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460" r:id="rId2"/>
    <p:sldId id="429" r:id="rId3"/>
    <p:sldId id="412" r:id="rId4"/>
    <p:sldId id="461" r:id="rId5"/>
    <p:sldId id="482" r:id="rId6"/>
    <p:sldId id="479" r:id="rId7"/>
    <p:sldId id="476" r:id="rId8"/>
    <p:sldId id="474" r:id="rId9"/>
    <p:sldId id="475" r:id="rId10"/>
    <p:sldId id="464" r:id="rId11"/>
    <p:sldId id="465" r:id="rId12"/>
    <p:sldId id="469" r:id="rId13"/>
    <p:sldId id="466" r:id="rId14"/>
    <p:sldId id="470" r:id="rId15"/>
    <p:sldId id="471" r:id="rId16"/>
    <p:sldId id="472" r:id="rId17"/>
    <p:sldId id="473" r:id="rId18"/>
    <p:sldId id="483" r:id="rId19"/>
    <p:sldId id="493" r:id="rId20"/>
    <p:sldId id="484" r:id="rId21"/>
    <p:sldId id="477" r:id="rId22"/>
    <p:sldId id="494" r:id="rId23"/>
    <p:sldId id="445" r:id="rId24"/>
    <p:sldId id="44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800"/>
    <a:srgbClr val="FFE2CC"/>
    <a:srgbClr val="BE5200"/>
    <a:srgbClr val="383C3F"/>
    <a:srgbClr val="6699FF"/>
    <a:srgbClr val="BDD7A0"/>
    <a:srgbClr val="FD8067"/>
    <a:srgbClr val="000001"/>
    <a:srgbClr val="D6E5C5"/>
    <a:srgbClr val="CDD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55" autoAdjust="0"/>
    <p:restoredTop sz="94660"/>
  </p:normalViewPr>
  <p:slideViewPr>
    <p:cSldViewPr snapToGrid="0">
      <p:cViewPr varScale="1">
        <p:scale>
          <a:sx n="63" d="100"/>
          <a:sy n="63" d="100"/>
        </p:scale>
        <p:origin x="78" y="1200"/>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27/03/2021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27/03/2021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3/27/2021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F65916-96FC-4F74-99F1-07AC64994B48}"/>
              </a:ext>
            </a:extLst>
          </p:cNvPr>
          <p:cNvSpPr/>
          <p:nvPr/>
        </p:nvSpPr>
        <p:spPr>
          <a:xfrm>
            <a:off x="3807382" y="0"/>
            <a:ext cx="8384618" cy="6872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281" b="14035"/>
          <a:stretch/>
        </p:blipFill>
        <p:spPr>
          <a:xfrm>
            <a:off x="6733309" y="2118518"/>
            <a:ext cx="2838785" cy="2958722"/>
          </a:xfrm>
          <a:prstGeom prst="rect">
            <a:avLst/>
          </a:prstGeom>
        </p:spPr>
      </p:pic>
      <p:grpSp>
        <p:nvGrpSpPr>
          <p:cNvPr id="28" name="Group 27">
            <a:extLst>
              <a:ext uri="{FF2B5EF4-FFF2-40B4-BE49-F238E27FC236}">
                <a16:creationId xmlns:a16="http://schemas.microsoft.com/office/drawing/2014/main" id="{A4E9671D-3B57-4B22-873E-3739C4600E34}"/>
              </a:ext>
            </a:extLst>
          </p:cNvPr>
          <p:cNvGrpSpPr/>
          <p:nvPr/>
        </p:nvGrpSpPr>
        <p:grpSpPr>
          <a:xfrm rot="1382648">
            <a:off x="7855952" y="3176539"/>
            <a:ext cx="1106406" cy="1238557"/>
            <a:chOff x="5593090" y="3976689"/>
            <a:chExt cx="508000" cy="528637"/>
          </a:xfrm>
          <a:solidFill>
            <a:schemeClr val="accent4">
              <a:lumMod val="50000"/>
            </a:schemeClr>
          </a:solidFill>
        </p:grpSpPr>
        <p:sp>
          <p:nvSpPr>
            <p:cNvPr id="29" name="Freeform 257">
              <a:extLst>
                <a:ext uri="{FF2B5EF4-FFF2-40B4-BE49-F238E27FC236}">
                  <a16:creationId xmlns:a16="http://schemas.microsoft.com/office/drawing/2014/main" id="{4D0EEB78-B1CB-4FC2-9AAB-1C00475CAAD7}"/>
                </a:ext>
              </a:extLst>
            </p:cNvPr>
            <p:cNvSpPr>
              <a:spLocks/>
            </p:cNvSpPr>
            <p:nvPr/>
          </p:nvSpPr>
          <p:spPr bwMode="auto">
            <a:xfrm>
              <a:off x="5991552" y="4116389"/>
              <a:ext cx="109538" cy="115888"/>
            </a:xfrm>
            <a:custGeom>
              <a:avLst/>
              <a:gdLst>
                <a:gd name="T0" fmla="*/ 21 w 54"/>
                <a:gd name="T1" fmla="*/ 4 h 58"/>
                <a:gd name="T2" fmla="*/ 0 w 54"/>
                <a:gd name="T3" fmla="*/ 26 h 58"/>
                <a:gd name="T4" fmla="*/ 3 w 54"/>
                <a:gd name="T5" fmla="*/ 43 h 58"/>
                <a:gd name="T6" fmla="*/ 1 w 54"/>
                <a:gd name="T7" fmla="*/ 56 h 58"/>
                <a:gd name="T8" fmla="*/ 40 w 54"/>
                <a:gd name="T9" fmla="*/ 13 h 58"/>
                <a:gd name="T10" fmla="*/ 26 w 54"/>
                <a:gd name="T11" fmla="*/ 31 h 58"/>
                <a:gd name="T12" fmla="*/ 15 w 54"/>
                <a:gd name="T13" fmla="*/ 46 h 58"/>
                <a:gd name="T14" fmla="*/ 10 w 54"/>
                <a:gd name="T15" fmla="*/ 53 h 58"/>
                <a:gd name="T16" fmla="*/ 9 w 54"/>
                <a:gd name="T17" fmla="*/ 57 h 58"/>
                <a:gd name="T18" fmla="*/ 40 w 54"/>
                <a:gd name="T19" fmla="*/ 53 h 58"/>
                <a:gd name="T20" fmla="*/ 53 w 54"/>
                <a:gd name="T21" fmla="*/ 26 h 58"/>
                <a:gd name="T22" fmla="*/ 54 w 54"/>
                <a:gd name="T23" fmla="*/ 0 h 58"/>
                <a:gd name="T24" fmla="*/ 21 w 54"/>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8">
                  <a:moveTo>
                    <a:pt x="21" y="4"/>
                  </a:moveTo>
                  <a:cubicBezTo>
                    <a:pt x="22" y="16"/>
                    <a:pt x="12" y="26"/>
                    <a:pt x="0" y="26"/>
                  </a:cubicBezTo>
                  <a:cubicBezTo>
                    <a:pt x="2" y="32"/>
                    <a:pt x="3" y="37"/>
                    <a:pt x="3" y="43"/>
                  </a:cubicBezTo>
                  <a:cubicBezTo>
                    <a:pt x="3" y="44"/>
                    <a:pt x="1" y="56"/>
                    <a:pt x="1" y="56"/>
                  </a:cubicBezTo>
                  <a:cubicBezTo>
                    <a:pt x="1" y="56"/>
                    <a:pt x="35" y="8"/>
                    <a:pt x="40" y="13"/>
                  </a:cubicBezTo>
                  <a:cubicBezTo>
                    <a:pt x="41" y="13"/>
                    <a:pt x="27" y="30"/>
                    <a:pt x="26" y="31"/>
                  </a:cubicBezTo>
                  <a:cubicBezTo>
                    <a:pt x="22" y="36"/>
                    <a:pt x="19" y="41"/>
                    <a:pt x="15" y="46"/>
                  </a:cubicBezTo>
                  <a:cubicBezTo>
                    <a:pt x="13" y="49"/>
                    <a:pt x="12" y="51"/>
                    <a:pt x="10" y="53"/>
                  </a:cubicBezTo>
                  <a:cubicBezTo>
                    <a:pt x="10" y="54"/>
                    <a:pt x="8" y="58"/>
                    <a:pt x="9" y="57"/>
                  </a:cubicBezTo>
                  <a:cubicBezTo>
                    <a:pt x="17" y="48"/>
                    <a:pt x="30" y="48"/>
                    <a:pt x="40" y="53"/>
                  </a:cubicBezTo>
                  <a:cubicBezTo>
                    <a:pt x="36" y="42"/>
                    <a:pt x="42" y="29"/>
                    <a:pt x="53" y="26"/>
                  </a:cubicBezTo>
                  <a:cubicBezTo>
                    <a:pt x="44" y="20"/>
                    <a:pt x="48" y="6"/>
                    <a:pt x="54" y="0"/>
                  </a:cubicBezTo>
                  <a:cubicBezTo>
                    <a:pt x="44" y="6"/>
                    <a:pt x="33" y="9"/>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8">
              <a:extLst>
                <a:ext uri="{FF2B5EF4-FFF2-40B4-BE49-F238E27FC236}">
                  <a16:creationId xmlns:a16="http://schemas.microsoft.com/office/drawing/2014/main" id="{349C8703-BE46-4356-97B2-260B32FA02F3}"/>
                </a:ext>
              </a:extLst>
            </p:cNvPr>
            <p:cNvSpPr>
              <a:spLocks/>
            </p:cNvSpPr>
            <p:nvPr/>
          </p:nvSpPr>
          <p:spPr bwMode="auto">
            <a:xfrm>
              <a:off x="5843121" y="4289426"/>
              <a:ext cx="173038" cy="215900"/>
            </a:xfrm>
            <a:custGeom>
              <a:avLst/>
              <a:gdLst>
                <a:gd name="T0" fmla="*/ 78 w 86"/>
                <a:gd name="T1" fmla="*/ 24 h 107"/>
                <a:gd name="T2" fmla="*/ 85 w 86"/>
                <a:gd name="T3" fmla="*/ 19 h 107"/>
                <a:gd name="T4" fmla="*/ 67 w 86"/>
                <a:gd name="T5" fmla="*/ 23 h 107"/>
                <a:gd name="T6" fmla="*/ 47 w 86"/>
                <a:gd name="T7" fmla="*/ 38 h 107"/>
                <a:gd name="T8" fmla="*/ 33 w 86"/>
                <a:gd name="T9" fmla="*/ 57 h 107"/>
                <a:gd name="T10" fmla="*/ 24 w 86"/>
                <a:gd name="T11" fmla="*/ 73 h 107"/>
                <a:gd name="T12" fmla="*/ 31 w 86"/>
                <a:gd name="T13" fmla="*/ 53 h 107"/>
                <a:gd name="T14" fmla="*/ 40 w 86"/>
                <a:gd name="T15" fmla="*/ 34 h 107"/>
                <a:gd name="T16" fmla="*/ 53 w 86"/>
                <a:gd name="T17" fmla="*/ 21 h 107"/>
                <a:gd name="T18" fmla="*/ 68 w 86"/>
                <a:gd name="T19" fmla="*/ 11 h 107"/>
                <a:gd name="T20" fmla="*/ 67 w 86"/>
                <a:gd name="T21" fmla="*/ 11 h 107"/>
                <a:gd name="T22" fmla="*/ 50 w 86"/>
                <a:gd name="T23" fmla="*/ 0 h 107"/>
                <a:gd name="T24" fmla="*/ 22 w 86"/>
                <a:gd name="T25" fmla="*/ 10 h 107"/>
                <a:gd name="T26" fmla="*/ 0 w 86"/>
                <a:gd name="T27" fmla="*/ 45 h 107"/>
                <a:gd name="T28" fmla="*/ 18 w 86"/>
                <a:gd name="T29" fmla="*/ 107 h 107"/>
                <a:gd name="T30" fmla="*/ 63 w 86"/>
                <a:gd name="T31" fmla="*/ 74 h 107"/>
                <a:gd name="T32" fmla="*/ 80 w 86"/>
                <a:gd name="T33" fmla="*/ 48 h 107"/>
                <a:gd name="T34" fmla="*/ 74 w 86"/>
                <a:gd name="T35" fmla="*/ 32 h 107"/>
                <a:gd name="T36" fmla="*/ 78 w 86"/>
                <a:gd name="T3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7">
                  <a:moveTo>
                    <a:pt x="78" y="24"/>
                  </a:moveTo>
                  <a:cubicBezTo>
                    <a:pt x="79" y="23"/>
                    <a:pt x="84" y="20"/>
                    <a:pt x="85" y="19"/>
                  </a:cubicBezTo>
                  <a:cubicBezTo>
                    <a:pt x="86" y="16"/>
                    <a:pt x="68" y="22"/>
                    <a:pt x="67" y="23"/>
                  </a:cubicBezTo>
                  <a:cubicBezTo>
                    <a:pt x="59" y="26"/>
                    <a:pt x="53" y="32"/>
                    <a:pt x="47" y="38"/>
                  </a:cubicBezTo>
                  <a:cubicBezTo>
                    <a:pt x="42" y="44"/>
                    <a:pt x="37" y="50"/>
                    <a:pt x="33" y="57"/>
                  </a:cubicBezTo>
                  <a:cubicBezTo>
                    <a:pt x="32" y="59"/>
                    <a:pt x="24" y="72"/>
                    <a:pt x="24" y="73"/>
                  </a:cubicBezTo>
                  <a:cubicBezTo>
                    <a:pt x="23" y="69"/>
                    <a:pt x="29" y="57"/>
                    <a:pt x="31" y="53"/>
                  </a:cubicBezTo>
                  <a:cubicBezTo>
                    <a:pt x="34" y="46"/>
                    <a:pt x="37" y="40"/>
                    <a:pt x="40" y="34"/>
                  </a:cubicBezTo>
                  <a:cubicBezTo>
                    <a:pt x="44" y="29"/>
                    <a:pt x="48" y="25"/>
                    <a:pt x="53" y="21"/>
                  </a:cubicBezTo>
                  <a:cubicBezTo>
                    <a:pt x="54" y="20"/>
                    <a:pt x="68" y="11"/>
                    <a:pt x="68" y="11"/>
                  </a:cubicBezTo>
                  <a:cubicBezTo>
                    <a:pt x="68" y="11"/>
                    <a:pt x="68" y="11"/>
                    <a:pt x="67" y="11"/>
                  </a:cubicBezTo>
                  <a:cubicBezTo>
                    <a:pt x="60" y="11"/>
                    <a:pt x="53" y="5"/>
                    <a:pt x="50" y="0"/>
                  </a:cubicBezTo>
                  <a:cubicBezTo>
                    <a:pt x="47" y="10"/>
                    <a:pt x="30" y="19"/>
                    <a:pt x="22" y="10"/>
                  </a:cubicBezTo>
                  <a:cubicBezTo>
                    <a:pt x="25" y="27"/>
                    <a:pt x="17" y="42"/>
                    <a:pt x="0" y="45"/>
                  </a:cubicBezTo>
                  <a:cubicBezTo>
                    <a:pt x="23" y="52"/>
                    <a:pt x="8" y="91"/>
                    <a:pt x="18" y="107"/>
                  </a:cubicBezTo>
                  <a:cubicBezTo>
                    <a:pt x="22" y="86"/>
                    <a:pt x="41" y="69"/>
                    <a:pt x="63" y="74"/>
                  </a:cubicBezTo>
                  <a:cubicBezTo>
                    <a:pt x="57" y="59"/>
                    <a:pt x="66" y="51"/>
                    <a:pt x="80" y="48"/>
                  </a:cubicBezTo>
                  <a:cubicBezTo>
                    <a:pt x="76" y="44"/>
                    <a:pt x="73" y="38"/>
                    <a:pt x="74" y="32"/>
                  </a:cubicBezTo>
                  <a:cubicBezTo>
                    <a:pt x="75" y="29"/>
                    <a:pt x="76" y="27"/>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9">
              <a:extLst>
                <a:ext uri="{FF2B5EF4-FFF2-40B4-BE49-F238E27FC236}">
                  <a16:creationId xmlns:a16="http://schemas.microsoft.com/office/drawing/2014/main" id="{4D92FA21-935C-4CAD-8072-CF668D8CDC22}"/>
                </a:ext>
              </a:extLst>
            </p:cNvPr>
            <p:cNvSpPr>
              <a:spLocks/>
            </p:cNvSpPr>
            <p:nvPr/>
          </p:nvSpPr>
          <p:spPr bwMode="auto">
            <a:xfrm>
              <a:off x="5593090" y="3976689"/>
              <a:ext cx="355600" cy="284163"/>
            </a:xfrm>
            <a:custGeom>
              <a:avLst/>
              <a:gdLst>
                <a:gd name="T0" fmla="*/ 64 w 177"/>
                <a:gd name="T1" fmla="*/ 106 h 141"/>
                <a:gd name="T2" fmla="*/ 111 w 177"/>
                <a:gd name="T3" fmla="*/ 134 h 141"/>
                <a:gd name="T4" fmla="*/ 135 w 177"/>
                <a:gd name="T5" fmla="*/ 123 h 141"/>
                <a:gd name="T6" fmla="*/ 147 w 177"/>
                <a:gd name="T7" fmla="*/ 128 h 141"/>
                <a:gd name="T8" fmla="*/ 159 w 177"/>
                <a:gd name="T9" fmla="*/ 140 h 141"/>
                <a:gd name="T10" fmla="*/ 147 w 177"/>
                <a:gd name="T11" fmla="*/ 110 h 141"/>
                <a:gd name="T12" fmla="*/ 117 w 177"/>
                <a:gd name="T13" fmla="*/ 78 h 141"/>
                <a:gd name="T14" fmla="*/ 82 w 177"/>
                <a:gd name="T15" fmla="*/ 56 h 141"/>
                <a:gd name="T16" fmla="*/ 54 w 177"/>
                <a:gd name="T17" fmla="*/ 43 h 141"/>
                <a:gd name="T18" fmla="*/ 89 w 177"/>
                <a:gd name="T19" fmla="*/ 53 h 141"/>
                <a:gd name="T20" fmla="*/ 120 w 177"/>
                <a:gd name="T21" fmla="*/ 67 h 141"/>
                <a:gd name="T22" fmla="*/ 145 w 177"/>
                <a:gd name="T23" fmla="*/ 87 h 141"/>
                <a:gd name="T24" fmla="*/ 165 w 177"/>
                <a:gd name="T25" fmla="*/ 112 h 141"/>
                <a:gd name="T26" fmla="*/ 165 w 177"/>
                <a:gd name="T27" fmla="*/ 110 h 141"/>
                <a:gd name="T28" fmla="*/ 177 w 177"/>
                <a:gd name="T29" fmla="*/ 81 h 141"/>
                <a:gd name="T30" fmla="*/ 152 w 177"/>
                <a:gd name="T31" fmla="*/ 35 h 141"/>
                <a:gd name="T32" fmla="*/ 91 w 177"/>
                <a:gd name="T33" fmla="*/ 0 h 141"/>
                <a:gd name="T34" fmla="*/ 0 w 177"/>
                <a:gd name="T35" fmla="*/ 34 h 141"/>
                <a:gd name="T36" fmla="*/ 64 w 177"/>
                <a:gd name="T37"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41">
                  <a:moveTo>
                    <a:pt x="64" y="106"/>
                  </a:moveTo>
                  <a:cubicBezTo>
                    <a:pt x="86" y="96"/>
                    <a:pt x="102" y="110"/>
                    <a:pt x="111" y="134"/>
                  </a:cubicBezTo>
                  <a:cubicBezTo>
                    <a:pt x="116" y="127"/>
                    <a:pt x="125" y="122"/>
                    <a:pt x="135" y="123"/>
                  </a:cubicBezTo>
                  <a:cubicBezTo>
                    <a:pt x="139" y="124"/>
                    <a:pt x="143" y="126"/>
                    <a:pt x="147" y="128"/>
                  </a:cubicBezTo>
                  <a:cubicBezTo>
                    <a:pt x="150" y="130"/>
                    <a:pt x="156" y="139"/>
                    <a:pt x="159" y="140"/>
                  </a:cubicBezTo>
                  <a:cubicBezTo>
                    <a:pt x="162" y="141"/>
                    <a:pt x="148" y="113"/>
                    <a:pt x="147" y="110"/>
                  </a:cubicBezTo>
                  <a:cubicBezTo>
                    <a:pt x="139" y="98"/>
                    <a:pt x="128" y="87"/>
                    <a:pt x="117" y="78"/>
                  </a:cubicBezTo>
                  <a:cubicBezTo>
                    <a:pt x="106" y="70"/>
                    <a:pt x="94" y="63"/>
                    <a:pt x="82" y="56"/>
                  </a:cubicBezTo>
                  <a:cubicBezTo>
                    <a:pt x="78" y="55"/>
                    <a:pt x="56" y="42"/>
                    <a:pt x="54" y="43"/>
                  </a:cubicBezTo>
                  <a:cubicBezTo>
                    <a:pt x="61" y="40"/>
                    <a:pt x="81" y="50"/>
                    <a:pt x="89" y="53"/>
                  </a:cubicBezTo>
                  <a:cubicBezTo>
                    <a:pt x="99" y="56"/>
                    <a:pt x="110" y="61"/>
                    <a:pt x="120" y="67"/>
                  </a:cubicBezTo>
                  <a:cubicBezTo>
                    <a:pt x="129" y="73"/>
                    <a:pt x="138" y="79"/>
                    <a:pt x="145" y="87"/>
                  </a:cubicBezTo>
                  <a:cubicBezTo>
                    <a:pt x="147" y="89"/>
                    <a:pt x="165" y="112"/>
                    <a:pt x="165" y="112"/>
                  </a:cubicBezTo>
                  <a:cubicBezTo>
                    <a:pt x="165" y="112"/>
                    <a:pt x="165" y="111"/>
                    <a:pt x="165" y="110"/>
                  </a:cubicBezTo>
                  <a:cubicBezTo>
                    <a:pt x="162" y="99"/>
                    <a:pt x="170" y="87"/>
                    <a:pt x="177" y="81"/>
                  </a:cubicBezTo>
                  <a:cubicBezTo>
                    <a:pt x="161" y="77"/>
                    <a:pt x="142" y="50"/>
                    <a:pt x="152" y="35"/>
                  </a:cubicBezTo>
                  <a:cubicBezTo>
                    <a:pt x="128" y="41"/>
                    <a:pt x="101" y="29"/>
                    <a:pt x="91" y="0"/>
                  </a:cubicBezTo>
                  <a:cubicBezTo>
                    <a:pt x="87" y="39"/>
                    <a:pt x="22" y="16"/>
                    <a:pt x="0" y="34"/>
                  </a:cubicBezTo>
                  <a:cubicBezTo>
                    <a:pt x="33" y="39"/>
                    <a:pt x="67" y="70"/>
                    <a:pt x="6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0">
              <a:extLst>
                <a:ext uri="{FF2B5EF4-FFF2-40B4-BE49-F238E27FC236}">
                  <a16:creationId xmlns:a16="http://schemas.microsoft.com/office/drawing/2014/main" id="{8787953A-2336-4222-928D-CF29B51BD3CD}"/>
                </a:ext>
              </a:extLst>
            </p:cNvPr>
            <p:cNvSpPr>
              <a:spLocks/>
            </p:cNvSpPr>
            <p:nvPr/>
          </p:nvSpPr>
          <p:spPr bwMode="auto">
            <a:xfrm>
              <a:off x="5747077" y="4252914"/>
              <a:ext cx="63500" cy="36513"/>
            </a:xfrm>
            <a:custGeom>
              <a:avLst/>
              <a:gdLst>
                <a:gd name="T0" fmla="*/ 6 w 31"/>
                <a:gd name="T1" fmla="*/ 16 h 18"/>
                <a:gd name="T2" fmla="*/ 12 w 31"/>
                <a:gd name="T3" fmla="*/ 16 h 18"/>
                <a:gd name="T4" fmla="*/ 16 w 31"/>
                <a:gd name="T5" fmla="*/ 18 h 18"/>
                <a:gd name="T6" fmla="*/ 31 w 31"/>
                <a:gd name="T7" fmla="*/ 10 h 18"/>
                <a:gd name="T8" fmla="*/ 19 w 31"/>
                <a:gd name="T9" fmla="*/ 0 h 18"/>
                <a:gd name="T10" fmla="*/ 16 w 31"/>
                <a:gd name="T11" fmla="*/ 0 h 18"/>
                <a:gd name="T12" fmla="*/ 0 w 31"/>
                <a:gd name="T13" fmla="*/ 12 h 18"/>
                <a:gd name="T14" fmla="*/ 0 w 31"/>
                <a:gd name="T15" fmla="*/ 16 h 18"/>
                <a:gd name="T16" fmla="*/ 6 w 31"/>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6" y="16"/>
                  </a:moveTo>
                  <a:cubicBezTo>
                    <a:pt x="8" y="16"/>
                    <a:pt x="10" y="16"/>
                    <a:pt x="12" y="16"/>
                  </a:cubicBezTo>
                  <a:cubicBezTo>
                    <a:pt x="13" y="17"/>
                    <a:pt x="14" y="17"/>
                    <a:pt x="16" y="18"/>
                  </a:cubicBezTo>
                  <a:cubicBezTo>
                    <a:pt x="20" y="13"/>
                    <a:pt x="25" y="11"/>
                    <a:pt x="31" y="10"/>
                  </a:cubicBezTo>
                  <a:cubicBezTo>
                    <a:pt x="29" y="5"/>
                    <a:pt x="25" y="1"/>
                    <a:pt x="19" y="0"/>
                  </a:cubicBezTo>
                  <a:cubicBezTo>
                    <a:pt x="18" y="0"/>
                    <a:pt x="17" y="0"/>
                    <a:pt x="16" y="0"/>
                  </a:cubicBezTo>
                  <a:cubicBezTo>
                    <a:pt x="9" y="0"/>
                    <a:pt x="2" y="5"/>
                    <a:pt x="0" y="12"/>
                  </a:cubicBezTo>
                  <a:cubicBezTo>
                    <a:pt x="0" y="14"/>
                    <a:pt x="0" y="15"/>
                    <a:pt x="0" y="16"/>
                  </a:cubicBezTo>
                  <a:cubicBezTo>
                    <a:pt x="2" y="16"/>
                    <a:pt x="4"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1">
              <a:extLst>
                <a:ext uri="{FF2B5EF4-FFF2-40B4-BE49-F238E27FC236}">
                  <a16:creationId xmlns:a16="http://schemas.microsoft.com/office/drawing/2014/main" id="{311BE9CC-09D7-4B93-9C7F-D6F6EEC4A726}"/>
                </a:ext>
              </a:extLst>
            </p:cNvPr>
            <p:cNvSpPr>
              <a:spLocks/>
            </p:cNvSpPr>
            <p:nvPr/>
          </p:nvSpPr>
          <p:spPr bwMode="auto">
            <a:xfrm>
              <a:off x="5791527" y="4287839"/>
              <a:ext cx="58738" cy="65088"/>
            </a:xfrm>
            <a:custGeom>
              <a:avLst/>
              <a:gdLst>
                <a:gd name="T0" fmla="*/ 11 w 29"/>
                <a:gd name="T1" fmla="*/ 32 h 32"/>
                <a:gd name="T2" fmla="*/ 27 w 29"/>
                <a:gd name="T3" fmla="*/ 20 h 32"/>
                <a:gd name="T4" fmla="*/ 17 w 29"/>
                <a:gd name="T5" fmla="*/ 1 h 32"/>
                <a:gd name="T6" fmla="*/ 15 w 29"/>
                <a:gd name="T7" fmla="*/ 1 h 32"/>
                <a:gd name="T8" fmla="*/ 13 w 29"/>
                <a:gd name="T9" fmla="*/ 0 h 32"/>
                <a:gd name="T10" fmla="*/ 11 w 29"/>
                <a:gd name="T11" fmla="*/ 0 h 32"/>
                <a:gd name="T12" fmla="*/ 10 w 29"/>
                <a:gd name="T13" fmla="*/ 0 h 32"/>
                <a:gd name="T14" fmla="*/ 0 w 29"/>
                <a:gd name="T15" fmla="*/ 4 h 32"/>
                <a:gd name="T16" fmla="*/ 6 w 29"/>
                <a:gd name="T17" fmla="*/ 9 h 32"/>
                <a:gd name="T18" fmla="*/ 7 w 29"/>
                <a:gd name="T19" fmla="*/ 11 h 32"/>
                <a:gd name="T20" fmla="*/ 8 w 29"/>
                <a:gd name="T21" fmla="*/ 13 h 32"/>
                <a:gd name="T22" fmla="*/ 9 w 29"/>
                <a:gd name="T23" fmla="*/ 16 h 32"/>
                <a:gd name="T24" fmla="*/ 10 w 29"/>
                <a:gd name="T25" fmla="*/ 32 h 32"/>
                <a:gd name="T26" fmla="*/ 11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1" y="32"/>
                  </a:moveTo>
                  <a:cubicBezTo>
                    <a:pt x="19" y="32"/>
                    <a:pt x="25" y="27"/>
                    <a:pt x="27" y="20"/>
                  </a:cubicBezTo>
                  <a:cubicBezTo>
                    <a:pt x="29" y="12"/>
                    <a:pt x="24" y="4"/>
                    <a:pt x="17" y="1"/>
                  </a:cubicBezTo>
                  <a:cubicBezTo>
                    <a:pt x="16" y="1"/>
                    <a:pt x="16" y="1"/>
                    <a:pt x="15" y="1"/>
                  </a:cubicBezTo>
                  <a:cubicBezTo>
                    <a:pt x="14" y="1"/>
                    <a:pt x="14" y="0"/>
                    <a:pt x="13" y="0"/>
                  </a:cubicBezTo>
                  <a:cubicBezTo>
                    <a:pt x="13" y="0"/>
                    <a:pt x="12" y="0"/>
                    <a:pt x="11" y="0"/>
                  </a:cubicBezTo>
                  <a:cubicBezTo>
                    <a:pt x="11" y="0"/>
                    <a:pt x="10" y="0"/>
                    <a:pt x="10" y="0"/>
                  </a:cubicBezTo>
                  <a:cubicBezTo>
                    <a:pt x="6" y="1"/>
                    <a:pt x="3" y="2"/>
                    <a:pt x="0" y="4"/>
                  </a:cubicBezTo>
                  <a:cubicBezTo>
                    <a:pt x="2" y="6"/>
                    <a:pt x="4" y="8"/>
                    <a:pt x="6" y="9"/>
                  </a:cubicBezTo>
                  <a:cubicBezTo>
                    <a:pt x="6" y="10"/>
                    <a:pt x="6" y="11"/>
                    <a:pt x="7" y="11"/>
                  </a:cubicBezTo>
                  <a:cubicBezTo>
                    <a:pt x="7" y="12"/>
                    <a:pt x="7" y="12"/>
                    <a:pt x="8" y="13"/>
                  </a:cubicBezTo>
                  <a:cubicBezTo>
                    <a:pt x="8" y="14"/>
                    <a:pt x="9" y="15"/>
                    <a:pt x="9" y="16"/>
                  </a:cubicBezTo>
                  <a:cubicBezTo>
                    <a:pt x="11" y="21"/>
                    <a:pt x="12" y="27"/>
                    <a:pt x="10" y="32"/>
                  </a:cubicBezTo>
                  <a:cubicBezTo>
                    <a:pt x="11" y="32"/>
                    <a:pt x="11"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62">
              <a:extLst>
                <a:ext uri="{FF2B5EF4-FFF2-40B4-BE49-F238E27FC236}">
                  <a16:creationId xmlns:a16="http://schemas.microsoft.com/office/drawing/2014/main" id="{8BF86939-A0DD-4721-8C24-71BB2D07C2BA}"/>
                </a:ext>
              </a:extLst>
            </p:cNvPr>
            <p:cNvSpPr>
              <a:spLocks/>
            </p:cNvSpPr>
            <p:nvPr/>
          </p:nvSpPr>
          <p:spPr bwMode="auto">
            <a:xfrm>
              <a:off x="5715327" y="4298951"/>
              <a:ext cx="84138" cy="80963"/>
            </a:xfrm>
            <a:custGeom>
              <a:avLst/>
              <a:gdLst>
                <a:gd name="T0" fmla="*/ 11 w 42"/>
                <a:gd name="T1" fmla="*/ 3 h 40"/>
                <a:gd name="T2" fmla="*/ 2 w 42"/>
                <a:gd name="T3" fmla="*/ 16 h 40"/>
                <a:gd name="T4" fmla="*/ 17 w 42"/>
                <a:gd name="T5" fmla="*/ 40 h 40"/>
                <a:gd name="T6" fmla="*/ 22 w 42"/>
                <a:gd name="T7" fmla="*/ 40 h 40"/>
                <a:gd name="T8" fmla="*/ 39 w 42"/>
                <a:gd name="T9" fmla="*/ 31 h 40"/>
                <a:gd name="T10" fmla="*/ 40 w 42"/>
                <a:gd name="T11" fmla="*/ 28 h 40"/>
                <a:gd name="T12" fmla="*/ 41 w 42"/>
                <a:gd name="T13" fmla="*/ 24 h 40"/>
                <a:gd name="T14" fmla="*/ 41 w 42"/>
                <a:gd name="T15" fmla="*/ 24 h 40"/>
                <a:gd name="T16" fmla="*/ 41 w 42"/>
                <a:gd name="T17" fmla="*/ 14 h 40"/>
                <a:gd name="T18" fmla="*/ 39 w 42"/>
                <a:gd name="T19" fmla="*/ 11 h 40"/>
                <a:gd name="T20" fmla="*/ 37 w 42"/>
                <a:gd name="T21" fmla="*/ 8 h 40"/>
                <a:gd name="T22" fmla="*/ 34 w 42"/>
                <a:gd name="T23" fmla="*/ 5 h 40"/>
                <a:gd name="T24" fmla="*/ 31 w 42"/>
                <a:gd name="T25" fmla="*/ 2 h 40"/>
                <a:gd name="T26" fmla="*/ 28 w 42"/>
                <a:gd name="T27" fmla="*/ 1 h 40"/>
                <a:gd name="T28" fmla="*/ 26 w 42"/>
                <a:gd name="T29" fmla="*/ 1 h 40"/>
                <a:gd name="T30" fmla="*/ 22 w 42"/>
                <a:gd name="T31" fmla="*/ 0 h 40"/>
                <a:gd name="T32" fmla="*/ 18 w 42"/>
                <a:gd name="T33" fmla="*/ 0 h 40"/>
                <a:gd name="T34" fmla="*/ 14 w 42"/>
                <a:gd name="T35" fmla="*/ 1 h 40"/>
                <a:gd name="T36" fmla="*/ 11 w 42"/>
                <a:gd name="T3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11" y="3"/>
                  </a:moveTo>
                  <a:cubicBezTo>
                    <a:pt x="7" y="6"/>
                    <a:pt x="3" y="10"/>
                    <a:pt x="2" y="16"/>
                  </a:cubicBezTo>
                  <a:cubicBezTo>
                    <a:pt x="0" y="26"/>
                    <a:pt x="6" y="37"/>
                    <a:pt x="17" y="40"/>
                  </a:cubicBezTo>
                  <a:cubicBezTo>
                    <a:pt x="19" y="40"/>
                    <a:pt x="20" y="40"/>
                    <a:pt x="22" y="40"/>
                  </a:cubicBezTo>
                  <a:cubicBezTo>
                    <a:pt x="29" y="40"/>
                    <a:pt x="35" y="37"/>
                    <a:pt x="39" y="31"/>
                  </a:cubicBezTo>
                  <a:cubicBezTo>
                    <a:pt x="39" y="30"/>
                    <a:pt x="40" y="29"/>
                    <a:pt x="40" y="28"/>
                  </a:cubicBezTo>
                  <a:cubicBezTo>
                    <a:pt x="41" y="27"/>
                    <a:pt x="41" y="26"/>
                    <a:pt x="41" y="24"/>
                  </a:cubicBezTo>
                  <a:cubicBezTo>
                    <a:pt x="41" y="24"/>
                    <a:pt x="41" y="24"/>
                    <a:pt x="41" y="24"/>
                  </a:cubicBezTo>
                  <a:cubicBezTo>
                    <a:pt x="42" y="21"/>
                    <a:pt x="42" y="17"/>
                    <a:pt x="41" y="14"/>
                  </a:cubicBezTo>
                  <a:cubicBezTo>
                    <a:pt x="40" y="13"/>
                    <a:pt x="40" y="12"/>
                    <a:pt x="39" y="11"/>
                  </a:cubicBezTo>
                  <a:cubicBezTo>
                    <a:pt x="39" y="10"/>
                    <a:pt x="38" y="9"/>
                    <a:pt x="37" y="8"/>
                  </a:cubicBezTo>
                  <a:cubicBezTo>
                    <a:pt x="36" y="6"/>
                    <a:pt x="35" y="5"/>
                    <a:pt x="34" y="5"/>
                  </a:cubicBezTo>
                  <a:cubicBezTo>
                    <a:pt x="33" y="4"/>
                    <a:pt x="32" y="3"/>
                    <a:pt x="31" y="2"/>
                  </a:cubicBezTo>
                  <a:cubicBezTo>
                    <a:pt x="30" y="2"/>
                    <a:pt x="29" y="1"/>
                    <a:pt x="28" y="1"/>
                  </a:cubicBezTo>
                  <a:cubicBezTo>
                    <a:pt x="27" y="1"/>
                    <a:pt x="27" y="1"/>
                    <a:pt x="26" y="1"/>
                  </a:cubicBezTo>
                  <a:cubicBezTo>
                    <a:pt x="25" y="0"/>
                    <a:pt x="23" y="0"/>
                    <a:pt x="22" y="0"/>
                  </a:cubicBezTo>
                  <a:cubicBezTo>
                    <a:pt x="20" y="0"/>
                    <a:pt x="19" y="0"/>
                    <a:pt x="18" y="0"/>
                  </a:cubicBezTo>
                  <a:cubicBezTo>
                    <a:pt x="17" y="1"/>
                    <a:pt x="15" y="1"/>
                    <a:pt x="14" y="1"/>
                  </a:cubicBezTo>
                  <a:cubicBezTo>
                    <a:pt x="13" y="2"/>
                    <a:pt x="12"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63">
              <a:extLst>
                <a:ext uri="{FF2B5EF4-FFF2-40B4-BE49-F238E27FC236}">
                  <a16:creationId xmlns:a16="http://schemas.microsoft.com/office/drawing/2014/main" id="{D87EC0B5-F129-438A-BD31-799A4F24BEF8}"/>
                </a:ext>
              </a:extLst>
            </p:cNvPr>
            <p:cNvSpPr>
              <a:spLocks/>
            </p:cNvSpPr>
            <p:nvPr/>
          </p:nvSpPr>
          <p:spPr bwMode="auto">
            <a:xfrm>
              <a:off x="5929640" y="4216401"/>
              <a:ext cx="122238" cy="249238"/>
            </a:xfrm>
            <a:custGeom>
              <a:avLst/>
              <a:gdLst>
                <a:gd name="T0" fmla="*/ 42 w 61"/>
                <a:gd name="T1" fmla="*/ 99 h 123"/>
                <a:gd name="T2" fmla="*/ 40 w 61"/>
                <a:gd name="T3" fmla="*/ 114 h 123"/>
                <a:gd name="T4" fmla="*/ 39 w 61"/>
                <a:gd name="T5" fmla="*/ 118 h 123"/>
                <a:gd name="T6" fmla="*/ 39 w 61"/>
                <a:gd name="T7" fmla="*/ 119 h 123"/>
                <a:gd name="T8" fmla="*/ 38 w 61"/>
                <a:gd name="T9" fmla="*/ 119 h 123"/>
                <a:gd name="T10" fmla="*/ 60 w 61"/>
                <a:gd name="T11" fmla="*/ 123 h 123"/>
                <a:gd name="T12" fmla="*/ 60 w 61"/>
                <a:gd name="T13" fmla="*/ 123 h 123"/>
                <a:gd name="T14" fmla="*/ 61 w 61"/>
                <a:gd name="T15" fmla="*/ 121 h 123"/>
                <a:gd name="T16" fmla="*/ 61 w 61"/>
                <a:gd name="T17" fmla="*/ 116 h 123"/>
                <a:gd name="T18" fmla="*/ 61 w 61"/>
                <a:gd name="T19" fmla="*/ 100 h 123"/>
                <a:gd name="T20" fmla="*/ 60 w 61"/>
                <a:gd name="T21" fmla="*/ 88 h 123"/>
                <a:gd name="T22" fmla="*/ 57 w 61"/>
                <a:gd name="T23" fmla="*/ 76 h 123"/>
                <a:gd name="T24" fmla="*/ 54 w 61"/>
                <a:gd name="T25" fmla="*/ 63 h 123"/>
                <a:gd name="T26" fmla="*/ 49 w 61"/>
                <a:gd name="T27" fmla="*/ 51 h 123"/>
                <a:gd name="T28" fmla="*/ 48 w 61"/>
                <a:gd name="T29" fmla="*/ 47 h 123"/>
                <a:gd name="T30" fmla="*/ 46 w 61"/>
                <a:gd name="T31" fmla="*/ 44 h 123"/>
                <a:gd name="T32" fmla="*/ 43 w 61"/>
                <a:gd name="T33" fmla="*/ 38 h 123"/>
                <a:gd name="T34" fmla="*/ 39 w 61"/>
                <a:gd name="T35" fmla="*/ 33 h 123"/>
                <a:gd name="T36" fmla="*/ 35 w 61"/>
                <a:gd name="T37" fmla="*/ 28 h 123"/>
                <a:gd name="T38" fmla="*/ 31 w 61"/>
                <a:gd name="T39" fmla="*/ 23 h 123"/>
                <a:gd name="T40" fmla="*/ 27 w 61"/>
                <a:gd name="T41" fmla="*/ 19 h 123"/>
                <a:gd name="T42" fmla="*/ 23 w 61"/>
                <a:gd name="T43" fmla="*/ 15 h 123"/>
                <a:gd name="T44" fmla="*/ 19 w 61"/>
                <a:gd name="T45" fmla="*/ 12 h 123"/>
                <a:gd name="T46" fmla="*/ 15 w 61"/>
                <a:gd name="T47" fmla="*/ 9 h 123"/>
                <a:gd name="T48" fmla="*/ 12 w 61"/>
                <a:gd name="T49" fmla="*/ 6 h 123"/>
                <a:gd name="T50" fmla="*/ 6 w 61"/>
                <a:gd name="T51" fmla="*/ 3 h 123"/>
                <a:gd name="T52" fmla="*/ 0 w 61"/>
                <a:gd name="T53" fmla="*/ 0 h 123"/>
                <a:gd name="T54" fmla="*/ 5 w 61"/>
                <a:gd name="T55" fmla="*/ 4 h 123"/>
                <a:gd name="T56" fmla="*/ 10 w 61"/>
                <a:gd name="T57" fmla="*/ 8 h 123"/>
                <a:gd name="T58" fmla="*/ 13 w 61"/>
                <a:gd name="T59" fmla="*/ 11 h 123"/>
                <a:gd name="T60" fmla="*/ 17 w 61"/>
                <a:gd name="T61" fmla="*/ 14 h 123"/>
                <a:gd name="T62" fmla="*/ 20 w 61"/>
                <a:gd name="T63" fmla="*/ 18 h 123"/>
                <a:gd name="T64" fmla="*/ 23 w 61"/>
                <a:gd name="T65" fmla="*/ 22 h 123"/>
                <a:gd name="T66" fmla="*/ 27 w 61"/>
                <a:gd name="T67" fmla="*/ 27 h 123"/>
                <a:gd name="T68" fmla="*/ 30 w 61"/>
                <a:gd name="T69" fmla="*/ 32 h 123"/>
                <a:gd name="T70" fmla="*/ 32 w 61"/>
                <a:gd name="T71" fmla="*/ 37 h 123"/>
                <a:gd name="T72" fmla="*/ 35 w 61"/>
                <a:gd name="T73" fmla="*/ 43 h 123"/>
                <a:gd name="T74" fmla="*/ 37 w 61"/>
                <a:gd name="T75" fmla="*/ 48 h 123"/>
                <a:gd name="T76" fmla="*/ 38 w 61"/>
                <a:gd name="T77" fmla="*/ 51 h 123"/>
                <a:gd name="T78" fmla="*/ 39 w 61"/>
                <a:gd name="T79" fmla="*/ 54 h 123"/>
                <a:gd name="T80" fmla="*/ 41 w 61"/>
                <a:gd name="T81" fmla="*/ 66 h 123"/>
                <a:gd name="T82" fmla="*/ 42 w 61"/>
                <a:gd name="T83" fmla="*/ 78 h 123"/>
                <a:gd name="T84" fmla="*/ 43 w 61"/>
                <a:gd name="T85" fmla="*/ 89 h 123"/>
                <a:gd name="T86" fmla="*/ 42 w 61"/>
                <a:gd name="T8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23">
                  <a:moveTo>
                    <a:pt x="42" y="99"/>
                  </a:moveTo>
                  <a:cubicBezTo>
                    <a:pt x="41" y="105"/>
                    <a:pt x="40" y="111"/>
                    <a:pt x="40" y="114"/>
                  </a:cubicBezTo>
                  <a:cubicBezTo>
                    <a:pt x="39" y="116"/>
                    <a:pt x="39" y="117"/>
                    <a:pt x="39" y="118"/>
                  </a:cubicBezTo>
                  <a:cubicBezTo>
                    <a:pt x="39" y="118"/>
                    <a:pt x="39" y="119"/>
                    <a:pt x="39" y="119"/>
                  </a:cubicBezTo>
                  <a:cubicBezTo>
                    <a:pt x="39" y="119"/>
                    <a:pt x="38" y="119"/>
                    <a:pt x="38" y="119"/>
                  </a:cubicBezTo>
                  <a:cubicBezTo>
                    <a:pt x="60" y="123"/>
                    <a:pt x="60" y="123"/>
                    <a:pt x="60" y="123"/>
                  </a:cubicBezTo>
                  <a:cubicBezTo>
                    <a:pt x="60" y="123"/>
                    <a:pt x="60" y="123"/>
                    <a:pt x="60" y="123"/>
                  </a:cubicBezTo>
                  <a:cubicBezTo>
                    <a:pt x="60" y="122"/>
                    <a:pt x="60" y="122"/>
                    <a:pt x="61" y="121"/>
                  </a:cubicBezTo>
                  <a:cubicBezTo>
                    <a:pt x="61" y="120"/>
                    <a:pt x="61" y="119"/>
                    <a:pt x="61" y="116"/>
                  </a:cubicBezTo>
                  <a:cubicBezTo>
                    <a:pt x="61" y="112"/>
                    <a:pt x="61" y="107"/>
                    <a:pt x="61" y="100"/>
                  </a:cubicBezTo>
                  <a:cubicBezTo>
                    <a:pt x="60" y="96"/>
                    <a:pt x="60" y="92"/>
                    <a:pt x="60" y="88"/>
                  </a:cubicBezTo>
                  <a:cubicBezTo>
                    <a:pt x="59" y="85"/>
                    <a:pt x="58" y="80"/>
                    <a:pt x="57" y="76"/>
                  </a:cubicBezTo>
                  <a:cubicBezTo>
                    <a:pt x="57" y="72"/>
                    <a:pt x="55" y="68"/>
                    <a:pt x="54" y="63"/>
                  </a:cubicBezTo>
                  <a:cubicBezTo>
                    <a:pt x="53" y="59"/>
                    <a:pt x="51" y="55"/>
                    <a:pt x="49" y="51"/>
                  </a:cubicBezTo>
                  <a:cubicBezTo>
                    <a:pt x="48" y="47"/>
                    <a:pt x="48" y="47"/>
                    <a:pt x="48" y="47"/>
                  </a:cubicBezTo>
                  <a:cubicBezTo>
                    <a:pt x="46" y="44"/>
                    <a:pt x="46" y="44"/>
                    <a:pt x="46" y="44"/>
                  </a:cubicBezTo>
                  <a:cubicBezTo>
                    <a:pt x="45" y="42"/>
                    <a:pt x="44" y="40"/>
                    <a:pt x="43" y="38"/>
                  </a:cubicBezTo>
                  <a:cubicBezTo>
                    <a:pt x="42" y="37"/>
                    <a:pt x="40" y="35"/>
                    <a:pt x="39" y="33"/>
                  </a:cubicBezTo>
                  <a:cubicBezTo>
                    <a:pt x="38" y="31"/>
                    <a:pt x="37" y="29"/>
                    <a:pt x="35" y="28"/>
                  </a:cubicBezTo>
                  <a:cubicBezTo>
                    <a:pt x="34" y="26"/>
                    <a:pt x="33" y="24"/>
                    <a:pt x="31" y="23"/>
                  </a:cubicBezTo>
                  <a:cubicBezTo>
                    <a:pt x="30" y="21"/>
                    <a:pt x="29" y="20"/>
                    <a:pt x="27" y="19"/>
                  </a:cubicBezTo>
                  <a:cubicBezTo>
                    <a:pt x="26" y="17"/>
                    <a:pt x="24" y="16"/>
                    <a:pt x="23" y="15"/>
                  </a:cubicBezTo>
                  <a:cubicBezTo>
                    <a:pt x="22" y="14"/>
                    <a:pt x="20" y="13"/>
                    <a:pt x="19" y="12"/>
                  </a:cubicBezTo>
                  <a:cubicBezTo>
                    <a:pt x="18" y="11"/>
                    <a:pt x="16" y="10"/>
                    <a:pt x="15" y="9"/>
                  </a:cubicBezTo>
                  <a:cubicBezTo>
                    <a:pt x="14" y="8"/>
                    <a:pt x="13" y="7"/>
                    <a:pt x="12" y="6"/>
                  </a:cubicBezTo>
                  <a:cubicBezTo>
                    <a:pt x="9" y="5"/>
                    <a:pt x="7" y="4"/>
                    <a:pt x="6" y="3"/>
                  </a:cubicBezTo>
                  <a:cubicBezTo>
                    <a:pt x="2" y="1"/>
                    <a:pt x="0" y="0"/>
                    <a:pt x="0" y="0"/>
                  </a:cubicBezTo>
                  <a:cubicBezTo>
                    <a:pt x="0" y="0"/>
                    <a:pt x="2" y="2"/>
                    <a:pt x="5" y="4"/>
                  </a:cubicBezTo>
                  <a:cubicBezTo>
                    <a:pt x="7" y="5"/>
                    <a:pt x="8" y="6"/>
                    <a:pt x="10" y="8"/>
                  </a:cubicBezTo>
                  <a:cubicBezTo>
                    <a:pt x="11" y="9"/>
                    <a:pt x="12" y="10"/>
                    <a:pt x="13" y="11"/>
                  </a:cubicBezTo>
                  <a:cubicBezTo>
                    <a:pt x="14" y="12"/>
                    <a:pt x="16" y="13"/>
                    <a:pt x="17" y="14"/>
                  </a:cubicBezTo>
                  <a:cubicBezTo>
                    <a:pt x="18" y="15"/>
                    <a:pt x="19" y="17"/>
                    <a:pt x="20" y="18"/>
                  </a:cubicBezTo>
                  <a:cubicBezTo>
                    <a:pt x="21" y="19"/>
                    <a:pt x="22" y="21"/>
                    <a:pt x="23" y="22"/>
                  </a:cubicBezTo>
                  <a:cubicBezTo>
                    <a:pt x="24" y="24"/>
                    <a:pt x="25" y="25"/>
                    <a:pt x="27" y="27"/>
                  </a:cubicBezTo>
                  <a:cubicBezTo>
                    <a:pt x="28" y="28"/>
                    <a:pt x="29" y="30"/>
                    <a:pt x="30" y="32"/>
                  </a:cubicBezTo>
                  <a:cubicBezTo>
                    <a:pt x="31" y="33"/>
                    <a:pt x="31" y="35"/>
                    <a:pt x="32" y="37"/>
                  </a:cubicBezTo>
                  <a:cubicBezTo>
                    <a:pt x="33" y="39"/>
                    <a:pt x="34" y="41"/>
                    <a:pt x="35" y="43"/>
                  </a:cubicBezTo>
                  <a:cubicBezTo>
                    <a:pt x="36" y="44"/>
                    <a:pt x="36" y="46"/>
                    <a:pt x="37" y="48"/>
                  </a:cubicBezTo>
                  <a:cubicBezTo>
                    <a:pt x="38" y="51"/>
                    <a:pt x="38" y="51"/>
                    <a:pt x="38" y="51"/>
                  </a:cubicBezTo>
                  <a:cubicBezTo>
                    <a:pt x="39" y="54"/>
                    <a:pt x="39" y="54"/>
                    <a:pt x="39" y="54"/>
                  </a:cubicBezTo>
                  <a:cubicBezTo>
                    <a:pt x="40" y="58"/>
                    <a:pt x="41" y="62"/>
                    <a:pt x="41" y="66"/>
                  </a:cubicBezTo>
                  <a:cubicBezTo>
                    <a:pt x="42" y="70"/>
                    <a:pt x="42" y="74"/>
                    <a:pt x="42" y="78"/>
                  </a:cubicBezTo>
                  <a:cubicBezTo>
                    <a:pt x="43" y="82"/>
                    <a:pt x="43" y="86"/>
                    <a:pt x="43" y="89"/>
                  </a:cubicBezTo>
                  <a:cubicBezTo>
                    <a:pt x="42" y="93"/>
                    <a:pt x="42" y="96"/>
                    <a:pt x="4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Rectangle 17"/>
          <p:cNvSpPr/>
          <p:nvPr/>
        </p:nvSpPr>
        <p:spPr>
          <a:xfrm>
            <a:off x="0" y="0"/>
            <a:ext cx="3806456" cy="687251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19F301-6435-4546-88DF-4A3B43AD1F66}"/>
              </a:ext>
            </a:extLst>
          </p:cNvPr>
          <p:cNvSpPr txBox="1"/>
          <p:nvPr/>
        </p:nvSpPr>
        <p:spPr>
          <a:xfrm>
            <a:off x="5364715" y="457499"/>
            <a:ext cx="5405051" cy="1323439"/>
          </a:xfrm>
          <a:prstGeom prst="rect">
            <a:avLst/>
          </a:prstGeom>
          <a:noFill/>
        </p:spPr>
        <p:txBody>
          <a:bodyPr wrap="square" rtlCol="0">
            <a:spAutoFit/>
          </a:bodyPr>
          <a:lstStyle/>
          <a:p>
            <a:pPr algn="ctr"/>
            <a:r>
              <a:rPr lang="en-US" sz="4000" b="1" spc="-150" dirty="0">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067240" y="5354696"/>
            <a:ext cx="4635925" cy="473206"/>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28</a:t>
            </a:r>
            <a:r>
              <a:rPr lang="en-US" b="1" spc="300" baseline="300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st</a:t>
            </a: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 March 2021</a:t>
            </a:r>
          </a:p>
        </p:txBody>
      </p:sp>
      <p:sp>
        <p:nvSpPr>
          <p:cNvPr id="15" name="Rectangle 14"/>
          <p:cNvSpPr/>
          <p:nvPr/>
        </p:nvSpPr>
        <p:spPr>
          <a:xfrm>
            <a:off x="-1" y="6085728"/>
            <a:ext cx="12192001"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3759333" y="5368408"/>
            <a:ext cx="4635925" cy="464871"/>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14</a:t>
            </a:r>
          </a:p>
        </p:txBody>
      </p:sp>
      <p:sp>
        <p:nvSpPr>
          <p:cNvPr id="25" name="TextBox 24"/>
          <p:cNvSpPr txBox="1"/>
          <p:nvPr/>
        </p:nvSpPr>
        <p:spPr>
          <a:xfrm>
            <a:off x="5840718" y="1614302"/>
            <a:ext cx="4635925" cy="423449"/>
          </a:xfrm>
          <a:prstGeom prst="rect">
            <a:avLst/>
          </a:prstGeom>
          <a:noFill/>
        </p:spPr>
        <p:txBody>
          <a:bodyPr wrap="square" rtlCol="0">
            <a:spAutoFit/>
          </a:bodyPr>
          <a:lstStyle/>
          <a:p>
            <a:pPr algn="ctr">
              <a:lnSpc>
                <a:spcPct val="150000"/>
              </a:lnSpc>
            </a:pPr>
            <a:r>
              <a:rPr lang="en-US" sz="1600" b="1" spc="300" dirty="0">
                <a:solidFill>
                  <a:schemeClr val="tx1">
                    <a:lumMod val="90000"/>
                    <a:lumOff val="1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7-10</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 was Hazrat Mirza Nasir Ahmad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elected as Khalifah? </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1386840" y="3290961"/>
            <a:ext cx="9418319" cy="584775"/>
          </a:xfrm>
          <a:prstGeom prst="rect">
            <a:avLst/>
          </a:prstGeom>
        </p:spPr>
        <p:txBody>
          <a:bodyPr wrap="square">
            <a:spAutoFit/>
          </a:bodyPr>
          <a:lstStyle/>
          <a:p>
            <a:pPr lvl="0"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8</a:t>
            </a:r>
            <a:r>
              <a:rPr lang="en-US"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November 1965</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How was Hazrat Mirza Nasir Ahmad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related to the Promised Messiah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(as)</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83133"/>
            <a:ext cx="9115590" cy="1077218"/>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Hazrat Mirza Nasir Ahmad </a:t>
            </a:r>
            <a:r>
              <a:rPr lang="en-GB"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 </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was the Grandson of the Promised Messiah </a:t>
            </a:r>
            <a:r>
              <a:rPr lang="en-GB"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(as)</a:t>
            </a:r>
            <a:endParaRPr lang="en-GB" sz="60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584775"/>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 was Hazrat Mirza Nasir Ahmad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born?</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11" name="Rectangle 10">
            <a:extLst>
              <a:ext uri="{FF2B5EF4-FFF2-40B4-BE49-F238E27FC236}">
                <a16:creationId xmlns:a16="http://schemas.microsoft.com/office/drawing/2014/main" id="{04E9C09A-42D4-402B-935A-5A01D02AB473}"/>
              </a:ext>
            </a:extLst>
          </p:cNvPr>
          <p:cNvSpPr/>
          <p:nvPr/>
        </p:nvSpPr>
        <p:spPr>
          <a:xfrm>
            <a:off x="1538205" y="312935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16</a:t>
            </a:r>
            <a:r>
              <a:rPr lang="en-GB"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November 1909</a:t>
            </a:r>
          </a:p>
        </p:txBody>
      </p:sp>
    </p:spTree>
    <p:extLst>
      <p:ext uri="{BB962C8B-B14F-4D97-AF65-F5344CB8AC3E}">
        <p14:creationId xmlns:p14="http://schemas.microsoft.com/office/powerpoint/2010/main" val="3203608342"/>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 was the demise of Hazrat Mirza Nasir Ahmad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8-9</a:t>
            </a:r>
            <a:r>
              <a:rPr lang="en-GB"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June 1982</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6" name="Picture 5" descr="Logo&#10;&#10;Description automatically generated">
            <a:extLst>
              <a:ext uri="{FF2B5EF4-FFF2-40B4-BE49-F238E27FC236}">
                <a16:creationId xmlns:a16="http://schemas.microsoft.com/office/drawing/2014/main" id="{FA5319F5-094D-40AA-9EF0-46B045805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39243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034B692-E0FF-4545-8E92-7BEAB4363E04}"/>
              </a:ext>
            </a:extLst>
          </p:cNvPr>
          <p:cNvSpPr/>
          <p:nvPr/>
        </p:nvSpPr>
        <p:spPr>
          <a:xfrm>
            <a:off x="856242" y="-6897"/>
            <a:ext cx="11358837" cy="16375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1752978"/>
            <a:ext cx="9967994" cy="4862870"/>
          </a:xfrm>
          <a:prstGeom prst="rect">
            <a:avLst/>
          </a:prstGeom>
          <a:noFill/>
        </p:spPr>
        <p:txBody>
          <a:bodyPr wrap="square" rtlCol="0">
            <a:spAutoFit/>
          </a:bodyPr>
          <a:lstStyle/>
          <a:p>
            <a:pPr algn="ctr"/>
            <a:r>
              <a:rPr lang="en-US" sz="2000" b="1" dirty="0">
                <a:solidFill>
                  <a:schemeClr val="accent1"/>
                </a:solidFill>
              </a:rPr>
              <a:t>HOLY PROPHET’S saw MARRIAGE WITH KHADIJA ra</a:t>
            </a:r>
            <a:endParaRPr lang="en-US" sz="2000" b="1" dirty="0"/>
          </a:p>
          <a:p>
            <a:pPr algn="ctr"/>
            <a:endParaRPr lang="en-US" sz="2000" b="1" dirty="0"/>
          </a:p>
          <a:p>
            <a:r>
              <a:rPr lang="en-US" dirty="0">
                <a:latin typeface="Century Gothic" panose="020B0502020202020204" pitchFamily="34" charset="0"/>
              </a:rPr>
              <a:t>When the Prophet (saw) was about twenty-five years old, his reputation for integrity and fellow-feeling had spread over the whole of the town. People would point admiring fingers at him and say, here was a man who could be trusted. This reputation reached the ears of a rich widow who approached the Prophet’s (saw) uncle, Abu Talib, to let his nephew lead a trading caravan of hers to Syria. Abu Talib mentioned this to the Prophet (saw) and the Prophet (saw) agreed. The expedition met with great success and brought unexpected profits. The rich widow, Khadija (ra), was convinced that the success of the caravan was due not only to the conditions of the market in Syria, but also to the integrity and efficiency of its leader. She interrogated her slave, Maisa (ra), on this subject, and Maisa (ra) supported her view and told her that the honesty and sympathy </a:t>
            </a:r>
            <a:r>
              <a:rPr lang="en-US" dirty="0"/>
              <a:t>with which</a:t>
            </a:r>
            <a:r>
              <a:rPr lang="en-US" dirty="0">
                <a:latin typeface="Century Gothic" panose="020B0502020202020204" pitchFamily="34" charset="0"/>
              </a:rPr>
              <a:t> this young leader of the caravan had managed her affairs would not be shown by many persons. Khadija (ra) was much impressed by this account. She was forty years of age and had already been widowed twice. She sent a woman friend of hers to the Prophet (saw) to find out whether he would be persuaded to marry her. This woman went to the Prophet (saw) and asked why he had not married.</a:t>
            </a:r>
            <a:endParaRPr lang="en-GB" b="1" i="1"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285352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older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7-10-year-old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6375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47873" y="1748908"/>
            <a:ext cx="9967994" cy="5109091"/>
          </a:xfrm>
          <a:prstGeom prst="rect">
            <a:avLst/>
          </a:prstGeom>
          <a:noFill/>
        </p:spPr>
        <p:txBody>
          <a:bodyPr wrap="square" rtlCol="0">
            <a:spAutoFit/>
          </a:bodyPr>
          <a:lstStyle/>
          <a:p>
            <a:pPr algn="ctr"/>
            <a:r>
              <a:rPr lang="en-US" sz="2000" b="1" dirty="0">
                <a:solidFill>
                  <a:schemeClr val="accent1"/>
                </a:solidFill>
              </a:rPr>
              <a:t>HOLY PROPHET’S saw MARRIAGE WITH KHADIJA ra </a:t>
            </a:r>
            <a:r>
              <a:rPr lang="en-US" sz="2000" b="1" dirty="0"/>
              <a:t>(Continued)</a:t>
            </a:r>
          </a:p>
          <a:p>
            <a:pPr algn="ctr"/>
            <a:endParaRPr lang="en-GB" b="1" dirty="0">
              <a:latin typeface="Century Gothic" panose="020B0502020202020204" pitchFamily="34" charset="0"/>
            </a:endParaRPr>
          </a:p>
          <a:p>
            <a:r>
              <a:rPr lang="en-US" dirty="0">
                <a:latin typeface="Century Gothic" panose="020B0502020202020204" pitchFamily="34" charset="0"/>
              </a:rPr>
              <a:t>The Prophet (saw) replied he was not rich enough to do so. The visitor suggested whether he would agree, if a rich and respectable woman were found whom he could marry. The Prophet (saw) asked who this woman could be, and the visitor said she was Khadija (ra). The Prophet (saw) apologized, saying that Khadija (ra) was too highly placed for him. The visitor undertook to deal with all difficulties. In that case, said the Prophet (saw), there was nothing for him to say but to agree. Khadija (ra) then sent a message to the Prophet’s (saw) uncle. Marriage between the Prophet (saw) and Khadija (ra) was settled and solemnized. A poor man orphaned in, childhood had his first peep into prosperity. He became rich. But the use he made of his riches is an object-lesson to all mankind. After the marriage Khadija (ra) felt that she was rich and he was poor and that this inequality between them would not make for happiness. So she proposed to make over her property and her slaves to the Prophet (saw). The Prophet (saw), making sure that Khadija (ra) was in earnest, declared that as soon as he had any of Khadija’s (ra) slaves, he would set them free. And he did so. Moreover, the greater part of the property which he received from Khadija (ra) he distributed among the poor.</a:t>
            </a:r>
            <a:endParaRPr lang="en-GB"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427647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Discussion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endParaRPr lang="en-GB" sz="54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10" name="Picture 9">
            <a:extLst>
              <a:ext uri="{FF2B5EF4-FFF2-40B4-BE49-F238E27FC236}">
                <a16:creationId xmlns:a16="http://schemas.microsoft.com/office/drawing/2014/main" id="{5938BEE9-B108-4C94-BFA3-4C4CEDB83835}"/>
              </a:ext>
            </a:extLst>
          </p:cNvPr>
          <p:cNvPicPr>
            <a:picLocks noChangeAspect="1"/>
          </p:cNvPicPr>
          <p:nvPr/>
        </p:nvPicPr>
        <p:blipFill>
          <a:blip r:embed="rId2"/>
          <a:stretch>
            <a:fillRect/>
          </a:stretch>
        </p:blipFill>
        <p:spPr>
          <a:xfrm>
            <a:off x="7893832" y="671967"/>
            <a:ext cx="3249090" cy="357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9" name="Picture 8" descr="Logo&#10;&#10;Description automatically generated">
            <a:extLst>
              <a:ext uri="{FF2B5EF4-FFF2-40B4-BE49-F238E27FC236}">
                <a16:creationId xmlns:a16="http://schemas.microsoft.com/office/drawing/2014/main" id="{0359597F-580D-4560-B60A-BC576E61A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130409696"/>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on a bed&#10;&#10;Description automatically generated with low confidence">
            <a:extLst>
              <a:ext uri="{FF2B5EF4-FFF2-40B4-BE49-F238E27FC236}">
                <a16:creationId xmlns:a16="http://schemas.microsoft.com/office/drawing/2014/main" id="{47B9B19B-929D-41F3-A8BF-F762BCC42A87}"/>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t="4589" b="4529"/>
          <a:stretch/>
        </p:blipFill>
        <p:spPr>
          <a:xfrm>
            <a:off x="856241" y="-14514"/>
            <a:ext cx="11344767" cy="6872514"/>
          </a:xfrm>
          <a:prstGeom prst="rect">
            <a:avLst/>
          </a:prstGeom>
        </p:spPr>
      </p:pic>
      <p:sp>
        <p:nvSpPr>
          <p:cNvPr id="3" name="Rectangle 2"/>
          <p:cNvSpPr/>
          <p:nvPr/>
        </p:nvSpPr>
        <p:spPr>
          <a:xfrm>
            <a:off x="0" y="-14514"/>
            <a:ext cx="856242" cy="687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Discussion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 name="Picture 9" descr="Logo&#10;&#10;Description automatically generated">
            <a:extLst>
              <a:ext uri="{FF2B5EF4-FFF2-40B4-BE49-F238E27FC236}">
                <a16:creationId xmlns:a16="http://schemas.microsoft.com/office/drawing/2014/main" id="{D37F0B88-89CA-43E5-8FCA-B944C0652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71E5A455-8F49-4484-AD58-1D3C31EB4CF8}"/>
              </a:ext>
            </a:extLst>
          </p:cNvPr>
          <p:cNvSpPr/>
          <p:nvPr/>
        </p:nvSpPr>
        <p:spPr>
          <a:xfrm flipH="1">
            <a:off x="1122281" y="438215"/>
            <a:ext cx="10878785"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The Importance of The Holy Qur’an</a:t>
            </a:r>
            <a:endParaRPr lang="en-ID" sz="4400" b="1" spc="-150" dirty="0">
              <a:latin typeface="Adobe Devanagari" panose="02040503050201020203" pitchFamily="18" charset="0"/>
              <a:cs typeface="Adobe Devanagari" panose="02040503050201020203" pitchFamily="18" charset="0"/>
            </a:endParaRPr>
          </a:p>
        </p:txBody>
      </p:sp>
      <p:sp>
        <p:nvSpPr>
          <p:cNvPr id="8" name="Rectangle 7"/>
          <p:cNvSpPr/>
          <p:nvPr/>
        </p:nvSpPr>
        <p:spPr>
          <a:xfrm>
            <a:off x="1461139" y="1575674"/>
            <a:ext cx="4634861" cy="3687613"/>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Why do we read the Holy Qur’an?</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Why should we read the translation of the Holy Qur’an?</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Why should we memorise the Holy Qur’an?</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Do you know any prophecies in the Holy Qur’an?</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can we best understand the Holy Qur’an?</a:t>
            </a:r>
          </a:p>
          <a:p>
            <a:pPr marL="342900" lvl="0" indent="-342900">
              <a:lnSpc>
                <a:spcPct val="107000"/>
              </a:lnSpc>
              <a:spcAft>
                <a:spcPts val="0"/>
              </a:spcAft>
              <a:buFont typeface="Wingdings" panose="05000000000000000000" pitchFamily="2" charset="2"/>
              <a:buChar char="q"/>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1400589"/>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56000"/>
              </a:schemeClr>
            </a:gs>
            <a:gs pos="65000">
              <a:schemeClr val="accent1">
                <a:lumMod val="45000"/>
                <a:lumOff val="55000"/>
                <a:alpha val="30000"/>
              </a:schemeClr>
            </a:gs>
            <a:gs pos="89000">
              <a:schemeClr val="accent1">
                <a:lumMod val="45000"/>
                <a:lumOff val="55000"/>
                <a:alpha val="30000"/>
              </a:schemeClr>
            </a:gs>
            <a:gs pos="100000">
              <a:schemeClr val="accent1">
                <a:lumMod val="30000"/>
                <a:lumOff val="70000"/>
                <a:alpha val="3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alpha val="42000"/>
              </a:schemeClr>
            </a:gs>
            <a:gs pos="34000">
              <a:schemeClr val="bg1">
                <a:lumMod val="75000"/>
                <a:alpha val="34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183337" cy="338554"/>
          </a:xfrm>
          <a:prstGeom prst="rect">
            <a:avLst/>
          </a:prstGeom>
          <a:noFill/>
        </p:spPr>
        <p:txBody>
          <a:bodyPr wrap="none" rtlCol="0">
            <a:spAutoFit/>
          </a:bodyPr>
          <a:lstStyle/>
          <a:p>
            <a:r>
              <a:rPr lang="en-US" sz="1600" b="1" dirty="0">
                <a:solidFill>
                  <a:schemeClr val="bg1"/>
                </a:solidFill>
              </a:rPr>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solidFill>
                  <a:schemeClr val="bg1"/>
                </a:solidFill>
              </a:rPr>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solidFill>
                  <a:schemeClr val="bg1"/>
                </a:solidFill>
              </a:rPr>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810983" y="2325401"/>
            <a:ext cx="2598788"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4</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April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51000"/>
              </a:schemeClr>
            </a:gs>
            <a:gs pos="43000">
              <a:schemeClr val="accent1">
                <a:lumMod val="45000"/>
                <a:lumOff val="55000"/>
                <a:alpha val="65000"/>
              </a:schemeClr>
            </a:gs>
            <a:gs pos="85000">
              <a:srgbClr val="E28D4D"/>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2113527" y="2944689"/>
            <a:ext cx="8727742" cy="1384995"/>
          </a:xfrm>
          <a:prstGeom prst="rect">
            <a:avLst/>
          </a:prstGeom>
        </p:spPr>
        <p:txBody>
          <a:bodyPr wrap="square">
            <a:spAutoFit/>
          </a:bodyPr>
          <a:lstStyle/>
          <a:p>
            <a:pPr algn="ctr"/>
            <a:r>
              <a:rPr lang="en-GB" sz="2800" dirty="0" err="1">
                <a:solidFill>
                  <a:schemeClr val="accent6">
                    <a:lumMod val="50000"/>
                  </a:schemeClr>
                </a:solidFill>
                <a:latin typeface="Adobe Devanagari" panose="02040503050201020203" pitchFamily="18" charset="0"/>
                <a:cs typeface="Adobe Devanagari" panose="02040503050201020203" pitchFamily="18" charset="0"/>
              </a:rPr>
              <a:t>Allahumma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salli</a:t>
            </a:r>
            <a:r>
              <a:rPr lang="en-GB" sz="2800" dirty="0">
                <a:solidFill>
                  <a:schemeClr val="accent6">
                    <a:lumMod val="50000"/>
                  </a:schemeClr>
                </a:solidFill>
                <a:latin typeface="Adobe Devanagari" panose="02040503050201020203" pitchFamily="18" charset="0"/>
                <a:cs typeface="Adobe Devanagari" panose="02040503050201020203" pitchFamily="18" charset="0"/>
              </a:rPr>
              <a:t> ‘ala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Muhammadin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‘ala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aali</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Muhammadin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kamaa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sallaita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‘ala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Ibraahima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‘ala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Ibraahima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Innaka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hameed</a:t>
            </a:r>
            <a:r>
              <a:rPr lang="en-GB" sz="2800" dirty="0">
                <a:solidFill>
                  <a:schemeClr val="accent6">
                    <a:lumMod val="50000"/>
                  </a:schemeClr>
                </a:solidFill>
                <a:latin typeface="Adobe Devanagari" panose="02040503050201020203" pitchFamily="18" charset="0"/>
                <a:cs typeface="Adobe Devanagari" panose="02040503050201020203" pitchFamily="18" charset="0"/>
              </a:rPr>
              <a:t>-um-</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majeed</a:t>
            </a:r>
            <a:endParaRPr lang="en-GB" sz="2800" dirty="0">
              <a:solidFill>
                <a:schemeClr val="accent6">
                  <a:lumMod val="50000"/>
                </a:schemeClr>
              </a:solidFill>
              <a:latin typeface="Adobe Devanagari" panose="02040503050201020203" pitchFamily="18" charset="0"/>
              <a:cs typeface="Adobe Devanagari" panose="02040503050201020203" pitchFamily="18" charset="0"/>
            </a:endParaRPr>
          </a:p>
        </p:txBody>
      </p:sp>
      <p:sp>
        <p:nvSpPr>
          <p:cNvPr id="6" name="Rectangle 5"/>
          <p:cNvSpPr/>
          <p:nvPr/>
        </p:nvSpPr>
        <p:spPr>
          <a:xfrm>
            <a:off x="2386495" y="4566396"/>
            <a:ext cx="8181810" cy="1569660"/>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Oh Allah, bless Muhammad (saw) and the people of Muhammad (saw) and You did bless Abraham (as) and the people of Abraham (as) You are indeed the Praiseworthy, the Exalted.</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3057419" y="1744360"/>
            <a:ext cx="6839958" cy="1200329"/>
          </a:xfrm>
          <a:prstGeom prst="rect">
            <a:avLst/>
          </a:prstGeom>
        </p:spPr>
        <p:txBody>
          <a:bodyPr wrap="square">
            <a:spAutoFit/>
          </a:bodyPr>
          <a:lstStyle/>
          <a:p>
            <a:pPr algn="ctr"/>
            <a:r>
              <a:rPr lang="ar-SA" sz="3600" dirty="0">
                <a:effectLst/>
                <a:ea typeface="Calibri" panose="020F0502020204030204" pitchFamily="34" charset="0"/>
                <a:cs typeface="noorehuda" panose="02000500000000020004" pitchFamily="2" charset="-78"/>
              </a:rPr>
              <a:t>اَللّٰھُمَّ صَلِّ عَلٰی مُحَمَّدٍ وَّعَلٰی اٰلِ مُحَمَّدٍ کَمَا صَلَّیْتَ عَلٰی اِبْرَاھَیْمَ وَعَلٰی اٰلِ اِبْرَاھِیْمَ اِنَّکَ حَمِیْدٌ مَّجِیْدٌ</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Hadith</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7" name="Rectangle 6"/>
          <p:cNvSpPr/>
          <p:nvPr/>
        </p:nvSpPr>
        <p:spPr>
          <a:xfrm>
            <a:off x="5496269" y="1140152"/>
            <a:ext cx="1816523" cy="646331"/>
          </a:xfrm>
          <a:prstGeom prst="rect">
            <a:avLst/>
          </a:prstGeom>
        </p:spPr>
        <p:txBody>
          <a:bodyPr wrap="none">
            <a:spAutoFit/>
          </a:bodyPr>
          <a:lstStyle/>
          <a:p>
            <a:pPr marL="0" indent="0" algn="ctr">
              <a:buNone/>
            </a:pPr>
            <a:r>
              <a:rPr lang="ar-SA" sz="3600" dirty="0">
                <a:latin typeface="noorehuda" panose="02000500000000020004" pitchFamily="2" charset="-78"/>
                <a:cs typeface="noorehuda" panose="02000500000000020004" pitchFamily="2" charset="-78"/>
              </a:rPr>
              <a:t>اَلْحَرْبُ خُدْعَةٌ</a:t>
            </a:r>
          </a:p>
        </p:txBody>
      </p:sp>
      <p:sp>
        <p:nvSpPr>
          <p:cNvPr id="8" name="Rectangle 7"/>
          <p:cNvSpPr/>
          <p:nvPr/>
        </p:nvSpPr>
        <p:spPr>
          <a:xfrm>
            <a:off x="4725430" y="1926190"/>
            <a:ext cx="3074880" cy="584775"/>
          </a:xfrm>
          <a:prstGeom prst="rect">
            <a:avLst/>
          </a:prstGeom>
        </p:spPr>
        <p:txBody>
          <a:bodyPr wrap="none">
            <a:spAutoFit/>
          </a:bodyPr>
          <a:lstStyle/>
          <a:p>
            <a:pPr marL="0" indent="0" algn="ctr">
              <a:buNone/>
            </a:pPr>
            <a:r>
              <a:rPr lang="en-US" sz="3200" dirty="0"/>
              <a:t>Al-</a:t>
            </a:r>
            <a:r>
              <a:rPr lang="en-US" sz="3200" dirty="0" err="1"/>
              <a:t>harbu</a:t>
            </a:r>
            <a:r>
              <a:rPr lang="en-US" sz="3200" dirty="0"/>
              <a:t> </a:t>
            </a:r>
            <a:r>
              <a:rPr lang="en-US" sz="3200" dirty="0" err="1"/>
              <a:t>khud’a</a:t>
            </a:r>
            <a:endParaRPr lang="en-US" sz="3200" dirty="0"/>
          </a:p>
        </p:txBody>
      </p:sp>
      <p:sp>
        <p:nvSpPr>
          <p:cNvPr id="9" name="Rectangle 8"/>
          <p:cNvSpPr/>
          <p:nvPr/>
        </p:nvSpPr>
        <p:spPr>
          <a:xfrm>
            <a:off x="2643211" y="2850464"/>
            <a:ext cx="7790421" cy="523220"/>
          </a:xfrm>
          <a:prstGeom prst="rect">
            <a:avLst/>
          </a:prstGeom>
          <a:solidFill>
            <a:schemeClr val="accent1">
              <a:lumMod val="60000"/>
              <a:lumOff val="40000"/>
            </a:schemeClr>
          </a:solidFill>
        </p:spPr>
        <p:txBody>
          <a:bodyPr wrap="square">
            <a:spAutoFit/>
          </a:bodyPr>
          <a:lstStyle/>
          <a:p>
            <a:pPr algn="ctr"/>
            <a:r>
              <a:rPr lang="en-US" sz="2800" b="1" dirty="0">
                <a:solidFill>
                  <a:schemeClr val="accent6">
                    <a:lumMod val="50000"/>
                  </a:schemeClr>
                </a:solidFill>
                <a:latin typeface="Adobe Devanagari" panose="02040503050201020203" pitchFamily="18" charset="0"/>
                <a:cs typeface="Adobe Devanagari" panose="02040503050201020203" pitchFamily="18" charset="0"/>
              </a:rPr>
              <a:t>War is the name of tactics.</a:t>
            </a:r>
          </a:p>
        </p:txBody>
      </p:sp>
      <p:sp>
        <p:nvSpPr>
          <p:cNvPr id="12" name="Rectangle 11">
            <a:extLst>
              <a:ext uri="{FF2B5EF4-FFF2-40B4-BE49-F238E27FC236}">
                <a16:creationId xmlns:a16="http://schemas.microsoft.com/office/drawing/2014/main" id="{647455F6-2202-415A-8AC3-9CA8AC3131BA}"/>
              </a:ext>
            </a:extLst>
          </p:cNvPr>
          <p:cNvSpPr/>
          <p:nvPr/>
        </p:nvSpPr>
        <p:spPr>
          <a:xfrm>
            <a:off x="8452842" y="4203007"/>
            <a:ext cx="2026510"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7" name="Rectangle 16">
            <a:extLst>
              <a:ext uri="{FF2B5EF4-FFF2-40B4-BE49-F238E27FC236}">
                <a16:creationId xmlns:a16="http://schemas.microsoft.com/office/drawing/2014/main" id="{B442294F-0E88-4B0D-8B81-43DB88FC06B3}"/>
              </a:ext>
            </a:extLst>
          </p:cNvPr>
          <p:cNvSpPr/>
          <p:nvPr/>
        </p:nvSpPr>
        <p:spPr>
          <a:xfrm>
            <a:off x="6419775" y="4200899"/>
            <a:ext cx="2026510"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8" name="Rectangle 17">
            <a:extLst>
              <a:ext uri="{FF2B5EF4-FFF2-40B4-BE49-F238E27FC236}">
                <a16:creationId xmlns:a16="http://schemas.microsoft.com/office/drawing/2014/main" id="{FACCEE2E-60ED-404E-B6F8-3403B2C3396A}"/>
              </a:ext>
            </a:extLst>
          </p:cNvPr>
          <p:cNvSpPr/>
          <p:nvPr/>
        </p:nvSpPr>
        <p:spPr>
          <a:xfrm>
            <a:off x="4473633" y="4200899"/>
            <a:ext cx="1930898"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9" name="Rectangle 18">
            <a:extLst>
              <a:ext uri="{FF2B5EF4-FFF2-40B4-BE49-F238E27FC236}">
                <a16:creationId xmlns:a16="http://schemas.microsoft.com/office/drawing/2014/main" id="{1378CD84-8CFB-4CDB-82DE-9AFB4748D4EA}"/>
              </a:ext>
            </a:extLst>
          </p:cNvPr>
          <p:cNvSpPr/>
          <p:nvPr/>
        </p:nvSpPr>
        <p:spPr>
          <a:xfrm>
            <a:off x="6480091" y="4510581"/>
            <a:ext cx="1913666" cy="1508105"/>
          </a:xfrm>
          <a:prstGeom prst="rect">
            <a:avLst/>
          </a:prstGeom>
        </p:spPr>
        <p:txBody>
          <a:bodyPr wrap="square">
            <a:spAutoFit/>
          </a:bodyPr>
          <a:lstStyle/>
          <a:p>
            <a:pPr algn="ctr"/>
            <a:r>
              <a:rPr lang="en-GB" dirty="0">
                <a:latin typeface="Calibri" panose="020F0502020204030204" pitchFamily="34" charset="0"/>
                <a:ea typeface="Calibri" panose="020F0502020204030204" pitchFamily="34" charset="0"/>
                <a:cs typeface="Arial" panose="020B0604020202020204" pitchFamily="34" charset="0"/>
              </a:rPr>
              <a:t>What type of ‘war’ are we fighting today?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22" name="Freeform 17">
            <a:extLst>
              <a:ext uri="{FF2B5EF4-FFF2-40B4-BE49-F238E27FC236}">
                <a16:creationId xmlns:a16="http://schemas.microsoft.com/office/drawing/2014/main" id="{125F4FFE-FF0E-482A-8A07-BB6B30479F6A}"/>
              </a:ext>
            </a:extLst>
          </p:cNvPr>
          <p:cNvSpPr>
            <a:spLocks noChangeArrowheads="1"/>
          </p:cNvSpPr>
          <p:nvPr/>
        </p:nvSpPr>
        <p:spPr bwMode="auto">
          <a:xfrm>
            <a:off x="9225649" y="5723814"/>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6" name="Rectangle 25">
            <a:extLst>
              <a:ext uri="{FF2B5EF4-FFF2-40B4-BE49-F238E27FC236}">
                <a16:creationId xmlns:a16="http://schemas.microsoft.com/office/drawing/2014/main" id="{1378CD84-8CFB-4CDB-82DE-9AFB4748D4EA}"/>
              </a:ext>
            </a:extLst>
          </p:cNvPr>
          <p:cNvSpPr/>
          <p:nvPr/>
        </p:nvSpPr>
        <p:spPr>
          <a:xfrm>
            <a:off x="8554261" y="4510581"/>
            <a:ext cx="1823670" cy="923330"/>
          </a:xfrm>
          <a:prstGeom prst="rect">
            <a:avLst/>
          </a:prstGeom>
        </p:spPr>
        <p:txBody>
          <a:bodyPr wrap="square">
            <a:spAutoFit/>
          </a:bodyPr>
          <a:lstStyle/>
          <a:p>
            <a:pPr lvl="0" algn="ctr"/>
            <a:r>
              <a:rPr lang="en-US" dirty="0">
                <a:solidFill>
                  <a:schemeClr val="bg1"/>
                </a:solidFill>
                <a:effectLst>
                  <a:outerShdw blurRad="38100" dist="38100" dir="2700000" algn="tl">
                    <a:srgbClr val="000000">
                      <a:alpha val="43137"/>
                    </a:srgbClr>
                  </a:outerShdw>
                </a:effectLst>
                <a:latin typeface="Adobe Devanagari" panose="02040503050201020203" pitchFamily="18" charset="0"/>
              </a:rPr>
              <a:t>What is the best tactic for the war we are fighting?</a:t>
            </a:r>
            <a:endParaRPr lang="en-GB" dirty="0"/>
          </a:p>
        </p:txBody>
      </p:sp>
      <p:sp>
        <p:nvSpPr>
          <p:cNvPr id="28" name="Rectangle 27">
            <a:extLst>
              <a:ext uri="{FF2B5EF4-FFF2-40B4-BE49-F238E27FC236}">
                <a16:creationId xmlns:a16="http://schemas.microsoft.com/office/drawing/2014/main" id="{1378CD84-8CFB-4CDB-82DE-9AFB4748D4EA}"/>
              </a:ext>
            </a:extLst>
          </p:cNvPr>
          <p:cNvSpPr/>
          <p:nvPr/>
        </p:nvSpPr>
        <p:spPr>
          <a:xfrm>
            <a:off x="4630052" y="4470862"/>
            <a:ext cx="1632818" cy="1477328"/>
          </a:xfrm>
          <a:prstGeom prst="rect">
            <a:avLst/>
          </a:prstGeom>
        </p:spPr>
        <p:txBody>
          <a:bodyPr wrap="square">
            <a:spAutoFit/>
          </a:bodyPr>
          <a:lstStyle/>
          <a:p>
            <a:pPr lvl="0" algn="ctr"/>
            <a:r>
              <a:rPr lang="en-US" dirty="0">
                <a:solidFill>
                  <a:schemeClr val="bg1"/>
                </a:solidFill>
                <a:latin typeface="Adobe Devanagari" panose="02040503050201020203" pitchFamily="18" charset="0"/>
                <a:cs typeface="Adobe Devanagari" panose="02040503050201020203" pitchFamily="18" charset="0"/>
              </a:rPr>
              <a:t>How are tactics important in war?</a:t>
            </a:r>
          </a:p>
          <a:p>
            <a:pPr lvl="0" algn="ctr"/>
            <a:endParaRPr lang="en-GB" dirty="0">
              <a:solidFill>
                <a:schemeClr val="bg1"/>
              </a:solidFill>
              <a:latin typeface="Adobe Devanagari" panose="02040503050201020203" pitchFamily="18" charset="0"/>
              <a:cs typeface="Adobe Devanagari" panose="02040503050201020203" pitchFamily="18" charset="0"/>
            </a:endParaRPr>
          </a:p>
          <a:p>
            <a:pPr lvl="0" algn="ctr"/>
            <a:endParaRPr lang="en-GB" dirty="0"/>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56"/>
            <a:ext cx="1164612" cy="1178990"/>
          </a:xfrm>
          <a:prstGeom prst="rect">
            <a:avLst/>
          </a:prstGeom>
        </p:spPr>
      </p:pic>
      <p:sp>
        <p:nvSpPr>
          <p:cNvPr id="21" name="Freeform 17">
            <a:extLst>
              <a:ext uri="{FF2B5EF4-FFF2-40B4-BE49-F238E27FC236}">
                <a16:creationId xmlns:a16="http://schemas.microsoft.com/office/drawing/2014/main" id="{125F4FFE-FF0E-482A-8A07-BB6B30479F6A}"/>
              </a:ext>
            </a:extLst>
          </p:cNvPr>
          <p:cNvSpPr>
            <a:spLocks noChangeArrowheads="1"/>
          </p:cNvSpPr>
          <p:nvPr/>
        </p:nvSpPr>
        <p:spPr bwMode="auto">
          <a:xfrm>
            <a:off x="5186638" y="5721706"/>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4" name="Freeform 17">
            <a:extLst>
              <a:ext uri="{FF2B5EF4-FFF2-40B4-BE49-F238E27FC236}">
                <a16:creationId xmlns:a16="http://schemas.microsoft.com/office/drawing/2014/main" id="{125F4FFE-FF0E-482A-8A07-BB6B30479F6A}"/>
              </a:ext>
            </a:extLst>
          </p:cNvPr>
          <p:cNvSpPr>
            <a:spLocks noChangeArrowheads="1"/>
          </p:cNvSpPr>
          <p:nvPr/>
        </p:nvSpPr>
        <p:spPr bwMode="auto">
          <a:xfrm>
            <a:off x="7240388" y="5719238"/>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9" name="Rectangle 28">
            <a:extLst>
              <a:ext uri="{FF2B5EF4-FFF2-40B4-BE49-F238E27FC236}">
                <a16:creationId xmlns:a16="http://schemas.microsoft.com/office/drawing/2014/main" id="{BB90565E-10BB-4E46-8098-6F5D36147CED}"/>
              </a:ext>
            </a:extLst>
          </p:cNvPr>
          <p:cNvSpPr/>
          <p:nvPr/>
        </p:nvSpPr>
        <p:spPr>
          <a:xfrm>
            <a:off x="2530852" y="4200899"/>
            <a:ext cx="1930899"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30" name="Rectangle 29">
            <a:extLst>
              <a:ext uri="{FF2B5EF4-FFF2-40B4-BE49-F238E27FC236}">
                <a16:creationId xmlns:a16="http://schemas.microsoft.com/office/drawing/2014/main" id="{5B8A30D2-9009-41DC-A4BE-ABB03064A2C5}"/>
              </a:ext>
            </a:extLst>
          </p:cNvPr>
          <p:cNvSpPr/>
          <p:nvPr/>
        </p:nvSpPr>
        <p:spPr>
          <a:xfrm>
            <a:off x="2579287" y="4668151"/>
            <a:ext cx="1823379" cy="1231106"/>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What does tactic mean?</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31" name="Freeform 17">
            <a:extLst>
              <a:ext uri="{FF2B5EF4-FFF2-40B4-BE49-F238E27FC236}">
                <a16:creationId xmlns:a16="http://schemas.microsoft.com/office/drawing/2014/main" id="{444B192F-38B4-4369-ADEA-59DEC772D363}"/>
              </a:ext>
            </a:extLst>
          </p:cNvPr>
          <p:cNvSpPr>
            <a:spLocks noChangeArrowheads="1"/>
          </p:cNvSpPr>
          <p:nvPr/>
        </p:nvSpPr>
        <p:spPr bwMode="auto">
          <a:xfrm>
            <a:off x="3250528" y="5710910"/>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86000">
              <a:srgbClr val="E08A49">
                <a:alpha val="78000"/>
              </a:srgbClr>
            </a:gs>
            <a:gs pos="48000">
              <a:schemeClr val="accent1">
                <a:lumMod val="45000"/>
                <a:lumOff val="55000"/>
                <a:alpha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What is the name of the 3</a:t>
            </a:r>
            <a:r>
              <a:rPr lang="en-US"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rd</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Khalifah of the Promised Messiah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(as)</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Hazrat Mirza Nasir Ahmad </a:t>
            </a:r>
            <a:r>
              <a:rPr lang="en-GB"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12209</TotalTime>
  <Words>1173</Words>
  <Application>Microsoft Office PowerPoint</Application>
  <PresentationFormat>Widescreen</PresentationFormat>
  <Paragraphs>102</Paragraphs>
  <Slides>24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Adobe Devanagari</vt:lpstr>
      <vt:lpstr>Arial</vt:lpstr>
      <vt:lpstr>Arial Black</vt:lpstr>
      <vt:lpstr>Bahnschrift Condensed</vt:lpstr>
      <vt:lpstr>Calibri</vt:lpstr>
      <vt:lpstr>Century Gothic</vt:lpstr>
      <vt:lpstr>Gill Sans</vt:lpstr>
      <vt:lpstr>Lato Light</vt:lpstr>
      <vt:lpstr>Lucida Fax</vt:lpstr>
      <vt:lpstr>noorehuda</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847</cp:revision>
  <dcterms:created xsi:type="dcterms:W3CDTF">2019-07-17T04:47:58Z</dcterms:created>
  <dcterms:modified xsi:type="dcterms:W3CDTF">2021-03-27T22:44:22Z</dcterms:modified>
</cp:coreProperties>
</file>