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460" r:id="rId2"/>
    <p:sldId id="429" r:id="rId3"/>
    <p:sldId id="412" r:id="rId4"/>
    <p:sldId id="461" r:id="rId5"/>
    <p:sldId id="482" r:id="rId6"/>
    <p:sldId id="479" r:id="rId7"/>
    <p:sldId id="476" r:id="rId8"/>
    <p:sldId id="474" r:id="rId9"/>
    <p:sldId id="475" r:id="rId10"/>
    <p:sldId id="464" r:id="rId11"/>
    <p:sldId id="465" r:id="rId12"/>
    <p:sldId id="469" r:id="rId13"/>
    <p:sldId id="466" r:id="rId14"/>
    <p:sldId id="470" r:id="rId15"/>
    <p:sldId id="471" r:id="rId16"/>
    <p:sldId id="472" r:id="rId17"/>
    <p:sldId id="473" r:id="rId18"/>
    <p:sldId id="483" r:id="rId19"/>
    <p:sldId id="484" r:id="rId20"/>
    <p:sldId id="493" r:id="rId21"/>
    <p:sldId id="477" r:id="rId22"/>
    <p:sldId id="478" r:id="rId23"/>
    <p:sldId id="445" r:id="rId24"/>
    <p:sldId id="44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800"/>
    <a:srgbClr val="FFE2CC"/>
    <a:srgbClr val="BE5200"/>
    <a:srgbClr val="383C3F"/>
    <a:srgbClr val="6699FF"/>
    <a:srgbClr val="BDD7A0"/>
    <a:srgbClr val="FD8067"/>
    <a:srgbClr val="000001"/>
    <a:srgbClr val="D6E5C5"/>
    <a:srgbClr val="CDD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C3F40-3043-4682-8B1D-E46B0DE436DC}" v="2" dt="2020-12-19T23:33:53.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55" autoAdjust="0"/>
    <p:restoredTop sz="94660"/>
  </p:normalViewPr>
  <p:slideViewPr>
    <p:cSldViewPr snapToGrid="0">
      <p:cViewPr varScale="1">
        <p:scale>
          <a:sx n="63" d="100"/>
          <a:sy n="63" d="100"/>
        </p:scale>
        <p:origin x="48" y="1146"/>
      </p:cViewPr>
      <p:guideLst/>
    </p:cSldViewPr>
  </p:slideViewPr>
  <p:notesTextViewPr>
    <p:cViewPr>
      <p:scale>
        <a:sx n="3" d="2"/>
        <a:sy n="3" d="2"/>
      </p:scale>
      <p:origin x="0" y="0"/>
    </p:cViewPr>
  </p:notesTextViewPr>
  <p:sorterViewPr>
    <p:cViewPr varScale="1">
      <p:scale>
        <a:sx n="1" d="1"/>
        <a:sy n="1" d="1"/>
      </p:scale>
      <p:origin x="0" y="-19482"/>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81B0A5-B973-4A5F-80B8-9FB89CAD0C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73BF8CCF-3230-4F75-A595-ABCF52C903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59D3ED-246D-4AA9-8D9B-0D9E325B43B9}" type="datetimeFigureOut">
              <a:rPr lang="en-ID" smtClean="0"/>
              <a:t>04/04/2021</a:t>
            </a:fld>
            <a:endParaRPr lang="en-ID"/>
          </a:p>
        </p:txBody>
      </p:sp>
      <p:sp>
        <p:nvSpPr>
          <p:cNvPr id="4" name="Footer Placeholder 3">
            <a:extLst>
              <a:ext uri="{FF2B5EF4-FFF2-40B4-BE49-F238E27FC236}">
                <a16:creationId xmlns:a16="http://schemas.microsoft.com/office/drawing/2014/main" id="{C1257D6C-83ED-4386-B5B1-423556765A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3C989E3E-3BFA-4454-BDAF-BD4F15521E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ACACD-05D1-47ED-93E3-8E5028142475}" type="slidenum">
              <a:rPr lang="en-ID" smtClean="0"/>
              <a:t>‹#›</a:t>
            </a:fld>
            <a:endParaRPr lang="en-ID"/>
          </a:p>
        </p:txBody>
      </p:sp>
    </p:spTree>
    <p:extLst>
      <p:ext uri="{BB962C8B-B14F-4D97-AF65-F5344CB8AC3E}">
        <p14:creationId xmlns:p14="http://schemas.microsoft.com/office/powerpoint/2010/main" val="255209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813A2-F435-4155-85D8-78BB56B91781}" type="datetimeFigureOut">
              <a:rPr lang="en-GB" smtClean="0"/>
              <a:t>04/04/2021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2FBEF-7AD9-4D90-B008-0A4F5C519EDD}" type="slidenum">
              <a:rPr lang="en-GB" smtClean="0"/>
              <a:t>‹#›</a:t>
            </a:fld>
            <a:endParaRPr lang="en-GB"/>
          </a:p>
        </p:txBody>
      </p:sp>
    </p:spTree>
    <p:extLst>
      <p:ext uri="{BB962C8B-B14F-4D97-AF65-F5344CB8AC3E}">
        <p14:creationId xmlns:p14="http://schemas.microsoft.com/office/powerpoint/2010/main" val="45591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526837"/>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429C3DA-A5AE-49AE-9365-32AAF15080EA}"/>
              </a:ext>
            </a:extLst>
          </p:cNvPr>
          <p:cNvSpPr>
            <a:spLocks noGrp="1"/>
          </p:cNvSpPr>
          <p:nvPr>
            <p:ph type="pic" sz="quarter" idx="10" hasCustomPrompt="1"/>
          </p:nvPr>
        </p:nvSpPr>
        <p:spPr>
          <a:xfrm>
            <a:off x="5651499" y="1271135"/>
            <a:ext cx="6008688" cy="5074103"/>
          </a:xfrm>
          <a:custGeom>
            <a:avLst/>
            <a:gdLst>
              <a:gd name="connsiteX0" fmla="*/ 0 w 6008688"/>
              <a:gd name="connsiteY0" fmla="*/ 0 h 5074103"/>
              <a:gd name="connsiteX1" fmla="*/ 3068175 w 6008688"/>
              <a:gd name="connsiteY1" fmla="*/ 0 h 5074103"/>
              <a:gd name="connsiteX2" fmla="*/ 3068175 w 6008688"/>
              <a:gd name="connsiteY2" fmla="*/ 2476046 h 5074103"/>
              <a:gd name="connsiteX3" fmla="*/ 6008688 w 6008688"/>
              <a:gd name="connsiteY3" fmla="*/ 2476046 h 5074103"/>
              <a:gd name="connsiteX4" fmla="*/ 6008688 w 6008688"/>
              <a:gd name="connsiteY4" fmla="*/ 5074103 h 5074103"/>
              <a:gd name="connsiteX5" fmla="*/ 0 w 6008688"/>
              <a:gd name="connsiteY5" fmla="*/ 5074103 h 507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688" h="5074103">
                <a:moveTo>
                  <a:pt x="0" y="0"/>
                </a:moveTo>
                <a:lnTo>
                  <a:pt x="3068175" y="0"/>
                </a:lnTo>
                <a:lnTo>
                  <a:pt x="3068175" y="2476046"/>
                </a:lnTo>
                <a:lnTo>
                  <a:pt x="6008688" y="2476046"/>
                </a:lnTo>
                <a:lnTo>
                  <a:pt x="6008688" y="5074103"/>
                </a:lnTo>
                <a:lnTo>
                  <a:pt x="0" y="5074103"/>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dirty="0"/>
              <a:t> </a:t>
            </a:r>
          </a:p>
        </p:txBody>
      </p:sp>
    </p:spTree>
    <p:extLst>
      <p:ext uri="{BB962C8B-B14F-4D97-AF65-F5344CB8AC3E}">
        <p14:creationId xmlns:p14="http://schemas.microsoft.com/office/powerpoint/2010/main" val="114045186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25181790"/>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A70A36B-9985-41B3-97A2-A695864D7D24}"/>
              </a:ext>
            </a:extLst>
          </p:cNvPr>
          <p:cNvSpPr>
            <a:spLocks noGrp="1"/>
          </p:cNvSpPr>
          <p:nvPr>
            <p:ph type="pic" sz="quarter" idx="10" hasCustomPrompt="1"/>
          </p:nvPr>
        </p:nvSpPr>
        <p:spPr>
          <a:xfrm>
            <a:off x="5758407" y="0"/>
            <a:ext cx="3940588" cy="6858000"/>
          </a:xfrm>
          <a:custGeom>
            <a:avLst/>
            <a:gdLst>
              <a:gd name="connsiteX0" fmla="*/ 0 w 3940588"/>
              <a:gd name="connsiteY0" fmla="*/ 0 h 6858000"/>
              <a:gd name="connsiteX1" fmla="*/ 3940588 w 3940588"/>
              <a:gd name="connsiteY1" fmla="*/ 0 h 6858000"/>
              <a:gd name="connsiteX2" fmla="*/ 3940588 w 3940588"/>
              <a:gd name="connsiteY2" fmla="*/ 6858000 h 6858000"/>
              <a:gd name="connsiteX3" fmla="*/ 0 w 3940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0588" h="6858000">
                <a:moveTo>
                  <a:pt x="0" y="0"/>
                </a:moveTo>
                <a:lnTo>
                  <a:pt x="3940588" y="0"/>
                </a:lnTo>
                <a:lnTo>
                  <a:pt x="3940588" y="6858000"/>
                </a:lnTo>
                <a:lnTo>
                  <a:pt x="0" y="6858000"/>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368690741"/>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72842D8-9BE5-4E1E-9760-82B94BD508BC}"/>
              </a:ext>
            </a:extLst>
          </p:cNvPr>
          <p:cNvSpPr>
            <a:spLocks noGrp="1"/>
          </p:cNvSpPr>
          <p:nvPr>
            <p:ph type="pic" sz="quarter" idx="10"/>
          </p:nvPr>
        </p:nvSpPr>
        <p:spPr>
          <a:xfrm>
            <a:off x="0" y="1524000"/>
            <a:ext cx="12192000" cy="2854036"/>
          </a:xfrm>
          <a:custGeom>
            <a:avLst/>
            <a:gdLst>
              <a:gd name="connsiteX0" fmla="*/ 0 w 12192000"/>
              <a:gd name="connsiteY0" fmla="*/ 0 h 2854036"/>
              <a:gd name="connsiteX1" fmla="*/ 12192000 w 12192000"/>
              <a:gd name="connsiteY1" fmla="*/ 0 h 2854036"/>
              <a:gd name="connsiteX2" fmla="*/ 12192000 w 12192000"/>
              <a:gd name="connsiteY2" fmla="*/ 2854036 h 2854036"/>
              <a:gd name="connsiteX3" fmla="*/ 0 w 12192000"/>
              <a:gd name="connsiteY3" fmla="*/ 2854036 h 2854036"/>
            </a:gdLst>
            <a:ahLst/>
            <a:cxnLst>
              <a:cxn ang="0">
                <a:pos x="connsiteX0" y="connsiteY0"/>
              </a:cxn>
              <a:cxn ang="0">
                <a:pos x="connsiteX1" y="connsiteY1"/>
              </a:cxn>
              <a:cxn ang="0">
                <a:pos x="connsiteX2" y="connsiteY2"/>
              </a:cxn>
              <a:cxn ang="0">
                <a:pos x="connsiteX3" y="connsiteY3"/>
              </a:cxn>
            </a:cxnLst>
            <a:rect l="l" t="t" r="r" b="b"/>
            <a:pathLst>
              <a:path w="12192000" h="2854036">
                <a:moveTo>
                  <a:pt x="0" y="0"/>
                </a:moveTo>
                <a:lnTo>
                  <a:pt x="12192000" y="0"/>
                </a:lnTo>
                <a:lnTo>
                  <a:pt x="12192000" y="2854036"/>
                </a:lnTo>
                <a:lnTo>
                  <a:pt x="0" y="2854036"/>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829870426"/>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EA01F0-604D-4281-A3BB-37579B653C0B}"/>
              </a:ext>
            </a:extLst>
          </p:cNvPr>
          <p:cNvSpPr>
            <a:spLocks noGrp="1"/>
          </p:cNvSpPr>
          <p:nvPr>
            <p:ph type="pic" sz="quarter" idx="10"/>
          </p:nvPr>
        </p:nvSpPr>
        <p:spPr>
          <a:xfrm>
            <a:off x="803565" y="1280886"/>
            <a:ext cx="4208912" cy="5577114"/>
          </a:xfrm>
          <a:custGeom>
            <a:avLst/>
            <a:gdLst>
              <a:gd name="connsiteX0" fmla="*/ 0 w 4208912"/>
              <a:gd name="connsiteY0" fmla="*/ 0 h 5577114"/>
              <a:gd name="connsiteX1" fmla="*/ 4208912 w 4208912"/>
              <a:gd name="connsiteY1" fmla="*/ 0 h 5577114"/>
              <a:gd name="connsiteX2" fmla="*/ 4208912 w 4208912"/>
              <a:gd name="connsiteY2" fmla="*/ 5577114 h 5577114"/>
              <a:gd name="connsiteX3" fmla="*/ 0 w 4208912"/>
              <a:gd name="connsiteY3" fmla="*/ 5577114 h 5577114"/>
            </a:gdLst>
            <a:ahLst/>
            <a:cxnLst>
              <a:cxn ang="0">
                <a:pos x="connsiteX0" y="connsiteY0"/>
              </a:cxn>
              <a:cxn ang="0">
                <a:pos x="connsiteX1" y="connsiteY1"/>
              </a:cxn>
              <a:cxn ang="0">
                <a:pos x="connsiteX2" y="connsiteY2"/>
              </a:cxn>
              <a:cxn ang="0">
                <a:pos x="connsiteX3" y="connsiteY3"/>
              </a:cxn>
            </a:cxnLst>
            <a:rect l="l" t="t" r="r" b="b"/>
            <a:pathLst>
              <a:path w="4208912" h="5577114">
                <a:moveTo>
                  <a:pt x="0" y="0"/>
                </a:moveTo>
                <a:lnTo>
                  <a:pt x="4208912" y="0"/>
                </a:lnTo>
                <a:lnTo>
                  <a:pt x="4208912" y="5577114"/>
                </a:lnTo>
                <a:lnTo>
                  <a:pt x="0" y="557711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59744135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64003816"/>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005014" y="916391"/>
            <a:ext cx="6186986" cy="3016155"/>
          </a:xfrm>
          <a:custGeom>
            <a:avLst/>
            <a:gdLst>
              <a:gd name="connsiteX0" fmla="*/ 0 w 6186986"/>
              <a:gd name="connsiteY0" fmla="*/ 0 h 3016155"/>
              <a:gd name="connsiteX1" fmla="*/ 6186986 w 6186986"/>
              <a:gd name="connsiteY1" fmla="*/ 0 h 3016155"/>
              <a:gd name="connsiteX2" fmla="*/ 6186986 w 6186986"/>
              <a:gd name="connsiteY2" fmla="*/ 3016155 h 3016155"/>
              <a:gd name="connsiteX3" fmla="*/ 0 w 6186986"/>
              <a:gd name="connsiteY3" fmla="*/ 3016155 h 3016155"/>
            </a:gdLst>
            <a:ahLst/>
            <a:cxnLst>
              <a:cxn ang="0">
                <a:pos x="connsiteX0" y="connsiteY0"/>
              </a:cxn>
              <a:cxn ang="0">
                <a:pos x="connsiteX1" y="connsiteY1"/>
              </a:cxn>
              <a:cxn ang="0">
                <a:pos x="connsiteX2" y="connsiteY2"/>
              </a:cxn>
              <a:cxn ang="0">
                <a:pos x="connsiteX3" y="connsiteY3"/>
              </a:cxn>
            </a:cxnLst>
            <a:rect l="l" t="t" r="r" b="b"/>
            <a:pathLst>
              <a:path w="6186986" h="3016155">
                <a:moveTo>
                  <a:pt x="0" y="0"/>
                </a:moveTo>
                <a:lnTo>
                  <a:pt x="6186986" y="0"/>
                </a:lnTo>
                <a:lnTo>
                  <a:pt x="6186986" y="3016155"/>
                </a:lnTo>
                <a:lnTo>
                  <a:pt x="0" y="3016155"/>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1856230585"/>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387E5B-688A-4F40-90FB-32E8EF5314A7}"/>
              </a:ext>
            </a:extLst>
          </p:cNvPr>
          <p:cNvSpPr>
            <a:spLocks noGrp="1"/>
          </p:cNvSpPr>
          <p:nvPr>
            <p:ph type="pic" sz="quarter" idx="10"/>
          </p:nvPr>
        </p:nvSpPr>
        <p:spPr>
          <a:xfrm>
            <a:off x="0" y="1282891"/>
            <a:ext cx="7356143" cy="3179928"/>
          </a:xfrm>
          <a:custGeom>
            <a:avLst/>
            <a:gdLst>
              <a:gd name="connsiteX0" fmla="*/ 0 w 7356143"/>
              <a:gd name="connsiteY0" fmla="*/ 0 h 3179928"/>
              <a:gd name="connsiteX1" fmla="*/ 7356143 w 7356143"/>
              <a:gd name="connsiteY1" fmla="*/ 0 h 3179928"/>
              <a:gd name="connsiteX2" fmla="*/ 7356143 w 7356143"/>
              <a:gd name="connsiteY2" fmla="*/ 3179928 h 3179928"/>
              <a:gd name="connsiteX3" fmla="*/ 0 w 7356143"/>
              <a:gd name="connsiteY3" fmla="*/ 3179928 h 3179928"/>
            </a:gdLst>
            <a:ahLst/>
            <a:cxnLst>
              <a:cxn ang="0">
                <a:pos x="connsiteX0" y="connsiteY0"/>
              </a:cxn>
              <a:cxn ang="0">
                <a:pos x="connsiteX1" y="connsiteY1"/>
              </a:cxn>
              <a:cxn ang="0">
                <a:pos x="connsiteX2" y="connsiteY2"/>
              </a:cxn>
              <a:cxn ang="0">
                <a:pos x="connsiteX3" y="connsiteY3"/>
              </a:cxn>
            </a:cxnLst>
            <a:rect l="l" t="t" r="r" b="b"/>
            <a:pathLst>
              <a:path w="7356143" h="3179928">
                <a:moveTo>
                  <a:pt x="0" y="0"/>
                </a:moveTo>
                <a:lnTo>
                  <a:pt x="7356143" y="0"/>
                </a:lnTo>
                <a:lnTo>
                  <a:pt x="7356143" y="3179928"/>
                </a:lnTo>
                <a:lnTo>
                  <a:pt x="0" y="31799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285739085"/>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BDFDE17-10BA-42BE-9F40-FE9594643D6F}"/>
              </a:ext>
            </a:extLst>
          </p:cNvPr>
          <p:cNvSpPr>
            <a:spLocks noGrp="1"/>
          </p:cNvSpPr>
          <p:nvPr>
            <p:ph type="pic" sz="quarter" idx="10"/>
          </p:nvPr>
        </p:nvSpPr>
        <p:spPr>
          <a:xfrm>
            <a:off x="347932" y="311728"/>
            <a:ext cx="11496136" cy="6234545"/>
          </a:xfrm>
          <a:custGeom>
            <a:avLst/>
            <a:gdLst>
              <a:gd name="connsiteX0" fmla="*/ 0 w 11496136"/>
              <a:gd name="connsiteY0" fmla="*/ 0 h 6234545"/>
              <a:gd name="connsiteX1" fmla="*/ 11496136 w 11496136"/>
              <a:gd name="connsiteY1" fmla="*/ 0 h 6234545"/>
              <a:gd name="connsiteX2" fmla="*/ 11496136 w 11496136"/>
              <a:gd name="connsiteY2" fmla="*/ 6234545 h 6234545"/>
              <a:gd name="connsiteX3" fmla="*/ 0 w 11496136"/>
              <a:gd name="connsiteY3" fmla="*/ 6234545 h 6234545"/>
            </a:gdLst>
            <a:ahLst/>
            <a:cxnLst>
              <a:cxn ang="0">
                <a:pos x="connsiteX0" y="connsiteY0"/>
              </a:cxn>
              <a:cxn ang="0">
                <a:pos x="connsiteX1" y="connsiteY1"/>
              </a:cxn>
              <a:cxn ang="0">
                <a:pos x="connsiteX2" y="connsiteY2"/>
              </a:cxn>
              <a:cxn ang="0">
                <a:pos x="connsiteX3" y="connsiteY3"/>
              </a:cxn>
            </a:cxnLst>
            <a:rect l="l" t="t" r="r" b="b"/>
            <a:pathLst>
              <a:path w="11496136" h="6234545">
                <a:moveTo>
                  <a:pt x="0" y="0"/>
                </a:moveTo>
                <a:lnTo>
                  <a:pt x="11496136" y="0"/>
                </a:lnTo>
                <a:lnTo>
                  <a:pt x="11496136" y="6234545"/>
                </a:lnTo>
                <a:lnTo>
                  <a:pt x="0" y="623454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753775297"/>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Title He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B6AC01-9D26-4661-9015-20387B4C3D08}"/>
              </a:ext>
            </a:extLst>
          </p:cNvPr>
          <p:cNvSpPr>
            <a:spLocks noGrp="1"/>
          </p:cNvSpPr>
          <p:nvPr>
            <p:ph type="pic" sz="quarter" idx="11"/>
          </p:nvPr>
        </p:nvSpPr>
        <p:spPr>
          <a:xfrm>
            <a:off x="4008785" y="3642470"/>
            <a:ext cx="2835162" cy="2510225"/>
          </a:xfrm>
          <a:custGeom>
            <a:avLst/>
            <a:gdLst>
              <a:gd name="connsiteX0" fmla="*/ 0 w 2835162"/>
              <a:gd name="connsiteY0" fmla="*/ 0 h 2510225"/>
              <a:gd name="connsiteX1" fmla="*/ 2835162 w 2835162"/>
              <a:gd name="connsiteY1" fmla="*/ 0 h 2510225"/>
              <a:gd name="connsiteX2" fmla="*/ 2835162 w 2835162"/>
              <a:gd name="connsiteY2" fmla="*/ 2510225 h 2510225"/>
              <a:gd name="connsiteX3" fmla="*/ 0 w 2835162"/>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835162" h="2510225">
                <a:moveTo>
                  <a:pt x="0" y="0"/>
                </a:moveTo>
                <a:lnTo>
                  <a:pt x="2835162" y="0"/>
                </a:lnTo>
                <a:lnTo>
                  <a:pt x="2835162" y="2510225"/>
                </a:lnTo>
                <a:lnTo>
                  <a:pt x="0" y="2510225"/>
                </a:lnTo>
                <a:close/>
              </a:path>
            </a:pathLst>
          </a:custGeom>
          <a:solidFill>
            <a:schemeClr val="bg1">
              <a:lumMod val="10000"/>
              <a:lumOff val="90000"/>
            </a:schemeClr>
          </a:solidFill>
        </p:spPr>
        <p:txBody>
          <a:bodyPr wrap="square">
            <a:noAutofit/>
          </a:bodyPr>
          <a:lstStyle/>
          <a:p>
            <a:endParaRPr lang="en-ID"/>
          </a:p>
        </p:txBody>
      </p:sp>
      <p:sp>
        <p:nvSpPr>
          <p:cNvPr id="7" name="Picture Placeholder 6">
            <a:extLst>
              <a:ext uri="{FF2B5EF4-FFF2-40B4-BE49-F238E27FC236}">
                <a16:creationId xmlns:a16="http://schemas.microsoft.com/office/drawing/2014/main" id="{F0C026E7-25B1-4721-8D05-AAA46C8A85B6}"/>
              </a:ext>
            </a:extLst>
          </p:cNvPr>
          <p:cNvSpPr>
            <a:spLocks noGrp="1"/>
          </p:cNvSpPr>
          <p:nvPr>
            <p:ph type="pic" sz="quarter" idx="10"/>
          </p:nvPr>
        </p:nvSpPr>
        <p:spPr>
          <a:xfrm>
            <a:off x="630341" y="705306"/>
            <a:ext cx="2708715" cy="2510225"/>
          </a:xfrm>
          <a:custGeom>
            <a:avLst/>
            <a:gdLst>
              <a:gd name="connsiteX0" fmla="*/ 0 w 2708715"/>
              <a:gd name="connsiteY0" fmla="*/ 0 h 2510225"/>
              <a:gd name="connsiteX1" fmla="*/ 2708715 w 2708715"/>
              <a:gd name="connsiteY1" fmla="*/ 0 h 2510225"/>
              <a:gd name="connsiteX2" fmla="*/ 2708715 w 2708715"/>
              <a:gd name="connsiteY2" fmla="*/ 2510225 h 2510225"/>
              <a:gd name="connsiteX3" fmla="*/ 0 w 2708715"/>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708715" h="2510225">
                <a:moveTo>
                  <a:pt x="0" y="0"/>
                </a:moveTo>
                <a:lnTo>
                  <a:pt x="2708715" y="0"/>
                </a:lnTo>
                <a:lnTo>
                  <a:pt x="2708715" y="2510225"/>
                </a:lnTo>
                <a:lnTo>
                  <a:pt x="0" y="251022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3119929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933597-DCBF-4C0D-8DD2-AFDDF15E4ED8}"/>
              </a:ext>
            </a:extLst>
          </p:cNvPr>
          <p:cNvSpPr>
            <a:spLocks noGrp="1"/>
          </p:cNvSpPr>
          <p:nvPr>
            <p:ph type="pic" sz="quarter" idx="11"/>
          </p:nvPr>
        </p:nvSpPr>
        <p:spPr>
          <a:xfrm>
            <a:off x="5684520" y="1"/>
            <a:ext cx="6507480" cy="6858000"/>
          </a:xfrm>
        </p:spPr>
        <p:txBody>
          <a:bodyPr/>
          <a:lstStyle/>
          <a:p>
            <a:endParaRPr lang="en-ID"/>
          </a:p>
        </p:txBody>
      </p:sp>
    </p:spTree>
    <p:extLst>
      <p:ext uri="{BB962C8B-B14F-4D97-AF65-F5344CB8AC3E}">
        <p14:creationId xmlns:p14="http://schemas.microsoft.com/office/powerpoint/2010/main" val="294301950"/>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FC067B45-D931-4FB3-8459-18C99F642573}"/>
              </a:ext>
            </a:extLst>
          </p:cNvPr>
          <p:cNvSpPr>
            <a:spLocks noGrp="1"/>
          </p:cNvSpPr>
          <p:nvPr>
            <p:ph type="pic" sz="quarter" idx="10"/>
          </p:nvPr>
        </p:nvSpPr>
        <p:spPr>
          <a:xfrm>
            <a:off x="941696" y="927652"/>
            <a:ext cx="10493062" cy="3289506"/>
          </a:xfrm>
          <a:custGeom>
            <a:avLst/>
            <a:gdLst>
              <a:gd name="connsiteX0" fmla="*/ 0 w 9861286"/>
              <a:gd name="connsiteY0" fmla="*/ 0 h 2863298"/>
              <a:gd name="connsiteX1" fmla="*/ 9861286 w 9861286"/>
              <a:gd name="connsiteY1" fmla="*/ 0 h 2863298"/>
              <a:gd name="connsiteX2" fmla="*/ 9861286 w 9861286"/>
              <a:gd name="connsiteY2" fmla="*/ 2863298 h 2863298"/>
              <a:gd name="connsiteX3" fmla="*/ 0 w 9861286"/>
              <a:gd name="connsiteY3" fmla="*/ 2863298 h 2863298"/>
            </a:gdLst>
            <a:ahLst/>
            <a:cxnLst>
              <a:cxn ang="0">
                <a:pos x="connsiteX0" y="connsiteY0"/>
              </a:cxn>
              <a:cxn ang="0">
                <a:pos x="connsiteX1" y="connsiteY1"/>
              </a:cxn>
              <a:cxn ang="0">
                <a:pos x="connsiteX2" y="connsiteY2"/>
              </a:cxn>
              <a:cxn ang="0">
                <a:pos x="connsiteX3" y="connsiteY3"/>
              </a:cxn>
            </a:cxnLst>
            <a:rect l="l" t="t" r="r" b="b"/>
            <a:pathLst>
              <a:path w="9861286" h="2863298">
                <a:moveTo>
                  <a:pt x="0" y="0"/>
                </a:moveTo>
                <a:lnTo>
                  <a:pt x="9861286" y="0"/>
                </a:lnTo>
                <a:lnTo>
                  <a:pt x="9861286" y="2863298"/>
                </a:lnTo>
                <a:lnTo>
                  <a:pt x="0" y="286329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2038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8BF6976-001B-41FA-92DB-B7E57200E410}"/>
              </a:ext>
            </a:extLst>
          </p:cNvPr>
          <p:cNvSpPr>
            <a:spLocks noGrp="1"/>
          </p:cNvSpPr>
          <p:nvPr>
            <p:ph type="pic" sz="quarter" idx="10"/>
          </p:nvPr>
        </p:nvSpPr>
        <p:spPr>
          <a:xfrm>
            <a:off x="5834742" y="2660074"/>
            <a:ext cx="3178629" cy="4197927"/>
          </a:xfrm>
          <a:custGeom>
            <a:avLst/>
            <a:gdLst>
              <a:gd name="connsiteX0" fmla="*/ 0 w 3178629"/>
              <a:gd name="connsiteY0" fmla="*/ 0 h 4197927"/>
              <a:gd name="connsiteX1" fmla="*/ 3178629 w 3178629"/>
              <a:gd name="connsiteY1" fmla="*/ 0 h 4197927"/>
              <a:gd name="connsiteX2" fmla="*/ 3178629 w 3178629"/>
              <a:gd name="connsiteY2" fmla="*/ 4197927 h 4197927"/>
              <a:gd name="connsiteX3" fmla="*/ 0 w 3178629"/>
              <a:gd name="connsiteY3" fmla="*/ 4197927 h 4197927"/>
            </a:gdLst>
            <a:ahLst/>
            <a:cxnLst>
              <a:cxn ang="0">
                <a:pos x="connsiteX0" y="connsiteY0"/>
              </a:cxn>
              <a:cxn ang="0">
                <a:pos x="connsiteX1" y="connsiteY1"/>
              </a:cxn>
              <a:cxn ang="0">
                <a:pos x="connsiteX2" y="connsiteY2"/>
              </a:cxn>
              <a:cxn ang="0">
                <a:pos x="connsiteX3" y="connsiteY3"/>
              </a:cxn>
            </a:cxnLst>
            <a:rect l="l" t="t" r="r" b="b"/>
            <a:pathLst>
              <a:path w="3178629" h="4197927">
                <a:moveTo>
                  <a:pt x="0" y="0"/>
                </a:moveTo>
                <a:lnTo>
                  <a:pt x="3178629" y="0"/>
                </a:lnTo>
                <a:lnTo>
                  <a:pt x="3178629" y="4197927"/>
                </a:lnTo>
                <a:lnTo>
                  <a:pt x="0" y="4197927"/>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dirty="0"/>
          </a:p>
        </p:txBody>
      </p:sp>
    </p:spTree>
    <p:extLst>
      <p:ext uri="{BB962C8B-B14F-4D97-AF65-F5344CB8AC3E}">
        <p14:creationId xmlns:p14="http://schemas.microsoft.com/office/powerpoint/2010/main" val="180636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31057" y="1"/>
            <a:ext cx="7660943" cy="2634018"/>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479839382"/>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DA5A48-309B-4A4C-AB20-F7E1945D7FBD}"/>
              </a:ext>
            </a:extLst>
          </p:cNvPr>
          <p:cNvSpPr>
            <a:spLocks noGrp="1"/>
          </p:cNvSpPr>
          <p:nvPr>
            <p:ph type="pic" sz="quarter" idx="10"/>
          </p:nvPr>
        </p:nvSpPr>
        <p:spPr>
          <a:xfrm>
            <a:off x="5064017" y="0"/>
            <a:ext cx="7127983" cy="3602182"/>
          </a:xfrm>
          <a:custGeom>
            <a:avLst/>
            <a:gdLst>
              <a:gd name="connsiteX0" fmla="*/ 0 w 7127983"/>
              <a:gd name="connsiteY0" fmla="*/ 0 h 3602182"/>
              <a:gd name="connsiteX1" fmla="*/ 7127983 w 7127983"/>
              <a:gd name="connsiteY1" fmla="*/ 0 h 3602182"/>
              <a:gd name="connsiteX2" fmla="*/ 7127983 w 7127983"/>
              <a:gd name="connsiteY2" fmla="*/ 3602182 h 3602182"/>
              <a:gd name="connsiteX3" fmla="*/ 0 w 7127983"/>
              <a:gd name="connsiteY3" fmla="*/ 3602182 h 3602182"/>
            </a:gdLst>
            <a:ahLst/>
            <a:cxnLst>
              <a:cxn ang="0">
                <a:pos x="connsiteX0" y="connsiteY0"/>
              </a:cxn>
              <a:cxn ang="0">
                <a:pos x="connsiteX1" y="connsiteY1"/>
              </a:cxn>
              <a:cxn ang="0">
                <a:pos x="connsiteX2" y="connsiteY2"/>
              </a:cxn>
              <a:cxn ang="0">
                <a:pos x="connsiteX3" y="connsiteY3"/>
              </a:cxn>
            </a:cxnLst>
            <a:rect l="l" t="t" r="r" b="b"/>
            <a:pathLst>
              <a:path w="7127983" h="3602182">
                <a:moveTo>
                  <a:pt x="0" y="0"/>
                </a:moveTo>
                <a:lnTo>
                  <a:pt x="7127983" y="0"/>
                </a:lnTo>
                <a:lnTo>
                  <a:pt x="7127983" y="3602182"/>
                </a:lnTo>
                <a:lnTo>
                  <a:pt x="0" y="3602182"/>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779640476"/>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59E09E8-53B7-49FB-ADF5-9939A891163E}"/>
              </a:ext>
            </a:extLst>
          </p:cNvPr>
          <p:cNvSpPr>
            <a:spLocks noGrp="1"/>
          </p:cNvSpPr>
          <p:nvPr>
            <p:ph type="pic" sz="quarter" idx="10"/>
          </p:nvPr>
        </p:nvSpPr>
        <p:spPr>
          <a:xfrm>
            <a:off x="3311155" y="3429000"/>
            <a:ext cx="4672992" cy="2655094"/>
          </a:xfrm>
          <a:prstGeom prst="rect">
            <a:avLst/>
          </a:prstGeom>
          <a:solidFill>
            <a:schemeClr val="bg1">
              <a:lumMod val="10000"/>
              <a:lumOff val="90000"/>
            </a:schemeClr>
          </a:solidFill>
        </p:spPr>
        <p:txBody>
          <a:bodyPr/>
          <a:lstStyle/>
          <a:p>
            <a:endParaRPr lang="en-US"/>
          </a:p>
        </p:txBody>
      </p:sp>
      <p:sp>
        <p:nvSpPr>
          <p:cNvPr id="3" name="Picture Placeholder 6">
            <a:extLst>
              <a:ext uri="{FF2B5EF4-FFF2-40B4-BE49-F238E27FC236}">
                <a16:creationId xmlns:a16="http://schemas.microsoft.com/office/drawing/2014/main" id="{AA93A25C-D12A-4074-A61A-21EBBC387853}"/>
              </a:ext>
            </a:extLst>
          </p:cNvPr>
          <p:cNvSpPr>
            <a:spLocks noGrp="1"/>
          </p:cNvSpPr>
          <p:nvPr>
            <p:ph type="pic" sz="quarter" idx="11"/>
          </p:nvPr>
        </p:nvSpPr>
        <p:spPr>
          <a:xfrm>
            <a:off x="8352811" y="342534"/>
            <a:ext cx="3240185" cy="5741560"/>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69602709"/>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73DC2A7-6504-4314-BBB1-DD65A05215DF}"/>
              </a:ext>
            </a:extLst>
          </p:cNvPr>
          <p:cNvSpPr>
            <a:spLocks noGrp="1"/>
          </p:cNvSpPr>
          <p:nvPr>
            <p:ph type="pic" sz="quarter" idx="10" hasCustomPrompt="1"/>
          </p:nvPr>
        </p:nvSpPr>
        <p:spPr>
          <a:xfrm>
            <a:off x="0" y="3679793"/>
            <a:ext cx="12192000" cy="3178208"/>
          </a:xfrm>
          <a:custGeom>
            <a:avLst/>
            <a:gdLst>
              <a:gd name="connsiteX0" fmla="*/ 0 w 12192000"/>
              <a:gd name="connsiteY0" fmla="*/ 0 h 3178208"/>
              <a:gd name="connsiteX1" fmla="*/ 12192000 w 12192000"/>
              <a:gd name="connsiteY1" fmla="*/ 0 h 3178208"/>
              <a:gd name="connsiteX2" fmla="*/ 12192000 w 12192000"/>
              <a:gd name="connsiteY2" fmla="*/ 3178208 h 3178208"/>
              <a:gd name="connsiteX3" fmla="*/ 0 w 12192000"/>
              <a:gd name="connsiteY3" fmla="*/ 3178208 h 3178208"/>
            </a:gdLst>
            <a:ahLst/>
            <a:cxnLst>
              <a:cxn ang="0">
                <a:pos x="connsiteX0" y="connsiteY0"/>
              </a:cxn>
              <a:cxn ang="0">
                <a:pos x="connsiteX1" y="connsiteY1"/>
              </a:cxn>
              <a:cxn ang="0">
                <a:pos x="connsiteX2" y="connsiteY2"/>
              </a:cxn>
              <a:cxn ang="0">
                <a:pos x="connsiteX3" y="connsiteY3"/>
              </a:cxn>
            </a:cxnLst>
            <a:rect l="l" t="t" r="r" b="b"/>
            <a:pathLst>
              <a:path w="12192000" h="3178208">
                <a:moveTo>
                  <a:pt x="0" y="0"/>
                </a:moveTo>
                <a:lnTo>
                  <a:pt x="12192000" y="0"/>
                </a:lnTo>
                <a:lnTo>
                  <a:pt x="12192000" y="3178208"/>
                </a:lnTo>
                <a:lnTo>
                  <a:pt x="0" y="31782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266429599"/>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95FD88-7724-4534-AFF8-55E585CF5BDB}"/>
              </a:ext>
            </a:extLst>
          </p:cNvPr>
          <p:cNvSpPr>
            <a:spLocks noGrp="1"/>
          </p:cNvSpPr>
          <p:nvPr>
            <p:ph type="pic" sz="quarter" idx="10"/>
          </p:nvPr>
        </p:nvSpPr>
        <p:spPr>
          <a:xfrm>
            <a:off x="6454846" y="0"/>
            <a:ext cx="5231705" cy="6858000"/>
          </a:xfrm>
          <a:solidFill>
            <a:schemeClr val="bg1">
              <a:lumMod val="10000"/>
              <a:lumOff val="90000"/>
            </a:schemeClr>
          </a:solidFill>
        </p:spPr>
        <p:txBody>
          <a:bodyPr/>
          <a:lstStyle/>
          <a:p>
            <a:endParaRPr lang="en-ID"/>
          </a:p>
        </p:txBody>
      </p:sp>
    </p:spTree>
    <p:extLst>
      <p:ext uri="{BB962C8B-B14F-4D97-AF65-F5344CB8AC3E}">
        <p14:creationId xmlns:p14="http://schemas.microsoft.com/office/powerpoint/2010/main" val="4141027528"/>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1257300" y="3429000"/>
            <a:ext cx="2609850" cy="3429000"/>
          </a:xfrm>
          <a:custGeom>
            <a:avLst/>
            <a:gdLst>
              <a:gd name="connsiteX0" fmla="*/ 0 w 2609850"/>
              <a:gd name="connsiteY0" fmla="*/ 0 h 3429000"/>
              <a:gd name="connsiteX1" fmla="*/ 2609850 w 2609850"/>
              <a:gd name="connsiteY1" fmla="*/ 0 h 3429000"/>
              <a:gd name="connsiteX2" fmla="*/ 2609850 w 2609850"/>
              <a:gd name="connsiteY2" fmla="*/ 3429000 h 3429000"/>
              <a:gd name="connsiteX3" fmla="*/ 0 w 26098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609850" h="3429000">
                <a:moveTo>
                  <a:pt x="0" y="0"/>
                </a:moveTo>
                <a:lnTo>
                  <a:pt x="2609850" y="0"/>
                </a:lnTo>
                <a:lnTo>
                  <a:pt x="2609850" y="3429000"/>
                </a:lnTo>
                <a:lnTo>
                  <a:pt x="0" y="3429000"/>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3981450" y="914400"/>
            <a:ext cx="2609850" cy="3390900"/>
          </a:xfrm>
          <a:custGeom>
            <a:avLst/>
            <a:gdLst>
              <a:gd name="connsiteX0" fmla="*/ 0 w 2609850"/>
              <a:gd name="connsiteY0" fmla="*/ 0 h 3390900"/>
              <a:gd name="connsiteX1" fmla="*/ 2609850 w 2609850"/>
              <a:gd name="connsiteY1" fmla="*/ 0 h 3390900"/>
              <a:gd name="connsiteX2" fmla="*/ 2609850 w 2609850"/>
              <a:gd name="connsiteY2" fmla="*/ 3390900 h 3390900"/>
              <a:gd name="connsiteX3" fmla="*/ 0 w 26098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2609850" h="3390900">
                <a:moveTo>
                  <a:pt x="0" y="0"/>
                </a:moveTo>
                <a:lnTo>
                  <a:pt x="2609850" y="0"/>
                </a:lnTo>
                <a:lnTo>
                  <a:pt x="2609850" y="3390900"/>
                </a:lnTo>
                <a:lnTo>
                  <a:pt x="0" y="3390900"/>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0" y="914400"/>
            <a:ext cx="3867150" cy="2400300"/>
          </a:xfrm>
          <a:custGeom>
            <a:avLst/>
            <a:gdLst>
              <a:gd name="connsiteX0" fmla="*/ 0 w 3867150"/>
              <a:gd name="connsiteY0" fmla="*/ 0 h 2400300"/>
              <a:gd name="connsiteX1" fmla="*/ 3867150 w 3867150"/>
              <a:gd name="connsiteY1" fmla="*/ 0 h 2400300"/>
              <a:gd name="connsiteX2" fmla="*/ 3867150 w 3867150"/>
              <a:gd name="connsiteY2" fmla="*/ 2400300 h 2400300"/>
              <a:gd name="connsiteX3" fmla="*/ 0 w 386715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3867150" h="2400300">
                <a:moveTo>
                  <a:pt x="0" y="0"/>
                </a:moveTo>
                <a:lnTo>
                  <a:pt x="3867150" y="0"/>
                </a:lnTo>
                <a:lnTo>
                  <a:pt x="3867150" y="2400300"/>
                </a:lnTo>
                <a:lnTo>
                  <a:pt x="0" y="240030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250583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Picture Placeholder 16"/>
          <p:cNvSpPr>
            <a:spLocks noGrp="1"/>
          </p:cNvSpPr>
          <p:nvPr>
            <p:ph type="pic" sz="quarter" idx="12"/>
          </p:nvPr>
        </p:nvSpPr>
        <p:spPr>
          <a:xfrm>
            <a:off x="1068576"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dirty="0"/>
          </a:p>
        </p:txBody>
      </p:sp>
      <p:sp>
        <p:nvSpPr>
          <p:cNvPr id="3" name="Picture Placeholder 15"/>
          <p:cNvSpPr>
            <a:spLocks noGrp="1"/>
          </p:cNvSpPr>
          <p:nvPr>
            <p:ph type="pic" sz="quarter" idx="13"/>
          </p:nvPr>
        </p:nvSpPr>
        <p:spPr>
          <a:xfrm>
            <a:off x="3050773"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4" name="Picture Placeholder 13"/>
          <p:cNvSpPr>
            <a:spLocks noGrp="1"/>
          </p:cNvSpPr>
          <p:nvPr>
            <p:ph type="pic" sz="quarter" idx="14"/>
          </p:nvPr>
        </p:nvSpPr>
        <p:spPr>
          <a:xfrm>
            <a:off x="6198420"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5" name="Picture Placeholder 12"/>
          <p:cNvSpPr>
            <a:spLocks noGrp="1"/>
          </p:cNvSpPr>
          <p:nvPr>
            <p:ph type="pic" sz="quarter" idx="15"/>
          </p:nvPr>
        </p:nvSpPr>
        <p:spPr>
          <a:xfrm>
            <a:off x="8180617"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71536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4D2B699E-1866-4DD0-A055-098734924BB4}"/>
              </a:ext>
            </a:extLst>
          </p:cNvPr>
          <p:cNvSpPr>
            <a:spLocks noGrp="1"/>
          </p:cNvSpPr>
          <p:nvPr>
            <p:ph type="pic" sz="quarter" idx="11"/>
          </p:nvPr>
        </p:nvSpPr>
        <p:spPr>
          <a:xfrm>
            <a:off x="29168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9">
            <a:extLst>
              <a:ext uri="{FF2B5EF4-FFF2-40B4-BE49-F238E27FC236}">
                <a16:creationId xmlns:a16="http://schemas.microsoft.com/office/drawing/2014/main" id="{7175726E-4A0B-4E8F-BE3D-9DDFD77170B3}"/>
              </a:ext>
            </a:extLst>
          </p:cNvPr>
          <p:cNvSpPr>
            <a:spLocks noGrp="1"/>
          </p:cNvSpPr>
          <p:nvPr>
            <p:ph type="pic" sz="quarter" idx="12"/>
          </p:nvPr>
        </p:nvSpPr>
        <p:spPr>
          <a:xfrm>
            <a:off x="53552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7">
            <a:extLst>
              <a:ext uri="{FF2B5EF4-FFF2-40B4-BE49-F238E27FC236}">
                <a16:creationId xmlns:a16="http://schemas.microsoft.com/office/drawing/2014/main" id="{6FBA346D-2E32-40A5-9582-30428F07F417}"/>
              </a:ext>
            </a:extLst>
          </p:cNvPr>
          <p:cNvSpPr>
            <a:spLocks noGrp="1"/>
          </p:cNvSpPr>
          <p:nvPr>
            <p:ph type="pic" sz="quarter" idx="10"/>
          </p:nvPr>
        </p:nvSpPr>
        <p:spPr>
          <a:xfrm>
            <a:off x="4784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5" name="Picture Placeholder 12">
            <a:extLst>
              <a:ext uri="{FF2B5EF4-FFF2-40B4-BE49-F238E27FC236}">
                <a16:creationId xmlns:a16="http://schemas.microsoft.com/office/drawing/2014/main" id="{A1C6D3A5-4F16-4F01-8E53-838C4B793A13}"/>
              </a:ext>
            </a:extLst>
          </p:cNvPr>
          <p:cNvSpPr>
            <a:spLocks noGrp="1"/>
          </p:cNvSpPr>
          <p:nvPr>
            <p:ph type="pic" sz="quarter" idx="13"/>
          </p:nvPr>
        </p:nvSpPr>
        <p:spPr>
          <a:xfrm>
            <a:off x="7793698" y="1288473"/>
            <a:ext cx="3398364" cy="3591769"/>
          </a:xfrm>
          <a:custGeom>
            <a:avLst/>
            <a:gdLst>
              <a:gd name="connsiteX0" fmla="*/ 0 w 3398364"/>
              <a:gd name="connsiteY0" fmla="*/ 0 h 3591769"/>
              <a:gd name="connsiteX1" fmla="*/ 3398364 w 3398364"/>
              <a:gd name="connsiteY1" fmla="*/ 0 h 3591769"/>
              <a:gd name="connsiteX2" fmla="*/ 3398364 w 3398364"/>
              <a:gd name="connsiteY2" fmla="*/ 3591769 h 3591769"/>
              <a:gd name="connsiteX3" fmla="*/ 0 w 3398364"/>
              <a:gd name="connsiteY3" fmla="*/ 3591769 h 3591769"/>
            </a:gdLst>
            <a:ahLst/>
            <a:cxnLst>
              <a:cxn ang="0">
                <a:pos x="connsiteX0" y="connsiteY0"/>
              </a:cxn>
              <a:cxn ang="0">
                <a:pos x="connsiteX1" y="connsiteY1"/>
              </a:cxn>
              <a:cxn ang="0">
                <a:pos x="connsiteX2" y="connsiteY2"/>
              </a:cxn>
              <a:cxn ang="0">
                <a:pos x="connsiteX3" y="connsiteY3"/>
              </a:cxn>
            </a:cxnLst>
            <a:rect l="l" t="t" r="r" b="b"/>
            <a:pathLst>
              <a:path w="3398364" h="3591769">
                <a:moveTo>
                  <a:pt x="0" y="0"/>
                </a:moveTo>
                <a:lnTo>
                  <a:pt x="3398364" y="0"/>
                </a:lnTo>
                <a:lnTo>
                  <a:pt x="3398364" y="3591769"/>
                </a:lnTo>
                <a:lnTo>
                  <a:pt x="0" y="359176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206291551"/>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971550"/>
            <a:ext cx="2362200" cy="4914900"/>
          </a:xfrm>
          <a:custGeom>
            <a:avLst/>
            <a:gdLst>
              <a:gd name="connsiteX0" fmla="*/ 0 w 2362200"/>
              <a:gd name="connsiteY0" fmla="*/ 0 h 4914900"/>
              <a:gd name="connsiteX1" fmla="*/ 2362200 w 2362200"/>
              <a:gd name="connsiteY1" fmla="*/ 0 h 4914900"/>
              <a:gd name="connsiteX2" fmla="*/ 2362200 w 2362200"/>
              <a:gd name="connsiteY2" fmla="*/ 4914900 h 4914900"/>
              <a:gd name="connsiteX3" fmla="*/ 0 w 2362200"/>
              <a:gd name="connsiteY3" fmla="*/ 4914900 h 4914900"/>
            </a:gdLst>
            <a:ahLst/>
            <a:cxnLst>
              <a:cxn ang="0">
                <a:pos x="connsiteX0" y="connsiteY0"/>
              </a:cxn>
              <a:cxn ang="0">
                <a:pos x="connsiteX1" y="connsiteY1"/>
              </a:cxn>
              <a:cxn ang="0">
                <a:pos x="connsiteX2" y="connsiteY2"/>
              </a:cxn>
              <a:cxn ang="0">
                <a:pos x="connsiteX3" y="connsiteY3"/>
              </a:cxn>
            </a:cxnLst>
            <a:rect l="l" t="t" r="r" b="b"/>
            <a:pathLst>
              <a:path w="2362200" h="4914900">
                <a:moveTo>
                  <a:pt x="0" y="0"/>
                </a:moveTo>
                <a:lnTo>
                  <a:pt x="2362200" y="0"/>
                </a:lnTo>
                <a:lnTo>
                  <a:pt x="2362200" y="4914900"/>
                </a:lnTo>
                <a:lnTo>
                  <a:pt x="0" y="4914900"/>
                </a:lnTo>
                <a:close/>
              </a:path>
            </a:pathLst>
          </a:custGeom>
          <a:solidFill>
            <a:schemeClr val="bg1">
              <a:lumMod val="10000"/>
              <a:lumOff val="90000"/>
            </a:schemeClr>
          </a:solidFill>
        </p:spPr>
        <p:txBody>
          <a:bodyPr wrap="square">
            <a:noAutofit/>
          </a:bodyPr>
          <a:lstStyle/>
          <a:p>
            <a:endParaRPr lang="en-US" dirty="0"/>
          </a:p>
        </p:txBody>
      </p:sp>
    </p:spTree>
    <p:extLst>
      <p:ext uri="{BB962C8B-B14F-4D97-AF65-F5344CB8AC3E}">
        <p14:creationId xmlns:p14="http://schemas.microsoft.com/office/powerpoint/2010/main" val="26441284"/>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E5A58902-CFEB-47E3-9ACB-B4D526CC3323}"/>
              </a:ext>
            </a:extLst>
          </p:cNvPr>
          <p:cNvSpPr>
            <a:spLocks noGrp="1"/>
          </p:cNvSpPr>
          <p:nvPr>
            <p:ph type="pic" sz="quarter" idx="10" hasCustomPrompt="1"/>
          </p:nvPr>
        </p:nvSpPr>
        <p:spPr>
          <a:xfrm>
            <a:off x="515938"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B39BB744-4163-4AC7-8A9F-4CFC91168AEA}"/>
              </a:ext>
            </a:extLst>
          </p:cNvPr>
          <p:cNvSpPr>
            <a:spLocks noGrp="1"/>
          </p:cNvSpPr>
          <p:nvPr>
            <p:ph type="pic" sz="quarter" idx="11" hasCustomPrompt="1"/>
          </p:nvPr>
        </p:nvSpPr>
        <p:spPr>
          <a:xfrm>
            <a:off x="2814658" y="3012455"/>
            <a:ext cx="2573837" cy="2542908"/>
          </a:xfrm>
          <a:custGeom>
            <a:avLst/>
            <a:gdLst>
              <a:gd name="connsiteX0" fmla="*/ 0 w 2573837"/>
              <a:gd name="connsiteY0" fmla="*/ 0 h 2542908"/>
              <a:gd name="connsiteX1" fmla="*/ 2573837 w 2573837"/>
              <a:gd name="connsiteY1" fmla="*/ 0 h 2542908"/>
              <a:gd name="connsiteX2" fmla="*/ 2573837 w 2573837"/>
              <a:gd name="connsiteY2" fmla="*/ 2542908 h 2542908"/>
              <a:gd name="connsiteX3" fmla="*/ 0 w 2573837"/>
              <a:gd name="connsiteY3" fmla="*/ 2542908 h 2542908"/>
            </a:gdLst>
            <a:ahLst/>
            <a:cxnLst>
              <a:cxn ang="0">
                <a:pos x="connsiteX0" y="connsiteY0"/>
              </a:cxn>
              <a:cxn ang="0">
                <a:pos x="connsiteX1" y="connsiteY1"/>
              </a:cxn>
              <a:cxn ang="0">
                <a:pos x="connsiteX2" y="connsiteY2"/>
              </a:cxn>
              <a:cxn ang="0">
                <a:pos x="connsiteX3" y="connsiteY3"/>
              </a:cxn>
            </a:cxnLst>
            <a:rect l="l" t="t" r="r" b="b"/>
            <a:pathLst>
              <a:path w="2573837" h="2542908">
                <a:moveTo>
                  <a:pt x="0" y="0"/>
                </a:moveTo>
                <a:lnTo>
                  <a:pt x="2573837" y="0"/>
                </a:lnTo>
                <a:lnTo>
                  <a:pt x="2573837" y="2542908"/>
                </a:lnTo>
                <a:lnTo>
                  <a:pt x="0" y="25429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B762D949-9461-41C6-8763-E21BE8C3F54B}"/>
              </a:ext>
            </a:extLst>
          </p:cNvPr>
          <p:cNvSpPr>
            <a:spLocks noGrp="1"/>
          </p:cNvSpPr>
          <p:nvPr>
            <p:ph type="pic" sz="quarter" idx="12" hasCustomPrompt="1"/>
          </p:nvPr>
        </p:nvSpPr>
        <p:spPr>
          <a:xfrm>
            <a:off x="5450815"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724F1A2A-649B-4262-8C09-3A75219A05C5}"/>
              </a:ext>
            </a:extLst>
          </p:cNvPr>
          <p:cNvSpPr>
            <a:spLocks noGrp="1"/>
          </p:cNvSpPr>
          <p:nvPr>
            <p:ph type="pic" sz="quarter" idx="13" hasCustomPrompt="1"/>
          </p:nvPr>
        </p:nvSpPr>
        <p:spPr>
          <a:xfrm>
            <a:off x="7734967"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348201201"/>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6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371771" y="1024835"/>
            <a:ext cx="2844802" cy="4808330"/>
          </a:xfrm>
          <a:custGeom>
            <a:avLst/>
            <a:gdLst>
              <a:gd name="connsiteX0" fmla="*/ 0 w 2844802"/>
              <a:gd name="connsiteY0" fmla="*/ 0 h 4808330"/>
              <a:gd name="connsiteX1" fmla="*/ 2844802 w 2844802"/>
              <a:gd name="connsiteY1" fmla="*/ 0 h 4808330"/>
              <a:gd name="connsiteX2" fmla="*/ 2844802 w 2844802"/>
              <a:gd name="connsiteY2" fmla="*/ 4808330 h 4808330"/>
              <a:gd name="connsiteX3" fmla="*/ 0 w 2844802"/>
              <a:gd name="connsiteY3" fmla="*/ 4808330 h 4808330"/>
            </a:gdLst>
            <a:ahLst/>
            <a:cxnLst>
              <a:cxn ang="0">
                <a:pos x="connsiteX0" y="connsiteY0"/>
              </a:cxn>
              <a:cxn ang="0">
                <a:pos x="connsiteX1" y="connsiteY1"/>
              </a:cxn>
              <a:cxn ang="0">
                <a:pos x="connsiteX2" y="connsiteY2"/>
              </a:cxn>
              <a:cxn ang="0">
                <a:pos x="connsiteX3" y="connsiteY3"/>
              </a:cxn>
            </a:cxnLst>
            <a:rect l="l" t="t" r="r" b="b"/>
            <a:pathLst>
              <a:path w="2844802" h="4808330">
                <a:moveTo>
                  <a:pt x="0" y="0"/>
                </a:moveTo>
                <a:lnTo>
                  <a:pt x="2844802" y="0"/>
                </a:lnTo>
                <a:lnTo>
                  <a:pt x="2844802" y="4808330"/>
                </a:lnTo>
                <a:lnTo>
                  <a:pt x="0" y="480833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012662717"/>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Title Here">
    <p:spTree>
      <p:nvGrpSpPr>
        <p:cNvPr id="1" name=""/>
        <p:cNvGrpSpPr/>
        <p:nvPr/>
      </p:nvGrpSpPr>
      <p:grpSpPr>
        <a:xfrm>
          <a:off x="0" y="0"/>
          <a:ext cx="0" cy="0"/>
          <a:chOff x="0" y="0"/>
          <a:chExt cx="0" cy="0"/>
        </a:xfrm>
      </p:grpSpPr>
      <p:sp>
        <p:nvSpPr>
          <p:cNvPr id="2" name="Picture Placeholder 7"/>
          <p:cNvSpPr>
            <a:spLocks noGrp="1"/>
          </p:cNvSpPr>
          <p:nvPr>
            <p:ph type="pic" sz="quarter" idx="17"/>
          </p:nvPr>
        </p:nvSpPr>
        <p:spPr>
          <a:xfrm>
            <a:off x="4212144"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3" name="Picture Placeholder 7"/>
          <p:cNvSpPr>
            <a:spLocks noGrp="1"/>
          </p:cNvSpPr>
          <p:nvPr>
            <p:ph type="pic" sz="quarter" idx="18"/>
          </p:nvPr>
        </p:nvSpPr>
        <p:spPr>
          <a:xfrm>
            <a:off x="6824816" y="38100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4" name="Picture Placeholder 7"/>
          <p:cNvSpPr>
            <a:spLocks noGrp="1"/>
          </p:cNvSpPr>
          <p:nvPr>
            <p:ph type="pic" sz="quarter" idx="19"/>
          </p:nvPr>
        </p:nvSpPr>
        <p:spPr>
          <a:xfrm>
            <a:off x="9437488"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6543397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0204129-FB58-4863-95D6-FAD9A15EFFA5}"/>
              </a:ext>
            </a:extLst>
          </p:cNvPr>
          <p:cNvSpPr>
            <a:spLocks noGrp="1"/>
          </p:cNvSpPr>
          <p:nvPr>
            <p:ph type="pic" sz="quarter" idx="25" hasCustomPrompt="1"/>
          </p:nvPr>
        </p:nvSpPr>
        <p:spPr>
          <a:xfrm>
            <a:off x="1793714" y="4532078"/>
            <a:ext cx="2218510" cy="24859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3" name="Picture Placeholder 7">
            <a:extLst>
              <a:ext uri="{FF2B5EF4-FFF2-40B4-BE49-F238E27FC236}">
                <a16:creationId xmlns:a16="http://schemas.microsoft.com/office/drawing/2014/main" id="{00DDC57C-3FD9-401B-8DFE-4DB6CAE8E89B}"/>
              </a:ext>
            </a:extLst>
          </p:cNvPr>
          <p:cNvSpPr>
            <a:spLocks noGrp="1"/>
          </p:cNvSpPr>
          <p:nvPr>
            <p:ph type="pic" sz="quarter" idx="26" hasCustomPrompt="1"/>
          </p:nvPr>
        </p:nvSpPr>
        <p:spPr>
          <a:xfrm>
            <a:off x="4012224" y="232592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4" name="Picture Placeholder 7">
            <a:extLst>
              <a:ext uri="{FF2B5EF4-FFF2-40B4-BE49-F238E27FC236}">
                <a16:creationId xmlns:a16="http://schemas.microsoft.com/office/drawing/2014/main" id="{CF27CB8F-B50D-4614-A0D2-9CB8FF289069}"/>
              </a:ext>
            </a:extLst>
          </p:cNvPr>
          <p:cNvSpPr>
            <a:spLocks noGrp="1"/>
          </p:cNvSpPr>
          <p:nvPr>
            <p:ph type="pic" sz="quarter" idx="27" hasCustomPrompt="1"/>
          </p:nvPr>
        </p:nvSpPr>
        <p:spPr>
          <a:xfrm>
            <a:off x="1793714" y="232228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5" name="Picture Placeholder 7">
            <a:extLst>
              <a:ext uri="{FF2B5EF4-FFF2-40B4-BE49-F238E27FC236}">
                <a16:creationId xmlns:a16="http://schemas.microsoft.com/office/drawing/2014/main" id="{2EAAD9BD-B4DA-4738-B237-5D71EB05645C}"/>
              </a:ext>
            </a:extLst>
          </p:cNvPr>
          <p:cNvSpPr>
            <a:spLocks noGrp="1"/>
          </p:cNvSpPr>
          <p:nvPr>
            <p:ph type="pic" sz="quarter" idx="29" hasCustomPrompt="1"/>
          </p:nvPr>
        </p:nvSpPr>
        <p:spPr>
          <a:xfrm>
            <a:off x="4012224" y="0"/>
            <a:ext cx="2218510" cy="23186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dirty="0"/>
              <a:t>IMAGE REPLACE</a:t>
            </a:r>
          </a:p>
        </p:txBody>
      </p:sp>
    </p:spTree>
    <p:extLst>
      <p:ext uri="{BB962C8B-B14F-4D97-AF65-F5344CB8AC3E}">
        <p14:creationId xmlns:p14="http://schemas.microsoft.com/office/powerpoint/2010/main" val="2324762414"/>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DB33972-B8F7-4F01-B555-D9D2A795FB67}"/>
              </a:ext>
            </a:extLst>
          </p:cNvPr>
          <p:cNvSpPr>
            <a:spLocks noGrp="1"/>
          </p:cNvSpPr>
          <p:nvPr>
            <p:ph type="pic" sz="quarter" idx="11"/>
          </p:nvPr>
        </p:nvSpPr>
        <p:spPr>
          <a:xfrm>
            <a:off x="4428506" y="1946118"/>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5">
            <a:extLst>
              <a:ext uri="{FF2B5EF4-FFF2-40B4-BE49-F238E27FC236}">
                <a16:creationId xmlns:a16="http://schemas.microsoft.com/office/drawing/2014/main" id="{FEA7E748-2039-440A-B65B-D2E23569FF71}"/>
              </a:ext>
            </a:extLst>
          </p:cNvPr>
          <p:cNvSpPr>
            <a:spLocks noGrp="1"/>
          </p:cNvSpPr>
          <p:nvPr>
            <p:ph type="pic" sz="quarter" idx="10"/>
          </p:nvPr>
        </p:nvSpPr>
        <p:spPr>
          <a:xfrm>
            <a:off x="885362" y="886080"/>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856689851"/>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D5258AB-C020-4020-A902-3F00EA922EA8}"/>
              </a:ext>
            </a:extLst>
          </p:cNvPr>
          <p:cNvSpPr>
            <a:spLocks noGrp="1"/>
          </p:cNvSpPr>
          <p:nvPr>
            <p:ph type="pic" sz="quarter" idx="11"/>
          </p:nvPr>
        </p:nvSpPr>
        <p:spPr>
          <a:xfrm>
            <a:off x="9911160"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CFDFC968-F8B5-4A2A-B563-EF744BB33861}"/>
              </a:ext>
            </a:extLst>
          </p:cNvPr>
          <p:cNvSpPr>
            <a:spLocks noGrp="1"/>
          </p:cNvSpPr>
          <p:nvPr>
            <p:ph type="pic" sz="quarter" idx="12"/>
          </p:nvPr>
        </p:nvSpPr>
        <p:spPr>
          <a:xfrm>
            <a:off x="7769292" y="3254246"/>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726DAE6D-6265-4D59-9FCA-1320721F4ED8}"/>
              </a:ext>
            </a:extLst>
          </p:cNvPr>
          <p:cNvSpPr>
            <a:spLocks noGrp="1"/>
          </p:cNvSpPr>
          <p:nvPr>
            <p:ph type="pic" sz="quarter" idx="10"/>
          </p:nvPr>
        </p:nvSpPr>
        <p:spPr>
          <a:xfrm>
            <a:off x="5550476"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697788541"/>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1C346D03-8CBF-41D0-848B-38203F711B14}"/>
              </a:ext>
            </a:extLst>
          </p:cNvPr>
          <p:cNvSpPr>
            <a:spLocks noGrp="1"/>
          </p:cNvSpPr>
          <p:nvPr>
            <p:ph type="pic" sz="quarter" idx="10" hasCustomPrompt="1"/>
          </p:nvPr>
        </p:nvSpPr>
        <p:spPr>
          <a:xfrm>
            <a:off x="515938"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5001025C-86AC-4769-97FB-4CFA5CF87BF5}"/>
              </a:ext>
            </a:extLst>
          </p:cNvPr>
          <p:cNvSpPr>
            <a:spLocks noGrp="1"/>
          </p:cNvSpPr>
          <p:nvPr>
            <p:ph type="pic" sz="quarter" idx="11" hasCustomPrompt="1"/>
          </p:nvPr>
        </p:nvSpPr>
        <p:spPr>
          <a:xfrm>
            <a:off x="3120876"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88AFDBA1-1ADA-41FF-9BF3-81351A0A1FE7}"/>
              </a:ext>
            </a:extLst>
          </p:cNvPr>
          <p:cNvSpPr>
            <a:spLocks noGrp="1"/>
          </p:cNvSpPr>
          <p:nvPr>
            <p:ph type="pic" sz="quarter" idx="12" hasCustomPrompt="1"/>
          </p:nvPr>
        </p:nvSpPr>
        <p:spPr>
          <a:xfrm>
            <a:off x="5725814" y="2578099"/>
            <a:ext cx="3175000" cy="3733787"/>
          </a:xfrm>
          <a:custGeom>
            <a:avLst/>
            <a:gdLst>
              <a:gd name="connsiteX0" fmla="*/ 0 w 3175000"/>
              <a:gd name="connsiteY0" fmla="*/ 0 h 3733787"/>
              <a:gd name="connsiteX1" fmla="*/ 3175000 w 3175000"/>
              <a:gd name="connsiteY1" fmla="*/ 0 h 3733787"/>
              <a:gd name="connsiteX2" fmla="*/ 3175000 w 3175000"/>
              <a:gd name="connsiteY2" fmla="*/ 3733787 h 3733787"/>
              <a:gd name="connsiteX3" fmla="*/ 0 w 3175000"/>
              <a:gd name="connsiteY3" fmla="*/ 3733787 h 3733787"/>
            </a:gdLst>
            <a:ahLst/>
            <a:cxnLst>
              <a:cxn ang="0">
                <a:pos x="connsiteX0" y="connsiteY0"/>
              </a:cxn>
              <a:cxn ang="0">
                <a:pos x="connsiteX1" y="connsiteY1"/>
              </a:cxn>
              <a:cxn ang="0">
                <a:pos x="connsiteX2" y="connsiteY2"/>
              </a:cxn>
              <a:cxn ang="0">
                <a:pos x="connsiteX3" y="connsiteY3"/>
              </a:cxn>
            </a:cxnLst>
            <a:rect l="l" t="t" r="r" b="b"/>
            <a:pathLst>
              <a:path w="3175000" h="3733787">
                <a:moveTo>
                  <a:pt x="0" y="0"/>
                </a:moveTo>
                <a:lnTo>
                  <a:pt x="3175000" y="0"/>
                </a:lnTo>
                <a:lnTo>
                  <a:pt x="3175000" y="3733787"/>
                </a:lnTo>
                <a:lnTo>
                  <a:pt x="0" y="373378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F0A1DAE1-C5A6-4902-8DF9-4793DC4A9782}"/>
              </a:ext>
            </a:extLst>
          </p:cNvPr>
          <p:cNvSpPr>
            <a:spLocks noGrp="1"/>
          </p:cNvSpPr>
          <p:nvPr>
            <p:ph type="pic" sz="quarter" idx="13" hasCustomPrompt="1"/>
          </p:nvPr>
        </p:nvSpPr>
        <p:spPr>
          <a:xfrm>
            <a:off x="9245151"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131856105"/>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2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D94A6AB0-DC32-4E09-932A-56E11733F3FB}"/>
              </a:ext>
            </a:extLst>
          </p:cNvPr>
          <p:cNvSpPr>
            <a:spLocks noGrp="1"/>
          </p:cNvSpPr>
          <p:nvPr>
            <p:ph type="pic" sz="quarter" idx="11"/>
          </p:nvPr>
        </p:nvSpPr>
        <p:spPr>
          <a:xfrm>
            <a:off x="458810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46943E4D-5C82-48DA-BE73-4DD7F9FE535C}"/>
              </a:ext>
            </a:extLst>
          </p:cNvPr>
          <p:cNvSpPr>
            <a:spLocks noGrp="1"/>
          </p:cNvSpPr>
          <p:nvPr>
            <p:ph type="pic" sz="quarter" idx="12"/>
          </p:nvPr>
        </p:nvSpPr>
        <p:spPr>
          <a:xfrm>
            <a:off x="78989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ED8B7BFD-BD06-4C60-83BC-6CDCA155A1B5}"/>
              </a:ext>
            </a:extLst>
          </p:cNvPr>
          <p:cNvSpPr>
            <a:spLocks noGrp="1"/>
          </p:cNvSpPr>
          <p:nvPr>
            <p:ph type="pic" sz="quarter" idx="10"/>
          </p:nvPr>
        </p:nvSpPr>
        <p:spPr>
          <a:xfrm>
            <a:off x="12772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4257010677"/>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84A56F0-08BD-4EBF-B159-D7954C2A47F3}"/>
              </a:ext>
            </a:extLst>
          </p:cNvPr>
          <p:cNvSpPr>
            <a:spLocks noGrp="1"/>
          </p:cNvSpPr>
          <p:nvPr>
            <p:ph type="pic" sz="quarter" idx="10" hasCustomPrompt="1"/>
          </p:nvPr>
        </p:nvSpPr>
        <p:spPr>
          <a:xfrm>
            <a:off x="0" y="2210141"/>
            <a:ext cx="5657850" cy="4647859"/>
          </a:xfrm>
          <a:custGeom>
            <a:avLst/>
            <a:gdLst>
              <a:gd name="connsiteX0" fmla="*/ 0 w 5657850"/>
              <a:gd name="connsiteY0" fmla="*/ 0 h 4647859"/>
              <a:gd name="connsiteX1" fmla="*/ 5657850 w 5657850"/>
              <a:gd name="connsiteY1" fmla="*/ 0 h 4647859"/>
              <a:gd name="connsiteX2" fmla="*/ 5657850 w 5657850"/>
              <a:gd name="connsiteY2" fmla="*/ 4647859 h 4647859"/>
              <a:gd name="connsiteX3" fmla="*/ 0 w 5657850"/>
              <a:gd name="connsiteY3" fmla="*/ 4647859 h 4647859"/>
            </a:gdLst>
            <a:ahLst/>
            <a:cxnLst>
              <a:cxn ang="0">
                <a:pos x="connsiteX0" y="connsiteY0"/>
              </a:cxn>
              <a:cxn ang="0">
                <a:pos x="connsiteX1" y="connsiteY1"/>
              </a:cxn>
              <a:cxn ang="0">
                <a:pos x="connsiteX2" y="connsiteY2"/>
              </a:cxn>
              <a:cxn ang="0">
                <a:pos x="connsiteX3" y="connsiteY3"/>
              </a:cxn>
            </a:cxnLst>
            <a:rect l="l" t="t" r="r" b="b"/>
            <a:pathLst>
              <a:path w="5657850" h="4647859">
                <a:moveTo>
                  <a:pt x="0" y="0"/>
                </a:moveTo>
                <a:lnTo>
                  <a:pt x="5657850" y="0"/>
                </a:lnTo>
                <a:lnTo>
                  <a:pt x="5657850" y="4647859"/>
                </a:lnTo>
                <a:lnTo>
                  <a:pt x="0" y="4647859"/>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808866557"/>
      </p:ext>
    </p:extLst>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4_Title Her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ECBECAD-EC5E-42E9-8BA7-3EE56C55A2AF}"/>
              </a:ext>
            </a:extLst>
          </p:cNvPr>
          <p:cNvSpPr>
            <a:spLocks noGrp="1"/>
          </p:cNvSpPr>
          <p:nvPr>
            <p:ph type="pic" sz="quarter" idx="10"/>
          </p:nvPr>
        </p:nvSpPr>
        <p:spPr>
          <a:xfrm>
            <a:off x="1506590" y="0"/>
            <a:ext cx="3340459" cy="3956844"/>
          </a:xfrm>
          <a:prstGeom prst="rect">
            <a:avLst/>
          </a:prstGeom>
          <a:solidFill>
            <a:schemeClr val="bg1">
              <a:lumMod val="10000"/>
              <a:lumOff val="90000"/>
            </a:schemeClr>
          </a:solidFill>
        </p:spPr>
        <p:txBody>
          <a:bodyPr/>
          <a:lstStyle/>
          <a:p>
            <a:endParaRPr lang="en-US"/>
          </a:p>
        </p:txBody>
      </p:sp>
      <p:sp>
        <p:nvSpPr>
          <p:cNvPr id="3" name="Picture Placeholder 5">
            <a:extLst>
              <a:ext uri="{FF2B5EF4-FFF2-40B4-BE49-F238E27FC236}">
                <a16:creationId xmlns:a16="http://schemas.microsoft.com/office/drawing/2014/main" id="{3F6BFF02-FE5F-46F9-B14A-3B8116160D1A}"/>
              </a:ext>
            </a:extLst>
          </p:cNvPr>
          <p:cNvSpPr>
            <a:spLocks noGrp="1"/>
          </p:cNvSpPr>
          <p:nvPr>
            <p:ph type="pic" sz="quarter" idx="11"/>
          </p:nvPr>
        </p:nvSpPr>
        <p:spPr>
          <a:xfrm>
            <a:off x="7683782" y="3429000"/>
            <a:ext cx="2162687" cy="2734469"/>
          </a:xfrm>
          <a:prstGeom prst="rect">
            <a:avLst/>
          </a:prstGeom>
          <a:solidFill>
            <a:schemeClr val="bg1">
              <a:lumMod val="10000"/>
              <a:lumOff val="90000"/>
            </a:schemeClr>
          </a:solidFill>
        </p:spPr>
        <p:txBody>
          <a:bodyPr/>
          <a:lstStyle/>
          <a:p>
            <a:endParaRPr lang="en-US"/>
          </a:p>
        </p:txBody>
      </p:sp>
      <p:sp>
        <p:nvSpPr>
          <p:cNvPr id="4" name="Picture Placeholder 5">
            <a:extLst>
              <a:ext uri="{FF2B5EF4-FFF2-40B4-BE49-F238E27FC236}">
                <a16:creationId xmlns:a16="http://schemas.microsoft.com/office/drawing/2014/main" id="{539E139D-0397-4C5A-A620-5AC561E0B1ED}"/>
              </a:ext>
            </a:extLst>
          </p:cNvPr>
          <p:cNvSpPr>
            <a:spLocks noGrp="1"/>
          </p:cNvSpPr>
          <p:nvPr>
            <p:ph type="pic" sz="quarter" idx="12"/>
          </p:nvPr>
        </p:nvSpPr>
        <p:spPr>
          <a:xfrm>
            <a:off x="10029314" y="3429000"/>
            <a:ext cx="2162687" cy="2734469"/>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195577280"/>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31394CD-7E36-482B-A5D5-1203CCD981C5}"/>
              </a:ext>
            </a:extLst>
          </p:cNvPr>
          <p:cNvSpPr>
            <a:spLocks noGrp="1"/>
          </p:cNvSpPr>
          <p:nvPr>
            <p:ph type="pic" sz="quarter" idx="10"/>
          </p:nvPr>
        </p:nvSpPr>
        <p:spPr>
          <a:xfrm>
            <a:off x="0" y="3249073"/>
            <a:ext cx="12192000" cy="3087403"/>
          </a:xfrm>
          <a:custGeom>
            <a:avLst/>
            <a:gdLst>
              <a:gd name="connsiteX0" fmla="*/ 0 w 12192000"/>
              <a:gd name="connsiteY0" fmla="*/ 0 h 3087403"/>
              <a:gd name="connsiteX1" fmla="*/ 12192000 w 12192000"/>
              <a:gd name="connsiteY1" fmla="*/ 0 h 3087403"/>
              <a:gd name="connsiteX2" fmla="*/ 12192000 w 12192000"/>
              <a:gd name="connsiteY2" fmla="*/ 3087403 h 3087403"/>
              <a:gd name="connsiteX3" fmla="*/ 0 w 12192000"/>
              <a:gd name="connsiteY3" fmla="*/ 3087403 h 3087403"/>
            </a:gdLst>
            <a:ahLst/>
            <a:cxnLst>
              <a:cxn ang="0">
                <a:pos x="connsiteX0" y="connsiteY0"/>
              </a:cxn>
              <a:cxn ang="0">
                <a:pos x="connsiteX1" y="connsiteY1"/>
              </a:cxn>
              <a:cxn ang="0">
                <a:pos x="connsiteX2" y="connsiteY2"/>
              </a:cxn>
              <a:cxn ang="0">
                <a:pos x="connsiteX3" y="connsiteY3"/>
              </a:cxn>
            </a:cxnLst>
            <a:rect l="l" t="t" r="r" b="b"/>
            <a:pathLst>
              <a:path w="12192000" h="3087403">
                <a:moveTo>
                  <a:pt x="0" y="0"/>
                </a:moveTo>
                <a:lnTo>
                  <a:pt x="12192000" y="0"/>
                </a:lnTo>
                <a:lnTo>
                  <a:pt x="12192000" y="3087403"/>
                </a:lnTo>
                <a:lnTo>
                  <a:pt x="0" y="308740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293247121"/>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5_Title Her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A748437-CAB1-4274-83DF-569F4528D3C7}"/>
              </a:ext>
            </a:extLst>
          </p:cNvPr>
          <p:cNvSpPr>
            <a:spLocks noGrp="1"/>
          </p:cNvSpPr>
          <p:nvPr>
            <p:ph type="pic" sz="quarter" idx="12"/>
          </p:nvPr>
        </p:nvSpPr>
        <p:spPr>
          <a:xfrm>
            <a:off x="7920035" y="1789396"/>
            <a:ext cx="2825753" cy="3272781"/>
          </a:xfrm>
          <a:custGeom>
            <a:avLst/>
            <a:gdLst>
              <a:gd name="connsiteX0" fmla="*/ 0 w 2825753"/>
              <a:gd name="connsiteY0" fmla="*/ 0 h 3272781"/>
              <a:gd name="connsiteX1" fmla="*/ 2825753 w 2825753"/>
              <a:gd name="connsiteY1" fmla="*/ 0 h 3272781"/>
              <a:gd name="connsiteX2" fmla="*/ 2825753 w 2825753"/>
              <a:gd name="connsiteY2" fmla="*/ 3272781 h 3272781"/>
              <a:gd name="connsiteX3" fmla="*/ 0 w 2825753"/>
              <a:gd name="connsiteY3" fmla="*/ 3272781 h 3272781"/>
            </a:gdLst>
            <a:ahLst/>
            <a:cxnLst>
              <a:cxn ang="0">
                <a:pos x="connsiteX0" y="connsiteY0"/>
              </a:cxn>
              <a:cxn ang="0">
                <a:pos x="connsiteX1" y="connsiteY1"/>
              </a:cxn>
              <a:cxn ang="0">
                <a:pos x="connsiteX2" y="connsiteY2"/>
              </a:cxn>
              <a:cxn ang="0">
                <a:pos x="connsiteX3" y="connsiteY3"/>
              </a:cxn>
            </a:cxnLst>
            <a:rect l="l" t="t" r="r" b="b"/>
            <a:pathLst>
              <a:path w="2825753" h="3272781">
                <a:moveTo>
                  <a:pt x="0" y="0"/>
                </a:moveTo>
                <a:lnTo>
                  <a:pt x="2825753" y="0"/>
                </a:lnTo>
                <a:lnTo>
                  <a:pt x="2825753" y="3272781"/>
                </a:lnTo>
                <a:lnTo>
                  <a:pt x="0" y="3272781"/>
                </a:lnTo>
                <a:close/>
              </a:path>
            </a:pathLst>
          </a:custGeom>
          <a:solidFill>
            <a:schemeClr val="bg1">
              <a:lumMod val="10000"/>
              <a:lumOff val="90000"/>
            </a:schemeClr>
          </a:solidFill>
        </p:spPr>
        <p:txBody>
          <a:bodyPr wrap="square">
            <a:noAutofit/>
          </a:bodyPr>
          <a:lstStyle/>
          <a:p>
            <a:endParaRPr lang="en-ID"/>
          </a:p>
        </p:txBody>
      </p:sp>
      <p:sp>
        <p:nvSpPr>
          <p:cNvPr id="13" name="Picture Placeholder 12">
            <a:extLst>
              <a:ext uri="{FF2B5EF4-FFF2-40B4-BE49-F238E27FC236}">
                <a16:creationId xmlns:a16="http://schemas.microsoft.com/office/drawing/2014/main" id="{BA588A39-2AC9-4C03-A8DD-9ACB3583DC0E}"/>
              </a:ext>
            </a:extLst>
          </p:cNvPr>
          <p:cNvSpPr>
            <a:spLocks noGrp="1"/>
          </p:cNvSpPr>
          <p:nvPr>
            <p:ph type="pic" sz="quarter" idx="11"/>
          </p:nvPr>
        </p:nvSpPr>
        <p:spPr>
          <a:xfrm>
            <a:off x="4683124" y="1789397"/>
            <a:ext cx="2825751" cy="3262071"/>
          </a:xfrm>
          <a:custGeom>
            <a:avLst/>
            <a:gdLst>
              <a:gd name="connsiteX0" fmla="*/ 0 w 2825751"/>
              <a:gd name="connsiteY0" fmla="*/ 0 h 3262071"/>
              <a:gd name="connsiteX1" fmla="*/ 2825751 w 2825751"/>
              <a:gd name="connsiteY1" fmla="*/ 0 h 3262071"/>
              <a:gd name="connsiteX2" fmla="*/ 2825751 w 2825751"/>
              <a:gd name="connsiteY2" fmla="*/ 3262071 h 3262071"/>
              <a:gd name="connsiteX3" fmla="*/ 0 w 2825751"/>
              <a:gd name="connsiteY3" fmla="*/ 3262071 h 3262071"/>
            </a:gdLst>
            <a:ahLst/>
            <a:cxnLst>
              <a:cxn ang="0">
                <a:pos x="connsiteX0" y="connsiteY0"/>
              </a:cxn>
              <a:cxn ang="0">
                <a:pos x="connsiteX1" y="connsiteY1"/>
              </a:cxn>
              <a:cxn ang="0">
                <a:pos x="connsiteX2" y="connsiteY2"/>
              </a:cxn>
              <a:cxn ang="0">
                <a:pos x="connsiteX3" y="connsiteY3"/>
              </a:cxn>
            </a:cxnLst>
            <a:rect l="l" t="t" r="r" b="b"/>
            <a:pathLst>
              <a:path w="2825751" h="3262071">
                <a:moveTo>
                  <a:pt x="0" y="0"/>
                </a:moveTo>
                <a:lnTo>
                  <a:pt x="2825751" y="0"/>
                </a:lnTo>
                <a:lnTo>
                  <a:pt x="2825751" y="3262071"/>
                </a:lnTo>
                <a:lnTo>
                  <a:pt x="0" y="3262071"/>
                </a:lnTo>
                <a:close/>
              </a:path>
            </a:pathLst>
          </a:custGeom>
          <a:solidFill>
            <a:schemeClr val="bg1">
              <a:lumMod val="10000"/>
              <a:lumOff val="90000"/>
            </a:schemeClr>
          </a:solidFill>
        </p:spPr>
        <p:txBody>
          <a:bodyPr wrap="square">
            <a:noAutofit/>
          </a:bodyPr>
          <a:lstStyle/>
          <a:p>
            <a:endParaRPr lang="en-ID"/>
          </a:p>
        </p:txBody>
      </p:sp>
      <p:sp>
        <p:nvSpPr>
          <p:cNvPr id="10" name="Picture Placeholder 9">
            <a:extLst>
              <a:ext uri="{FF2B5EF4-FFF2-40B4-BE49-F238E27FC236}">
                <a16:creationId xmlns:a16="http://schemas.microsoft.com/office/drawing/2014/main" id="{09D12D46-FC58-4B12-8367-D58D3AB62667}"/>
              </a:ext>
            </a:extLst>
          </p:cNvPr>
          <p:cNvSpPr>
            <a:spLocks noGrp="1"/>
          </p:cNvSpPr>
          <p:nvPr>
            <p:ph type="pic" sz="quarter" idx="10"/>
          </p:nvPr>
        </p:nvSpPr>
        <p:spPr>
          <a:xfrm>
            <a:off x="1446212" y="1789397"/>
            <a:ext cx="2825750" cy="3262070"/>
          </a:xfrm>
          <a:custGeom>
            <a:avLst/>
            <a:gdLst>
              <a:gd name="connsiteX0" fmla="*/ 0 w 2825750"/>
              <a:gd name="connsiteY0" fmla="*/ 0 h 3262070"/>
              <a:gd name="connsiteX1" fmla="*/ 2825750 w 2825750"/>
              <a:gd name="connsiteY1" fmla="*/ 0 h 3262070"/>
              <a:gd name="connsiteX2" fmla="*/ 2825750 w 2825750"/>
              <a:gd name="connsiteY2" fmla="*/ 3262070 h 3262070"/>
              <a:gd name="connsiteX3" fmla="*/ 0 w 2825750"/>
              <a:gd name="connsiteY3" fmla="*/ 3262070 h 3262070"/>
            </a:gdLst>
            <a:ahLst/>
            <a:cxnLst>
              <a:cxn ang="0">
                <a:pos x="connsiteX0" y="connsiteY0"/>
              </a:cxn>
              <a:cxn ang="0">
                <a:pos x="connsiteX1" y="connsiteY1"/>
              </a:cxn>
              <a:cxn ang="0">
                <a:pos x="connsiteX2" y="connsiteY2"/>
              </a:cxn>
              <a:cxn ang="0">
                <a:pos x="connsiteX3" y="connsiteY3"/>
              </a:cxn>
            </a:cxnLst>
            <a:rect l="l" t="t" r="r" b="b"/>
            <a:pathLst>
              <a:path w="2825750" h="3262070">
                <a:moveTo>
                  <a:pt x="0" y="0"/>
                </a:moveTo>
                <a:lnTo>
                  <a:pt x="2825750" y="0"/>
                </a:lnTo>
                <a:lnTo>
                  <a:pt x="2825750" y="3262070"/>
                </a:lnTo>
                <a:lnTo>
                  <a:pt x="0" y="326207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397920666"/>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6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FB410F0-48C3-4780-BC1C-4CFB7D35636D}"/>
              </a:ext>
            </a:extLst>
          </p:cNvPr>
          <p:cNvSpPr>
            <a:spLocks noGrp="1"/>
          </p:cNvSpPr>
          <p:nvPr>
            <p:ph type="pic" sz="quarter" idx="10"/>
          </p:nvPr>
        </p:nvSpPr>
        <p:spPr>
          <a:xfrm>
            <a:off x="6534150" y="1378260"/>
            <a:ext cx="5657850" cy="4101480"/>
          </a:xfrm>
          <a:custGeom>
            <a:avLst/>
            <a:gdLst>
              <a:gd name="connsiteX0" fmla="*/ 0 w 5657850"/>
              <a:gd name="connsiteY0" fmla="*/ 3028779 h 4101480"/>
              <a:gd name="connsiteX1" fmla="*/ 5657850 w 5657850"/>
              <a:gd name="connsiteY1" fmla="*/ 3028779 h 4101480"/>
              <a:gd name="connsiteX2" fmla="*/ 5657850 w 5657850"/>
              <a:gd name="connsiteY2" fmla="*/ 4101480 h 4101480"/>
              <a:gd name="connsiteX3" fmla="*/ 0 w 5657850"/>
              <a:gd name="connsiteY3" fmla="*/ 4101480 h 4101480"/>
              <a:gd name="connsiteX4" fmla="*/ 0 w 5657850"/>
              <a:gd name="connsiteY4" fmla="*/ 0 h 4101480"/>
              <a:gd name="connsiteX5" fmla="*/ 5657850 w 5657850"/>
              <a:gd name="connsiteY5" fmla="*/ 0 h 4101480"/>
              <a:gd name="connsiteX6" fmla="*/ 5657850 w 5657850"/>
              <a:gd name="connsiteY6" fmla="*/ 2831759 h 4101480"/>
              <a:gd name="connsiteX7" fmla="*/ 0 w 5657850"/>
              <a:gd name="connsiteY7" fmla="*/ 2831759 h 4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50" h="4101480">
                <a:moveTo>
                  <a:pt x="0" y="3028779"/>
                </a:moveTo>
                <a:lnTo>
                  <a:pt x="5657850" y="3028779"/>
                </a:lnTo>
                <a:lnTo>
                  <a:pt x="5657850" y="4101480"/>
                </a:lnTo>
                <a:lnTo>
                  <a:pt x="0" y="4101480"/>
                </a:lnTo>
                <a:close/>
                <a:moveTo>
                  <a:pt x="0" y="0"/>
                </a:moveTo>
                <a:lnTo>
                  <a:pt x="5657850" y="0"/>
                </a:lnTo>
                <a:lnTo>
                  <a:pt x="5657850" y="2831759"/>
                </a:lnTo>
                <a:lnTo>
                  <a:pt x="0" y="283175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230942134"/>
      </p:ext>
    </p:extLst>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7"/>
          <p:cNvSpPr>
            <a:spLocks noGrp="1"/>
          </p:cNvSpPr>
          <p:nvPr>
            <p:ph type="pic" sz="quarter" idx="13"/>
          </p:nvPr>
        </p:nvSpPr>
        <p:spPr>
          <a:xfrm>
            <a:off x="6804659" y="1082040"/>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3" name="Picture Placeholder 6"/>
          <p:cNvSpPr>
            <a:spLocks noGrp="1"/>
          </p:cNvSpPr>
          <p:nvPr>
            <p:ph type="pic" sz="quarter" idx="14"/>
          </p:nvPr>
        </p:nvSpPr>
        <p:spPr>
          <a:xfrm>
            <a:off x="9341823" y="1904037"/>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119074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DDDFD76-D689-48CB-A85B-3BD591B3FC21}"/>
              </a:ext>
            </a:extLst>
          </p:cNvPr>
          <p:cNvSpPr>
            <a:spLocks noGrp="1"/>
          </p:cNvSpPr>
          <p:nvPr>
            <p:ph type="pic" sz="quarter" idx="10"/>
          </p:nvPr>
        </p:nvSpPr>
        <p:spPr>
          <a:xfrm>
            <a:off x="5787768" y="1884218"/>
            <a:ext cx="4521168" cy="2815324"/>
          </a:xfrm>
          <a:custGeom>
            <a:avLst/>
            <a:gdLst>
              <a:gd name="connsiteX0" fmla="*/ 0 w 4521168"/>
              <a:gd name="connsiteY0" fmla="*/ 0 h 2815324"/>
              <a:gd name="connsiteX1" fmla="*/ 4521168 w 4521168"/>
              <a:gd name="connsiteY1" fmla="*/ 0 h 2815324"/>
              <a:gd name="connsiteX2" fmla="*/ 4521168 w 4521168"/>
              <a:gd name="connsiteY2" fmla="*/ 2815324 h 2815324"/>
              <a:gd name="connsiteX3" fmla="*/ 0 w 4521168"/>
              <a:gd name="connsiteY3" fmla="*/ 2815324 h 2815324"/>
            </a:gdLst>
            <a:ahLst/>
            <a:cxnLst>
              <a:cxn ang="0">
                <a:pos x="connsiteX0" y="connsiteY0"/>
              </a:cxn>
              <a:cxn ang="0">
                <a:pos x="connsiteX1" y="connsiteY1"/>
              </a:cxn>
              <a:cxn ang="0">
                <a:pos x="connsiteX2" y="connsiteY2"/>
              </a:cxn>
              <a:cxn ang="0">
                <a:pos x="connsiteX3" y="connsiteY3"/>
              </a:cxn>
            </a:cxnLst>
            <a:rect l="l" t="t" r="r" b="b"/>
            <a:pathLst>
              <a:path w="4521168" h="2815324">
                <a:moveTo>
                  <a:pt x="0" y="0"/>
                </a:moveTo>
                <a:lnTo>
                  <a:pt x="4521168" y="0"/>
                </a:lnTo>
                <a:lnTo>
                  <a:pt x="4521168" y="2815324"/>
                </a:lnTo>
                <a:lnTo>
                  <a:pt x="0" y="281532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230958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BDE65DC-FAAD-404E-8FAE-F432282FD8FD}"/>
              </a:ext>
            </a:extLst>
          </p:cNvPr>
          <p:cNvSpPr>
            <a:spLocks noGrp="1"/>
          </p:cNvSpPr>
          <p:nvPr>
            <p:ph type="pic" sz="quarter" idx="10" hasCustomPrompt="1"/>
          </p:nvPr>
        </p:nvSpPr>
        <p:spPr>
          <a:xfrm>
            <a:off x="-763936" y="1754812"/>
            <a:ext cx="5632451" cy="3520875"/>
          </a:xfrm>
          <a:custGeom>
            <a:avLst/>
            <a:gdLst>
              <a:gd name="connsiteX0" fmla="*/ 0 w 5632451"/>
              <a:gd name="connsiteY0" fmla="*/ 0 h 3520875"/>
              <a:gd name="connsiteX1" fmla="*/ 5632451 w 5632451"/>
              <a:gd name="connsiteY1" fmla="*/ 0 h 3520875"/>
              <a:gd name="connsiteX2" fmla="*/ 5632451 w 5632451"/>
              <a:gd name="connsiteY2" fmla="*/ 3520875 h 3520875"/>
              <a:gd name="connsiteX3" fmla="*/ 0 w 5632451"/>
              <a:gd name="connsiteY3" fmla="*/ 3520875 h 3520875"/>
            </a:gdLst>
            <a:ahLst/>
            <a:cxnLst>
              <a:cxn ang="0">
                <a:pos x="connsiteX0" y="connsiteY0"/>
              </a:cxn>
              <a:cxn ang="0">
                <a:pos x="connsiteX1" y="connsiteY1"/>
              </a:cxn>
              <a:cxn ang="0">
                <a:pos x="connsiteX2" y="connsiteY2"/>
              </a:cxn>
              <a:cxn ang="0">
                <a:pos x="connsiteX3" y="connsiteY3"/>
              </a:cxn>
            </a:cxnLst>
            <a:rect l="l" t="t" r="r" b="b"/>
            <a:pathLst>
              <a:path w="5632451" h="3520875">
                <a:moveTo>
                  <a:pt x="0" y="0"/>
                </a:moveTo>
                <a:lnTo>
                  <a:pt x="5632451" y="0"/>
                </a:lnTo>
                <a:lnTo>
                  <a:pt x="5632451" y="3520875"/>
                </a:lnTo>
                <a:lnTo>
                  <a:pt x="0" y="352087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984970652"/>
      </p:ext>
    </p:extLst>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C0CD4EEE-A2D2-4319-8515-B60AB9A7FC24}"/>
              </a:ext>
            </a:extLst>
          </p:cNvPr>
          <p:cNvSpPr>
            <a:spLocks noGrp="1"/>
          </p:cNvSpPr>
          <p:nvPr>
            <p:ph type="pic" sz="quarter" idx="33" hasCustomPrompt="1"/>
          </p:nvPr>
        </p:nvSpPr>
        <p:spPr>
          <a:xfrm>
            <a:off x="2105024" y="1488433"/>
            <a:ext cx="2611755" cy="3663790"/>
          </a:xfrm>
          <a:custGeom>
            <a:avLst/>
            <a:gdLst>
              <a:gd name="connsiteX0" fmla="*/ 1928006 w 1944952"/>
              <a:gd name="connsiteY0" fmla="*/ 2726505 h 2728394"/>
              <a:gd name="connsiteX1" fmla="*/ 1944952 w 1944952"/>
              <a:gd name="connsiteY1" fmla="*/ 2726960 h 2728394"/>
              <a:gd name="connsiteX2" fmla="*/ 1928107 w 1944952"/>
              <a:gd name="connsiteY2" fmla="*/ 2728394 h 2728394"/>
              <a:gd name="connsiteX3" fmla="*/ 0 w 1944952"/>
              <a:gd name="connsiteY3" fmla="*/ 0 h 2728394"/>
              <a:gd name="connsiteX4" fmla="*/ 1793805 w 1944952"/>
              <a:gd name="connsiteY4" fmla="*/ 214948 h 2728394"/>
              <a:gd name="connsiteX5" fmla="*/ 1928006 w 1944952"/>
              <a:gd name="connsiteY5" fmla="*/ 2726505 h 2728394"/>
              <a:gd name="connsiteX6" fmla="*/ 59055 w 1944952"/>
              <a:gd name="connsiteY6" fmla="*/ 2676324 h 272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952" h="2728394">
                <a:moveTo>
                  <a:pt x="1928006" y="2726505"/>
                </a:moveTo>
                <a:lnTo>
                  <a:pt x="1944952" y="2726960"/>
                </a:lnTo>
                <a:lnTo>
                  <a:pt x="1928107" y="2728394"/>
                </a:lnTo>
                <a:close/>
                <a:moveTo>
                  <a:pt x="0" y="0"/>
                </a:moveTo>
                <a:lnTo>
                  <a:pt x="1793805" y="214948"/>
                </a:lnTo>
                <a:lnTo>
                  <a:pt x="1928006" y="2726505"/>
                </a:lnTo>
                <a:lnTo>
                  <a:pt x="59055" y="2676324"/>
                </a:lnTo>
                <a:close/>
              </a:path>
            </a:pathLst>
          </a:custGeom>
          <a:solidFill>
            <a:schemeClr val="bg1">
              <a:lumMod val="10000"/>
              <a:lumOff val="90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76790269"/>
      </p:ext>
    </p:extLst>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8F53E9B-FAB4-4987-B807-B102D9B2E42D}"/>
              </a:ext>
            </a:extLst>
          </p:cNvPr>
          <p:cNvSpPr>
            <a:spLocks noGrp="1"/>
          </p:cNvSpPr>
          <p:nvPr>
            <p:ph type="pic" sz="quarter" idx="10" hasCustomPrompt="1"/>
          </p:nvPr>
        </p:nvSpPr>
        <p:spPr>
          <a:xfrm>
            <a:off x="6312834" y="1134803"/>
            <a:ext cx="3695295" cy="2315740"/>
          </a:xfrm>
          <a:custGeom>
            <a:avLst/>
            <a:gdLst>
              <a:gd name="connsiteX0" fmla="*/ 2516627 w 3695295"/>
              <a:gd name="connsiteY0" fmla="*/ 834 h 2315740"/>
              <a:gd name="connsiteX1" fmla="*/ 2630277 w 3695295"/>
              <a:gd name="connsiteY1" fmla="*/ 23905 h 2315740"/>
              <a:gd name="connsiteX2" fmla="*/ 2772523 w 3695295"/>
              <a:gd name="connsiteY2" fmla="*/ 110676 h 2315740"/>
              <a:gd name="connsiteX3" fmla="*/ 3273455 w 3695295"/>
              <a:gd name="connsiteY3" fmla="*/ 514652 h 2315740"/>
              <a:gd name="connsiteX4" fmla="*/ 3574499 w 3695295"/>
              <a:gd name="connsiteY4" fmla="*/ 761069 h 2315740"/>
              <a:gd name="connsiteX5" fmla="*/ 3651024 w 3695295"/>
              <a:gd name="connsiteY5" fmla="*/ 835716 h 2315740"/>
              <a:gd name="connsiteX6" fmla="*/ 3683117 w 3695295"/>
              <a:gd name="connsiteY6" fmla="*/ 886447 h 2315740"/>
              <a:gd name="connsiteX7" fmla="*/ 3659393 w 3695295"/>
              <a:gd name="connsiteY7" fmla="*/ 1044591 h 2315740"/>
              <a:gd name="connsiteX8" fmla="*/ 3535677 w 3695295"/>
              <a:gd name="connsiteY8" fmla="*/ 1149103 h 2315740"/>
              <a:gd name="connsiteX9" fmla="*/ 3300739 w 3695295"/>
              <a:gd name="connsiteY9" fmla="*/ 1271525 h 2315740"/>
              <a:gd name="connsiteX10" fmla="*/ 3073186 w 3695295"/>
              <a:gd name="connsiteY10" fmla="*/ 1377100 h 2315740"/>
              <a:gd name="connsiteX11" fmla="*/ 2840083 w 3695295"/>
              <a:gd name="connsiteY11" fmla="*/ 1484162 h 2315740"/>
              <a:gd name="connsiteX12" fmla="*/ 2670620 w 3695295"/>
              <a:gd name="connsiteY12" fmla="*/ 1562278 h 2315740"/>
              <a:gd name="connsiteX13" fmla="*/ 2498382 w 3695295"/>
              <a:gd name="connsiteY13" fmla="*/ 1641137 h 2315740"/>
              <a:gd name="connsiteX14" fmla="*/ 2323368 w 3695295"/>
              <a:gd name="connsiteY14" fmla="*/ 1720740 h 2315740"/>
              <a:gd name="connsiteX15" fmla="*/ 2151130 w 3695295"/>
              <a:gd name="connsiteY15" fmla="*/ 1799599 h 2315740"/>
              <a:gd name="connsiteX16" fmla="*/ 1978892 w 3695295"/>
              <a:gd name="connsiteY16" fmla="*/ 1878458 h 2315740"/>
              <a:gd name="connsiteX17" fmla="*/ 1806654 w 3695295"/>
              <a:gd name="connsiteY17" fmla="*/ 1957318 h 2315740"/>
              <a:gd name="connsiteX18" fmla="*/ 1618505 w 3695295"/>
              <a:gd name="connsiteY18" fmla="*/ 2043414 h 2315740"/>
              <a:gd name="connsiteX19" fmla="*/ 1459402 w 3695295"/>
              <a:gd name="connsiteY19" fmla="*/ 2115780 h 2315740"/>
              <a:gd name="connsiteX20" fmla="*/ 1307882 w 3695295"/>
              <a:gd name="connsiteY20" fmla="*/ 2183141 h 2315740"/>
              <a:gd name="connsiteX21" fmla="*/ 1165978 w 3695295"/>
              <a:gd name="connsiteY21" fmla="*/ 2241978 h 2315740"/>
              <a:gd name="connsiteX22" fmla="*/ 1071061 w 3695295"/>
              <a:gd name="connsiteY22" fmla="*/ 2276332 h 2315740"/>
              <a:gd name="connsiteX23" fmla="*/ 1005933 w 3695295"/>
              <a:gd name="connsiteY23" fmla="*/ 2299730 h 2315740"/>
              <a:gd name="connsiteX24" fmla="*/ 767727 w 3695295"/>
              <a:gd name="connsiteY24" fmla="*/ 2310035 h 2315740"/>
              <a:gd name="connsiteX25" fmla="*/ 561198 w 3695295"/>
              <a:gd name="connsiteY25" fmla="*/ 2172098 h 2315740"/>
              <a:gd name="connsiteX26" fmla="*/ 425648 w 3695295"/>
              <a:gd name="connsiteY26" fmla="*/ 1943779 h 2315740"/>
              <a:gd name="connsiteX27" fmla="*/ 181409 w 3695295"/>
              <a:gd name="connsiteY27" fmla="*/ 1509677 h 2315740"/>
              <a:gd name="connsiteX28" fmla="*/ 37682 w 3695295"/>
              <a:gd name="connsiteY28" fmla="*/ 1250842 h 2315740"/>
              <a:gd name="connsiteX29" fmla="*/ 1850 w 3695295"/>
              <a:gd name="connsiteY29" fmla="*/ 1150423 h 2315740"/>
              <a:gd name="connsiteX30" fmla="*/ 53898 w 3695295"/>
              <a:gd name="connsiteY30" fmla="*/ 1011592 h 2315740"/>
              <a:gd name="connsiteX31" fmla="*/ 230896 w 3695295"/>
              <a:gd name="connsiteY31" fmla="*/ 883881 h 2315740"/>
              <a:gd name="connsiteX32" fmla="*/ 535224 w 3695295"/>
              <a:gd name="connsiteY32" fmla="*/ 742867 h 2315740"/>
              <a:gd name="connsiteX33" fmla="*/ 863988 w 3695295"/>
              <a:gd name="connsiteY33" fmla="*/ 604226 h 2315740"/>
              <a:gd name="connsiteX34" fmla="*/ 1233643 w 3695295"/>
              <a:gd name="connsiteY34" fmla="*/ 451654 h 2315740"/>
              <a:gd name="connsiteX35" fmla="*/ 1567958 w 3695295"/>
              <a:gd name="connsiteY35" fmla="*/ 311525 h 2315740"/>
              <a:gd name="connsiteX36" fmla="*/ 1932062 w 3695295"/>
              <a:gd name="connsiteY36" fmla="*/ 160442 h 2315740"/>
              <a:gd name="connsiteX37" fmla="*/ 2200703 w 3695295"/>
              <a:gd name="connsiteY37" fmla="*/ 52778 h 2315740"/>
              <a:gd name="connsiteX38" fmla="*/ 2238818 w 3695295"/>
              <a:gd name="connsiteY38" fmla="*/ 39591 h 2315740"/>
              <a:gd name="connsiteX39" fmla="*/ 2333190 w 3695295"/>
              <a:gd name="connsiteY39" fmla="*/ 14304 h 2315740"/>
              <a:gd name="connsiteX40" fmla="*/ 2399259 w 3695295"/>
              <a:gd name="connsiteY40" fmla="*/ 5522 h 2315740"/>
              <a:gd name="connsiteX41" fmla="*/ 2516627 w 3695295"/>
              <a:gd name="connsiteY41" fmla="*/ 834 h 231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5295" h="2315740">
                <a:moveTo>
                  <a:pt x="2516627" y="834"/>
                </a:moveTo>
                <a:cubicBezTo>
                  <a:pt x="2555523" y="3050"/>
                  <a:pt x="2593799" y="9891"/>
                  <a:pt x="2630277" y="23905"/>
                </a:cubicBezTo>
                <a:cubicBezTo>
                  <a:pt x="2682864" y="42522"/>
                  <a:pt x="2728065" y="77986"/>
                  <a:pt x="2772523" y="110676"/>
                </a:cubicBezTo>
                <a:cubicBezTo>
                  <a:pt x="2939996" y="247184"/>
                  <a:pt x="3106725" y="380917"/>
                  <a:pt x="3273455" y="514652"/>
                </a:cubicBezTo>
                <a:cubicBezTo>
                  <a:pt x="3373125" y="597964"/>
                  <a:pt x="3474828" y="677758"/>
                  <a:pt x="3574499" y="761069"/>
                </a:cubicBezTo>
                <a:cubicBezTo>
                  <a:pt x="3601362" y="783606"/>
                  <a:pt x="3628968" y="808917"/>
                  <a:pt x="3651024" y="835716"/>
                </a:cubicBezTo>
                <a:cubicBezTo>
                  <a:pt x="3665062" y="852026"/>
                  <a:pt x="3675758" y="869045"/>
                  <a:pt x="3683117" y="886447"/>
                </a:cubicBezTo>
                <a:cubicBezTo>
                  <a:pt x="3705194" y="938654"/>
                  <a:pt x="3697237" y="994308"/>
                  <a:pt x="3659393" y="1044591"/>
                </a:cubicBezTo>
                <a:cubicBezTo>
                  <a:pt x="3626679" y="1089038"/>
                  <a:pt x="3585440" y="1123876"/>
                  <a:pt x="3535677" y="1149103"/>
                </a:cubicBezTo>
                <a:cubicBezTo>
                  <a:pt x="3457612" y="1190836"/>
                  <a:pt x="3379547" y="1232567"/>
                  <a:pt x="3300739" y="1271525"/>
                </a:cubicBezTo>
                <a:cubicBezTo>
                  <a:pt x="3223963" y="1306964"/>
                  <a:pt x="3149962" y="1341660"/>
                  <a:pt x="3073186" y="1377100"/>
                </a:cubicBezTo>
                <a:cubicBezTo>
                  <a:pt x="2996411" y="1412539"/>
                  <a:pt x="2916858" y="1448723"/>
                  <a:pt x="2840083" y="1484162"/>
                </a:cubicBezTo>
                <a:cubicBezTo>
                  <a:pt x="2781249" y="1508846"/>
                  <a:pt x="2725935" y="1535562"/>
                  <a:pt x="2670620" y="1562278"/>
                </a:cubicBezTo>
                <a:cubicBezTo>
                  <a:pt x="2611786" y="1586962"/>
                  <a:pt x="2553697" y="1614421"/>
                  <a:pt x="2498382" y="1641137"/>
                </a:cubicBezTo>
                <a:cubicBezTo>
                  <a:pt x="2439548" y="1665821"/>
                  <a:pt x="2381458" y="1693281"/>
                  <a:pt x="2323368" y="1720740"/>
                </a:cubicBezTo>
                <a:cubicBezTo>
                  <a:pt x="2267310" y="1744680"/>
                  <a:pt x="2209220" y="1772140"/>
                  <a:pt x="2151130" y="1799599"/>
                </a:cubicBezTo>
                <a:cubicBezTo>
                  <a:pt x="2092297" y="1824284"/>
                  <a:pt x="2036982" y="1850999"/>
                  <a:pt x="1978892" y="1878458"/>
                </a:cubicBezTo>
                <a:cubicBezTo>
                  <a:pt x="1920802" y="1905918"/>
                  <a:pt x="1864745" y="1929858"/>
                  <a:pt x="1806654" y="1957318"/>
                </a:cubicBezTo>
                <a:cubicBezTo>
                  <a:pt x="1743013" y="1986264"/>
                  <a:pt x="1682147" y="2014468"/>
                  <a:pt x="1618505" y="2043414"/>
                </a:cubicBezTo>
                <a:cubicBezTo>
                  <a:pt x="1565223" y="2066611"/>
                  <a:pt x="1512685" y="2092583"/>
                  <a:pt x="1459402" y="2115780"/>
                </a:cubicBezTo>
                <a:cubicBezTo>
                  <a:pt x="1408896" y="2138234"/>
                  <a:pt x="1358388" y="2160687"/>
                  <a:pt x="1307882" y="2183141"/>
                </a:cubicBezTo>
                <a:cubicBezTo>
                  <a:pt x="1260151" y="2204851"/>
                  <a:pt x="1214452" y="2223043"/>
                  <a:pt x="1165978" y="2241978"/>
                </a:cubicBezTo>
                <a:cubicBezTo>
                  <a:pt x="1133414" y="2253677"/>
                  <a:pt x="1100850" y="2265377"/>
                  <a:pt x="1071061" y="2276332"/>
                </a:cubicBezTo>
                <a:cubicBezTo>
                  <a:pt x="1049600" y="2285056"/>
                  <a:pt x="1028139" y="2293780"/>
                  <a:pt x="1005933" y="2299730"/>
                </a:cubicBezTo>
                <a:cubicBezTo>
                  <a:pt x="926729" y="2315006"/>
                  <a:pt x="848071" y="2321215"/>
                  <a:pt x="767727" y="2310035"/>
                </a:cubicBezTo>
                <a:cubicBezTo>
                  <a:pt x="676827" y="2292762"/>
                  <a:pt x="608479" y="2248633"/>
                  <a:pt x="561198" y="2172098"/>
                </a:cubicBezTo>
                <a:cubicBezTo>
                  <a:pt x="514659" y="2098336"/>
                  <a:pt x="470154" y="2021057"/>
                  <a:pt x="425648" y="1943779"/>
                </a:cubicBezTo>
                <a:cubicBezTo>
                  <a:pt x="342384" y="1799574"/>
                  <a:pt x="261897" y="1654626"/>
                  <a:pt x="181409" y="1509677"/>
                </a:cubicBezTo>
                <a:cubicBezTo>
                  <a:pt x="131898" y="1424819"/>
                  <a:pt x="85162" y="1339217"/>
                  <a:pt x="37682" y="1250842"/>
                </a:cubicBezTo>
                <a:cubicBezTo>
                  <a:pt x="20435" y="1219781"/>
                  <a:pt x="5220" y="1185202"/>
                  <a:pt x="1850" y="1150423"/>
                </a:cubicBezTo>
                <a:cubicBezTo>
                  <a:pt x="-7465" y="1093450"/>
                  <a:pt x="19697" y="1050490"/>
                  <a:pt x="53898" y="1011592"/>
                </a:cubicBezTo>
                <a:cubicBezTo>
                  <a:pt x="104554" y="956389"/>
                  <a:pt x="165965" y="919120"/>
                  <a:pt x="230896" y="883881"/>
                </a:cubicBezTo>
                <a:cubicBezTo>
                  <a:pt x="329679" y="830651"/>
                  <a:pt x="434211" y="787774"/>
                  <a:pt x="535224" y="742867"/>
                </a:cubicBezTo>
                <a:cubicBezTo>
                  <a:pt x="645308" y="698503"/>
                  <a:pt x="754649" y="651364"/>
                  <a:pt x="863988" y="604226"/>
                </a:cubicBezTo>
                <a:cubicBezTo>
                  <a:pt x="987207" y="553368"/>
                  <a:pt x="1110425" y="502512"/>
                  <a:pt x="1233643" y="451654"/>
                </a:cubicBezTo>
                <a:cubicBezTo>
                  <a:pt x="1345759" y="403772"/>
                  <a:pt x="1455099" y="356633"/>
                  <a:pt x="1567958" y="311525"/>
                </a:cubicBezTo>
                <a:cubicBezTo>
                  <a:pt x="1688401" y="261412"/>
                  <a:pt x="1810876" y="207781"/>
                  <a:pt x="1932062" y="160442"/>
                </a:cubicBezTo>
                <a:cubicBezTo>
                  <a:pt x="2022716" y="121284"/>
                  <a:pt x="2112081" y="88418"/>
                  <a:pt x="2200703" y="52778"/>
                </a:cubicBezTo>
                <a:cubicBezTo>
                  <a:pt x="2214581" y="49059"/>
                  <a:pt x="2224940" y="43310"/>
                  <a:pt x="2238818" y="39591"/>
                </a:cubicBezTo>
                <a:cubicBezTo>
                  <a:pt x="2269350" y="31410"/>
                  <a:pt x="2302658" y="22485"/>
                  <a:pt x="2333190" y="14304"/>
                </a:cubicBezTo>
                <a:cubicBezTo>
                  <a:pt x="2356138" y="11130"/>
                  <a:pt x="2379086" y="7954"/>
                  <a:pt x="2399259" y="5522"/>
                </a:cubicBezTo>
                <a:cubicBezTo>
                  <a:pt x="2438216" y="1030"/>
                  <a:pt x="2477732" y="-1381"/>
                  <a:pt x="2516627" y="834"/>
                </a:cubicBez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526268539"/>
      </p:ext>
    </p:extLst>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B689E3-CFF2-40F6-8548-B0714B65C3A6}"/>
              </a:ext>
            </a:extLst>
          </p:cNvPr>
          <p:cNvSpPr>
            <a:spLocks noGrp="1"/>
          </p:cNvSpPr>
          <p:nvPr>
            <p:ph type="pic" sz="quarter" idx="10"/>
          </p:nvPr>
        </p:nvSpPr>
        <p:spPr>
          <a:xfrm>
            <a:off x="2906972" y="3179928"/>
            <a:ext cx="5131559" cy="3678072"/>
          </a:xfrm>
          <a:custGeom>
            <a:avLst/>
            <a:gdLst>
              <a:gd name="connsiteX0" fmla="*/ 0 w 5131559"/>
              <a:gd name="connsiteY0" fmla="*/ 0 h 3678072"/>
              <a:gd name="connsiteX1" fmla="*/ 5131559 w 5131559"/>
              <a:gd name="connsiteY1" fmla="*/ 0 h 3678072"/>
              <a:gd name="connsiteX2" fmla="*/ 5131559 w 5131559"/>
              <a:gd name="connsiteY2" fmla="*/ 3678072 h 3678072"/>
              <a:gd name="connsiteX3" fmla="*/ 0 w 5131559"/>
              <a:gd name="connsiteY3" fmla="*/ 3678072 h 3678072"/>
            </a:gdLst>
            <a:ahLst/>
            <a:cxnLst>
              <a:cxn ang="0">
                <a:pos x="connsiteX0" y="connsiteY0"/>
              </a:cxn>
              <a:cxn ang="0">
                <a:pos x="connsiteX1" y="connsiteY1"/>
              </a:cxn>
              <a:cxn ang="0">
                <a:pos x="connsiteX2" y="connsiteY2"/>
              </a:cxn>
              <a:cxn ang="0">
                <a:pos x="connsiteX3" y="connsiteY3"/>
              </a:cxn>
            </a:cxnLst>
            <a:rect l="l" t="t" r="r" b="b"/>
            <a:pathLst>
              <a:path w="5131559" h="3678072">
                <a:moveTo>
                  <a:pt x="0" y="0"/>
                </a:moveTo>
                <a:lnTo>
                  <a:pt x="5131559" y="0"/>
                </a:lnTo>
                <a:lnTo>
                  <a:pt x="5131559" y="3678072"/>
                </a:lnTo>
                <a:lnTo>
                  <a:pt x="0" y="3678072"/>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280896516"/>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8258629" y="2728685"/>
            <a:ext cx="3933371" cy="3280229"/>
          </a:xfrm>
          <a:custGeom>
            <a:avLst/>
            <a:gdLst>
              <a:gd name="connsiteX0" fmla="*/ 0 w 3933371"/>
              <a:gd name="connsiteY0" fmla="*/ 0 h 3280229"/>
              <a:gd name="connsiteX1" fmla="*/ 3933371 w 3933371"/>
              <a:gd name="connsiteY1" fmla="*/ 0 h 3280229"/>
              <a:gd name="connsiteX2" fmla="*/ 3933371 w 3933371"/>
              <a:gd name="connsiteY2" fmla="*/ 3280229 h 3280229"/>
              <a:gd name="connsiteX3" fmla="*/ 0 w 3933371"/>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3933371" h="3280229">
                <a:moveTo>
                  <a:pt x="0" y="0"/>
                </a:moveTo>
                <a:lnTo>
                  <a:pt x="3933371" y="0"/>
                </a:lnTo>
                <a:lnTo>
                  <a:pt x="3933371"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5239657" y="3577772"/>
            <a:ext cx="2917370" cy="3280229"/>
          </a:xfrm>
          <a:custGeom>
            <a:avLst/>
            <a:gdLst>
              <a:gd name="connsiteX0" fmla="*/ 0 w 2917370"/>
              <a:gd name="connsiteY0" fmla="*/ 0 h 3280229"/>
              <a:gd name="connsiteX1" fmla="*/ 2917370 w 2917370"/>
              <a:gd name="connsiteY1" fmla="*/ 0 h 3280229"/>
              <a:gd name="connsiteX2" fmla="*/ 2917370 w 2917370"/>
              <a:gd name="connsiteY2" fmla="*/ 3280229 h 3280229"/>
              <a:gd name="connsiteX3" fmla="*/ 0 w 2917370"/>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2917370" h="3280229">
                <a:moveTo>
                  <a:pt x="0" y="0"/>
                </a:moveTo>
                <a:lnTo>
                  <a:pt x="2917370" y="0"/>
                </a:lnTo>
                <a:lnTo>
                  <a:pt x="2917370"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5239658" y="0"/>
            <a:ext cx="2917370" cy="3468914"/>
          </a:xfrm>
          <a:custGeom>
            <a:avLst/>
            <a:gdLst>
              <a:gd name="connsiteX0" fmla="*/ 0 w 2917370"/>
              <a:gd name="connsiteY0" fmla="*/ 0 h 3468914"/>
              <a:gd name="connsiteX1" fmla="*/ 2917370 w 2917370"/>
              <a:gd name="connsiteY1" fmla="*/ 0 h 3468914"/>
              <a:gd name="connsiteX2" fmla="*/ 2917370 w 2917370"/>
              <a:gd name="connsiteY2" fmla="*/ 3468914 h 3468914"/>
              <a:gd name="connsiteX3" fmla="*/ 0 w 2917370"/>
              <a:gd name="connsiteY3" fmla="*/ 3468914 h 3468914"/>
            </a:gdLst>
            <a:ahLst/>
            <a:cxnLst>
              <a:cxn ang="0">
                <a:pos x="connsiteX0" y="connsiteY0"/>
              </a:cxn>
              <a:cxn ang="0">
                <a:pos x="connsiteX1" y="connsiteY1"/>
              </a:cxn>
              <a:cxn ang="0">
                <a:pos x="connsiteX2" y="connsiteY2"/>
              </a:cxn>
              <a:cxn ang="0">
                <a:pos x="connsiteX3" y="connsiteY3"/>
              </a:cxn>
            </a:cxnLst>
            <a:rect l="l" t="t" r="r" b="b"/>
            <a:pathLst>
              <a:path w="2917370" h="3468914">
                <a:moveTo>
                  <a:pt x="0" y="0"/>
                </a:moveTo>
                <a:lnTo>
                  <a:pt x="2917370" y="0"/>
                </a:lnTo>
                <a:lnTo>
                  <a:pt x="2917370" y="3468914"/>
                </a:lnTo>
                <a:lnTo>
                  <a:pt x="0" y="3468914"/>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567434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97BF6ED-CE73-4C91-8997-7924F552F7FB}"/>
              </a:ext>
            </a:extLst>
          </p:cNvPr>
          <p:cNvSpPr>
            <a:spLocks noGrp="1"/>
          </p:cNvSpPr>
          <p:nvPr>
            <p:ph type="pic" sz="quarter" idx="11"/>
          </p:nvPr>
        </p:nvSpPr>
        <p:spPr>
          <a:xfrm>
            <a:off x="4483843" y="1110046"/>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
        <p:nvSpPr>
          <p:cNvPr id="9" name="Picture Placeholder 8">
            <a:extLst>
              <a:ext uri="{FF2B5EF4-FFF2-40B4-BE49-F238E27FC236}">
                <a16:creationId xmlns:a16="http://schemas.microsoft.com/office/drawing/2014/main" id="{EB4AF7E3-3DD0-44DB-A628-6759A37F02D2}"/>
              </a:ext>
            </a:extLst>
          </p:cNvPr>
          <p:cNvSpPr>
            <a:spLocks noGrp="1"/>
          </p:cNvSpPr>
          <p:nvPr>
            <p:ph type="pic" sz="quarter" idx="10"/>
          </p:nvPr>
        </p:nvSpPr>
        <p:spPr>
          <a:xfrm>
            <a:off x="1426735" y="1983503"/>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8351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797050" y="-1"/>
            <a:ext cx="8597900" cy="3261815"/>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1822863359"/>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726329A-7799-4C4D-AFD2-FADA47B4B616}"/>
              </a:ext>
            </a:extLst>
          </p:cNvPr>
          <p:cNvSpPr>
            <a:spLocks noGrp="1"/>
          </p:cNvSpPr>
          <p:nvPr>
            <p:ph type="pic" sz="quarter" idx="11"/>
          </p:nvPr>
        </p:nvSpPr>
        <p:spPr>
          <a:xfrm>
            <a:off x="7574506" y="2436126"/>
            <a:ext cx="2335757" cy="3335150"/>
          </a:xfrm>
          <a:custGeom>
            <a:avLst/>
            <a:gdLst>
              <a:gd name="connsiteX0" fmla="*/ 0 w 2335757"/>
              <a:gd name="connsiteY0" fmla="*/ 0 h 3335150"/>
              <a:gd name="connsiteX1" fmla="*/ 2335757 w 2335757"/>
              <a:gd name="connsiteY1" fmla="*/ 0 h 3335150"/>
              <a:gd name="connsiteX2" fmla="*/ 2335757 w 2335757"/>
              <a:gd name="connsiteY2" fmla="*/ 3335150 h 3335150"/>
              <a:gd name="connsiteX3" fmla="*/ 0 w 2335757"/>
              <a:gd name="connsiteY3" fmla="*/ 3335150 h 3335150"/>
            </a:gdLst>
            <a:ahLst/>
            <a:cxnLst>
              <a:cxn ang="0">
                <a:pos x="connsiteX0" y="connsiteY0"/>
              </a:cxn>
              <a:cxn ang="0">
                <a:pos x="connsiteX1" y="connsiteY1"/>
              </a:cxn>
              <a:cxn ang="0">
                <a:pos x="connsiteX2" y="connsiteY2"/>
              </a:cxn>
              <a:cxn ang="0">
                <a:pos x="connsiteX3" y="connsiteY3"/>
              </a:cxn>
            </a:cxnLst>
            <a:rect l="l" t="t" r="r" b="b"/>
            <a:pathLst>
              <a:path w="2335757" h="3335150">
                <a:moveTo>
                  <a:pt x="0" y="0"/>
                </a:moveTo>
                <a:lnTo>
                  <a:pt x="2335757" y="0"/>
                </a:lnTo>
                <a:lnTo>
                  <a:pt x="2335757" y="3335150"/>
                </a:lnTo>
                <a:lnTo>
                  <a:pt x="0" y="3335150"/>
                </a:lnTo>
                <a:close/>
              </a:path>
            </a:pathLst>
          </a:custGeom>
          <a:solidFill>
            <a:schemeClr val="bg1">
              <a:lumMod val="10000"/>
              <a:lumOff val="90000"/>
            </a:schemeClr>
          </a:solidFill>
        </p:spPr>
        <p:txBody>
          <a:bodyPr wrap="square">
            <a:noAutofit/>
          </a:bodyPr>
          <a:lstStyle/>
          <a:p>
            <a:endParaRPr lang="en-ID"/>
          </a:p>
        </p:txBody>
      </p:sp>
      <p:sp>
        <p:nvSpPr>
          <p:cNvPr id="8" name="Picture Placeholder 7">
            <a:extLst>
              <a:ext uri="{FF2B5EF4-FFF2-40B4-BE49-F238E27FC236}">
                <a16:creationId xmlns:a16="http://schemas.microsoft.com/office/drawing/2014/main" id="{8A759136-517C-4EE7-A83D-C51A6B2900E5}"/>
              </a:ext>
            </a:extLst>
          </p:cNvPr>
          <p:cNvSpPr>
            <a:spLocks noGrp="1"/>
          </p:cNvSpPr>
          <p:nvPr>
            <p:ph type="pic" sz="quarter" idx="10"/>
          </p:nvPr>
        </p:nvSpPr>
        <p:spPr>
          <a:xfrm>
            <a:off x="4954137" y="3830472"/>
            <a:ext cx="2335757" cy="3027528"/>
          </a:xfrm>
          <a:custGeom>
            <a:avLst/>
            <a:gdLst>
              <a:gd name="connsiteX0" fmla="*/ 0 w 2335757"/>
              <a:gd name="connsiteY0" fmla="*/ 0 h 3027528"/>
              <a:gd name="connsiteX1" fmla="*/ 2335757 w 2335757"/>
              <a:gd name="connsiteY1" fmla="*/ 0 h 3027528"/>
              <a:gd name="connsiteX2" fmla="*/ 2335757 w 2335757"/>
              <a:gd name="connsiteY2" fmla="*/ 3027528 h 3027528"/>
              <a:gd name="connsiteX3" fmla="*/ 0 w 2335757"/>
              <a:gd name="connsiteY3" fmla="*/ 3027528 h 3027528"/>
            </a:gdLst>
            <a:ahLst/>
            <a:cxnLst>
              <a:cxn ang="0">
                <a:pos x="connsiteX0" y="connsiteY0"/>
              </a:cxn>
              <a:cxn ang="0">
                <a:pos x="connsiteX1" y="connsiteY1"/>
              </a:cxn>
              <a:cxn ang="0">
                <a:pos x="connsiteX2" y="connsiteY2"/>
              </a:cxn>
              <a:cxn ang="0">
                <a:pos x="connsiteX3" y="connsiteY3"/>
              </a:cxn>
            </a:cxnLst>
            <a:rect l="l" t="t" r="r" b="b"/>
            <a:pathLst>
              <a:path w="2335757" h="3027528">
                <a:moveTo>
                  <a:pt x="0" y="0"/>
                </a:moveTo>
                <a:lnTo>
                  <a:pt x="2335757" y="0"/>
                </a:lnTo>
                <a:lnTo>
                  <a:pt x="2335757" y="3027528"/>
                </a:lnTo>
                <a:lnTo>
                  <a:pt x="0" y="30275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003017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CECDB5-A984-452C-B075-1E5C77BBA831}"/>
              </a:ext>
            </a:extLst>
          </p:cNvPr>
          <p:cNvSpPr>
            <a:spLocks noGrp="1"/>
          </p:cNvSpPr>
          <p:nvPr>
            <p:ph type="pic" sz="quarter" idx="14"/>
          </p:nvPr>
        </p:nvSpPr>
        <p:spPr>
          <a:xfrm>
            <a:off x="10052304" y="909688"/>
            <a:ext cx="2139696" cy="2881262"/>
          </a:xfrm>
          <a:custGeom>
            <a:avLst/>
            <a:gdLst>
              <a:gd name="connsiteX0" fmla="*/ 0 w 2139696"/>
              <a:gd name="connsiteY0" fmla="*/ 0 h 2881262"/>
              <a:gd name="connsiteX1" fmla="*/ 2139696 w 2139696"/>
              <a:gd name="connsiteY1" fmla="*/ 0 h 2881262"/>
              <a:gd name="connsiteX2" fmla="*/ 2139696 w 2139696"/>
              <a:gd name="connsiteY2" fmla="*/ 2881262 h 2881262"/>
              <a:gd name="connsiteX3" fmla="*/ 0 w 2139696"/>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2139696" h="2881262">
                <a:moveTo>
                  <a:pt x="0" y="0"/>
                </a:moveTo>
                <a:lnTo>
                  <a:pt x="2139696" y="0"/>
                </a:lnTo>
                <a:lnTo>
                  <a:pt x="2139696" y="2881262"/>
                </a:lnTo>
                <a:lnTo>
                  <a:pt x="0" y="2881262"/>
                </a:lnTo>
                <a:close/>
              </a:path>
            </a:pathLst>
          </a:custGeom>
          <a:solidFill>
            <a:schemeClr val="bg1">
              <a:lumMod val="10000"/>
              <a:lumOff val="90000"/>
            </a:schemeClr>
          </a:solidFill>
        </p:spPr>
        <p:txBody>
          <a:bodyPr wrap="square">
            <a:noAutofit/>
          </a:bodyPr>
          <a:lstStyle/>
          <a:p>
            <a:endParaRPr lang="en-ID"/>
          </a:p>
        </p:txBody>
      </p:sp>
      <p:sp>
        <p:nvSpPr>
          <p:cNvPr id="2" name="Picture Placeholder 15">
            <a:extLst>
              <a:ext uri="{FF2B5EF4-FFF2-40B4-BE49-F238E27FC236}">
                <a16:creationId xmlns:a16="http://schemas.microsoft.com/office/drawing/2014/main" id="{6E0530EA-9F2E-447C-86CF-DCEF16843810}"/>
              </a:ext>
            </a:extLst>
          </p:cNvPr>
          <p:cNvSpPr>
            <a:spLocks noGrp="1"/>
          </p:cNvSpPr>
          <p:nvPr>
            <p:ph type="pic" sz="quarter" idx="12"/>
          </p:nvPr>
        </p:nvSpPr>
        <p:spPr>
          <a:xfrm>
            <a:off x="1693812"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
        <p:nvSpPr>
          <p:cNvPr id="3" name="Picture Placeholder 14">
            <a:extLst>
              <a:ext uri="{FF2B5EF4-FFF2-40B4-BE49-F238E27FC236}">
                <a16:creationId xmlns:a16="http://schemas.microsoft.com/office/drawing/2014/main" id="{179101CC-C3DA-4135-B0B5-218BC3222687}"/>
              </a:ext>
            </a:extLst>
          </p:cNvPr>
          <p:cNvSpPr>
            <a:spLocks noGrp="1"/>
          </p:cNvSpPr>
          <p:nvPr>
            <p:ph type="pic" sz="quarter" idx="13"/>
          </p:nvPr>
        </p:nvSpPr>
        <p:spPr>
          <a:xfrm>
            <a:off x="5873058"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33588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7_Title Here">
    <p:spTree>
      <p:nvGrpSpPr>
        <p:cNvPr id="1" name=""/>
        <p:cNvGrpSpPr/>
        <p:nvPr/>
      </p:nvGrpSpPr>
      <p:grpSpPr>
        <a:xfrm>
          <a:off x="0" y="0"/>
          <a:ext cx="0" cy="0"/>
          <a:chOff x="0" y="0"/>
          <a:chExt cx="0" cy="0"/>
        </a:xfrm>
      </p:grpSpPr>
      <p:sp>
        <p:nvSpPr>
          <p:cNvPr id="2" name="Picture Placeholder 10"/>
          <p:cNvSpPr>
            <a:spLocks noGrp="1"/>
          </p:cNvSpPr>
          <p:nvPr>
            <p:ph type="pic" sz="quarter" idx="10"/>
          </p:nvPr>
        </p:nvSpPr>
        <p:spPr>
          <a:xfrm>
            <a:off x="381000" y="247650"/>
            <a:ext cx="3467100" cy="4686300"/>
          </a:xfrm>
          <a:custGeom>
            <a:avLst/>
            <a:gdLst>
              <a:gd name="connsiteX0" fmla="*/ 0 w 3467100"/>
              <a:gd name="connsiteY0" fmla="*/ 0 h 4686300"/>
              <a:gd name="connsiteX1" fmla="*/ 3467100 w 3467100"/>
              <a:gd name="connsiteY1" fmla="*/ 0 h 4686300"/>
              <a:gd name="connsiteX2" fmla="*/ 3467100 w 3467100"/>
              <a:gd name="connsiteY2" fmla="*/ 4686300 h 4686300"/>
              <a:gd name="connsiteX3" fmla="*/ 0 w 34671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3467100" h="4686300">
                <a:moveTo>
                  <a:pt x="0" y="0"/>
                </a:moveTo>
                <a:lnTo>
                  <a:pt x="3467100" y="0"/>
                </a:lnTo>
                <a:lnTo>
                  <a:pt x="34671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3" name="Picture Placeholder 13"/>
          <p:cNvSpPr>
            <a:spLocks noGrp="1"/>
          </p:cNvSpPr>
          <p:nvPr>
            <p:ph type="pic" sz="quarter" idx="11"/>
          </p:nvPr>
        </p:nvSpPr>
        <p:spPr>
          <a:xfrm>
            <a:off x="4038600" y="247650"/>
            <a:ext cx="4457700" cy="4686300"/>
          </a:xfrm>
          <a:custGeom>
            <a:avLst/>
            <a:gdLst>
              <a:gd name="connsiteX0" fmla="*/ 0 w 4457700"/>
              <a:gd name="connsiteY0" fmla="*/ 0 h 4686300"/>
              <a:gd name="connsiteX1" fmla="*/ 4457700 w 4457700"/>
              <a:gd name="connsiteY1" fmla="*/ 0 h 4686300"/>
              <a:gd name="connsiteX2" fmla="*/ 4457700 w 4457700"/>
              <a:gd name="connsiteY2" fmla="*/ 4686300 h 4686300"/>
              <a:gd name="connsiteX3" fmla="*/ 0 w 44577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4457700" h="4686300">
                <a:moveTo>
                  <a:pt x="0" y="0"/>
                </a:moveTo>
                <a:lnTo>
                  <a:pt x="4457700" y="0"/>
                </a:lnTo>
                <a:lnTo>
                  <a:pt x="44577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4" name="Picture Placeholder 16"/>
          <p:cNvSpPr>
            <a:spLocks noGrp="1"/>
          </p:cNvSpPr>
          <p:nvPr>
            <p:ph type="pic" sz="quarter" idx="12"/>
          </p:nvPr>
        </p:nvSpPr>
        <p:spPr>
          <a:xfrm>
            <a:off x="8686800" y="247650"/>
            <a:ext cx="3181350" cy="2724150"/>
          </a:xfrm>
          <a:custGeom>
            <a:avLst/>
            <a:gdLst>
              <a:gd name="connsiteX0" fmla="*/ 0 w 3181350"/>
              <a:gd name="connsiteY0" fmla="*/ 0 h 2724150"/>
              <a:gd name="connsiteX1" fmla="*/ 3181350 w 3181350"/>
              <a:gd name="connsiteY1" fmla="*/ 0 h 2724150"/>
              <a:gd name="connsiteX2" fmla="*/ 3181350 w 3181350"/>
              <a:gd name="connsiteY2" fmla="*/ 2724150 h 2724150"/>
              <a:gd name="connsiteX3" fmla="*/ 0 w 3181350"/>
              <a:gd name="connsiteY3" fmla="*/ 2724150 h 2724150"/>
            </a:gdLst>
            <a:ahLst/>
            <a:cxnLst>
              <a:cxn ang="0">
                <a:pos x="connsiteX0" y="connsiteY0"/>
              </a:cxn>
              <a:cxn ang="0">
                <a:pos x="connsiteX1" y="connsiteY1"/>
              </a:cxn>
              <a:cxn ang="0">
                <a:pos x="connsiteX2" y="connsiteY2"/>
              </a:cxn>
              <a:cxn ang="0">
                <a:pos x="connsiteX3" y="connsiteY3"/>
              </a:cxn>
            </a:cxnLst>
            <a:rect l="l" t="t" r="r" b="b"/>
            <a:pathLst>
              <a:path w="3181350" h="2724150">
                <a:moveTo>
                  <a:pt x="0" y="0"/>
                </a:moveTo>
                <a:lnTo>
                  <a:pt x="3181350" y="0"/>
                </a:lnTo>
                <a:lnTo>
                  <a:pt x="3181350" y="2724150"/>
                </a:lnTo>
                <a:lnTo>
                  <a:pt x="0" y="272415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634845995"/>
      </p:ext>
    </p:extLst>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4EA05926-52C0-4818-977E-035E6393F316}"/>
              </a:ext>
            </a:extLst>
          </p:cNvPr>
          <p:cNvSpPr>
            <a:spLocks noGrp="1"/>
          </p:cNvSpPr>
          <p:nvPr>
            <p:ph type="pic" sz="quarter" idx="10" hasCustomPrompt="1"/>
          </p:nvPr>
        </p:nvSpPr>
        <p:spPr>
          <a:xfrm>
            <a:off x="5061708" y="1460680"/>
            <a:ext cx="6615942" cy="3722326"/>
          </a:xfrm>
          <a:custGeom>
            <a:avLst/>
            <a:gdLst>
              <a:gd name="connsiteX0" fmla="*/ 0 w 6615942"/>
              <a:gd name="connsiteY0" fmla="*/ 1904819 h 3722326"/>
              <a:gd name="connsiteX1" fmla="*/ 6615942 w 6615942"/>
              <a:gd name="connsiteY1" fmla="*/ 1904819 h 3722326"/>
              <a:gd name="connsiteX2" fmla="*/ 6615942 w 6615942"/>
              <a:gd name="connsiteY2" fmla="*/ 3722326 h 3722326"/>
              <a:gd name="connsiteX3" fmla="*/ 0 w 6615942"/>
              <a:gd name="connsiteY3" fmla="*/ 3722326 h 3722326"/>
              <a:gd name="connsiteX4" fmla="*/ 0 w 6615942"/>
              <a:gd name="connsiteY4" fmla="*/ 0 h 3722326"/>
              <a:gd name="connsiteX5" fmla="*/ 6615942 w 6615942"/>
              <a:gd name="connsiteY5" fmla="*/ 0 h 3722326"/>
              <a:gd name="connsiteX6" fmla="*/ 6615942 w 6615942"/>
              <a:gd name="connsiteY6" fmla="*/ 1817507 h 3722326"/>
              <a:gd name="connsiteX7" fmla="*/ 0 w 6615942"/>
              <a:gd name="connsiteY7" fmla="*/ 1817507 h 372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942" h="3722326">
                <a:moveTo>
                  <a:pt x="0" y="1904819"/>
                </a:moveTo>
                <a:lnTo>
                  <a:pt x="6615942" y="1904819"/>
                </a:lnTo>
                <a:lnTo>
                  <a:pt x="6615942" y="3722326"/>
                </a:lnTo>
                <a:lnTo>
                  <a:pt x="0" y="3722326"/>
                </a:lnTo>
                <a:close/>
                <a:moveTo>
                  <a:pt x="0" y="0"/>
                </a:moveTo>
                <a:lnTo>
                  <a:pt x="6615942" y="0"/>
                </a:lnTo>
                <a:lnTo>
                  <a:pt x="6615942" y="1817507"/>
                </a:lnTo>
                <a:lnTo>
                  <a:pt x="0" y="181750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682428736"/>
      </p:ext>
    </p:extLst>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912308D-F00F-4CAB-A1B3-4A7158DDCC2C}"/>
              </a:ext>
            </a:extLst>
          </p:cNvPr>
          <p:cNvSpPr>
            <a:spLocks noGrp="1"/>
          </p:cNvSpPr>
          <p:nvPr>
            <p:ph type="pic" sz="quarter" idx="10" hasCustomPrompt="1"/>
          </p:nvPr>
        </p:nvSpPr>
        <p:spPr>
          <a:xfrm>
            <a:off x="2125853" y="856342"/>
            <a:ext cx="3844551" cy="6001657"/>
          </a:xfrm>
          <a:custGeom>
            <a:avLst/>
            <a:gdLst>
              <a:gd name="connsiteX0" fmla="*/ 0 w 3844551"/>
              <a:gd name="connsiteY0" fmla="*/ 0 h 6001657"/>
              <a:gd name="connsiteX1" fmla="*/ 3844551 w 3844551"/>
              <a:gd name="connsiteY1" fmla="*/ 0 h 6001657"/>
              <a:gd name="connsiteX2" fmla="*/ 3844551 w 3844551"/>
              <a:gd name="connsiteY2" fmla="*/ 6001657 h 6001657"/>
              <a:gd name="connsiteX3" fmla="*/ 0 w 3844551"/>
              <a:gd name="connsiteY3" fmla="*/ 6001657 h 6001657"/>
            </a:gdLst>
            <a:ahLst/>
            <a:cxnLst>
              <a:cxn ang="0">
                <a:pos x="connsiteX0" y="connsiteY0"/>
              </a:cxn>
              <a:cxn ang="0">
                <a:pos x="connsiteX1" y="connsiteY1"/>
              </a:cxn>
              <a:cxn ang="0">
                <a:pos x="connsiteX2" y="connsiteY2"/>
              </a:cxn>
              <a:cxn ang="0">
                <a:pos x="connsiteX3" y="connsiteY3"/>
              </a:cxn>
            </a:cxnLst>
            <a:rect l="l" t="t" r="r" b="b"/>
            <a:pathLst>
              <a:path w="3844551" h="6001657">
                <a:moveTo>
                  <a:pt x="0" y="0"/>
                </a:moveTo>
                <a:lnTo>
                  <a:pt x="3844551" y="0"/>
                </a:lnTo>
                <a:lnTo>
                  <a:pt x="3844551" y="6001657"/>
                </a:lnTo>
                <a:lnTo>
                  <a:pt x="0" y="600165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767509931"/>
      </p:ext>
    </p:extLst>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895B60F1-0D40-4E36-AC67-3473A8B9283E}"/>
              </a:ext>
            </a:extLst>
          </p:cNvPr>
          <p:cNvSpPr>
            <a:spLocks noGrp="1"/>
          </p:cNvSpPr>
          <p:nvPr>
            <p:ph type="pic" sz="quarter" idx="10"/>
          </p:nvPr>
        </p:nvSpPr>
        <p:spPr>
          <a:xfrm>
            <a:off x="4728789" y="1836153"/>
            <a:ext cx="7463211" cy="3185694"/>
          </a:xfrm>
          <a:custGeom>
            <a:avLst/>
            <a:gdLst>
              <a:gd name="connsiteX0" fmla="*/ 0 w 7463211"/>
              <a:gd name="connsiteY0" fmla="*/ 0 h 3185694"/>
              <a:gd name="connsiteX1" fmla="*/ 7463211 w 7463211"/>
              <a:gd name="connsiteY1" fmla="*/ 0 h 3185694"/>
              <a:gd name="connsiteX2" fmla="*/ 7463211 w 7463211"/>
              <a:gd name="connsiteY2" fmla="*/ 3185694 h 3185694"/>
              <a:gd name="connsiteX3" fmla="*/ 0 w 7463211"/>
              <a:gd name="connsiteY3" fmla="*/ 3185694 h 3185694"/>
            </a:gdLst>
            <a:ahLst/>
            <a:cxnLst>
              <a:cxn ang="0">
                <a:pos x="connsiteX0" y="connsiteY0"/>
              </a:cxn>
              <a:cxn ang="0">
                <a:pos x="connsiteX1" y="connsiteY1"/>
              </a:cxn>
              <a:cxn ang="0">
                <a:pos x="connsiteX2" y="connsiteY2"/>
              </a:cxn>
              <a:cxn ang="0">
                <a:pos x="connsiteX3" y="connsiteY3"/>
              </a:cxn>
            </a:cxnLst>
            <a:rect l="l" t="t" r="r" b="b"/>
            <a:pathLst>
              <a:path w="7463211" h="3185694">
                <a:moveTo>
                  <a:pt x="0" y="0"/>
                </a:moveTo>
                <a:lnTo>
                  <a:pt x="7463211" y="0"/>
                </a:lnTo>
                <a:lnTo>
                  <a:pt x="7463211" y="3185694"/>
                </a:lnTo>
                <a:lnTo>
                  <a:pt x="0" y="3185694"/>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57098165"/>
      </p:ext>
    </p:extLst>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187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FEA0DE93-D474-1A4C-BA12-E90921264C51}"/>
              </a:ext>
            </a:extLst>
          </p:cNvPr>
          <p:cNvSpPr>
            <a:spLocks noGrp="1"/>
          </p:cNvSpPr>
          <p:nvPr>
            <p:ph type="pic" sz="quarter" idx="13"/>
          </p:nvPr>
        </p:nvSpPr>
        <p:spPr>
          <a:xfrm>
            <a:off x="3952336" y="1"/>
            <a:ext cx="4287329" cy="6857999"/>
          </a:xfrm>
          <a:custGeom>
            <a:avLst/>
            <a:gdLst>
              <a:gd name="connsiteX0" fmla="*/ 0 w 4287329"/>
              <a:gd name="connsiteY0" fmla="*/ 0 h 6857999"/>
              <a:gd name="connsiteX1" fmla="*/ 4287329 w 4287329"/>
              <a:gd name="connsiteY1" fmla="*/ 0 h 6857999"/>
              <a:gd name="connsiteX2" fmla="*/ 4287329 w 4287329"/>
              <a:gd name="connsiteY2" fmla="*/ 6857999 h 6857999"/>
              <a:gd name="connsiteX3" fmla="*/ 0 w 428732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287329" h="6857999">
                <a:moveTo>
                  <a:pt x="0" y="0"/>
                </a:moveTo>
                <a:lnTo>
                  <a:pt x="4287329" y="0"/>
                </a:lnTo>
                <a:lnTo>
                  <a:pt x="4287329" y="6857999"/>
                </a:lnTo>
                <a:lnTo>
                  <a:pt x="0" y="6857999"/>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840024112"/>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596C93-44F3-411E-803D-CD0DB7077654}"/>
              </a:ext>
            </a:extLst>
          </p:cNvPr>
          <p:cNvSpPr>
            <a:spLocks noGrp="1"/>
          </p:cNvSpPr>
          <p:nvPr>
            <p:ph type="pic" sz="quarter" idx="10"/>
          </p:nvPr>
        </p:nvSpPr>
        <p:spPr>
          <a:xfrm>
            <a:off x="2356783" y="0"/>
            <a:ext cx="3774875" cy="6858000"/>
          </a:xfrm>
          <a:custGeom>
            <a:avLst/>
            <a:gdLst>
              <a:gd name="connsiteX0" fmla="*/ 0 w 3774875"/>
              <a:gd name="connsiteY0" fmla="*/ 0 h 6858000"/>
              <a:gd name="connsiteX1" fmla="*/ 3774875 w 3774875"/>
              <a:gd name="connsiteY1" fmla="*/ 0 h 6858000"/>
              <a:gd name="connsiteX2" fmla="*/ 3774875 w 3774875"/>
              <a:gd name="connsiteY2" fmla="*/ 6858000 h 6858000"/>
              <a:gd name="connsiteX3" fmla="*/ 0 w 3774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74875" h="6858000">
                <a:moveTo>
                  <a:pt x="0" y="0"/>
                </a:moveTo>
                <a:lnTo>
                  <a:pt x="3774875" y="0"/>
                </a:lnTo>
                <a:lnTo>
                  <a:pt x="3774875" y="6858000"/>
                </a:lnTo>
                <a:lnTo>
                  <a:pt x="0" y="685800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02971294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AA0715D-D46E-4930-B003-684111697978}"/>
              </a:ext>
            </a:extLst>
          </p:cNvPr>
          <p:cNvSpPr>
            <a:spLocks noGrp="1"/>
          </p:cNvSpPr>
          <p:nvPr>
            <p:ph type="pic" sz="quarter" idx="10" hasCustomPrompt="1"/>
          </p:nvPr>
        </p:nvSpPr>
        <p:spPr>
          <a:xfrm>
            <a:off x="0" y="876300"/>
            <a:ext cx="12192000" cy="2321637"/>
          </a:xfrm>
          <a:custGeom>
            <a:avLst/>
            <a:gdLst>
              <a:gd name="connsiteX0" fmla="*/ 0 w 12192000"/>
              <a:gd name="connsiteY0" fmla="*/ 0 h 2321637"/>
              <a:gd name="connsiteX1" fmla="*/ 12192000 w 12192000"/>
              <a:gd name="connsiteY1" fmla="*/ 0 h 2321637"/>
              <a:gd name="connsiteX2" fmla="*/ 12192000 w 12192000"/>
              <a:gd name="connsiteY2" fmla="*/ 2321637 h 2321637"/>
              <a:gd name="connsiteX3" fmla="*/ 0 w 12192000"/>
              <a:gd name="connsiteY3" fmla="*/ 2321637 h 2321637"/>
            </a:gdLst>
            <a:ahLst/>
            <a:cxnLst>
              <a:cxn ang="0">
                <a:pos x="connsiteX0" y="connsiteY0"/>
              </a:cxn>
              <a:cxn ang="0">
                <a:pos x="connsiteX1" y="connsiteY1"/>
              </a:cxn>
              <a:cxn ang="0">
                <a:pos x="connsiteX2" y="connsiteY2"/>
              </a:cxn>
              <a:cxn ang="0">
                <a:pos x="connsiteX3" y="connsiteY3"/>
              </a:cxn>
            </a:cxnLst>
            <a:rect l="l" t="t" r="r" b="b"/>
            <a:pathLst>
              <a:path w="12192000" h="2321637">
                <a:moveTo>
                  <a:pt x="0" y="0"/>
                </a:moveTo>
                <a:lnTo>
                  <a:pt x="12192000" y="0"/>
                </a:lnTo>
                <a:lnTo>
                  <a:pt x="12192000" y="2321637"/>
                </a:lnTo>
                <a:lnTo>
                  <a:pt x="0" y="2321637"/>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280973700"/>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Her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579381F4-E269-824C-B947-AC8133CCE667}"/>
              </a:ext>
            </a:extLst>
          </p:cNvPr>
          <p:cNvSpPr>
            <a:spLocks noGrp="1"/>
          </p:cNvSpPr>
          <p:nvPr>
            <p:ph type="pic" sz="quarter" idx="14"/>
          </p:nvPr>
        </p:nvSpPr>
        <p:spPr>
          <a:xfrm>
            <a:off x="8864599"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
        <p:nvSpPr>
          <p:cNvPr id="3" name="Picture Placeholder 9">
            <a:extLst>
              <a:ext uri="{FF2B5EF4-FFF2-40B4-BE49-F238E27FC236}">
                <a16:creationId xmlns:a16="http://schemas.microsoft.com/office/drawing/2014/main" id="{374CFF55-6775-5A42-B3A1-4F718D8AB153}"/>
              </a:ext>
            </a:extLst>
          </p:cNvPr>
          <p:cNvSpPr>
            <a:spLocks noGrp="1"/>
          </p:cNvSpPr>
          <p:nvPr>
            <p:ph type="pic" sz="quarter" idx="13"/>
          </p:nvPr>
        </p:nvSpPr>
        <p:spPr>
          <a:xfrm>
            <a:off x="5223933"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Tree>
    <p:extLst>
      <p:ext uri="{BB962C8B-B14F-4D97-AF65-F5344CB8AC3E}">
        <p14:creationId xmlns:p14="http://schemas.microsoft.com/office/powerpoint/2010/main" val="908468606"/>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A171C-5B85-4EB9-9FDE-14A7EB4A1E21}" type="datetimeFigureOut">
              <a:rPr lang="en-US" smtClean="0"/>
              <a:t>4/4/2021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E82EC-0475-4237-B8B4-08CBE3091EAA}" type="slidenum">
              <a:rPr lang="en-US" smtClean="0"/>
              <a:t>‹#›</a:t>
            </a:fld>
            <a:endParaRPr lang="en-US"/>
          </a:p>
        </p:txBody>
      </p:sp>
    </p:spTree>
    <p:extLst>
      <p:ext uri="{BB962C8B-B14F-4D97-AF65-F5344CB8AC3E}">
        <p14:creationId xmlns:p14="http://schemas.microsoft.com/office/powerpoint/2010/main" val="538624042"/>
      </p:ext>
    </p:extLst>
  </p:cSld>
  <p:clrMap bg1="lt1" tx1="dk1" bg2="lt2" tx2="dk2" accent1="accent1" accent2="accent2" accent3="accent3" accent4="accent4" accent5="accent5" accent6="accent6" hlink="hlink" folHlink="folHlink"/>
  <p:sldLayoutIdLst>
    <p:sldLayoutId id="2147483661" r:id="rId1"/>
    <p:sldLayoutId id="2147483747" r:id="rId2"/>
    <p:sldLayoutId id="2147483692" r:id="rId3"/>
    <p:sldLayoutId id="2147483748" r:id="rId4"/>
    <p:sldLayoutId id="2147483699" r:id="rId5"/>
    <p:sldLayoutId id="2147483744" r:id="rId6"/>
    <p:sldLayoutId id="2147483749" r:id="rId7"/>
    <p:sldLayoutId id="2147483723" r:id="rId8"/>
    <p:sldLayoutId id="2147483745" r:id="rId9"/>
    <p:sldLayoutId id="2147483718" r:id="rId10"/>
    <p:sldLayoutId id="2147483741" r:id="rId11"/>
    <p:sldLayoutId id="2147483724" r:id="rId12"/>
    <p:sldLayoutId id="2147483750" r:id="rId13"/>
    <p:sldLayoutId id="2147483751" r:id="rId14"/>
    <p:sldLayoutId id="2147483752" r:id="rId15"/>
    <p:sldLayoutId id="2147483693" r:id="rId16"/>
    <p:sldLayoutId id="2147483753" r:id="rId17"/>
    <p:sldLayoutId id="2147483754" r:id="rId18"/>
    <p:sldLayoutId id="2147483755" r:id="rId19"/>
    <p:sldLayoutId id="2147483690" r:id="rId20"/>
    <p:sldLayoutId id="2147483756" r:id="rId21"/>
    <p:sldLayoutId id="2147483706" r:id="rId22"/>
    <p:sldLayoutId id="2147483757" r:id="rId23"/>
    <p:sldLayoutId id="2147483713" r:id="rId24"/>
    <p:sldLayoutId id="2147483743" r:id="rId25"/>
    <p:sldLayoutId id="2147483758" r:id="rId26"/>
    <p:sldLayoutId id="2147483683" r:id="rId27"/>
    <p:sldLayoutId id="2147483687" r:id="rId28"/>
    <p:sldLayoutId id="2147483708" r:id="rId29"/>
    <p:sldLayoutId id="2147483742" r:id="rId30"/>
    <p:sldLayoutId id="2147483701" r:id="rId31"/>
    <p:sldLayoutId id="2147483719" r:id="rId32"/>
    <p:sldLayoutId id="2147483735" r:id="rId33"/>
    <p:sldLayoutId id="2147483728" r:id="rId34"/>
    <p:sldLayoutId id="2147483729" r:id="rId35"/>
    <p:sldLayoutId id="2147483720" r:id="rId36"/>
    <p:sldLayoutId id="2147483736" r:id="rId37"/>
    <p:sldLayoutId id="2147483730" r:id="rId38"/>
    <p:sldLayoutId id="2147483711" r:id="rId39"/>
    <p:sldLayoutId id="2147483759" r:id="rId40"/>
    <p:sldLayoutId id="2147483726" r:id="rId41"/>
    <p:sldLayoutId id="2147483682" r:id="rId42"/>
    <p:sldLayoutId id="2147483760" r:id="rId43"/>
    <p:sldLayoutId id="2147483738" r:id="rId44"/>
    <p:sldLayoutId id="2147483714" r:id="rId45"/>
    <p:sldLayoutId id="2147483715" r:id="rId46"/>
    <p:sldLayoutId id="2147483761" r:id="rId47"/>
    <p:sldLayoutId id="2147483686" r:id="rId48"/>
    <p:sldLayoutId id="2147483762" r:id="rId49"/>
    <p:sldLayoutId id="2147483763" r:id="rId50"/>
    <p:sldLayoutId id="2147483691" r:id="rId51"/>
    <p:sldLayoutId id="2147483707" r:id="rId52"/>
    <p:sldLayoutId id="2147483717" r:id="rId53"/>
    <p:sldLayoutId id="2147483739" r:id="rId54"/>
    <p:sldLayoutId id="2147483727" r:id="rId55"/>
    <p:sldLayoutId id="2147483764" r:id="rId56"/>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F65916-96FC-4F74-99F1-07AC64994B48}"/>
              </a:ext>
            </a:extLst>
          </p:cNvPr>
          <p:cNvSpPr/>
          <p:nvPr/>
        </p:nvSpPr>
        <p:spPr>
          <a:xfrm>
            <a:off x="3807382" y="0"/>
            <a:ext cx="8384618" cy="6872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2281" b="14035"/>
          <a:stretch/>
        </p:blipFill>
        <p:spPr>
          <a:xfrm>
            <a:off x="6733309" y="2118518"/>
            <a:ext cx="2838785" cy="2958722"/>
          </a:xfrm>
          <a:prstGeom prst="rect">
            <a:avLst/>
          </a:prstGeom>
        </p:spPr>
      </p:pic>
      <p:grpSp>
        <p:nvGrpSpPr>
          <p:cNvPr id="28" name="Group 27">
            <a:extLst>
              <a:ext uri="{FF2B5EF4-FFF2-40B4-BE49-F238E27FC236}">
                <a16:creationId xmlns:a16="http://schemas.microsoft.com/office/drawing/2014/main" id="{A4E9671D-3B57-4B22-873E-3739C4600E34}"/>
              </a:ext>
            </a:extLst>
          </p:cNvPr>
          <p:cNvGrpSpPr/>
          <p:nvPr/>
        </p:nvGrpSpPr>
        <p:grpSpPr>
          <a:xfrm rot="1382648">
            <a:off x="7855952" y="3176539"/>
            <a:ext cx="1106406" cy="1238557"/>
            <a:chOff x="5593090" y="3976689"/>
            <a:chExt cx="508000" cy="528637"/>
          </a:xfrm>
          <a:solidFill>
            <a:schemeClr val="accent4">
              <a:lumMod val="50000"/>
            </a:schemeClr>
          </a:solidFill>
        </p:grpSpPr>
        <p:sp>
          <p:nvSpPr>
            <p:cNvPr id="29" name="Freeform 257">
              <a:extLst>
                <a:ext uri="{FF2B5EF4-FFF2-40B4-BE49-F238E27FC236}">
                  <a16:creationId xmlns:a16="http://schemas.microsoft.com/office/drawing/2014/main" id="{4D0EEB78-B1CB-4FC2-9AAB-1C00475CAAD7}"/>
                </a:ext>
              </a:extLst>
            </p:cNvPr>
            <p:cNvSpPr>
              <a:spLocks/>
            </p:cNvSpPr>
            <p:nvPr/>
          </p:nvSpPr>
          <p:spPr bwMode="auto">
            <a:xfrm>
              <a:off x="5991552" y="4116389"/>
              <a:ext cx="109538" cy="115888"/>
            </a:xfrm>
            <a:custGeom>
              <a:avLst/>
              <a:gdLst>
                <a:gd name="T0" fmla="*/ 21 w 54"/>
                <a:gd name="T1" fmla="*/ 4 h 58"/>
                <a:gd name="T2" fmla="*/ 0 w 54"/>
                <a:gd name="T3" fmla="*/ 26 h 58"/>
                <a:gd name="T4" fmla="*/ 3 w 54"/>
                <a:gd name="T5" fmla="*/ 43 h 58"/>
                <a:gd name="T6" fmla="*/ 1 w 54"/>
                <a:gd name="T7" fmla="*/ 56 h 58"/>
                <a:gd name="T8" fmla="*/ 40 w 54"/>
                <a:gd name="T9" fmla="*/ 13 h 58"/>
                <a:gd name="T10" fmla="*/ 26 w 54"/>
                <a:gd name="T11" fmla="*/ 31 h 58"/>
                <a:gd name="T12" fmla="*/ 15 w 54"/>
                <a:gd name="T13" fmla="*/ 46 h 58"/>
                <a:gd name="T14" fmla="*/ 10 w 54"/>
                <a:gd name="T15" fmla="*/ 53 h 58"/>
                <a:gd name="T16" fmla="*/ 9 w 54"/>
                <a:gd name="T17" fmla="*/ 57 h 58"/>
                <a:gd name="T18" fmla="*/ 40 w 54"/>
                <a:gd name="T19" fmla="*/ 53 h 58"/>
                <a:gd name="T20" fmla="*/ 53 w 54"/>
                <a:gd name="T21" fmla="*/ 26 h 58"/>
                <a:gd name="T22" fmla="*/ 54 w 54"/>
                <a:gd name="T23" fmla="*/ 0 h 58"/>
                <a:gd name="T24" fmla="*/ 21 w 54"/>
                <a:gd name="T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8">
                  <a:moveTo>
                    <a:pt x="21" y="4"/>
                  </a:moveTo>
                  <a:cubicBezTo>
                    <a:pt x="22" y="16"/>
                    <a:pt x="12" y="26"/>
                    <a:pt x="0" y="26"/>
                  </a:cubicBezTo>
                  <a:cubicBezTo>
                    <a:pt x="2" y="32"/>
                    <a:pt x="3" y="37"/>
                    <a:pt x="3" y="43"/>
                  </a:cubicBezTo>
                  <a:cubicBezTo>
                    <a:pt x="3" y="44"/>
                    <a:pt x="1" y="56"/>
                    <a:pt x="1" y="56"/>
                  </a:cubicBezTo>
                  <a:cubicBezTo>
                    <a:pt x="1" y="56"/>
                    <a:pt x="35" y="8"/>
                    <a:pt x="40" y="13"/>
                  </a:cubicBezTo>
                  <a:cubicBezTo>
                    <a:pt x="41" y="13"/>
                    <a:pt x="27" y="30"/>
                    <a:pt x="26" y="31"/>
                  </a:cubicBezTo>
                  <a:cubicBezTo>
                    <a:pt x="22" y="36"/>
                    <a:pt x="19" y="41"/>
                    <a:pt x="15" y="46"/>
                  </a:cubicBezTo>
                  <a:cubicBezTo>
                    <a:pt x="13" y="49"/>
                    <a:pt x="12" y="51"/>
                    <a:pt x="10" y="53"/>
                  </a:cubicBezTo>
                  <a:cubicBezTo>
                    <a:pt x="10" y="54"/>
                    <a:pt x="8" y="58"/>
                    <a:pt x="9" y="57"/>
                  </a:cubicBezTo>
                  <a:cubicBezTo>
                    <a:pt x="17" y="48"/>
                    <a:pt x="30" y="48"/>
                    <a:pt x="40" y="53"/>
                  </a:cubicBezTo>
                  <a:cubicBezTo>
                    <a:pt x="36" y="42"/>
                    <a:pt x="42" y="29"/>
                    <a:pt x="53" y="26"/>
                  </a:cubicBezTo>
                  <a:cubicBezTo>
                    <a:pt x="44" y="20"/>
                    <a:pt x="48" y="6"/>
                    <a:pt x="54" y="0"/>
                  </a:cubicBezTo>
                  <a:cubicBezTo>
                    <a:pt x="44" y="6"/>
                    <a:pt x="33" y="9"/>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258">
              <a:extLst>
                <a:ext uri="{FF2B5EF4-FFF2-40B4-BE49-F238E27FC236}">
                  <a16:creationId xmlns:a16="http://schemas.microsoft.com/office/drawing/2014/main" id="{349C8703-BE46-4356-97B2-260B32FA02F3}"/>
                </a:ext>
              </a:extLst>
            </p:cNvPr>
            <p:cNvSpPr>
              <a:spLocks/>
            </p:cNvSpPr>
            <p:nvPr/>
          </p:nvSpPr>
          <p:spPr bwMode="auto">
            <a:xfrm>
              <a:off x="5843121" y="4289426"/>
              <a:ext cx="173038" cy="215900"/>
            </a:xfrm>
            <a:custGeom>
              <a:avLst/>
              <a:gdLst>
                <a:gd name="T0" fmla="*/ 78 w 86"/>
                <a:gd name="T1" fmla="*/ 24 h 107"/>
                <a:gd name="T2" fmla="*/ 85 w 86"/>
                <a:gd name="T3" fmla="*/ 19 h 107"/>
                <a:gd name="T4" fmla="*/ 67 w 86"/>
                <a:gd name="T5" fmla="*/ 23 h 107"/>
                <a:gd name="T6" fmla="*/ 47 w 86"/>
                <a:gd name="T7" fmla="*/ 38 h 107"/>
                <a:gd name="T8" fmla="*/ 33 w 86"/>
                <a:gd name="T9" fmla="*/ 57 h 107"/>
                <a:gd name="T10" fmla="*/ 24 w 86"/>
                <a:gd name="T11" fmla="*/ 73 h 107"/>
                <a:gd name="T12" fmla="*/ 31 w 86"/>
                <a:gd name="T13" fmla="*/ 53 h 107"/>
                <a:gd name="T14" fmla="*/ 40 w 86"/>
                <a:gd name="T15" fmla="*/ 34 h 107"/>
                <a:gd name="T16" fmla="*/ 53 w 86"/>
                <a:gd name="T17" fmla="*/ 21 h 107"/>
                <a:gd name="T18" fmla="*/ 68 w 86"/>
                <a:gd name="T19" fmla="*/ 11 h 107"/>
                <a:gd name="T20" fmla="*/ 67 w 86"/>
                <a:gd name="T21" fmla="*/ 11 h 107"/>
                <a:gd name="T22" fmla="*/ 50 w 86"/>
                <a:gd name="T23" fmla="*/ 0 h 107"/>
                <a:gd name="T24" fmla="*/ 22 w 86"/>
                <a:gd name="T25" fmla="*/ 10 h 107"/>
                <a:gd name="T26" fmla="*/ 0 w 86"/>
                <a:gd name="T27" fmla="*/ 45 h 107"/>
                <a:gd name="T28" fmla="*/ 18 w 86"/>
                <a:gd name="T29" fmla="*/ 107 h 107"/>
                <a:gd name="T30" fmla="*/ 63 w 86"/>
                <a:gd name="T31" fmla="*/ 74 h 107"/>
                <a:gd name="T32" fmla="*/ 80 w 86"/>
                <a:gd name="T33" fmla="*/ 48 h 107"/>
                <a:gd name="T34" fmla="*/ 74 w 86"/>
                <a:gd name="T35" fmla="*/ 32 h 107"/>
                <a:gd name="T36" fmla="*/ 78 w 86"/>
                <a:gd name="T37"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07">
                  <a:moveTo>
                    <a:pt x="78" y="24"/>
                  </a:moveTo>
                  <a:cubicBezTo>
                    <a:pt x="79" y="23"/>
                    <a:pt x="84" y="20"/>
                    <a:pt x="85" y="19"/>
                  </a:cubicBezTo>
                  <a:cubicBezTo>
                    <a:pt x="86" y="16"/>
                    <a:pt x="68" y="22"/>
                    <a:pt x="67" y="23"/>
                  </a:cubicBezTo>
                  <a:cubicBezTo>
                    <a:pt x="59" y="26"/>
                    <a:pt x="53" y="32"/>
                    <a:pt x="47" y="38"/>
                  </a:cubicBezTo>
                  <a:cubicBezTo>
                    <a:pt x="42" y="44"/>
                    <a:pt x="37" y="50"/>
                    <a:pt x="33" y="57"/>
                  </a:cubicBezTo>
                  <a:cubicBezTo>
                    <a:pt x="32" y="59"/>
                    <a:pt x="24" y="72"/>
                    <a:pt x="24" y="73"/>
                  </a:cubicBezTo>
                  <a:cubicBezTo>
                    <a:pt x="23" y="69"/>
                    <a:pt x="29" y="57"/>
                    <a:pt x="31" y="53"/>
                  </a:cubicBezTo>
                  <a:cubicBezTo>
                    <a:pt x="34" y="46"/>
                    <a:pt x="37" y="40"/>
                    <a:pt x="40" y="34"/>
                  </a:cubicBezTo>
                  <a:cubicBezTo>
                    <a:pt x="44" y="29"/>
                    <a:pt x="48" y="25"/>
                    <a:pt x="53" y="21"/>
                  </a:cubicBezTo>
                  <a:cubicBezTo>
                    <a:pt x="54" y="20"/>
                    <a:pt x="68" y="11"/>
                    <a:pt x="68" y="11"/>
                  </a:cubicBezTo>
                  <a:cubicBezTo>
                    <a:pt x="68" y="11"/>
                    <a:pt x="68" y="11"/>
                    <a:pt x="67" y="11"/>
                  </a:cubicBezTo>
                  <a:cubicBezTo>
                    <a:pt x="60" y="11"/>
                    <a:pt x="53" y="5"/>
                    <a:pt x="50" y="0"/>
                  </a:cubicBezTo>
                  <a:cubicBezTo>
                    <a:pt x="47" y="10"/>
                    <a:pt x="30" y="19"/>
                    <a:pt x="22" y="10"/>
                  </a:cubicBezTo>
                  <a:cubicBezTo>
                    <a:pt x="25" y="27"/>
                    <a:pt x="17" y="42"/>
                    <a:pt x="0" y="45"/>
                  </a:cubicBezTo>
                  <a:cubicBezTo>
                    <a:pt x="23" y="52"/>
                    <a:pt x="8" y="91"/>
                    <a:pt x="18" y="107"/>
                  </a:cubicBezTo>
                  <a:cubicBezTo>
                    <a:pt x="22" y="86"/>
                    <a:pt x="41" y="69"/>
                    <a:pt x="63" y="74"/>
                  </a:cubicBezTo>
                  <a:cubicBezTo>
                    <a:pt x="57" y="59"/>
                    <a:pt x="66" y="51"/>
                    <a:pt x="80" y="48"/>
                  </a:cubicBezTo>
                  <a:cubicBezTo>
                    <a:pt x="76" y="44"/>
                    <a:pt x="73" y="38"/>
                    <a:pt x="74" y="32"/>
                  </a:cubicBezTo>
                  <a:cubicBezTo>
                    <a:pt x="75" y="29"/>
                    <a:pt x="76" y="27"/>
                    <a:pt x="7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259">
              <a:extLst>
                <a:ext uri="{FF2B5EF4-FFF2-40B4-BE49-F238E27FC236}">
                  <a16:creationId xmlns:a16="http://schemas.microsoft.com/office/drawing/2014/main" id="{4D92FA21-935C-4CAD-8072-CF668D8CDC22}"/>
                </a:ext>
              </a:extLst>
            </p:cNvPr>
            <p:cNvSpPr>
              <a:spLocks/>
            </p:cNvSpPr>
            <p:nvPr/>
          </p:nvSpPr>
          <p:spPr bwMode="auto">
            <a:xfrm>
              <a:off x="5593090" y="3976689"/>
              <a:ext cx="355600" cy="284163"/>
            </a:xfrm>
            <a:custGeom>
              <a:avLst/>
              <a:gdLst>
                <a:gd name="T0" fmla="*/ 64 w 177"/>
                <a:gd name="T1" fmla="*/ 106 h 141"/>
                <a:gd name="T2" fmla="*/ 111 w 177"/>
                <a:gd name="T3" fmla="*/ 134 h 141"/>
                <a:gd name="T4" fmla="*/ 135 w 177"/>
                <a:gd name="T5" fmla="*/ 123 h 141"/>
                <a:gd name="T6" fmla="*/ 147 w 177"/>
                <a:gd name="T7" fmla="*/ 128 h 141"/>
                <a:gd name="T8" fmla="*/ 159 w 177"/>
                <a:gd name="T9" fmla="*/ 140 h 141"/>
                <a:gd name="T10" fmla="*/ 147 w 177"/>
                <a:gd name="T11" fmla="*/ 110 h 141"/>
                <a:gd name="T12" fmla="*/ 117 w 177"/>
                <a:gd name="T13" fmla="*/ 78 h 141"/>
                <a:gd name="T14" fmla="*/ 82 w 177"/>
                <a:gd name="T15" fmla="*/ 56 h 141"/>
                <a:gd name="T16" fmla="*/ 54 w 177"/>
                <a:gd name="T17" fmla="*/ 43 h 141"/>
                <a:gd name="T18" fmla="*/ 89 w 177"/>
                <a:gd name="T19" fmla="*/ 53 h 141"/>
                <a:gd name="T20" fmla="*/ 120 w 177"/>
                <a:gd name="T21" fmla="*/ 67 h 141"/>
                <a:gd name="T22" fmla="*/ 145 w 177"/>
                <a:gd name="T23" fmla="*/ 87 h 141"/>
                <a:gd name="T24" fmla="*/ 165 w 177"/>
                <a:gd name="T25" fmla="*/ 112 h 141"/>
                <a:gd name="T26" fmla="*/ 165 w 177"/>
                <a:gd name="T27" fmla="*/ 110 h 141"/>
                <a:gd name="T28" fmla="*/ 177 w 177"/>
                <a:gd name="T29" fmla="*/ 81 h 141"/>
                <a:gd name="T30" fmla="*/ 152 w 177"/>
                <a:gd name="T31" fmla="*/ 35 h 141"/>
                <a:gd name="T32" fmla="*/ 91 w 177"/>
                <a:gd name="T33" fmla="*/ 0 h 141"/>
                <a:gd name="T34" fmla="*/ 0 w 177"/>
                <a:gd name="T35" fmla="*/ 34 h 141"/>
                <a:gd name="T36" fmla="*/ 64 w 177"/>
                <a:gd name="T37"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41">
                  <a:moveTo>
                    <a:pt x="64" y="106"/>
                  </a:moveTo>
                  <a:cubicBezTo>
                    <a:pt x="86" y="96"/>
                    <a:pt x="102" y="110"/>
                    <a:pt x="111" y="134"/>
                  </a:cubicBezTo>
                  <a:cubicBezTo>
                    <a:pt x="116" y="127"/>
                    <a:pt x="125" y="122"/>
                    <a:pt x="135" y="123"/>
                  </a:cubicBezTo>
                  <a:cubicBezTo>
                    <a:pt x="139" y="124"/>
                    <a:pt x="143" y="126"/>
                    <a:pt x="147" y="128"/>
                  </a:cubicBezTo>
                  <a:cubicBezTo>
                    <a:pt x="150" y="130"/>
                    <a:pt x="156" y="139"/>
                    <a:pt x="159" y="140"/>
                  </a:cubicBezTo>
                  <a:cubicBezTo>
                    <a:pt x="162" y="141"/>
                    <a:pt x="148" y="113"/>
                    <a:pt x="147" y="110"/>
                  </a:cubicBezTo>
                  <a:cubicBezTo>
                    <a:pt x="139" y="98"/>
                    <a:pt x="128" y="87"/>
                    <a:pt x="117" y="78"/>
                  </a:cubicBezTo>
                  <a:cubicBezTo>
                    <a:pt x="106" y="70"/>
                    <a:pt x="94" y="63"/>
                    <a:pt x="82" y="56"/>
                  </a:cubicBezTo>
                  <a:cubicBezTo>
                    <a:pt x="78" y="55"/>
                    <a:pt x="56" y="42"/>
                    <a:pt x="54" y="43"/>
                  </a:cubicBezTo>
                  <a:cubicBezTo>
                    <a:pt x="61" y="40"/>
                    <a:pt x="81" y="50"/>
                    <a:pt x="89" y="53"/>
                  </a:cubicBezTo>
                  <a:cubicBezTo>
                    <a:pt x="99" y="56"/>
                    <a:pt x="110" y="61"/>
                    <a:pt x="120" y="67"/>
                  </a:cubicBezTo>
                  <a:cubicBezTo>
                    <a:pt x="129" y="73"/>
                    <a:pt x="138" y="79"/>
                    <a:pt x="145" y="87"/>
                  </a:cubicBezTo>
                  <a:cubicBezTo>
                    <a:pt x="147" y="89"/>
                    <a:pt x="165" y="112"/>
                    <a:pt x="165" y="112"/>
                  </a:cubicBezTo>
                  <a:cubicBezTo>
                    <a:pt x="165" y="112"/>
                    <a:pt x="165" y="111"/>
                    <a:pt x="165" y="110"/>
                  </a:cubicBezTo>
                  <a:cubicBezTo>
                    <a:pt x="162" y="99"/>
                    <a:pt x="170" y="87"/>
                    <a:pt x="177" y="81"/>
                  </a:cubicBezTo>
                  <a:cubicBezTo>
                    <a:pt x="161" y="77"/>
                    <a:pt x="142" y="50"/>
                    <a:pt x="152" y="35"/>
                  </a:cubicBezTo>
                  <a:cubicBezTo>
                    <a:pt x="128" y="41"/>
                    <a:pt x="101" y="29"/>
                    <a:pt x="91" y="0"/>
                  </a:cubicBezTo>
                  <a:cubicBezTo>
                    <a:pt x="87" y="39"/>
                    <a:pt x="22" y="16"/>
                    <a:pt x="0" y="34"/>
                  </a:cubicBezTo>
                  <a:cubicBezTo>
                    <a:pt x="33" y="39"/>
                    <a:pt x="67" y="70"/>
                    <a:pt x="64"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260">
              <a:extLst>
                <a:ext uri="{FF2B5EF4-FFF2-40B4-BE49-F238E27FC236}">
                  <a16:creationId xmlns:a16="http://schemas.microsoft.com/office/drawing/2014/main" id="{8787953A-2336-4222-928D-CF29B51BD3CD}"/>
                </a:ext>
              </a:extLst>
            </p:cNvPr>
            <p:cNvSpPr>
              <a:spLocks/>
            </p:cNvSpPr>
            <p:nvPr/>
          </p:nvSpPr>
          <p:spPr bwMode="auto">
            <a:xfrm>
              <a:off x="5747077" y="4252914"/>
              <a:ext cx="63500" cy="36513"/>
            </a:xfrm>
            <a:custGeom>
              <a:avLst/>
              <a:gdLst>
                <a:gd name="T0" fmla="*/ 6 w 31"/>
                <a:gd name="T1" fmla="*/ 16 h 18"/>
                <a:gd name="T2" fmla="*/ 12 w 31"/>
                <a:gd name="T3" fmla="*/ 16 h 18"/>
                <a:gd name="T4" fmla="*/ 16 w 31"/>
                <a:gd name="T5" fmla="*/ 18 h 18"/>
                <a:gd name="T6" fmla="*/ 31 w 31"/>
                <a:gd name="T7" fmla="*/ 10 h 18"/>
                <a:gd name="T8" fmla="*/ 19 w 31"/>
                <a:gd name="T9" fmla="*/ 0 h 18"/>
                <a:gd name="T10" fmla="*/ 16 w 31"/>
                <a:gd name="T11" fmla="*/ 0 h 18"/>
                <a:gd name="T12" fmla="*/ 0 w 31"/>
                <a:gd name="T13" fmla="*/ 12 h 18"/>
                <a:gd name="T14" fmla="*/ 0 w 31"/>
                <a:gd name="T15" fmla="*/ 16 h 18"/>
                <a:gd name="T16" fmla="*/ 6 w 31"/>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6" y="16"/>
                  </a:moveTo>
                  <a:cubicBezTo>
                    <a:pt x="8" y="16"/>
                    <a:pt x="10" y="16"/>
                    <a:pt x="12" y="16"/>
                  </a:cubicBezTo>
                  <a:cubicBezTo>
                    <a:pt x="13" y="17"/>
                    <a:pt x="14" y="17"/>
                    <a:pt x="16" y="18"/>
                  </a:cubicBezTo>
                  <a:cubicBezTo>
                    <a:pt x="20" y="13"/>
                    <a:pt x="25" y="11"/>
                    <a:pt x="31" y="10"/>
                  </a:cubicBezTo>
                  <a:cubicBezTo>
                    <a:pt x="29" y="5"/>
                    <a:pt x="25" y="1"/>
                    <a:pt x="19" y="0"/>
                  </a:cubicBezTo>
                  <a:cubicBezTo>
                    <a:pt x="18" y="0"/>
                    <a:pt x="17" y="0"/>
                    <a:pt x="16" y="0"/>
                  </a:cubicBezTo>
                  <a:cubicBezTo>
                    <a:pt x="9" y="0"/>
                    <a:pt x="2" y="5"/>
                    <a:pt x="0" y="12"/>
                  </a:cubicBezTo>
                  <a:cubicBezTo>
                    <a:pt x="0" y="14"/>
                    <a:pt x="0" y="15"/>
                    <a:pt x="0" y="16"/>
                  </a:cubicBezTo>
                  <a:cubicBezTo>
                    <a:pt x="2" y="16"/>
                    <a:pt x="4" y="16"/>
                    <a:pt x="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61">
              <a:extLst>
                <a:ext uri="{FF2B5EF4-FFF2-40B4-BE49-F238E27FC236}">
                  <a16:creationId xmlns:a16="http://schemas.microsoft.com/office/drawing/2014/main" id="{311BE9CC-09D7-4B93-9C7F-D6F6EEC4A726}"/>
                </a:ext>
              </a:extLst>
            </p:cNvPr>
            <p:cNvSpPr>
              <a:spLocks/>
            </p:cNvSpPr>
            <p:nvPr/>
          </p:nvSpPr>
          <p:spPr bwMode="auto">
            <a:xfrm>
              <a:off x="5791527" y="4287839"/>
              <a:ext cx="58738" cy="65088"/>
            </a:xfrm>
            <a:custGeom>
              <a:avLst/>
              <a:gdLst>
                <a:gd name="T0" fmla="*/ 11 w 29"/>
                <a:gd name="T1" fmla="*/ 32 h 32"/>
                <a:gd name="T2" fmla="*/ 27 w 29"/>
                <a:gd name="T3" fmla="*/ 20 h 32"/>
                <a:gd name="T4" fmla="*/ 17 w 29"/>
                <a:gd name="T5" fmla="*/ 1 h 32"/>
                <a:gd name="T6" fmla="*/ 15 w 29"/>
                <a:gd name="T7" fmla="*/ 1 h 32"/>
                <a:gd name="T8" fmla="*/ 13 w 29"/>
                <a:gd name="T9" fmla="*/ 0 h 32"/>
                <a:gd name="T10" fmla="*/ 11 w 29"/>
                <a:gd name="T11" fmla="*/ 0 h 32"/>
                <a:gd name="T12" fmla="*/ 10 w 29"/>
                <a:gd name="T13" fmla="*/ 0 h 32"/>
                <a:gd name="T14" fmla="*/ 0 w 29"/>
                <a:gd name="T15" fmla="*/ 4 h 32"/>
                <a:gd name="T16" fmla="*/ 6 w 29"/>
                <a:gd name="T17" fmla="*/ 9 h 32"/>
                <a:gd name="T18" fmla="*/ 7 w 29"/>
                <a:gd name="T19" fmla="*/ 11 h 32"/>
                <a:gd name="T20" fmla="*/ 8 w 29"/>
                <a:gd name="T21" fmla="*/ 13 h 32"/>
                <a:gd name="T22" fmla="*/ 9 w 29"/>
                <a:gd name="T23" fmla="*/ 16 h 32"/>
                <a:gd name="T24" fmla="*/ 10 w 29"/>
                <a:gd name="T25" fmla="*/ 32 h 32"/>
                <a:gd name="T26" fmla="*/ 11 w 29"/>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1" y="32"/>
                  </a:moveTo>
                  <a:cubicBezTo>
                    <a:pt x="19" y="32"/>
                    <a:pt x="25" y="27"/>
                    <a:pt x="27" y="20"/>
                  </a:cubicBezTo>
                  <a:cubicBezTo>
                    <a:pt x="29" y="12"/>
                    <a:pt x="24" y="4"/>
                    <a:pt x="17" y="1"/>
                  </a:cubicBezTo>
                  <a:cubicBezTo>
                    <a:pt x="16" y="1"/>
                    <a:pt x="16" y="1"/>
                    <a:pt x="15" y="1"/>
                  </a:cubicBezTo>
                  <a:cubicBezTo>
                    <a:pt x="14" y="1"/>
                    <a:pt x="14" y="0"/>
                    <a:pt x="13" y="0"/>
                  </a:cubicBezTo>
                  <a:cubicBezTo>
                    <a:pt x="13" y="0"/>
                    <a:pt x="12" y="0"/>
                    <a:pt x="11" y="0"/>
                  </a:cubicBezTo>
                  <a:cubicBezTo>
                    <a:pt x="11" y="0"/>
                    <a:pt x="10" y="0"/>
                    <a:pt x="10" y="0"/>
                  </a:cubicBezTo>
                  <a:cubicBezTo>
                    <a:pt x="6" y="1"/>
                    <a:pt x="3" y="2"/>
                    <a:pt x="0" y="4"/>
                  </a:cubicBezTo>
                  <a:cubicBezTo>
                    <a:pt x="2" y="6"/>
                    <a:pt x="4" y="8"/>
                    <a:pt x="6" y="9"/>
                  </a:cubicBezTo>
                  <a:cubicBezTo>
                    <a:pt x="6" y="10"/>
                    <a:pt x="6" y="11"/>
                    <a:pt x="7" y="11"/>
                  </a:cubicBezTo>
                  <a:cubicBezTo>
                    <a:pt x="7" y="12"/>
                    <a:pt x="7" y="12"/>
                    <a:pt x="8" y="13"/>
                  </a:cubicBezTo>
                  <a:cubicBezTo>
                    <a:pt x="8" y="14"/>
                    <a:pt x="9" y="15"/>
                    <a:pt x="9" y="16"/>
                  </a:cubicBezTo>
                  <a:cubicBezTo>
                    <a:pt x="11" y="21"/>
                    <a:pt x="12" y="27"/>
                    <a:pt x="10" y="32"/>
                  </a:cubicBezTo>
                  <a:cubicBezTo>
                    <a:pt x="11" y="32"/>
                    <a:pt x="11" y="32"/>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62">
              <a:extLst>
                <a:ext uri="{FF2B5EF4-FFF2-40B4-BE49-F238E27FC236}">
                  <a16:creationId xmlns:a16="http://schemas.microsoft.com/office/drawing/2014/main" id="{8BF86939-A0DD-4721-8C24-71BB2D07C2BA}"/>
                </a:ext>
              </a:extLst>
            </p:cNvPr>
            <p:cNvSpPr>
              <a:spLocks/>
            </p:cNvSpPr>
            <p:nvPr/>
          </p:nvSpPr>
          <p:spPr bwMode="auto">
            <a:xfrm>
              <a:off x="5715327" y="4298951"/>
              <a:ext cx="84138" cy="80963"/>
            </a:xfrm>
            <a:custGeom>
              <a:avLst/>
              <a:gdLst>
                <a:gd name="T0" fmla="*/ 11 w 42"/>
                <a:gd name="T1" fmla="*/ 3 h 40"/>
                <a:gd name="T2" fmla="*/ 2 w 42"/>
                <a:gd name="T3" fmla="*/ 16 h 40"/>
                <a:gd name="T4" fmla="*/ 17 w 42"/>
                <a:gd name="T5" fmla="*/ 40 h 40"/>
                <a:gd name="T6" fmla="*/ 22 w 42"/>
                <a:gd name="T7" fmla="*/ 40 h 40"/>
                <a:gd name="T8" fmla="*/ 39 w 42"/>
                <a:gd name="T9" fmla="*/ 31 h 40"/>
                <a:gd name="T10" fmla="*/ 40 w 42"/>
                <a:gd name="T11" fmla="*/ 28 h 40"/>
                <a:gd name="T12" fmla="*/ 41 w 42"/>
                <a:gd name="T13" fmla="*/ 24 h 40"/>
                <a:gd name="T14" fmla="*/ 41 w 42"/>
                <a:gd name="T15" fmla="*/ 24 h 40"/>
                <a:gd name="T16" fmla="*/ 41 w 42"/>
                <a:gd name="T17" fmla="*/ 14 h 40"/>
                <a:gd name="T18" fmla="*/ 39 w 42"/>
                <a:gd name="T19" fmla="*/ 11 h 40"/>
                <a:gd name="T20" fmla="*/ 37 w 42"/>
                <a:gd name="T21" fmla="*/ 8 h 40"/>
                <a:gd name="T22" fmla="*/ 34 w 42"/>
                <a:gd name="T23" fmla="*/ 5 h 40"/>
                <a:gd name="T24" fmla="*/ 31 w 42"/>
                <a:gd name="T25" fmla="*/ 2 h 40"/>
                <a:gd name="T26" fmla="*/ 28 w 42"/>
                <a:gd name="T27" fmla="*/ 1 h 40"/>
                <a:gd name="T28" fmla="*/ 26 w 42"/>
                <a:gd name="T29" fmla="*/ 1 h 40"/>
                <a:gd name="T30" fmla="*/ 22 w 42"/>
                <a:gd name="T31" fmla="*/ 0 h 40"/>
                <a:gd name="T32" fmla="*/ 18 w 42"/>
                <a:gd name="T33" fmla="*/ 0 h 40"/>
                <a:gd name="T34" fmla="*/ 14 w 42"/>
                <a:gd name="T35" fmla="*/ 1 h 40"/>
                <a:gd name="T36" fmla="*/ 11 w 42"/>
                <a:gd name="T3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0">
                  <a:moveTo>
                    <a:pt x="11" y="3"/>
                  </a:moveTo>
                  <a:cubicBezTo>
                    <a:pt x="7" y="6"/>
                    <a:pt x="3" y="10"/>
                    <a:pt x="2" y="16"/>
                  </a:cubicBezTo>
                  <a:cubicBezTo>
                    <a:pt x="0" y="26"/>
                    <a:pt x="6" y="37"/>
                    <a:pt x="17" y="40"/>
                  </a:cubicBezTo>
                  <a:cubicBezTo>
                    <a:pt x="19" y="40"/>
                    <a:pt x="20" y="40"/>
                    <a:pt x="22" y="40"/>
                  </a:cubicBezTo>
                  <a:cubicBezTo>
                    <a:pt x="29" y="40"/>
                    <a:pt x="35" y="37"/>
                    <a:pt x="39" y="31"/>
                  </a:cubicBezTo>
                  <a:cubicBezTo>
                    <a:pt x="39" y="30"/>
                    <a:pt x="40" y="29"/>
                    <a:pt x="40" y="28"/>
                  </a:cubicBezTo>
                  <a:cubicBezTo>
                    <a:pt x="41" y="27"/>
                    <a:pt x="41" y="26"/>
                    <a:pt x="41" y="24"/>
                  </a:cubicBezTo>
                  <a:cubicBezTo>
                    <a:pt x="41" y="24"/>
                    <a:pt x="41" y="24"/>
                    <a:pt x="41" y="24"/>
                  </a:cubicBezTo>
                  <a:cubicBezTo>
                    <a:pt x="42" y="21"/>
                    <a:pt x="42" y="17"/>
                    <a:pt x="41" y="14"/>
                  </a:cubicBezTo>
                  <a:cubicBezTo>
                    <a:pt x="40" y="13"/>
                    <a:pt x="40" y="12"/>
                    <a:pt x="39" y="11"/>
                  </a:cubicBezTo>
                  <a:cubicBezTo>
                    <a:pt x="39" y="10"/>
                    <a:pt x="38" y="9"/>
                    <a:pt x="37" y="8"/>
                  </a:cubicBezTo>
                  <a:cubicBezTo>
                    <a:pt x="36" y="6"/>
                    <a:pt x="35" y="5"/>
                    <a:pt x="34" y="5"/>
                  </a:cubicBezTo>
                  <a:cubicBezTo>
                    <a:pt x="33" y="4"/>
                    <a:pt x="32" y="3"/>
                    <a:pt x="31" y="2"/>
                  </a:cubicBezTo>
                  <a:cubicBezTo>
                    <a:pt x="30" y="2"/>
                    <a:pt x="29" y="1"/>
                    <a:pt x="28" y="1"/>
                  </a:cubicBezTo>
                  <a:cubicBezTo>
                    <a:pt x="27" y="1"/>
                    <a:pt x="27" y="1"/>
                    <a:pt x="26" y="1"/>
                  </a:cubicBezTo>
                  <a:cubicBezTo>
                    <a:pt x="25" y="0"/>
                    <a:pt x="23" y="0"/>
                    <a:pt x="22" y="0"/>
                  </a:cubicBezTo>
                  <a:cubicBezTo>
                    <a:pt x="20" y="0"/>
                    <a:pt x="19" y="0"/>
                    <a:pt x="18" y="0"/>
                  </a:cubicBezTo>
                  <a:cubicBezTo>
                    <a:pt x="17" y="1"/>
                    <a:pt x="15" y="1"/>
                    <a:pt x="14" y="1"/>
                  </a:cubicBezTo>
                  <a:cubicBezTo>
                    <a:pt x="13" y="2"/>
                    <a:pt x="12"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63">
              <a:extLst>
                <a:ext uri="{FF2B5EF4-FFF2-40B4-BE49-F238E27FC236}">
                  <a16:creationId xmlns:a16="http://schemas.microsoft.com/office/drawing/2014/main" id="{D87EC0B5-F129-438A-BD31-799A4F24BEF8}"/>
                </a:ext>
              </a:extLst>
            </p:cNvPr>
            <p:cNvSpPr>
              <a:spLocks/>
            </p:cNvSpPr>
            <p:nvPr/>
          </p:nvSpPr>
          <p:spPr bwMode="auto">
            <a:xfrm>
              <a:off x="5929640" y="4216401"/>
              <a:ext cx="122238" cy="249238"/>
            </a:xfrm>
            <a:custGeom>
              <a:avLst/>
              <a:gdLst>
                <a:gd name="T0" fmla="*/ 42 w 61"/>
                <a:gd name="T1" fmla="*/ 99 h 123"/>
                <a:gd name="T2" fmla="*/ 40 w 61"/>
                <a:gd name="T3" fmla="*/ 114 h 123"/>
                <a:gd name="T4" fmla="*/ 39 w 61"/>
                <a:gd name="T5" fmla="*/ 118 h 123"/>
                <a:gd name="T6" fmla="*/ 39 w 61"/>
                <a:gd name="T7" fmla="*/ 119 h 123"/>
                <a:gd name="T8" fmla="*/ 38 w 61"/>
                <a:gd name="T9" fmla="*/ 119 h 123"/>
                <a:gd name="T10" fmla="*/ 60 w 61"/>
                <a:gd name="T11" fmla="*/ 123 h 123"/>
                <a:gd name="T12" fmla="*/ 60 w 61"/>
                <a:gd name="T13" fmla="*/ 123 h 123"/>
                <a:gd name="T14" fmla="*/ 61 w 61"/>
                <a:gd name="T15" fmla="*/ 121 h 123"/>
                <a:gd name="T16" fmla="*/ 61 w 61"/>
                <a:gd name="T17" fmla="*/ 116 h 123"/>
                <a:gd name="T18" fmla="*/ 61 w 61"/>
                <a:gd name="T19" fmla="*/ 100 h 123"/>
                <a:gd name="T20" fmla="*/ 60 w 61"/>
                <a:gd name="T21" fmla="*/ 88 h 123"/>
                <a:gd name="T22" fmla="*/ 57 w 61"/>
                <a:gd name="T23" fmla="*/ 76 h 123"/>
                <a:gd name="T24" fmla="*/ 54 w 61"/>
                <a:gd name="T25" fmla="*/ 63 h 123"/>
                <a:gd name="T26" fmla="*/ 49 w 61"/>
                <a:gd name="T27" fmla="*/ 51 h 123"/>
                <a:gd name="T28" fmla="*/ 48 w 61"/>
                <a:gd name="T29" fmla="*/ 47 h 123"/>
                <a:gd name="T30" fmla="*/ 46 w 61"/>
                <a:gd name="T31" fmla="*/ 44 h 123"/>
                <a:gd name="T32" fmla="*/ 43 w 61"/>
                <a:gd name="T33" fmla="*/ 38 h 123"/>
                <a:gd name="T34" fmla="*/ 39 w 61"/>
                <a:gd name="T35" fmla="*/ 33 h 123"/>
                <a:gd name="T36" fmla="*/ 35 w 61"/>
                <a:gd name="T37" fmla="*/ 28 h 123"/>
                <a:gd name="T38" fmla="*/ 31 w 61"/>
                <a:gd name="T39" fmla="*/ 23 h 123"/>
                <a:gd name="T40" fmla="*/ 27 w 61"/>
                <a:gd name="T41" fmla="*/ 19 h 123"/>
                <a:gd name="T42" fmla="*/ 23 w 61"/>
                <a:gd name="T43" fmla="*/ 15 h 123"/>
                <a:gd name="T44" fmla="*/ 19 w 61"/>
                <a:gd name="T45" fmla="*/ 12 h 123"/>
                <a:gd name="T46" fmla="*/ 15 w 61"/>
                <a:gd name="T47" fmla="*/ 9 h 123"/>
                <a:gd name="T48" fmla="*/ 12 w 61"/>
                <a:gd name="T49" fmla="*/ 6 h 123"/>
                <a:gd name="T50" fmla="*/ 6 w 61"/>
                <a:gd name="T51" fmla="*/ 3 h 123"/>
                <a:gd name="T52" fmla="*/ 0 w 61"/>
                <a:gd name="T53" fmla="*/ 0 h 123"/>
                <a:gd name="T54" fmla="*/ 5 w 61"/>
                <a:gd name="T55" fmla="*/ 4 h 123"/>
                <a:gd name="T56" fmla="*/ 10 w 61"/>
                <a:gd name="T57" fmla="*/ 8 h 123"/>
                <a:gd name="T58" fmla="*/ 13 w 61"/>
                <a:gd name="T59" fmla="*/ 11 h 123"/>
                <a:gd name="T60" fmla="*/ 17 w 61"/>
                <a:gd name="T61" fmla="*/ 14 h 123"/>
                <a:gd name="T62" fmla="*/ 20 w 61"/>
                <a:gd name="T63" fmla="*/ 18 h 123"/>
                <a:gd name="T64" fmla="*/ 23 w 61"/>
                <a:gd name="T65" fmla="*/ 22 h 123"/>
                <a:gd name="T66" fmla="*/ 27 w 61"/>
                <a:gd name="T67" fmla="*/ 27 h 123"/>
                <a:gd name="T68" fmla="*/ 30 w 61"/>
                <a:gd name="T69" fmla="*/ 32 h 123"/>
                <a:gd name="T70" fmla="*/ 32 w 61"/>
                <a:gd name="T71" fmla="*/ 37 h 123"/>
                <a:gd name="T72" fmla="*/ 35 w 61"/>
                <a:gd name="T73" fmla="*/ 43 h 123"/>
                <a:gd name="T74" fmla="*/ 37 w 61"/>
                <a:gd name="T75" fmla="*/ 48 h 123"/>
                <a:gd name="T76" fmla="*/ 38 w 61"/>
                <a:gd name="T77" fmla="*/ 51 h 123"/>
                <a:gd name="T78" fmla="*/ 39 w 61"/>
                <a:gd name="T79" fmla="*/ 54 h 123"/>
                <a:gd name="T80" fmla="*/ 41 w 61"/>
                <a:gd name="T81" fmla="*/ 66 h 123"/>
                <a:gd name="T82" fmla="*/ 42 w 61"/>
                <a:gd name="T83" fmla="*/ 78 h 123"/>
                <a:gd name="T84" fmla="*/ 43 w 61"/>
                <a:gd name="T85" fmla="*/ 89 h 123"/>
                <a:gd name="T86" fmla="*/ 42 w 61"/>
                <a:gd name="T87"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23">
                  <a:moveTo>
                    <a:pt x="42" y="99"/>
                  </a:moveTo>
                  <a:cubicBezTo>
                    <a:pt x="41" y="105"/>
                    <a:pt x="40" y="111"/>
                    <a:pt x="40" y="114"/>
                  </a:cubicBezTo>
                  <a:cubicBezTo>
                    <a:pt x="39" y="116"/>
                    <a:pt x="39" y="117"/>
                    <a:pt x="39" y="118"/>
                  </a:cubicBezTo>
                  <a:cubicBezTo>
                    <a:pt x="39" y="118"/>
                    <a:pt x="39" y="119"/>
                    <a:pt x="39" y="119"/>
                  </a:cubicBezTo>
                  <a:cubicBezTo>
                    <a:pt x="39" y="119"/>
                    <a:pt x="38" y="119"/>
                    <a:pt x="38" y="119"/>
                  </a:cubicBezTo>
                  <a:cubicBezTo>
                    <a:pt x="60" y="123"/>
                    <a:pt x="60" y="123"/>
                    <a:pt x="60" y="123"/>
                  </a:cubicBezTo>
                  <a:cubicBezTo>
                    <a:pt x="60" y="123"/>
                    <a:pt x="60" y="123"/>
                    <a:pt x="60" y="123"/>
                  </a:cubicBezTo>
                  <a:cubicBezTo>
                    <a:pt x="60" y="122"/>
                    <a:pt x="60" y="122"/>
                    <a:pt x="61" y="121"/>
                  </a:cubicBezTo>
                  <a:cubicBezTo>
                    <a:pt x="61" y="120"/>
                    <a:pt x="61" y="119"/>
                    <a:pt x="61" y="116"/>
                  </a:cubicBezTo>
                  <a:cubicBezTo>
                    <a:pt x="61" y="112"/>
                    <a:pt x="61" y="107"/>
                    <a:pt x="61" y="100"/>
                  </a:cubicBezTo>
                  <a:cubicBezTo>
                    <a:pt x="60" y="96"/>
                    <a:pt x="60" y="92"/>
                    <a:pt x="60" y="88"/>
                  </a:cubicBezTo>
                  <a:cubicBezTo>
                    <a:pt x="59" y="85"/>
                    <a:pt x="58" y="80"/>
                    <a:pt x="57" y="76"/>
                  </a:cubicBezTo>
                  <a:cubicBezTo>
                    <a:pt x="57" y="72"/>
                    <a:pt x="55" y="68"/>
                    <a:pt x="54" y="63"/>
                  </a:cubicBezTo>
                  <a:cubicBezTo>
                    <a:pt x="53" y="59"/>
                    <a:pt x="51" y="55"/>
                    <a:pt x="49" y="51"/>
                  </a:cubicBezTo>
                  <a:cubicBezTo>
                    <a:pt x="48" y="47"/>
                    <a:pt x="48" y="47"/>
                    <a:pt x="48" y="47"/>
                  </a:cubicBezTo>
                  <a:cubicBezTo>
                    <a:pt x="46" y="44"/>
                    <a:pt x="46" y="44"/>
                    <a:pt x="46" y="44"/>
                  </a:cubicBezTo>
                  <a:cubicBezTo>
                    <a:pt x="45" y="42"/>
                    <a:pt x="44" y="40"/>
                    <a:pt x="43" y="38"/>
                  </a:cubicBezTo>
                  <a:cubicBezTo>
                    <a:pt x="42" y="37"/>
                    <a:pt x="40" y="35"/>
                    <a:pt x="39" y="33"/>
                  </a:cubicBezTo>
                  <a:cubicBezTo>
                    <a:pt x="38" y="31"/>
                    <a:pt x="37" y="29"/>
                    <a:pt x="35" y="28"/>
                  </a:cubicBezTo>
                  <a:cubicBezTo>
                    <a:pt x="34" y="26"/>
                    <a:pt x="33" y="24"/>
                    <a:pt x="31" y="23"/>
                  </a:cubicBezTo>
                  <a:cubicBezTo>
                    <a:pt x="30" y="21"/>
                    <a:pt x="29" y="20"/>
                    <a:pt x="27" y="19"/>
                  </a:cubicBezTo>
                  <a:cubicBezTo>
                    <a:pt x="26" y="17"/>
                    <a:pt x="24" y="16"/>
                    <a:pt x="23" y="15"/>
                  </a:cubicBezTo>
                  <a:cubicBezTo>
                    <a:pt x="22" y="14"/>
                    <a:pt x="20" y="13"/>
                    <a:pt x="19" y="12"/>
                  </a:cubicBezTo>
                  <a:cubicBezTo>
                    <a:pt x="18" y="11"/>
                    <a:pt x="16" y="10"/>
                    <a:pt x="15" y="9"/>
                  </a:cubicBezTo>
                  <a:cubicBezTo>
                    <a:pt x="14" y="8"/>
                    <a:pt x="13" y="7"/>
                    <a:pt x="12" y="6"/>
                  </a:cubicBezTo>
                  <a:cubicBezTo>
                    <a:pt x="9" y="5"/>
                    <a:pt x="7" y="4"/>
                    <a:pt x="6" y="3"/>
                  </a:cubicBezTo>
                  <a:cubicBezTo>
                    <a:pt x="2" y="1"/>
                    <a:pt x="0" y="0"/>
                    <a:pt x="0" y="0"/>
                  </a:cubicBezTo>
                  <a:cubicBezTo>
                    <a:pt x="0" y="0"/>
                    <a:pt x="2" y="2"/>
                    <a:pt x="5" y="4"/>
                  </a:cubicBezTo>
                  <a:cubicBezTo>
                    <a:pt x="7" y="5"/>
                    <a:pt x="8" y="6"/>
                    <a:pt x="10" y="8"/>
                  </a:cubicBezTo>
                  <a:cubicBezTo>
                    <a:pt x="11" y="9"/>
                    <a:pt x="12" y="10"/>
                    <a:pt x="13" y="11"/>
                  </a:cubicBezTo>
                  <a:cubicBezTo>
                    <a:pt x="14" y="12"/>
                    <a:pt x="16" y="13"/>
                    <a:pt x="17" y="14"/>
                  </a:cubicBezTo>
                  <a:cubicBezTo>
                    <a:pt x="18" y="15"/>
                    <a:pt x="19" y="17"/>
                    <a:pt x="20" y="18"/>
                  </a:cubicBezTo>
                  <a:cubicBezTo>
                    <a:pt x="21" y="19"/>
                    <a:pt x="22" y="21"/>
                    <a:pt x="23" y="22"/>
                  </a:cubicBezTo>
                  <a:cubicBezTo>
                    <a:pt x="24" y="24"/>
                    <a:pt x="25" y="25"/>
                    <a:pt x="27" y="27"/>
                  </a:cubicBezTo>
                  <a:cubicBezTo>
                    <a:pt x="28" y="28"/>
                    <a:pt x="29" y="30"/>
                    <a:pt x="30" y="32"/>
                  </a:cubicBezTo>
                  <a:cubicBezTo>
                    <a:pt x="31" y="33"/>
                    <a:pt x="31" y="35"/>
                    <a:pt x="32" y="37"/>
                  </a:cubicBezTo>
                  <a:cubicBezTo>
                    <a:pt x="33" y="39"/>
                    <a:pt x="34" y="41"/>
                    <a:pt x="35" y="43"/>
                  </a:cubicBezTo>
                  <a:cubicBezTo>
                    <a:pt x="36" y="44"/>
                    <a:pt x="36" y="46"/>
                    <a:pt x="37" y="48"/>
                  </a:cubicBezTo>
                  <a:cubicBezTo>
                    <a:pt x="38" y="51"/>
                    <a:pt x="38" y="51"/>
                    <a:pt x="38" y="51"/>
                  </a:cubicBezTo>
                  <a:cubicBezTo>
                    <a:pt x="39" y="54"/>
                    <a:pt x="39" y="54"/>
                    <a:pt x="39" y="54"/>
                  </a:cubicBezTo>
                  <a:cubicBezTo>
                    <a:pt x="40" y="58"/>
                    <a:pt x="41" y="62"/>
                    <a:pt x="41" y="66"/>
                  </a:cubicBezTo>
                  <a:cubicBezTo>
                    <a:pt x="42" y="70"/>
                    <a:pt x="42" y="74"/>
                    <a:pt x="42" y="78"/>
                  </a:cubicBezTo>
                  <a:cubicBezTo>
                    <a:pt x="43" y="82"/>
                    <a:pt x="43" y="86"/>
                    <a:pt x="43" y="89"/>
                  </a:cubicBezTo>
                  <a:cubicBezTo>
                    <a:pt x="42" y="93"/>
                    <a:pt x="42" y="96"/>
                    <a:pt x="42"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 name="Rectangle 17"/>
          <p:cNvSpPr/>
          <p:nvPr/>
        </p:nvSpPr>
        <p:spPr>
          <a:xfrm>
            <a:off x="0" y="0"/>
            <a:ext cx="3806456" cy="687251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E19F301-6435-4546-88DF-4A3B43AD1F66}"/>
              </a:ext>
            </a:extLst>
          </p:cNvPr>
          <p:cNvSpPr txBox="1"/>
          <p:nvPr/>
        </p:nvSpPr>
        <p:spPr>
          <a:xfrm>
            <a:off x="5364715" y="457499"/>
            <a:ext cx="5405051" cy="1323439"/>
          </a:xfrm>
          <a:prstGeom prst="rect">
            <a:avLst/>
          </a:prstGeom>
          <a:noFill/>
        </p:spPr>
        <p:txBody>
          <a:bodyPr wrap="square" rtlCol="0">
            <a:spAutoFit/>
          </a:bodyPr>
          <a:lstStyle/>
          <a:p>
            <a:pPr algn="ctr"/>
            <a:r>
              <a:rPr lang="en-US" sz="4000" b="1" spc="-150" dirty="0">
                <a:solidFill>
                  <a:srgbClr val="E56800"/>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MAA National Online             </a:t>
            </a:r>
            <a:r>
              <a:rPr lang="en-US" sz="4000" b="1" spc="-150" dirty="0" err="1">
                <a:solidFill>
                  <a:srgbClr val="E56800"/>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Talim</a:t>
            </a:r>
            <a:r>
              <a:rPr lang="en-US" sz="4000" b="1" spc="-150" dirty="0">
                <a:solidFill>
                  <a:srgbClr val="E56800"/>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 Class</a:t>
            </a:r>
          </a:p>
        </p:txBody>
      </p:sp>
      <p:sp>
        <p:nvSpPr>
          <p:cNvPr id="3" name="Rectangle 2"/>
          <p:cNvSpPr/>
          <p:nvPr/>
        </p:nvSpPr>
        <p:spPr>
          <a:xfrm>
            <a:off x="644551" y="0"/>
            <a:ext cx="1431948"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8067240" y="5354696"/>
            <a:ext cx="4635925" cy="473206"/>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04</a:t>
            </a:r>
            <a:r>
              <a:rPr lang="en-US" b="1" spc="300" baseline="300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st</a:t>
            </a: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 April 2021</a:t>
            </a:r>
          </a:p>
        </p:txBody>
      </p:sp>
      <p:sp>
        <p:nvSpPr>
          <p:cNvPr id="15" name="Rectangle 14"/>
          <p:cNvSpPr/>
          <p:nvPr/>
        </p:nvSpPr>
        <p:spPr>
          <a:xfrm>
            <a:off x="-1" y="6085728"/>
            <a:ext cx="12192001" cy="4317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19F301-6435-4546-88DF-4A3B43AD1F66}"/>
              </a:ext>
            </a:extLst>
          </p:cNvPr>
          <p:cNvSpPr txBox="1"/>
          <p:nvPr/>
        </p:nvSpPr>
        <p:spPr>
          <a:xfrm rot="5400000">
            <a:off x="-947801" y="2622038"/>
            <a:ext cx="4616648" cy="443897"/>
          </a:xfrm>
          <a:prstGeom prst="rect">
            <a:avLst/>
          </a:prstGeom>
          <a:noFill/>
        </p:spPr>
        <p:txBody>
          <a:bodyPr vert="vert270" wrap="square" rtlCol="0">
            <a:spAutoFit/>
          </a:bodyPr>
          <a:lstStyle/>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MA</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A </a:t>
            </a:r>
          </a:p>
          <a:p>
            <a:pPr algn="ctr"/>
            <a:endPar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endParaRP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TAL</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IM</a:t>
            </a:r>
          </a:p>
        </p:txBody>
      </p:sp>
      <p:sp>
        <p:nvSpPr>
          <p:cNvPr id="22" name="TextBox 21">
            <a:extLst>
              <a:ext uri="{FF2B5EF4-FFF2-40B4-BE49-F238E27FC236}">
                <a16:creationId xmlns:a16="http://schemas.microsoft.com/office/drawing/2014/main" id="{123F4B8A-CB1D-4576-B8D1-6B3C3B2F8ABF}"/>
              </a:ext>
            </a:extLst>
          </p:cNvPr>
          <p:cNvSpPr txBox="1"/>
          <p:nvPr/>
        </p:nvSpPr>
        <p:spPr>
          <a:xfrm>
            <a:off x="5398421" y="6090795"/>
            <a:ext cx="5770880" cy="369332"/>
          </a:xfrm>
          <a:prstGeom prst="rect">
            <a:avLst/>
          </a:prstGeom>
          <a:noFill/>
        </p:spPr>
        <p:txBody>
          <a:bodyPr wrap="square" rtlCol="0">
            <a:spAutoFit/>
          </a:bodyPr>
          <a:lstStyle/>
          <a:p>
            <a:pPr algn="ctr"/>
            <a:r>
              <a:rPr lang="en-GB" dirty="0">
                <a:solidFill>
                  <a:schemeClr val="bg1"/>
                </a:solidFill>
                <a:latin typeface="Bahnschrift Condensed" panose="020B0502040204020203" pitchFamily="34" charset="0"/>
              </a:rPr>
              <a:t>The Class will begin shortly</a:t>
            </a:r>
          </a:p>
        </p:txBody>
      </p:sp>
      <p:sp>
        <p:nvSpPr>
          <p:cNvPr id="24" name="TextBox 23"/>
          <p:cNvSpPr txBox="1"/>
          <p:nvPr/>
        </p:nvSpPr>
        <p:spPr>
          <a:xfrm>
            <a:off x="3759333" y="5368408"/>
            <a:ext cx="4635925" cy="464871"/>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LESSON NUMBER 15</a:t>
            </a:r>
          </a:p>
        </p:txBody>
      </p:sp>
      <p:sp>
        <p:nvSpPr>
          <p:cNvPr id="25" name="TextBox 24"/>
          <p:cNvSpPr txBox="1"/>
          <p:nvPr/>
        </p:nvSpPr>
        <p:spPr>
          <a:xfrm>
            <a:off x="5840718" y="1614302"/>
            <a:ext cx="4635925" cy="423449"/>
          </a:xfrm>
          <a:prstGeom prst="rect">
            <a:avLst/>
          </a:prstGeom>
          <a:noFill/>
        </p:spPr>
        <p:txBody>
          <a:bodyPr wrap="square" rtlCol="0">
            <a:spAutoFit/>
          </a:bodyPr>
          <a:lstStyle/>
          <a:p>
            <a:pPr algn="ctr">
              <a:lnSpc>
                <a:spcPct val="150000"/>
              </a:lnSpc>
            </a:pPr>
            <a:r>
              <a:rPr lang="en-US" sz="1600" b="1" spc="300" dirty="0">
                <a:solidFill>
                  <a:schemeClr val="tx1">
                    <a:lumMod val="90000"/>
                    <a:lumOff val="1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Age group 7-10</a:t>
            </a:r>
          </a:p>
        </p:txBody>
      </p:sp>
      <p:pic>
        <p:nvPicPr>
          <p:cNvPr id="4" name="Picture 3" descr="Logo&#10;&#10;Description automatically generated">
            <a:extLst>
              <a:ext uri="{FF2B5EF4-FFF2-40B4-BE49-F238E27FC236}">
                <a16:creationId xmlns:a16="http://schemas.microsoft.com/office/drawing/2014/main" id="{39A7D7CE-AB65-4CF7-99DD-26A48E3B4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74" y="5805700"/>
            <a:ext cx="979699" cy="991794"/>
          </a:xfrm>
          <a:prstGeom prst="rect">
            <a:avLst/>
          </a:prstGeom>
        </p:spPr>
      </p:pic>
    </p:spTree>
    <p:extLst>
      <p:ext uri="{BB962C8B-B14F-4D97-AF65-F5344CB8AC3E}">
        <p14:creationId xmlns:p14="http://schemas.microsoft.com/office/powerpoint/2010/main" val="3063994777"/>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54"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890391"/>
            <a:ext cx="9115590"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When was Hazrat Mirza Tahir Ahmad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(rh) </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elected as Khalifah? </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2</a:t>
            </a:r>
            <a:endParaRPr lang="en-ID" sz="4400" b="1" spc="-150" dirty="0">
              <a:latin typeface="Adobe Devanagari" panose="02040503050201020203" pitchFamily="18" charset="0"/>
              <a:cs typeface="Adobe Devanagari" panose="02040503050201020203" pitchFamily="18" charset="0"/>
            </a:endParaRPr>
          </a:p>
        </p:txBody>
      </p:sp>
      <p:pic>
        <p:nvPicPr>
          <p:cNvPr id="11" name="Picture 10" descr="Logo&#10;&#10;Description automatically generated">
            <a:extLst>
              <a:ext uri="{FF2B5EF4-FFF2-40B4-BE49-F238E27FC236}">
                <a16:creationId xmlns:a16="http://schemas.microsoft.com/office/drawing/2014/main" id="{D700802C-17D4-4AA8-AD75-B1B26840C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Tree>
    <p:extLst>
      <p:ext uri="{BB962C8B-B14F-4D97-AF65-F5344CB8AC3E}">
        <p14:creationId xmlns:p14="http://schemas.microsoft.com/office/powerpoint/2010/main" val="3104778683"/>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4CDB2D4C-9582-4DD6-9A57-063013DDA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9DFECCAD-FFC0-47F3-8A51-2684F5C285B0}"/>
              </a:ext>
            </a:extLst>
          </p:cNvPr>
          <p:cNvSpPr/>
          <p:nvPr/>
        </p:nvSpPr>
        <p:spPr>
          <a:xfrm>
            <a:off x="1386840" y="3290961"/>
            <a:ext cx="9418319" cy="584775"/>
          </a:xfrm>
          <a:prstGeom prst="rect">
            <a:avLst/>
          </a:prstGeom>
        </p:spPr>
        <p:txBody>
          <a:bodyPr wrap="square">
            <a:spAutoFit/>
          </a:bodyPr>
          <a:lstStyle/>
          <a:p>
            <a:pPr lvl="0"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10</a:t>
            </a:r>
            <a:r>
              <a:rPr lang="en-US" sz="3200" b="1" baseline="300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th</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June 1982</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673404994"/>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584775"/>
          </a:xfrm>
          <a:prstGeom prst="rect">
            <a:avLst/>
          </a:prstGeom>
        </p:spPr>
        <p:txBody>
          <a:bodyPr wrap="square">
            <a:spAutoFit/>
          </a:bodyPr>
          <a:lstStyle/>
          <a:p>
            <a:pPr lvl="1" algn="ctr"/>
            <a:r>
              <a:rPr lang="en-US" sz="3200" b="1" i="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When</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was Hazrat Mirza Tahir Ahmad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(rh) </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born?</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12CBFA6-664C-4E21-9700-FF0EFC8A1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67399767"/>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883133"/>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18</a:t>
            </a:r>
            <a:r>
              <a:rPr lang="en-GB" sz="3200" b="1" baseline="300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th</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December 1928</a:t>
            </a:r>
            <a:endParaRPr lang="en-GB" sz="60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C4967B4-E191-4A82-BB27-79C9CF64C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560349155"/>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584775"/>
          </a:xfrm>
          <a:prstGeom prst="rect">
            <a:avLst/>
          </a:prstGeom>
        </p:spPr>
        <p:txBody>
          <a:bodyPr wrap="square">
            <a:spAutoFit/>
          </a:bodyPr>
          <a:lstStyle/>
          <a:p>
            <a:pPr lvl="1" algn="ctr"/>
            <a:r>
              <a:rPr lang="en-US" sz="3200" b="1" i="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Where </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was Hazrat Mirza Tahir Ahmad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(rh) </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born?</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F472109C-29D1-4FCA-83B0-162A11465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29150331"/>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B8EB5110-0849-4145-84B2-085088E67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11" name="Rectangle 10">
            <a:extLst>
              <a:ext uri="{FF2B5EF4-FFF2-40B4-BE49-F238E27FC236}">
                <a16:creationId xmlns:a16="http://schemas.microsoft.com/office/drawing/2014/main" id="{04E9C09A-42D4-402B-935A-5A01D02AB473}"/>
              </a:ext>
            </a:extLst>
          </p:cNvPr>
          <p:cNvSpPr/>
          <p:nvPr/>
        </p:nvSpPr>
        <p:spPr>
          <a:xfrm>
            <a:off x="1538205" y="3129354"/>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Qadian, India</a:t>
            </a:r>
          </a:p>
        </p:txBody>
      </p:sp>
    </p:spTree>
    <p:extLst>
      <p:ext uri="{BB962C8B-B14F-4D97-AF65-F5344CB8AC3E}">
        <p14:creationId xmlns:p14="http://schemas.microsoft.com/office/powerpoint/2010/main" val="3203608342"/>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When was the first ever broadcast of MTA International in Europe and America?</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01221065"/>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928773" y="3105834"/>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1</a:t>
            </a:r>
            <a:r>
              <a:rPr lang="en-GB" sz="3200" b="1" baseline="300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st</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April 1996</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296721303"/>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ED8B30-568D-4AA9-B91A-21DCC93F542C}"/>
              </a:ext>
            </a:extLst>
          </p:cNvPr>
          <p:cNvSpPr/>
          <p:nvPr/>
        </p:nvSpPr>
        <p:spPr>
          <a:xfrm>
            <a:off x="0" y="0"/>
            <a:ext cx="7553325" cy="6858000"/>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704FD25-1CF3-423E-90EB-0E35CCA394F3}"/>
              </a:ext>
            </a:extLst>
          </p:cNvPr>
          <p:cNvSpPr txBox="1"/>
          <p:nvPr/>
        </p:nvSpPr>
        <p:spPr>
          <a:xfrm>
            <a:off x="1106864" y="2459504"/>
            <a:ext cx="3564610" cy="1938992"/>
          </a:xfrm>
          <a:prstGeom prst="rect">
            <a:avLst/>
          </a:prstGeom>
          <a:noFill/>
        </p:spPr>
        <p:txBody>
          <a:bodyPr wrap="square" rtlCol="0">
            <a:spAutoFit/>
          </a:bodyPr>
          <a:lstStyle/>
          <a:p>
            <a:r>
              <a:rPr lang="en-GB" sz="6000" dirty="0">
                <a:solidFill>
                  <a:schemeClr val="bg1"/>
                </a:solidFill>
              </a:rPr>
              <a:t>Reading Section</a:t>
            </a:r>
          </a:p>
        </p:txBody>
      </p:sp>
      <p:pic>
        <p:nvPicPr>
          <p:cNvPr id="1026" name="Picture 2" descr="Life of Muhammad | Islam Ahmadiyya">
            <a:extLst>
              <a:ext uri="{FF2B5EF4-FFF2-40B4-BE49-F238E27FC236}">
                <a16:creationId xmlns:a16="http://schemas.microsoft.com/office/drawing/2014/main" id="{9BDABFF5-482C-4E99-9360-EC44F7B0A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4">
            <a:extLst>
              <a:ext uri="{FF2B5EF4-FFF2-40B4-BE49-F238E27FC236}">
                <a16:creationId xmlns:a16="http://schemas.microsoft.com/office/drawing/2014/main" id="{19EB6938-BD05-40B3-8EC9-56D9E7B52920}"/>
              </a:ext>
            </a:extLst>
          </p:cNvPr>
          <p:cNvSpPr>
            <a:spLocks noChangeArrowheads="1"/>
          </p:cNvSpPr>
          <p:nvPr/>
        </p:nvSpPr>
        <p:spPr bwMode="auto">
          <a:xfrm>
            <a:off x="5056400" y="2855512"/>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6" name="Picture 5" descr="Logo&#10;&#10;Description automatically generated">
            <a:extLst>
              <a:ext uri="{FF2B5EF4-FFF2-40B4-BE49-F238E27FC236}">
                <a16:creationId xmlns:a16="http://schemas.microsoft.com/office/drawing/2014/main" id="{FA5319F5-094D-40AA-9EF0-46B045805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339243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637577"/>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47873" y="1748908"/>
            <a:ext cx="9967994" cy="4832092"/>
          </a:xfrm>
          <a:prstGeom prst="rect">
            <a:avLst/>
          </a:prstGeom>
          <a:noFill/>
        </p:spPr>
        <p:txBody>
          <a:bodyPr wrap="square" rtlCol="0">
            <a:spAutoFit/>
          </a:bodyPr>
          <a:lstStyle/>
          <a:p>
            <a:pPr algn="ctr"/>
            <a:r>
              <a:rPr lang="en-US" sz="2000" b="1" dirty="0">
                <a:solidFill>
                  <a:schemeClr val="accent1"/>
                </a:solidFill>
              </a:rPr>
              <a:t>HOLY PROPHET’S saw MARRIAGE WITH KHADIJA ra </a:t>
            </a:r>
            <a:r>
              <a:rPr lang="en-US" sz="2000" b="1" dirty="0"/>
              <a:t>(Continued)</a:t>
            </a:r>
          </a:p>
          <a:p>
            <a:pPr algn="ctr"/>
            <a:endParaRPr lang="en-GB" b="1" dirty="0">
              <a:latin typeface="Century Gothic" panose="020B0502020202020204" pitchFamily="34" charset="0"/>
            </a:endParaRPr>
          </a:p>
          <a:p>
            <a:r>
              <a:rPr lang="en-US" dirty="0">
                <a:latin typeface="Century Gothic" panose="020B0502020202020204" pitchFamily="34" charset="0"/>
              </a:rPr>
              <a:t>Among the slaves whom he thus set free was one Zaid (ra). He appeared to be more intelligent and more alert than others. He belonged to a respectable family, had been kidnapped as a child and sold from place to place until he reached Mecca. Young Zaid (ra), newly freed, saw at once that it was better to sacrifice freedom for the sake of slavery to the Prophet (sa). When the Prophet (sa) set the slaves free, Zaid (ra) refused to be freed and asked leave to continue to live with the Prophet (sa). He did so, and as time went on his attachment to the Prophet (sa) grew. But in the meantime Zaid’s (ra) father and his uncle were on his track and they ultimately heard that he was in Mecca. In Mecca they traced him in the house of the Prophet (sa). Coming to the Prophet (sa), they asked for the liberty of Zaid (ra) and offered to pay as much ransom as the Prophet (sa) should demand. The Prophet (sa) said that Zaid (ra( was free and could go with them as he liked. He sent for Zaid (ra) and showed him his father and uncle. After the parties had met and dried their tears, Zaid’s (ra) father told him that he had been freed by his kind Master and, as his mother was much afflicted by the separation, he had better return home. </a:t>
            </a:r>
            <a:endParaRPr lang="en-GB" dirty="0">
              <a:latin typeface="Century Gothic" panose="020B0502020202020204" pitchFamily="34" charset="0"/>
            </a:endParaRP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7" name="Picture 6" descr="Logo&#10;&#10;Description automatically generated">
            <a:extLst>
              <a:ext uri="{FF2B5EF4-FFF2-40B4-BE49-F238E27FC236}">
                <a16:creationId xmlns:a16="http://schemas.microsoft.com/office/drawing/2014/main" id="{E990CAB2-6F92-420F-B9A3-7A5BD9C35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342764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a:extLst>
              <a:ext uri="{FF2B5EF4-FFF2-40B4-BE49-F238E27FC236}">
                <a16:creationId xmlns:a16="http://schemas.microsoft.com/office/drawing/2014/main" id="{8F7CF1C4-EF35-48F2-93E9-E60CEB25C700}"/>
              </a:ext>
            </a:extLst>
          </p:cNvPr>
          <p:cNvGrpSpPr/>
          <p:nvPr/>
        </p:nvGrpSpPr>
        <p:grpSpPr>
          <a:xfrm>
            <a:off x="0" y="5697353"/>
            <a:ext cx="12192000" cy="1160647"/>
            <a:chOff x="1" y="1412530"/>
            <a:chExt cx="12191999" cy="1160647"/>
          </a:xfrm>
          <a:solidFill>
            <a:schemeClr val="tx1"/>
          </a:solidFill>
        </p:grpSpPr>
        <p:sp>
          <p:nvSpPr>
            <p:cNvPr id="4" name="Rectangle 35">
              <a:extLst>
                <a:ext uri="{FF2B5EF4-FFF2-40B4-BE49-F238E27FC236}">
                  <a16:creationId xmlns:a16="http://schemas.microsoft.com/office/drawing/2014/main" id="{B6C7D413-79A6-41AA-B322-4CD1CBF2BD90}"/>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Rectangle 35">
              <a:extLst>
                <a:ext uri="{FF2B5EF4-FFF2-40B4-BE49-F238E27FC236}">
                  <a16:creationId xmlns:a16="http://schemas.microsoft.com/office/drawing/2014/main" id="{49DF521B-B201-4F00-8E30-06207AFCF0B8}"/>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ectangle 35">
              <a:extLst>
                <a:ext uri="{FF2B5EF4-FFF2-40B4-BE49-F238E27FC236}">
                  <a16:creationId xmlns:a16="http://schemas.microsoft.com/office/drawing/2014/main" id="{94685EEA-14FF-463D-B036-564F83FE7A00}"/>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7" name="자유형: 도형 52">
              <a:extLst>
                <a:ext uri="{FF2B5EF4-FFF2-40B4-BE49-F238E27FC236}">
                  <a16:creationId xmlns:a16="http://schemas.microsoft.com/office/drawing/2014/main" id="{75454566-405F-4BE8-B99C-4A4074AA5065}"/>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 name="Group 7">
            <a:extLst>
              <a:ext uri="{FF2B5EF4-FFF2-40B4-BE49-F238E27FC236}">
                <a16:creationId xmlns:a16="http://schemas.microsoft.com/office/drawing/2014/main" id="{F5362881-0BC9-4BC1-85B6-BE862D64D8B3}"/>
              </a:ext>
            </a:extLst>
          </p:cNvPr>
          <p:cNvGrpSpPr/>
          <p:nvPr/>
        </p:nvGrpSpPr>
        <p:grpSpPr>
          <a:xfrm>
            <a:off x="7829582" y="1535237"/>
            <a:ext cx="2609233" cy="2003177"/>
            <a:chOff x="2676526" y="2041913"/>
            <a:chExt cx="3486148" cy="2833560"/>
          </a:xfrm>
          <a:solidFill>
            <a:schemeClr val="accent1">
              <a:lumMod val="75000"/>
            </a:schemeClr>
          </a:solidFill>
        </p:grpSpPr>
        <p:grpSp>
          <p:nvGrpSpPr>
            <p:cNvPr id="9" name="Group 8">
              <a:extLst>
                <a:ext uri="{FF2B5EF4-FFF2-40B4-BE49-F238E27FC236}">
                  <a16:creationId xmlns:a16="http://schemas.microsoft.com/office/drawing/2014/main" id="{72AA4103-ECAC-4AD7-91AC-F22DCF312355}"/>
                </a:ext>
              </a:extLst>
            </p:cNvPr>
            <p:cNvGrpSpPr/>
            <p:nvPr/>
          </p:nvGrpSpPr>
          <p:grpSpPr>
            <a:xfrm>
              <a:off x="2745022" y="2041913"/>
              <a:ext cx="3417652" cy="2755290"/>
              <a:chOff x="2745022" y="2041913"/>
              <a:chExt cx="3417652" cy="2755290"/>
            </a:xfrm>
            <a:grpFill/>
          </p:grpSpPr>
          <p:sp>
            <p:nvSpPr>
              <p:cNvPr id="11" name="Freeform 3">
                <a:extLst>
                  <a:ext uri="{FF2B5EF4-FFF2-40B4-BE49-F238E27FC236}">
                    <a16:creationId xmlns:a16="http://schemas.microsoft.com/office/drawing/2014/main" id="{34818DA9-9873-41D9-9C11-C25F99B09F33}"/>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Rounded Rectangle 4">
                <a:extLst>
                  <a:ext uri="{FF2B5EF4-FFF2-40B4-BE49-F238E27FC236}">
                    <a16:creationId xmlns:a16="http://schemas.microsoft.com/office/drawing/2014/main" id="{D948F58D-7A3F-496C-B748-4F21F850B5B6}"/>
                  </a:ext>
                </a:extLst>
              </p:cNvPr>
              <p:cNvSpPr/>
              <p:nvPr/>
            </p:nvSpPr>
            <p:spPr>
              <a:xfrm rot="2002203">
                <a:off x="2745022" y="3807001"/>
                <a:ext cx="339508" cy="612148"/>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ounded Rectangle 11">
                <a:extLst>
                  <a:ext uri="{FF2B5EF4-FFF2-40B4-BE49-F238E27FC236}">
                    <a16:creationId xmlns:a16="http://schemas.microsoft.com/office/drawing/2014/main" id="{99FF3699-F820-432F-917A-1FB584191E92}"/>
                  </a:ext>
                </a:extLst>
              </p:cNvPr>
              <p:cNvSpPr/>
              <p:nvPr/>
            </p:nvSpPr>
            <p:spPr>
              <a:xfrm rot="2002203">
                <a:off x="3276558" y="3627997"/>
                <a:ext cx="339508" cy="93469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ounded Rectangle 12">
                <a:extLst>
                  <a:ext uri="{FF2B5EF4-FFF2-40B4-BE49-F238E27FC236}">
                    <a16:creationId xmlns:a16="http://schemas.microsoft.com/office/drawing/2014/main" id="{61CD1EDF-C78B-4746-9F73-70B45DC8102D}"/>
                  </a:ext>
                </a:extLst>
              </p:cNvPr>
              <p:cNvSpPr/>
              <p:nvPr/>
            </p:nvSpPr>
            <p:spPr>
              <a:xfrm rot="2002203">
                <a:off x="3656813" y="3935485"/>
                <a:ext cx="339508" cy="72431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ounded Rectangle 13">
                <a:extLst>
                  <a:ext uri="{FF2B5EF4-FFF2-40B4-BE49-F238E27FC236}">
                    <a16:creationId xmlns:a16="http://schemas.microsoft.com/office/drawing/2014/main" id="{1796C64D-2B56-48C0-89A8-BEC4F854726E}"/>
                  </a:ext>
                </a:extLst>
              </p:cNvPr>
              <p:cNvSpPr/>
              <p:nvPr/>
            </p:nvSpPr>
            <p:spPr>
              <a:xfrm rot="2002203">
                <a:off x="4082895" y="4229792"/>
                <a:ext cx="339508" cy="567411"/>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0" name="Freeform 14">
              <a:extLst>
                <a:ext uri="{FF2B5EF4-FFF2-40B4-BE49-F238E27FC236}">
                  <a16:creationId xmlns:a16="http://schemas.microsoft.com/office/drawing/2014/main" id="{028E4DB3-430A-4F48-8587-1A1314F50DE8}"/>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28" name="Group 27">
            <a:extLst>
              <a:ext uri="{FF2B5EF4-FFF2-40B4-BE49-F238E27FC236}">
                <a16:creationId xmlns:a16="http://schemas.microsoft.com/office/drawing/2014/main" id="{CFDDF809-8D23-41B1-A437-91F8B9D665D4}"/>
              </a:ext>
            </a:extLst>
          </p:cNvPr>
          <p:cNvGrpSpPr/>
          <p:nvPr/>
        </p:nvGrpSpPr>
        <p:grpSpPr>
          <a:xfrm>
            <a:off x="1495041" y="3127152"/>
            <a:ext cx="3951629" cy="781346"/>
            <a:chOff x="3009838" y="4283314"/>
            <a:chExt cx="1886852" cy="781346"/>
          </a:xfrm>
        </p:grpSpPr>
        <p:sp>
          <p:nvSpPr>
            <p:cNvPr id="29" name="TextBox 28">
              <a:extLst>
                <a:ext uri="{FF2B5EF4-FFF2-40B4-BE49-F238E27FC236}">
                  <a16:creationId xmlns:a16="http://schemas.microsoft.com/office/drawing/2014/main" id="{82385162-A62F-4914-9A20-A0CF56F059CB}"/>
                </a:ext>
              </a:extLst>
            </p:cNvPr>
            <p:cNvSpPr txBox="1"/>
            <p:nvPr/>
          </p:nvSpPr>
          <p:spPr>
            <a:xfrm>
              <a:off x="3009838" y="4602995"/>
              <a:ext cx="1886852" cy="461665"/>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Ask your regional nazim for the link to the class for older Atfal if you do not fall in this age group or re-register.</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30" name="TextBox 29">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This class is for 7-10-year-old Atfal </a:t>
              </a:r>
              <a:endParaRPr lang="ko-KR" altLang="en-US" sz="1200" b="1" dirty="0">
                <a:solidFill>
                  <a:schemeClr val="bg1"/>
                </a:solidFill>
                <a:latin typeface="Arial" pitchFamily="34" charset="0"/>
                <a:cs typeface="Arial" pitchFamily="34" charset="0"/>
              </a:endParaRPr>
            </a:p>
          </p:txBody>
        </p:sp>
      </p:grpSp>
      <p:grpSp>
        <p:nvGrpSpPr>
          <p:cNvPr id="31" name="Group 30">
            <a:extLst>
              <a:ext uri="{FF2B5EF4-FFF2-40B4-BE49-F238E27FC236}">
                <a16:creationId xmlns:a16="http://schemas.microsoft.com/office/drawing/2014/main" id="{427E5958-B5A9-4C36-B6C7-CCCA592C4707}"/>
              </a:ext>
            </a:extLst>
          </p:cNvPr>
          <p:cNvGrpSpPr/>
          <p:nvPr/>
        </p:nvGrpSpPr>
        <p:grpSpPr>
          <a:xfrm>
            <a:off x="1494461" y="4376873"/>
            <a:ext cx="3952156" cy="1161666"/>
            <a:chOff x="3001567" y="4283314"/>
            <a:chExt cx="1887104" cy="1161666"/>
          </a:xfrm>
        </p:grpSpPr>
        <p:sp>
          <p:nvSpPr>
            <p:cNvPr id="32" name="TextBox 31">
              <a:extLst>
                <a:ext uri="{FF2B5EF4-FFF2-40B4-BE49-F238E27FC236}">
                  <a16:creationId xmlns:a16="http://schemas.microsoft.com/office/drawing/2014/main" id="{6BF7E384-559E-44C6-9696-39FC528FCE93}"/>
                </a:ext>
              </a:extLst>
            </p:cNvPr>
            <p:cNvSpPr txBox="1"/>
            <p:nvPr/>
          </p:nvSpPr>
          <p:spPr>
            <a:xfrm>
              <a:off x="3001567" y="4613983"/>
              <a:ext cx="1713533" cy="830997"/>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not registered, please head over to Atfal.org.uk/</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 and register. You only need to register once to get the weekly emails for the whole year.</a:t>
              </a: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   </a:t>
              </a:r>
            </a:p>
          </p:txBody>
        </p:sp>
        <p:sp>
          <p:nvSpPr>
            <p:cNvPr id="33" name="TextBox 32">
              <a:extLst>
                <a:ext uri="{FF2B5EF4-FFF2-40B4-BE49-F238E27FC236}">
                  <a16:creationId xmlns:a16="http://schemas.microsoft.com/office/drawing/2014/main" id="{3C2E936B-37E4-4035-AF75-8998D6217C77}"/>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Have you registered for the class ? </a:t>
              </a:r>
              <a:endParaRPr lang="ko-KR" altLang="en-US" sz="1200" b="1" dirty="0">
                <a:solidFill>
                  <a:schemeClr val="bg1"/>
                </a:solidFill>
                <a:latin typeface="Arial" pitchFamily="34" charset="0"/>
                <a:cs typeface="Arial" pitchFamily="34" charset="0"/>
              </a:endParaRPr>
            </a:p>
          </p:txBody>
        </p:sp>
      </p:grpSp>
      <p:pic>
        <p:nvPicPr>
          <p:cNvPr id="36" name="Picture 35">
            <a:extLst>
              <a:ext uri="{FF2B5EF4-FFF2-40B4-BE49-F238E27FC236}">
                <a16:creationId xmlns:a16="http://schemas.microsoft.com/office/drawing/2014/main" id="{5D665CA8-1EC1-4C05-B136-4D01D55A003F}"/>
              </a:ext>
            </a:extLst>
          </p:cNvPr>
          <p:cNvPicPr>
            <a:picLocks noChangeAspect="1"/>
          </p:cNvPicPr>
          <p:nvPr/>
        </p:nvPicPr>
        <p:blipFill rotWithShape="1">
          <a:blip r:embed="rId2"/>
          <a:srcRect l="25913" t="8099" b="-1099"/>
          <a:stretch/>
        </p:blipFill>
        <p:spPr>
          <a:xfrm>
            <a:off x="5001306" y="447509"/>
            <a:ext cx="2828276" cy="793848"/>
          </a:xfrm>
          <a:prstGeom prst="rect">
            <a:avLst/>
          </a:prstGeom>
        </p:spPr>
      </p:pic>
      <p:sp>
        <p:nvSpPr>
          <p:cNvPr id="39" name="Freeform 53">
            <a:extLst>
              <a:ext uri="{FF2B5EF4-FFF2-40B4-BE49-F238E27FC236}">
                <a16:creationId xmlns:a16="http://schemas.microsoft.com/office/drawing/2014/main" id="{E9B33BB4-50D0-4C30-819D-C95EAE94EBCB}"/>
              </a:ext>
            </a:extLst>
          </p:cNvPr>
          <p:cNvSpPr>
            <a:spLocks noEditPoints="1"/>
          </p:cNvSpPr>
          <p:nvPr/>
        </p:nvSpPr>
        <p:spPr bwMode="auto">
          <a:xfrm>
            <a:off x="8277562" y="3974483"/>
            <a:ext cx="1697391" cy="1517164"/>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grpSp>
        <p:nvGrpSpPr>
          <p:cNvPr id="34" name="Group 33">
            <a:extLst>
              <a:ext uri="{FF2B5EF4-FFF2-40B4-BE49-F238E27FC236}">
                <a16:creationId xmlns:a16="http://schemas.microsoft.com/office/drawing/2014/main" id="{CFDDF809-8D23-41B1-A437-91F8B9D665D4}"/>
              </a:ext>
            </a:extLst>
          </p:cNvPr>
          <p:cNvGrpSpPr/>
          <p:nvPr/>
        </p:nvGrpSpPr>
        <p:grpSpPr>
          <a:xfrm>
            <a:off x="1448443" y="1706612"/>
            <a:ext cx="3981433" cy="986331"/>
            <a:chOff x="2987588" y="4283314"/>
            <a:chExt cx="1901083" cy="986331"/>
          </a:xfrm>
        </p:grpSpPr>
        <p:sp>
          <p:nvSpPr>
            <p:cNvPr id="42" name="TextBox 41">
              <a:extLst>
                <a:ext uri="{FF2B5EF4-FFF2-40B4-BE49-F238E27FC236}">
                  <a16:creationId xmlns:a16="http://schemas.microsoft.com/office/drawing/2014/main" id="{82385162-A62F-4914-9A20-A0CF56F059CB}"/>
                </a:ext>
              </a:extLst>
            </p:cNvPr>
            <p:cNvSpPr txBox="1"/>
            <p:nvPr/>
          </p:nvSpPr>
          <p:spPr>
            <a:xfrm>
              <a:off x="2987588" y="4623314"/>
              <a:ext cx="1886852" cy="646331"/>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Welcome to the Online </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Talim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class organised by Majlis Atfal-ul-Ahmadiyya UK. Please take this time to make sure your regional Nazim knows that you are present in the class.</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43" name="TextBox 42">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Welcome</a:t>
              </a:r>
              <a:endParaRPr lang="ko-KR" altLang="en-US" sz="1200" b="1" dirty="0">
                <a:solidFill>
                  <a:schemeClr val="bg1"/>
                </a:solidFill>
                <a:latin typeface="Arial" pitchFamily="34" charset="0"/>
                <a:cs typeface="Arial" pitchFamily="34" charset="0"/>
              </a:endParaRPr>
            </a:p>
          </p:txBody>
        </p:sp>
      </p:grpSp>
      <p:sp>
        <p:nvSpPr>
          <p:cNvPr id="44" name="Rectangle 43"/>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48E672CA-5098-40EB-A608-03ABB414FB09}"/>
              </a:ext>
            </a:extLst>
          </p:cNvPr>
          <p:cNvGrpSpPr/>
          <p:nvPr/>
        </p:nvGrpSpPr>
        <p:grpSpPr>
          <a:xfrm>
            <a:off x="8466137" y="4131328"/>
            <a:ext cx="1320240" cy="1194652"/>
            <a:chOff x="311150" y="1147763"/>
            <a:chExt cx="669925" cy="671513"/>
          </a:xfrm>
          <a:solidFill>
            <a:schemeClr val="accent1">
              <a:lumMod val="50000"/>
            </a:schemeClr>
          </a:solidFill>
        </p:grpSpPr>
        <p:sp>
          <p:nvSpPr>
            <p:cNvPr id="37" name="Freeform 36">
              <a:extLst>
                <a:ext uri="{FF2B5EF4-FFF2-40B4-BE49-F238E27FC236}">
                  <a16:creationId xmlns:a16="http://schemas.microsoft.com/office/drawing/2014/main" id="{7FFA5FC4-4DE1-42DF-AECD-F3A60A6A2A2E}"/>
                </a:ext>
              </a:extLst>
            </p:cNvPr>
            <p:cNvSpPr>
              <a:spLocks/>
            </p:cNvSpPr>
            <p:nvPr/>
          </p:nvSpPr>
          <p:spPr bwMode="auto">
            <a:xfrm>
              <a:off x="311150" y="1350963"/>
              <a:ext cx="323850" cy="468313"/>
            </a:xfrm>
            <a:custGeom>
              <a:avLst/>
              <a:gdLst/>
              <a:ahLst/>
              <a:cxnLst>
                <a:cxn ang="0">
                  <a:pos x="114" y="164"/>
                </a:cxn>
                <a:cxn ang="0">
                  <a:pos x="0" y="46"/>
                </a:cxn>
                <a:cxn ang="0">
                  <a:pos x="10" y="0"/>
                </a:cxn>
                <a:cxn ang="0">
                  <a:pos x="34" y="9"/>
                </a:cxn>
                <a:cxn ang="0">
                  <a:pos x="26" y="46"/>
                </a:cxn>
                <a:cxn ang="0">
                  <a:pos x="114" y="138"/>
                </a:cxn>
                <a:cxn ang="0">
                  <a:pos x="114" y="164"/>
                </a:cxn>
              </a:cxnLst>
              <a:rect l="0" t="0" r="r" b="b"/>
              <a:pathLst>
                <a:path w="114" h="164">
                  <a:moveTo>
                    <a:pt x="114" y="164"/>
                  </a:moveTo>
                  <a:cubicBezTo>
                    <a:pt x="51" y="162"/>
                    <a:pt x="0" y="110"/>
                    <a:pt x="0" y="46"/>
                  </a:cubicBezTo>
                  <a:cubicBezTo>
                    <a:pt x="0" y="30"/>
                    <a:pt x="4" y="14"/>
                    <a:pt x="10" y="0"/>
                  </a:cubicBezTo>
                  <a:cubicBezTo>
                    <a:pt x="34" y="9"/>
                    <a:pt x="34" y="9"/>
                    <a:pt x="34" y="9"/>
                  </a:cubicBezTo>
                  <a:cubicBezTo>
                    <a:pt x="29" y="20"/>
                    <a:pt x="26" y="33"/>
                    <a:pt x="26" y="46"/>
                  </a:cubicBezTo>
                  <a:cubicBezTo>
                    <a:pt x="26" y="96"/>
                    <a:pt x="65" y="136"/>
                    <a:pt x="114" y="138"/>
                  </a:cubicBezTo>
                  <a:lnTo>
                    <a:pt x="114" y="16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1" name="Freeform 40">
              <a:extLst>
                <a:ext uri="{FF2B5EF4-FFF2-40B4-BE49-F238E27FC236}">
                  <a16:creationId xmlns:a16="http://schemas.microsoft.com/office/drawing/2014/main" id="{DB0B0774-003B-42EE-A308-1B518496E48F}"/>
                </a:ext>
              </a:extLst>
            </p:cNvPr>
            <p:cNvSpPr>
              <a:spLocks/>
            </p:cNvSpPr>
            <p:nvPr/>
          </p:nvSpPr>
          <p:spPr bwMode="auto">
            <a:xfrm>
              <a:off x="641350" y="1147763"/>
              <a:ext cx="339725" cy="436563"/>
            </a:xfrm>
            <a:custGeom>
              <a:avLst/>
              <a:gdLst/>
              <a:ahLst/>
              <a:cxnLst>
                <a:cxn ang="0">
                  <a:pos x="1" y="0"/>
                </a:cxn>
                <a:cxn ang="0">
                  <a:pos x="119" y="117"/>
                </a:cxn>
                <a:cxn ang="0">
                  <a:pos x="113" y="153"/>
                </a:cxn>
                <a:cxn ang="0">
                  <a:pos x="113" y="153"/>
                </a:cxn>
                <a:cxn ang="0">
                  <a:pos x="89" y="144"/>
                </a:cxn>
                <a:cxn ang="0">
                  <a:pos x="89" y="144"/>
                </a:cxn>
                <a:cxn ang="0">
                  <a:pos x="93" y="117"/>
                </a:cxn>
                <a:cxn ang="0">
                  <a:pos x="1" y="26"/>
                </a:cxn>
                <a:cxn ang="0">
                  <a:pos x="0" y="26"/>
                </a:cxn>
                <a:cxn ang="0">
                  <a:pos x="0" y="26"/>
                </a:cxn>
                <a:cxn ang="0">
                  <a:pos x="1" y="0"/>
                </a:cxn>
                <a:cxn ang="0">
                  <a:pos x="1" y="0"/>
                </a:cxn>
                <a:cxn ang="0">
                  <a:pos x="1" y="0"/>
                </a:cxn>
              </a:cxnLst>
              <a:rect l="0" t="0" r="r" b="b"/>
              <a:pathLst>
                <a:path w="119" h="153">
                  <a:moveTo>
                    <a:pt x="1" y="0"/>
                  </a:moveTo>
                  <a:cubicBezTo>
                    <a:pt x="66" y="0"/>
                    <a:pt x="119" y="53"/>
                    <a:pt x="119" y="117"/>
                  </a:cubicBezTo>
                  <a:cubicBezTo>
                    <a:pt x="119" y="130"/>
                    <a:pt x="117" y="142"/>
                    <a:pt x="113" y="153"/>
                  </a:cubicBezTo>
                  <a:cubicBezTo>
                    <a:pt x="113" y="153"/>
                    <a:pt x="113" y="153"/>
                    <a:pt x="113" y="153"/>
                  </a:cubicBezTo>
                  <a:cubicBezTo>
                    <a:pt x="89" y="144"/>
                    <a:pt x="89" y="144"/>
                    <a:pt x="89" y="144"/>
                  </a:cubicBezTo>
                  <a:cubicBezTo>
                    <a:pt x="89" y="144"/>
                    <a:pt x="89" y="144"/>
                    <a:pt x="89" y="144"/>
                  </a:cubicBezTo>
                  <a:cubicBezTo>
                    <a:pt x="91" y="136"/>
                    <a:pt x="93" y="127"/>
                    <a:pt x="93" y="117"/>
                  </a:cubicBezTo>
                  <a:cubicBezTo>
                    <a:pt x="93" y="67"/>
                    <a:pt x="52" y="26"/>
                    <a:pt x="1" y="26"/>
                  </a:cubicBezTo>
                  <a:cubicBezTo>
                    <a:pt x="1" y="26"/>
                    <a:pt x="1" y="26"/>
                    <a:pt x="0" y="26"/>
                  </a:cubicBezTo>
                  <a:cubicBezTo>
                    <a:pt x="0" y="26"/>
                    <a:pt x="0" y="26"/>
                    <a:pt x="0" y="26"/>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5" name="Oval 44">
              <a:extLst>
                <a:ext uri="{FF2B5EF4-FFF2-40B4-BE49-F238E27FC236}">
                  <a16:creationId xmlns:a16="http://schemas.microsoft.com/office/drawing/2014/main" id="{B1DB753B-73E5-4EA2-A56C-6F9D19DB920F}"/>
                </a:ext>
              </a:extLst>
            </p:cNvPr>
            <p:cNvSpPr>
              <a:spLocks noChangeArrowheads="1"/>
            </p:cNvSpPr>
            <p:nvPr/>
          </p:nvSpPr>
          <p:spPr bwMode="auto">
            <a:xfrm>
              <a:off x="601663" y="1439863"/>
              <a:ext cx="85725" cy="87313"/>
            </a:xfrm>
            <a:prstGeom prst="ellipse">
              <a:avLst/>
            </a:pr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6" name="Freeform 45">
              <a:extLst>
                <a:ext uri="{FF2B5EF4-FFF2-40B4-BE49-F238E27FC236}">
                  <a16:creationId xmlns:a16="http://schemas.microsoft.com/office/drawing/2014/main" id="{9AE36196-4A38-4976-8C0D-0D861EFE78DC}"/>
                </a:ext>
              </a:extLst>
            </p:cNvPr>
            <p:cNvSpPr>
              <a:spLocks/>
            </p:cNvSpPr>
            <p:nvPr/>
          </p:nvSpPr>
          <p:spPr bwMode="auto">
            <a:xfrm>
              <a:off x="635000" y="1558925"/>
              <a:ext cx="328613" cy="260350"/>
            </a:xfrm>
            <a:custGeom>
              <a:avLst/>
              <a:gdLst/>
              <a:ahLst/>
              <a:cxnLst>
                <a:cxn ang="0">
                  <a:pos x="115" y="9"/>
                </a:cxn>
                <a:cxn ang="0">
                  <a:pos x="3" y="91"/>
                </a:cxn>
                <a:cxn ang="0">
                  <a:pos x="0" y="91"/>
                </a:cxn>
                <a:cxn ang="0">
                  <a:pos x="0" y="91"/>
                </a:cxn>
                <a:cxn ang="0">
                  <a:pos x="0" y="65"/>
                </a:cxn>
                <a:cxn ang="0">
                  <a:pos x="0" y="65"/>
                </a:cxn>
                <a:cxn ang="0">
                  <a:pos x="3" y="65"/>
                </a:cxn>
                <a:cxn ang="0">
                  <a:pos x="91" y="0"/>
                </a:cxn>
                <a:cxn ang="0">
                  <a:pos x="115" y="9"/>
                </a:cxn>
              </a:cxnLst>
              <a:rect l="0" t="0" r="r" b="b"/>
              <a:pathLst>
                <a:path w="115" h="91">
                  <a:moveTo>
                    <a:pt x="115" y="9"/>
                  </a:moveTo>
                  <a:cubicBezTo>
                    <a:pt x="100" y="57"/>
                    <a:pt x="56" y="91"/>
                    <a:pt x="3" y="91"/>
                  </a:cubicBezTo>
                  <a:cubicBezTo>
                    <a:pt x="2" y="91"/>
                    <a:pt x="1" y="91"/>
                    <a:pt x="0" y="91"/>
                  </a:cubicBezTo>
                  <a:cubicBezTo>
                    <a:pt x="0" y="91"/>
                    <a:pt x="0" y="91"/>
                    <a:pt x="0" y="91"/>
                  </a:cubicBezTo>
                  <a:cubicBezTo>
                    <a:pt x="0" y="65"/>
                    <a:pt x="0" y="65"/>
                    <a:pt x="0" y="65"/>
                  </a:cubicBezTo>
                  <a:cubicBezTo>
                    <a:pt x="0" y="65"/>
                    <a:pt x="0" y="65"/>
                    <a:pt x="0" y="65"/>
                  </a:cubicBezTo>
                  <a:cubicBezTo>
                    <a:pt x="1" y="65"/>
                    <a:pt x="2" y="65"/>
                    <a:pt x="3" y="65"/>
                  </a:cubicBezTo>
                  <a:cubicBezTo>
                    <a:pt x="45" y="65"/>
                    <a:pt x="79" y="38"/>
                    <a:pt x="91" y="0"/>
                  </a:cubicBezTo>
                  <a:lnTo>
                    <a:pt x="115" y="9"/>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7" name="Freeform 46">
              <a:extLst>
                <a:ext uri="{FF2B5EF4-FFF2-40B4-BE49-F238E27FC236}">
                  <a16:creationId xmlns:a16="http://schemas.microsoft.com/office/drawing/2014/main" id="{A413327B-AB60-40F7-B69C-CAB0CEDD5A74}"/>
                </a:ext>
              </a:extLst>
            </p:cNvPr>
            <p:cNvSpPr>
              <a:spLocks/>
            </p:cNvSpPr>
            <p:nvPr/>
          </p:nvSpPr>
          <p:spPr bwMode="auto">
            <a:xfrm>
              <a:off x="339725" y="1147763"/>
              <a:ext cx="304800" cy="228600"/>
            </a:xfrm>
            <a:custGeom>
              <a:avLst/>
              <a:gdLst/>
              <a:ahLst/>
              <a:cxnLst>
                <a:cxn ang="0">
                  <a:pos x="106" y="26"/>
                </a:cxn>
                <a:cxn ang="0">
                  <a:pos x="24" y="80"/>
                </a:cxn>
                <a:cxn ang="0">
                  <a:pos x="24" y="80"/>
                </a:cxn>
                <a:cxn ang="0">
                  <a:pos x="0" y="71"/>
                </a:cxn>
                <a:cxn ang="0">
                  <a:pos x="0" y="71"/>
                </a:cxn>
                <a:cxn ang="0">
                  <a:pos x="107" y="0"/>
                </a:cxn>
                <a:cxn ang="0">
                  <a:pos x="106" y="26"/>
                </a:cxn>
              </a:cxnLst>
              <a:rect l="0" t="0" r="r" b="b"/>
              <a:pathLst>
                <a:path w="107" h="80">
                  <a:moveTo>
                    <a:pt x="106" y="26"/>
                  </a:moveTo>
                  <a:cubicBezTo>
                    <a:pt x="70" y="26"/>
                    <a:pt x="38" y="48"/>
                    <a:pt x="24" y="80"/>
                  </a:cubicBezTo>
                  <a:cubicBezTo>
                    <a:pt x="24" y="80"/>
                    <a:pt x="24" y="80"/>
                    <a:pt x="24" y="80"/>
                  </a:cubicBezTo>
                  <a:cubicBezTo>
                    <a:pt x="0" y="71"/>
                    <a:pt x="0" y="71"/>
                    <a:pt x="0" y="71"/>
                  </a:cubicBezTo>
                  <a:cubicBezTo>
                    <a:pt x="0" y="71"/>
                    <a:pt x="0" y="71"/>
                    <a:pt x="0" y="71"/>
                  </a:cubicBezTo>
                  <a:cubicBezTo>
                    <a:pt x="18" y="29"/>
                    <a:pt x="59" y="1"/>
                    <a:pt x="107" y="0"/>
                  </a:cubicBezTo>
                  <a:lnTo>
                    <a:pt x="106" y="26"/>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8" name="Freeform 47">
              <a:extLst>
                <a:ext uri="{FF2B5EF4-FFF2-40B4-BE49-F238E27FC236}">
                  <a16:creationId xmlns:a16="http://schemas.microsoft.com/office/drawing/2014/main" id="{E4032FA6-B293-49DC-9EF1-0CCC86D7783B}"/>
                </a:ext>
              </a:extLst>
            </p:cNvPr>
            <p:cNvSpPr>
              <a:spLocks/>
            </p:cNvSpPr>
            <p:nvPr/>
          </p:nvSpPr>
          <p:spPr bwMode="auto">
            <a:xfrm>
              <a:off x="647700" y="1241425"/>
              <a:ext cx="58738" cy="206375"/>
            </a:xfrm>
            <a:custGeom>
              <a:avLst/>
              <a:gdLst/>
              <a:ahLst/>
              <a:cxnLst>
                <a:cxn ang="0">
                  <a:pos x="21" y="0"/>
                </a:cxn>
                <a:cxn ang="0">
                  <a:pos x="21" y="24"/>
                </a:cxn>
                <a:cxn ang="0">
                  <a:pos x="20" y="48"/>
                </a:cxn>
                <a:cxn ang="0">
                  <a:pos x="10" y="69"/>
                </a:cxn>
                <a:cxn ang="0">
                  <a:pos x="8" y="72"/>
                </a:cxn>
                <a:cxn ang="0">
                  <a:pos x="0" y="69"/>
                </a:cxn>
                <a:cxn ang="0">
                  <a:pos x="0" y="67"/>
                </a:cxn>
                <a:cxn ang="0">
                  <a:pos x="1" y="43"/>
                </a:cxn>
                <a:cxn ang="0">
                  <a:pos x="11" y="21"/>
                </a:cxn>
                <a:cxn ang="0">
                  <a:pos x="21" y="0"/>
                </a:cxn>
              </a:cxnLst>
              <a:rect l="0" t="0" r="r" b="b"/>
              <a:pathLst>
                <a:path w="21" h="72">
                  <a:moveTo>
                    <a:pt x="21" y="0"/>
                  </a:moveTo>
                  <a:cubicBezTo>
                    <a:pt x="21" y="24"/>
                    <a:pt x="21" y="24"/>
                    <a:pt x="21" y="24"/>
                  </a:cubicBezTo>
                  <a:cubicBezTo>
                    <a:pt x="20" y="48"/>
                    <a:pt x="20" y="48"/>
                    <a:pt x="20" y="48"/>
                  </a:cubicBezTo>
                  <a:cubicBezTo>
                    <a:pt x="10" y="69"/>
                    <a:pt x="10" y="69"/>
                    <a:pt x="10" y="69"/>
                  </a:cubicBezTo>
                  <a:cubicBezTo>
                    <a:pt x="8" y="72"/>
                    <a:pt x="8" y="72"/>
                    <a:pt x="8" y="72"/>
                  </a:cubicBezTo>
                  <a:cubicBezTo>
                    <a:pt x="6" y="71"/>
                    <a:pt x="3" y="70"/>
                    <a:pt x="0" y="69"/>
                  </a:cubicBezTo>
                  <a:cubicBezTo>
                    <a:pt x="0" y="67"/>
                    <a:pt x="0" y="67"/>
                    <a:pt x="0" y="67"/>
                  </a:cubicBezTo>
                  <a:cubicBezTo>
                    <a:pt x="1" y="43"/>
                    <a:pt x="1" y="43"/>
                    <a:pt x="1" y="43"/>
                  </a:cubicBezTo>
                  <a:cubicBezTo>
                    <a:pt x="11" y="21"/>
                    <a:pt x="11" y="21"/>
                    <a:pt x="11" y="21"/>
                  </a:cubicBezTo>
                  <a:lnTo>
                    <a:pt x="21" y="0"/>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9" name="Freeform 48">
              <a:extLst>
                <a:ext uri="{FF2B5EF4-FFF2-40B4-BE49-F238E27FC236}">
                  <a16:creationId xmlns:a16="http://schemas.microsoft.com/office/drawing/2014/main" id="{000ABEB7-07DC-48B8-9EE0-86B585CE7D10}"/>
                </a:ext>
              </a:extLst>
            </p:cNvPr>
            <p:cNvSpPr>
              <a:spLocks/>
            </p:cNvSpPr>
            <p:nvPr/>
          </p:nvSpPr>
          <p:spPr bwMode="auto">
            <a:xfrm>
              <a:off x="450850" y="1516063"/>
              <a:ext cx="176213" cy="127000"/>
            </a:xfrm>
            <a:custGeom>
              <a:avLst/>
              <a:gdLst/>
              <a:ahLst/>
              <a:cxnLst>
                <a:cxn ang="0">
                  <a:pos x="0" y="44"/>
                </a:cxn>
                <a:cxn ang="0">
                  <a:pos x="15" y="28"/>
                </a:cxn>
                <a:cxn ang="0">
                  <a:pos x="29" y="13"/>
                </a:cxn>
                <a:cxn ang="0">
                  <a:pos x="49" y="4"/>
                </a:cxn>
                <a:cxn ang="0">
                  <a:pos x="58" y="0"/>
                </a:cxn>
                <a:cxn ang="0">
                  <a:pos x="62" y="2"/>
                </a:cxn>
                <a:cxn ang="0">
                  <a:pos x="54" y="11"/>
                </a:cxn>
                <a:cxn ang="0">
                  <a:pos x="40" y="27"/>
                </a:cxn>
                <a:cxn ang="0">
                  <a:pos x="20" y="35"/>
                </a:cxn>
                <a:cxn ang="0">
                  <a:pos x="0" y="44"/>
                </a:cxn>
              </a:cxnLst>
              <a:rect l="0" t="0" r="r" b="b"/>
              <a:pathLst>
                <a:path w="62" h="44">
                  <a:moveTo>
                    <a:pt x="0" y="44"/>
                  </a:moveTo>
                  <a:cubicBezTo>
                    <a:pt x="15" y="28"/>
                    <a:pt x="15" y="28"/>
                    <a:pt x="15" y="28"/>
                  </a:cubicBezTo>
                  <a:cubicBezTo>
                    <a:pt x="29" y="13"/>
                    <a:pt x="29" y="13"/>
                    <a:pt x="29" y="13"/>
                  </a:cubicBezTo>
                  <a:cubicBezTo>
                    <a:pt x="49" y="4"/>
                    <a:pt x="49" y="4"/>
                    <a:pt x="49" y="4"/>
                  </a:cubicBezTo>
                  <a:cubicBezTo>
                    <a:pt x="58" y="0"/>
                    <a:pt x="58" y="0"/>
                    <a:pt x="58" y="0"/>
                  </a:cubicBezTo>
                  <a:cubicBezTo>
                    <a:pt x="59" y="1"/>
                    <a:pt x="61" y="1"/>
                    <a:pt x="62" y="2"/>
                  </a:cubicBezTo>
                  <a:cubicBezTo>
                    <a:pt x="54" y="11"/>
                    <a:pt x="54" y="11"/>
                    <a:pt x="54" y="11"/>
                  </a:cubicBezTo>
                  <a:cubicBezTo>
                    <a:pt x="40" y="27"/>
                    <a:pt x="40" y="27"/>
                    <a:pt x="40" y="27"/>
                  </a:cubicBezTo>
                  <a:cubicBezTo>
                    <a:pt x="20" y="35"/>
                    <a:pt x="20" y="35"/>
                    <a:pt x="20" y="35"/>
                  </a:cubicBezTo>
                  <a:lnTo>
                    <a:pt x="0" y="4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grpSp>
      <p:pic>
        <p:nvPicPr>
          <p:cNvPr id="16" name="Picture 15" descr="Logo&#10;&#10;Description automatically generated">
            <a:extLst>
              <a:ext uri="{FF2B5EF4-FFF2-40B4-BE49-F238E27FC236}">
                <a16:creationId xmlns:a16="http://schemas.microsoft.com/office/drawing/2014/main" id="{B6B31860-D0D3-4FAB-8817-37F0FE61A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0034" y="254938"/>
            <a:ext cx="1164612" cy="1178990"/>
          </a:xfrm>
          <a:prstGeom prst="rect">
            <a:avLst/>
          </a:prstGeom>
        </p:spPr>
      </p:pic>
    </p:spTree>
    <p:extLst>
      <p:ext uri="{BB962C8B-B14F-4D97-AF65-F5344CB8AC3E}">
        <p14:creationId xmlns:p14="http://schemas.microsoft.com/office/powerpoint/2010/main" val="208218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034B692-E0FF-4545-8E92-7BEAB4363E04}"/>
              </a:ext>
            </a:extLst>
          </p:cNvPr>
          <p:cNvSpPr/>
          <p:nvPr/>
        </p:nvSpPr>
        <p:spPr>
          <a:xfrm>
            <a:off x="856242" y="-6897"/>
            <a:ext cx="11358837" cy="1637577"/>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51663" y="1752978"/>
            <a:ext cx="9967994" cy="2923877"/>
          </a:xfrm>
          <a:prstGeom prst="rect">
            <a:avLst/>
          </a:prstGeom>
          <a:noFill/>
        </p:spPr>
        <p:txBody>
          <a:bodyPr wrap="square" rtlCol="0">
            <a:spAutoFit/>
          </a:bodyPr>
          <a:lstStyle/>
          <a:p>
            <a:pPr algn="ctr"/>
            <a:r>
              <a:rPr lang="en-US" sz="2000" b="1" dirty="0">
                <a:solidFill>
                  <a:schemeClr val="accent1"/>
                </a:solidFill>
              </a:rPr>
              <a:t>HOLY PROPHET’S saw MARRIAGE WITH KHADIJA ra </a:t>
            </a:r>
            <a:r>
              <a:rPr lang="en-US" sz="2000" b="1" dirty="0"/>
              <a:t>(Continued part 2)</a:t>
            </a:r>
          </a:p>
          <a:p>
            <a:pPr algn="ctr"/>
            <a:endParaRPr lang="en-US" sz="2000" b="1" dirty="0"/>
          </a:p>
          <a:p>
            <a:r>
              <a:rPr lang="en-US" dirty="0">
                <a:latin typeface="Century Gothic" panose="020B0502020202020204" pitchFamily="34" charset="0"/>
              </a:rPr>
              <a:t>Zaid (ra) replied, "Father! who does not love his parents? My heart is full of love for you and mother. But I love this man Muhammad (sa) so much that I cannot think of living elsewhere than with him. I have met you and I am glad. But separation from Muhammad (sa) I cannot endure." Zaid’s (ra) father and his uncle did their utmost to persuade Zaid (ra) to return home with them but Zaid (ra) did not agree. Upon this the Holy Prophet (sa) said, "Zaid (ra) was a freedman already, but from today he will be my son.“ Seeing this affection between Zaid (ra) and the Prophet (sa), Zaid’s (ra) father and uncle went back and Zaid (ra) remained with the Prophet (sa) (Hisham).</a:t>
            </a:r>
            <a:endParaRPr lang="en-GB" b="1" i="1" dirty="0">
              <a:latin typeface="Century Gothic" panose="020B0502020202020204" pitchFamily="34" charset="0"/>
            </a:endParaRP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7" name="Picture 6" descr="Logo&#10;&#10;Description automatically generated">
            <a:extLst>
              <a:ext uri="{FF2B5EF4-FFF2-40B4-BE49-F238E27FC236}">
                <a16:creationId xmlns:a16="http://schemas.microsoft.com/office/drawing/2014/main" id="{E990CAB2-6F92-420F-B9A3-7A5BD9C35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2853527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Discussion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endParaRPr lang="en-GB" sz="54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10" name="Picture 9">
            <a:extLst>
              <a:ext uri="{FF2B5EF4-FFF2-40B4-BE49-F238E27FC236}">
                <a16:creationId xmlns:a16="http://schemas.microsoft.com/office/drawing/2014/main" id="{5938BEE9-B108-4C94-BFA3-4C4CEDB83835}"/>
              </a:ext>
            </a:extLst>
          </p:cNvPr>
          <p:cNvPicPr>
            <a:picLocks noChangeAspect="1"/>
          </p:cNvPicPr>
          <p:nvPr/>
        </p:nvPicPr>
        <p:blipFill>
          <a:blip r:embed="rId2"/>
          <a:stretch>
            <a:fillRect/>
          </a:stretch>
        </p:blipFill>
        <p:spPr>
          <a:xfrm>
            <a:off x="7893832" y="671967"/>
            <a:ext cx="3249090" cy="3579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9" name="Picture 8" descr="Logo&#10;&#10;Description automatically generated">
            <a:extLst>
              <a:ext uri="{FF2B5EF4-FFF2-40B4-BE49-F238E27FC236}">
                <a16:creationId xmlns:a16="http://schemas.microsoft.com/office/drawing/2014/main" id="{0359597F-580D-4560-B60A-BC576E61A4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130409696"/>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stationary, writing implement, indoor, pen&#10;&#10;Description automatically generated">
            <a:extLst>
              <a:ext uri="{FF2B5EF4-FFF2-40B4-BE49-F238E27FC236}">
                <a16:creationId xmlns:a16="http://schemas.microsoft.com/office/drawing/2014/main" id="{6EA0F6CB-490B-4676-AAA1-452DDA1BBFFA}"/>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l="-131" t="12190" r="-1" b="12140"/>
          <a:stretch/>
        </p:blipFill>
        <p:spPr>
          <a:xfrm>
            <a:off x="1" y="-14514"/>
            <a:ext cx="12192000" cy="6872514"/>
          </a:xfrm>
          <a:prstGeom prst="rect">
            <a:avLst/>
          </a:prstGeom>
        </p:spPr>
      </p:pic>
      <p:sp>
        <p:nvSpPr>
          <p:cNvPr id="3" name="Rectangle 2"/>
          <p:cNvSpPr/>
          <p:nvPr/>
        </p:nvSpPr>
        <p:spPr>
          <a:xfrm>
            <a:off x="0" y="-14514"/>
            <a:ext cx="856242" cy="6872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Discussion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10" name="Picture 9" descr="Logo&#10;&#10;Description automatically generated">
            <a:extLst>
              <a:ext uri="{FF2B5EF4-FFF2-40B4-BE49-F238E27FC236}">
                <a16:creationId xmlns:a16="http://schemas.microsoft.com/office/drawing/2014/main" id="{D37F0B88-89CA-43E5-8FCA-B944C0652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71E5A455-8F49-4484-AD58-1D3C31EB4CF8}"/>
              </a:ext>
            </a:extLst>
          </p:cNvPr>
          <p:cNvSpPr/>
          <p:nvPr/>
        </p:nvSpPr>
        <p:spPr>
          <a:xfrm flipH="1">
            <a:off x="1122281" y="438215"/>
            <a:ext cx="10878785"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Are you regularly writing letters to Huzoor?</a:t>
            </a:r>
            <a:endParaRPr lang="en-ID" sz="4400" b="1" spc="-150" dirty="0">
              <a:latin typeface="Adobe Devanagari" panose="02040503050201020203" pitchFamily="18" charset="0"/>
              <a:cs typeface="Adobe Devanagari" panose="02040503050201020203" pitchFamily="18" charset="0"/>
            </a:endParaRPr>
          </a:p>
        </p:txBody>
      </p:sp>
      <p:sp>
        <p:nvSpPr>
          <p:cNvPr id="8" name="Rectangle 7"/>
          <p:cNvSpPr/>
          <p:nvPr/>
        </p:nvSpPr>
        <p:spPr>
          <a:xfrm>
            <a:off x="1461139" y="1575674"/>
            <a:ext cx="8780141" cy="2699650"/>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Why is Khilafat extremely precious to us?</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What are good ways of creating a good relationship with Khilafat?</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How can we best serve Khilafat?</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Do you know of any faith-inspiring incidents about writing letters to Huzoor?</a:t>
            </a:r>
          </a:p>
          <a:p>
            <a:pPr lvl="0">
              <a:lnSpc>
                <a:spcPct val="107000"/>
              </a:lnSpc>
              <a:spcAft>
                <a:spcPts val="0"/>
              </a:spcAft>
            </a:pPr>
            <a:endPar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q"/>
            </a:pPr>
            <a:endPar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9296631"/>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56000"/>
              </a:schemeClr>
            </a:gs>
            <a:gs pos="65000">
              <a:schemeClr val="accent1">
                <a:lumMod val="45000"/>
                <a:lumOff val="55000"/>
                <a:alpha val="30000"/>
              </a:schemeClr>
            </a:gs>
            <a:gs pos="89000">
              <a:schemeClr val="accent1">
                <a:lumMod val="45000"/>
                <a:lumOff val="55000"/>
                <a:alpha val="30000"/>
              </a:schemeClr>
            </a:gs>
            <a:gs pos="100000">
              <a:schemeClr val="accent1">
                <a:lumMod val="30000"/>
                <a:lumOff val="70000"/>
                <a:alpha val="3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6470658"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Do you have any questions?</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01CC4C31-C22C-4364-A6C2-6B0916B43335}"/>
              </a:ext>
            </a:extLst>
          </p:cNvPr>
          <p:cNvSpPr txBox="1"/>
          <p:nvPr/>
        </p:nvSpPr>
        <p:spPr>
          <a:xfrm>
            <a:off x="3207938" y="2690039"/>
            <a:ext cx="6010489" cy="1349633"/>
          </a:xfrm>
          <a:prstGeom prst="doubleWav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ko-KR" sz="6000" b="1" dirty="0">
                <a:solidFill>
                  <a:schemeClr val="accent4">
                    <a:lumMod val="50000"/>
                  </a:schemeClr>
                </a:solidFill>
                <a:latin typeface="Adobe Devanagari" panose="02040503050201020203" pitchFamily="18" charset="0"/>
                <a:cs typeface="Adobe Devanagari" panose="02040503050201020203" pitchFamily="18" charset="0"/>
              </a:rPr>
              <a:t>Ask us anything!</a:t>
            </a:r>
            <a:endParaRPr lang="ko-KR" altLang="en-US" sz="6000" b="1"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6" name="Picture 5" descr="Logo&#10;&#10;Description automatically generated">
            <a:extLst>
              <a:ext uri="{FF2B5EF4-FFF2-40B4-BE49-F238E27FC236}">
                <a16:creationId xmlns:a16="http://schemas.microsoft.com/office/drawing/2014/main" id="{EFAA1928-0F82-4241-B69F-F0886A20C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567454940"/>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alpha val="42000"/>
              </a:schemeClr>
            </a:gs>
            <a:gs pos="34000">
              <a:schemeClr val="bg1">
                <a:lumMod val="75000"/>
                <a:alpha val="34000"/>
              </a:schemeClr>
            </a:gs>
            <a:gs pos="92000">
              <a:schemeClr val="bg1"/>
            </a:gs>
          </a:gsLst>
          <a:lin ang="5400000" scaled="0"/>
        </a:gradFill>
        <a:effectLst/>
      </p:bgPr>
    </p:bg>
    <p:spTree>
      <p:nvGrpSpPr>
        <p:cNvPr id="1" name=""/>
        <p:cNvGrpSpPr/>
        <p:nvPr/>
      </p:nvGrpSpPr>
      <p:grpSpPr>
        <a:xfrm>
          <a:off x="0" y="0"/>
          <a:ext cx="0" cy="0"/>
          <a:chOff x="0" y="0"/>
          <a:chExt cx="0" cy="0"/>
        </a:xfrm>
      </p:grpSpPr>
      <p:grpSp>
        <p:nvGrpSpPr>
          <p:cNvPr id="27" name="Group 26"/>
          <p:cNvGrpSpPr/>
          <p:nvPr/>
        </p:nvGrpSpPr>
        <p:grpSpPr>
          <a:xfrm>
            <a:off x="7967186" y="435752"/>
            <a:ext cx="4173372" cy="2286551"/>
            <a:chOff x="4170414" y="652240"/>
            <a:chExt cx="12528934" cy="6205760"/>
          </a:xfrm>
          <a:solidFill>
            <a:schemeClr val="accent4">
              <a:lumMod val="75000"/>
            </a:schemeClr>
          </a:solidFill>
        </p:grpSpPr>
        <p:sp>
          <p:nvSpPr>
            <p:cNvPr id="28" name="Freeform 6">
              <a:extLst>
                <a:ext uri="{FF2B5EF4-FFF2-40B4-BE49-F238E27FC236}">
                  <a16:creationId xmlns:a16="http://schemas.microsoft.com/office/drawing/2014/main" id="{23EBC82D-F4E4-4632-941F-DBEB6232DBDB}"/>
                </a:ext>
              </a:extLst>
            </p:cNvPr>
            <p:cNvSpPr>
              <a:spLocks/>
            </p:cNvSpPr>
            <p:nvPr/>
          </p:nvSpPr>
          <p:spPr bwMode="auto">
            <a:xfrm>
              <a:off x="9439002" y="3289797"/>
              <a:ext cx="2389674" cy="2674521"/>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0" name="Freeform 12">
              <a:extLst>
                <a:ext uri="{FF2B5EF4-FFF2-40B4-BE49-F238E27FC236}">
                  <a16:creationId xmlns:a16="http://schemas.microsoft.com/office/drawing/2014/main" id="{793D19AB-490F-4703-AFE1-2188BF1F5B36}"/>
                </a:ext>
              </a:extLst>
            </p:cNvPr>
            <p:cNvSpPr>
              <a:spLocks/>
            </p:cNvSpPr>
            <p:nvPr/>
          </p:nvSpPr>
          <p:spPr bwMode="auto">
            <a:xfrm>
              <a:off x="14198778" y="4611836"/>
              <a:ext cx="221790" cy="256581"/>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13">
              <a:extLst>
                <a:ext uri="{FF2B5EF4-FFF2-40B4-BE49-F238E27FC236}">
                  <a16:creationId xmlns:a16="http://schemas.microsoft.com/office/drawing/2014/main" id="{C86C76B9-F6CD-4303-BEEA-9BE7CE934AB0}"/>
                </a:ext>
              </a:extLst>
            </p:cNvPr>
            <p:cNvSpPr>
              <a:spLocks/>
            </p:cNvSpPr>
            <p:nvPr/>
          </p:nvSpPr>
          <p:spPr bwMode="auto">
            <a:xfrm>
              <a:off x="13729106" y="4872766"/>
              <a:ext cx="360951" cy="10872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14">
              <a:extLst>
                <a:ext uri="{FF2B5EF4-FFF2-40B4-BE49-F238E27FC236}">
                  <a16:creationId xmlns:a16="http://schemas.microsoft.com/office/drawing/2014/main" id="{F8CACE6B-BAB7-481F-B9A4-D8E3533C96FE}"/>
                </a:ext>
              </a:extLst>
            </p:cNvPr>
            <p:cNvSpPr>
              <a:spLocks/>
            </p:cNvSpPr>
            <p:nvPr/>
          </p:nvSpPr>
          <p:spPr bwMode="auto">
            <a:xfrm>
              <a:off x="14235742" y="4959743"/>
              <a:ext cx="108720" cy="26092"/>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15">
              <a:extLst>
                <a:ext uri="{FF2B5EF4-FFF2-40B4-BE49-F238E27FC236}">
                  <a16:creationId xmlns:a16="http://schemas.microsoft.com/office/drawing/2014/main" id="{ADBA35E3-A7C5-4AE3-A62B-1CDB3D79EA76}"/>
                </a:ext>
              </a:extLst>
            </p:cNvPr>
            <p:cNvSpPr>
              <a:spLocks/>
            </p:cNvSpPr>
            <p:nvPr/>
          </p:nvSpPr>
          <p:spPr bwMode="auto">
            <a:xfrm>
              <a:off x="14129196" y="4964091"/>
              <a:ext cx="78278" cy="26092"/>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6">
              <a:extLst>
                <a:ext uri="{FF2B5EF4-FFF2-40B4-BE49-F238E27FC236}">
                  <a16:creationId xmlns:a16="http://schemas.microsoft.com/office/drawing/2014/main" id="{11B28872-132B-48BA-869D-D8EC9ADB2D5B}"/>
                </a:ext>
              </a:extLst>
            </p:cNvPr>
            <p:cNvSpPr>
              <a:spLocks/>
            </p:cNvSpPr>
            <p:nvPr/>
          </p:nvSpPr>
          <p:spPr bwMode="auto">
            <a:xfrm>
              <a:off x="14211824" y="4994533"/>
              <a:ext cx="54360" cy="43488"/>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7">
              <a:extLst>
                <a:ext uri="{FF2B5EF4-FFF2-40B4-BE49-F238E27FC236}">
                  <a16:creationId xmlns:a16="http://schemas.microsoft.com/office/drawing/2014/main" id="{BD05C939-4C5E-4952-9DD7-630D693E6633}"/>
                </a:ext>
              </a:extLst>
            </p:cNvPr>
            <p:cNvSpPr>
              <a:spLocks/>
            </p:cNvSpPr>
            <p:nvPr/>
          </p:nvSpPr>
          <p:spPr bwMode="auto">
            <a:xfrm>
              <a:off x="14103104" y="4964091"/>
              <a:ext cx="21744" cy="21744"/>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8">
              <a:extLst>
                <a:ext uri="{FF2B5EF4-FFF2-40B4-BE49-F238E27FC236}">
                  <a16:creationId xmlns:a16="http://schemas.microsoft.com/office/drawing/2014/main" id="{854007B7-0A9F-4B0E-8569-A18702EA658C}"/>
                </a:ext>
              </a:extLst>
            </p:cNvPr>
            <p:cNvSpPr>
              <a:spLocks/>
            </p:cNvSpPr>
            <p:nvPr/>
          </p:nvSpPr>
          <p:spPr bwMode="auto">
            <a:xfrm>
              <a:off x="14366208" y="4964091"/>
              <a:ext cx="123942" cy="73930"/>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9">
              <a:extLst>
                <a:ext uri="{FF2B5EF4-FFF2-40B4-BE49-F238E27FC236}">
                  <a16:creationId xmlns:a16="http://schemas.microsoft.com/office/drawing/2014/main" id="{B5E98467-FD5C-4686-9621-A05748767F83}"/>
                </a:ext>
              </a:extLst>
            </p:cNvPr>
            <p:cNvSpPr>
              <a:spLocks/>
            </p:cNvSpPr>
            <p:nvPr/>
          </p:nvSpPr>
          <p:spPr bwMode="auto">
            <a:xfrm>
              <a:off x="14733681" y="4866243"/>
              <a:ext cx="21744" cy="5001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20">
              <a:extLst>
                <a:ext uri="{FF2B5EF4-FFF2-40B4-BE49-F238E27FC236}">
                  <a16:creationId xmlns:a16="http://schemas.microsoft.com/office/drawing/2014/main" id="{53D549DE-F5AC-4BC5-AAB7-EEA8123B3DD4}"/>
                </a:ext>
              </a:extLst>
            </p:cNvPr>
            <p:cNvSpPr>
              <a:spLocks/>
            </p:cNvSpPr>
            <p:nvPr/>
          </p:nvSpPr>
          <p:spPr bwMode="auto">
            <a:xfrm>
              <a:off x="14455357" y="4770568"/>
              <a:ext cx="34790" cy="39140"/>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21">
              <a:extLst>
                <a:ext uri="{FF2B5EF4-FFF2-40B4-BE49-F238E27FC236}">
                  <a16:creationId xmlns:a16="http://schemas.microsoft.com/office/drawing/2014/main" id="{72683BFF-0E09-4AC2-BB75-DD0F858A675D}"/>
                </a:ext>
              </a:extLst>
            </p:cNvPr>
            <p:cNvSpPr>
              <a:spLocks/>
            </p:cNvSpPr>
            <p:nvPr/>
          </p:nvSpPr>
          <p:spPr bwMode="auto">
            <a:xfrm>
              <a:off x="14520589" y="4774916"/>
              <a:ext cx="97848" cy="26092"/>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22">
              <a:extLst>
                <a:ext uri="{FF2B5EF4-FFF2-40B4-BE49-F238E27FC236}">
                  <a16:creationId xmlns:a16="http://schemas.microsoft.com/office/drawing/2014/main" id="{2F48B4A8-CD31-4861-994C-79CE105936CE}"/>
                </a:ext>
              </a:extLst>
            </p:cNvPr>
            <p:cNvSpPr>
              <a:spLocks/>
            </p:cNvSpPr>
            <p:nvPr/>
          </p:nvSpPr>
          <p:spPr bwMode="auto">
            <a:xfrm>
              <a:off x="14503195" y="4590092"/>
              <a:ext cx="41314" cy="95674"/>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23">
              <a:extLst>
                <a:ext uri="{FF2B5EF4-FFF2-40B4-BE49-F238E27FC236}">
                  <a16:creationId xmlns:a16="http://schemas.microsoft.com/office/drawing/2014/main" id="{06BCE207-A55B-4701-A739-7C1AF911D087}"/>
                </a:ext>
              </a:extLst>
            </p:cNvPr>
            <p:cNvSpPr>
              <a:spLocks/>
            </p:cNvSpPr>
            <p:nvPr/>
          </p:nvSpPr>
          <p:spPr bwMode="auto">
            <a:xfrm>
              <a:off x="15244668" y="4814056"/>
              <a:ext cx="136988" cy="80454"/>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24">
              <a:extLst>
                <a:ext uri="{FF2B5EF4-FFF2-40B4-BE49-F238E27FC236}">
                  <a16:creationId xmlns:a16="http://schemas.microsoft.com/office/drawing/2014/main" id="{3A6D284C-59B0-447F-9C17-31BDA96D3B62}"/>
                </a:ext>
              </a:extLst>
            </p:cNvPr>
            <p:cNvSpPr>
              <a:spLocks/>
            </p:cNvSpPr>
            <p:nvPr/>
          </p:nvSpPr>
          <p:spPr bwMode="auto">
            <a:xfrm>
              <a:off x="14618439" y="4677068"/>
              <a:ext cx="713205" cy="371825"/>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25">
              <a:extLst>
                <a:ext uri="{FF2B5EF4-FFF2-40B4-BE49-F238E27FC236}">
                  <a16:creationId xmlns:a16="http://schemas.microsoft.com/office/drawing/2014/main" id="{4561A84A-046A-4AEA-928A-3346D7208050}"/>
                </a:ext>
              </a:extLst>
            </p:cNvPr>
            <p:cNvSpPr>
              <a:spLocks/>
            </p:cNvSpPr>
            <p:nvPr/>
          </p:nvSpPr>
          <p:spPr bwMode="auto">
            <a:xfrm>
              <a:off x="15342516" y="4757522"/>
              <a:ext cx="69580" cy="73930"/>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6">
              <a:extLst>
                <a:ext uri="{FF2B5EF4-FFF2-40B4-BE49-F238E27FC236}">
                  <a16:creationId xmlns:a16="http://schemas.microsoft.com/office/drawing/2014/main" id="{E51DD43E-A47B-466D-AE7B-2B89A606D070}"/>
                </a:ext>
              </a:extLst>
            </p:cNvPr>
            <p:cNvSpPr>
              <a:spLocks/>
            </p:cNvSpPr>
            <p:nvPr/>
          </p:nvSpPr>
          <p:spPr bwMode="auto">
            <a:xfrm>
              <a:off x="15468631" y="4861893"/>
              <a:ext cx="32616" cy="4566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7">
              <a:extLst>
                <a:ext uri="{FF2B5EF4-FFF2-40B4-BE49-F238E27FC236}">
                  <a16:creationId xmlns:a16="http://schemas.microsoft.com/office/drawing/2014/main" id="{A7C7EF77-3F82-47A2-80D3-936546EFCDA7}"/>
                </a:ext>
              </a:extLst>
            </p:cNvPr>
            <p:cNvSpPr>
              <a:spLocks/>
            </p:cNvSpPr>
            <p:nvPr/>
          </p:nvSpPr>
          <p:spPr bwMode="auto">
            <a:xfrm>
              <a:off x="15583875" y="4929301"/>
              <a:ext cx="47836" cy="26092"/>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8">
              <a:extLst>
                <a:ext uri="{FF2B5EF4-FFF2-40B4-BE49-F238E27FC236}">
                  <a16:creationId xmlns:a16="http://schemas.microsoft.com/office/drawing/2014/main" id="{4AAC108F-AB4B-453C-8C5B-2E536F27E07F}"/>
                </a:ext>
              </a:extLst>
            </p:cNvPr>
            <p:cNvSpPr>
              <a:spLocks/>
            </p:cNvSpPr>
            <p:nvPr/>
          </p:nvSpPr>
          <p:spPr bwMode="auto">
            <a:xfrm>
              <a:off x="15527341" y="4898859"/>
              <a:ext cx="30442" cy="17396"/>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9">
              <a:extLst>
                <a:ext uri="{FF2B5EF4-FFF2-40B4-BE49-F238E27FC236}">
                  <a16:creationId xmlns:a16="http://schemas.microsoft.com/office/drawing/2014/main" id="{F27B0F9B-488E-47BA-BA8E-DBB5F1F78A32}"/>
                </a:ext>
              </a:extLst>
            </p:cNvPr>
            <p:cNvSpPr>
              <a:spLocks/>
            </p:cNvSpPr>
            <p:nvPr/>
          </p:nvSpPr>
          <p:spPr bwMode="auto">
            <a:xfrm>
              <a:off x="15103330" y="6179584"/>
              <a:ext cx="136988" cy="136988"/>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30">
              <a:extLst>
                <a:ext uri="{FF2B5EF4-FFF2-40B4-BE49-F238E27FC236}">
                  <a16:creationId xmlns:a16="http://schemas.microsoft.com/office/drawing/2014/main" id="{CF4D6AD0-9490-4FAB-A298-F7727305B66A}"/>
                </a:ext>
              </a:extLst>
            </p:cNvPr>
            <p:cNvSpPr>
              <a:spLocks/>
            </p:cNvSpPr>
            <p:nvPr/>
          </p:nvSpPr>
          <p:spPr bwMode="auto">
            <a:xfrm>
              <a:off x="15222924" y="6153492"/>
              <a:ext cx="13046" cy="21744"/>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1">
              <a:extLst>
                <a:ext uri="{FF2B5EF4-FFF2-40B4-BE49-F238E27FC236}">
                  <a16:creationId xmlns:a16="http://schemas.microsoft.com/office/drawing/2014/main" id="{A5D6EEE5-5AEE-431D-8BA1-BA07C4B54DCC}"/>
                </a:ext>
              </a:extLst>
            </p:cNvPr>
            <p:cNvSpPr>
              <a:spLocks/>
            </p:cNvSpPr>
            <p:nvPr/>
          </p:nvSpPr>
          <p:spPr bwMode="auto">
            <a:xfrm>
              <a:off x="14820658" y="5981713"/>
              <a:ext cx="41314" cy="21744"/>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2">
              <a:extLst>
                <a:ext uri="{FF2B5EF4-FFF2-40B4-BE49-F238E27FC236}">
                  <a16:creationId xmlns:a16="http://schemas.microsoft.com/office/drawing/2014/main" id="{6D7A345F-F774-46ED-AD24-B15515B29CEC}"/>
                </a:ext>
              </a:extLst>
            </p:cNvPr>
            <p:cNvSpPr>
              <a:spLocks/>
            </p:cNvSpPr>
            <p:nvPr/>
          </p:nvSpPr>
          <p:spPr bwMode="auto">
            <a:xfrm>
              <a:off x="14592345" y="5066287"/>
              <a:ext cx="47836" cy="21744"/>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3">
              <a:extLst>
                <a:ext uri="{FF2B5EF4-FFF2-40B4-BE49-F238E27FC236}">
                  <a16:creationId xmlns:a16="http://schemas.microsoft.com/office/drawing/2014/main" id="{58F66AE0-D0F4-4FFE-9E35-72A1B3AD23B2}"/>
                </a:ext>
              </a:extLst>
            </p:cNvPr>
            <p:cNvSpPr>
              <a:spLocks/>
            </p:cNvSpPr>
            <p:nvPr/>
          </p:nvSpPr>
          <p:spPr bwMode="auto">
            <a:xfrm>
              <a:off x="14005256" y="5048893"/>
              <a:ext cx="1415539" cy="1074158"/>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8">
              <a:extLst>
                <a:ext uri="{FF2B5EF4-FFF2-40B4-BE49-F238E27FC236}">
                  <a16:creationId xmlns:a16="http://schemas.microsoft.com/office/drawing/2014/main" id="{648B7C39-590E-4216-A2D8-7D2083B34C13}"/>
                </a:ext>
              </a:extLst>
            </p:cNvPr>
            <p:cNvSpPr>
              <a:spLocks/>
            </p:cNvSpPr>
            <p:nvPr/>
          </p:nvSpPr>
          <p:spPr bwMode="auto">
            <a:xfrm>
              <a:off x="13722583" y="4718382"/>
              <a:ext cx="58710" cy="56534"/>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9">
              <a:extLst>
                <a:ext uri="{FF2B5EF4-FFF2-40B4-BE49-F238E27FC236}">
                  <a16:creationId xmlns:a16="http://schemas.microsoft.com/office/drawing/2014/main" id="{7426406B-EAB9-410E-9863-084327DF038E}"/>
                </a:ext>
              </a:extLst>
            </p:cNvPr>
            <p:cNvSpPr>
              <a:spLocks/>
            </p:cNvSpPr>
            <p:nvPr/>
          </p:nvSpPr>
          <p:spPr bwMode="auto">
            <a:xfrm>
              <a:off x="13811734" y="4757522"/>
              <a:ext cx="26092" cy="21744"/>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50">
              <a:extLst>
                <a:ext uri="{FF2B5EF4-FFF2-40B4-BE49-F238E27FC236}">
                  <a16:creationId xmlns:a16="http://schemas.microsoft.com/office/drawing/2014/main" id="{635EDE24-99E2-4DA5-9E35-FC4A4CCE8279}"/>
                </a:ext>
              </a:extLst>
            </p:cNvPr>
            <p:cNvSpPr>
              <a:spLocks/>
            </p:cNvSpPr>
            <p:nvPr/>
          </p:nvSpPr>
          <p:spPr bwMode="auto">
            <a:xfrm>
              <a:off x="13498619" y="4705336"/>
              <a:ext cx="26092" cy="34790"/>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51">
              <a:extLst>
                <a:ext uri="{FF2B5EF4-FFF2-40B4-BE49-F238E27FC236}">
                  <a16:creationId xmlns:a16="http://schemas.microsoft.com/office/drawing/2014/main" id="{B1E68C4E-E20B-43A3-A433-B9C38FAC2A1E}"/>
                </a:ext>
              </a:extLst>
            </p:cNvPr>
            <p:cNvSpPr>
              <a:spLocks/>
            </p:cNvSpPr>
            <p:nvPr/>
          </p:nvSpPr>
          <p:spPr bwMode="auto">
            <a:xfrm>
              <a:off x="13455131" y="4629232"/>
              <a:ext cx="34790" cy="30442"/>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94">
              <a:extLst>
                <a:ext uri="{FF2B5EF4-FFF2-40B4-BE49-F238E27FC236}">
                  <a16:creationId xmlns:a16="http://schemas.microsoft.com/office/drawing/2014/main" id="{022F5B0F-FC57-4E9F-B6AC-8BD310AB7B89}"/>
                </a:ext>
              </a:extLst>
            </p:cNvPr>
            <p:cNvSpPr>
              <a:spLocks/>
            </p:cNvSpPr>
            <p:nvPr/>
          </p:nvSpPr>
          <p:spPr bwMode="auto">
            <a:xfrm>
              <a:off x="8271345" y="4681418"/>
              <a:ext cx="82628" cy="63058"/>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96">
              <a:extLst>
                <a:ext uri="{FF2B5EF4-FFF2-40B4-BE49-F238E27FC236}">
                  <a16:creationId xmlns:a16="http://schemas.microsoft.com/office/drawing/2014/main" id="{7CC2C2A1-EFD8-46E5-852D-19665AB56D18}"/>
                </a:ext>
              </a:extLst>
            </p:cNvPr>
            <p:cNvSpPr>
              <a:spLocks/>
            </p:cNvSpPr>
            <p:nvPr/>
          </p:nvSpPr>
          <p:spPr bwMode="auto">
            <a:xfrm>
              <a:off x="7199363" y="4250885"/>
              <a:ext cx="1635153" cy="2607115"/>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61">
              <a:extLst>
                <a:ext uri="{FF2B5EF4-FFF2-40B4-BE49-F238E27FC236}">
                  <a16:creationId xmlns:a16="http://schemas.microsoft.com/office/drawing/2014/main" id="{3EE1DD57-BE63-462E-AF09-4AD92370AFF8}"/>
                </a:ext>
              </a:extLst>
            </p:cNvPr>
            <p:cNvSpPr>
              <a:spLocks/>
            </p:cNvSpPr>
            <p:nvPr/>
          </p:nvSpPr>
          <p:spPr bwMode="auto">
            <a:xfrm>
              <a:off x="9717327" y="2378720"/>
              <a:ext cx="1356831" cy="969786"/>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62">
              <a:extLst>
                <a:ext uri="{FF2B5EF4-FFF2-40B4-BE49-F238E27FC236}">
                  <a16:creationId xmlns:a16="http://schemas.microsoft.com/office/drawing/2014/main" id="{DAFD7124-7031-476D-9919-877D28C6DB10}"/>
                </a:ext>
              </a:extLst>
            </p:cNvPr>
            <p:cNvSpPr>
              <a:spLocks/>
            </p:cNvSpPr>
            <p:nvPr/>
          </p:nvSpPr>
          <p:spPr bwMode="auto">
            <a:xfrm>
              <a:off x="10219614" y="1604630"/>
              <a:ext cx="915426" cy="8893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80">
              <a:extLst>
                <a:ext uri="{FF2B5EF4-FFF2-40B4-BE49-F238E27FC236}">
                  <a16:creationId xmlns:a16="http://schemas.microsoft.com/office/drawing/2014/main" id="{62F1188C-906F-41D3-8B10-10A6CB4F99C8}"/>
                </a:ext>
              </a:extLst>
            </p:cNvPr>
            <p:cNvSpPr>
              <a:spLocks/>
            </p:cNvSpPr>
            <p:nvPr/>
          </p:nvSpPr>
          <p:spPr bwMode="auto">
            <a:xfrm>
              <a:off x="10408788" y="965354"/>
              <a:ext cx="489243" cy="271802"/>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81">
              <a:extLst>
                <a:ext uri="{FF2B5EF4-FFF2-40B4-BE49-F238E27FC236}">
                  <a16:creationId xmlns:a16="http://schemas.microsoft.com/office/drawing/2014/main" id="{88C34C2D-DAC3-480C-9083-B74B24606F68}"/>
                </a:ext>
              </a:extLst>
            </p:cNvPr>
            <p:cNvSpPr>
              <a:spLocks/>
            </p:cNvSpPr>
            <p:nvPr/>
          </p:nvSpPr>
          <p:spPr bwMode="auto">
            <a:xfrm>
              <a:off x="10663193" y="921866"/>
              <a:ext cx="321813" cy="117418"/>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2">
              <a:extLst>
                <a:ext uri="{FF2B5EF4-FFF2-40B4-BE49-F238E27FC236}">
                  <a16:creationId xmlns:a16="http://schemas.microsoft.com/office/drawing/2014/main" id="{72A0D9C8-87FA-4F43-A980-340E08530DEA}"/>
                </a:ext>
              </a:extLst>
            </p:cNvPr>
            <p:cNvSpPr>
              <a:spLocks/>
            </p:cNvSpPr>
            <p:nvPr/>
          </p:nvSpPr>
          <p:spPr bwMode="auto">
            <a:xfrm>
              <a:off x="10387044" y="1052330"/>
              <a:ext cx="60884" cy="5001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83">
              <a:extLst>
                <a:ext uri="{FF2B5EF4-FFF2-40B4-BE49-F238E27FC236}">
                  <a16:creationId xmlns:a16="http://schemas.microsoft.com/office/drawing/2014/main" id="{9E797483-A5CF-4285-B5B3-0B573258E251}"/>
                </a:ext>
              </a:extLst>
            </p:cNvPr>
            <p:cNvSpPr>
              <a:spLocks/>
            </p:cNvSpPr>
            <p:nvPr/>
          </p:nvSpPr>
          <p:spPr bwMode="auto">
            <a:xfrm>
              <a:off x="9693407" y="2498314"/>
              <a:ext cx="154384" cy="184826"/>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84">
              <a:extLst>
                <a:ext uri="{FF2B5EF4-FFF2-40B4-BE49-F238E27FC236}">
                  <a16:creationId xmlns:a16="http://schemas.microsoft.com/office/drawing/2014/main" id="{F4D9A436-5708-4ED3-8E5E-052A5ADF4381}"/>
                </a:ext>
              </a:extLst>
            </p:cNvPr>
            <p:cNvSpPr>
              <a:spLocks/>
            </p:cNvSpPr>
            <p:nvPr/>
          </p:nvSpPr>
          <p:spPr bwMode="auto">
            <a:xfrm>
              <a:off x="9795605" y="2343929"/>
              <a:ext cx="30442" cy="26092"/>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85">
              <a:extLst>
                <a:ext uri="{FF2B5EF4-FFF2-40B4-BE49-F238E27FC236}">
                  <a16:creationId xmlns:a16="http://schemas.microsoft.com/office/drawing/2014/main" id="{399DA3E4-CC36-4E70-BF09-17475295DBC8}"/>
                </a:ext>
              </a:extLst>
            </p:cNvPr>
            <p:cNvSpPr>
              <a:spLocks/>
            </p:cNvSpPr>
            <p:nvPr/>
          </p:nvSpPr>
          <p:spPr bwMode="auto">
            <a:xfrm>
              <a:off x="9813001" y="2326534"/>
              <a:ext cx="291371" cy="426185"/>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86">
              <a:extLst>
                <a:ext uri="{FF2B5EF4-FFF2-40B4-BE49-F238E27FC236}">
                  <a16:creationId xmlns:a16="http://schemas.microsoft.com/office/drawing/2014/main" id="{76A3BB3D-24E3-4E1B-9AC1-BB0F74FB4D6C}"/>
                </a:ext>
              </a:extLst>
            </p:cNvPr>
            <p:cNvSpPr>
              <a:spLocks/>
            </p:cNvSpPr>
            <p:nvPr/>
          </p:nvSpPr>
          <p:spPr bwMode="auto">
            <a:xfrm>
              <a:off x="9876057" y="2546150"/>
              <a:ext cx="13046" cy="13046"/>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50">
              <a:extLst>
                <a:ext uri="{FF2B5EF4-FFF2-40B4-BE49-F238E27FC236}">
                  <a16:creationId xmlns:a16="http://schemas.microsoft.com/office/drawing/2014/main" id="{748D8C58-F927-4C58-B0AD-6850996D5741}"/>
                </a:ext>
              </a:extLst>
            </p:cNvPr>
            <p:cNvSpPr>
              <a:spLocks/>
            </p:cNvSpPr>
            <p:nvPr/>
          </p:nvSpPr>
          <p:spPr bwMode="auto">
            <a:xfrm>
              <a:off x="10474021" y="3259356"/>
              <a:ext cx="97848" cy="63058"/>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51">
              <a:extLst>
                <a:ext uri="{FF2B5EF4-FFF2-40B4-BE49-F238E27FC236}">
                  <a16:creationId xmlns:a16="http://schemas.microsoft.com/office/drawing/2014/main" id="{ED8A4A27-2CE7-41E6-9E2E-E8D51BDED26E}"/>
                </a:ext>
              </a:extLst>
            </p:cNvPr>
            <p:cNvSpPr>
              <a:spLocks/>
            </p:cNvSpPr>
            <p:nvPr/>
          </p:nvSpPr>
          <p:spPr bwMode="auto">
            <a:xfrm>
              <a:off x="10341380" y="3065833"/>
              <a:ext cx="32616" cy="65232"/>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52">
              <a:extLst>
                <a:ext uri="{FF2B5EF4-FFF2-40B4-BE49-F238E27FC236}">
                  <a16:creationId xmlns:a16="http://schemas.microsoft.com/office/drawing/2014/main" id="{6B7F9F5D-C609-4D36-A28D-6B5428906D1E}"/>
                </a:ext>
              </a:extLst>
            </p:cNvPr>
            <p:cNvSpPr>
              <a:spLocks/>
            </p:cNvSpPr>
            <p:nvPr/>
          </p:nvSpPr>
          <p:spPr bwMode="auto">
            <a:xfrm>
              <a:off x="10332684" y="3139763"/>
              <a:ext cx="50012" cy="89152"/>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53">
              <a:extLst>
                <a:ext uri="{FF2B5EF4-FFF2-40B4-BE49-F238E27FC236}">
                  <a16:creationId xmlns:a16="http://schemas.microsoft.com/office/drawing/2014/main" id="{8DA634A1-4423-46FE-826A-E464DFC4F4E4}"/>
                </a:ext>
              </a:extLst>
            </p:cNvPr>
            <p:cNvSpPr>
              <a:spLocks/>
            </p:cNvSpPr>
            <p:nvPr/>
          </p:nvSpPr>
          <p:spPr bwMode="auto">
            <a:xfrm>
              <a:off x="10134814" y="3194124"/>
              <a:ext cx="26092" cy="17396"/>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154">
              <a:extLst>
                <a:ext uri="{FF2B5EF4-FFF2-40B4-BE49-F238E27FC236}">
                  <a16:creationId xmlns:a16="http://schemas.microsoft.com/office/drawing/2014/main" id="{970B868C-5364-47C9-9AA3-05BCE49F4353}"/>
                </a:ext>
              </a:extLst>
            </p:cNvPr>
            <p:cNvSpPr>
              <a:spLocks/>
            </p:cNvSpPr>
            <p:nvPr/>
          </p:nvSpPr>
          <p:spPr bwMode="auto">
            <a:xfrm>
              <a:off x="10387044" y="2485266"/>
              <a:ext cx="34790" cy="39140"/>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155">
              <a:extLst>
                <a:ext uri="{FF2B5EF4-FFF2-40B4-BE49-F238E27FC236}">
                  <a16:creationId xmlns:a16="http://schemas.microsoft.com/office/drawing/2014/main" id="{FE8C8132-5427-43A4-9B61-208AA0BB3ACA}"/>
                </a:ext>
              </a:extLst>
            </p:cNvPr>
            <p:cNvSpPr>
              <a:spLocks/>
            </p:cNvSpPr>
            <p:nvPr/>
          </p:nvSpPr>
          <p:spPr bwMode="auto">
            <a:xfrm>
              <a:off x="10426184" y="2448300"/>
              <a:ext cx="56534" cy="80454"/>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56">
              <a:extLst>
                <a:ext uri="{FF2B5EF4-FFF2-40B4-BE49-F238E27FC236}">
                  <a16:creationId xmlns:a16="http://schemas.microsoft.com/office/drawing/2014/main" id="{6B23992E-68A4-42D7-8EA4-C5A2C00A9472}"/>
                </a:ext>
              </a:extLst>
            </p:cNvPr>
            <p:cNvSpPr>
              <a:spLocks/>
            </p:cNvSpPr>
            <p:nvPr/>
          </p:nvSpPr>
          <p:spPr bwMode="auto">
            <a:xfrm>
              <a:off x="10667543" y="2356976"/>
              <a:ext cx="32616" cy="47836"/>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
              <a:extLst>
                <a:ext uri="{FF2B5EF4-FFF2-40B4-BE49-F238E27FC236}">
                  <a16:creationId xmlns:a16="http://schemas.microsoft.com/office/drawing/2014/main" id="{AD506182-7763-42C1-8434-B1128537713D}"/>
                </a:ext>
              </a:extLst>
            </p:cNvPr>
            <p:cNvSpPr>
              <a:spLocks/>
            </p:cNvSpPr>
            <p:nvPr/>
          </p:nvSpPr>
          <p:spPr bwMode="auto">
            <a:xfrm>
              <a:off x="10950214" y="3065834"/>
              <a:ext cx="1344864" cy="1163308"/>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8">
              <a:extLst>
                <a:ext uri="{FF2B5EF4-FFF2-40B4-BE49-F238E27FC236}">
                  <a16:creationId xmlns:a16="http://schemas.microsoft.com/office/drawing/2014/main" id="{7F0E6CCB-2DA5-4120-B524-43D8370CE25E}"/>
                </a:ext>
              </a:extLst>
            </p:cNvPr>
            <p:cNvSpPr>
              <a:spLocks/>
            </p:cNvSpPr>
            <p:nvPr/>
          </p:nvSpPr>
          <p:spPr bwMode="auto">
            <a:xfrm>
              <a:off x="12824552" y="4329165"/>
              <a:ext cx="73930" cy="136988"/>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9">
              <a:extLst>
                <a:ext uri="{FF2B5EF4-FFF2-40B4-BE49-F238E27FC236}">
                  <a16:creationId xmlns:a16="http://schemas.microsoft.com/office/drawing/2014/main" id="{ABD1EE1C-B557-458F-935E-7CC5B089896A}"/>
                </a:ext>
              </a:extLst>
            </p:cNvPr>
            <p:cNvSpPr>
              <a:spLocks/>
            </p:cNvSpPr>
            <p:nvPr/>
          </p:nvSpPr>
          <p:spPr bwMode="auto">
            <a:xfrm>
              <a:off x="12163533" y="3194124"/>
              <a:ext cx="1479162" cy="1193750"/>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11">
              <a:extLst>
                <a:ext uri="{FF2B5EF4-FFF2-40B4-BE49-F238E27FC236}">
                  <a16:creationId xmlns:a16="http://schemas.microsoft.com/office/drawing/2014/main" id="{DCC52EAF-77DD-4C3E-AB68-22C2AA93E8DA}"/>
                </a:ext>
              </a:extLst>
            </p:cNvPr>
            <p:cNvSpPr>
              <a:spLocks/>
            </p:cNvSpPr>
            <p:nvPr/>
          </p:nvSpPr>
          <p:spPr bwMode="auto">
            <a:xfrm>
              <a:off x="13855222" y="4422663"/>
              <a:ext cx="356603" cy="395743"/>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34">
              <a:extLst>
                <a:ext uri="{FF2B5EF4-FFF2-40B4-BE49-F238E27FC236}">
                  <a16:creationId xmlns:a16="http://schemas.microsoft.com/office/drawing/2014/main" id="{9143BF07-5F21-415F-A0F8-03B3A9C27308}"/>
                </a:ext>
              </a:extLst>
            </p:cNvPr>
            <p:cNvSpPr>
              <a:spLocks/>
            </p:cNvSpPr>
            <p:nvPr/>
          </p:nvSpPr>
          <p:spPr bwMode="auto">
            <a:xfrm>
              <a:off x="14318371" y="4324817"/>
              <a:ext cx="158732" cy="145686"/>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35">
              <a:extLst>
                <a:ext uri="{FF2B5EF4-FFF2-40B4-BE49-F238E27FC236}">
                  <a16:creationId xmlns:a16="http://schemas.microsoft.com/office/drawing/2014/main" id="{7EB06FC1-CFC5-4133-B4F4-44701D8E6E4B}"/>
                </a:ext>
              </a:extLst>
            </p:cNvPr>
            <p:cNvSpPr>
              <a:spLocks/>
            </p:cNvSpPr>
            <p:nvPr/>
          </p:nvSpPr>
          <p:spPr bwMode="auto">
            <a:xfrm>
              <a:off x="14172685" y="4285677"/>
              <a:ext cx="76104" cy="80454"/>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36">
              <a:extLst>
                <a:ext uri="{FF2B5EF4-FFF2-40B4-BE49-F238E27FC236}">
                  <a16:creationId xmlns:a16="http://schemas.microsoft.com/office/drawing/2014/main" id="{4875DCA2-405F-4DE1-932C-0FD148F12DE5}"/>
                </a:ext>
              </a:extLst>
            </p:cNvPr>
            <p:cNvSpPr>
              <a:spLocks/>
            </p:cNvSpPr>
            <p:nvPr/>
          </p:nvSpPr>
          <p:spPr bwMode="auto">
            <a:xfrm>
              <a:off x="14227047" y="4013876"/>
              <a:ext cx="154384" cy="215266"/>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37">
              <a:extLst>
                <a:ext uri="{FF2B5EF4-FFF2-40B4-BE49-F238E27FC236}">
                  <a16:creationId xmlns:a16="http://schemas.microsoft.com/office/drawing/2014/main" id="{693E0E98-2608-4022-96C6-724D69019C7D}"/>
                </a:ext>
              </a:extLst>
            </p:cNvPr>
            <p:cNvSpPr>
              <a:spLocks/>
            </p:cNvSpPr>
            <p:nvPr/>
          </p:nvSpPr>
          <p:spPr bwMode="auto">
            <a:xfrm>
              <a:off x="14385777" y="4229142"/>
              <a:ext cx="47836" cy="86976"/>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38">
              <a:extLst>
                <a:ext uri="{FF2B5EF4-FFF2-40B4-BE49-F238E27FC236}">
                  <a16:creationId xmlns:a16="http://schemas.microsoft.com/office/drawing/2014/main" id="{D1F9C151-A153-412B-80A0-F52028C71629}"/>
                </a:ext>
              </a:extLst>
            </p:cNvPr>
            <p:cNvSpPr>
              <a:spLocks/>
            </p:cNvSpPr>
            <p:nvPr/>
          </p:nvSpPr>
          <p:spPr bwMode="auto">
            <a:xfrm>
              <a:off x="14314023" y="4250887"/>
              <a:ext cx="39140" cy="56534"/>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39">
              <a:extLst>
                <a:ext uri="{FF2B5EF4-FFF2-40B4-BE49-F238E27FC236}">
                  <a16:creationId xmlns:a16="http://schemas.microsoft.com/office/drawing/2014/main" id="{92222D28-2CD1-47A4-A849-23686F6FD08E}"/>
                </a:ext>
              </a:extLst>
            </p:cNvPr>
            <p:cNvSpPr>
              <a:spLocks/>
            </p:cNvSpPr>
            <p:nvPr/>
          </p:nvSpPr>
          <p:spPr bwMode="auto">
            <a:xfrm>
              <a:off x="14335767" y="4285677"/>
              <a:ext cx="36966" cy="67408"/>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40">
              <a:extLst>
                <a:ext uri="{FF2B5EF4-FFF2-40B4-BE49-F238E27FC236}">
                  <a16:creationId xmlns:a16="http://schemas.microsoft.com/office/drawing/2014/main" id="{786EC28F-A936-4C1E-A80B-CD001CBFDBBD}"/>
                </a:ext>
              </a:extLst>
            </p:cNvPr>
            <p:cNvSpPr>
              <a:spLocks/>
            </p:cNvSpPr>
            <p:nvPr/>
          </p:nvSpPr>
          <p:spPr bwMode="auto">
            <a:xfrm>
              <a:off x="14370557" y="4290026"/>
              <a:ext cx="19570" cy="39140"/>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41">
              <a:extLst>
                <a:ext uri="{FF2B5EF4-FFF2-40B4-BE49-F238E27FC236}">
                  <a16:creationId xmlns:a16="http://schemas.microsoft.com/office/drawing/2014/main" id="{BCFB9A43-768E-4DF8-91CD-5DBA240A6FB0}"/>
                </a:ext>
              </a:extLst>
            </p:cNvPr>
            <p:cNvSpPr>
              <a:spLocks/>
            </p:cNvSpPr>
            <p:nvPr/>
          </p:nvSpPr>
          <p:spPr bwMode="auto">
            <a:xfrm>
              <a:off x="14377079" y="4316119"/>
              <a:ext cx="26092" cy="21744"/>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42">
              <a:extLst>
                <a:ext uri="{FF2B5EF4-FFF2-40B4-BE49-F238E27FC236}">
                  <a16:creationId xmlns:a16="http://schemas.microsoft.com/office/drawing/2014/main" id="{40F74B66-73A1-4CE4-A1CF-C05A75BEF03C}"/>
                </a:ext>
              </a:extLst>
            </p:cNvPr>
            <p:cNvSpPr>
              <a:spLocks/>
            </p:cNvSpPr>
            <p:nvPr/>
          </p:nvSpPr>
          <p:spPr bwMode="auto">
            <a:xfrm>
              <a:off x="14353161" y="4229142"/>
              <a:ext cx="28268" cy="34790"/>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43">
              <a:extLst>
                <a:ext uri="{FF2B5EF4-FFF2-40B4-BE49-F238E27FC236}">
                  <a16:creationId xmlns:a16="http://schemas.microsoft.com/office/drawing/2014/main" id="{5C92B59A-C107-4368-86A5-417A6113D0F4}"/>
                </a:ext>
              </a:extLst>
            </p:cNvPr>
            <p:cNvSpPr>
              <a:spLocks/>
            </p:cNvSpPr>
            <p:nvPr/>
          </p:nvSpPr>
          <p:spPr bwMode="auto">
            <a:xfrm>
              <a:off x="14257487" y="4194352"/>
              <a:ext cx="43488" cy="43488"/>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44">
              <a:extLst>
                <a:ext uri="{FF2B5EF4-FFF2-40B4-BE49-F238E27FC236}">
                  <a16:creationId xmlns:a16="http://schemas.microsoft.com/office/drawing/2014/main" id="{4C23C4F0-737A-4F9D-9907-C3BF169873E8}"/>
                </a:ext>
              </a:extLst>
            </p:cNvPr>
            <p:cNvSpPr>
              <a:spLocks/>
            </p:cNvSpPr>
            <p:nvPr/>
          </p:nvSpPr>
          <p:spPr bwMode="auto">
            <a:xfrm>
              <a:off x="14300977" y="4198700"/>
              <a:ext cx="13046" cy="434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45">
              <a:extLst>
                <a:ext uri="{FF2B5EF4-FFF2-40B4-BE49-F238E27FC236}">
                  <a16:creationId xmlns:a16="http://schemas.microsoft.com/office/drawing/2014/main" id="{31B13AD0-0A6A-46B1-BDE2-8B05A9715BB5}"/>
                </a:ext>
              </a:extLst>
            </p:cNvPr>
            <p:cNvSpPr>
              <a:spLocks/>
            </p:cNvSpPr>
            <p:nvPr/>
          </p:nvSpPr>
          <p:spPr bwMode="auto">
            <a:xfrm>
              <a:off x="14240093" y="3757296"/>
              <a:ext cx="78278" cy="106546"/>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46">
              <a:extLst>
                <a:ext uri="{FF2B5EF4-FFF2-40B4-BE49-F238E27FC236}">
                  <a16:creationId xmlns:a16="http://schemas.microsoft.com/office/drawing/2014/main" id="{E89952FA-BEA2-4089-A9AD-B93023FF5406}"/>
                </a:ext>
              </a:extLst>
            </p:cNvPr>
            <p:cNvSpPr>
              <a:spLocks/>
            </p:cNvSpPr>
            <p:nvPr/>
          </p:nvSpPr>
          <p:spPr bwMode="auto">
            <a:xfrm>
              <a:off x="13833478" y="3950818"/>
              <a:ext cx="89152" cy="71756"/>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47">
              <a:extLst>
                <a:ext uri="{FF2B5EF4-FFF2-40B4-BE49-F238E27FC236}">
                  <a16:creationId xmlns:a16="http://schemas.microsoft.com/office/drawing/2014/main" id="{11CAEA34-AB32-4754-882A-436358429C3D}"/>
                </a:ext>
              </a:extLst>
            </p:cNvPr>
            <p:cNvSpPr>
              <a:spLocks/>
            </p:cNvSpPr>
            <p:nvPr/>
          </p:nvSpPr>
          <p:spPr bwMode="auto">
            <a:xfrm>
              <a:off x="13442087" y="3797644"/>
              <a:ext cx="426181" cy="822894"/>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10">
              <a:extLst>
                <a:ext uri="{FF2B5EF4-FFF2-40B4-BE49-F238E27FC236}">
                  <a16:creationId xmlns:a16="http://schemas.microsoft.com/office/drawing/2014/main" id="{A8061603-9351-4757-8061-9BE32A319446}"/>
                </a:ext>
              </a:extLst>
            </p:cNvPr>
            <p:cNvSpPr>
              <a:spLocks/>
            </p:cNvSpPr>
            <p:nvPr/>
          </p:nvSpPr>
          <p:spPr bwMode="auto">
            <a:xfrm>
              <a:off x="13374679" y="4474849"/>
              <a:ext cx="371825" cy="397917"/>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52">
              <a:extLst>
                <a:ext uri="{FF2B5EF4-FFF2-40B4-BE49-F238E27FC236}">
                  <a16:creationId xmlns:a16="http://schemas.microsoft.com/office/drawing/2014/main" id="{FD3012B9-862E-41BE-8794-926539830408}"/>
                </a:ext>
              </a:extLst>
            </p:cNvPr>
            <p:cNvSpPr>
              <a:spLocks/>
            </p:cNvSpPr>
            <p:nvPr/>
          </p:nvSpPr>
          <p:spPr bwMode="auto">
            <a:xfrm>
              <a:off x="14579300" y="3426785"/>
              <a:ext cx="82628" cy="106546"/>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53">
              <a:extLst>
                <a:ext uri="{FF2B5EF4-FFF2-40B4-BE49-F238E27FC236}">
                  <a16:creationId xmlns:a16="http://schemas.microsoft.com/office/drawing/2014/main" id="{F2136AC4-28C1-417C-B39B-5EB4B1E32C49}"/>
                </a:ext>
              </a:extLst>
            </p:cNvPr>
            <p:cNvSpPr>
              <a:spLocks/>
            </p:cNvSpPr>
            <p:nvPr/>
          </p:nvSpPr>
          <p:spPr bwMode="auto">
            <a:xfrm>
              <a:off x="14674974" y="3400693"/>
              <a:ext cx="93500" cy="69580"/>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54">
              <a:extLst>
                <a:ext uri="{FF2B5EF4-FFF2-40B4-BE49-F238E27FC236}">
                  <a16:creationId xmlns:a16="http://schemas.microsoft.com/office/drawing/2014/main" id="{387CC3FE-A83D-4D79-9E6C-152ADA291079}"/>
                </a:ext>
              </a:extLst>
            </p:cNvPr>
            <p:cNvSpPr>
              <a:spLocks/>
            </p:cNvSpPr>
            <p:nvPr/>
          </p:nvSpPr>
          <p:spPr bwMode="auto">
            <a:xfrm>
              <a:off x="14622788" y="3122368"/>
              <a:ext cx="393569" cy="31746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55">
              <a:extLst>
                <a:ext uri="{FF2B5EF4-FFF2-40B4-BE49-F238E27FC236}">
                  <a16:creationId xmlns:a16="http://schemas.microsoft.com/office/drawing/2014/main" id="{872C406F-7F31-4271-94E9-A80C500C5B6A}"/>
                </a:ext>
              </a:extLst>
            </p:cNvPr>
            <p:cNvSpPr>
              <a:spLocks/>
            </p:cNvSpPr>
            <p:nvPr/>
          </p:nvSpPr>
          <p:spPr bwMode="auto">
            <a:xfrm>
              <a:off x="14944601" y="2946242"/>
              <a:ext cx="197872" cy="167430"/>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56">
              <a:extLst>
                <a:ext uri="{FF2B5EF4-FFF2-40B4-BE49-F238E27FC236}">
                  <a16:creationId xmlns:a16="http://schemas.microsoft.com/office/drawing/2014/main" id="{FC61C111-321A-49A7-BD40-74815E32B9A4}"/>
                </a:ext>
              </a:extLst>
            </p:cNvPr>
            <p:cNvSpPr>
              <a:spLocks/>
            </p:cNvSpPr>
            <p:nvPr/>
          </p:nvSpPr>
          <p:spPr bwMode="auto">
            <a:xfrm>
              <a:off x="15138123" y="2983206"/>
              <a:ext cx="34790" cy="34790"/>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57">
              <a:extLst>
                <a:ext uri="{FF2B5EF4-FFF2-40B4-BE49-F238E27FC236}">
                  <a16:creationId xmlns:a16="http://schemas.microsoft.com/office/drawing/2014/main" id="{9DF30616-58F6-4F80-A151-9396136C12A9}"/>
                </a:ext>
              </a:extLst>
            </p:cNvPr>
            <p:cNvSpPr>
              <a:spLocks/>
            </p:cNvSpPr>
            <p:nvPr/>
          </p:nvSpPr>
          <p:spPr bwMode="auto">
            <a:xfrm>
              <a:off x="15205529" y="2941894"/>
              <a:ext cx="47836" cy="34790"/>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58">
              <a:extLst>
                <a:ext uri="{FF2B5EF4-FFF2-40B4-BE49-F238E27FC236}">
                  <a16:creationId xmlns:a16="http://schemas.microsoft.com/office/drawing/2014/main" id="{66801543-A2F5-4DD0-A74B-EC25AECC05A1}"/>
                </a:ext>
              </a:extLst>
            </p:cNvPr>
            <p:cNvSpPr>
              <a:spLocks/>
            </p:cNvSpPr>
            <p:nvPr/>
          </p:nvSpPr>
          <p:spPr bwMode="auto">
            <a:xfrm>
              <a:off x="15292505" y="2907102"/>
              <a:ext cx="21744" cy="26092"/>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59">
              <a:extLst>
                <a:ext uri="{FF2B5EF4-FFF2-40B4-BE49-F238E27FC236}">
                  <a16:creationId xmlns:a16="http://schemas.microsoft.com/office/drawing/2014/main" id="{9E04F30B-4CE5-402D-B240-CFD4FAA0A17C}"/>
                </a:ext>
              </a:extLst>
            </p:cNvPr>
            <p:cNvSpPr>
              <a:spLocks/>
            </p:cNvSpPr>
            <p:nvPr/>
          </p:nvSpPr>
          <p:spPr bwMode="auto">
            <a:xfrm>
              <a:off x="15005485" y="2528755"/>
              <a:ext cx="97848" cy="387045"/>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63">
              <a:extLst>
                <a:ext uri="{FF2B5EF4-FFF2-40B4-BE49-F238E27FC236}">
                  <a16:creationId xmlns:a16="http://schemas.microsoft.com/office/drawing/2014/main" id="{A18A4408-60D9-4411-840C-346F97343C85}"/>
                </a:ext>
              </a:extLst>
            </p:cNvPr>
            <p:cNvSpPr>
              <a:spLocks/>
            </p:cNvSpPr>
            <p:nvPr/>
          </p:nvSpPr>
          <p:spPr bwMode="auto">
            <a:xfrm>
              <a:off x="10726250" y="1150182"/>
              <a:ext cx="5973098" cy="2220071"/>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60">
              <a:extLst>
                <a:ext uri="{FF2B5EF4-FFF2-40B4-BE49-F238E27FC236}">
                  <a16:creationId xmlns:a16="http://schemas.microsoft.com/office/drawing/2014/main" id="{2F32635A-9FC6-4323-8635-97054F68D76D}"/>
                </a:ext>
              </a:extLst>
            </p:cNvPr>
            <p:cNvSpPr>
              <a:spLocks/>
            </p:cNvSpPr>
            <p:nvPr/>
          </p:nvSpPr>
          <p:spPr bwMode="auto">
            <a:xfrm>
              <a:off x="11833024" y="1193670"/>
              <a:ext cx="617531" cy="450103"/>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64">
              <a:extLst>
                <a:ext uri="{FF2B5EF4-FFF2-40B4-BE49-F238E27FC236}">
                  <a16:creationId xmlns:a16="http://schemas.microsoft.com/office/drawing/2014/main" id="{05EC4186-1753-42C2-99FD-AC9AD1FEA0F0}"/>
                </a:ext>
              </a:extLst>
            </p:cNvPr>
            <p:cNvSpPr>
              <a:spLocks/>
            </p:cNvSpPr>
            <p:nvPr/>
          </p:nvSpPr>
          <p:spPr bwMode="auto">
            <a:xfrm>
              <a:off x="12579040" y="2546207"/>
              <a:ext cx="2207851" cy="1400319"/>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65">
              <a:extLst>
                <a:ext uri="{FF2B5EF4-FFF2-40B4-BE49-F238E27FC236}">
                  <a16:creationId xmlns:a16="http://schemas.microsoft.com/office/drawing/2014/main" id="{486B74D1-7812-453B-A779-E32D2FD1F5B6}"/>
                </a:ext>
              </a:extLst>
            </p:cNvPr>
            <p:cNvSpPr>
              <a:spLocks/>
            </p:cNvSpPr>
            <p:nvPr/>
          </p:nvSpPr>
          <p:spPr bwMode="auto">
            <a:xfrm>
              <a:off x="16297081" y="1563319"/>
              <a:ext cx="123942" cy="5436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66">
              <a:extLst>
                <a:ext uri="{FF2B5EF4-FFF2-40B4-BE49-F238E27FC236}">
                  <a16:creationId xmlns:a16="http://schemas.microsoft.com/office/drawing/2014/main" id="{C6CA18CF-344B-493A-93FA-07DE4DDE478D}"/>
                </a:ext>
              </a:extLst>
            </p:cNvPr>
            <p:cNvSpPr>
              <a:spLocks/>
            </p:cNvSpPr>
            <p:nvPr/>
          </p:nvSpPr>
          <p:spPr bwMode="auto">
            <a:xfrm>
              <a:off x="15923084" y="1665515"/>
              <a:ext cx="52186" cy="26092"/>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67">
              <a:extLst>
                <a:ext uri="{FF2B5EF4-FFF2-40B4-BE49-F238E27FC236}">
                  <a16:creationId xmlns:a16="http://schemas.microsoft.com/office/drawing/2014/main" id="{C26DDC67-4FE3-4C8F-9AD0-4B39AED4E0D0}"/>
                </a:ext>
              </a:extLst>
            </p:cNvPr>
            <p:cNvSpPr>
              <a:spLocks/>
            </p:cNvSpPr>
            <p:nvPr/>
          </p:nvSpPr>
          <p:spPr bwMode="auto">
            <a:xfrm>
              <a:off x="14777170" y="1274122"/>
              <a:ext cx="26092" cy="26092"/>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68">
              <a:extLst>
                <a:ext uri="{FF2B5EF4-FFF2-40B4-BE49-F238E27FC236}">
                  <a16:creationId xmlns:a16="http://schemas.microsoft.com/office/drawing/2014/main" id="{3F0E328A-B38A-48E5-B3C3-880E607005E7}"/>
                </a:ext>
              </a:extLst>
            </p:cNvPr>
            <p:cNvSpPr>
              <a:spLocks/>
            </p:cNvSpPr>
            <p:nvPr/>
          </p:nvSpPr>
          <p:spPr bwMode="auto">
            <a:xfrm>
              <a:off x="13953071" y="1365446"/>
              <a:ext cx="52186" cy="34790"/>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69">
              <a:extLst>
                <a:ext uri="{FF2B5EF4-FFF2-40B4-BE49-F238E27FC236}">
                  <a16:creationId xmlns:a16="http://schemas.microsoft.com/office/drawing/2014/main" id="{ABE9767A-94D6-4E8C-9119-ABD7B48A1AFF}"/>
                </a:ext>
              </a:extLst>
            </p:cNvPr>
            <p:cNvSpPr>
              <a:spLocks/>
            </p:cNvSpPr>
            <p:nvPr/>
          </p:nvSpPr>
          <p:spPr bwMode="auto">
            <a:xfrm>
              <a:off x="13516014" y="1008844"/>
              <a:ext cx="213092" cy="115244"/>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70">
              <a:extLst>
                <a:ext uri="{FF2B5EF4-FFF2-40B4-BE49-F238E27FC236}">
                  <a16:creationId xmlns:a16="http://schemas.microsoft.com/office/drawing/2014/main" id="{7843CF8F-71F4-43FE-ACE3-6AFF61EFE084}"/>
                </a:ext>
              </a:extLst>
            </p:cNvPr>
            <p:cNvSpPr>
              <a:spLocks/>
            </p:cNvSpPr>
            <p:nvPr/>
          </p:nvSpPr>
          <p:spPr bwMode="auto">
            <a:xfrm>
              <a:off x="13220295" y="947960"/>
              <a:ext cx="80454" cy="43488"/>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1">
              <a:extLst>
                <a:ext uri="{FF2B5EF4-FFF2-40B4-BE49-F238E27FC236}">
                  <a16:creationId xmlns:a16="http://schemas.microsoft.com/office/drawing/2014/main" id="{E2C91FB5-9AD7-4E9E-B2B8-8A5763213326}"/>
                </a:ext>
              </a:extLst>
            </p:cNvPr>
            <p:cNvSpPr>
              <a:spLocks/>
            </p:cNvSpPr>
            <p:nvPr/>
          </p:nvSpPr>
          <p:spPr bwMode="auto">
            <a:xfrm>
              <a:off x="13246387" y="854461"/>
              <a:ext cx="291371" cy="206570"/>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72">
              <a:extLst>
                <a:ext uri="{FF2B5EF4-FFF2-40B4-BE49-F238E27FC236}">
                  <a16:creationId xmlns:a16="http://schemas.microsoft.com/office/drawing/2014/main" id="{1513D8DC-D511-4C26-BF55-57D0C9A5A2B0}"/>
                </a:ext>
              </a:extLst>
            </p:cNvPr>
            <p:cNvSpPr>
              <a:spLocks/>
            </p:cNvSpPr>
            <p:nvPr/>
          </p:nvSpPr>
          <p:spPr bwMode="auto">
            <a:xfrm>
              <a:off x="13374679" y="1180622"/>
              <a:ext cx="32616" cy="26092"/>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3">
              <a:extLst>
                <a:ext uri="{FF2B5EF4-FFF2-40B4-BE49-F238E27FC236}">
                  <a16:creationId xmlns:a16="http://schemas.microsoft.com/office/drawing/2014/main" id="{2294E72D-9670-4830-BA3C-339B6ED79464}"/>
                </a:ext>
              </a:extLst>
            </p:cNvPr>
            <p:cNvSpPr>
              <a:spLocks/>
            </p:cNvSpPr>
            <p:nvPr/>
          </p:nvSpPr>
          <p:spPr bwMode="auto">
            <a:xfrm>
              <a:off x="13189853" y="863159"/>
              <a:ext cx="47836" cy="13046"/>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74">
              <a:extLst>
                <a:ext uri="{FF2B5EF4-FFF2-40B4-BE49-F238E27FC236}">
                  <a16:creationId xmlns:a16="http://schemas.microsoft.com/office/drawing/2014/main" id="{13EFA1EC-567C-4D17-B0F3-9F10E773B32B}"/>
                </a:ext>
              </a:extLst>
            </p:cNvPr>
            <p:cNvSpPr>
              <a:spLocks/>
            </p:cNvSpPr>
            <p:nvPr/>
          </p:nvSpPr>
          <p:spPr bwMode="auto">
            <a:xfrm>
              <a:off x="13768246" y="1097996"/>
              <a:ext cx="43488" cy="17396"/>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75">
              <a:extLst>
                <a:ext uri="{FF2B5EF4-FFF2-40B4-BE49-F238E27FC236}">
                  <a16:creationId xmlns:a16="http://schemas.microsoft.com/office/drawing/2014/main" id="{181C78A6-D946-41C7-9BEC-69E7114B0283}"/>
                </a:ext>
              </a:extLst>
            </p:cNvPr>
            <p:cNvSpPr>
              <a:spLocks/>
            </p:cNvSpPr>
            <p:nvPr/>
          </p:nvSpPr>
          <p:spPr bwMode="auto">
            <a:xfrm>
              <a:off x="11580792" y="893601"/>
              <a:ext cx="247882" cy="71756"/>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76">
              <a:extLst>
                <a:ext uri="{FF2B5EF4-FFF2-40B4-BE49-F238E27FC236}">
                  <a16:creationId xmlns:a16="http://schemas.microsoft.com/office/drawing/2014/main" id="{C63201E5-B7FD-478F-AFAF-D37EEA1075CE}"/>
                </a:ext>
              </a:extLst>
            </p:cNvPr>
            <p:cNvSpPr>
              <a:spLocks/>
            </p:cNvSpPr>
            <p:nvPr/>
          </p:nvSpPr>
          <p:spPr bwMode="auto">
            <a:xfrm>
              <a:off x="12228765" y="841415"/>
              <a:ext cx="84802" cy="56534"/>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77">
              <a:extLst>
                <a:ext uri="{FF2B5EF4-FFF2-40B4-BE49-F238E27FC236}">
                  <a16:creationId xmlns:a16="http://schemas.microsoft.com/office/drawing/2014/main" id="{C2206BFA-1C68-4D20-A406-FF9C55D61EB9}"/>
                </a:ext>
              </a:extLst>
            </p:cNvPr>
            <p:cNvSpPr>
              <a:spLocks/>
            </p:cNvSpPr>
            <p:nvPr/>
          </p:nvSpPr>
          <p:spPr bwMode="auto">
            <a:xfrm>
              <a:off x="12113523" y="880555"/>
              <a:ext cx="93500" cy="5436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78">
              <a:extLst>
                <a:ext uri="{FF2B5EF4-FFF2-40B4-BE49-F238E27FC236}">
                  <a16:creationId xmlns:a16="http://schemas.microsoft.com/office/drawing/2014/main" id="{64ADA26C-28BE-453C-990D-3E1937434D2D}"/>
                </a:ext>
              </a:extLst>
            </p:cNvPr>
            <p:cNvSpPr>
              <a:spLocks/>
            </p:cNvSpPr>
            <p:nvPr/>
          </p:nvSpPr>
          <p:spPr bwMode="auto">
            <a:xfrm>
              <a:off x="11987407" y="926216"/>
              <a:ext cx="100022" cy="34790"/>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79">
              <a:extLst>
                <a:ext uri="{FF2B5EF4-FFF2-40B4-BE49-F238E27FC236}">
                  <a16:creationId xmlns:a16="http://schemas.microsoft.com/office/drawing/2014/main" id="{80318547-E094-42B6-8AFE-A2F471ECA001}"/>
                </a:ext>
              </a:extLst>
            </p:cNvPr>
            <p:cNvSpPr>
              <a:spLocks/>
            </p:cNvSpPr>
            <p:nvPr/>
          </p:nvSpPr>
          <p:spPr bwMode="auto">
            <a:xfrm>
              <a:off x="11933046" y="815323"/>
              <a:ext cx="150034" cy="102198"/>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4">
              <a:extLst>
                <a:ext uri="{FF2B5EF4-FFF2-40B4-BE49-F238E27FC236}">
                  <a16:creationId xmlns:a16="http://schemas.microsoft.com/office/drawing/2014/main" id="{D83BBE3B-0A06-4A1B-B36B-E90F041FAAD9}"/>
                </a:ext>
              </a:extLst>
            </p:cNvPr>
            <p:cNvSpPr>
              <a:spLocks/>
            </p:cNvSpPr>
            <p:nvPr/>
          </p:nvSpPr>
          <p:spPr bwMode="auto">
            <a:xfrm>
              <a:off x="14846752" y="1250204"/>
              <a:ext cx="269627" cy="102198"/>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7">
              <a:extLst>
                <a:ext uri="{FF2B5EF4-FFF2-40B4-BE49-F238E27FC236}">
                  <a16:creationId xmlns:a16="http://schemas.microsoft.com/office/drawing/2014/main" id="{D3DF0D04-1F39-4CA1-A4F3-78868D62EE30}"/>
                </a:ext>
              </a:extLst>
            </p:cNvPr>
            <p:cNvSpPr>
              <a:spLocks/>
            </p:cNvSpPr>
            <p:nvPr/>
          </p:nvSpPr>
          <p:spPr bwMode="auto">
            <a:xfrm>
              <a:off x="10800180" y="2296092"/>
              <a:ext cx="41314" cy="56534"/>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58">
              <a:extLst>
                <a:ext uri="{FF2B5EF4-FFF2-40B4-BE49-F238E27FC236}">
                  <a16:creationId xmlns:a16="http://schemas.microsoft.com/office/drawing/2014/main" id="{26DA28DF-B303-4285-AB16-DB443E39985E}"/>
                </a:ext>
              </a:extLst>
            </p:cNvPr>
            <p:cNvSpPr>
              <a:spLocks/>
            </p:cNvSpPr>
            <p:nvPr/>
          </p:nvSpPr>
          <p:spPr bwMode="auto">
            <a:xfrm>
              <a:off x="10876284" y="3374599"/>
              <a:ext cx="78278" cy="17396"/>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59">
              <a:extLst>
                <a:ext uri="{FF2B5EF4-FFF2-40B4-BE49-F238E27FC236}">
                  <a16:creationId xmlns:a16="http://schemas.microsoft.com/office/drawing/2014/main" id="{2EF92B4C-D547-4E74-B591-74DDAF00ED36}"/>
                </a:ext>
              </a:extLst>
            </p:cNvPr>
            <p:cNvSpPr>
              <a:spLocks/>
            </p:cNvSpPr>
            <p:nvPr/>
          </p:nvSpPr>
          <p:spPr bwMode="auto">
            <a:xfrm>
              <a:off x="11172003" y="3361553"/>
              <a:ext cx="69580" cy="39140"/>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61">
              <a:extLst>
                <a:ext uri="{FF2B5EF4-FFF2-40B4-BE49-F238E27FC236}">
                  <a16:creationId xmlns:a16="http://schemas.microsoft.com/office/drawing/2014/main" id="{66C14BFF-4121-4DCB-9907-FDB64A3F35F0}"/>
                </a:ext>
              </a:extLst>
            </p:cNvPr>
            <p:cNvSpPr>
              <a:spLocks/>
            </p:cNvSpPr>
            <p:nvPr/>
          </p:nvSpPr>
          <p:spPr bwMode="auto">
            <a:xfrm>
              <a:off x="11713432" y="1704655"/>
              <a:ext cx="73930" cy="56534"/>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62">
              <a:extLst>
                <a:ext uri="{FF2B5EF4-FFF2-40B4-BE49-F238E27FC236}">
                  <a16:creationId xmlns:a16="http://schemas.microsoft.com/office/drawing/2014/main" id="{0051ADF3-1D81-49C5-97D2-64BD4D4CFFBA}"/>
                </a:ext>
              </a:extLst>
            </p:cNvPr>
            <p:cNvSpPr>
              <a:spLocks/>
            </p:cNvSpPr>
            <p:nvPr/>
          </p:nvSpPr>
          <p:spPr bwMode="auto">
            <a:xfrm>
              <a:off x="12083081" y="1639423"/>
              <a:ext cx="58710" cy="60884"/>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163">
              <a:extLst>
                <a:ext uri="{FF2B5EF4-FFF2-40B4-BE49-F238E27FC236}">
                  <a16:creationId xmlns:a16="http://schemas.microsoft.com/office/drawing/2014/main" id="{36B1D430-32E4-44D8-B78F-CF6BEA789F99}"/>
                </a:ext>
              </a:extLst>
            </p:cNvPr>
            <p:cNvSpPr>
              <a:spLocks/>
            </p:cNvSpPr>
            <p:nvPr/>
          </p:nvSpPr>
          <p:spPr bwMode="auto">
            <a:xfrm>
              <a:off x="12480997" y="1441552"/>
              <a:ext cx="52186" cy="39140"/>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164">
              <a:extLst>
                <a:ext uri="{FF2B5EF4-FFF2-40B4-BE49-F238E27FC236}">
                  <a16:creationId xmlns:a16="http://schemas.microsoft.com/office/drawing/2014/main" id="{F3DFC7B6-FCB8-4D39-AE2C-98FCE7D9AE30}"/>
                </a:ext>
              </a:extLst>
            </p:cNvPr>
            <p:cNvSpPr>
              <a:spLocks/>
            </p:cNvSpPr>
            <p:nvPr/>
          </p:nvSpPr>
          <p:spPr bwMode="auto">
            <a:xfrm>
              <a:off x="14953299" y="1408935"/>
              <a:ext cx="115244" cy="4566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165">
              <a:extLst>
                <a:ext uri="{FF2B5EF4-FFF2-40B4-BE49-F238E27FC236}">
                  <a16:creationId xmlns:a16="http://schemas.microsoft.com/office/drawing/2014/main" id="{BD2889E3-9320-4F30-847E-A636E227BCB7}"/>
                </a:ext>
              </a:extLst>
            </p:cNvPr>
            <p:cNvSpPr>
              <a:spLocks/>
            </p:cNvSpPr>
            <p:nvPr/>
          </p:nvSpPr>
          <p:spPr bwMode="auto">
            <a:xfrm>
              <a:off x="15172913" y="1291516"/>
              <a:ext cx="158732" cy="56534"/>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166">
              <a:extLst>
                <a:ext uri="{FF2B5EF4-FFF2-40B4-BE49-F238E27FC236}">
                  <a16:creationId xmlns:a16="http://schemas.microsoft.com/office/drawing/2014/main" id="{6634F7B6-7BB2-45D4-AD74-23F026DB44D1}"/>
                </a:ext>
              </a:extLst>
            </p:cNvPr>
            <p:cNvSpPr>
              <a:spLocks/>
            </p:cNvSpPr>
            <p:nvPr/>
          </p:nvSpPr>
          <p:spPr bwMode="auto">
            <a:xfrm>
              <a:off x="14948950" y="1369796"/>
              <a:ext cx="34790" cy="39140"/>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6" name="Oval 145">
              <a:extLst>
                <a:ext uri="{FF2B5EF4-FFF2-40B4-BE49-F238E27FC236}">
                  <a16:creationId xmlns:a16="http://schemas.microsoft.com/office/drawing/2014/main" id="{0D2C63DA-B18E-4CCF-9A54-215ED31D12D0}"/>
                </a:ext>
              </a:extLst>
            </p:cNvPr>
            <p:cNvSpPr/>
            <p:nvPr/>
          </p:nvSpPr>
          <p:spPr>
            <a:xfrm>
              <a:off x="6250016" y="2745323"/>
              <a:ext cx="102196" cy="102198"/>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400">
                <a:solidFill>
                  <a:schemeClr val="tx1"/>
                </a:solidFill>
                <a:cs typeface="Raleway"/>
              </a:endParaRPr>
            </a:p>
          </p:txBody>
        </p:sp>
        <p:sp>
          <p:nvSpPr>
            <p:cNvPr id="147" name="Freeform 87">
              <a:extLst>
                <a:ext uri="{FF2B5EF4-FFF2-40B4-BE49-F238E27FC236}">
                  <a16:creationId xmlns:a16="http://schemas.microsoft.com/office/drawing/2014/main" id="{4CA969E8-E64B-4916-9986-23F32C90B7E7}"/>
                </a:ext>
              </a:extLst>
            </p:cNvPr>
            <p:cNvSpPr>
              <a:spLocks/>
            </p:cNvSpPr>
            <p:nvPr/>
          </p:nvSpPr>
          <p:spPr bwMode="auto">
            <a:xfrm>
              <a:off x="9212863" y="1893826"/>
              <a:ext cx="354429" cy="163082"/>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88">
              <a:extLst>
                <a:ext uri="{FF2B5EF4-FFF2-40B4-BE49-F238E27FC236}">
                  <a16:creationId xmlns:a16="http://schemas.microsoft.com/office/drawing/2014/main" id="{4FB1DD13-A225-46EE-A1EC-4B378DAAE68D}"/>
                </a:ext>
              </a:extLst>
            </p:cNvPr>
            <p:cNvSpPr>
              <a:spLocks/>
            </p:cNvSpPr>
            <p:nvPr/>
          </p:nvSpPr>
          <p:spPr bwMode="auto">
            <a:xfrm>
              <a:off x="7075421" y="3855142"/>
              <a:ext cx="365301" cy="126116"/>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89">
              <a:extLst>
                <a:ext uri="{FF2B5EF4-FFF2-40B4-BE49-F238E27FC236}">
                  <a16:creationId xmlns:a16="http://schemas.microsoft.com/office/drawing/2014/main" id="{4D5FEDD0-68BA-49C2-A5B6-A8FAB7615B2E}"/>
                </a:ext>
              </a:extLst>
            </p:cNvPr>
            <p:cNvSpPr>
              <a:spLocks/>
            </p:cNvSpPr>
            <p:nvPr/>
          </p:nvSpPr>
          <p:spPr bwMode="auto">
            <a:xfrm>
              <a:off x="7127607" y="3902980"/>
              <a:ext cx="15222" cy="21744"/>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90">
              <a:extLst>
                <a:ext uri="{FF2B5EF4-FFF2-40B4-BE49-F238E27FC236}">
                  <a16:creationId xmlns:a16="http://schemas.microsoft.com/office/drawing/2014/main" id="{EBD1F1E2-63B6-453E-8406-94028E324EBA}"/>
                </a:ext>
              </a:extLst>
            </p:cNvPr>
            <p:cNvSpPr>
              <a:spLocks/>
            </p:cNvSpPr>
            <p:nvPr/>
          </p:nvSpPr>
          <p:spPr bwMode="auto">
            <a:xfrm>
              <a:off x="7310257" y="4026920"/>
              <a:ext cx="60884" cy="26092"/>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91">
              <a:extLst>
                <a:ext uri="{FF2B5EF4-FFF2-40B4-BE49-F238E27FC236}">
                  <a16:creationId xmlns:a16="http://schemas.microsoft.com/office/drawing/2014/main" id="{12D927A8-FAF2-442E-B4A4-782AFF27C68F}"/>
                </a:ext>
              </a:extLst>
            </p:cNvPr>
            <p:cNvSpPr>
              <a:spLocks/>
            </p:cNvSpPr>
            <p:nvPr/>
          </p:nvSpPr>
          <p:spPr bwMode="auto">
            <a:xfrm>
              <a:off x="7697302" y="4022570"/>
              <a:ext cx="52186" cy="21744"/>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92">
              <a:extLst>
                <a:ext uri="{FF2B5EF4-FFF2-40B4-BE49-F238E27FC236}">
                  <a16:creationId xmlns:a16="http://schemas.microsoft.com/office/drawing/2014/main" id="{8E75DA1D-4B3E-4601-8CA6-857C57E8E760}"/>
                </a:ext>
              </a:extLst>
            </p:cNvPr>
            <p:cNvSpPr>
              <a:spLocks/>
            </p:cNvSpPr>
            <p:nvPr/>
          </p:nvSpPr>
          <p:spPr bwMode="auto">
            <a:xfrm>
              <a:off x="7445070" y="3972560"/>
              <a:ext cx="208742" cy="84802"/>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93">
              <a:extLst>
                <a:ext uri="{FF2B5EF4-FFF2-40B4-BE49-F238E27FC236}">
                  <a16:creationId xmlns:a16="http://schemas.microsoft.com/office/drawing/2014/main" id="{8AB11FBC-7985-4A8D-8234-263DB93793FA}"/>
                </a:ext>
              </a:extLst>
            </p:cNvPr>
            <p:cNvSpPr>
              <a:spLocks/>
            </p:cNvSpPr>
            <p:nvPr/>
          </p:nvSpPr>
          <p:spPr bwMode="auto">
            <a:xfrm>
              <a:off x="7886476" y="4311768"/>
              <a:ext cx="26092" cy="26092"/>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97">
              <a:extLst>
                <a:ext uri="{FF2B5EF4-FFF2-40B4-BE49-F238E27FC236}">
                  <a16:creationId xmlns:a16="http://schemas.microsoft.com/office/drawing/2014/main" id="{058EED49-70B5-4136-BB13-E427B8555215}"/>
                </a:ext>
              </a:extLst>
            </p:cNvPr>
            <p:cNvSpPr>
              <a:spLocks/>
            </p:cNvSpPr>
            <p:nvPr/>
          </p:nvSpPr>
          <p:spPr bwMode="auto">
            <a:xfrm>
              <a:off x="7299385" y="3787736"/>
              <a:ext cx="15222" cy="26092"/>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98">
              <a:extLst>
                <a:ext uri="{FF2B5EF4-FFF2-40B4-BE49-F238E27FC236}">
                  <a16:creationId xmlns:a16="http://schemas.microsoft.com/office/drawing/2014/main" id="{AE6376DF-6FF9-4B92-953A-892969887C4C}"/>
                </a:ext>
              </a:extLst>
            </p:cNvPr>
            <p:cNvSpPr>
              <a:spLocks/>
            </p:cNvSpPr>
            <p:nvPr/>
          </p:nvSpPr>
          <p:spPr bwMode="auto">
            <a:xfrm>
              <a:off x="7281991" y="3718154"/>
              <a:ext cx="28268" cy="8698"/>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99">
              <a:extLst>
                <a:ext uri="{FF2B5EF4-FFF2-40B4-BE49-F238E27FC236}">
                  <a16:creationId xmlns:a16="http://schemas.microsoft.com/office/drawing/2014/main" id="{FCA43033-60FD-4435-A5DC-013BB3B14AD5}"/>
                </a:ext>
              </a:extLst>
            </p:cNvPr>
            <p:cNvSpPr>
              <a:spLocks/>
            </p:cNvSpPr>
            <p:nvPr/>
          </p:nvSpPr>
          <p:spPr bwMode="auto">
            <a:xfrm>
              <a:off x="7332001" y="3731200"/>
              <a:ext cx="8698" cy="13046"/>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100">
              <a:extLst>
                <a:ext uri="{FF2B5EF4-FFF2-40B4-BE49-F238E27FC236}">
                  <a16:creationId xmlns:a16="http://schemas.microsoft.com/office/drawing/2014/main" id="{C414FCE6-60CA-4977-97D3-5C9E51073F85}"/>
                </a:ext>
              </a:extLst>
            </p:cNvPr>
            <p:cNvSpPr>
              <a:spLocks/>
            </p:cNvSpPr>
            <p:nvPr/>
          </p:nvSpPr>
          <p:spPr bwMode="auto">
            <a:xfrm>
              <a:off x="7462466" y="3916026"/>
              <a:ext cx="19570" cy="21744"/>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101">
              <a:extLst>
                <a:ext uri="{FF2B5EF4-FFF2-40B4-BE49-F238E27FC236}">
                  <a16:creationId xmlns:a16="http://schemas.microsoft.com/office/drawing/2014/main" id="{5AEAC67E-EB55-4275-961C-083B7F9D1313}"/>
                </a:ext>
              </a:extLst>
            </p:cNvPr>
            <p:cNvSpPr>
              <a:spLocks/>
            </p:cNvSpPr>
            <p:nvPr/>
          </p:nvSpPr>
          <p:spPr bwMode="auto">
            <a:xfrm>
              <a:off x="5616394" y="2761331"/>
              <a:ext cx="2134120" cy="1049866"/>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102">
              <a:extLst>
                <a:ext uri="{FF2B5EF4-FFF2-40B4-BE49-F238E27FC236}">
                  <a16:creationId xmlns:a16="http://schemas.microsoft.com/office/drawing/2014/main" id="{40712E8D-2E12-46C8-8D7F-CCDE795FD5C8}"/>
                </a:ext>
              </a:extLst>
            </p:cNvPr>
            <p:cNvSpPr>
              <a:spLocks/>
            </p:cNvSpPr>
            <p:nvPr/>
          </p:nvSpPr>
          <p:spPr bwMode="auto">
            <a:xfrm>
              <a:off x="5105409" y="1572015"/>
              <a:ext cx="2987635" cy="1546005"/>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103">
              <a:extLst>
                <a:ext uri="{FF2B5EF4-FFF2-40B4-BE49-F238E27FC236}">
                  <a16:creationId xmlns:a16="http://schemas.microsoft.com/office/drawing/2014/main" id="{3EFE64C0-EE9F-4133-9BEC-9833626C29E5}"/>
                </a:ext>
              </a:extLst>
            </p:cNvPr>
            <p:cNvSpPr>
              <a:spLocks/>
            </p:cNvSpPr>
            <p:nvPr/>
          </p:nvSpPr>
          <p:spPr bwMode="auto">
            <a:xfrm>
              <a:off x="4170414" y="1613328"/>
              <a:ext cx="1308992" cy="954566"/>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104">
              <a:extLst>
                <a:ext uri="{FF2B5EF4-FFF2-40B4-BE49-F238E27FC236}">
                  <a16:creationId xmlns:a16="http://schemas.microsoft.com/office/drawing/2014/main" id="{0ED94C89-9C2C-4061-A690-0D7FBFC7AD6B}"/>
                </a:ext>
              </a:extLst>
            </p:cNvPr>
            <p:cNvSpPr>
              <a:spLocks/>
            </p:cNvSpPr>
            <p:nvPr/>
          </p:nvSpPr>
          <p:spPr bwMode="auto">
            <a:xfrm>
              <a:off x="5351118" y="2456997"/>
              <a:ext cx="58710" cy="80454"/>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105">
              <a:extLst>
                <a:ext uri="{FF2B5EF4-FFF2-40B4-BE49-F238E27FC236}">
                  <a16:creationId xmlns:a16="http://schemas.microsoft.com/office/drawing/2014/main" id="{CCB67270-5E59-4E44-B169-5FCC8DA8FEE8}"/>
                </a:ext>
              </a:extLst>
            </p:cNvPr>
            <p:cNvSpPr>
              <a:spLocks/>
            </p:cNvSpPr>
            <p:nvPr/>
          </p:nvSpPr>
          <p:spPr bwMode="auto">
            <a:xfrm>
              <a:off x="5255444" y="2361323"/>
              <a:ext cx="69580" cy="100022"/>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106">
              <a:extLst>
                <a:ext uri="{FF2B5EF4-FFF2-40B4-BE49-F238E27FC236}">
                  <a16:creationId xmlns:a16="http://schemas.microsoft.com/office/drawing/2014/main" id="{FC43FBF7-28DC-486A-B37A-75972FAFC6ED}"/>
                </a:ext>
              </a:extLst>
            </p:cNvPr>
            <p:cNvSpPr>
              <a:spLocks/>
            </p:cNvSpPr>
            <p:nvPr/>
          </p:nvSpPr>
          <p:spPr bwMode="auto">
            <a:xfrm>
              <a:off x="5855579" y="1437201"/>
              <a:ext cx="643625" cy="339207"/>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107">
              <a:extLst>
                <a:ext uri="{FF2B5EF4-FFF2-40B4-BE49-F238E27FC236}">
                  <a16:creationId xmlns:a16="http://schemas.microsoft.com/office/drawing/2014/main" id="{2A66B1B4-4E62-4D47-BC74-3B1354D30A6D}"/>
                </a:ext>
              </a:extLst>
            </p:cNvPr>
            <p:cNvSpPr>
              <a:spLocks/>
            </p:cNvSpPr>
            <p:nvPr/>
          </p:nvSpPr>
          <p:spPr bwMode="auto">
            <a:xfrm>
              <a:off x="5616394" y="1382841"/>
              <a:ext cx="360951" cy="239184"/>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108">
              <a:extLst>
                <a:ext uri="{FF2B5EF4-FFF2-40B4-BE49-F238E27FC236}">
                  <a16:creationId xmlns:a16="http://schemas.microsoft.com/office/drawing/2014/main" id="{3BE7F814-CDB1-41F8-8CCC-D37ECE90631C}"/>
                </a:ext>
              </a:extLst>
            </p:cNvPr>
            <p:cNvSpPr>
              <a:spLocks/>
            </p:cNvSpPr>
            <p:nvPr/>
          </p:nvSpPr>
          <p:spPr bwMode="auto">
            <a:xfrm>
              <a:off x="5903417" y="1215413"/>
              <a:ext cx="434881" cy="184826"/>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109">
              <a:extLst>
                <a:ext uri="{FF2B5EF4-FFF2-40B4-BE49-F238E27FC236}">
                  <a16:creationId xmlns:a16="http://schemas.microsoft.com/office/drawing/2014/main" id="{1B6015AC-8BBC-459C-806A-4972E30768D7}"/>
                </a:ext>
              </a:extLst>
            </p:cNvPr>
            <p:cNvSpPr>
              <a:spLocks/>
            </p:cNvSpPr>
            <p:nvPr/>
          </p:nvSpPr>
          <p:spPr bwMode="auto">
            <a:xfrm>
              <a:off x="5844707" y="1278469"/>
              <a:ext cx="54360" cy="43488"/>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110">
              <a:extLst>
                <a:ext uri="{FF2B5EF4-FFF2-40B4-BE49-F238E27FC236}">
                  <a16:creationId xmlns:a16="http://schemas.microsoft.com/office/drawing/2014/main" id="{562A7A80-2C22-45F9-A04E-62A0D61E091B}"/>
                </a:ext>
              </a:extLst>
            </p:cNvPr>
            <p:cNvSpPr>
              <a:spLocks/>
            </p:cNvSpPr>
            <p:nvPr/>
          </p:nvSpPr>
          <p:spPr bwMode="auto">
            <a:xfrm>
              <a:off x="5999091" y="1219761"/>
              <a:ext cx="41314" cy="17396"/>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111">
              <a:extLst>
                <a:ext uri="{FF2B5EF4-FFF2-40B4-BE49-F238E27FC236}">
                  <a16:creationId xmlns:a16="http://schemas.microsoft.com/office/drawing/2014/main" id="{06CE4FBA-3809-4E08-9DC9-D9B2CBE0D937}"/>
                </a:ext>
              </a:extLst>
            </p:cNvPr>
            <p:cNvSpPr>
              <a:spLocks/>
            </p:cNvSpPr>
            <p:nvPr/>
          </p:nvSpPr>
          <p:spPr bwMode="auto">
            <a:xfrm>
              <a:off x="5718591" y="1163227"/>
              <a:ext cx="245708" cy="136988"/>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112">
              <a:extLst>
                <a:ext uri="{FF2B5EF4-FFF2-40B4-BE49-F238E27FC236}">
                  <a16:creationId xmlns:a16="http://schemas.microsoft.com/office/drawing/2014/main" id="{E49C2061-2962-4BE2-B1A7-AFB73943D5F3}"/>
                </a:ext>
              </a:extLst>
            </p:cNvPr>
            <p:cNvSpPr>
              <a:spLocks/>
            </p:cNvSpPr>
            <p:nvPr/>
          </p:nvSpPr>
          <p:spPr bwMode="auto">
            <a:xfrm>
              <a:off x="6049101" y="1074075"/>
              <a:ext cx="141336" cy="41314"/>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113">
              <a:extLst>
                <a:ext uri="{FF2B5EF4-FFF2-40B4-BE49-F238E27FC236}">
                  <a16:creationId xmlns:a16="http://schemas.microsoft.com/office/drawing/2014/main" id="{44D81469-C63C-452F-BD7F-86E39E27D4CA}"/>
                </a:ext>
              </a:extLst>
            </p:cNvPr>
            <p:cNvSpPr>
              <a:spLocks/>
            </p:cNvSpPr>
            <p:nvPr/>
          </p:nvSpPr>
          <p:spPr bwMode="auto">
            <a:xfrm>
              <a:off x="6053449" y="1124087"/>
              <a:ext cx="121766" cy="65232"/>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114">
              <a:extLst>
                <a:ext uri="{FF2B5EF4-FFF2-40B4-BE49-F238E27FC236}">
                  <a16:creationId xmlns:a16="http://schemas.microsoft.com/office/drawing/2014/main" id="{0E0CD5EC-739E-4033-A928-BE528CCED556}"/>
                </a:ext>
              </a:extLst>
            </p:cNvPr>
            <p:cNvSpPr>
              <a:spLocks/>
            </p:cNvSpPr>
            <p:nvPr/>
          </p:nvSpPr>
          <p:spPr bwMode="auto">
            <a:xfrm>
              <a:off x="5994741" y="1115389"/>
              <a:ext cx="41314" cy="47836"/>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115">
              <a:extLst>
                <a:ext uri="{FF2B5EF4-FFF2-40B4-BE49-F238E27FC236}">
                  <a16:creationId xmlns:a16="http://schemas.microsoft.com/office/drawing/2014/main" id="{68C1C7E5-E642-4917-9F74-0D1628038A81}"/>
                </a:ext>
              </a:extLst>
            </p:cNvPr>
            <p:cNvSpPr>
              <a:spLocks/>
            </p:cNvSpPr>
            <p:nvPr/>
          </p:nvSpPr>
          <p:spPr bwMode="auto">
            <a:xfrm>
              <a:off x="6449192" y="1432853"/>
              <a:ext cx="210918" cy="171778"/>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116">
              <a:extLst>
                <a:ext uri="{FF2B5EF4-FFF2-40B4-BE49-F238E27FC236}">
                  <a16:creationId xmlns:a16="http://schemas.microsoft.com/office/drawing/2014/main" id="{C8FCC4AA-2D00-4DEC-A2AC-6D97CB75015A}"/>
                </a:ext>
              </a:extLst>
            </p:cNvPr>
            <p:cNvSpPr>
              <a:spLocks/>
            </p:cNvSpPr>
            <p:nvPr/>
          </p:nvSpPr>
          <p:spPr bwMode="auto">
            <a:xfrm>
              <a:off x="6370914" y="1232807"/>
              <a:ext cx="237010" cy="123942"/>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117">
              <a:extLst>
                <a:ext uri="{FF2B5EF4-FFF2-40B4-BE49-F238E27FC236}">
                  <a16:creationId xmlns:a16="http://schemas.microsoft.com/office/drawing/2014/main" id="{F78132C2-8F3C-4202-8F0F-BCD8B66D03ED}"/>
                </a:ext>
              </a:extLst>
            </p:cNvPr>
            <p:cNvSpPr>
              <a:spLocks/>
            </p:cNvSpPr>
            <p:nvPr/>
          </p:nvSpPr>
          <p:spPr bwMode="auto">
            <a:xfrm>
              <a:off x="6551390" y="1704654"/>
              <a:ext cx="136988" cy="80454"/>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118">
              <a:extLst>
                <a:ext uri="{FF2B5EF4-FFF2-40B4-BE49-F238E27FC236}">
                  <a16:creationId xmlns:a16="http://schemas.microsoft.com/office/drawing/2014/main" id="{934AACBF-BA90-4063-AD0E-F633CD9E9A60}"/>
                </a:ext>
              </a:extLst>
            </p:cNvPr>
            <p:cNvSpPr>
              <a:spLocks/>
            </p:cNvSpPr>
            <p:nvPr/>
          </p:nvSpPr>
          <p:spPr bwMode="auto">
            <a:xfrm>
              <a:off x="6679678" y="1413283"/>
              <a:ext cx="184826" cy="150034"/>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119">
              <a:extLst>
                <a:ext uri="{FF2B5EF4-FFF2-40B4-BE49-F238E27FC236}">
                  <a16:creationId xmlns:a16="http://schemas.microsoft.com/office/drawing/2014/main" id="{6E7D913A-68F1-4C22-A1EA-632EA46EB36E}"/>
                </a:ext>
              </a:extLst>
            </p:cNvPr>
            <p:cNvSpPr>
              <a:spLocks/>
            </p:cNvSpPr>
            <p:nvPr/>
          </p:nvSpPr>
          <p:spPr bwMode="auto">
            <a:xfrm>
              <a:off x="6312205" y="1150181"/>
              <a:ext cx="58710" cy="52186"/>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120">
              <a:extLst>
                <a:ext uri="{FF2B5EF4-FFF2-40B4-BE49-F238E27FC236}">
                  <a16:creationId xmlns:a16="http://schemas.microsoft.com/office/drawing/2014/main" id="{9FA1D819-69A4-452D-ACD7-DD29F6F97307}"/>
                </a:ext>
              </a:extLst>
            </p:cNvPr>
            <p:cNvSpPr>
              <a:spLocks/>
            </p:cNvSpPr>
            <p:nvPr/>
          </p:nvSpPr>
          <p:spPr bwMode="auto">
            <a:xfrm>
              <a:off x="6349170" y="1317609"/>
              <a:ext cx="43488" cy="34790"/>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121">
              <a:extLst>
                <a:ext uri="{FF2B5EF4-FFF2-40B4-BE49-F238E27FC236}">
                  <a16:creationId xmlns:a16="http://schemas.microsoft.com/office/drawing/2014/main" id="{8088C93C-5A23-4263-BDEE-E572760861CE}"/>
                </a:ext>
              </a:extLst>
            </p:cNvPr>
            <p:cNvSpPr>
              <a:spLocks/>
            </p:cNvSpPr>
            <p:nvPr/>
          </p:nvSpPr>
          <p:spPr bwMode="auto">
            <a:xfrm>
              <a:off x="6329600" y="1026239"/>
              <a:ext cx="226138" cy="123942"/>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122">
              <a:extLst>
                <a:ext uri="{FF2B5EF4-FFF2-40B4-BE49-F238E27FC236}">
                  <a16:creationId xmlns:a16="http://schemas.microsoft.com/office/drawing/2014/main" id="{C7EF632C-2A8E-4BB2-95BE-D0211ABB1F71}"/>
                </a:ext>
              </a:extLst>
            </p:cNvPr>
            <p:cNvSpPr>
              <a:spLocks/>
            </p:cNvSpPr>
            <p:nvPr/>
          </p:nvSpPr>
          <p:spPr bwMode="auto">
            <a:xfrm>
              <a:off x="6418750" y="1132785"/>
              <a:ext cx="60884" cy="17396"/>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123">
              <a:extLst>
                <a:ext uri="{FF2B5EF4-FFF2-40B4-BE49-F238E27FC236}">
                  <a16:creationId xmlns:a16="http://schemas.microsoft.com/office/drawing/2014/main" id="{6722D0EF-3D38-4009-A4BA-0D0868AE7205}"/>
                </a:ext>
              </a:extLst>
            </p:cNvPr>
            <p:cNvSpPr>
              <a:spLocks/>
            </p:cNvSpPr>
            <p:nvPr/>
          </p:nvSpPr>
          <p:spPr bwMode="auto">
            <a:xfrm>
              <a:off x="6642714" y="1202365"/>
              <a:ext cx="604485" cy="193522"/>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124">
              <a:extLst>
                <a:ext uri="{FF2B5EF4-FFF2-40B4-BE49-F238E27FC236}">
                  <a16:creationId xmlns:a16="http://schemas.microsoft.com/office/drawing/2014/main" id="{D02B0C97-AF34-43A2-820F-A4C62A3130CE}"/>
                </a:ext>
              </a:extLst>
            </p:cNvPr>
            <p:cNvSpPr>
              <a:spLocks/>
            </p:cNvSpPr>
            <p:nvPr/>
          </p:nvSpPr>
          <p:spPr bwMode="auto">
            <a:xfrm>
              <a:off x="6651412" y="1304561"/>
              <a:ext cx="106546" cy="82628"/>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125">
              <a:extLst>
                <a:ext uri="{FF2B5EF4-FFF2-40B4-BE49-F238E27FC236}">
                  <a16:creationId xmlns:a16="http://schemas.microsoft.com/office/drawing/2014/main" id="{ACA0ED32-2A9A-4619-AFEF-09B062234149}"/>
                </a:ext>
              </a:extLst>
            </p:cNvPr>
            <p:cNvSpPr>
              <a:spLocks/>
            </p:cNvSpPr>
            <p:nvPr/>
          </p:nvSpPr>
          <p:spPr bwMode="auto">
            <a:xfrm>
              <a:off x="6662284" y="1150181"/>
              <a:ext cx="100022" cy="30442"/>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126">
              <a:extLst>
                <a:ext uri="{FF2B5EF4-FFF2-40B4-BE49-F238E27FC236}">
                  <a16:creationId xmlns:a16="http://schemas.microsoft.com/office/drawing/2014/main" id="{F4DDA3B9-6AA7-4B89-AEE5-75AD96B14C79}"/>
                </a:ext>
              </a:extLst>
            </p:cNvPr>
            <p:cNvSpPr>
              <a:spLocks/>
            </p:cNvSpPr>
            <p:nvPr/>
          </p:nvSpPr>
          <p:spPr bwMode="auto">
            <a:xfrm>
              <a:off x="6590530" y="1061029"/>
              <a:ext cx="115244" cy="89152"/>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127">
              <a:extLst>
                <a:ext uri="{FF2B5EF4-FFF2-40B4-BE49-F238E27FC236}">
                  <a16:creationId xmlns:a16="http://schemas.microsoft.com/office/drawing/2014/main" id="{704550A5-7A98-470D-BD64-00B9701A4F32}"/>
                </a:ext>
              </a:extLst>
            </p:cNvPr>
            <p:cNvSpPr>
              <a:spLocks/>
            </p:cNvSpPr>
            <p:nvPr/>
          </p:nvSpPr>
          <p:spPr bwMode="auto">
            <a:xfrm>
              <a:off x="6547040" y="974053"/>
              <a:ext cx="43488" cy="26092"/>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128">
              <a:extLst>
                <a:ext uri="{FF2B5EF4-FFF2-40B4-BE49-F238E27FC236}">
                  <a16:creationId xmlns:a16="http://schemas.microsoft.com/office/drawing/2014/main" id="{41110B71-7252-4360-BD69-1D9546BC4191}"/>
                </a:ext>
              </a:extLst>
            </p:cNvPr>
            <p:cNvSpPr>
              <a:spLocks/>
            </p:cNvSpPr>
            <p:nvPr/>
          </p:nvSpPr>
          <p:spPr bwMode="auto">
            <a:xfrm>
              <a:off x="6670982" y="867506"/>
              <a:ext cx="382695" cy="256580"/>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129">
              <a:extLst>
                <a:ext uri="{FF2B5EF4-FFF2-40B4-BE49-F238E27FC236}">
                  <a16:creationId xmlns:a16="http://schemas.microsoft.com/office/drawing/2014/main" id="{3070DC3F-0C76-4FDE-995A-314843C9AB9E}"/>
                </a:ext>
              </a:extLst>
            </p:cNvPr>
            <p:cNvSpPr>
              <a:spLocks/>
            </p:cNvSpPr>
            <p:nvPr/>
          </p:nvSpPr>
          <p:spPr bwMode="auto">
            <a:xfrm>
              <a:off x="6977573" y="1941664"/>
              <a:ext cx="252231" cy="15873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130">
              <a:extLst>
                <a:ext uri="{FF2B5EF4-FFF2-40B4-BE49-F238E27FC236}">
                  <a16:creationId xmlns:a16="http://schemas.microsoft.com/office/drawing/2014/main" id="{37A83FD5-E476-4F86-B6CE-C0C350FB5575}"/>
                </a:ext>
              </a:extLst>
            </p:cNvPr>
            <p:cNvSpPr>
              <a:spLocks/>
            </p:cNvSpPr>
            <p:nvPr/>
          </p:nvSpPr>
          <p:spPr bwMode="auto">
            <a:xfrm>
              <a:off x="7332001" y="1780758"/>
              <a:ext cx="78278" cy="78278"/>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131">
              <a:extLst>
                <a:ext uri="{FF2B5EF4-FFF2-40B4-BE49-F238E27FC236}">
                  <a16:creationId xmlns:a16="http://schemas.microsoft.com/office/drawing/2014/main" id="{05460625-69C3-4C9A-A829-EC284B9B5AC7}"/>
                </a:ext>
              </a:extLst>
            </p:cNvPr>
            <p:cNvSpPr>
              <a:spLocks/>
            </p:cNvSpPr>
            <p:nvPr/>
          </p:nvSpPr>
          <p:spPr bwMode="auto">
            <a:xfrm>
              <a:off x="7105863" y="2104745"/>
              <a:ext cx="58710" cy="4566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132">
              <a:extLst>
                <a:ext uri="{FF2B5EF4-FFF2-40B4-BE49-F238E27FC236}">
                  <a16:creationId xmlns:a16="http://schemas.microsoft.com/office/drawing/2014/main" id="{B88BAD82-3CCB-4283-90B7-1EAC3288132B}"/>
                </a:ext>
              </a:extLst>
            </p:cNvPr>
            <p:cNvSpPr>
              <a:spLocks/>
            </p:cNvSpPr>
            <p:nvPr/>
          </p:nvSpPr>
          <p:spPr bwMode="auto">
            <a:xfrm>
              <a:off x="7203711" y="1441551"/>
              <a:ext cx="167430" cy="69580"/>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133">
              <a:extLst>
                <a:ext uri="{FF2B5EF4-FFF2-40B4-BE49-F238E27FC236}">
                  <a16:creationId xmlns:a16="http://schemas.microsoft.com/office/drawing/2014/main" id="{2782CF22-1BE4-4EC5-929E-51D0117638AA}"/>
                </a:ext>
              </a:extLst>
            </p:cNvPr>
            <p:cNvSpPr>
              <a:spLocks/>
            </p:cNvSpPr>
            <p:nvPr/>
          </p:nvSpPr>
          <p:spPr bwMode="auto">
            <a:xfrm>
              <a:off x="7216757" y="2133012"/>
              <a:ext cx="43488" cy="43488"/>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134">
              <a:extLst>
                <a:ext uri="{FF2B5EF4-FFF2-40B4-BE49-F238E27FC236}">
                  <a16:creationId xmlns:a16="http://schemas.microsoft.com/office/drawing/2014/main" id="{22D85B96-DA4C-479B-9A3A-90023D0C78F6}"/>
                </a:ext>
              </a:extLst>
            </p:cNvPr>
            <p:cNvSpPr>
              <a:spLocks/>
            </p:cNvSpPr>
            <p:nvPr/>
          </p:nvSpPr>
          <p:spPr bwMode="auto">
            <a:xfrm>
              <a:off x="7423326" y="1802502"/>
              <a:ext cx="39140" cy="26092"/>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135">
              <a:extLst>
                <a:ext uri="{FF2B5EF4-FFF2-40B4-BE49-F238E27FC236}">
                  <a16:creationId xmlns:a16="http://schemas.microsoft.com/office/drawing/2014/main" id="{03D50098-E8E4-4212-991D-A19178902C85}"/>
                </a:ext>
              </a:extLst>
            </p:cNvPr>
            <p:cNvSpPr>
              <a:spLocks/>
            </p:cNvSpPr>
            <p:nvPr/>
          </p:nvSpPr>
          <p:spPr bwMode="auto">
            <a:xfrm>
              <a:off x="7247199" y="1735094"/>
              <a:ext cx="43488" cy="26092"/>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136">
              <a:extLst>
                <a:ext uri="{FF2B5EF4-FFF2-40B4-BE49-F238E27FC236}">
                  <a16:creationId xmlns:a16="http://schemas.microsoft.com/office/drawing/2014/main" id="{63DF84FA-7A3D-48E8-8E21-1F2F9C832F41}"/>
                </a:ext>
              </a:extLst>
            </p:cNvPr>
            <p:cNvSpPr>
              <a:spLocks/>
            </p:cNvSpPr>
            <p:nvPr/>
          </p:nvSpPr>
          <p:spPr bwMode="auto">
            <a:xfrm>
              <a:off x="6877551" y="1437201"/>
              <a:ext cx="1013274" cy="730601"/>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137">
              <a:extLst>
                <a:ext uri="{FF2B5EF4-FFF2-40B4-BE49-F238E27FC236}">
                  <a16:creationId xmlns:a16="http://schemas.microsoft.com/office/drawing/2014/main" id="{26A82882-F89D-4626-88F3-CCBC03F30EE1}"/>
                </a:ext>
              </a:extLst>
            </p:cNvPr>
            <p:cNvSpPr>
              <a:spLocks/>
            </p:cNvSpPr>
            <p:nvPr/>
          </p:nvSpPr>
          <p:spPr bwMode="auto">
            <a:xfrm>
              <a:off x="7295037" y="2069953"/>
              <a:ext cx="23920" cy="26092"/>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138">
              <a:extLst>
                <a:ext uri="{FF2B5EF4-FFF2-40B4-BE49-F238E27FC236}">
                  <a16:creationId xmlns:a16="http://schemas.microsoft.com/office/drawing/2014/main" id="{AB2BD1D0-BC87-40BD-B39A-7464D1F03BD8}"/>
                </a:ext>
              </a:extLst>
            </p:cNvPr>
            <p:cNvSpPr>
              <a:spLocks/>
            </p:cNvSpPr>
            <p:nvPr/>
          </p:nvSpPr>
          <p:spPr bwMode="auto">
            <a:xfrm>
              <a:off x="7084119" y="1928618"/>
              <a:ext cx="26092" cy="23920"/>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139">
              <a:extLst>
                <a:ext uri="{FF2B5EF4-FFF2-40B4-BE49-F238E27FC236}">
                  <a16:creationId xmlns:a16="http://schemas.microsoft.com/office/drawing/2014/main" id="{72A7771C-9BCD-48FE-A31A-D3684AFEFDD3}"/>
                </a:ext>
              </a:extLst>
            </p:cNvPr>
            <p:cNvSpPr>
              <a:spLocks/>
            </p:cNvSpPr>
            <p:nvPr/>
          </p:nvSpPr>
          <p:spPr bwMode="auto">
            <a:xfrm>
              <a:off x="6814492" y="704426"/>
              <a:ext cx="1080680" cy="565345"/>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140">
              <a:extLst>
                <a:ext uri="{FF2B5EF4-FFF2-40B4-BE49-F238E27FC236}">
                  <a16:creationId xmlns:a16="http://schemas.microsoft.com/office/drawing/2014/main" id="{D8BB7000-3E89-4EF2-85C2-40CBB57F1644}"/>
                </a:ext>
              </a:extLst>
            </p:cNvPr>
            <p:cNvSpPr>
              <a:spLocks/>
            </p:cNvSpPr>
            <p:nvPr/>
          </p:nvSpPr>
          <p:spPr bwMode="auto">
            <a:xfrm>
              <a:off x="7490734" y="652240"/>
              <a:ext cx="2111349" cy="1606887"/>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141">
              <a:extLst>
                <a:ext uri="{FF2B5EF4-FFF2-40B4-BE49-F238E27FC236}">
                  <a16:creationId xmlns:a16="http://schemas.microsoft.com/office/drawing/2014/main" id="{0F5A73B1-6815-4E9B-B8A8-A950FE63D4AB}"/>
                </a:ext>
              </a:extLst>
            </p:cNvPr>
            <p:cNvSpPr>
              <a:spLocks/>
            </p:cNvSpPr>
            <p:nvPr/>
          </p:nvSpPr>
          <p:spPr bwMode="auto">
            <a:xfrm>
              <a:off x="8121311" y="1661166"/>
              <a:ext cx="100022" cy="69580"/>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142">
              <a:extLst>
                <a:ext uri="{FF2B5EF4-FFF2-40B4-BE49-F238E27FC236}">
                  <a16:creationId xmlns:a16="http://schemas.microsoft.com/office/drawing/2014/main" id="{6BF4991F-9ADB-4267-8F0E-3745C2B90F60}"/>
                </a:ext>
              </a:extLst>
            </p:cNvPr>
            <p:cNvSpPr>
              <a:spLocks/>
            </p:cNvSpPr>
            <p:nvPr/>
          </p:nvSpPr>
          <p:spPr bwMode="auto">
            <a:xfrm>
              <a:off x="9380291" y="1317609"/>
              <a:ext cx="54360" cy="34790"/>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43">
              <a:extLst>
                <a:ext uri="{FF2B5EF4-FFF2-40B4-BE49-F238E27FC236}">
                  <a16:creationId xmlns:a16="http://schemas.microsoft.com/office/drawing/2014/main" id="{F9B474E9-ACC4-4699-882F-74D6FCC03AEB}"/>
                </a:ext>
              </a:extLst>
            </p:cNvPr>
            <p:cNvSpPr>
              <a:spLocks/>
            </p:cNvSpPr>
            <p:nvPr/>
          </p:nvSpPr>
          <p:spPr bwMode="auto">
            <a:xfrm>
              <a:off x="7966928" y="2683136"/>
              <a:ext cx="232662" cy="223964"/>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45">
              <a:extLst>
                <a:ext uri="{FF2B5EF4-FFF2-40B4-BE49-F238E27FC236}">
                  <a16:creationId xmlns:a16="http://schemas.microsoft.com/office/drawing/2014/main" id="{B0EABB86-91E6-4716-A94D-109864EEA8D6}"/>
                </a:ext>
              </a:extLst>
            </p:cNvPr>
            <p:cNvSpPr>
              <a:spLocks/>
            </p:cNvSpPr>
            <p:nvPr/>
          </p:nvSpPr>
          <p:spPr bwMode="auto">
            <a:xfrm>
              <a:off x="5933859" y="3492015"/>
              <a:ext cx="1406842" cy="943692"/>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46">
              <a:extLst>
                <a:ext uri="{FF2B5EF4-FFF2-40B4-BE49-F238E27FC236}">
                  <a16:creationId xmlns:a16="http://schemas.microsoft.com/office/drawing/2014/main" id="{56F19207-39E9-4ECB-A4EC-8448460EF695}"/>
                </a:ext>
              </a:extLst>
            </p:cNvPr>
            <p:cNvSpPr>
              <a:spLocks/>
            </p:cNvSpPr>
            <p:nvPr/>
          </p:nvSpPr>
          <p:spPr bwMode="auto">
            <a:xfrm>
              <a:off x="7168921" y="2611381"/>
              <a:ext cx="43488" cy="21744"/>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47">
              <a:extLst>
                <a:ext uri="{FF2B5EF4-FFF2-40B4-BE49-F238E27FC236}">
                  <a16:creationId xmlns:a16="http://schemas.microsoft.com/office/drawing/2014/main" id="{A2E5608D-E36A-42FA-B2EC-002DCADBF24B}"/>
                </a:ext>
              </a:extLst>
            </p:cNvPr>
            <p:cNvSpPr>
              <a:spLocks/>
            </p:cNvSpPr>
            <p:nvPr/>
          </p:nvSpPr>
          <p:spPr bwMode="auto">
            <a:xfrm>
              <a:off x="5542464" y="2726624"/>
              <a:ext cx="163080" cy="106546"/>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8">
              <a:extLst>
                <a:ext uri="{FF2B5EF4-FFF2-40B4-BE49-F238E27FC236}">
                  <a16:creationId xmlns:a16="http://schemas.microsoft.com/office/drawing/2014/main" id="{4CB2189F-D42E-4A6A-88A4-9B64E4E931B7}"/>
                </a:ext>
              </a:extLst>
            </p:cNvPr>
            <p:cNvSpPr>
              <a:spLocks/>
            </p:cNvSpPr>
            <p:nvPr/>
          </p:nvSpPr>
          <p:spPr bwMode="auto">
            <a:xfrm>
              <a:off x="5379384" y="2572241"/>
              <a:ext cx="56534" cy="84802"/>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67">
              <a:extLst>
                <a:ext uri="{FF2B5EF4-FFF2-40B4-BE49-F238E27FC236}">
                  <a16:creationId xmlns:a16="http://schemas.microsoft.com/office/drawing/2014/main" id="{F01C9D8F-BCB0-4E6E-9B38-4FCE32DE64B5}"/>
                </a:ext>
              </a:extLst>
            </p:cNvPr>
            <p:cNvSpPr>
              <a:spLocks/>
            </p:cNvSpPr>
            <p:nvPr/>
          </p:nvSpPr>
          <p:spPr bwMode="auto">
            <a:xfrm>
              <a:off x="7786452" y="2757066"/>
              <a:ext cx="91324" cy="43488"/>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8">
              <a:extLst>
                <a:ext uri="{FF2B5EF4-FFF2-40B4-BE49-F238E27FC236}">
                  <a16:creationId xmlns:a16="http://schemas.microsoft.com/office/drawing/2014/main" id="{5D58837D-E06B-401D-A9FE-A6F483E8DA42}"/>
                </a:ext>
              </a:extLst>
            </p:cNvPr>
            <p:cNvSpPr>
              <a:spLocks/>
            </p:cNvSpPr>
            <p:nvPr/>
          </p:nvSpPr>
          <p:spPr bwMode="auto">
            <a:xfrm>
              <a:off x="7795150" y="2898404"/>
              <a:ext cx="69580" cy="39140"/>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169">
              <a:extLst>
                <a:ext uri="{FF2B5EF4-FFF2-40B4-BE49-F238E27FC236}">
                  <a16:creationId xmlns:a16="http://schemas.microsoft.com/office/drawing/2014/main" id="{FE2FDC6E-661F-43EA-AD4E-A8AC07BAA3CB}"/>
                </a:ext>
              </a:extLst>
            </p:cNvPr>
            <p:cNvSpPr>
              <a:spLocks/>
            </p:cNvSpPr>
            <p:nvPr/>
          </p:nvSpPr>
          <p:spPr bwMode="auto">
            <a:xfrm>
              <a:off x="7895172" y="2898404"/>
              <a:ext cx="47836" cy="56534"/>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4292723"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Announcements </a:t>
            </a:r>
            <a:endParaRPr lang="en-ID" sz="4400" b="1" spc="-150" dirty="0">
              <a:latin typeface="Adobe Devanagari" panose="02040503050201020203" pitchFamily="18" charset="0"/>
              <a:cs typeface="Adobe Devanagari" panose="02040503050201020203" pitchFamily="18" charset="0"/>
            </a:endParaRPr>
          </a:p>
        </p:txBody>
      </p:sp>
      <p:sp>
        <p:nvSpPr>
          <p:cNvPr id="47" name="Freeform 5">
            <a:extLst>
              <a:ext uri="{FF2B5EF4-FFF2-40B4-BE49-F238E27FC236}">
                <a16:creationId xmlns:a16="http://schemas.microsoft.com/office/drawing/2014/main" id="{3005FBE1-D67C-486F-BADD-56FA2949EF9F}"/>
              </a:ext>
            </a:extLst>
          </p:cNvPr>
          <p:cNvSpPr>
            <a:spLocks/>
          </p:cNvSpPr>
          <p:nvPr/>
        </p:nvSpPr>
        <p:spPr bwMode="auto">
          <a:xfrm>
            <a:off x="1735403" y="1881705"/>
            <a:ext cx="4414801" cy="956310"/>
          </a:xfrm>
          <a:custGeom>
            <a:avLst/>
            <a:gdLst>
              <a:gd name="T0" fmla="*/ 2042 w 2151"/>
              <a:gd name="T1" fmla="*/ 231 h 579"/>
              <a:gd name="T2" fmla="*/ 799 w 2151"/>
              <a:gd name="T3" fmla="*/ 231 h 579"/>
              <a:gd name="T4" fmla="*/ 495 w 2151"/>
              <a:gd name="T5" fmla="*/ 0 h 579"/>
              <a:gd name="T6" fmla="*/ 230 w 2151"/>
              <a:gd name="T7" fmla="*/ 0 h 579"/>
              <a:gd name="T8" fmla="*/ 67 w 2151"/>
              <a:gd name="T9" fmla="*/ 68 h 579"/>
              <a:gd name="T10" fmla="*/ 0 w 2151"/>
              <a:gd name="T11" fmla="*/ 231 h 579"/>
              <a:gd name="T12" fmla="*/ 67 w 2151"/>
              <a:gd name="T13" fmla="*/ 394 h 579"/>
              <a:gd name="T14" fmla="*/ 230 w 2151"/>
              <a:gd name="T15" fmla="*/ 461 h 579"/>
              <a:gd name="T16" fmla="*/ 495 w 2151"/>
              <a:gd name="T17" fmla="*/ 461 h 579"/>
              <a:gd name="T18" fmla="*/ 799 w 2151"/>
              <a:gd name="T19" fmla="*/ 579 h 579"/>
              <a:gd name="T20" fmla="*/ 2042 w 2151"/>
              <a:gd name="T21" fmla="*/ 579 h 579"/>
              <a:gd name="T22" fmla="*/ 2151 w 2151"/>
              <a:gd name="T23" fmla="*/ 407 h 579"/>
              <a:gd name="T24" fmla="*/ 2042 w 2151"/>
              <a:gd name="T25" fmla="*/ 23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1" h="579">
                <a:moveTo>
                  <a:pt x="2042" y="231"/>
                </a:moveTo>
                <a:cubicBezTo>
                  <a:pt x="799" y="231"/>
                  <a:pt x="799" y="231"/>
                  <a:pt x="799" y="231"/>
                </a:cubicBezTo>
                <a:cubicBezTo>
                  <a:pt x="495" y="0"/>
                  <a:pt x="495" y="0"/>
                  <a:pt x="495" y="0"/>
                </a:cubicBezTo>
                <a:cubicBezTo>
                  <a:pt x="230" y="0"/>
                  <a:pt x="230" y="0"/>
                  <a:pt x="230" y="0"/>
                </a:cubicBezTo>
                <a:cubicBezTo>
                  <a:pt x="166" y="0"/>
                  <a:pt x="109" y="26"/>
                  <a:pt x="67" y="68"/>
                </a:cubicBezTo>
                <a:cubicBezTo>
                  <a:pt x="25" y="110"/>
                  <a:pt x="0" y="167"/>
                  <a:pt x="0" y="231"/>
                </a:cubicBezTo>
                <a:cubicBezTo>
                  <a:pt x="0" y="294"/>
                  <a:pt x="25" y="352"/>
                  <a:pt x="67" y="394"/>
                </a:cubicBezTo>
                <a:cubicBezTo>
                  <a:pt x="109" y="435"/>
                  <a:pt x="166" y="461"/>
                  <a:pt x="230" y="461"/>
                </a:cubicBezTo>
                <a:cubicBezTo>
                  <a:pt x="495" y="461"/>
                  <a:pt x="495" y="461"/>
                  <a:pt x="495" y="461"/>
                </a:cubicBezTo>
                <a:cubicBezTo>
                  <a:pt x="799" y="579"/>
                  <a:pt x="799" y="579"/>
                  <a:pt x="799" y="579"/>
                </a:cubicBezTo>
                <a:cubicBezTo>
                  <a:pt x="2042" y="579"/>
                  <a:pt x="2042" y="579"/>
                  <a:pt x="2042" y="579"/>
                </a:cubicBezTo>
                <a:cubicBezTo>
                  <a:pt x="2151" y="407"/>
                  <a:pt x="2151" y="407"/>
                  <a:pt x="2151" y="407"/>
                </a:cubicBezTo>
                <a:lnTo>
                  <a:pt x="2042" y="231"/>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48" name="Oval 47">
            <a:extLst>
              <a:ext uri="{FF2B5EF4-FFF2-40B4-BE49-F238E27FC236}">
                <a16:creationId xmlns:a16="http://schemas.microsoft.com/office/drawing/2014/main" id="{B479C87E-EFE4-43EA-B38C-B362CD9AF548}"/>
              </a:ext>
            </a:extLst>
          </p:cNvPr>
          <p:cNvSpPr>
            <a:spLocks noChangeArrowheads="1"/>
          </p:cNvSpPr>
          <p:nvPr/>
        </p:nvSpPr>
        <p:spPr bwMode="auto">
          <a:xfrm>
            <a:off x="1973702" y="1980507"/>
            <a:ext cx="528320" cy="5295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43B4E979-2BBF-4EA6-9706-AF8EFA1CC5E8}"/>
              </a:ext>
            </a:extLst>
          </p:cNvPr>
          <p:cNvSpPr>
            <a:spLocks/>
          </p:cNvSpPr>
          <p:nvPr/>
        </p:nvSpPr>
        <p:spPr bwMode="auto">
          <a:xfrm>
            <a:off x="1818127" y="2913957"/>
            <a:ext cx="4973371" cy="828040"/>
          </a:xfrm>
          <a:custGeom>
            <a:avLst/>
            <a:gdLst>
              <a:gd name="T0" fmla="*/ 2806 w 2915"/>
              <a:gd name="T1" fmla="*/ 115 h 463"/>
              <a:gd name="T2" fmla="*/ 799 w 2915"/>
              <a:gd name="T3" fmla="*/ 115 h 463"/>
              <a:gd name="T4" fmla="*/ 495 w 2915"/>
              <a:gd name="T5" fmla="*/ 0 h 463"/>
              <a:gd name="T6" fmla="*/ 230 w 2915"/>
              <a:gd name="T7" fmla="*/ 0 h 463"/>
              <a:gd name="T8" fmla="*/ 67 w 2915"/>
              <a:gd name="T9" fmla="*/ 68 h 463"/>
              <a:gd name="T10" fmla="*/ 0 w 2915"/>
              <a:gd name="T11" fmla="*/ 230 h 463"/>
              <a:gd name="T12" fmla="*/ 67 w 2915"/>
              <a:gd name="T13" fmla="*/ 393 h 463"/>
              <a:gd name="T14" fmla="*/ 230 w 2915"/>
              <a:gd name="T15" fmla="*/ 461 h 463"/>
              <a:gd name="T16" fmla="*/ 495 w 2915"/>
              <a:gd name="T17" fmla="*/ 461 h 463"/>
              <a:gd name="T18" fmla="*/ 799 w 2915"/>
              <a:gd name="T19" fmla="*/ 463 h 463"/>
              <a:gd name="T20" fmla="*/ 2806 w 2915"/>
              <a:gd name="T21" fmla="*/ 463 h 463"/>
              <a:gd name="T22" fmla="*/ 2915 w 2915"/>
              <a:gd name="T23" fmla="*/ 284 h 463"/>
              <a:gd name="T24" fmla="*/ 2806 w 2915"/>
              <a:gd name="T25" fmla="*/ 11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5" h="463">
                <a:moveTo>
                  <a:pt x="2806" y="115"/>
                </a:moveTo>
                <a:cubicBezTo>
                  <a:pt x="799" y="115"/>
                  <a:pt x="799" y="115"/>
                  <a:pt x="799" y="115"/>
                </a:cubicBezTo>
                <a:cubicBezTo>
                  <a:pt x="495" y="0"/>
                  <a:pt x="495" y="0"/>
                  <a:pt x="495" y="0"/>
                </a:cubicBezTo>
                <a:cubicBezTo>
                  <a:pt x="230" y="0"/>
                  <a:pt x="230" y="0"/>
                  <a:pt x="230" y="0"/>
                </a:cubicBezTo>
                <a:cubicBezTo>
                  <a:pt x="166" y="0"/>
                  <a:pt x="109" y="26"/>
                  <a:pt x="67" y="68"/>
                </a:cubicBezTo>
                <a:cubicBezTo>
                  <a:pt x="25" y="109"/>
                  <a:pt x="0" y="167"/>
                  <a:pt x="0" y="230"/>
                </a:cubicBezTo>
                <a:cubicBezTo>
                  <a:pt x="0" y="294"/>
                  <a:pt x="25" y="352"/>
                  <a:pt x="67" y="393"/>
                </a:cubicBezTo>
                <a:cubicBezTo>
                  <a:pt x="109" y="435"/>
                  <a:pt x="166" y="461"/>
                  <a:pt x="230" y="461"/>
                </a:cubicBezTo>
                <a:cubicBezTo>
                  <a:pt x="495" y="461"/>
                  <a:pt x="495" y="461"/>
                  <a:pt x="495" y="461"/>
                </a:cubicBezTo>
                <a:cubicBezTo>
                  <a:pt x="799" y="463"/>
                  <a:pt x="799" y="463"/>
                  <a:pt x="799" y="463"/>
                </a:cubicBezTo>
                <a:cubicBezTo>
                  <a:pt x="2806" y="463"/>
                  <a:pt x="2806" y="463"/>
                  <a:pt x="2806" y="463"/>
                </a:cubicBezTo>
                <a:cubicBezTo>
                  <a:pt x="2915" y="284"/>
                  <a:pt x="2915" y="284"/>
                  <a:pt x="2915" y="284"/>
                </a:cubicBezTo>
                <a:lnTo>
                  <a:pt x="2806" y="115"/>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09C74C09-DBB2-4C17-8810-31863D3D5A82}"/>
              </a:ext>
            </a:extLst>
          </p:cNvPr>
          <p:cNvSpPr>
            <a:spLocks noChangeArrowheads="1"/>
          </p:cNvSpPr>
          <p:nvPr/>
        </p:nvSpPr>
        <p:spPr bwMode="auto">
          <a:xfrm>
            <a:off x="2025438" y="3064452"/>
            <a:ext cx="528320"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A212E215-7CF7-40D2-B528-D32A525D2AB2}"/>
              </a:ext>
            </a:extLst>
          </p:cNvPr>
          <p:cNvSpPr>
            <a:spLocks noEditPoints="1"/>
          </p:cNvSpPr>
          <p:nvPr/>
        </p:nvSpPr>
        <p:spPr bwMode="auto">
          <a:xfrm>
            <a:off x="2111801" y="3174882"/>
            <a:ext cx="322580" cy="323850"/>
          </a:xfrm>
          <a:custGeom>
            <a:avLst/>
            <a:gdLst>
              <a:gd name="T0" fmla="*/ 0 w 157"/>
              <a:gd name="T1" fmla="*/ 78 h 157"/>
              <a:gd name="T2" fmla="*/ 157 w 157"/>
              <a:gd name="T3" fmla="*/ 78 h 157"/>
              <a:gd name="T4" fmla="*/ 52 w 157"/>
              <a:gd name="T5" fmla="*/ 10 h 157"/>
              <a:gd name="T6" fmla="*/ 14 w 157"/>
              <a:gd name="T7" fmla="*/ 43 h 157"/>
              <a:gd name="T8" fmla="*/ 11 w 157"/>
              <a:gd name="T9" fmla="*/ 49 h 157"/>
              <a:gd name="T10" fmla="*/ 38 w 157"/>
              <a:gd name="T11" fmla="*/ 76 h 157"/>
              <a:gd name="T12" fmla="*/ 11 w 157"/>
              <a:gd name="T13" fmla="*/ 49 h 157"/>
              <a:gd name="T14" fmla="*/ 38 w 157"/>
              <a:gd name="T15" fmla="*/ 81 h 157"/>
              <a:gd name="T16" fmla="*/ 11 w 157"/>
              <a:gd name="T17" fmla="*/ 108 h 157"/>
              <a:gd name="T18" fmla="*/ 14 w 157"/>
              <a:gd name="T19" fmla="*/ 114 h 157"/>
              <a:gd name="T20" fmla="*/ 53 w 157"/>
              <a:gd name="T21" fmla="*/ 147 h 157"/>
              <a:gd name="T22" fmla="*/ 76 w 157"/>
              <a:gd name="T23" fmla="*/ 152 h 157"/>
              <a:gd name="T24" fmla="*/ 47 w 157"/>
              <a:gd name="T25" fmla="*/ 114 h 157"/>
              <a:gd name="T26" fmla="*/ 76 w 157"/>
              <a:gd name="T27" fmla="*/ 152 h 157"/>
              <a:gd name="T28" fmla="*/ 46 w 157"/>
              <a:gd name="T29" fmla="*/ 108 h 157"/>
              <a:gd name="T30" fmla="*/ 76 w 157"/>
              <a:gd name="T31" fmla="*/ 81 h 157"/>
              <a:gd name="T32" fmla="*/ 76 w 157"/>
              <a:gd name="T33" fmla="*/ 76 h 157"/>
              <a:gd name="T34" fmla="*/ 46 w 157"/>
              <a:gd name="T35" fmla="*/ 49 h 157"/>
              <a:gd name="T36" fmla="*/ 76 w 157"/>
              <a:gd name="T37" fmla="*/ 76 h 157"/>
              <a:gd name="T38" fmla="*/ 46 w 157"/>
              <a:gd name="T39" fmla="*/ 43 h 157"/>
              <a:gd name="T40" fmla="*/ 76 w 157"/>
              <a:gd name="T41" fmla="*/ 5 h 157"/>
              <a:gd name="T42" fmla="*/ 151 w 157"/>
              <a:gd name="T43" fmla="*/ 76 h 157"/>
              <a:gd name="T44" fmla="*/ 117 w 157"/>
              <a:gd name="T45" fmla="*/ 49 h 157"/>
              <a:gd name="T46" fmla="*/ 151 w 157"/>
              <a:gd name="T47" fmla="*/ 76 h 157"/>
              <a:gd name="T48" fmla="*/ 116 w 157"/>
              <a:gd name="T49" fmla="*/ 43 h 157"/>
              <a:gd name="T50" fmla="*/ 142 w 157"/>
              <a:gd name="T51" fmla="*/ 43 h 157"/>
              <a:gd name="T52" fmla="*/ 98 w 157"/>
              <a:gd name="T53" fmla="*/ 8 h 157"/>
              <a:gd name="T54" fmla="*/ 81 w 157"/>
              <a:gd name="T55" fmla="*/ 43 h 157"/>
              <a:gd name="T56" fmla="*/ 81 w 157"/>
              <a:gd name="T57" fmla="*/ 49 h 157"/>
              <a:gd name="T58" fmla="*/ 114 w 157"/>
              <a:gd name="T59" fmla="*/ 76 h 157"/>
              <a:gd name="T60" fmla="*/ 81 w 157"/>
              <a:gd name="T61" fmla="*/ 49 h 157"/>
              <a:gd name="T62" fmla="*/ 114 w 157"/>
              <a:gd name="T63" fmla="*/ 81 h 157"/>
              <a:gd name="T64" fmla="*/ 81 w 157"/>
              <a:gd name="T65" fmla="*/ 108 h 157"/>
              <a:gd name="T66" fmla="*/ 81 w 157"/>
              <a:gd name="T67" fmla="*/ 152 h 157"/>
              <a:gd name="T68" fmla="*/ 111 w 157"/>
              <a:gd name="T69" fmla="*/ 114 h 157"/>
              <a:gd name="T70" fmla="*/ 81 w 157"/>
              <a:gd name="T71" fmla="*/ 152 h 157"/>
              <a:gd name="T72" fmla="*/ 116 w 157"/>
              <a:gd name="T73" fmla="*/ 114 h 157"/>
              <a:gd name="T74" fmla="*/ 105 w 157"/>
              <a:gd name="T75" fmla="*/ 147 h 157"/>
              <a:gd name="T76" fmla="*/ 117 w 157"/>
              <a:gd name="T77" fmla="*/ 108 h 157"/>
              <a:gd name="T78" fmla="*/ 151 w 157"/>
              <a:gd name="T79" fmla="*/ 8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57">
                <a:moveTo>
                  <a:pt x="78" y="0"/>
                </a:moveTo>
                <a:cubicBezTo>
                  <a:pt x="35" y="0"/>
                  <a:pt x="0" y="35"/>
                  <a:pt x="0" y="78"/>
                </a:cubicBezTo>
                <a:cubicBezTo>
                  <a:pt x="0" y="122"/>
                  <a:pt x="35" y="157"/>
                  <a:pt x="78" y="157"/>
                </a:cubicBezTo>
                <a:cubicBezTo>
                  <a:pt x="122" y="157"/>
                  <a:pt x="157" y="122"/>
                  <a:pt x="157" y="78"/>
                </a:cubicBezTo>
                <a:cubicBezTo>
                  <a:pt x="157" y="35"/>
                  <a:pt x="122" y="0"/>
                  <a:pt x="78" y="0"/>
                </a:cubicBezTo>
                <a:close/>
                <a:moveTo>
                  <a:pt x="52" y="10"/>
                </a:moveTo>
                <a:cubicBezTo>
                  <a:pt x="49" y="17"/>
                  <a:pt x="44" y="28"/>
                  <a:pt x="41" y="43"/>
                </a:cubicBezTo>
                <a:cubicBezTo>
                  <a:pt x="14" y="43"/>
                  <a:pt x="14" y="43"/>
                  <a:pt x="14" y="43"/>
                </a:cubicBezTo>
                <a:cubicBezTo>
                  <a:pt x="22" y="28"/>
                  <a:pt x="36" y="16"/>
                  <a:pt x="52" y="10"/>
                </a:cubicBezTo>
                <a:close/>
                <a:moveTo>
                  <a:pt x="11" y="49"/>
                </a:moveTo>
                <a:cubicBezTo>
                  <a:pt x="40" y="49"/>
                  <a:pt x="40" y="49"/>
                  <a:pt x="40" y="49"/>
                </a:cubicBezTo>
                <a:cubicBezTo>
                  <a:pt x="39" y="57"/>
                  <a:pt x="38" y="66"/>
                  <a:pt x="38" y="76"/>
                </a:cubicBezTo>
                <a:cubicBezTo>
                  <a:pt x="5" y="76"/>
                  <a:pt x="5" y="76"/>
                  <a:pt x="5" y="76"/>
                </a:cubicBezTo>
                <a:cubicBezTo>
                  <a:pt x="5" y="66"/>
                  <a:pt x="8" y="57"/>
                  <a:pt x="11" y="49"/>
                </a:cubicBezTo>
                <a:close/>
                <a:moveTo>
                  <a:pt x="5" y="81"/>
                </a:moveTo>
                <a:cubicBezTo>
                  <a:pt x="38" y="81"/>
                  <a:pt x="38" y="81"/>
                  <a:pt x="38" y="81"/>
                </a:cubicBezTo>
                <a:cubicBezTo>
                  <a:pt x="38" y="91"/>
                  <a:pt x="39" y="100"/>
                  <a:pt x="40" y="108"/>
                </a:cubicBezTo>
                <a:cubicBezTo>
                  <a:pt x="11" y="108"/>
                  <a:pt x="11" y="108"/>
                  <a:pt x="11" y="108"/>
                </a:cubicBezTo>
                <a:cubicBezTo>
                  <a:pt x="8" y="100"/>
                  <a:pt x="5" y="91"/>
                  <a:pt x="5" y="81"/>
                </a:cubicBezTo>
                <a:close/>
                <a:moveTo>
                  <a:pt x="14" y="114"/>
                </a:moveTo>
                <a:cubicBezTo>
                  <a:pt x="41" y="114"/>
                  <a:pt x="41" y="114"/>
                  <a:pt x="41" y="114"/>
                </a:cubicBezTo>
                <a:cubicBezTo>
                  <a:pt x="44" y="129"/>
                  <a:pt x="49" y="140"/>
                  <a:pt x="53" y="147"/>
                </a:cubicBezTo>
                <a:cubicBezTo>
                  <a:pt x="36" y="141"/>
                  <a:pt x="22" y="129"/>
                  <a:pt x="14" y="114"/>
                </a:cubicBezTo>
                <a:close/>
                <a:moveTo>
                  <a:pt x="76" y="152"/>
                </a:moveTo>
                <a:cubicBezTo>
                  <a:pt x="70" y="152"/>
                  <a:pt x="65" y="151"/>
                  <a:pt x="59" y="149"/>
                </a:cubicBezTo>
                <a:cubicBezTo>
                  <a:pt x="55" y="143"/>
                  <a:pt x="50" y="131"/>
                  <a:pt x="47" y="114"/>
                </a:cubicBezTo>
                <a:cubicBezTo>
                  <a:pt x="76" y="114"/>
                  <a:pt x="76" y="114"/>
                  <a:pt x="76" y="114"/>
                </a:cubicBezTo>
                <a:lnTo>
                  <a:pt x="76" y="152"/>
                </a:lnTo>
                <a:close/>
                <a:moveTo>
                  <a:pt x="76" y="108"/>
                </a:moveTo>
                <a:cubicBezTo>
                  <a:pt x="46" y="108"/>
                  <a:pt x="46" y="108"/>
                  <a:pt x="46" y="108"/>
                </a:cubicBezTo>
                <a:cubicBezTo>
                  <a:pt x="44" y="100"/>
                  <a:pt x="43" y="91"/>
                  <a:pt x="43" y="81"/>
                </a:cubicBezTo>
                <a:cubicBezTo>
                  <a:pt x="76" y="81"/>
                  <a:pt x="76" y="81"/>
                  <a:pt x="76" y="81"/>
                </a:cubicBezTo>
                <a:lnTo>
                  <a:pt x="76" y="108"/>
                </a:lnTo>
                <a:close/>
                <a:moveTo>
                  <a:pt x="76" y="76"/>
                </a:moveTo>
                <a:cubicBezTo>
                  <a:pt x="43" y="76"/>
                  <a:pt x="43" y="76"/>
                  <a:pt x="43" y="76"/>
                </a:cubicBezTo>
                <a:cubicBezTo>
                  <a:pt x="43" y="66"/>
                  <a:pt x="44" y="57"/>
                  <a:pt x="46" y="49"/>
                </a:cubicBezTo>
                <a:cubicBezTo>
                  <a:pt x="76" y="49"/>
                  <a:pt x="76" y="49"/>
                  <a:pt x="76" y="49"/>
                </a:cubicBezTo>
                <a:lnTo>
                  <a:pt x="76" y="76"/>
                </a:lnTo>
                <a:close/>
                <a:moveTo>
                  <a:pt x="76" y="43"/>
                </a:moveTo>
                <a:cubicBezTo>
                  <a:pt x="46" y="43"/>
                  <a:pt x="46" y="43"/>
                  <a:pt x="46" y="43"/>
                </a:cubicBezTo>
                <a:cubicBezTo>
                  <a:pt x="50" y="26"/>
                  <a:pt x="55" y="15"/>
                  <a:pt x="59" y="8"/>
                </a:cubicBezTo>
                <a:cubicBezTo>
                  <a:pt x="64" y="6"/>
                  <a:pt x="70" y="5"/>
                  <a:pt x="76" y="5"/>
                </a:cubicBezTo>
                <a:lnTo>
                  <a:pt x="76" y="43"/>
                </a:lnTo>
                <a:close/>
                <a:moveTo>
                  <a:pt x="151" y="76"/>
                </a:moveTo>
                <a:cubicBezTo>
                  <a:pt x="119" y="76"/>
                  <a:pt x="119" y="76"/>
                  <a:pt x="119" y="76"/>
                </a:cubicBezTo>
                <a:cubicBezTo>
                  <a:pt x="119" y="66"/>
                  <a:pt x="118" y="57"/>
                  <a:pt x="117" y="49"/>
                </a:cubicBezTo>
                <a:cubicBezTo>
                  <a:pt x="145" y="49"/>
                  <a:pt x="145" y="49"/>
                  <a:pt x="145" y="49"/>
                </a:cubicBezTo>
                <a:cubicBezTo>
                  <a:pt x="149" y="57"/>
                  <a:pt x="151" y="66"/>
                  <a:pt x="151" y="76"/>
                </a:cubicBezTo>
                <a:close/>
                <a:moveTo>
                  <a:pt x="142" y="43"/>
                </a:moveTo>
                <a:cubicBezTo>
                  <a:pt x="116" y="43"/>
                  <a:pt x="116" y="43"/>
                  <a:pt x="116" y="43"/>
                </a:cubicBezTo>
                <a:cubicBezTo>
                  <a:pt x="113" y="28"/>
                  <a:pt x="109" y="17"/>
                  <a:pt x="105" y="10"/>
                </a:cubicBezTo>
                <a:cubicBezTo>
                  <a:pt x="121" y="16"/>
                  <a:pt x="134" y="28"/>
                  <a:pt x="142" y="43"/>
                </a:cubicBezTo>
                <a:close/>
                <a:moveTo>
                  <a:pt x="81" y="5"/>
                </a:moveTo>
                <a:cubicBezTo>
                  <a:pt x="87" y="6"/>
                  <a:pt x="93" y="6"/>
                  <a:pt x="98" y="8"/>
                </a:cubicBezTo>
                <a:cubicBezTo>
                  <a:pt x="102" y="15"/>
                  <a:pt x="107" y="26"/>
                  <a:pt x="111" y="43"/>
                </a:cubicBezTo>
                <a:cubicBezTo>
                  <a:pt x="81" y="43"/>
                  <a:pt x="81" y="43"/>
                  <a:pt x="81" y="43"/>
                </a:cubicBezTo>
                <a:lnTo>
                  <a:pt x="81" y="5"/>
                </a:lnTo>
                <a:close/>
                <a:moveTo>
                  <a:pt x="81" y="49"/>
                </a:moveTo>
                <a:cubicBezTo>
                  <a:pt x="112" y="49"/>
                  <a:pt x="112" y="49"/>
                  <a:pt x="112" y="49"/>
                </a:cubicBezTo>
                <a:cubicBezTo>
                  <a:pt x="113" y="57"/>
                  <a:pt x="114" y="66"/>
                  <a:pt x="114" y="76"/>
                </a:cubicBezTo>
                <a:cubicBezTo>
                  <a:pt x="81" y="76"/>
                  <a:pt x="81" y="76"/>
                  <a:pt x="81" y="76"/>
                </a:cubicBezTo>
                <a:lnTo>
                  <a:pt x="81" y="49"/>
                </a:lnTo>
                <a:close/>
                <a:moveTo>
                  <a:pt x="81" y="81"/>
                </a:moveTo>
                <a:cubicBezTo>
                  <a:pt x="114" y="81"/>
                  <a:pt x="114" y="81"/>
                  <a:pt x="114" y="81"/>
                </a:cubicBezTo>
                <a:cubicBezTo>
                  <a:pt x="114" y="91"/>
                  <a:pt x="113" y="100"/>
                  <a:pt x="111" y="108"/>
                </a:cubicBezTo>
                <a:cubicBezTo>
                  <a:pt x="81" y="108"/>
                  <a:pt x="81" y="108"/>
                  <a:pt x="81" y="108"/>
                </a:cubicBezTo>
                <a:lnTo>
                  <a:pt x="81" y="81"/>
                </a:lnTo>
                <a:close/>
                <a:moveTo>
                  <a:pt x="81" y="152"/>
                </a:moveTo>
                <a:cubicBezTo>
                  <a:pt x="81" y="114"/>
                  <a:pt x="81" y="114"/>
                  <a:pt x="81" y="114"/>
                </a:cubicBezTo>
                <a:cubicBezTo>
                  <a:pt x="111" y="114"/>
                  <a:pt x="111" y="114"/>
                  <a:pt x="111" y="114"/>
                </a:cubicBezTo>
                <a:cubicBezTo>
                  <a:pt x="107" y="131"/>
                  <a:pt x="102" y="142"/>
                  <a:pt x="98" y="149"/>
                </a:cubicBezTo>
                <a:cubicBezTo>
                  <a:pt x="93" y="151"/>
                  <a:pt x="87" y="151"/>
                  <a:pt x="81" y="152"/>
                </a:cubicBezTo>
                <a:close/>
                <a:moveTo>
                  <a:pt x="105" y="147"/>
                </a:moveTo>
                <a:cubicBezTo>
                  <a:pt x="108" y="140"/>
                  <a:pt x="113" y="129"/>
                  <a:pt x="116" y="114"/>
                </a:cubicBezTo>
                <a:cubicBezTo>
                  <a:pt x="142" y="114"/>
                  <a:pt x="142" y="114"/>
                  <a:pt x="142" y="114"/>
                </a:cubicBezTo>
                <a:cubicBezTo>
                  <a:pt x="134" y="129"/>
                  <a:pt x="121" y="141"/>
                  <a:pt x="105" y="147"/>
                </a:cubicBezTo>
                <a:close/>
                <a:moveTo>
                  <a:pt x="145" y="108"/>
                </a:moveTo>
                <a:cubicBezTo>
                  <a:pt x="117" y="108"/>
                  <a:pt x="117" y="108"/>
                  <a:pt x="117" y="108"/>
                </a:cubicBezTo>
                <a:cubicBezTo>
                  <a:pt x="118" y="100"/>
                  <a:pt x="119" y="91"/>
                  <a:pt x="119" y="81"/>
                </a:cubicBezTo>
                <a:cubicBezTo>
                  <a:pt x="151" y="81"/>
                  <a:pt x="151" y="81"/>
                  <a:pt x="151" y="81"/>
                </a:cubicBezTo>
                <a:cubicBezTo>
                  <a:pt x="151" y="91"/>
                  <a:pt x="149" y="100"/>
                  <a:pt x="145" y="10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E73ADF35-F8BD-46DB-9CEF-4875982550A2}"/>
              </a:ext>
            </a:extLst>
          </p:cNvPr>
          <p:cNvSpPr>
            <a:spLocks/>
          </p:cNvSpPr>
          <p:nvPr/>
        </p:nvSpPr>
        <p:spPr bwMode="auto">
          <a:xfrm>
            <a:off x="1818127" y="4045981"/>
            <a:ext cx="5161281" cy="775254"/>
          </a:xfrm>
          <a:custGeom>
            <a:avLst/>
            <a:gdLst>
              <a:gd name="T0" fmla="*/ 2555 w 2664"/>
              <a:gd name="T1" fmla="*/ 348 h 462"/>
              <a:gd name="T2" fmla="*/ 799 w 2664"/>
              <a:gd name="T3" fmla="*/ 348 h 462"/>
              <a:gd name="T4" fmla="*/ 495 w 2664"/>
              <a:gd name="T5" fmla="*/ 462 h 462"/>
              <a:gd name="T6" fmla="*/ 230 w 2664"/>
              <a:gd name="T7" fmla="*/ 462 h 462"/>
              <a:gd name="T8" fmla="*/ 67 w 2664"/>
              <a:gd name="T9" fmla="*/ 395 h 462"/>
              <a:gd name="T10" fmla="*/ 0 w 2664"/>
              <a:gd name="T11" fmla="*/ 232 h 462"/>
              <a:gd name="T12" fmla="*/ 67 w 2664"/>
              <a:gd name="T13" fmla="*/ 69 h 462"/>
              <a:gd name="T14" fmla="*/ 230 w 2664"/>
              <a:gd name="T15" fmla="*/ 2 h 462"/>
              <a:gd name="T16" fmla="*/ 495 w 2664"/>
              <a:gd name="T17" fmla="*/ 2 h 462"/>
              <a:gd name="T18" fmla="*/ 799 w 2664"/>
              <a:gd name="T19" fmla="*/ 0 h 462"/>
              <a:gd name="T20" fmla="*/ 2555 w 2664"/>
              <a:gd name="T21" fmla="*/ 0 h 462"/>
              <a:gd name="T22" fmla="*/ 2664 w 2664"/>
              <a:gd name="T23" fmla="*/ 178 h 462"/>
              <a:gd name="T24" fmla="*/ 2555 w 2664"/>
              <a:gd name="T25" fmla="*/ 34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462">
                <a:moveTo>
                  <a:pt x="2555" y="348"/>
                </a:moveTo>
                <a:cubicBezTo>
                  <a:pt x="799" y="348"/>
                  <a:pt x="799" y="348"/>
                  <a:pt x="799" y="348"/>
                </a:cubicBezTo>
                <a:cubicBezTo>
                  <a:pt x="495" y="462"/>
                  <a:pt x="495" y="462"/>
                  <a:pt x="495" y="462"/>
                </a:cubicBezTo>
                <a:cubicBezTo>
                  <a:pt x="230" y="462"/>
                  <a:pt x="230" y="462"/>
                  <a:pt x="230" y="462"/>
                </a:cubicBezTo>
                <a:cubicBezTo>
                  <a:pt x="166" y="462"/>
                  <a:pt x="109" y="437"/>
                  <a:pt x="67" y="395"/>
                </a:cubicBezTo>
                <a:cubicBezTo>
                  <a:pt x="25" y="353"/>
                  <a:pt x="0" y="296"/>
                  <a:pt x="0" y="232"/>
                </a:cubicBezTo>
                <a:cubicBezTo>
                  <a:pt x="0" y="168"/>
                  <a:pt x="25" y="111"/>
                  <a:pt x="67" y="69"/>
                </a:cubicBezTo>
                <a:cubicBezTo>
                  <a:pt x="109" y="28"/>
                  <a:pt x="166" y="2"/>
                  <a:pt x="230" y="2"/>
                </a:cubicBezTo>
                <a:cubicBezTo>
                  <a:pt x="495" y="2"/>
                  <a:pt x="495" y="2"/>
                  <a:pt x="495" y="2"/>
                </a:cubicBezTo>
                <a:cubicBezTo>
                  <a:pt x="799" y="0"/>
                  <a:pt x="799" y="0"/>
                  <a:pt x="799" y="0"/>
                </a:cubicBezTo>
                <a:cubicBezTo>
                  <a:pt x="2555" y="0"/>
                  <a:pt x="2555" y="0"/>
                  <a:pt x="2555" y="0"/>
                </a:cubicBezTo>
                <a:cubicBezTo>
                  <a:pt x="2664" y="178"/>
                  <a:pt x="2664" y="178"/>
                  <a:pt x="2664" y="178"/>
                </a:cubicBezTo>
                <a:lnTo>
                  <a:pt x="2555" y="348"/>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866F310A-3880-4327-A9F7-794AD14C5328}"/>
              </a:ext>
            </a:extLst>
          </p:cNvPr>
          <p:cNvSpPr>
            <a:spLocks noChangeArrowheads="1"/>
          </p:cNvSpPr>
          <p:nvPr/>
        </p:nvSpPr>
        <p:spPr bwMode="auto">
          <a:xfrm>
            <a:off x="2057449" y="4169448"/>
            <a:ext cx="528320" cy="528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C9E55223-D6B2-4498-B0E4-A046BB5B1DBF}"/>
              </a:ext>
            </a:extLst>
          </p:cNvPr>
          <p:cNvSpPr>
            <a:spLocks noEditPoints="1"/>
          </p:cNvSpPr>
          <p:nvPr/>
        </p:nvSpPr>
        <p:spPr bwMode="auto">
          <a:xfrm>
            <a:off x="2079666" y="2089183"/>
            <a:ext cx="316391" cy="312237"/>
          </a:xfrm>
          <a:custGeom>
            <a:avLst/>
            <a:gdLst>
              <a:gd name="T0" fmla="*/ 128 w 137"/>
              <a:gd name="T1" fmla="*/ 65 h 148"/>
              <a:gd name="T2" fmla="*/ 83 w 137"/>
              <a:gd name="T3" fmla="*/ 26 h 148"/>
              <a:gd name="T4" fmla="*/ 107 w 137"/>
              <a:gd name="T5" fmla="*/ 14 h 148"/>
              <a:gd name="T6" fmla="*/ 137 w 137"/>
              <a:gd name="T7" fmla="*/ 44 h 148"/>
              <a:gd name="T8" fmla="*/ 128 w 137"/>
              <a:gd name="T9" fmla="*/ 65 h 148"/>
              <a:gd name="T10" fmla="*/ 70 w 137"/>
              <a:gd name="T11" fmla="*/ 15 h 148"/>
              <a:gd name="T12" fmla="*/ 70 w 137"/>
              <a:gd name="T13" fmla="*/ 34 h 148"/>
              <a:gd name="T14" fmla="*/ 122 w 137"/>
              <a:gd name="T15" fmla="*/ 87 h 148"/>
              <a:gd name="T16" fmla="*/ 111 w 137"/>
              <a:gd name="T17" fmla="*/ 120 h 148"/>
              <a:gd name="T18" fmla="*/ 124 w 137"/>
              <a:gd name="T19" fmla="*/ 141 h 148"/>
              <a:gd name="T20" fmla="*/ 113 w 137"/>
              <a:gd name="T21" fmla="*/ 147 h 148"/>
              <a:gd name="T22" fmla="*/ 103 w 137"/>
              <a:gd name="T23" fmla="*/ 129 h 148"/>
              <a:gd name="T24" fmla="*/ 68 w 137"/>
              <a:gd name="T25" fmla="*/ 141 h 148"/>
              <a:gd name="T26" fmla="*/ 34 w 137"/>
              <a:gd name="T27" fmla="*/ 129 h 148"/>
              <a:gd name="T28" fmla="*/ 23 w 137"/>
              <a:gd name="T29" fmla="*/ 148 h 148"/>
              <a:gd name="T30" fmla="*/ 12 w 137"/>
              <a:gd name="T31" fmla="*/ 142 h 148"/>
              <a:gd name="T32" fmla="*/ 25 w 137"/>
              <a:gd name="T33" fmla="*/ 120 h 148"/>
              <a:gd name="T34" fmla="*/ 14 w 137"/>
              <a:gd name="T35" fmla="*/ 87 h 148"/>
              <a:gd name="T36" fmla="*/ 65 w 137"/>
              <a:gd name="T37" fmla="*/ 34 h 148"/>
              <a:gd name="T38" fmla="*/ 65 w 137"/>
              <a:gd name="T39" fmla="*/ 15 h 148"/>
              <a:gd name="T40" fmla="*/ 60 w 137"/>
              <a:gd name="T41" fmla="*/ 8 h 148"/>
              <a:gd name="T42" fmla="*/ 68 w 137"/>
              <a:gd name="T43" fmla="*/ 0 h 148"/>
              <a:gd name="T44" fmla="*/ 75 w 137"/>
              <a:gd name="T45" fmla="*/ 8 h 148"/>
              <a:gd name="T46" fmla="*/ 70 w 137"/>
              <a:gd name="T47" fmla="*/ 15 h 148"/>
              <a:gd name="T48" fmla="*/ 26 w 137"/>
              <a:gd name="T49" fmla="*/ 87 h 148"/>
              <a:gd name="T50" fmla="*/ 68 w 137"/>
              <a:gd name="T51" fmla="*/ 129 h 148"/>
              <a:gd name="T52" fmla="*/ 110 w 137"/>
              <a:gd name="T53" fmla="*/ 87 h 148"/>
              <a:gd name="T54" fmla="*/ 68 w 137"/>
              <a:gd name="T55" fmla="*/ 45 h 148"/>
              <a:gd name="T56" fmla="*/ 26 w 137"/>
              <a:gd name="T57" fmla="*/ 87 h 148"/>
              <a:gd name="T58" fmla="*/ 81 w 137"/>
              <a:gd name="T59" fmla="*/ 96 h 148"/>
              <a:gd name="T60" fmla="*/ 66 w 137"/>
              <a:gd name="T61" fmla="*/ 96 h 148"/>
              <a:gd name="T62" fmla="*/ 61 w 137"/>
              <a:gd name="T63" fmla="*/ 91 h 148"/>
              <a:gd name="T64" fmla="*/ 61 w 137"/>
              <a:gd name="T65" fmla="*/ 71 h 148"/>
              <a:gd name="T66" fmla="*/ 66 w 137"/>
              <a:gd name="T67" fmla="*/ 66 h 148"/>
              <a:gd name="T68" fmla="*/ 71 w 137"/>
              <a:gd name="T69" fmla="*/ 71 h 148"/>
              <a:gd name="T70" fmla="*/ 71 w 137"/>
              <a:gd name="T71" fmla="*/ 86 h 148"/>
              <a:gd name="T72" fmla="*/ 81 w 137"/>
              <a:gd name="T73" fmla="*/ 86 h 148"/>
              <a:gd name="T74" fmla="*/ 86 w 137"/>
              <a:gd name="T75" fmla="*/ 91 h 148"/>
              <a:gd name="T76" fmla="*/ 81 w 137"/>
              <a:gd name="T77" fmla="*/ 96 h 148"/>
              <a:gd name="T78" fmla="*/ 9 w 137"/>
              <a:gd name="T79" fmla="*/ 65 h 148"/>
              <a:gd name="T80" fmla="*/ 0 w 137"/>
              <a:gd name="T81" fmla="*/ 44 h 148"/>
              <a:gd name="T82" fmla="*/ 30 w 137"/>
              <a:gd name="T83" fmla="*/ 14 h 148"/>
              <a:gd name="T84" fmla="*/ 54 w 137"/>
              <a:gd name="T85" fmla="*/ 26 h 148"/>
              <a:gd name="T86" fmla="*/ 9 w 137"/>
              <a:gd name="T87"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 h="148">
                <a:moveTo>
                  <a:pt x="128" y="65"/>
                </a:moveTo>
                <a:cubicBezTo>
                  <a:pt x="121" y="46"/>
                  <a:pt x="104" y="31"/>
                  <a:pt x="83" y="26"/>
                </a:cubicBezTo>
                <a:cubicBezTo>
                  <a:pt x="88" y="19"/>
                  <a:pt x="97" y="14"/>
                  <a:pt x="107" y="14"/>
                </a:cubicBezTo>
                <a:cubicBezTo>
                  <a:pt x="124" y="14"/>
                  <a:pt x="137" y="27"/>
                  <a:pt x="137" y="44"/>
                </a:cubicBezTo>
                <a:cubicBezTo>
                  <a:pt x="137" y="52"/>
                  <a:pt x="134" y="60"/>
                  <a:pt x="128" y="65"/>
                </a:cubicBezTo>
                <a:close/>
                <a:moveTo>
                  <a:pt x="70" y="15"/>
                </a:moveTo>
                <a:cubicBezTo>
                  <a:pt x="70" y="34"/>
                  <a:pt x="70" y="34"/>
                  <a:pt x="70" y="34"/>
                </a:cubicBezTo>
                <a:cubicBezTo>
                  <a:pt x="99" y="35"/>
                  <a:pt x="122" y="58"/>
                  <a:pt x="122" y="87"/>
                </a:cubicBezTo>
                <a:cubicBezTo>
                  <a:pt x="122" y="100"/>
                  <a:pt x="118" y="111"/>
                  <a:pt x="111" y="120"/>
                </a:cubicBezTo>
                <a:cubicBezTo>
                  <a:pt x="124" y="141"/>
                  <a:pt x="124" y="141"/>
                  <a:pt x="124" y="141"/>
                </a:cubicBezTo>
                <a:cubicBezTo>
                  <a:pt x="113" y="147"/>
                  <a:pt x="113" y="147"/>
                  <a:pt x="113" y="147"/>
                </a:cubicBezTo>
                <a:cubicBezTo>
                  <a:pt x="103" y="129"/>
                  <a:pt x="103" y="129"/>
                  <a:pt x="103" y="129"/>
                </a:cubicBezTo>
                <a:cubicBezTo>
                  <a:pt x="93" y="137"/>
                  <a:pt x="81" y="141"/>
                  <a:pt x="68" y="141"/>
                </a:cubicBezTo>
                <a:cubicBezTo>
                  <a:pt x="55" y="141"/>
                  <a:pt x="43" y="137"/>
                  <a:pt x="34" y="129"/>
                </a:cubicBezTo>
                <a:cubicBezTo>
                  <a:pt x="23" y="148"/>
                  <a:pt x="23" y="148"/>
                  <a:pt x="23" y="148"/>
                </a:cubicBezTo>
                <a:cubicBezTo>
                  <a:pt x="12" y="142"/>
                  <a:pt x="12" y="142"/>
                  <a:pt x="12" y="142"/>
                </a:cubicBezTo>
                <a:cubicBezTo>
                  <a:pt x="25" y="120"/>
                  <a:pt x="25" y="120"/>
                  <a:pt x="25" y="120"/>
                </a:cubicBezTo>
                <a:cubicBezTo>
                  <a:pt x="18" y="111"/>
                  <a:pt x="14" y="100"/>
                  <a:pt x="14" y="87"/>
                </a:cubicBezTo>
                <a:cubicBezTo>
                  <a:pt x="14" y="59"/>
                  <a:pt x="37" y="35"/>
                  <a:pt x="65" y="34"/>
                </a:cubicBezTo>
                <a:cubicBezTo>
                  <a:pt x="65" y="15"/>
                  <a:pt x="65" y="15"/>
                  <a:pt x="65" y="15"/>
                </a:cubicBezTo>
                <a:cubicBezTo>
                  <a:pt x="62" y="14"/>
                  <a:pt x="60" y="11"/>
                  <a:pt x="60" y="8"/>
                </a:cubicBezTo>
                <a:cubicBezTo>
                  <a:pt x="60" y="3"/>
                  <a:pt x="64" y="0"/>
                  <a:pt x="68" y="0"/>
                </a:cubicBezTo>
                <a:cubicBezTo>
                  <a:pt x="72" y="0"/>
                  <a:pt x="75" y="3"/>
                  <a:pt x="75" y="8"/>
                </a:cubicBezTo>
                <a:cubicBezTo>
                  <a:pt x="75" y="11"/>
                  <a:pt x="73" y="14"/>
                  <a:pt x="70" y="15"/>
                </a:cubicBezTo>
                <a:close/>
                <a:moveTo>
                  <a:pt x="26" y="87"/>
                </a:moveTo>
                <a:cubicBezTo>
                  <a:pt x="26" y="111"/>
                  <a:pt x="45" y="129"/>
                  <a:pt x="68" y="129"/>
                </a:cubicBezTo>
                <a:cubicBezTo>
                  <a:pt x="91" y="129"/>
                  <a:pt x="110" y="111"/>
                  <a:pt x="110" y="87"/>
                </a:cubicBezTo>
                <a:cubicBezTo>
                  <a:pt x="110" y="64"/>
                  <a:pt x="91" y="45"/>
                  <a:pt x="68" y="45"/>
                </a:cubicBezTo>
                <a:cubicBezTo>
                  <a:pt x="45" y="45"/>
                  <a:pt x="26" y="64"/>
                  <a:pt x="26" y="87"/>
                </a:cubicBezTo>
                <a:close/>
                <a:moveTo>
                  <a:pt x="81" y="96"/>
                </a:moveTo>
                <a:cubicBezTo>
                  <a:pt x="66" y="96"/>
                  <a:pt x="66" y="96"/>
                  <a:pt x="66" y="96"/>
                </a:cubicBezTo>
                <a:cubicBezTo>
                  <a:pt x="63" y="96"/>
                  <a:pt x="61" y="94"/>
                  <a:pt x="61" y="91"/>
                </a:cubicBezTo>
                <a:cubicBezTo>
                  <a:pt x="61" y="71"/>
                  <a:pt x="61" y="71"/>
                  <a:pt x="61" y="71"/>
                </a:cubicBezTo>
                <a:cubicBezTo>
                  <a:pt x="61" y="69"/>
                  <a:pt x="63" y="66"/>
                  <a:pt x="66" y="66"/>
                </a:cubicBezTo>
                <a:cubicBezTo>
                  <a:pt x="68" y="66"/>
                  <a:pt x="71" y="69"/>
                  <a:pt x="71" y="71"/>
                </a:cubicBezTo>
                <a:cubicBezTo>
                  <a:pt x="71" y="86"/>
                  <a:pt x="71" y="86"/>
                  <a:pt x="71" y="86"/>
                </a:cubicBezTo>
                <a:cubicBezTo>
                  <a:pt x="81" y="86"/>
                  <a:pt x="81" y="86"/>
                  <a:pt x="81" y="86"/>
                </a:cubicBezTo>
                <a:cubicBezTo>
                  <a:pt x="83" y="86"/>
                  <a:pt x="86" y="89"/>
                  <a:pt x="86" y="91"/>
                </a:cubicBezTo>
                <a:cubicBezTo>
                  <a:pt x="86" y="94"/>
                  <a:pt x="83" y="96"/>
                  <a:pt x="81" y="96"/>
                </a:cubicBezTo>
                <a:close/>
                <a:moveTo>
                  <a:pt x="9" y="65"/>
                </a:moveTo>
                <a:cubicBezTo>
                  <a:pt x="3" y="60"/>
                  <a:pt x="0" y="52"/>
                  <a:pt x="0" y="44"/>
                </a:cubicBezTo>
                <a:cubicBezTo>
                  <a:pt x="0" y="27"/>
                  <a:pt x="13" y="14"/>
                  <a:pt x="30" y="14"/>
                </a:cubicBezTo>
                <a:cubicBezTo>
                  <a:pt x="40" y="14"/>
                  <a:pt x="49" y="19"/>
                  <a:pt x="54" y="26"/>
                </a:cubicBezTo>
                <a:cubicBezTo>
                  <a:pt x="33" y="31"/>
                  <a:pt x="16" y="46"/>
                  <a:pt x="9" y="65"/>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1FFBBBCE-DE2F-4EAD-A452-768E15FBFF9D}"/>
              </a:ext>
            </a:extLst>
          </p:cNvPr>
          <p:cNvSpPr>
            <a:spLocks/>
          </p:cNvSpPr>
          <p:nvPr/>
        </p:nvSpPr>
        <p:spPr bwMode="auto">
          <a:xfrm>
            <a:off x="2777050" y="1881705"/>
            <a:ext cx="559460" cy="956310"/>
          </a:xfrm>
          <a:custGeom>
            <a:avLst/>
            <a:gdLst>
              <a:gd name="T0" fmla="*/ 0 w 493"/>
              <a:gd name="T1" fmla="*/ 0 h 942"/>
              <a:gd name="T2" fmla="*/ 0 w 493"/>
              <a:gd name="T3" fmla="*/ 750 h 942"/>
              <a:gd name="T4" fmla="*/ 493 w 493"/>
              <a:gd name="T5" fmla="*/ 942 h 942"/>
              <a:gd name="T6" fmla="*/ 493 w 493"/>
              <a:gd name="T7" fmla="*/ 376 h 942"/>
              <a:gd name="T8" fmla="*/ 0 w 493"/>
              <a:gd name="T9" fmla="*/ 0 h 942"/>
            </a:gdLst>
            <a:ahLst/>
            <a:cxnLst>
              <a:cxn ang="0">
                <a:pos x="T0" y="T1"/>
              </a:cxn>
              <a:cxn ang="0">
                <a:pos x="T2" y="T3"/>
              </a:cxn>
              <a:cxn ang="0">
                <a:pos x="T4" y="T5"/>
              </a:cxn>
              <a:cxn ang="0">
                <a:pos x="T6" y="T7"/>
              </a:cxn>
              <a:cxn ang="0">
                <a:pos x="T8" y="T9"/>
              </a:cxn>
            </a:cxnLst>
            <a:rect l="0" t="0" r="r" b="b"/>
            <a:pathLst>
              <a:path w="493" h="942">
                <a:moveTo>
                  <a:pt x="0" y="0"/>
                </a:moveTo>
                <a:lnTo>
                  <a:pt x="0" y="750"/>
                </a:lnTo>
                <a:lnTo>
                  <a:pt x="493" y="942"/>
                </a:lnTo>
                <a:lnTo>
                  <a:pt x="493" y="376"/>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B7065DF8-314B-4E6F-AA54-CEA0E556D986}"/>
              </a:ext>
            </a:extLst>
          </p:cNvPr>
          <p:cNvSpPr>
            <a:spLocks/>
          </p:cNvSpPr>
          <p:nvPr/>
        </p:nvSpPr>
        <p:spPr bwMode="auto">
          <a:xfrm>
            <a:off x="2761068" y="2944120"/>
            <a:ext cx="591424" cy="797877"/>
          </a:xfrm>
          <a:custGeom>
            <a:avLst/>
            <a:gdLst>
              <a:gd name="T0" fmla="*/ 0 w 493"/>
              <a:gd name="T1" fmla="*/ 0 h 753"/>
              <a:gd name="T2" fmla="*/ 0 w 493"/>
              <a:gd name="T3" fmla="*/ 750 h 753"/>
              <a:gd name="T4" fmla="*/ 493 w 493"/>
              <a:gd name="T5" fmla="*/ 753 h 753"/>
              <a:gd name="T6" fmla="*/ 493 w 493"/>
              <a:gd name="T7" fmla="*/ 187 h 753"/>
              <a:gd name="T8" fmla="*/ 0 w 493"/>
              <a:gd name="T9" fmla="*/ 0 h 753"/>
            </a:gdLst>
            <a:ahLst/>
            <a:cxnLst>
              <a:cxn ang="0">
                <a:pos x="T0" y="T1"/>
              </a:cxn>
              <a:cxn ang="0">
                <a:pos x="T2" y="T3"/>
              </a:cxn>
              <a:cxn ang="0">
                <a:pos x="T4" y="T5"/>
              </a:cxn>
              <a:cxn ang="0">
                <a:pos x="T6" y="T7"/>
              </a:cxn>
              <a:cxn ang="0">
                <a:pos x="T8" y="T9"/>
              </a:cxn>
            </a:cxnLst>
            <a:rect l="0" t="0" r="r" b="b"/>
            <a:pathLst>
              <a:path w="493" h="753">
                <a:moveTo>
                  <a:pt x="0" y="0"/>
                </a:moveTo>
                <a:lnTo>
                  <a:pt x="0" y="750"/>
                </a:lnTo>
                <a:lnTo>
                  <a:pt x="493" y="753"/>
                </a:lnTo>
                <a:lnTo>
                  <a:pt x="493" y="187"/>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00FCCFB4-CFE4-41CE-A45E-45BC1AB736BA}"/>
              </a:ext>
            </a:extLst>
          </p:cNvPr>
          <p:cNvSpPr>
            <a:spLocks/>
          </p:cNvSpPr>
          <p:nvPr/>
        </p:nvSpPr>
        <p:spPr bwMode="auto">
          <a:xfrm>
            <a:off x="2825091" y="4045981"/>
            <a:ext cx="540462" cy="752416"/>
          </a:xfrm>
          <a:custGeom>
            <a:avLst/>
            <a:gdLst>
              <a:gd name="T0" fmla="*/ 0 w 493"/>
              <a:gd name="T1" fmla="*/ 751 h 751"/>
              <a:gd name="T2" fmla="*/ 0 w 493"/>
              <a:gd name="T3" fmla="*/ 3 h 751"/>
              <a:gd name="T4" fmla="*/ 493 w 493"/>
              <a:gd name="T5" fmla="*/ 0 h 751"/>
              <a:gd name="T6" fmla="*/ 493 w 493"/>
              <a:gd name="T7" fmla="*/ 566 h 751"/>
              <a:gd name="T8" fmla="*/ 0 w 493"/>
              <a:gd name="T9" fmla="*/ 751 h 751"/>
            </a:gdLst>
            <a:ahLst/>
            <a:cxnLst>
              <a:cxn ang="0">
                <a:pos x="T0" y="T1"/>
              </a:cxn>
              <a:cxn ang="0">
                <a:pos x="T2" y="T3"/>
              </a:cxn>
              <a:cxn ang="0">
                <a:pos x="T4" y="T5"/>
              </a:cxn>
              <a:cxn ang="0">
                <a:pos x="T6" y="T7"/>
              </a:cxn>
              <a:cxn ang="0">
                <a:pos x="T8" y="T9"/>
              </a:cxn>
            </a:cxnLst>
            <a:rect l="0" t="0" r="r" b="b"/>
            <a:pathLst>
              <a:path w="493" h="751">
                <a:moveTo>
                  <a:pt x="0" y="751"/>
                </a:moveTo>
                <a:lnTo>
                  <a:pt x="0" y="3"/>
                </a:lnTo>
                <a:lnTo>
                  <a:pt x="493" y="0"/>
                </a:lnTo>
                <a:lnTo>
                  <a:pt x="493" y="566"/>
                </a:lnTo>
                <a:lnTo>
                  <a:pt x="0" y="751"/>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3" name="TextBox 62">
            <a:extLst>
              <a:ext uri="{FF2B5EF4-FFF2-40B4-BE49-F238E27FC236}">
                <a16:creationId xmlns:a16="http://schemas.microsoft.com/office/drawing/2014/main" id="{3233D5AC-81D6-4C72-93E6-204B566B4FB3}"/>
              </a:ext>
            </a:extLst>
          </p:cNvPr>
          <p:cNvSpPr txBox="1"/>
          <p:nvPr/>
        </p:nvSpPr>
        <p:spPr>
          <a:xfrm>
            <a:off x="3942804" y="2359860"/>
            <a:ext cx="1183337" cy="338554"/>
          </a:xfrm>
          <a:prstGeom prst="rect">
            <a:avLst/>
          </a:prstGeom>
          <a:noFill/>
        </p:spPr>
        <p:txBody>
          <a:bodyPr wrap="none" rtlCol="0">
            <a:spAutoFit/>
          </a:bodyPr>
          <a:lstStyle/>
          <a:p>
            <a:r>
              <a:rPr lang="en-US" sz="1600" b="1" dirty="0">
                <a:solidFill>
                  <a:schemeClr val="bg1"/>
                </a:solidFill>
              </a:rPr>
              <a:t>Next Class</a:t>
            </a:r>
          </a:p>
        </p:txBody>
      </p:sp>
      <p:sp>
        <p:nvSpPr>
          <p:cNvPr id="64" name="TextBox 63">
            <a:extLst>
              <a:ext uri="{FF2B5EF4-FFF2-40B4-BE49-F238E27FC236}">
                <a16:creationId xmlns:a16="http://schemas.microsoft.com/office/drawing/2014/main" id="{8B77FF9B-AF45-44E1-9B3B-5D51B97986E2}"/>
              </a:ext>
            </a:extLst>
          </p:cNvPr>
          <p:cNvSpPr txBox="1"/>
          <p:nvPr/>
        </p:nvSpPr>
        <p:spPr>
          <a:xfrm>
            <a:off x="3561793" y="3267014"/>
            <a:ext cx="2762295" cy="338554"/>
          </a:xfrm>
          <a:prstGeom prst="rect">
            <a:avLst/>
          </a:prstGeom>
          <a:noFill/>
        </p:spPr>
        <p:txBody>
          <a:bodyPr wrap="none" rtlCol="0">
            <a:spAutoFit/>
          </a:bodyPr>
          <a:lstStyle/>
          <a:p>
            <a:r>
              <a:rPr lang="en-US" sz="1600" b="1" dirty="0">
                <a:solidFill>
                  <a:schemeClr val="bg1"/>
                </a:solidFill>
              </a:rPr>
              <a:t>Class content available on</a:t>
            </a:r>
          </a:p>
        </p:txBody>
      </p:sp>
      <p:sp>
        <p:nvSpPr>
          <p:cNvPr id="65" name="TextBox 64">
            <a:extLst>
              <a:ext uri="{FF2B5EF4-FFF2-40B4-BE49-F238E27FC236}">
                <a16:creationId xmlns:a16="http://schemas.microsoft.com/office/drawing/2014/main" id="{6D3BA941-0666-40BF-A3E7-C377DDFC1181}"/>
              </a:ext>
            </a:extLst>
          </p:cNvPr>
          <p:cNvSpPr txBox="1"/>
          <p:nvPr/>
        </p:nvSpPr>
        <p:spPr>
          <a:xfrm>
            <a:off x="3840566" y="4187116"/>
            <a:ext cx="1797287" cy="338554"/>
          </a:xfrm>
          <a:prstGeom prst="rect">
            <a:avLst/>
          </a:prstGeom>
          <a:noFill/>
        </p:spPr>
        <p:txBody>
          <a:bodyPr wrap="none" rtlCol="0">
            <a:spAutoFit/>
          </a:bodyPr>
          <a:lstStyle/>
          <a:p>
            <a:r>
              <a:rPr lang="en-US" sz="1600" b="1" dirty="0">
                <a:solidFill>
                  <a:schemeClr val="bg1"/>
                </a:solidFill>
              </a:rPr>
              <a:t>Other Initiatives </a:t>
            </a:r>
          </a:p>
        </p:txBody>
      </p:sp>
      <p:sp>
        <p:nvSpPr>
          <p:cNvPr id="68" name="Rectangle 67"/>
          <p:cNvSpPr/>
          <p:nvPr/>
        </p:nvSpPr>
        <p:spPr>
          <a:xfrm>
            <a:off x="6877861" y="3243232"/>
            <a:ext cx="3963286" cy="38611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Atfal.org.uk/</a:t>
            </a:r>
            <a:r>
              <a:rPr lang="en-GB" sz="2000" b="1" dirty="0" err="1">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a:t>
            </a:r>
            <a:endParaRPr lang="en-GB"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69" name="Freeform 68">
            <a:extLst>
              <a:ext uri="{FF2B5EF4-FFF2-40B4-BE49-F238E27FC236}">
                <a16:creationId xmlns:a16="http://schemas.microsoft.com/office/drawing/2014/main" id="{60602B27-DB28-4F91-8723-659953CCBDFD}"/>
              </a:ext>
            </a:extLst>
          </p:cNvPr>
          <p:cNvSpPr>
            <a:spLocks noEditPoints="1"/>
          </p:cNvSpPr>
          <p:nvPr/>
        </p:nvSpPr>
        <p:spPr bwMode="auto">
          <a:xfrm>
            <a:off x="2174821" y="4274591"/>
            <a:ext cx="257810" cy="280670"/>
          </a:xfrm>
          <a:custGeom>
            <a:avLst/>
            <a:gdLst>
              <a:gd name="T0" fmla="*/ 63 w 125"/>
              <a:gd name="T1" fmla="*/ 0 h 136"/>
              <a:gd name="T2" fmla="*/ 31 w 125"/>
              <a:gd name="T3" fmla="*/ 42 h 136"/>
              <a:gd name="T4" fmla="*/ 63 w 125"/>
              <a:gd name="T5" fmla="*/ 84 h 136"/>
              <a:gd name="T6" fmla="*/ 95 w 125"/>
              <a:gd name="T7" fmla="*/ 42 h 136"/>
              <a:gd name="T8" fmla="*/ 63 w 125"/>
              <a:gd name="T9" fmla="*/ 0 h 136"/>
              <a:gd name="T10" fmla="*/ 114 w 125"/>
              <a:gd name="T11" fmla="*/ 104 h 136"/>
              <a:gd name="T12" fmla="*/ 83 w 125"/>
              <a:gd name="T13" fmla="*/ 95 h 136"/>
              <a:gd name="T14" fmla="*/ 62 w 125"/>
              <a:gd name="T15" fmla="*/ 111 h 136"/>
              <a:gd name="T16" fmla="*/ 42 w 125"/>
              <a:gd name="T17" fmla="*/ 95 h 136"/>
              <a:gd name="T18" fmla="*/ 11 w 125"/>
              <a:gd name="T19" fmla="*/ 104 h 136"/>
              <a:gd name="T20" fmla="*/ 0 w 125"/>
              <a:gd name="T21" fmla="*/ 136 h 136"/>
              <a:gd name="T22" fmla="*/ 125 w 125"/>
              <a:gd name="T23" fmla="*/ 136 h 136"/>
              <a:gd name="T24" fmla="*/ 114 w 125"/>
              <a:gd name="T25" fmla="*/ 10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36">
                <a:moveTo>
                  <a:pt x="63" y="0"/>
                </a:moveTo>
                <a:cubicBezTo>
                  <a:pt x="45" y="0"/>
                  <a:pt x="31" y="19"/>
                  <a:pt x="31" y="42"/>
                </a:cubicBezTo>
                <a:cubicBezTo>
                  <a:pt x="31" y="65"/>
                  <a:pt x="45" y="84"/>
                  <a:pt x="63" y="84"/>
                </a:cubicBezTo>
                <a:cubicBezTo>
                  <a:pt x="80" y="84"/>
                  <a:pt x="95" y="65"/>
                  <a:pt x="95" y="42"/>
                </a:cubicBezTo>
                <a:cubicBezTo>
                  <a:pt x="95" y="19"/>
                  <a:pt x="80" y="0"/>
                  <a:pt x="63" y="0"/>
                </a:cubicBezTo>
                <a:close/>
                <a:moveTo>
                  <a:pt x="114" y="104"/>
                </a:moveTo>
                <a:cubicBezTo>
                  <a:pt x="106" y="98"/>
                  <a:pt x="83" y="95"/>
                  <a:pt x="83" y="95"/>
                </a:cubicBezTo>
                <a:cubicBezTo>
                  <a:pt x="83" y="95"/>
                  <a:pt x="69" y="111"/>
                  <a:pt x="62" y="111"/>
                </a:cubicBezTo>
                <a:cubicBezTo>
                  <a:pt x="56" y="111"/>
                  <a:pt x="42" y="95"/>
                  <a:pt x="42" y="95"/>
                </a:cubicBezTo>
                <a:cubicBezTo>
                  <a:pt x="42" y="95"/>
                  <a:pt x="19" y="98"/>
                  <a:pt x="11" y="104"/>
                </a:cubicBezTo>
                <a:cubicBezTo>
                  <a:pt x="3" y="109"/>
                  <a:pt x="0" y="136"/>
                  <a:pt x="0" y="136"/>
                </a:cubicBezTo>
                <a:cubicBezTo>
                  <a:pt x="125" y="136"/>
                  <a:pt x="125" y="136"/>
                  <a:pt x="125" y="136"/>
                </a:cubicBezTo>
                <a:cubicBezTo>
                  <a:pt x="125" y="136"/>
                  <a:pt x="123" y="110"/>
                  <a:pt x="114" y="104"/>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6746061" y="2325401"/>
            <a:ext cx="2728632" cy="400110"/>
          </a:xfrm>
          <a:prstGeom prst="rect">
            <a:avLst/>
          </a:prstGeom>
        </p:spPr>
        <p:txBody>
          <a:bodyPr wrap="none">
            <a:spAutoFit/>
          </a:bodyPr>
          <a:lstStyle/>
          <a:p>
            <a:pPr algn="ct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11</a:t>
            </a:r>
            <a:r>
              <a:rPr lang="en-GB" sz="2000" b="1" i="1" baseline="3000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a:t>
            </a: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April 2021 (Sunday)</a:t>
            </a:r>
          </a:p>
        </p:txBody>
      </p:sp>
      <p:sp>
        <p:nvSpPr>
          <p:cNvPr id="2" name="Rectangle 1"/>
          <p:cNvSpPr/>
          <p:nvPr/>
        </p:nvSpPr>
        <p:spPr>
          <a:xfrm>
            <a:off x="7183753" y="4101807"/>
            <a:ext cx="3941026" cy="1438855"/>
          </a:xfrm>
          <a:prstGeom prst="rect">
            <a:avLst/>
          </a:prstGeom>
        </p:spPr>
        <p:txBody>
          <a:bodyPr wrap="square">
            <a:spAutoFit/>
          </a:bodyPr>
          <a:lstStyle/>
          <a:p>
            <a:pPr marL="800100" lvl="1" indent="-342900">
              <a:lnSpc>
                <a:spcPct val="150000"/>
              </a:lnSpc>
              <a:spcAft>
                <a:spcPts val="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Qaseeda</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Challenge</a:t>
            </a:r>
          </a:p>
          <a:p>
            <a:pPr marL="800100" lvl="1" indent="-342900">
              <a:lnSpc>
                <a:spcPct val="150000"/>
              </a:lnSpc>
              <a:spcAft>
                <a:spcPts val="0"/>
              </a:spcAft>
              <a:buFont typeface="Wingdings" panose="05000000000000000000" pitchFamily="2" charset="2"/>
              <a:buChar char="v"/>
            </a:pP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Winter Reading Challenge</a:t>
            </a:r>
          </a:p>
          <a:p>
            <a:pPr marL="800100" lvl="1" indent="-342900">
              <a:lnSpc>
                <a:spcPct val="150000"/>
              </a:lnSpc>
              <a:spcAft>
                <a:spcPts val="80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Salaat</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memorisation</a:t>
            </a:r>
          </a:p>
        </p:txBody>
      </p:sp>
      <p:pic>
        <p:nvPicPr>
          <p:cNvPr id="208" name="Picture 207" descr="Logo&#10;&#10;Description automatically generated">
            <a:extLst>
              <a:ext uri="{FF2B5EF4-FFF2-40B4-BE49-F238E27FC236}">
                <a16:creationId xmlns:a16="http://schemas.microsoft.com/office/drawing/2014/main" id="{975B7186-B255-42C4-9CF3-47C934203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8930908"/>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F91EE6-56B0-4E70-B9E4-F0E137242F04}"/>
              </a:ext>
            </a:extLst>
          </p:cNvPr>
          <p:cNvSpPr txBox="1"/>
          <p:nvPr/>
        </p:nvSpPr>
        <p:spPr>
          <a:xfrm>
            <a:off x="-182362" y="1171023"/>
            <a:ext cx="6147734" cy="1569660"/>
          </a:xfrm>
          <a:prstGeom prst="rect">
            <a:avLst/>
          </a:prstGeom>
          <a:noFill/>
        </p:spPr>
        <p:txBody>
          <a:bodyPr wrap="square" rtlCol="0">
            <a:spAutoFit/>
          </a:bodyPr>
          <a:lstStyle/>
          <a:p>
            <a:r>
              <a:rPr lang="en-US" sz="9600" spc="-300" dirty="0">
                <a:solidFill>
                  <a:schemeClr val="bg1">
                    <a:lumMod val="10000"/>
                    <a:lumOff val="90000"/>
                    <a:alpha val="50000"/>
                  </a:schemeClr>
                </a:solidFill>
                <a:latin typeface="+mj-lt"/>
                <a:ea typeface="PT Sans" panose="020B0503020203020204" pitchFamily="34" charset="0"/>
                <a:cs typeface="Poppins SemiBold" panose="00000700000000000000" pitchFamily="50" charset="0"/>
              </a:rPr>
              <a:t>PARTNER</a:t>
            </a:r>
          </a:p>
        </p:txBody>
      </p:sp>
      <p:sp>
        <p:nvSpPr>
          <p:cNvPr id="11" name="TextBox 10">
            <a:extLst>
              <a:ext uri="{FF2B5EF4-FFF2-40B4-BE49-F238E27FC236}">
                <a16:creationId xmlns:a16="http://schemas.microsoft.com/office/drawing/2014/main" id="{2EA20B4A-176C-4AAF-8D71-97D42FC0FE6B}"/>
              </a:ext>
            </a:extLst>
          </p:cNvPr>
          <p:cNvSpPr txBox="1"/>
          <p:nvPr/>
        </p:nvSpPr>
        <p:spPr>
          <a:xfrm flipH="1">
            <a:off x="1567616" y="1671530"/>
            <a:ext cx="4616168" cy="1077218"/>
          </a:xfrm>
          <a:prstGeom prst="rect">
            <a:avLst/>
          </a:prstGeom>
          <a:noFill/>
        </p:spPr>
        <p:txBody>
          <a:bodyPr wrap="square" rtlCol="0">
            <a:spAutoFit/>
          </a:bodyPr>
          <a:lstStyle/>
          <a:p>
            <a:pPr algn="ctr"/>
            <a:r>
              <a:rPr lang="en-GB" sz="3200" b="1" dirty="0">
                <a:solidFill>
                  <a:schemeClr val="accent4">
                    <a:lumMod val="50000"/>
                  </a:schemeClr>
                </a:solidFill>
                <a:latin typeface="Adobe Devanagari" panose="02040503050201020203" pitchFamily="18" charset="0"/>
                <a:cs typeface="Adobe Devanagari" panose="02040503050201020203" pitchFamily="18" charset="0"/>
              </a:rPr>
              <a:t>“What have you been up to in the past week?”</a:t>
            </a:r>
            <a:endParaRPr lang="en-GB" sz="320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5" name="Picture Placeholder 4" descr="A group of people standing in front of a sunset&#10;&#10;Description automatically generated">
            <a:extLst>
              <a:ext uri="{FF2B5EF4-FFF2-40B4-BE49-F238E27FC236}">
                <a16:creationId xmlns:a16="http://schemas.microsoft.com/office/drawing/2014/main" id="{EF5FFCA6-4E6B-46F4-90A9-730134C6809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570" r="19570"/>
          <a:stretch>
            <a:fillRect/>
          </a:stretch>
        </p:blipFill>
        <p:spPr>
          <a:xfrm>
            <a:off x="8084282" y="867512"/>
            <a:ext cx="3268767" cy="2685255"/>
          </a:xfrm>
          <a:prstGeom prst="rect">
            <a:avLst/>
          </a:prstGeom>
          <a:ln>
            <a:noFill/>
          </a:ln>
          <a:effectLst>
            <a:softEdge rad="112500"/>
          </a:effectLst>
        </p:spPr>
      </p:pic>
      <p:sp>
        <p:nvSpPr>
          <p:cNvPr id="27" name="Freeform 88">
            <a:extLst>
              <a:ext uri="{FF2B5EF4-FFF2-40B4-BE49-F238E27FC236}">
                <a16:creationId xmlns:a16="http://schemas.microsoft.com/office/drawing/2014/main" id="{04FD7B3D-28C8-409F-BF31-D90CACD83C9E}"/>
              </a:ext>
            </a:extLst>
          </p:cNvPr>
          <p:cNvSpPr>
            <a:spLocks noEditPoints="1"/>
          </p:cNvSpPr>
          <p:nvPr/>
        </p:nvSpPr>
        <p:spPr bwMode="auto">
          <a:xfrm>
            <a:off x="4496323" y="4919582"/>
            <a:ext cx="707282" cy="647764"/>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8" name="Rectangle 7"/>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88">
            <a:extLst>
              <a:ext uri="{FF2B5EF4-FFF2-40B4-BE49-F238E27FC236}">
                <a16:creationId xmlns:a16="http://schemas.microsoft.com/office/drawing/2014/main" id="{04FD7B3D-28C8-409F-BF31-D90CACD83C9E}"/>
              </a:ext>
            </a:extLst>
          </p:cNvPr>
          <p:cNvSpPr>
            <a:spLocks noEditPoints="1"/>
          </p:cNvSpPr>
          <p:nvPr/>
        </p:nvSpPr>
        <p:spPr bwMode="auto">
          <a:xfrm>
            <a:off x="3094515" y="4160678"/>
            <a:ext cx="572783" cy="49894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8" name="Freeform 88">
            <a:extLst>
              <a:ext uri="{FF2B5EF4-FFF2-40B4-BE49-F238E27FC236}">
                <a16:creationId xmlns:a16="http://schemas.microsoft.com/office/drawing/2014/main" id="{04FD7B3D-28C8-409F-BF31-D90CACD83C9E}"/>
              </a:ext>
            </a:extLst>
          </p:cNvPr>
          <p:cNvSpPr>
            <a:spLocks noEditPoints="1"/>
          </p:cNvSpPr>
          <p:nvPr/>
        </p:nvSpPr>
        <p:spPr bwMode="auto">
          <a:xfrm>
            <a:off x="2371060" y="5365217"/>
            <a:ext cx="564910" cy="55711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9" name="Freeform 88">
            <a:extLst>
              <a:ext uri="{FF2B5EF4-FFF2-40B4-BE49-F238E27FC236}">
                <a16:creationId xmlns:a16="http://schemas.microsoft.com/office/drawing/2014/main" id="{04FD7B3D-28C8-409F-BF31-D90CACD83C9E}"/>
              </a:ext>
            </a:extLst>
          </p:cNvPr>
          <p:cNvSpPr>
            <a:spLocks noEditPoints="1"/>
          </p:cNvSpPr>
          <p:nvPr/>
        </p:nvSpPr>
        <p:spPr bwMode="auto">
          <a:xfrm>
            <a:off x="6083128" y="4460999"/>
            <a:ext cx="522285" cy="489059"/>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24" name="Oval 21">
            <a:extLst>
              <a:ext uri="{FF2B5EF4-FFF2-40B4-BE49-F238E27FC236}">
                <a16:creationId xmlns:a16="http://schemas.microsoft.com/office/drawing/2014/main" id="{E925341E-93EB-4942-8F3B-3B297C4E3111}"/>
              </a:ext>
            </a:extLst>
          </p:cNvPr>
          <p:cNvSpPr/>
          <p:nvPr/>
        </p:nvSpPr>
        <p:spPr>
          <a:xfrm rot="19890270" flipV="1">
            <a:off x="5745675" y="4087596"/>
            <a:ext cx="1211947" cy="121722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Oval 21">
            <a:extLst>
              <a:ext uri="{FF2B5EF4-FFF2-40B4-BE49-F238E27FC236}">
                <a16:creationId xmlns:a16="http://schemas.microsoft.com/office/drawing/2014/main" id="{5407C3E4-9AC6-4329-8971-88F6044E575D}"/>
              </a:ext>
            </a:extLst>
          </p:cNvPr>
          <p:cNvSpPr/>
          <p:nvPr/>
        </p:nvSpPr>
        <p:spPr>
          <a:xfrm rot="18850474" flipV="1">
            <a:off x="3991129" y="4388589"/>
            <a:ext cx="1728832" cy="1685874"/>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30C5BFDF-9714-4FEB-BA86-5991A572B0AB}"/>
              </a:ext>
            </a:extLst>
          </p:cNvPr>
          <p:cNvSpPr/>
          <p:nvPr/>
        </p:nvSpPr>
        <p:spPr>
          <a:xfrm rot="17537713" flipV="1">
            <a:off x="2710153" y="3726737"/>
            <a:ext cx="1347527" cy="136849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1">
            <a:extLst>
              <a:ext uri="{FF2B5EF4-FFF2-40B4-BE49-F238E27FC236}">
                <a16:creationId xmlns:a16="http://schemas.microsoft.com/office/drawing/2014/main" id="{C1AB126C-8878-4936-BC48-171380B11911}"/>
              </a:ext>
            </a:extLst>
          </p:cNvPr>
          <p:cNvSpPr/>
          <p:nvPr/>
        </p:nvSpPr>
        <p:spPr>
          <a:xfrm rot="19641506" flipV="1">
            <a:off x="1981358" y="4939051"/>
            <a:ext cx="1388053" cy="1365133"/>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15" name="Picture 14" descr="Logo&#10;&#10;Description automatically generated">
            <a:extLst>
              <a:ext uri="{FF2B5EF4-FFF2-40B4-BE49-F238E27FC236}">
                <a16:creationId xmlns:a16="http://schemas.microsoft.com/office/drawing/2014/main" id="{FEE8BE39-7A5C-41F0-8578-34B2C0B1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79" y="5520196"/>
            <a:ext cx="1164612" cy="1178990"/>
          </a:xfrm>
          <a:prstGeom prst="rect">
            <a:avLst/>
          </a:prstGeom>
        </p:spPr>
      </p:pic>
    </p:spTree>
    <p:extLst>
      <p:ext uri="{BB962C8B-B14F-4D97-AF65-F5344CB8AC3E}">
        <p14:creationId xmlns:p14="http://schemas.microsoft.com/office/powerpoint/2010/main" val="1121002544"/>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51000"/>
              </a:schemeClr>
            </a:gs>
            <a:gs pos="43000">
              <a:schemeClr val="accent1">
                <a:lumMod val="45000"/>
                <a:lumOff val="55000"/>
                <a:alpha val="65000"/>
              </a:schemeClr>
            </a:gs>
            <a:gs pos="85000">
              <a:srgbClr val="E28D4D"/>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Learning</a:t>
            </a:r>
            <a:r>
              <a:rPr lang="en-GB" sz="54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559" y="1679881"/>
            <a:ext cx="4451885" cy="2969373"/>
          </a:xfrm>
          <a:prstGeom prst="roundRect">
            <a:avLst>
              <a:gd name="adj" fmla="val 5386"/>
            </a:avLst>
          </a:prstGeom>
          <a:solidFill>
            <a:srgbClr val="FFFFFF">
              <a:shade val="85000"/>
            </a:srgbClr>
          </a:solidFill>
          <a:ln>
            <a:noFill/>
          </a:ln>
          <a:effectLst>
            <a:reflection blurRad="12700" stA="38000" endPos="28000" dist="5000" dir="5400000" sy="-100000" algn="bl" rotWithShape="0"/>
          </a:effectLst>
        </p:spPr>
      </p:pic>
      <p:sp>
        <p:nvSpPr>
          <p:cNvPr id="10"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14" name="Picture 13" descr="Logo&#10;&#10;Description automatically generated">
            <a:extLst>
              <a:ext uri="{FF2B5EF4-FFF2-40B4-BE49-F238E27FC236}">
                <a16:creationId xmlns:a16="http://schemas.microsoft.com/office/drawing/2014/main" id="{771A462B-578E-421C-9F93-C72437D28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664297714"/>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5" name="Rectangle 4"/>
          <p:cNvSpPr/>
          <p:nvPr/>
        </p:nvSpPr>
        <p:spPr>
          <a:xfrm>
            <a:off x="2113527" y="2944689"/>
            <a:ext cx="8727742" cy="1384995"/>
          </a:xfrm>
          <a:prstGeom prst="rect">
            <a:avLst/>
          </a:prstGeom>
        </p:spPr>
        <p:txBody>
          <a:bodyPr wrap="square">
            <a:spAutoFit/>
          </a:bodyPr>
          <a:lstStyle/>
          <a:p>
            <a:pPr algn="ctr"/>
            <a:r>
              <a:rPr lang="en-GB" sz="2800" dirty="0" err="1">
                <a:solidFill>
                  <a:schemeClr val="accent6">
                    <a:lumMod val="50000"/>
                  </a:schemeClr>
                </a:solidFill>
                <a:latin typeface="Adobe Devanagari" panose="02040503050201020203" pitchFamily="18" charset="0"/>
                <a:cs typeface="Adobe Devanagari" panose="02040503050201020203" pitchFamily="18" charset="0"/>
              </a:rPr>
              <a:t>Allahumma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barik</a:t>
            </a:r>
            <a:r>
              <a:rPr lang="en-GB" sz="2800" dirty="0">
                <a:solidFill>
                  <a:schemeClr val="accent6">
                    <a:lumMod val="50000"/>
                  </a:schemeClr>
                </a:solidFill>
                <a:latin typeface="Adobe Devanagari" panose="02040503050201020203" pitchFamily="18" charset="0"/>
                <a:cs typeface="Adobe Devanagari" panose="02040503050201020203" pitchFamily="18" charset="0"/>
              </a:rPr>
              <a:t> ‘ala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Muhammadin</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‘ala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aali</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Muhammadin</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kamaa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barakta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‘ala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Ibraahima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‘ala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Ibraahima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Innaka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hameed</a:t>
            </a:r>
            <a:r>
              <a:rPr lang="en-GB" sz="2800" dirty="0">
                <a:solidFill>
                  <a:schemeClr val="accent6">
                    <a:lumMod val="50000"/>
                  </a:schemeClr>
                </a:solidFill>
                <a:latin typeface="Adobe Devanagari" panose="02040503050201020203" pitchFamily="18" charset="0"/>
                <a:cs typeface="Adobe Devanagari" panose="02040503050201020203" pitchFamily="18" charset="0"/>
              </a:rPr>
              <a:t>-um-</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majeed</a:t>
            </a:r>
            <a:endParaRPr lang="en-GB" sz="2800" dirty="0">
              <a:solidFill>
                <a:schemeClr val="accent6">
                  <a:lumMod val="50000"/>
                </a:schemeClr>
              </a:solidFill>
              <a:latin typeface="Adobe Devanagari" panose="02040503050201020203" pitchFamily="18" charset="0"/>
              <a:cs typeface="Adobe Devanagari" panose="02040503050201020203" pitchFamily="18" charset="0"/>
            </a:endParaRPr>
          </a:p>
        </p:txBody>
      </p:sp>
      <p:sp>
        <p:nvSpPr>
          <p:cNvPr id="6" name="Rectangle 5"/>
          <p:cNvSpPr/>
          <p:nvPr/>
        </p:nvSpPr>
        <p:spPr>
          <a:xfrm>
            <a:off x="2386495" y="4566396"/>
            <a:ext cx="8181810" cy="1569660"/>
          </a:xfrm>
          <a:prstGeom prst="rect">
            <a:avLst/>
          </a:prstGeom>
          <a:solidFill>
            <a:schemeClr val="accent1">
              <a:lumMod val="60000"/>
              <a:lumOff val="40000"/>
            </a:schemeClr>
          </a:solidFill>
        </p:spPr>
        <p:txBody>
          <a:bodyPr wrap="square">
            <a:spAutoFit/>
          </a:bodyPr>
          <a:lstStyle/>
          <a:p>
            <a:pPr algn="ctr"/>
            <a:r>
              <a:rPr lang="en-US" sz="2400" b="1" dirty="0">
                <a:solidFill>
                  <a:schemeClr val="accent6">
                    <a:lumMod val="50000"/>
                  </a:schemeClr>
                </a:solidFill>
              </a:rPr>
              <a:t>Oh Allah, prosper Muhammad (saw) and the people of Muhammad (saw) and You did bless Abraham (as) and the people of Abraham (as) You are indeed the Praiseworthy, the Exalted.</a:t>
            </a: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0" name="Rectangle 9">
            <a:extLst>
              <a:ext uri="{FF2B5EF4-FFF2-40B4-BE49-F238E27FC236}">
                <a16:creationId xmlns:a16="http://schemas.microsoft.com/office/drawing/2014/main" id="{FDD9B688-85FA-4469-A646-F70E5B89B47B}"/>
              </a:ext>
            </a:extLst>
          </p:cNvPr>
          <p:cNvSpPr/>
          <p:nvPr/>
        </p:nvSpPr>
        <p:spPr>
          <a:xfrm>
            <a:off x="3057419" y="1744360"/>
            <a:ext cx="6839958" cy="1200329"/>
          </a:xfrm>
          <a:prstGeom prst="rect">
            <a:avLst/>
          </a:prstGeom>
        </p:spPr>
        <p:txBody>
          <a:bodyPr wrap="square">
            <a:spAutoFit/>
          </a:bodyPr>
          <a:lstStyle/>
          <a:p>
            <a:pPr algn="ctr"/>
            <a:r>
              <a:rPr lang="ar-SA" sz="3600" dirty="0">
                <a:effectLst/>
                <a:ea typeface="Calibri" panose="020F0502020204030204" pitchFamily="34" charset="0"/>
                <a:cs typeface="noorehuda" panose="02000500000000020004" pitchFamily="2" charset="-78"/>
              </a:rPr>
              <a:t>اَللّٰھُمَّ بَارِکْ عَلٰی مُحَمَّدٍ وَّعَلٰی اٰلِ مُحَمَّدٍ کَمَا بَارَکْتَ عَلٰی اِبْرَاھَیْمَ وَعَلٰی اٰلِ اِبْرَاھِیْمَ اِنَّکَ حَمِیْدٌ مَّجِیْدٌ</a:t>
            </a:r>
          </a:p>
        </p:txBody>
      </p:sp>
    </p:spTree>
    <p:extLst>
      <p:ext uri="{BB962C8B-B14F-4D97-AF65-F5344CB8AC3E}">
        <p14:creationId xmlns:p14="http://schemas.microsoft.com/office/powerpoint/2010/main" val="748621229"/>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Hadith</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7" name="Rectangle 6"/>
          <p:cNvSpPr/>
          <p:nvPr/>
        </p:nvSpPr>
        <p:spPr>
          <a:xfrm>
            <a:off x="5084297" y="1140152"/>
            <a:ext cx="2640467" cy="646331"/>
          </a:xfrm>
          <a:prstGeom prst="rect">
            <a:avLst/>
          </a:prstGeom>
        </p:spPr>
        <p:txBody>
          <a:bodyPr wrap="none">
            <a:spAutoFit/>
          </a:bodyPr>
          <a:lstStyle/>
          <a:p>
            <a:pPr marL="0" indent="0" algn="ctr">
              <a:buNone/>
            </a:pPr>
            <a:r>
              <a:rPr lang="ar-SA" sz="3600" dirty="0">
                <a:latin typeface="noorehuda" panose="02000500000000020004" pitchFamily="2" charset="-78"/>
                <a:cs typeface="noorehuda" panose="02000500000000020004" pitchFamily="2" charset="-78"/>
              </a:rPr>
              <a:t>اَلْمُسْلِمُ مِرْآةُ الْمُسْلِمِ</a:t>
            </a:r>
          </a:p>
        </p:txBody>
      </p:sp>
      <p:sp>
        <p:nvSpPr>
          <p:cNvPr id="8" name="Rectangle 7"/>
          <p:cNvSpPr/>
          <p:nvPr/>
        </p:nvSpPr>
        <p:spPr>
          <a:xfrm>
            <a:off x="3491022" y="1926190"/>
            <a:ext cx="5543697" cy="584775"/>
          </a:xfrm>
          <a:prstGeom prst="rect">
            <a:avLst/>
          </a:prstGeom>
        </p:spPr>
        <p:txBody>
          <a:bodyPr wrap="none">
            <a:spAutoFit/>
          </a:bodyPr>
          <a:lstStyle/>
          <a:p>
            <a:pPr marL="0" indent="0" algn="ctr">
              <a:buNone/>
            </a:pPr>
            <a:r>
              <a:rPr lang="en-US" sz="3200" dirty="0"/>
              <a:t>Al-</a:t>
            </a:r>
            <a:r>
              <a:rPr lang="en-US" sz="3200" dirty="0" err="1"/>
              <a:t>muslimu</a:t>
            </a:r>
            <a:r>
              <a:rPr lang="en-US" sz="3200" dirty="0"/>
              <a:t> </a:t>
            </a:r>
            <a:r>
              <a:rPr lang="en-US" sz="3200" dirty="0" err="1"/>
              <a:t>mir’aa-tul</a:t>
            </a:r>
            <a:r>
              <a:rPr lang="en-US" sz="3200" dirty="0"/>
              <a:t> </a:t>
            </a:r>
            <a:r>
              <a:rPr lang="en-US" sz="3200" dirty="0" err="1"/>
              <a:t>muslim</a:t>
            </a:r>
            <a:endParaRPr lang="en-US" sz="3200" dirty="0"/>
          </a:p>
        </p:txBody>
      </p:sp>
      <p:sp>
        <p:nvSpPr>
          <p:cNvPr id="9" name="Rectangle 8"/>
          <p:cNvSpPr/>
          <p:nvPr/>
        </p:nvSpPr>
        <p:spPr>
          <a:xfrm>
            <a:off x="2643211" y="2850464"/>
            <a:ext cx="7790421" cy="523220"/>
          </a:xfrm>
          <a:prstGeom prst="rect">
            <a:avLst/>
          </a:prstGeom>
          <a:solidFill>
            <a:schemeClr val="accent1">
              <a:lumMod val="60000"/>
              <a:lumOff val="40000"/>
            </a:schemeClr>
          </a:solidFill>
        </p:spPr>
        <p:txBody>
          <a:bodyPr wrap="square">
            <a:spAutoFit/>
          </a:bodyPr>
          <a:lstStyle/>
          <a:p>
            <a:pPr algn="ctr"/>
            <a:r>
              <a:rPr lang="en-US" sz="2800" b="1" dirty="0">
                <a:solidFill>
                  <a:schemeClr val="accent6">
                    <a:lumMod val="50000"/>
                  </a:schemeClr>
                </a:solidFill>
                <a:latin typeface="Adobe Devanagari" panose="02040503050201020203" pitchFamily="18" charset="0"/>
                <a:cs typeface="Adobe Devanagari" panose="02040503050201020203" pitchFamily="18" charset="0"/>
              </a:rPr>
              <a:t>A Muslim is a mirror of another Muslim.</a:t>
            </a:r>
          </a:p>
        </p:txBody>
      </p:sp>
      <p:sp>
        <p:nvSpPr>
          <p:cNvPr id="17" name="Rectangle 16">
            <a:extLst>
              <a:ext uri="{FF2B5EF4-FFF2-40B4-BE49-F238E27FC236}">
                <a16:creationId xmlns:a16="http://schemas.microsoft.com/office/drawing/2014/main" id="{B442294F-0E88-4B0D-8B81-43DB88FC06B3}"/>
              </a:ext>
            </a:extLst>
          </p:cNvPr>
          <p:cNvSpPr/>
          <p:nvPr/>
        </p:nvSpPr>
        <p:spPr>
          <a:xfrm>
            <a:off x="7395185" y="4176783"/>
            <a:ext cx="2026510"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8" name="Rectangle 17">
            <a:extLst>
              <a:ext uri="{FF2B5EF4-FFF2-40B4-BE49-F238E27FC236}">
                <a16:creationId xmlns:a16="http://schemas.microsoft.com/office/drawing/2014/main" id="{FACCEE2E-60ED-404E-B6F8-3403B2C3396A}"/>
              </a:ext>
            </a:extLst>
          </p:cNvPr>
          <p:cNvSpPr/>
          <p:nvPr/>
        </p:nvSpPr>
        <p:spPr>
          <a:xfrm>
            <a:off x="5449043" y="4176783"/>
            <a:ext cx="1930898"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9" name="Rectangle 18">
            <a:extLst>
              <a:ext uri="{FF2B5EF4-FFF2-40B4-BE49-F238E27FC236}">
                <a16:creationId xmlns:a16="http://schemas.microsoft.com/office/drawing/2014/main" id="{1378CD84-8CFB-4CDB-82DE-9AFB4748D4EA}"/>
              </a:ext>
            </a:extLst>
          </p:cNvPr>
          <p:cNvSpPr/>
          <p:nvPr/>
        </p:nvSpPr>
        <p:spPr>
          <a:xfrm>
            <a:off x="7455501" y="4486465"/>
            <a:ext cx="1913666" cy="1508105"/>
          </a:xfrm>
          <a:prstGeom prst="rect">
            <a:avLst/>
          </a:prstGeom>
        </p:spPr>
        <p:txBody>
          <a:bodyPr wrap="square">
            <a:spAutoFit/>
          </a:bodyPr>
          <a:lstStyle/>
          <a:p>
            <a:pPr algn="ctr"/>
            <a:r>
              <a:rPr lang="en-GB" dirty="0">
                <a:latin typeface="Calibri" panose="020F0502020204030204" pitchFamily="34" charset="0"/>
                <a:ea typeface="Calibri" panose="020F0502020204030204" pitchFamily="34" charset="0"/>
                <a:cs typeface="Arial" panose="020B0604020202020204" pitchFamily="34" charset="0"/>
              </a:rPr>
              <a:t>What is one concept you take from it?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28" name="Rectangle 27">
            <a:extLst>
              <a:ext uri="{FF2B5EF4-FFF2-40B4-BE49-F238E27FC236}">
                <a16:creationId xmlns:a16="http://schemas.microsoft.com/office/drawing/2014/main" id="{1378CD84-8CFB-4CDB-82DE-9AFB4748D4EA}"/>
              </a:ext>
            </a:extLst>
          </p:cNvPr>
          <p:cNvSpPr/>
          <p:nvPr/>
        </p:nvSpPr>
        <p:spPr>
          <a:xfrm>
            <a:off x="5708142" y="4252742"/>
            <a:ext cx="1632818" cy="2031325"/>
          </a:xfrm>
          <a:prstGeom prst="rect">
            <a:avLst/>
          </a:prstGeom>
        </p:spPr>
        <p:txBody>
          <a:bodyPr wrap="square">
            <a:spAutoFit/>
          </a:bodyPr>
          <a:lstStyle/>
          <a:p>
            <a:pPr lvl="0" algn="ctr"/>
            <a:r>
              <a:rPr lang="en-US" dirty="0">
                <a:solidFill>
                  <a:schemeClr val="bg1"/>
                </a:solidFill>
                <a:latin typeface="Adobe Devanagari" panose="02040503050201020203" pitchFamily="18" charset="0"/>
                <a:cs typeface="Adobe Devanagari" panose="02040503050201020203" pitchFamily="18" charset="0"/>
              </a:rPr>
              <a:t>There can be many interpretations of this Hadith  </a:t>
            </a:r>
            <a:r>
              <a:rPr lang="en-US" dirty="0">
                <a:solidFill>
                  <a:schemeClr val="bg1"/>
                </a:solidFill>
                <a:latin typeface="Adobe Devanagari" panose="02040503050201020203" pitchFamily="18" charset="0"/>
                <a:cs typeface="Adobe Devanagari" panose="02040503050201020203" pitchFamily="18" charset="0"/>
                <a:sym typeface="Wingdings" panose="05000000000000000000" pitchFamily="2" charset="2"/>
              </a:rPr>
              <a:t></a:t>
            </a:r>
            <a:endParaRPr lang="en-US" dirty="0">
              <a:solidFill>
                <a:schemeClr val="bg1"/>
              </a:solidFill>
              <a:latin typeface="Adobe Devanagari" panose="02040503050201020203" pitchFamily="18" charset="0"/>
              <a:cs typeface="Adobe Devanagari" panose="02040503050201020203" pitchFamily="18" charset="0"/>
            </a:endParaRPr>
          </a:p>
          <a:p>
            <a:pPr lvl="0" algn="ctr"/>
            <a:endParaRPr lang="en-GB" dirty="0">
              <a:solidFill>
                <a:schemeClr val="bg1"/>
              </a:solidFill>
              <a:latin typeface="Adobe Devanagari" panose="02040503050201020203" pitchFamily="18" charset="0"/>
              <a:cs typeface="Adobe Devanagari" panose="02040503050201020203" pitchFamily="18" charset="0"/>
            </a:endParaRPr>
          </a:p>
          <a:p>
            <a:pPr lvl="0" algn="ctr"/>
            <a:endParaRPr lang="en-GB" dirty="0"/>
          </a:p>
        </p:txBody>
      </p:sp>
      <p:pic>
        <p:nvPicPr>
          <p:cNvPr id="20" name="Picture 19" descr="Logo&#10;&#10;Description automatically generated">
            <a:extLst>
              <a:ext uri="{FF2B5EF4-FFF2-40B4-BE49-F238E27FC236}">
                <a16:creationId xmlns:a16="http://schemas.microsoft.com/office/drawing/2014/main" id="{44108642-B8D7-4939-B551-48810166C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56"/>
            <a:ext cx="1164612" cy="1178990"/>
          </a:xfrm>
          <a:prstGeom prst="rect">
            <a:avLst/>
          </a:prstGeom>
        </p:spPr>
      </p:pic>
      <p:sp>
        <p:nvSpPr>
          <p:cNvPr id="21" name="Freeform 17">
            <a:extLst>
              <a:ext uri="{FF2B5EF4-FFF2-40B4-BE49-F238E27FC236}">
                <a16:creationId xmlns:a16="http://schemas.microsoft.com/office/drawing/2014/main" id="{125F4FFE-FF0E-482A-8A07-BB6B30479F6A}"/>
              </a:ext>
            </a:extLst>
          </p:cNvPr>
          <p:cNvSpPr>
            <a:spLocks noChangeArrowheads="1"/>
          </p:cNvSpPr>
          <p:nvPr/>
        </p:nvSpPr>
        <p:spPr bwMode="auto">
          <a:xfrm>
            <a:off x="6164082" y="5748328"/>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4" name="Freeform 17">
            <a:extLst>
              <a:ext uri="{FF2B5EF4-FFF2-40B4-BE49-F238E27FC236}">
                <a16:creationId xmlns:a16="http://schemas.microsoft.com/office/drawing/2014/main" id="{125F4FFE-FF0E-482A-8A07-BB6B30479F6A}"/>
              </a:ext>
            </a:extLst>
          </p:cNvPr>
          <p:cNvSpPr>
            <a:spLocks noChangeArrowheads="1"/>
          </p:cNvSpPr>
          <p:nvPr/>
        </p:nvSpPr>
        <p:spPr bwMode="auto">
          <a:xfrm>
            <a:off x="8215798" y="5695122"/>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9" name="Rectangle 28">
            <a:extLst>
              <a:ext uri="{FF2B5EF4-FFF2-40B4-BE49-F238E27FC236}">
                <a16:creationId xmlns:a16="http://schemas.microsoft.com/office/drawing/2014/main" id="{BB90565E-10BB-4E46-8098-6F5D36147CED}"/>
              </a:ext>
            </a:extLst>
          </p:cNvPr>
          <p:cNvSpPr/>
          <p:nvPr/>
        </p:nvSpPr>
        <p:spPr>
          <a:xfrm>
            <a:off x="3506262" y="4176783"/>
            <a:ext cx="1930899"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30" name="Rectangle 29">
            <a:extLst>
              <a:ext uri="{FF2B5EF4-FFF2-40B4-BE49-F238E27FC236}">
                <a16:creationId xmlns:a16="http://schemas.microsoft.com/office/drawing/2014/main" id="{5B8A30D2-9009-41DC-A4BE-ABB03064A2C5}"/>
              </a:ext>
            </a:extLst>
          </p:cNvPr>
          <p:cNvSpPr/>
          <p:nvPr/>
        </p:nvSpPr>
        <p:spPr>
          <a:xfrm>
            <a:off x="3554697" y="4644035"/>
            <a:ext cx="1823379" cy="1231106"/>
          </a:xfrm>
          <a:prstGeom prst="rect">
            <a:avLst/>
          </a:prstGeom>
        </p:spPr>
        <p:txBody>
          <a:bodyPr wrap="square">
            <a:spAutoFit/>
          </a:bodyPr>
          <a:lstStyle/>
          <a:p>
            <a:pPr algn="ctr"/>
            <a:r>
              <a:rPr lang="en-US" sz="1800" dirty="0">
                <a:effectLst/>
                <a:latin typeface="Calibri" panose="020F0502020204030204" pitchFamily="34" charset="0"/>
                <a:ea typeface="Calibri" panose="020F0502020204030204" pitchFamily="34" charset="0"/>
                <a:cs typeface="Arial" panose="020B0604020202020204" pitchFamily="34" charset="0"/>
              </a:rPr>
              <a:t>What does a mirror show?</a:t>
            </a: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31" name="Freeform 17">
            <a:extLst>
              <a:ext uri="{FF2B5EF4-FFF2-40B4-BE49-F238E27FC236}">
                <a16:creationId xmlns:a16="http://schemas.microsoft.com/office/drawing/2014/main" id="{444B192F-38B4-4369-ADEA-59DEC772D363}"/>
              </a:ext>
            </a:extLst>
          </p:cNvPr>
          <p:cNvSpPr>
            <a:spLocks noChangeArrowheads="1"/>
          </p:cNvSpPr>
          <p:nvPr/>
        </p:nvSpPr>
        <p:spPr bwMode="auto">
          <a:xfrm>
            <a:off x="4225938" y="5686794"/>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1188749240"/>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86000">
              <a:srgbClr val="E08A49">
                <a:alpha val="78000"/>
              </a:srgbClr>
            </a:gs>
            <a:gs pos="48000">
              <a:schemeClr val="accent1">
                <a:lumMod val="45000"/>
                <a:lumOff val="55000"/>
                <a:alpha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E5A455-8F49-4484-AD58-1D3C31EB4CF8}"/>
              </a:ext>
            </a:extLst>
          </p:cNvPr>
          <p:cNvSpPr/>
          <p:nvPr/>
        </p:nvSpPr>
        <p:spPr>
          <a:xfrm flipH="1">
            <a:off x="975510" y="405265"/>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Short Quiz</a:t>
            </a:r>
          </a:p>
        </p:txBody>
      </p:sp>
      <p:sp>
        <p:nvSpPr>
          <p:cNvPr id="7" name="Graphic 11">
            <a:extLst>
              <a:ext uri="{FF2B5EF4-FFF2-40B4-BE49-F238E27FC236}">
                <a16:creationId xmlns:a16="http://schemas.microsoft.com/office/drawing/2014/main" id="{03CCF36E-D6A1-49C3-AF4D-17AD7C746CBB}"/>
              </a:ext>
            </a:extLst>
          </p:cNvPr>
          <p:cNvSpPr/>
          <p:nvPr/>
        </p:nvSpPr>
        <p:spPr>
          <a:xfrm>
            <a:off x="8968732" y="249682"/>
            <a:ext cx="796602" cy="1850047"/>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tx1"/>
          </a:solidFill>
          <a:ln w="9525" cap="flat">
            <a:noFill/>
            <a:prstDash val="solid"/>
            <a:miter/>
          </a:ln>
        </p:spPr>
        <p:txBody>
          <a:bodyPr rtlCol="0" anchor="ctr"/>
          <a:lstStyle/>
          <a:p>
            <a:endParaRPr lang="en-US" dirty="0"/>
          </a:p>
        </p:txBody>
      </p:sp>
      <p:sp>
        <p:nvSpPr>
          <p:cNvPr id="10" name="Freeform 5">
            <a:extLst>
              <a:ext uri="{FF2B5EF4-FFF2-40B4-BE49-F238E27FC236}">
                <a16:creationId xmlns:a16="http://schemas.microsoft.com/office/drawing/2014/main" id="{F3BB551A-C5EC-49C4-933B-343C199F0412}"/>
              </a:ext>
            </a:extLst>
          </p:cNvPr>
          <p:cNvSpPr/>
          <p:nvPr/>
        </p:nvSpPr>
        <p:spPr>
          <a:xfrm flipH="1">
            <a:off x="9695009" y="748644"/>
            <a:ext cx="1007106" cy="1506217"/>
          </a:xfrm>
          <a:custGeom>
            <a:avLst/>
            <a:gdLst>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510493 w 1997094"/>
              <a:gd name="connsiteY19" fmla="*/ 244027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83421 w 1997094"/>
              <a:gd name="connsiteY21" fmla="*/ 292271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1474"/>
              <a:gd name="connsiteX1" fmla="*/ 779764 w 1997094"/>
              <a:gd name="connsiteY1" fmla="*/ 117807 h 3411474"/>
              <a:gd name="connsiteX2" fmla="*/ 751715 w 1997094"/>
              <a:gd name="connsiteY2" fmla="*/ 224393 h 3411474"/>
              <a:gd name="connsiteX3" fmla="*/ 656348 w 1997094"/>
              <a:gd name="connsiteY3" fmla="*/ 403907 h 3411474"/>
              <a:gd name="connsiteX4" fmla="*/ 656348 w 1997094"/>
              <a:gd name="connsiteY4" fmla="*/ 460005 h 3411474"/>
              <a:gd name="connsiteX5" fmla="*/ 673178 w 1997094"/>
              <a:gd name="connsiteY5" fmla="*/ 544153 h 3411474"/>
              <a:gd name="connsiteX6" fmla="*/ 448785 w 1997094"/>
              <a:gd name="connsiteY6" fmla="*/ 656349 h 3411474"/>
              <a:gd name="connsiteX7" fmla="*/ 263661 w 1997094"/>
              <a:gd name="connsiteY7" fmla="*/ 673178 h 3411474"/>
              <a:gd name="connsiteX8" fmla="*/ 218783 w 1997094"/>
              <a:gd name="connsiteY8" fmla="*/ 948059 h 3411474"/>
              <a:gd name="connsiteX9" fmla="*/ 168294 w 1997094"/>
              <a:gd name="connsiteY9" fmla="*/ 1082695 h 3411474"/>
              <a:gd name="connsiteX10" fmla="*/ 72927 w 1997094"/>
              <a:gd name="connsiteY10" fmla="*/ 1211721 h 3411474"/>
              <a:gd name="connsiteX11" fmla="*/ 0 w 1997094"/>
              <a:gd name="connsiteY11" fmla="*/ 1346356 h 3411474"/>
              <a:gd name="connsiteX12" fmla="*/ 134635 w 1997094"/>
              <a:gd name="connsiteY12" fmla="*/ 1705384 h 3411474"/>
              <a:gd name="connsiteX13" fmla="*/ 241222 w 1997094"/>
              <a:gd name="connsiteY13" fmla="*/ 1778312 h 3411474"/>
              <a:gd name="connsiteX14" fmla="*/ 291710 w 1997094"/>
              <a:gd name="connsiteY14" fmla="*/ 1744653 h 3411474"/>
              <a:gd name="connsiteX15" fmla="*/ 336589 w 1997094"/>
              <a:gd name="connsiteY15" fmla="*/ 1800751 h 3411474"/>
              <a:gd name="connsiteX16" fmla="*/ 370248 w 1997094"/>
              <a:gd name="connsiteY16" fmla="*/ 3141497 h 3411474"/>
              <a:gd name="connsiteX17" fmla="*/ 426346 w 1997094"/>
              <a:gd name="connsiteY17" fmla="*/ 3141497 h 3411474"/>
              <a:gd name="connsiteX18" fmla="*/ 431956 w 1997094"/>
              <a:gd name="connsiteY18" fmla="*/ 2423441 h 3411474"/>
              <a:gd name="connsiteX19" fmla="*/ 482444 w 1997094"/>
              <a:gd name="connsiteY19" fmla="*/ 2434660 h 3411474"/>
              <a:gd name="connsiteX20" fmla="*/ 493664 w 1997094"/>
              <a:gd name="connsiteY20" fmla="*/ 2928324 h 3411474"/>
              <a:gd name="connsiteX21" fmla="*/ 566591 w 1997094"/>
              <a:gd name="connsiteY21" fmla="*/ 2933934 h 3411474"/>
              <a:gd name="connsiteX22" fmla="*/ 572201 w 1997094"/>
              <a:gd name="connsiteY22" fmla="*/ 2457100 h 3411474"/>
              <a:gd name="connsiteX23" fmla="*/ 964888 w 1997094"/>
              <a:gd name="connsiteY23" fmla="*/ 2462710 h 3411474"/>
              <a:gd name="connsiteX24" fmla="*/ 970498 w 1997094"/>
              <a:gd name="connsiteY24" fmla="*/ 2866616 h 3411474"/>
              <a:gd name="connsiteX25" fmla="*/ 1026596 w 1997094"/>
              <a:gd name="connsiteY25" fmla="*/ 2877836 h 3411474"/>
              <a:gd name="connsiteX26" fmla="*/ 1020986 w 1997094"/>
              <a:gd name="connsiteY26" fmla="*/ 3051740 h 3411474"/>
              <a:gd name="connsiteX27" fmla="*/ 1009767 w 1997094"/>
              <a:gd name="connsiteY27" fmla="*/ 3175156 h 3411474"/>
              <a:gd name="connsiteX28" fmla="*/ 1004157 w 1997094"/>
              <a:gd name="connsiteY28" fmla="*/ 3365890 h 3411474"/>
              <a:gd name="connsiteX29" fmla="*/ 1217330 w 1997094"/>
              <a:gd name="connsiteY29" fmla="*/ 3410768 h 3411474"/>
              <a:gd name="connsiteX30" fmla="*/ 1234159 w 1997094"/>
              <a:gd name="connsiteY30" fmla="*/ 3248084 h 3411474"/>
              <a:gd name="connsiteX31" fmla="*/ 1211720 w 1997094"/>
              <a:gd name="connsiteY31" fmla="*/ 3040521 h 3411474"/>
              <a:gd name="connsiteX32" fmla="*/ 1234159 w 1997094"/>
              <a:gd name="connsiteY32" fmla="*/ 2883446 h 3411474"/>
              <a:gd name="connsiteX33" fmla="*/ 1239769 w 1997094"/>
              <a:gd name="connsiteY33" fmla="*/ 2614175 h 3411474"/>
              <a:gd name="connsiteX34" fmla="*/ 1301477 w 1997094"/>
              <a:gd name="connsiteY34" fmla="*/ 2586126 h 3411474"/>
              <a:gd name="connsiteX35" fmla="*/ 1284648 w 1997094"/>
              <a:gd name="connsiteY35" fmla="*/ 2417831 h 3411474"/>
              <a:gd name="connsiteX36" fmla="*/ 1351965 w 1997094"/>
              <a:gd name="connsiteY36" fmla="*/ 2608565 h 3411474"/>
              <a:gd name="connsiteX37" fmla="*/ 1380014 w 1997094"/>
              <a:gd name="connsiteY37" fmla="*/ 3119058 h 3411474"/>
              <a:gd name="connsiteX38" fmla="*/ 1447332 w 1997094"/>
              <a:gd name="connsiteY38" fmla="*/ 3091009 h 3411474"/>
              <a:gd name="connsiteX39" fmla="*/ 1419283 w 1997094"/>
              <a:gd name="connsiteY39" fmla="*/ 2625394 h 3411474"/>
              <a:gd name="connsiteX40" fmla="*/ 1469772 w 1997094"/>
              <a:gd name="connsiteY40" fmla="*/ 2636614 h 3411474"/>
              <a:gd name="connsiteX41" fmla="*/ 1480991 w 1997094"/>
              <a:gd name="connsiteY41" fmla="*/ 3292962 h 3411474"/>
              <a:gd name="connsiteX42" fmla="*/ 1531479 w 1997094"/>
              <a:gd name="connsiteY42" fmla="*/ 3276133 h 3411474"/>
              <a:gd name="connsiteX43" fmla="*/ 1553919 w 1997094"/>
              <a:gd name="connsiteY43" fmla="*/ 2821738 h 3411474"/>
              <a:gd name="connsiteX44" fmla="*/ 1604407 w 1997094"/>
              <a:gd name="connsiteY44" fmla="*/ 2961983 h 3411474"/>
              <a:gd name="connsiteX45" fmla="*/ 1952216 w 1997094"/>
              <a:gd name="connsiteY45" fmla="*/ 2771249 h 3411474"/>
              <a:gd name="connsiteX46" fmla="*/ 1997094 w 1997094"/>
              <a:gd name="connsiteY46" fmla="*/ 2653443 h 3411474"/>
              <a:gd name="connsiteX47" fmla="*/ 1823190 w 1997094"/>
              <a:gd name="connsiteY47" fmla="*/ 2642224 h 3411474"/>
              <a:gd name="connsiteX48" fmla="*/ 1694164 w 1997094"/>
              <a:gd name="connsiteY48" fmla="*/ 2546857 h 3411474"/>
              <a:gd name="connsiteX49" fmla="*/ 1621237 w 1997094"/>
              <a:gd name="connsiteY49" fmla="*/ 2451490 h 3411474"/>
              <a:gd name="connsiteX50" fmla="*/ 1694164 w 1997094"/>
              <a:gd name="connsiteY50" fmla="*/ 2328074 h 3411474"/>
              <a:gd name="connsiteX51" fmla="*/ 1514650 w 1997094"/>
              <a:gd name="connsiteY51" fmla="*/ 2030754 h 3411474"/>
              <a:gd name="connsiteX52" fmla="*/ 1531479 w 1997094"/>
              <a:gd name="connsiteY52" fmla="*/ 1610018 h 3411474"/>
              <a:gd name="connsiteX53" fmla="*/ 1301477 w 1997094"/>
              <a:gd name="connsiteY53" fmla="*/ 1615627 h 3411474"/>
              <a:gd name="connsiteX54" fmla="*/ 1323916 w 1997094"/>
              <a:gd name="connsiteY54" fmla="*/ 1486602 h 3411474"/>
              <a:gd name="connsiteX55" fmla="*/ 1262208 w 1997094"/>
              <a:gd name="connsiteY55" fmla="*/ 1301478 h 3411474"/>
              <a:gd name="connsiteX56" fmla="*/ 1301477 w 1997094"/>
              <a:gd name="connsiteY56" fmla="*/ 1228550 h 3411474"/>
              <a:gd name="connsiteX57" fmla="*/ 1234159 w 1997094"/>
              <a:gd name="connsiteY57" fmla="*/ 1043426 h 3411474"/>
              <a:gd name="connsiteX58" fmla="*/ 1250989 w 1997094"/>
              <a:gd name="connsiteY58" fmla="*/ 847083 h 3411474"/>
              <a:gd name="connsiteX59" fmla="*/ 970498 w 1997094"/>
              <a:gd name="connsiteY59" fmla="*/ 712447 h 3411474"/>
              <a:gd name="connsiteX60" fmla="*/ 1015376 w 1997094"/>
              <a:gd name="connsiteY60" fmla="*/ 622690 h 3411474"/>
              <a:gd name="connsiteX61" fmla="*/ 1150012 w 1997094"/>
              <a:gd name="connsiteY61" fmla="*/ 482445 h 3411474"/>
              <a:gd name="connsiteX62" fmla="*/ 1166841 w 1997094"/>
              <a:gd name="connsiteY62" fmla="*/ 314150 h 3411474"/>
              <a:gd name="connsiteX63" fmla="*/ 1161232 w 1997094"/>
              <a:gd name="connsiteY63" fmla="*/ 196344 h 3411474"/>
              <a:gd name="connsiteX64" fmla="*/ 1065865 w 1997094"/>
              <a:gd name="connsiteY64" fmla="*/ 117807 h 3411474"/>
              <a:gd name="connsiteX65" fmla="*/ 998547 w 1997094"/>
              <a:gd name="connsiteY65" fmla="*/ 72928 h 3411474"/>
              <a:gd name="connsiteX66" fmla="*/ 920010 w 1997094"/>
              <a:gd name="connsiteY66" fmla="*/ 0 h 3411474"/>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34159 w 1997094"/>
              <a:gd name="connsiteY30" fmla="*/ 3248084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39769 w 1997094"/>
              <a:gd name="connsiteY34" fmla="*/ 2614175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74404 w 1997094"/>
              <a:gd name="connsiteY37" fmla="*/ 2591736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91484 w 1997094"/>
              <a:gd name="connsiteY46" fmla="*/ 276563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2025802"/>
              <a:gd name="connsiteY0" fmla="*/ 0 h 3436871"/>
              <a:gd name="connsiteX1" fmla="*/ 779764 w 2025802"/>
              <a:gd name="connsiteY1" fmla="*/ 117807 h 3436871"/>
              <a:gd name="connsiteX2" fmla="*/ 751715 w 2025802"/>
              <a:gd name="connsiteY2" fmla="*/ 224393 h 3436871"/>
              <a:gd name="connsiteX3" fmla="*/ 656348 w 2025802"/>
              <a:gd name="connsiteY3" fmla="*/ 403907 h 3436871"/>
              <a:gd name="connsiteX4" fmla="*/ 656348 w 2025802"/>
              <a:gd name="connsiteY4" fmla="*/ 460005 h 3436871"/>
              <a:gd name="connsiteX5" fmla="*/ 673178 w 2025802"/>
              <a:gd name="connsiteY5" fmla="*/ 544153 h 3436871"/>
              <a:gd name="connsiteX6" fmla="*/ 448785 w 2025802"/>
              <a:gd name="connsiteY6" fmla="*/ 656349 h 3436871"/>
              <a:gd name="connsiteX7" fmla="*/ 263661 w 2025802"/>
              <a:gd name="connsiteY7" fmla="*/ 673178 h 3436871"/>
              <a:gd name="connsiteX8" fmla="*/ 218783 w 2025802"/>
              <a:gd name="connsiteY8" fmla="*/ 948059 h 3436871"/>
              <a:gd name="connsiteX9" fmla="*/ 168294 w 2025802"/>
              <a:gd name="connsiteY9" fmla="*/ 1082695 h 3436871"/>
              <a:gd name="connsiteX10" fmla="*/ 72927 w 2025802"/>
              <a:gd name="connsiteY10" fmla="*/ 1211721 h 3436871"/>
              <a:gd name="connsiteX11" fmla="*/ 0 w 2025802"/>
              <a:gd name="connsiteY11" fmla="*/ 1346356 h 3436871"/>
              <a:gd name="connsiteX12" fmla="*/ 134635 w 2025802"/>
              <a:gd name="connsiteY12" fmla="*/ 1705384 h 3436871"/>
              <a:gd name="connsiteX13" fmla="*/ 241222 w 2025802"/>
              <a:gd name="connsiteY13" fmla="*/ 1778312 h 3436871"/>
              <a:gd name="connsiteX14" fmla="*/ 291710 w 2025802"/>
              <a:gd name="connsiteY14" fmla="*/ 1744653 h 3436871"/>
              <a:gd name="connsiteX15" fmla="*/ 336589 w 2025802"/>
              <a:gd name="connsiteY15" fmla="*/ 1800751 h 3436871"/>
              <a:gd name="connsiteX16" fmla="*/ 387077 w 2025802"/>
              <a:gd name="connsiteY16" fmla="*/ 3326621 h 3436871"/>
              <a:gd name="connsiteX17" fmla="*/ 448785 w 2025802"/>
              <a:gd name="connsiteY17" fmla="*/ 3298572 h 3436871"/>
              <a:gd name="connsiteX18" fmla="*/ 431956 w 2025802"/>
              <a:gd name="connsiteY18" fmla="*/ 2423441 h 3436871"/>
              <a:gd name="connsiteX19" fmla="*/ 482444 w 2025802"/>
              <a:gd name="connsiteY19" fmla="*/ 2434660 h 3436871"/>
              <a:gd name="connsiteX20" fmla="*/ 516103 w 2025802"/>
              <a:gd name="connsiteY20" fmla="*/ 3119058 h 3436871"/>
              <a:gd name="connsiteX21" fmla="*/ 583421 w 2025802"/>
              <a:gd name="connsiteY21" fmla="*/ 3124668 h 3436871"/>
              <a:gd name="connsiteX22" fmla="*/ 572201 w 2025802"/>
              <a:gd name="connsiteY22" fmla="*/ 2457100 h 3436871"/>
              <a:gd name="connsiteX23" fmla="*/ 964888 w 2025802"/>
              <a:gd name="connsiteY23" fmla="*/ 2462710 h 3436871"/>
              <a:gd name="connsiteX24" fmla="*/ 970498 w 2025802"/>
              <a:gd name="connsiteY24" fmla="*/ 2866616 h 3436871"/>
              <a:gd name="connsiteX25" fmla="*/ 1026596 w 2025802"/>
              <a:gd name="connsiteY25" fmla="*/ 2877836 h 3436871"/>
              <a:gd name="connsiteX26" fmla="*/ 1020986 w 2025802"/>
              <a:gd name="connsiteY26" fmla="*/ 3051740 h 3436871"/>
              <a:gd name="connsiteX27" fmla="*/ 1009767 w 2025802"/>
              <a:gd name="connsiteY27" fmla="*/ 3175156 h 3436871"/>
              <a:gd name="connsiteX28" fmla="*/ 1020986 w 2025802"/>
              <a:gd name="connsiteY28" fmla="*/ 3393939 h 3436871"/>
              <a:gd name="connsiteX29" fmla="*/ 1217330 w 2025802"/>
              <a:gd name="connsiteY29" fmla="*/ 3410768 h 3436871"/>
              <a:gd name="connsiteX30" fmla="*/ 1211720 w 2025802"/>
              <a:gd name="connsiteY30" fmla="*/ 3225645 h 3436871"/>
              <a:gd name="connsiteX31" fmla="*/ 1228549 w 2025802"/>
              <a:gd name="connsiteY31" fmla="*/ 3051741 h 3436871"/>
              <a:gd name="connsiteX32" fmla="*/ 1211720 w 2025802"/>
              <a:gd name="connsiteY32" fmla="*/ 2922714 h 3436871"/>
              <a:gd name="connsiteX33" fmla="*/ 1234159 w 2025802"/>
              <a:gd name="connsiteY33" fmla="*/ 2883446 h 3436871"/>
              <a:gd name="connsiteX34" fmla="*/ 1250988 w 2025802"/>
              <a:gd name="connsiteY34" fmla="*/ 2664663 h 3436871"/>
              <a:gd name="connsiteX35" fmla="*/ 1256599 w 2025802"/>
              <a:gd name="connsiteY35" fmla="*/ 2552467 h 3436871"/>
              <a:gd name="connsiteX36" fmla="*/ 1262209 w 2025802"/>
              <a:gd name="connsiteY36" fmla="*/ 2417831 h 3436871"/>
              <a:gd name="connsiteX37" fmla="*/ 1357574 w 2025802"/>
              <a:gd name="connsiteY37" fmla="*/ 2569297 h 3436871"/>
              <a:gd name="connsiteX38" fmla="*/ 1368794 w 2025802"/>
              <a:gd name="connsiteY38" fmla="*/ 3107839 h 3436871"/>
              <a:gd name="connsiteX39" fmla="*/ 1413673 w 2025802"/>
              <a:gd name="connsiteY39" fmla="*/ 3113448 h 3436871"/>
              <a:gd name="connsiteX40" fmla="*/ 1419283 w 2025802"/>
              <a:gd name="connsiteY40" fmla="*/ 2625394 h 3436871"/>
              <a:gd name="connsiteX41" fmla="*/ 1469772 w 2025802"/>
              <a:gd name="connsiteY41" fmla="*/ 2636614 h 3436871"/>
              <a:gd name="connsiteX42" fmla="*/ 1480991 w 2025802"/>
              <a:gd name="connsiteY42" fmla="*/ 3292962 h 3436871"/>
              <a:gd name="connsiteX43" fmla="*/ 1531479 w 2025802"/>
              <a:gd name="connsiteY43" fmla="*/ 3276133 h 3436871"/>
              <a:gd name="connsiteX44" fmla="*/ 1537090 w 2025802"/>
              <a:gd name="connsiteY44" fmla="*/ 2804908 h 3436871"/>
              <a:gd name="connsiteX45" fmla="*/ 1604407 w 2025802"/>
              <a:gd name="connsiteY45" fmla="*/ 2961983 h 3436871"/>
              <a:gd name="connsiteX46" fmla="*/ 1991484 w 2025802"/>
              <a:gd name="connsiteY46" fmla="*/ 2765639 h 3436871"/>
              <a:gd name="connsiteX47" fmla="*/ 1997094 w 2025802"/>
              <a:gd name="connsiteY47" fmla="*/ 2653443 h 3436871"/>
              <a:gd name="connsiteX48" fmla="*/ 1823190 w 2025802"/>
              <a:gd name="connsiteY48" fmla="*/ 2642224 h 3436871"/>
              <a:gd name="connsiteX49" fmla="*/ 1694164 w 2025802"/>
              <a:gd name="connsiteY49" fmla="*/ 2546857 h 3436871"/>
              <a:gd name="connsiteX50" fmla="*/ 1621237 w 2025802"/>
              <a:gd name="connsiteY50" fmla="*/ 2451490 h 3436871"/>
              <a:gd name="connsiteX51" fmla="*/ 1694164 w 2025802"/>
              <a:gd name="connsiteY51" fmla="*/ 2328074 h 3436871"/>
              <a:gd name="connsiteX52" fmla="*/ 1514650 w 2025802"/>
              <a:gd name="connsiteY52" fmla="*/ 2030754 h 3436871"/>
              <a:gd name="connsiteX53" fmla="*/ 1531479 w 2025802"/>
              <a:gd name="connsiteY53" fmla="*/ 1610018 h 3436871"/>
              <a:gd name="connsiteX54" fmla="*/ 1301477 w 2025802"/>
              <a:gd name="connsiteY54" fmla="*/ 1615627 h 3436871"/>
              <a:gd name="connsiteX55" fmla="*/ 1323916 w 2025802"/>
              <a:gd name="connsiteY55" fmla="*/ 1486602 h 3436871"/>
              <a:gd name="connsiteX56" fmla="*/ 1262208 w 2025802"/>
              <a:gd name="connsiteY56" fmla="*/ 1301478 h 3436871"/>
              <a:gd name="connsiteX57" fmla="*/ 1301477 w 2025802"/>
              <a:gd name="connsiteY57" fmla="*/ 1228550 h 3436871"/>
              <a:gd name="connsiteX58" fmla="*/ 1234159 w 2025802"/>
              <a:gd name="connsiteY58" fmla="*/ 1043426 h 3436871"/>
              <a:gd name="connsiteX59" fmla="*/ 1250989 w 2025802"/>
              <a:gd name="connsiteY59" fmla="*/ 847083 h 3436871"/>
              <a:gd name="connsiteX60" fmla="*/ 970498 w 2025802"/>
              <a:gd name="connsiteY60" fmla="*/ 712447 h 3436871"/>
              <a:gd name="connsiteX61" fmla="*/ 1015376 w 2025802"/>
              <a:gd name="connsiteY61" fmla="*/ 622690 h 3436871"/>
              <a:gd name="connsiteX62" fmla="*/ 1150012 w 2025802"/>
              <a:gd name="connsiteY62" fmla="*/ 482445 h 3436871"/>
              <a:gd name="connsiteX63" fmla="*/ 1166841 w 2025802"/>
              <a:gd name="connsiteY63" fmla="*/ 314150 h 3436871"/>
              <a:gd name="connsiteX64" fmla="*/ 1161232 w 2025802"/>
              <a:gd name="connsiteY64" fmla="*/ 196344 h 3436871"/>
              <a:gd name="connsiteX65" fmla="*/ 1065865 w 2025802"/>
              <a:gd name="connsiteY65" fmla="*/ 117807 h 3436871"/>
              <a:gd name="connsiteX66" fmla="*/ 998547 w 2025802"/>
              <a:gd name="connsiteY66" fmla="*/ 72928 h 3436871"/>
              <a:gd name="connsiteX67" fmla="*/ 920010 w 2025802"/>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3190 w 2038796"/>
              <a:gd name="connsiteY48" fmla="*/ 264222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87327 w 2038796"/>
              <a:gd name="connsiteY66" fmla="*/ 95368 h 3436871"/>
              <a:gd name="connsiteX67" fmla="*/ 920010 w 2038796"/>
              <a:gd name="connsiteY67" fmla="*/ 0 h 3436871"/>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3178 w 2038796"/>
              <a:gd name="connsiteY5" fmla="*/ 49366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63661 w 2038796"/>
              <a:gd name="connsiteY8" fmla="*/ 622690 h 3386383"/>
              <a:gd name="connsiteX9" fmla="*/ 218783 w 2038796"/>
              <a:gd name="connsiteY9" fmla="*/ 897571 h 3386383"/>
              <a:gd name="connsiteX10" fmla="*/ 168294 w 2038796"/>
              <a:gd name="connsiteY10" fmla="*/ 1032207 h 3386383"/>
              <a:gd name="connsiteX11" fmla="*/ 72927 w 2038796"/>
              <a:gd name="connsiteY11" fmla="*/ 1161233 h 3386383"/>
              <a:gd name="connsiteX12" fmla="*/ 0 w 2038796"/>
              <a:gd name="connsiteY12" fmla="*/ 1295868 h 3386383"/>
              <a:gd name="connsiteX13" fmla="*/ 134635 w 2038796"/>
              <a:gd name="connsiteY13" fmla="*/ 1654896 h 3386383"/>
              <a:gd name="connsiteX14" fmla="*/ 241222 w 2038796"/>
              <a:gd name="connsiteY14" fmla="*/ 1727824 h 3386383"/>
              <a:gd name="connsiteX15" fmla="*/ 291710 w 2038796"/>
              <a:gd name="connsiteY15" fmla="*/ 1694165 h 3386383"/>
              <a:gd name="connsiteX16" fmla="*/ 336589 w 2038796"/>
              <a:gd name="connsiteY16" fmla="*/ 1750263 h 3386383"/>
              <a:gd name="connsiteX17" fmla="*/ 387077 w 2038796"/>
              <a:gd name="connsiteY17" fmla="*/ 3276133 h 3386383"/>
              <a:gd name="connsiteX18" fmla="*/ 448785 w 2038796"/>
              <a:gd name="connsiteY18" fmla="*/ 3248084 h 3386383"/>
              <a:gd name="connsiteX19" fmla="*/ 431956 w 2038796"/>
              <a:gd name="connsiteY19" fmla="*/ 2372953 h 3386383"/>
              <a:gd name="connsiteX20" fmla="*/ 482444 w 2038796"/>
              <a:gd name="connsiteY20" fmla="*/ 2384172 h 3386383"/>
              <a:gd name="connsiteX21" fmla="*/ 516103 w 2038796"/>
              <a:gd name="connsiteY21" fmla="*/ 3068570 h 3386383"/>
              <a:gd name="connsiteX22" fmla="*/ 583421 w 2038796"/>
              <a:gd name="connsiteY22" fmla="*/ 3074180 h 3386383"/>
              <a:gd name="connsiteX23" fmla="*/ 572201 w 2038796"/>
              <a:gd name="connsiteY23" fmla="*/ 2406612 h 3386383"/>
              <a:gd name="connsiteX24" fmla="*/ 964888 w 2038796"/>
              <a:gd name="connsiteY24" fmla="*/ 2412222 h 3386383"/>
              <a:gd name="connsiteX25" fmla="*/ 970498 w 2038796"/>
              <a:gd name="connsiteY25" fmla="*/ 2816128 h 3386383"/>
              <a:gd name="connsiteX26" fmla="*/ 1026596 w 2038796"/>
              <a:gd name="connsiteY26" fmla="*/ 2827348 h 3386383"/>
              <a:gd name="connsiteX27" fmla="*/ 1020986 w 2038796"/>
              <a:gd name="connsiteY27" fmla="*/ 3001252 h 3386383"/>
              <a:gd name="connsiteX28" fmla="*/ 1009767 w 2038796"/>
              <a:gd name="connsiteY28" fmla="*/ 3124668 h 3386383"/>
              <a:gd name="connsiteX29" fmla="*/ 1020986 w 2038796"/>
              <a:gd name="connsiteY29" fmla="*/ 3343451 h 3386383"/>
              <a:gd name="connsiteX30" fmla="*/ 1217330 w 2038796"/>
              <a:gd name="connsiteY30" fmla="*/ 3360280 h 3386383"/>
              <a:gd name="connsiteX31" fmla="*/ 1211720 w 2038796"/>
              <a:gd name="connsiteY31" fmla="*/ 3175157 h 3386383"/>
              <a:gd name="connsiteX32" fmla="*/ 1228549 w 2038796"/>
              <a:gd name="connsiteY32" fmla="*/ 3001253 h 3386383"/>
              <a:gd name="connsiteX33" fmla="*/ 1211720 w 2038796"/>
              <a:gd name="connsiteY33" fmla="*/ 2872226 h 3386383"/>
              <a:gd name="connsiteX34" fmla="*/ 1234159 w 2038796"/>
              <a:gd name="connsiteY34" fmla="*/ 2832958 h 3386383"/>
              <a:gd name="connsiteX35" fmla="*/ 1250988 w 2038796"/>
              <a:gd name="connsiteY35" fmla="*/ 2614175 h 3386383"/>
              <a:gd name="connsiteX36" fmla="*/ 1256599 w 2038796"/>
              <a:gd name="connsiteY36" fmla="*/ 2501979 h 3386383"/>
              <a:gd name="connsiteX37" fmla="*/ 1262209 w 2038796"/>
              <a:gd name="connsiteY37" fmla="*/ 2367343 h 3386383"/>
              <a:gd name="connsiteX38" fmla="*/ 1357574 w 2038796"/>
              <a:gd name="connsiteY38" fmla="*/ 2518809 h 3386383"/>
              <a:gd name="connsiteX39" fmla="*/ 1368794 w 2038796"/>
              <a:gd name="connsiteY39" fmla="*/ 3057351 h 3386383"/>
              <a:gd name="connsiteX40" fmla="*/ 1413673 w 2038796"/>
              <a:gd name="connsiteY40" fmla="*/ 3062960 h 3386383"/>
              <a:gd name="connsiteX41" fmla="*/ 1419283 w 2038796"/>
              <a:gd name="connsiteY41" fmla="*/ 2574906 h 3386383"/>
              <a:gd name="connsiteX42" fmla="*/ 1469772 w 2038796"/>
              <a:gd name="connsiteY42" fmla="*/ 2586126 h 3386383"/>
              <a:gd name="connsiteX43" fmla="*/ 1480991 w 2038796"/>
              <a:gd name="connsiteY43" fmla="*/ 3242474 h 3386383"/>
              <a:gd name="connsiteX44" fmla="*/ 1531479 w 2038796"/>
              <a:gd name="connsiteY44" fmla="*/ 3225645 h 3386383"/>
              <a:gd name="connsiteX45" fmla="*/ 1537090 w 2038796"/>
              <a:gd name="connsiteY45" fmla="*/ 2754420 h 3386383"/>
              <a:gd name="connsiteX46" fmla="*/ 1604407 w 2038796"/>
              <a:gd name="connsiteY46" fmla="*/ 2911495 h 3386383"/>
              <a:gd name="connsiteX47" fmla="*/ 1991484 w 2038796"/>
              <a:gd name="connsiteY47" fmla="*/ 2715151 h 3386383"/>
              <a:gd name="connsiteX48" fmla="*/ 1997094 w 2038796"/>
              <a:gd name="connsiteY48" fmla="*/ 2602955 h 3386383"/>
              <a:gd name="connsiteX49" fmla="*/ 1828800 w 2038796"/>
              <a:gd name="connsiteY49" fmla="*/ 2586126 h 3386383"/>
              <a:gd name="connsiteX50" fmla="*/ 1705383 w 2038796"/>
              <a:gd name="connsiteY50" fmla="*/ 2513198 h 3386383"/>
              <a:gd name="connsiteX51" fmla="*/ 1621237 w 2038796"/>
              <a:gd name="connsiteY51" fmla="*/ 2401002 h 3386383"/>
              <a:gd name="connsiteX52" fmla="*/ 1694164 w 2038796"/>
              <a:gd name="connsiteY52" fmla="*/ 2277586 h 3386383"/>
              <a:gd name="connsiteX53" fmla="*/ 1514650 w 2038796"/>
              <a:gd name="connsiteY53" fmla="*/ 1980266 h 3386383"/>
              <a:gd name="connsiteX54" fmla="*/ 1503430 w 2038796"/>
              <a:gd name="connsiteY54" fmla="*/ 1576359 h 3386383"/>
              <a:gd name="connsiteX55" fmla="*/ 1312696 w 2038796"/>
              <a:gd name="connsiteY55" fmla="*/ 1598797 h 3386383"/>
              <a:gd name="connsiteX56" fmla="*/ 1323916 w 2038796"/>
              <a:gd name="connsiteY56" fmla="*/ 1436114 h 3386383"/>
              <a:gd name="connsiteX57" fmla="*/ 1262208 w 2038796"/>
              <a:gd name="connsiteY57" fmla="*/ 1295869 h 3386383"/>
              <a:gd name="connsiteX58" fmla="*/ 1284648 w 2038796"/>
              <a:gd name="connsiteY58" fmla="*/ 1189282 h 3386383"/>
              <a:gd name="connsiteX59" fmla="*/ 1256599 w 2038796"/>
              <a:gd name="connsiteY59" fmla="*/ 1026597 h 3386383"/>
              <a:gd name="connsiteX60" fmla="*/ 1256599 w 2038796"/>
              <a:gd name="connsiteY60" fmla="*/ 830254 h 3386383"/>
              <a:gd name="connsiteX61" fmla="*/ 970498 w 2038796"/>
              <a:gd name="connsiteY61" fmla="*/ 661959 h 3386383"/>
              <a:gd name="connsiteX62" fmla="*/ 1015376 w 2038796"/>
              <a:gd name="connsiteY62" fmla="*/ 572202 h 3386383"/>
              <a:gd name="connsiteX63" fmla="*/ 1150012 w 2038796"/>
              <a:gd name="connsiteY63" fmla="*/ 431957 h 3386383"/>
              <a:gd name="connsiteX64" fmla="*/ 1166841 w 2038796"/>
              <a:gd name="connsiteY64" fmla="*/ 263662 h 3386383"/>
              <a:gd name="connsiteX65" fmla="*/ 1161232 w 2038796"/>
              <a:gd name="connsiteY65" fmla="*/ 145856 h 3386383"/>
              <a:gd name="connsiteX66" fmla="*/ 1093914 w 2038796"/>
              <a:gd name="connsiteY66" fmla="*/ 84149 h 3386383"/>
              <a:gd name="connsiteX67" fmla="*/ 987327 w 2038796"/>
              <a:gd name="connsiteY67" fmla="*/ 44880 h 3386383"/>
              <a:gd name="connsiteX68" fmla="*/ 869522 w 2038796"/>
              <a:gd name="connsiteY68"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38796" h="3386383">
                <a:moveTo>
                  <a:pt x="869522" y="0"/>
                </a:moveTo>
                <a:lnTo>
                  <a:pt x="779764" y="67319"/>
                </a:lnTo>
                <a:lnTo>
                  <a:pt x="751715" y="173905"/>
                </a:lnTo>
                <a:cubicBezTo>
                  <a:pt x="731146" y="252442"/>
                  <a:pt x="676918" y="297321"/>
                  <a:pt x="690007" y="409517"/>
                </a:cubicBezTo>
                <a:lnTo>
                  <a:pt x="678788" y="516105"/>
                </a:lnTo>
                <a:lnTo>
                  <a:pt x="488053" y="617081"/>
                </a:lnTo>
                <a:cubicBezTo>
                  <a:pt x="418866" y="617081"/>
                  <a:pt x="304800" y="639519"/>
                  <a:pt x="280491" y="673178"/>
                </a:cubicBezTo>
                <a:lnTo>
                  <a:pt x="218783" y="897571"/>
                </a:lnTo>
                <a:lnTo>
                  <a:pt x="168294" y="1032207"/>
                </a:lnTo>
                <a:lnTo>
                  <a:pt x="72927" y="1161233"/>
                </a:lnTo>
                <a:lnTo>
                  <a:pt x="0" y="1295868"/>
                </a:lnTo>
                <a:lnTo>
                  <a:pt x="134635" y="1654896"/>
                </a:lnTo>
                <a:lnTo>
                  <a:pt x="241222" y="1727824"/>
                </a:lnTo>
                <a:lnTo>
                  <a:pt x="291710" y="1694165"/>
                </a:lnTo>
                <a:lnTo>
                  <a:pt x="336589" y="1750263"/>
                </a:lnTo>
                <a:lnTo>
                  <a:pt x="387077" y="3276133"/>
                </a:lnTo>
                <a:lnTo>
                  <a:pt x="448785" y="3248084"/>
                </a:lnTo>
                <a:lnTo>
                  <a:pt x="431956" y="2372953"/>
                </a:lnTo>
                <a:lnTo>
                  <a:pt x="482444" y="2384172"/>
                </a:lnTo>
                <a:lnTo>
                  <a:pt x="516103" y="3068570"/>
                </a:lnTo>
                <a:lnTo>
                  <a:pt x="583421" y="3074180"/>
                </a:lnTo>
                <a:lnTo>
                  <a:pt x="572201" y="2406612"/>
                </a:lnTo>
                <a:lnTo>
                  <a:pt x="964888" y="2412222"/>
                </a:lnTo>
                <a:cubicBezTo>
                  <a:pt x="1011637" y="2451490"/>
                  <a:pt x="968628" y="2681493"/>
                  <a:pt x="970498" y="2816128"/>
                </a:cubicBezTo>
                <a:lnTo>
                  <a:pt x="1026596" y="2827348"/>
                </a:lnTo>
                <a:lnTo>
                  <a:pt x="1020986" y="3001252"/>
                </a:lnTo>
                <a:lnTo>
                  <a:pt x="1009767" y="3124668"/>
                </a:lnTo>
                <a:cubicBezTo>
                  <a:pt x="1007897" y="3188246"/>
                  <a:pt x="972368" y="3279873"/>
                  <a:pt x="1020986" y="3343451"/>
                </a:cubicBezTo>
                <a:cubicBezTo>
                  <a:pt x="1086435" y="3420118"/>
                  <a:pt x="1168711" y="3373370"/>
                  <a:pt x="1217330" y="3360280"/>
                </a:cubicBezTo>
                <a:cubicBezTo>
                  <a:pt x="1262209" y="3306052"/>
                  <a:pt x="1206110" y="3229385"/>
                  <a:pt x="1211720" y="3175157"/>
                </a:cubicBezTo>
                <a:lnTo>
                  <a:pt x="1228549" y="3001253"/>
                </a:lnTo>
                <a:cubicBezTo>
                  <a:pt x="1228549" y="2950764"/>
                  <a:pt x="1211720" y="2922715"/>
                  <a:pt x="1211720" y="2872226"/>
                </a:cubicBezTo>
                <a:lnTo>
                  <a:pt x="1234159" y="2832958"/>
                </a:lnTo>
                <a:lnTo>
                  <a:pt x="1250988" y="2614175"/>
                </a:lnTo>
                <a:lnTo>
                  <a:pt x="1256599" y="2501979"/>
                </a:lnTo>
                <a:lnTo>
                  <a:pt x="1262209" y="2367343"/>
                </a:lnTo>
                <a:lnTo>
                  <a:pt x="1357574" y="2518809"/>
                </a:lnTo>
                <a:lnTo>
                  <a:pt x="1368794" y="3057351"/>
                </a:lnTo>
                <a:lnTo>
                  <a:pt x="1413673" y="3062960"/>
                </a:lnTo>
                <a:lnTo>
                  <a:pt x="1419283" y="2574906"/>
                </a:lnTo>
                <a:lnTo>
                  <a:pt x="1469772" y="2586126"/>
                </a:lnTo>
                <a:lnTo>
                  <a:pt x="1480991" y="3242474"/>
                </a:lnTo>
                <a:lnTo>
                  <a:pt x="1531479" y="3225645"/>
                </a:lnTo>
                <a:cubicBezTo>
                  <a:pt x="1533349" y="3068570"/>
                  <a:pt x="1535220" y="2911495"/>
                  <a:pt x="1537090" y="2754420"/>
                </a:cubicBezTo>
                <a:cubicBezTo>
                  <a:pt x="1559529" y="2806778"/>
                  <a:pt x="1570748" y="2920845"/>
                  <a:pt x="1604407" y="2911495"/>
                </a:cubicBezTo>
                <a:lnTo>
                  <a:pt x="1991484" y="2715151"/>
                </a:lnTo>
                <a:cubicBezTo>
                  <a:pt x="2066282" y="2672142"/>
                  <a:pt x="2040103" y="2595476"/>
                  <a:pt x="1997094" y="2602955"/>
                </a:cubicBezTo>
                <a:lnTo>
                  <a:pt x="1828800" y="2586126"/>
                </a:lnTo>
                <a:cubicBezTo>
                  <a:pt x="1757742" y="2591735"/>
                  <a:pt x="1742782" y="2552467"/>
                  <a:pt x="1705383" y="2513198"/>
                </a:cubicBezTo>
                <a:lnTo>
                  <a:pt x="1621237" y="2401002"/>
                </a:lnTo>
                <a:lnTo>
                  <a:pt x="1694164" y="2277586"/>
                </a:lnTo>
                <a:lnTo>
                  <a:pt x="1514650" y="1980266"/>
                </a:lnTo>
                <a:lnTo>
                  <a:pt x="1503430" y="1576359"/>
                </a:lnTo>
                <a:cubicBezTo>
                  <a:pt x="1458552" y="1527741"/>
                  <a:pt x="1380014" y="1602537"/>
                  <a:pt x="1312696" y="1598797"/>
                </a:cubicBezTo>
                <a:lnTo>
                  <a:pt x="1323916" y="1436114"/>
                </a:lnTo>
                <a:lnTo>
                  <a:pt x="1262208" y="1295869"/>
                </a:lnTo>
                <a:lnTo>
                  <a:pt x="1284648" y="1189282"/>
                </a:lnTo>
                <a:lnTo>
                  <a:pt x="1256599" y="1026597"/>
                </a:lnTo>
                <a:cubicBezTo>
                  <a:pt x="1256599" y="961149"/>
                  <a:pt x="1279039" y="850824"/>
                  <a:pt x="1256599" y="830254"/>
                </a:cubicBezTo>
                <a:lnTo>
                  <a:pt x="970498" y="661959"/>
                </a:lnTo>
                <a:lnTo>
                  <a:pt x="1015376" y="572202"/>
                </a:lnTo>
                <a:lnTo>
                  <a:pt x="1150012" y="431957"/>
                </a:lnTo>
                <a:cubicBezTo>
                  <a:pt x="1178061" y="375859"/>
                  <a:pt x="1161231" y="319760"/>
                  <a:pt x="1166841" y="263662"/>
                </a:cubicBezTo>
                <a:lnTo>
                  <a:pt x="1161232" y="145856"/>
                </a:lnTo>
                <a:lnTo>
                  <a:pt x="1093914" y="84149"/>
                </a:lnTo>
                <a:lnTo>
                  <a:pt x="987327" y="44880"/>
                </a:lnTo>
                <a:lnTo>
                  <a:pt x="869522"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Freeform 6">
            <a:extLst>
              <a:ext uri="{FF2B5EF4-FFF2-40B4-BE49-F238E27FC236}">
                <a16:creationId xmlns:a16="http://schemas.microsoft.com/office/drawing/2014/main" id="{5938B821-0D7E-4E38-A5CD-AF520603F9EE}"/>
              </a:ext>
            </a:extLst>
          </p:cNvPr>
          <p:cNvSpPr/>
          <p:nvPr/>
        </p:nvSpPr>
        <p:spPr>
          <a:xfrm flipH="1">
            <a:off x="10543773" y="1020601"/>
            <a:ext cx="1266538" cy="1449752"/>
          </a:xfrm>
          <a:custGeom>
            <a:avLst/>
            <a:gdLst/>
            <a:ahLst/>
            <a:cxnLst/>
            <a:rect l="l" t="t" r="r" b="b"/>
            <a:pathLst>
              <a:path w="4425823" h="5626251">
                <a:moveTo>
                  <a:pt x="2333544" y="3596735"/>
                </a:moveTo>
                <a:lnTo>
                  <a:pt x="2306249" y="3664974"/>
                </a:lnTo>
                <a:lnTo>
                  <a:pt x="1937759" y="3719565"/>
                </a:lnTo>
                <a:lnTo>
                  <a:pt x="1842225" y="3896986"/>
                </a:lnTo>
                <a:lnTo>
                  <a:pt x="1883168" y="4060759"/>
                </a:lnTo>
                <a:cubicBezTo>
                  <a:pt x="1819479" y="4047111"/>
                  <a:pt x="1755789" y="4210885"/>
                  <a:pt x="1692100" y="4019816"/>
                </a:cubicBezTo>
                <a:lnTo>
                  <a:pt x="1528327" y="4074407"/>
                </a:lnTo>
                <a:lnTo>
                  <a:pt x="1596565" y="4156293"/>
                </a:lnTo>
                <a:lnTo>
                  <a:pt x="1623861" y="5016102"/>
                </a:lnTo>
                <a:lnTo>
                  <a:pt x="2128828" y="5016103"/>
                </a:lnTo>
                <a:lnTo>
                  <a:pt x="2306249" y="4538431"/>
                </a:lnTo>
                <a:lnTo>
                  <a:pt x="2347192" y="4347362"/>
                </a:lnTo>
                <a:lnTo>
                  <a:pt x="2538261" y="3719565"/>
                </a:lnTo>
                <a:close/>
                <a:moveTo>
                  <a:pt x="724533" y="0"/>
                </a:moveTo>
                <a:cubicBezTo>
                  <a:pt x="836693" y="18259"/>
                  <a:pt x="948851" y="-10434"/>
                  <a:pt x="1061010" y="54776"/>
                </a:cubicBezTo>
                <a:cubicBezTo>
                  <a:pt x="1100135" y="161720"/>
                  <a:pt x="1178387" y="268664"/>
                  <a:pt x="1178387" y="375608"/>
                </a:cubicBezTo>
                <a:lnTo>
                  <a:pt x="1115787" y="563409"/>
                </a:lnTo>
                <a:lnTo>
                  <a:pt x="1217513" y="657311"/>
                </a:lnTo>
                <a:lnTo>
                  <a:pt x="1154913" y="751212"/>
                </a:lnTo>
                <a:lnTo>
                  <a:pt x="1186213" y="852938"/>
                </a:lnTo>
                <a:lnTo>
                  <a:pt x="1154913" y="939014"/>
                </a:lnTo>
                <a:lnTo>
                  <a:pt x="1154913" y="1079866"/>
                </a:lnTo>
                <a:lnTo>
                  <a:pt x="967110" y="1087692"/>
                </a:lnTo>
                <a:lnTo>
                  <a:pt x="1397491" y="1690224"/>
                </a:lnTo>
                <a:lnTo>
                  <a:pt x="1507041" y="1525898"/>
                </a:lnTo>
                <a:lnTo>
                  <a:pt x="1600943" y="1189417"/>
                </a:lnTo>
                <a:cubicBezTo>
                  <a:pt x="1673977" y="1085082"/>
                  <a:pt x="1856563" y="996399"/>
                  <a:pt x="1890471" y="1040741"/>
                </a:cubicBezTo>
                <a:cubicBezTo>
                  <a:pt x="1913947" y="1077259"/>
                  <a:pt x="1804397" y="1309403"/>
                  <a:pt x="1843522" y="1455473"/>
                </a:cubicBezTo>
                <a:cubicBezTo>
                  <a:pt x="1739187" y="1546764"/>
                  <a:pt x="1650504" y="1630233"/>
                  <a:pt x="1647894" y="1752825"/>
                </a:cubicBezTo>
                <a:lnTo>
                  <a:pt x="1726144" y="1823250"/>
                </a:lnTo>
                <a:lnTo>
                  <a:pt x="1600943" y="2042355"/>
                </a:lnTo>
                <a:lnTo>
                  <a:pt x="1757446" y="1995403"/>
                </a:lnTo>
                <a:cubicBezTo>
                  <a:pt x="1812222" y="1945844"/>
                  <a:pt x="1876126" y="1867593"/>
                  <a:pt x="1921773" y="1846727"/>
                </a:cubicBezTo>
                <a:cubicBezTo>
                  <a:pt x="1967419" y="1825860"/>
                  <a:pt x="1994808" y="1862377"/>
                  <a:pt x="2031325" y="1870203"/>
                </a:cubicBezTo>
                <a:lnTo>
                  <a:pt x="2101751" y="1721525"/>
                </a:lnTo>
                <a:cubicBezTo>
                  <a:pt x="2144789" y="1712395"/>
                  <a:pt x="2269990" y="1632840"/>
                  <a:pt x="2297378" y="1651098"/>
                </a:cubicBezTo>
                <a:cubicBezTo>
                  <a:pt x="2425188" y="1716308"/>
                  <a:pt x="2255644" y="1750217"/>
                  <a:pt x="2234776" y="1799776"/>
                </a:cubicBezTo>
                <a:cubicBezTo>
                  <a:pt x="2349544" y="1810210"/>
                  <a:pt x="2566040" y="1773691"/>
                  <a:pt x="2579081" y="1831076"/>
                </a:cubicBezTo>
                <a:lnTo>
                  <a:pt x="2602557" y="2011054"/>
                </a:lnTo>
                <a:cubicBezTo>
                  <a:pt x="2581689" y="2018879"/>
                  <a:pt x="2571255" y="2029311"/>
                  <a:pt x="2539955" y="2034528"/>
                </a:cubicBezTo>
                <a:cubicBezTo>
                  <a:pt x="2508655" y="2039745"/>
                  <a:pt x="2491700" y="2043658"/>
                  <a:pt x="2414754" y="2042354"/>
                </a:cubicBezTo>
                <a:cubicBezTo>
                  <a:pt x="2337807" y="2041049"/>
                  <a:pt x="2190434" y="2031921"/>
                  <a:pt x="2078274" y="2026704"/>
                </a:cubicBezTo>
                <a:lnTo>
                  <a:pt x="2172176" y="2237982"/>
                </a:lnTo>
                <a:cubicBezTo>
                  <a:pt x="2018283" y="2326667"/>
                  <a:pt x="1919164" y="2399700"/>
                  <a:pt x="1710495" y="2504034"/>
                </a:cubicBezTo>
                <a:cubicBezTo>
                  <a:pt x="1689629" y="2603151"/>
                  <a:pt x="1848739" y="2616195"/>
                  <a:pt x="1960900" y="2691837"/>
                </a:cubicBezTo>
                <a:lnTo>
                  <a:pt x="2117400" y="2777914"/>
                </a:lnTo>
                <a:cubicBezTo>
                  <a:pt x="2315637" y="2877032"/>
                  <a:pt x="2803399" y="2741395"/>
                  <a:pt x="3040762" y="2887465"/>
                </a:cubicBezTo>
                <a:cubicBezTo>
                  <a:pt x="3155528" y="2986582"/>
                  <a:pt x="3121621" y="3171779"/>
                  <a:pt x="3103362" y="3278721"/>
                </a:cubicBezTo>
                <a:lnTo>
                  <a:pt x="3745022" y="4256859"/>
                </a:lnTo>
                <a:lnTo>
                  <a:pt x="3588519" y="4468136"/>
                </a:lnTo>
                <a:lnTo>
                  <a:pt x="3870223" y="4781140"/>
                </a:lnTo>
                <a:lnTo>
                  <a:pt x="4050201" y="4765490"/>
                </a:lnTo>
                <a:lnTo>
                  <a:pt x="4222353" y="4843740"/>
                </a:lnTo>
                <a:cubicBezTo>
                  <a:pt x="4287562" y="4833307"/>
                  <a:pt x="4344948" y="4713323"/>
                  <a:pt x="4417980" y="4812440"/>
                </a:cubicBezTo>
                <a:cubicBezTo>
                  <a:pt x="4480580" y="4940252"/>
                  <a:pt x="4151926" y="5099361"/>
                  <a:pt x="4018899" y="5242821"/>
                </a:cubicBezTo>
                <a:lnTo>
                  <a:pt x="3901523" y="5203696"/>
                </a:lnTo>
                <a:lnTo>
                  <a:pt x="3948474" y="5266296"/>
                </a:lnTo>
                <a:lnTo>
                  <a:pt x="3713721" y="5383674"/>
                </a:lnTo>
                <a:lnTo>
                  <a:pt x="3549393" y="5141094"/>
                </a:lnTo>
                <a:lnTo>
                  <a:pt x="3572869" y="5031544"/>
                </a:lnTo>
                <a:lnTo>
                  <a:pt x="3392892" y="4718539"/>
                </a:lnTo>
                <a:lnTo>
                  <a:pt x="3275515" y="4773314"/>
                </a:lnTo>
                <a:lnTo>
                  <a:pt x="3009462" y="4280334"/>
                </a:lnTo>
                <a:lnTo>
                  <a:pt x="2978161" y="4436836"/>
                </a:lnTo>
                <a:lnTo>
                  <a:pt x="2657332" y="4413360"/>
                </a:lnTo>
                <a:cubicBezTo>
                  <a:pt x="2626031" y="4614204"/>
                  <a:pt x="2602557" y="4768098"/>
                  <a:pt x="2610382" y="4945467"/>
                </a:cubicBezTo>
                <a:cubicBezTo>
                  <a:pt x="2691240" y="5078494"/>
                  <a:pt x="2725151" y="5117620"/>
                  <a:pt x="2727758" y="5297597"/>
                </a:cubicBezTo>
                <a:lnTo>
                  <a:pt x="2845135" y="5407148"/>
                </a:lnTo>
                <a:cubicBezTo>
                  <a:pt x="2858177" y="5461924"/>
                  <a:pt x="2980770" y="5524523"/>
                  <a:pt x="2884260" y="5571475"/>
                </a:cubicBezTo>
                <a:cubicBezTo>
                  <a:pt x="2790358" y="5587125"/>
                  <a:pt x="2688633" y="5618426"/>
                  <a:pt x="2571255" y="5587125"/>
                </a:cubicBezTo>
                <a:cubicBezTo>
                  <a:pt x="2479962" y="5537565"/>
                  <a:pt x="2404321" y="5464533"/>
                  <a:pt x="2344328" y="5375848"/>
                </a:cubicBezTo>
                <a:lnTo>
                  <a:pt x="2258252" y="5368023"/>
                </a:lnTo>
                <a:lnTo>
                  <a:pt x="2211301" y="5219347"/>
                </a:lnTo>
                <a:lnTo>
                  <a:pt x="2062624" y="5211521"/>
                </a:lnTo>
                <a:lnTo>
                  <a:pt x="2172176" y="5297597"/>
                </a:lnTo>
                <a:lnTo>
                  <a:pt x="2140876" y="5422799"/>
                </a:lnTo>
                <a:lnTo>
                  <a:pt x="2156527" y="5602775"/>
                </a:lnTo>
                <a:lnTo>
                  <a:pt x="2007849" y="5626251"/>
                </a:lnTo>
                <a:lnTo>
                  <a:pt x="1960898" y="5493224"/>
                </a:lnTo>
                <a:lnTo>
                  <a:pt x="2046974" y="5375848"/>
                </a:lnTo>
                <a:lnTo>
                  <a:pt x="1577467" y="5258472"/>
                </a:lnTo>
                <a:lnTo>
                  <a:pt x="1037535" y="5368023"/>
                </a:lnTo>
                <a:lnTo>
                  <a:pt x="998411" y="5563650"/>
                </a:lnTo>
                <a:cubicBezTo>
                  <a:pt x="961894" y="5665377"/>
                  <a:pt x="862776" y="5610601"/>
                  <a:pt x="771483" y="5563650"/>
                </a:cubicBezTo>
                <a:lnTo>
                  <a:pt x="771483" y="5391498"/>
                </a:lnTo>
                <a:lnTo>
                  <a:pt x="849734" y="5375848"/>
                </a:lnTo>
                <a:lnTo>
                  <a:pt x="888859" y="5281947"/>
                </a:lnTo>
                <a:lnTo>
                  <a:pt x="1014061" y="5234996"/>
                </a:lnTo>
                <a:lnTo>
                  <a:pt x="716707" y="5156745"/>
                </a:lnTo>
                <a:cubicBezTo>
                  <a:pt x="708881" y="5240213"/>
                  <a:pt x="763656" y="5354981"/>
                  <a:pt x="693231" y="5407148"/>
                </a:cubicBezTo>
                <a:cubicBezTo>
                  <a:pt x="607156" y="5430624"/>
                  <a:pt x="568029" y="5360198"/>
                  <a:pt x="505429" y="5336723"/>
                </a:cubicBezTo>
                <a:lnTo>
                  <a:pt x="497604" y="5188045"/>
                </a:lnTo>
                <a:lnTo>
                  <a:pt x="591505" y="5172396"/>
                </a:lnTo>
                <a:lnTo>
                  <a:pt x="638457" y="5055018"/>
                </a:lnTo>
                <a:cubicBezTo>
                  <a:pt x="677583" y="4963725"/>
                  <a:pt x="1170564" y="5060235"/>
                  <a:pt x="1436616" y="5062844"/>
                </a:cubicBezTo>
                <a:lnTo>
                  <a:pt x="1389665" y="4069056"/>
                </a:lnTo>
                <a:lnTo>
                  <a:pt x="1428791" y="4037755"/>
                </a:lnTo>
                <a:lnTo>
                  <a:pt x="1444441" y="3943855"/>
                </a:lnTo>
                <a:lnTo>
                  <a:pt x="1319240" y="3920379"/>
                </a:lnTo>
                <a:lnTo>
                  <a:pt x="1240988" y="3810828"/>
                </a:lnTo>
                <a:cubicBezTo>
                  <a:pt x="972325" y="3852563"/>
                  <a:pt x="813217" y="4144699"/>
                  <a:pt x="693232" y="3787353"/>
                </a:cubicBezTo>
                <a:lnTo>
                  <a:pt x="137650" y="1940628"/>
                </a:lnTo>
                <a:cubicBezTo>
                  <a:pt x="56789" y="1677183"/>
                  <a:pt x="-78845" y="1265061"/>
                  <a:pt x="59398" y="1142468"/>
                </a:cubicBezTo>
                <a:cubicBezTo>
                  <a:pt x="234158" y="980749"/>
                  <a:pt x="260243" y="1077257"/>
                  <a:pt x="380227" y="1150292"/>
                </a:cubicBezTo>
                <a:cubicBezTo>
                  <a:pt x="375011" y="1048565"/>
                  <a:pt x="455870" y="837287"/>
                  <a:pt x="560204" y="837287"/>
                </a:cubicBezTo>
                <a:lnTo>
                  <a:pt x="411527" y="563409"/>
                </a:lnTo>
                <a:cubicBezTo>
                  <a:pt x="375011" y="430382"/>
                  <a:pt x="401095" y="320830"/>
                  <a:pt x="442829" y="187803"/>
                </a:cubicBezTo>
                <a:cubicBezTo>
                  <a:pt x="528905" y="54775"/>
                  <a:pt x="630632" y="62602"/>
                  <a:pt x="724533"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6B642D8E-37B0-44E8-95E5-6583F4760622}"/>
              </a:ext>
            </a:extLst>
          </p:cNvPr>
          <p:cNvGrpSpPr/>
          <p:nvPr/>
        </p:nvGrpSpPr>
        <p:grpSpPr>
          <a:xfrm>
            <a:off x="8801101" y="1629106"/>
            <a:ext cx="2039100" cy="894318"/>
            <a:chOff x="4611928" y="4617259"/>
            <a:chExt cx="2808123" cy="1367790"/>
          </a:xfrm>
        </p:grpSpPr>
        <p:sp>
          <p:nvSpPr>
            <p:cNvPr id="15" name="Oval 14">
              <a:extLst>
                <a:ext uri="{FF2B5EF4-FFF2-40B4-BE49-F238E27FC236}">
                  <a16:creationId xmlns:a16="http://schemas.microsoft.com/office/drawing/2014/main" id="{28F2FC2F-08E8-4411-A855-3C7A0030B8EE}"/>
                </a:ext>
              </a:extLst>
            </p:cNvPr>
            <p:cNvSpPr/>
            <p:nvPr/>
          </p:nvSpPr>
          <p:spPr>
            <a:xfrm>
              <a:off x="4611928" y="4617259"/>
              <a:ext cx="2808123" cy="31201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15">
              <a:extLst>
                <a:ext uri="{FF2B5EF4-FFF2-40B4-BE49-F238E27FC236}">
                  <a16:creationId xmlns:a16="http://schemas.microsoft.com/office/drawing/2014/main" id="{BE380056-28AE-4B4F-8178-95B57FEE4D0E}"/>
                </a:ext>
              </a:extLst>
            </p:cNvPr>
            <p:cNvSpPr/>
            <p:nvPr/>
          </p:nvSpPr>
          <p:spPr>
            <a:xfrm>
              <a:off x="5286306"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16">
              <a:extLst>
                <a:ext uri="{FF2B5EF4-FFF2-40B4-BE49-F238E27FC236}">
                  <a16:creationId xmlns:a16="http://schemas.microsoft.com/office/drawing/2014/main" id="{B340373E-91C8-4ECF-9EC0-F5A31F6A7C7E}"/>
                </a:ext>
              </a:extLst>
            </p:cNvPr>
            <p:cNvSpPr/>
            <p:nvPr/>
          </p:nvSpPr>
          <p:spPr>
            <a:xfrm>
              <a:off x="6593988"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8" name="Snip Single Corner Rectangle 1">
            <a:extLst>
              <a:ext uri="{FF2B5EF4-FFF2-40B4-BE49-F238E27FC236}">
                <a16:creationId xmlns:a16="http://schemas.microsoft.com/office/drawing/2014/main" id="{81137DEF-22DF-4E4F-94D8-F6E61DC597D4}"/>
              </a:ext>
            </a:extLst>
          </p:cNvPr>
          <p:cNvSpPr/>
          <p:nvPr/>
        </p:nvSpPr>
        <p:spPr>
          <a:xfrm>
            <a:off x="1446096"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9" name="Snip Single Corner Rectangle 2">
            <a:extLst>
              <a:ext uri="{FF2B5EF4-FFF2-40B4-BE49-F238E27FC236}">
                <a16:creationId xmlns:a16="http://schemas.microsoft.com/office/drawing/2014/main" id="{6E1E9BF7-603F-4889-85C9-C9DE8BA3A5B2}"/>
              </a:ext>
            </a:extLst>
          </p:cNvPr>
          <p:cNvSpPr/>
          <p:nvPr/>
        </p:nvSpPr>
        <p:spPr>
          <a:xfrm flipH="1">
            <a:off x="5641487"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0" name="Snip Single Corner Rectangle 3">
            <a:extLst>
              <a:ext uri="{FF2B5EF4-FFF2-40B4-BE49-F238E27FC236}">
                <a16:creationId xmlns:a16="http://schemas.microsoft.com/office/drawing/2014/main" id="{07C06604-9826-43DA-BDAB-3C6D1D9A4F66}"/>
              </a:ext>
            </a:extLst>
          </p:cNvPr>
          <p:cNvSpPr/>
          <p:nvPr/>
        </p:nvSpPr>
        <p:spPr>
          <a:xfrm flipV="1">
            <a:off x="143533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1" name="Snip Single Corner Rectangle 4">
            <a:extLst>
              <a:ext uri="{FF2B5EF4-FFF2-40B4-BE49-F238E27FC236}">
                <a16:creationId xmlns:a16="http://schemas.microsoft.com/office/drawing/2014/main" id="{F7C13A5F-C26B-451E-A141-61BB4B9653BE}"/>
              </a:ext>
            </a:extLst>
          </p:cNvPr>
          <p:cNvSpPr/>
          <p:nvPr/>
        </p:nvSpPr>
        <p:spPr>
          <a:xfrm flipH="1" flipV="1">
            <a:off x="564148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2" name="TextBox 21">
            <a:extLst>
              <a:ext uri="{FF2B5EF4-FFF2-40B4-BE49-F238E27FC236}">
                <a16:creationId xmlns:a16="http://schemas.microsoft.com/office/drawing/2014/main" id="{FFC66BF9-1285-4218-8BD3-E76FA787E21D}"/>
              </a:ext>
            </a:extLst>
          </p:cNvPr>
          <p:cNvSpPr txBox="1"/>
          <p:nvPr/>
        </p:nvSpPr>
        <p:spPr>
          <a:xfrm>
            <a:off x="5683905" y="3675760"/>
            <a:ext cx="3751471" cy="646331"/>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do not know the answer, do not raise your hand</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356D64A2-2372-4F29-9653-C2EAC434A7B7}"/>
              </a:ext>
            </a:extLst>
          </p:cNvPr>
          <p:cNvSpPr txBox="1"/>
          <p:nvPr/>
        </p:nvSpPr>
        <p:spPr>
          <a:xfrm>
            <a:off x="5788263" y="4797318"/>
            <a:ext cx="3578770" cy="1477328"/>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already had a go, let your </a:t>
            </a:r>
            <a:r>
              <a:rPr lang="en-GB" b="1"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a:t>
            </a: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brothers have a go too and not raise your hand again</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lgn="r">
              <a:buFont typeface="Arial" panose="020B0604020202020204" pitchFamily="34" charset="0"/>
              <a:buChar char="•"/>
            </a:pPr>
            <a:endParaRPr lang="en-GB" dirty="0"/>
          </a:p>
        </p:txBody>
      </p:sp>
      <p:sp>
        <p:nvSpPr>
          <p:cNvPr id="24" name="TextBox 23">
            <a:extLst>
              <a:ext uri="{FF2B5EF4-FFF2-40B4-BE49-F238E27FC236}">
                <a16:creationId xmlns:a16="http://schemas.microsoft.com/office/drawing/2014/main" id="{ED18A70F-372F-4EEE-AF8C-45D1EFEF1E57}"/>
              </a:ext>
            </a:extLst>
          </p:cNvPr>
          <p:cNvSpPr txBox="1"/>
          <p:nvPr/>
        </p:nvSpPr>
        <p:spPr>
          <a:xfrm>
            <a:off x="1651815" y="3842141"/>
            <a:ext cx="3803300" cy="584775"/>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5 Questions and their answers</a:t>
            </a:r>
            <a:endPar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buFont typeface="Arial" panose="020B0604020202020204" pitchFamily="34" charset="0"/>
              <a:buChar char="•"/>
            </a:pPr>
            <a:endParaRPr lang="en-GB" sz="1400" dirty="0"/>
          </a:p>
        </p:txBody>
      </p:sp>
      <p:sp>
        <p:nvSpPr>
          <p:cNvPr id="25" name="TextBox 24">
            <a:extLst>
              <a:ext uri="{FF2B5EF4-FFF2-40B4-BE49-F238E27FC236}">
                <a16:creationId xmlns:a16="http://schemas.microsoft.com/office/drawing/2014/main" id="{996996F2-BFD2-4F57-A5D0-D92B998DCAF3}"/>
              </a:ext>
            </a:extLst>
          </p:cNvPr>
          <p:cNvSpPr txBox="1"/>
          <p:nvPr/>
        </p:nvSpPr>
        <p:spPr>
          <a:xfrm>
            <a:off x="1145539" y="5103859"/>
            <a:ext cx="4082655" cy="707886"/>
          </a:xfrm>
          <a:prstGeom prst="rect">
            <a:avLst/>
          </a:prstGeom>
          <a:noFill/>
        </p:spPr>
        <p:txBody>
          <a:bodyPr wrap="square" rtlCol="0">
            <a:spAutoFit/>
          </a:bodyPr>
          <a:lstStyle/>
          <a:p>
            <a:pPr lvl="1"/>
            <a:r>
              <a:rPr lang="en-GB" sz="2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Raise your hand if you know the answer, or send in the chat</a:t>
            </a:r>
            <a:endParaRPr lang="en-GB" sz="14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26" name="Picture 25" descr="Logo&#10;&#10;Description automatically generated">
            <a:extLst>
              <a:ext uri="{FF2B5EF4-FFF2-40B4-BE49-F238E27FC236}">
                <a16:creationId xmlns:a16="http://schemas.microsoft.com/office/drawing/2014/main" id="{B21D7509-E9C7-4509-B554-5466004FE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85151"/>
            <a:ext cx="1164612" cy="1178990"/>
          </a:xfrm>
          <a:prstGeom prst="rect">
            <a:avLst/>
          </a:prstGeom>
        </p:spPr>
      </p:pic>
    </p:spTree>
    <p:extLst>
      <p:ext uri="{BB962C8B-B14F-4D97-AF65-F5344CB8AC3E}">
        <p14:creationId xmlns:p14="http://schemas.microsoft.com/office/powerpoint/2010/main" val="3586823243"/>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What is the name of the 4</a:t>
            </a:r>
            <a:r>
              <a:rPr lang="en-US" sz="3200" b="1" baseline="300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th</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Khalifah of the Promised Messiah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(as)</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1</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C9920EBE-6C39-49B6-A143-68458546A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6596866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29354"/>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Hazrat Mirza Tahir Ahmad </a:t>
            </a:r>
            <a:r>
              <a:rPr lang="en-GB"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(rh)</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Q1</a:t>
            </a:r>
            <a:endParaRPr lang="en-ID" sz="4400" b="1" spc="-150" dirty="0">
              <a:latin typeface="Adobe Devanagari" panose="02040503050201020203" pitchFamily="18" charset="0"/>
              <a:cs typeface="Adobe Devanagari" panose="02040503050201020203" pitchFamily="18" charset="0"/>
            </a:endParaRPr>
          </a:p>
        </p:txBody>
      </p:sp>
      <p:pic>
        <p:nvPicPr>
          <p:cNvPr id="13" name="Picture 12" descr="Logo&#10;&#10;Description automatically generated">
            <a:extLst>
              <a:ext uri="{FF2B5EF4-FFF2-40B4-BE49-F238E27FC236}">
                <a16:creationId xmlns:a16="http://schemas.microsoft.com/office/drawing/2014/main" id="{52DBE0E5-4509-4E01-84D7-0F8A0157B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780928747"/>
      </p:ext>
    </p:extLst>
  </p:cSld>
  <p:clrMapOvr>
    <a:masterClrMapping/>
  </p:clrMapOvr>
  <p:transition spd="med">
    <p:random/>
  </p:transition>
</p:sld>
</file>

<file path=ppt/theme/theme1.xml><?xml version="1.0" encoding="utf-8"?>
<a:theme xmlns:a="http://schemas.openxmlformats.org/drawingml/2006/main" name="Theme1">
  <a:themeElements>
    <a:clrScheme name="Custom 1">
      <a:dk1>
        <a:srgbClr val="323232"/>
      </a:dk1>
      <a:lt1>
        <a:srgbClr val="FFFFFF"/>
      </a:lt1>
      <a:dk2>
        <a:srgbClr val="323232"/>
      </a:dk2>
      <a:lt2>
        <a:srgbClr val="FFFFFF"/>
      </a:lt2>
      <a:accent1>
        <a:srgbClr val="FE6D00"/>
      </a:accent1>
      <a:accent2>
        <a:srgbClr val="90D2F8"/>
      </a:accent2>
      <a:accent3>
        <a:srgbClr val="FF8F33"/>
      </a:accent3>
      <a:accent4>
        <a:srgbClr val="DCF1FD"/>
      </a:accent4>
      <a:accent5>
        <a:srgbClr val="97D5FA"/>
      </a:accent5>
      <a:accent6>
        <a:srgbClr val="0A97EC"/>
      </a:accent6>
      <a:hlink>
        <a:srgbClr val="FFFFFF"/>
      </a:hlink>
      <a:folHlink>
        <a:srgbClr val="000000"/>
      </a:folHlink>
    </a:clrScheme>
    <a:fontScheme name="Custom 8">
      <a:majorFont>
        <a:latin typeface="Poppi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EABE85A-A7D9-4E2B-B683-E41101071E93}" vid="{466E2FC8-418F-4A16-A6F4-1AB3C9C1E5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12289</TotalTime>
  <Words>1053</Words>
  <Application>Microsoft Office PowerPoint</Application>
  <PresentationFormat>Widescreen</PresentationFormat>
  <Paragraphs>100</Paragraphs>
  <Slides>24</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Adobe Devanagari</vt:lpstr>
      <vt:lpstr>Arial</vt:lpstr>
      <vt:lpstr>Arial Black</vt:lpstr>
      <vt:lpstr>Bahnschrift Condensed</vt:lpstr>
      <vt:lpstr>Calibri</vt:lpstr>
      <vt:lpstr>Century Gothic</vt:lpstr>
      <vt:lpstr>Gill Sans</vt:lpstr>
      <vt:lpstr>Lato Light</vt:lpstr>
      <vt:lpstr>Lucida Fax</vt:lpstr>
      <vt:lpstr>noorehuda</vt:lpstr>
      <vt:lpstr>Open Sans Light</vt:lpstr>
      <vt:lpstr>Poppins</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Talha Ahmad (203713)</cp:lastModifiedBy>
  <cp:revision>872</cp:revision>
  <dcterms:created xsi:type="dcterms:W3CDTF">2019-07-17T04:47:58Z</dcterms:created>
  <dcterms:modified xsi:type="dcterms:W3CDTF">2021-04-03T23:44:35Z</dcterms:modified>
</cp:coreProperties>
</file>