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y="6858000" cx="12192000"/>
  <p:notesSz cx="6858000" cy="9144000"/>
  <p:embeddedFontLst>
    <p:embeddedFont>
      <p:font typeface="Poppins"/>
      <p:regular r:id="rId30"/>
      <p:bold r:id="rId31"/>
      <p:italic r:id="rId32"/>
      <p:boldItalic r:id="rId33"/>
    </p:embeddedFont>
    <p:embeddedFont>
      <p:font typeface="Dancing Script"/>
      <p:regular r:id="rId34"/>
      <p:bold r:id="rId35"/>
    </p:embeddedFont>
    <p:embeddedFont>
      <p:font typeface="Gill Sans"/>
      <p:regular r:id="rId36"/>
      <p:bold r:id="rId37"/>
    </p:embeddedFont>
    <p:embeddedFont>
      <p:font typeface="Open Sans Light"/>
      <p:regular r:id="rId38"/>
      <p:bold r:id="rId39"/>
      <p:italic r:id="rId40"/>
      <p:boldItalic r:id="rId4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42" roundtripDataSignature="AMtx7mgcyqgCjSfm4ruq6DoQG/PM7vzG4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0371D5F-73B5-476F-8B52-9F6F7A06320D}">
  <a:tblStyle styleId="{00371D5F-73B5-476F-8B52-9F6F7A06320D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OpenSansLight-italic.fntdata"/><Relationship Id="rId42" Type="http://customschemas.google.com/relationships/presentationmetadata" Target="metadata"/><Relationship Id="rId41" Type="http://schemas.openxmlformats.org/officeDocument/2006/relationships/font" Target="fonts/OpenSansLight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Poppins-bold.fntdata"/><Relationship Id="rId30" Type="http://schemas.openxmlformats.org/officeDocument/2006/relationships/font" Target="fonts/Poppins-regular.fntdata"/><Relationship Id="rId33" Type="http://schemas.openxmlformats.org/officeDocument/2006/relationships/font" Target="fonts/Poppins-boldItalic.fntdata"/><Relationship Id="rId32" Type="http://schemas.openxmlformats.org/officeDocument/2006/relationships/font" Target="fonts/Poppins-italic.fntdata"/><Relationship Id="rId35" Type="http://schemas.openxmlformats.org/officeDocument/2006/relationships/font" Target="fonts/DancingScript-bold.fntdata"/><Relationship Id="rId34" Type="http://schemas.openxmlformats.org/officeDocument/2006/relationships/font" Target="fonts/DancingScript-regular.fntdata"/><Relationship Id="rId37" Type="http://schemas.openxmlformats.org/officeDocument/2006/relationships/font" Target="fonts/GillSans-bold.fntdata"/><Relationship Id="rId36" Type="http://schemas.openxmlformats.org/officeDocument/2006/relationships/font" Target="fonts/GillSans-regular.fntdata"/><Relationship Id="rId39" Type="http://schemas.openxmlformats.org/officeDocument/2006/relationships/font" Target="fonts/OpenSansLight-bold.fntdata"/><Relationship Id="rId38" Type="http://schemas.openxmlformats.org/officeDocument/2006/relationships/font" Target="fonts/OpenSansLight-regular.fntdata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" name="Google Shape;351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Google Shape;363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4" name="Google Shape;374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Google Shape;386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7" name="Google Shape;397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9" name="Google Shape;409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0" name="Google Shape;420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2" name="Google Shape;432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3" name="Google Shape;443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5" name="Google Shape;455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6" name="Google Shape;466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5" name="Google Shape;475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6" name="Google Shape;486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4" name="Google Shape;494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8_Title Slide">
  <p:cSld name="48_Title Slid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6"/>
          <p:cNvSpPr/>
          <p:nvPr>
            <p:ph idx="2" type="pic"/>
          </p:nvPr>
        </p:nvSpPr>
        <p:spPr>
          <a:xfrm>
            <a:off x="5787768" y="1884218"/>
            <a:ext cx="4521168" cy="2815324"/>
          </a:xfrm>
          <a:prstGeom prst="rect">
            <a:avLst/>
          </a:prstGeom>
          <a:solidFill>
            <a:srgbClr val="FEFEFE"/>
          </a:solidFill>
          <a:ln>
            <a:noFill/>
          </a:ln>
        </p:spPr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Title Here">
  <p:cSld name="6_Title Here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5"/>
          <p:cNvSpPr/>
          <p:nvPr>
            <p:ph idx="2" type="pic"/>
          </p:nvPr>
        </p:nvSpPr>
        <p:spPr>
          <a:xfrm>
            <a:off x="3952336" y="1"/>
            <a:ext cx="4287329" cy="6857999"/>
          </a:xfrm>
          <a:prstGeom prst="rect">
            <a:avLst/>
          </a:prstGeom>
          <a:solidFill>
            <a:srgbClr val="FEFEFE"/>
          </a:solidFill>
          <a:ln>
            <a:noFill/>
          </a:ln>
        </p:spPr>
      </p:sp>
    </p:spTree>
  </p:cSld>
  <p:clrMapOvr>
    <a:masterClrMapping/>
  </p:clrMapOvr>
  <p:transition spd="med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Title Here">
  <p:cSld name="7_Title Here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6"/>
          <p:cNvSpPr/>
          <p:nvPr>
            <p:ph idx="2" type="pic"/>
          </p:nvPr>
        </p:nvSpPr>
        <p:spPr>
          <a:xfrm>
            <a:off x="2356783" y="0"/>
            <a:ext cx="3774875" cy="6858000"/>
          </a:xfrm>
          <a:prstGeom prst="rect">
            <a:avLst/>
          </a:prstGeom>
          <a:solidFill>
            <a:srgbClr val="FEFEFE"/>
          </a:solidFill>
          <a:ln>
            <a:noFill/>
          </a:ln>
        </p:spPr>
      </p:sp>
    </p:spTree>
  </p:cSld>
  <p:clrMapOvr>
    <a:masterClrMapping/>
  </p:clrMapOvr>
  <p:transition spd="med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Title Here">
  <p:cSld name="8_Title Here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7"/>
          <p:cNvSpPr/>
          <p:nvPr>
            <p:ph idx="2" type="pic"/>
          </p:nvPr>
        </p:nvSpPr>
        <p:spPr>
          <a:xfrm>
            <a:off x="0" y="876300"/>
            <a:ext cx="12192000" cy="2321637"/>
          </a:xfrm>
          <a:prstGeom prst="rect">
            <a:avLst/>
          </a:prstGeom>
          <a:solidFill>
            <a:srgbClr val="FEFEFE"/>
          </a:solidFill>
          <a:ln>
            <a:noFill/>
          </a:ln>
        </p:spPr>
      </p:sp>
    </p:spTree>
  </p:cSld>
  <p:clrMapOvr>
    <a:masterClrMapping/>
  </p:clrMapOvr>
  <p:transition spd="med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_Title Here">
  <p:cSld name="9_Title Here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8"/>
          <p:cNvSpPr/>
          <p:nvPr>
            <p:ph idx="2" type="pic"/>
          </p:nvPr>
        </p:nvSpPr>
        <p:spPr>
          <a:xfrm>
            <a:off x="8864599" y="923586"/>
            <a:ext cx="2802466" cy="2802466"/>
          </a:xfrm>
          <a:prstGeom prst="rect">
            <a:avLst/>
          </a:prstGeom>
          <a:solidFill>
            <a:srgbClr val="FEFEFE"/>
          </a:solidFill>
          <a:ln>
            <a:noFill/>
          </a:ln>
          <a:effectLst>
            <a:outerShdw blurRad="127000" rotWithShape="0" algn="tl" dir="2700000" dist="38100">
              <a:srgbClr val="000000">
                <a:alpha val="6666"/>
              </a:srgbClr>
            </a:outerShdw>
          </a:effectLst>
        </p:spPr>
      </p:sp>
      <p:sp>
        <p:nvSpPr>
          <p:cNvPr id="40" name="Google Shape;40;p38"/>
          <p:cNvSpPr/>
          <p:nvPr>
            <p:ph idx="3" type="pic"/>
          </p:nvPr>
        </p:nvSpPr>
        <p:spPr>
          <a:xfrm>
            <a:off x="5223933" y="923586"/>
            <a:ext cx="2802466" cy="2802466"/>
          </a:xfrm>
          <a:prstGeom prst="rect">
            <a:avLst/>
          </a:prstGeom>
          <a:solidFill>
            <a:srgbClr val="FEFEFE"/>
          </a:solidFill>
          <a:ln>
            <a:noFill/>
          </a:ln>
          <a:effectLst>
            <a:outerShdw blurRad="127000" rotWithShape="0" algn="tl" dir="2700000" dist="38100">
              <a:srgbClr val="000000">
                <a:alpha val="6666"/>
              </a:srgbClr>
            </a:outerShdw>
          </a:effectLst>
        </p:spPr>
      </p:sp>
    </p:spTree>
  </p:cSld>
  <p:clrMapOvr>
    <a:masterClrMapping/>
  </p:clrMapOvr>
  <p:transition spd="med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_Title Here">
  <p:cSld name="10_Title Here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9"/>
          <p:cNvSpPr/>
          <p:nvPr>
            <p:ph idx="2" type="pic"/>
          </p:nvPr>
        </p:nvSpPr>
        <p:spPr>
          <a:xfrm>
            <a:off x="5651499" y="1271135"/>
            <a:ext cx="6008688" cy="5074103"/>
          </a:xfrm>
          <a:prstGeom prst="rect">
            <a:avLst/>
          </a:prstGeom>
          <a:solidFill>
            <a:srgbClr val="FEFEFE"/>
          </a:solidFill>
          <a:ln>
            <a:noFill/>
          </a:ln>
        </p:spPr>
      </p:sp>
    </p:spTree>
  </p:cSld>
  <p:clrMapOvr>
    <a:masterClrMapping/>
  </p:clrMapOvr>
  <p:transition spd="med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2_Title Here">
  <p:cSld name="12_Title Here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0"/>
          <p:cNvSpPr/>
          <p:nvPr>
            <p:ph idx="2" type="pic"/>
          </p:nvPr>
        </p:nvSpPr>
        <p:spPr>
          <a:xfrm>
            <a:off x="5758407" y="0"/>
            <a:ext cx="3940588" cy="6858000"/>
          </a:xfrm>
          <a:prstGeom prst="rect">
            <a:avLst/>
          </a:prstGeom>
          <a:solidFill>
            <a:srgbClr val="FEFEFE"/>
          </a:solidFill>
          <a:ln>
            <a:noFill/>
          </a:ln>
        </p:spPr>
      </p:sp>
    </p:spTree>
  </p:cSld>
  <p:clrMapOvr>
    <a:masterClrMapping/>
  </p:clrMapOvr>
  <p:transition spd="med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3_Title Here">
  <p:cSld name="13_Title Here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1"/>
          <p:cNvSpPr/>
          <p:nvPr>
            <p:ph idx="2" type="pic"/>
          </p:nvPr>
        </p:nvSpPr>
        <p:spPr>
          <a:xfrm>
            <a:off x="0" y="1524000"/>
            <a:ext cx="12192000" cy="2854036"/>
          </a:xfrm>
          <a:prstGeom prst="rect">
            <a:avLst/>
          </a:prstGeom>
          <a:solidFill>
            <a:srgbClr val="FEFEFE"/>
          </a:solidFill>
          <a:ln>
            <a:noFill/>
          </a:ln>
        </p:spPr>
      </p:sp>
    </p:spTree>
  </p:cSld>
  <p:clrMapOvr>
    <a:masterClrMapping/>
  </p:clrMapOvr>
  <p:transition spd="med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4_Title Here">
  <p:cSld name="14_Title Here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42"/>
          <p:cNvSpPr/>
          <p:nvPr>
            <p:ph idx="2" type="pic"/>
          </p:nvPr>
        </p:nvSpPr>
        <p:spPr>
          <a:xfrm>
            <a:off x="803565" y="1280886"/>
            <a:ext cx="4208912" cy="5577114"/>
          </a:xfrm>
          <a:prstGeom prst="rect">
            <a:avLst/>
          </a:prstGeom>
          <a:solidFill>
            <a:srgbClr val="FEFEFE"/>
          </a:solidFill>
          <a:ln>
            <a:noFill/>
          </a:ln>
        </p:spPr>
      </p:sp>
    </p:spTree>
  </p:cSld>
  <p:clrMapOvr>
    <a:masterClrMapping/>
  </p:clrMapOvr>
  <p:transition spd="med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5_Title Here">
  <p:cSld name="15_Title Here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3"/>
          <p:cNvSpPr/>
          <p:nvPr>
            <p:ph idx="2" type="pic"/>
          </p:nvPr>
        </p:nvSpPr>
        <p:spPr>
          <a:xfrm>
            <a:off x="5065484" y="1"/>
            <a:ext cx="7128103" cy="6857999"/>
          </a:xfrm>
          <a:prstGeom prst="rect">
            <a:avLst/>
          </a:prstGeom>
          <a:solidFill>
            <a:srgbClr val="FEFEFE"/>
          </a:solidFill>
          <a:ln>
            <a:noFill/>
          </a:ln>
        </p:spPr>
      </p:sp>
    </p:spTree>
  </p:cSld>
  <p:clrMapOvr>
    <a:masterClrMapping/>
  </p:clrMapOvr>
  <p:transition spd="med"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1_Title Here">
  <p:cSld name="21_Title Here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4"/>
          <p:cNvSpPr/>
          <p:nvPr>
            <p:ph idx="2" type="pic"/>
          </p:nvPr>
        </p:nvSpPr>
        <p:spPr>
          <a:xfrm>
            <a:off x="6005014" y="916391"/>
            <a:ext cx="6186986" cy="3016155"/>
          </a:xfrm>
          <a:prstGeom prst="rect">
            <a:avLst/>
          </a:prstGeom>
          <a:solidFill>
            <a:srgbClr val="FEFEFE"/>
          </a:solidFill>
          <a:ln>
            <a:noFill/>
          </a:ln>
        </p:spPr>
      </p:sp>
    </p:spTree>
  </p:cSld>
  <p:clrMapOvr>
    <a:masterClrMapping/>
  </p:clrMapOvr>
  <p:transition spd="med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s slide layout">
  <p:cSld name="1_Contents slide layou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7"/>
          <p:cNvSpPr txBox="1"/>
          <p:nvPr>
            <p:ph idx="1" type="body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05050"/>
              </a:buClr>
              <a:buSzPts val="5400"/>
              <a:buNone/>
              <a:defRPr b="0" sz="5400">
                <a:solidFill>
                  <a:srgbClr val="50505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2_Title Here">
  <p:cSld name="22_Title Here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5"/>
          <p:cNvSpPr/>
          <p:nvPr>
            <p:ph idx="2" type="pic"/>
          </p:nvPr>
        </p:nvSpPr>
        <p:spPr>
          <a:xfrm>
            <a:off x="0" y="1282891"/>
            <a:ext cx="7356143" cy="3179928"/>
          </a:xfrm>
          <a:prstGeom prst="rect">
            <a:avLst/>
          </a:prstGeom>
          <a:solidFill>
            <a:srgbClr val="FEFEFE"/>
          </a:solidFill>
          <a:ln>
            <a:noFill/>
          </a:ln>
        </p:spPr>
      </p:sp>
    </p:spTree>
  </p:cSld>
  <p:clrMapOvr>
    <a:masterClrMapping/>
  </p:clrMapOvr>
  <p:transition spd="med"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3_Title Here">
  <p:cSld name="23_Title Here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46"/>
          <p:cNvSpPr/>
          <p:nvPr>
            <p:ph idx="2" type="pic"/>
          </p:nvPr>
        </p:nvSpPr>
        <p:spPr>
          <a:xfrm>
            <a:off x="347932" y="311728"/>
            <a:ext cx="11496136" cy="6234545"/>
          </a:xfrm>
          <a:prstGeom prst="rect">
            <a:avLst/>
          </a:prstGeom>
          <a:solidFill>
            <a:srgbClr val="FEFEFE"/>
          </a:solidFill>
          <a:ln>
            <a:noFill/>
          </a:ln>
        </p:spPr>
      </p:sp>
    </p:spTree>
  </p:cSld>
  <p:clrMapOvr>
    <a:masterClrMapping/>
  </p:clrMapOvr>
  <p:transition spd="med"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4_Title Here">
  <p:cSld name="24_Title Here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7"/>
          <p:cNvSpPr/>
          <p:nvPr>
            <p:ph idx="2" type="pic"/>
          </p:nvPr>
        </p:nvSpPr>
        <p:spPr>
          <a:xfrm>
            <a:off x="4008785" y="3642470"/>
            <a:ext cx="2835162" cy="2510225"/>
          </a:xfrm>
          <a:prstGeom prst="rect">
            <a:avLst/>
          </a:prstGeom>
          <a:solidFill>
            <a:srgbClr val="FEFEFE"/>
          </a:solidFill>
          <a:ln>
            <a:noFill/>
          </a:ln>
        </p:spPr>
      </p:sp>
      <p:sp>
        <p:nvSpPr>
          <p:cNvPr id="59" name="Google Shape;59;p47"/>
          <p:cNvSpPr/>
          <p:nvPr>
            <p:ph idx="3" type="pic"/>
          </p:nvPr>
        </p:nvSpPr>
        <p:spPr>
          <a:xfrm>
            <a:off x="630341" y="705306"/>
            <a:ext cx="2708715" cy="2510225"/>
          </a:xfrm>
          <a:prstGeom prst="rect">
            <a:avLst/>
          </a:prstGeom>
          <a:solidFill>
            <a:srgbClr val="FEFEFE"/>
          </a:solidFill>
          <a:ln>
            <a:noFill/>
          </a:ln>
        </p:spPr>
      </p:sp>
    </p:spTree>
  </p:cSld>
  <p:clrMapOvr>
    <a:masterClrMapping/>
  </p:clrMapOvr>
  <p:transition spd="med"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5_Title Slide">
  <p:cSld name="25_Title Slide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48"/>
          <p:cNvSpPr/>
          <p:nvPr>
            <p:ph idx="2" type="pic"/>
          </p:nvPr>
        </p:nvSpPr>
        <p:spPr>
          <a:xfrm>
            <a:off x="941696" y="927652"/>
            <a:ext cx="10493062" cy="3289506"/>
          </a:xfrm>
          <a:prstGeom prst="rect">
            <a:avLst/>
          </a:prstGeom>
          <a:solidFill>
            <a:srgbClr val="FEFEFE"/>
          </a:solidFill>
          <a:ln>
            <a:noFill/>
          </a:ln>
        </p:spPr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6_Title Slide">
  <p:cSld name="26_Title Slide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49"/>
          <p:cNvSpPr/>
          <p:nvPr>
            <p:ph idx="2" type="pic"/>
          </p:nvPr>
        </p:nvSpPr>
        <p:spPr>
          <a:xfrm>
            <a:off x="5834742" y="2660074"/>
            <a:ext cx="3178629" cy="4197927"/>
          </a:xfrm>
          <a:prstGeom prst="rect">
            <a:avLst/>
          </a:prstGeom>
          <a:solidFill>
            <a:srgbClr val="FEFEFE"/>
          </a:solidFill>
          <a:ln>
            <a:noFill/>
          </a:ln>
        </p:spPr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7_Title Here">
  <p:cSld name="27_Title Here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50"/>
          <p:cNvSpPr/>
          <p:nvPr>
            <p:ph idx="2" type="pic"/>
          </p:nvPr>
        </p:nvSpPr>
        <p:spPr>
          <a:xfrm>
            <a:off x="4531057" y="1"/>
            <a:ext cx="7660943" cy="2634018"/>
          </a:xfrm>
          <a:prstGeom prst="rect">
            <a:avLst/>
          </a:prstGeom>
          <a:solidFill>
            <a:srgbClr val="FEFEFE"/>
          </a:solidFill>
          <a:ln>
            <a:noFill/>
          </a:ln>
        </p:spPr>
      </p:sp>
    </p:spTree>
  </p:cSld>
  <p:clrMapOvr>
    <a:masterClrMapping/>
  </p:clrMapOvr>
  <p:transition spd="med"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8_Title Here">
  <p:cSld name="28_Title Here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51"/>
          <p:cNvSpPr/>
          <p:nvPr>
            <p:ph idx="2" type="pic"/>
          </p:nvPr>
        </p:nvSpPr>
        <p:spPr>
          <a:xfrm>
            <a:off x="5064017" y="0"/>
            <a:ext cx="7127983" cy="3602182"/>
          </a:xfrm>
          <a:prstGeom prst="rect">
            <a:avLst/>
          </a:prstGeom>
          <a:solidFill>
            <a:srgbClr val="FEFEFE"/>
          </a:solidFill>
          <a:ln>
            <a:noFill/>
          </a:ln>
        </p:spPr>
      </p:sp>
    </p:spTree>
  </p:cSld>
  <p:clrMapOvr>
    <a:masterClrMapping/>
  </p:clrMapOvr>
  <p:transition spd="med"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9_Title Here">
  <p:cSld name="29_Title Here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52"/>
          <p:cNvSpPr/>
          <p:nvPr>
            <p:ph idx="2" type="pic"/>
          </p:nvPr>
        </p:nvSpPr>
        <p:spPr>
          <a:xfrm>
            <a:off x="3311155" y="3429000"/>
            <a:ext cx="4672992" cy="2655094"/>
          </a:xfrm>
          <a:prstGeom prst="rect">
            <a:avLst/>
          </a:prstGeom>
          <a:solidFill>
            <a:srgbClr val="FEFEFE"/>
          </a:solidFill>
          <a:ln>
            <a:noFill/>
          </a:ln>
        </p:spPr>
      </p:sp>
      <p:sp>
        <p:nvSpPr>
          <p:cNvPr id="70" name="Google Shape;70;p52"/>
          <p:cNvSpPr/>
          <p:nvPr>
            <p:ph idx="3" type="pic"/>
          </p:nvPr>
        </p:nvSpPr>
        <p:spPr>
          <a:xfrm>
            <a:off x="8352811" y="342534"/>
            <a:ext cx="3240185" cy="5741560"/>
          </a:xfrm>
          <a:prstGeom prst="rect">
            <a:avLst/>
          </a:prstGeom>
          <a:solidFill>
            <a:srgbClr val="FEFEFE"/>
          </a:solidFill>
          <a:ln>
            <a:noFill/>
          </a:ln>
        </p:spPr>
      </p:sp>
    </p:spTree>
  </p:cSld>
  <p:clrMapOvr>
    <a:masterClrMapping/>
  </p:clrMapOvr>
  <p:transition spd="med"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0_Title Here">
  <p:cSld name="30_Title Here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53"/>
          <p:cNvSpPr/>
          <p:nvPr>
            <p:ph idx="2" type="pic"/>
          </p:nvPr>
        </p:nvSpPr>
        <p:spPr>
          <a:xfrm>
            <a:off x="0" y="3679793"/>
            <a:ext cx="12192000" cy="3178208"/>
          </a:xfrm>
          <a:prstGeom prst="rect">
            <a:avLst/>
          </a:prstGeom>
          <a:solidFill>
            <a:srgbClr val="FEFEFE"/>
          </a:solidFill>
          <a:ln>
            <a:noFill/>
          </a:ln>
        </p:spPr>
      </p:sp>
    </p:spTree>
  </p:cSld>
  <p:clrMapOvr>
    <a:masterClrMapping/>
  </p:clrMapOvr>
  <p:transition spd="med"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1_Title Here">
  <p:cSld name="31_Title Here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54"/>
          <p:cNvSpPr/>
          <p:nvPr>
            <p:ph idx="2" type="pic"/>
          </p:nvPr>
        </p:nvSpPr>
        <p:spPr>
          <a:xfrm>
            <a:off x="6454846" y="0"/>
            <a:ext cx="5231705" cy="6858000"/>
          </a:xfrm>
          <a:prstGeom prst="rect">
            <a:avLst/>
          </a:prstGeom>
          <a:solidFill>
            <a:srgbClr val="FEFEFE"/>
          </a:solidFill>
          <a:ln>
            <a:noFill/>
          </a:ln>
        </p:spPr>
      </p:sp>
    </p:spTree>
  </p:cSld>
  <p:clrMapOvr>
    <a:masterClrMapping/>
  </p:clrMapOvr>
  <p:transition spd="med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3_Title Here">
  <p:cSld name="43_Title Her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8"/>
          <p:cNvSpPr/>
          <p:nvPr>
            <p:ph idx="2" type="pic"/>
          </p:nvPr>
        </p:nvSpPr>
        <p:spPr>
          <a:xfrm>
            <a:off x="0" y="2210141"/>
            <a:ext cx="5657850" cy="4647859"/>
          </a:xfrm>
          <a:prstGeom prst="rect">
            <a:avLst/>
          </a:prstGeom>
          <a:solidFill>
            <a:srgbClr val="FEFEFE"/>
          </a:solidFill>
          <a:ln>
            <a:noFill/>
          </a:ln>
        </p:spPr>
      </p:sp>
    </p:spTree>
  </p:cSld>
  <p:clrMapOvr>
    <a:masterClrMapping/>
  </p:clrMapOvr>
  <p:transition spd="med">
    <p:rand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2_Title Slide">
  <p:cSld name="32_Title Slide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55"/>
          <p:cNvSpPr/>
          <p:nvPr>
            <p:ph idx="2" type="pic"/>
          </p:nvPr>
        </p:nvSpPr>
        <p:spPr>
          <a:xfrm>
            <a:off x="1257300" y="3429000"/>
            <a:ext cx="2609850" cy="3429000"/>
          </a:xfrm>
          <a:prstGeom prst="rect">
            <a:avLst/>
          </a:prstGeom>
          <a:solidFill>
            <a:srgbClr val="FEFEFE"/>
          </a:solidFill>
          <a:ln>
            <a:noFill/>
          </a:ln>
        </p:spPr>
      </p:sp>
      <p:sp>
        <p:nvSpPr>
          <p:cNvPr id="77" name="Google Shape;77;p55"/>
          <p:cNvSpPr/>
          <p:nvPr>
            <p:ph idx="3" type="pic"/>
          </p:nvPr>
        </p:nvSpPr>
        <p:spPr>
          <a:xfrm>
            <a:off x="3981450" y="914400"/>
            <a:ext cx="2609850" cy="3390900"/>
          </a:xfrm>
          <a:prstGeom prst="rect">
            <a:avLst/>
          </a:prstGeom>
          <a:solidFill>
            <a:srgbClr val="FEFEFE"/>
          </a:solidFill>
          <a:ln>
            <a:noFill/>
          </a:ln>
        </p:spPr>
      </p:sp>
      <p:sp>
        <p:nvSpPr>
          <p:cNvPr id="78" name="Google Shape;78;p55"/>
          <p:cNvSpPr/>
          <p:nvPr>
            <p:ph idx="4" type="pic"/>
          </p:nvPr>
        </p:nvSpPr>
        <p:spPr>
          <a:xfrm>
            <a:off x="0" y="914400"/>
            <a:ext cx="3867150" cy="2400300"/>
          </a:xfrm>
          <a:prstGeom prst="rect">
            <a:avLst/>
          </a:prstGeom>
          <a:solidFill>
            <a:srgbClr val="FEFEFE"/>
          </a:solidFill>
          <a:ln>
            <a:noFill/>
          </a:ln>
        </p:spPr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3_Title Slide">
  <p:cSld name="33_Title Slide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56"/>
          <p:cNvSpPr/>
          <p:nvPr>
            <p:ph idx="2" type="pic"/>
          </p:nvPr>
        </p:nvSpPr>
        <p:spPr>
          <a:xfrm>
            <a:off x="1068576" y="993260"/>
            <a:ext cx="1771248" cy="1771248"/>
          </a:xfrm>
          <a:prstGeom prst="rect">
            <a:avLst/>
          </a:prstGeom>
          <a:solidFill>
            <a:srgbClr val="FEFEFE"/>
          </a:solidFill>
          <a:ln>
            <a:noFill/>
          </a:ln>
        </p:spPr>
      </p:sp>
      <p:sp>
        <p:nvSpPr>
          <p:cNvPr id="81" name="Google Shape;81;p56"/>
          <p:cNvSpPr/>
          <p:nvPr>
            <p:ph idx="3" type="pic"/>
          </p:nvPr>
        </p:nvSpPr>
        <p:spPr>
          <a:xfrm>
            <a:off x="3050773" y="993260"/>
            <a:ext cx="1771248" cy="1771248"/>
          </a:xfrm>
          <a:prstGeom prst="rect">
            <a:avLst/>
          </a:prstGeom>
          <a:solidFill>
            <a:srgbClr val="FEFEFE"/>
          </a:solidFill>
          <a:ln>
            <a:noFill/>
          </a:ln>
        </p:spPr>
      </p:sp>
      <p:sp>
        <p:nvSpPr>
          <p:cNvPr id="82" name="Google Shape;82;p56"/>
          <p:cNvSpPr/>
          <p:nvPr>
            <p:ph idx="4" type="pic"/>
          </p:nvPr>
        </p:nvSpPr>
        <p:spPr>
          <a:xfrm>
            <a:off x="6198420" y="3195889"/>
            <a:ext cx="1771248" cy="1771248"/>
          </a:xfrm>
          <a:prstGeom prst="rect">
            <a:avLst/>
          </a:prstGeom>
          <a:solidFill>
            <a:srgbClr val="FEFEFE"/>
          </a:solidFill>
          <a:ln>
            <a:noFill/>
          </a:ln>
        </p:spPr>
      </p:sp>
      <p:sp>
        <p:nvSpPr>
          <p:cNvPr id="83" name="Google Shape;83;p56"/>
          <p:cNvSpPr/>
          <p:nvPr>
            <p:ph idx="5" type="pic"/>
          </p:nvPr>
        </p:nvSpPr>
        <p:spPr>
          <a:xfrm>
            <a:off x="8180617" y="3195889"/>
            <a:ext cx="1771248" cy="1771248"/>
          </a:xfrm>
          <a:prstGeom prst="rect">
            <a:avLst/>
          </a:prstGeom>
          <a:solidFill>
            <a:srgbClr val="FEFEFE"/>
          </a:solidFill>
          <a:ln>
            <a:noFill/>
          </a:ln>
        </p:spPr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4_Title Here">
  <p:cSld name="34_Title Here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57"/>
          <p:cNvSpPr/>
          <p:nvPr>
            <p:ph idx="2" type="pic"/>
          </p:nvPr>
        </p:nvSpPr>
        <p:spPr>
          <a:xfrm>
            <a:off x="2916898" y="1288473"/>
            <a:ext cx="2133600" cy="2255027"/>
          </a:xfrm>
          <a:prstGeom prst="rect">
            <a:avLst/>
          </a:prstGeom>
          <a:solidFill>
            <a:srgbClr val="FEFEFE"/>
          </a:solidFill>
          <a:ln>
            <a:noFill/>
          </a:ln>
        </p:spPr>
      </p:sp>
      <p:sp>
        <p:nvSpPr>
          <p:cNvPr id="86" name="Google Shape;86;p57"/>
          <p:cNvSpPr/>
          <p:nvPr>
            <p:ph idx="3" type="pic"/>
          </p:nvPr>
        </p:nvSpPr>
        <p:spPr>
          <a:xfrm>
            <a:off x="5355298" y="1288473"/>
            <a:ext cx="2133600" cy="2255027"/>
          </a:xfrm>
          <a:prstGeom prst="rect">
            <a:avLst/>
          </a:prstGeom>
          <a:solidFill>
            <a:srgbClr val="FEFEFE"/>
          </a:solidFill>
          <a:ln>
            <a:noFill/>
          </a:ln>
        </p:spPr>
      </p:sp>
      <p:sp>
        <p:nvSpPr>
          <p:cNvPr id="87" name="Google Shape;87;p57"/>
          <p:cNvSpPr/>
          <p:nvPr>
            <p:ph idx="4" type="pic"/>
          </p:nvPr>
        </p:nvSpPr>
        <p:spPr>
          <a:xfrm>
            <a:off x="478498" y="1288473"/>
            <a:ext cx="2133600" cy="2255027"/>
          </a:xfrm>
          <a:prstGeom prst="rect">
            <a:avLst/>
          </a:prstGeom>
          <a:solidFill>
            <a:srgbClr val="FEFEFE"/>
          </a:solidFill>
          <a:ln>
            <a:noFill/>
          </a:ln>
        </p:spPr>
      </p:sp>
      <p:sp>
        <p:nvSpPr>
          <p:cNvPr id="88" name="Google Shape;88;p57"/>
          <p:cNvSpPr/>
          <p:nvPr>
            <p:ph idx="5" type="pic"/>
          </p:nvPr>
        </p:nvSpPr>
        <p:spPr>
          <a:xfrm>
            <a:off x="7793698" y="1288473"/>
            <a:ext cx="3398364" cy="3591769"/>
          </a:xfrm>
          <a:prstGeom prst="rect">
            <a:avLst/>
          </a:prstGeom>
          <a:solidFill>
            <a:srgbClr val="FEFEFE"/>
          </a:solidFill>
          <a:ln>
            <a:noFill/>
          </a:ln>
        </p:spPr>
      </p:sp>
    </p:spTree>
  </p:cSld>
  <p:clrMapOvr>
    <a:masterClrMapping/>
  </p:clrMapOvr>
  <p:transition spd="med">
    <p:rand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5_Title Here">
  <p:cSld name="35_Title Here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58"/>
          <p:cNvSpPr/>
          <p:nvPr>
            <p:ph idx="2" type="pic"/>
          </p:nvPr>
        </p:nvSpPr>
        <p:spPr>
          <a:xfrm>
            <a:off x="515938" y="3222935"/>
            <a:ext cx="2221833" cy="2195135"/>
          </a:xfrm>
          <a:prstGeom prst="rect">
            <a:avLst/>
          </a:prstGeom>
          <a:solidFill>
            <a:srgbClr val="FEFEFE"/>
          </a:solidFill>
          <a:ln>
            <a:noFill/>
          </a:ln>
        </p:spPr>
      </p:sp>
      <p:sp>
        <p:nvSpPr>
          <p:cNvPr id="91" name="Google Shape;91;p58"/>
          <p:cNvSpPr/>
          <p:nvPr>
            <p:ph idx="3" type="pic"/>
          </p:nvPr>
        </p:nvSpPr>
        <p:spPr>
          <a:xfrm>
            <a:off x="2814658" y="3012455"/>
            <a:ext cx="2573837" cy="2542908"/>
          </a:xfrm>
          <a:prstGeom prst="rect">
            <a:avLst/>
          </a:prstGeom>
          <a:solidFill>
            <a:srgbClr val="FEFEFE"/>
          </a:solidFill>
          <a:ln>
            <a:noFill/>
          </a:ln>
        </p:spPr>
      </p:sp>
      <p:sp>
        <p:nvSpPr>
          <p:cNvPr id="92" name="Google Shape;92;p58"/>
          <p:cNvSpPr/>
          <p:nvPr>
            <p:ph idx="4" type="pic"/>
          </p:nvPr>
        </p:nvSpPr>
        <p:spPr>
          <a:xfrm>
            <a:off x="5450815" y="3222935"/>
            <a:ext cx="2221833" cy="2195135"/>
          </a:xfrm>
          <a:prstGeom prst="rect">
            <a:avLst/>
          </a:prstGeom>
          <a:solidFill>
            <a:srgbClr val="FEFEFE"/>
          </a:solidFill>
          <a:ln>
            <a:noFill/>
          </a:ln>
        </p:spPr>
      </p:sp>
      <p:sp>
        <p:nvSpPr>
          <p:cNvPr id="93" name="Google Shape;93;p58"/>
          <p:cNvSpPr/>
          <p:nvPr>
            <p:ph idx="5" type="pic"/>
          </p:nvPr>
        </p:nvSpPr>
        <p:spPr>
          <a:xfrm>
            <a:off x="7734967" y="3222935"/>
            <a:ext cx="2221833" cy="2195135"/>
          </a:xfrm>
          <a:prstGeom prst="rect">
            <a:avLst/>
          </a:prstGeom>
          <a:solidFill>
            <a:srgbClr val="FEFEFE"/>
          </a:solidFill>
          <a:ln>
            <a:noFill/>
          </a:ln>
        </p:spPr>
      </p:sp>
    </p:spTree>
  </p:cSld>
  <p:clrMapOvr>
    <a:masterClrMapping/>
  </p:clrMapOvr>
  <p:transition spd="med">
    <p:rand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6_Title Here">
  <p:cSld name="36_Title Here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59"/>
          <p:cNvSpPr/>
          <p:nvPr>
            <p:ph idx="2" type="pic"/>
          </p:nvPr>
        </p:nvSpPr>
        <p:spPr>
          <a:xfrm>
            <a:off x="6371771" y="1024835"/>
            <a:ext cx="2844802" cy="4808330"/>
          </a:xfrm>
          <a:prstGeom prst="rect">
            <a:avLst/>
          </a:prstGeom>
          <a:solidFill>
            <a:srgbClr val="FEFEFE"/>
          </a:solidFill>
          <a:ln>
            <a:noFill/>
          </a:ln>
        </p:spPr>
      </p:sp>
    </p:spTree>
  </p:cSld>
  <p:clrMapOvr>
    <a:masterClrMapping/>
  </p:clrMapOvr>
  <p:transition spd="med">
    <p:rand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7_Title Here">
  <p:cSld name="37_Title Here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60"/>
          <p:cNvSpPr/>
          <p:nvPr>
            <p:ph idx="2" type="pic"/>
          </p:nvPr>
        </p:nvSpPr>
        <p:spPr>
          <a:xfrm>
            <a:off x="4212144" y="2950690"/>
            <a:ext cx="2300369" cy="3488210"/>
          </a:xfrm>
          <a:prstGeom prst="rect">
            <a:avLst/>
          </a:prstGeom>
          <a:solidFill>
            <a:srgbClr val="FEFEFE"/>
          </a:solidFill>
          <a:ln>
            <a:noFill/>
          </a:ln>
        </p:spPr>
      </p:sp>
      <p:sp>
        <p:nvSpPr>
          <p:cNvPr id="98" name="Google Shape;98;p60"/>
          <p:cNvSpPr/>
          <p:nvPr>
            <p:ph idx="3" type="pic"/>
          </p:nvPr>
        </p:nvSpPr>
        <p:spPr>
          <a:xfrm>
            <a:off x="6824816" y="381000"/>
            <a:ext cx="2300369" cy="3488210"/>
          </a:xfrm>
          <a:prstGeom prst="rect">
            <a:avLst/>
          </a:prstGeom>
          <a:solidFill>
            <a:srgbClr val="FEFEFE"/>
          </a:solidFill>
          <a:ln>
            <a:noFill/>
          </a:ln>
        </p:spPr>
      </p:sp>
      <p:sp>
        <p:nvSpPr>
          <p:cNvPr id="99" name="Google Shape;99;p60"/>
          <p:cNvSpPr/>
          <p:nvPr>
            <p:ph idx="4" type="pic"/>
          </p:nvPr>
        </p:nvSpPr>
        <p:spPr>
          <a:xfrm>
            <a:off x="9437488" y="2950690"/>
            <a:ext cx="2300369" cy="3488210"/>
          </a:xfrm>
          <a:prstGeom prst="rect">
            <a:avLst/>
          </a:prstGeom>
          <a:solidFill>
            <a:srgbClr val="FEFEFE"/>
          </a:solidFill>
          <a:ln>
            <a:noFill/>
          </a:ln>
        </p:spPr>
      </p:sp>
    </p:spTree>
  </p:cSld>
  <p:clrMapOvr>
    <a:masterClrMapping/>
  </p:clrMapOvr>
  <p:transition spd="med">
    <p:random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8_Title Here">
  <p:cSld name="38_Title Here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61"/>
          <p:cNvSpPr/>
          <p:nvPr>
            <p:ph idx="2" type="pic"/>
          </p:nvPr>
        </p:nvSpPr>
        <p:spPr>
          <a:xfrm>
            <a:off x="1793714" y="4532078"/>
            <a:ext cx="2218510" cy="2485942"/>
          </a:xfrm>
          <a:prstGeom prst="rect">
            <a:avLst/>
          </a:prstGeom>
          <a:solidFill>
            <a:srgbClr val="FEFEFE"/>
          </a:solidFill>
          <a:ln>
            <a:noFill/>
          </a:ln>
        </p:spPr>
      </p:sp>
      <p:sp>
        <p:nvSpPr>
          <p:cNvPr id="102" name="Google Shape;102;p61"/>
          <p:cNvSpPr/>
          <p:nvPr>
            <p:ph idx="3" type="pic"/>
          </p:nvPr>
        </p:nvSpPr>
        <p:spPr>
          <a:xfrm>
            <a:off x="4012224" y="2325922"/>
            <a:ext cx="2218510" cy="2209796"/>
          </a:xfrm>
          <a:prstGeom prst="rect">
            <a:avLst/>
          </a:prstGeom>
          <a:solidFill>
            <a:srgbClr val="FEFEFE"/>
          </a:solidFill>
          <a:ln>
            <a:noFill/>
          </a:ln>
        </p:spPr>
      </p:sp>
      <p:sp>
        <p:nvSpPr>
          <p:cNvPr id="103" name="Google Shape;103;p61"/>
          <p:cNvSpPr/>
          <p:nvPr>
            <p:ph idx="4" type="pic"/>
          </p:nvPr>
        </p:nvSpPr>
        <p:spPr>
          <a:xfrm>
            <a:off x="1793714" y="2322282"/>
            <a:ext cx="2218510" cy="2209796"/>
          </a:xfrm>
          <a:prstGeom prst="rect">
            <a:avLst/>
          </a:prstGeom>
          <a:solidFill>
            <a:srgbClr val="FEFEFE"/>
          </a:solidFill>
          <a:ln>
            <a:noFill/>
          </a:ln>
        </p:spPr>
      </p:sp>
      <p:sp>
        <p:nvSpPr>
          <p:cNvPr id="104" name="Google Shape;104;p61"/>
          <p:cNvSpPr/>
          <p:nvPr>
            <p:ph idx="5" type="pic"/>
          </p:nvPr>
        </p:nvSpPr>
        <p:spPr>
          <a:xfrm>
            <a:off x="4012224" y="0"/>
            <a:ext cx="2218510" cy="2318642"/>
          </a:xfrm>
          <a:prstGeom prst="rect">
            <a:avLst/>
          </a:prstGeom>
          <a:solidFill>
            <a:srgbClr val="FEFEFE"/>
          </a:solidFill>
          <a:ln>
            <a:noFill/>
          </a:ln>
        </p:spPr>
      </p:sp>
    </p:spTree>
  </p:cSld>
  <p:clrMapOvr>
    <a:masterClrMapping/>
  </p:clrMapOvr>
  <p:transition spd="med">
    <p:rand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9_Title Here">
  <p:cSld name="39_Title Here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2"/>
          <p:cNvSpPr/>
          <p:nvPr>
            <p:ph idx="2" type="pic"/>
          </p:nvPr>
        </p:nvSpPr>
        <p:spPr>
          <a:xfrm>
            <a:off x="4428506" y="1946118"/>
            <a:ext cx="2313214" cy="4025802"/>
          </a:xfrm>
          <a:prstGeom prst="rect">
            <a:avLst/>
          </a:prstGeom>
          <a:solidFill>
            <a:srgbClr val="FEFEFE"/>
          </a:solidFill>
          <a:ln>
            <a:noFill/>
          </a:ln>
        </p:spPr>
      </p:sp>
      <p:sp>
        <p:nvSpPr>
          <p:cNvPr id="107" name="Google Shape;107;p62"/>
          <p:cNvSpPr/>
          <p:nvPr>
            <p:ph idx="3" type="pic"/>
          </p:nvPr>
        </p:nvSpPr>
        <p:spPr>
          <a:xfrm>
            <a:off x="885362" y="886080"/>
            <a:ext cx="2313214" cy="4025802"/>
          </a:xfrm>
          <a:prstGeom prst="rect">
            <a:avLst/>
          </a:prstGeom>
          <a:solidFill>
            <a:srgbClr val="FEFEFE"/>
          </a:solidFill>
          <a:ln>
            <a:noFill/>
          </a:ln>
        </p:spPr>
      </p:sp>
    </p:spTree>
  </p:cSld>
  <p:clrMapOvr>
    <a:masterClrMapping/>
  </p:clrMapOvr>
  <p:transition spd="med">
    <p:rand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0_Title Here">
  <p:cSld name="40_Title Here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63"/>
          <p:cNvSpPr/>
          <p:nvPr>
            <p:ph idx="2" type="pic"/>
          </p:nvPr>
        </p:nvSpPr>
        <p:spPr>
          <a:xfrm>
            <a:off x="9911160" y="923505"/>
            <a:ext cx="1896774" cy="3301050"/>
          </a:xfrm>
          <a:prstGeom prst="rect">
            <a:avLst/>
          </a:prstGeom>
          <a:solidFill>
            <a:srgbClr val="FEFEFE"/>
          </a:solidFill>
          <a:ln>
            <a:noFill/>
          </a:ln>
        </p:spPr>
      </p:sp>
      <p:sp>
        <p:nvSpPr>
          <p:cNvPr id="110" name="Google Shape;110;p63"/>
          <p:cNvSpPr/>
          <p:nvPr>
            <p:ph idx="3" type="pic"/>
          </p:nvPr>
        </p:nvSpPr>
        <p:spPr>
          <a:xfrm>
            <a:off x="7769292" y="3254246"/>
            <a:ext cx="1896774" cy="3301050"/>
          </a:xfrm>
          <a:prstGeom prst="rect">
            <a:avLst/>
          </a:prstGeom>
          <a:solidFill>
            <a:srgbClr val="FEFEFE"/>
          </a:solidFill>
          <a:ln>
            <a:noFill/>
          </a:ln>
        </p:spPr>
      </p:sp>
      <p:sp>
        <p:nvSpPr>
          <p:cNvPr id="111" name="Google Shape;111;p63"/>
          <p:cNvSpPr/>
          <p:nvPr>
            <p:ph idx="4" type="pic"/>
          </p:nvPr>
        </p:nvSpPr>
        <p:spPr>
          <a:xfrm>
            <a:off x="5550476" y="923505"/>
            <a:ext cx="1896774" cy="3301050"/>
          </a:xfrm>
          <a:prstGeom prst="rect">
            <a:avLst/>
          </a:prstGeom>
          <a:solidFill>
            <a:srgbClr val="FEFEFE"/>
          </a:solidFill>
          <a:ln>
            <a:noFill/>
          </a:ln>
        </p:spPr>
      </p:sp>
    </p:spTree>
  </p:cSld>
  <p:clrMapOvr>
    <a:masterClrMapping/>
  </p:clrMapOvr>
  <p:transition spd="med">
    <p:rand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1_Title Here">
  <p:cSld name="41_Title Here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64"/>
          <p:cNvSpPr/>
          <p:nvPr>
            <p:ph idx="2" type="pic"/>
          </p:nvPr>
        </p:nvSpPr>
        <p:spPr>
          <a:xfrm>
            <a:off x="515938" y="2846932"/>
            <a:ext cx="2260600" cy="2658456"/>
          </a:xfrm>
          <a:prstGeom prst="rect">
            <a:avLst/>
          </a:prstGeom>
          <a:solidFill>
            <a:srgbClr val="FEFEFE"/>
          </a:solidFill>
          <a:ln>
            <a:noFill/>
          </a:ln>
        </p:spPr>
      </p:sp>
      <p:sp>
        <p:nvSpPr>
          <p:cNvPr id="114" name="Google Shape;114;p64"/>
          <p:cNvSpPr/>
          <p:nvPr>
            <p:ph idx="3" type="pic"/>
          </p:nvPr>
        </p:nvSpPr>
        <p:spPr>
          <a:xfrm>
            <a:off x="3120876" y="2846932"/>
            <a:ext cx="2260600" cy="2658456"/>
          </a:xfrm>
          <a:prstGeom prst="rect">
            <a:avLst/>
          </a:prstGeom>
          <a:solidFill>
            <a:srgbClr val="FEFEFE"/>
          </a:solidFill>
          <a:ln>
            <a:noFill/>
          </a:ln>
        </p:spPr>
      </p:sp>
      <p:sp>
        <p:nvSpPr>
          <p:cNvPr id="115" name="Google Shape;115;p64"/>
          <p:cNvSpPr/>
          <p:nvPr>
            <p:ph idx="4" type="pic"/>
          </p:nvPr>
        </p:nvSpPr>
        <p:spPr>
          <a:xfrm>
            <a:off x="5725814" y="2578099"/>
            <a:ext cx="3175000" cy="3733787"/>
          </a:xfrm>
          <a:prstGeom prst="rect">
            <a:avLst/>
          </a:prstGeom>
          <a:solidFill>
            <a:srgbClr val="FEFEFE"/>
          </a:solidFill>
          <a:ln>
            <a:noFill/>
          </a:ln>
        </p:spPr>
      </p:sp>
      <p:sp>
        <p:nvSpPr>
          <p:cNvPr id="116" name="Google Shape;116;p64"/>
          <p:cNvSpPr/>
          <p:nvPr>
            <p:ph idx="5" type="pic"/>
          </p:nvPr>
        </p:nvSpPr>
        <p:spPr>
          <a:xfrm>
            <a:off x="9245151" y="2846932"/>
            <a:ext cx="2260600" cy="2658456"/>
          </a:xfrm>
          <a:prstGeom prst="rect">
            <a:avLst/>
          </a:prstGeom>
          <a:solidFill>
            <a:srgbClr val="FEFEFE"/>
          </a:solidFill>
          <a:ln>
            <a:noFill/>
          </a:ln>
        </p:spPr>
      </p:sp>
    </p:spTree>
  </p:cSld>
  <p:clrMapOvr>
    <a:masterClrMapping/>
  </p:clrMapOvr>
  <p:transition spd="med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1_Title Here">
  <p:cSld name="11_Title Her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9"/>
          <p:cNvSpPr/>
          <p:nvPr>
            <p:ph idx="2" type="pic"/>
          </p:nvPr>
        </p:nvSpPr>
        <p:spPr>
          <a:xfrm>
            <a:off x="5065484" y="1"/>
            <a:ext cx="7128103" cy="6857999"/>
          </a:xfrm>
          <a:prstGeom prst="rect">
            <a:avLst/>
          </a:prstGeom>
          <a:solidFill>
            <a:srgbClr val="FEFEFE"/>
          </a:solidFill>
          <a:ln>
            <a:noFill/>
          </a:ln>
        </p:spPr>
      </p:sp>
    </p:spTree>
  </p:cSld>
  <p:clrMapOvr>
    <a:masterClrMapping/>
  </p:clrMapOvr>
  <p:transition spd="med">
    <p:random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2_Title Here">
  <p:cSld name="42_Title Here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65"/>
          <p:cNvSpPr/>
          <p:nvPr>
            <p:ph idx="2" type="pic"/>
          </p:nvPr>
        </p:nvSpPr>
        <p:spPr>
          <a:xfrm>
            <a:off x="4588104" y="2066472"/>
            <a:ext cx="2634752" cy="2772228"/>
          </a:xfrm>
          <a:prstGeom prst="rect">
            <a:avLst/>
          </a:prstGeom>
          <a:solidFill>
            <a:srgbClr val="FEFEFE"/>
          </a:solidFill>
          <a:ln>
            <a:noFill/>
          </a:ln>
        </p:spPr>
      </p:sp>
      <p:sp>
        <p:nvSpPr>
          <p:cNvPr id="119" name="Google Shape;119;p65"/>
          <p:cNvSpPr/>
          <p:nvPr>
            <p:ph idx="3" type="pic"/>
          </p:nvPr>
        </p:nvSpPr>
        <p:spPr>
          <a:xfrm>
            <a:off x="7898954" y="2066472"/>
            <a:ext cx="2634752" cy="2772228"/>
          </a:xfrm>
          <a:prstGeom prst="rect">
            <a:avLst/>
          </a:prstGeom>
          <a:solidFill>
            <a:srgbClr val="FEFEFE"/>
          </a:solidFill>
          <a:ln>
            <a:noFill/>
          </a:ln>
        </p:spPr>
      </p:sp>
      <p:sp>
        <p:nvSpPr>
          <p:cNvPr id="120" name="Google Shape;120;p65"/>
          <p:cNvSpPr/>
          <p:nvPr>
            <p:ph idx="4" type="pic"/>
          </p:nvPr>
        </p:nvSpPr>
        <p:spPr>
          <a:xfrm>
            <a:off x="1277254" y="2066472"/>
            <a:ext cx="2634752" cy="2772228"/>
          </a:xfrm>
          <a:prstGeom prst="rect">
            <a:avLst/>
          </a:prstGeom>
          <a:solidFill>
            <a:srgbClr val="FEFEFE"/>
          </a:solidFill>
          <a:ln>
            <a:noFill/>
          </a:ln>
        </p:spPr>
      </p:sp>
    </p:spTree>
  </p:cSld>
  <p:clrMapOvr>
    <a:masterClrMapping/>
  </p:clrMapOvr>
  <p:transition spd="med">
    <p:rand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4_Title Here">
  <p:cSld name="44_Title Here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66"/>
          <p:cNvSpPr/>
          <p:nvPr>
            <p:ph idx="2" type="pic"/>
          </p:nvPr>
        </p:nvSpPr>
        <p:spPr>
          <a:xfrm>
            <a:off x="1506590" y="0"/>
            <a:ext cx="3340459" cy="3956844"/>
          </a:xfrm>
          <a:prstGeom prst="rect">
            <a:avLst/>
          </a:prstGeom>
          <a:solidFill>
            <a:srgbClr val="FEFEFE"/>
          </a:solidFill>
          <a:ln>
            <a:noFill/>
          </a:ln>
        </p:spPr>
      </p:sp>
      <p:sp>
        <p:nvSpPr>
          <p:cNvPr id="123" name="Google Shape;123;p66"/>
          <p:cNvSpPr/>
          <p:nvPr>
            <p:ph idx="3" type="pic"/>
          </p:nvPr>
        </p:nvSpPr>
        <p:spPr>
          <a:xfrm>
            <a:off x="7683782" y="3429000"/>
            <a:ext cx="2162687" cy="2734469"/>
          </a:xfrm>
          <a:prstGeom prst="rect">
            <a:avLst/>
          </a:prstGeom>
          <a:solidFill>
            <a:srgbClr val="FEFEFE"/>
          </a:solidFill>
          <a:ln>
            <a:noFill/>
          </a:ln>
        </p:spPr>
      </p:sp>
      <p:sp>
        <p:nvSpPr>
          <p:cNvPr id="124" name="Google Shape;124;p66"/>
          <p:cNvSpPr/>
          <p:nvPr>
            <p:ph idx="4" type="pic"/>
          </p:nvPr>
        </p:nvSpPr>
        <p:spPr>
          <a:xfrm>
            <a:off x="10029314" y="3429000"/>
            <a:ext cx="2162687" cy="2734469"/>
          </a:xfrm>
          <a:prstGeom prst="rect">
            <a:avLst/>
          </a:prstGeom>
          <a:solidFill>
            <a:srgbClr val="FEFEFE"/>
          </a:solidFill>
          <a:ln>
            <a:noFill/>
          </a:ln>
        </p:spPr>
      </p:sp>
    </p:spTree>
  </p:cSld>
  <p:clrMapOvr>
    <a:masterClrMapping/>
  </p:clrMapOvr>
  <p:transition spd="med">
    <p:rand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5_Title Here">
  <p:cSld name="45_Title Here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7"/>
          <p:cNvSpPr/>
          <p:nvPr>
            <p:ph idx="2" type="pic"/>
          </p:nvPr>
        </p:nvSpPr>
        <p:spPr>
          <a:xfrm>
            <a:off x="7920035" y="1789396"/>
            <a:ext cx="2825753" cy="3272781"/>
          </a:xfrm>
          <a:prstGeom prst="rect">
            <a:avLst/>
          </a:prstGeom>
          <a:solidFill>
            <a:srgbClr val="FEFEFE"/>
          </a:solidFill>
          <a:ln>
            <a:noFill/>
          </a:ln>
        </p:spPr>
      </p:sp>
      <p:sp>
        <p:nvSpPr>
          <p:cNvPr id="127" name="Google Shape;127;p67"/>
          <p:cNvSpPr/>
          <p:nvPr>
            <p:ph idx="3" type="pic"/>
          </p:nvPr>
        </p:nvSpPr>
        <p:spPr>
          <a:xfrm>
            <a:off x="4683124" y="1789397"/>
            <a:ext cx="2825751" cy="3262071"/>
          </a:xfrm>
          <a:prstGeom prst="rect">
            <a:avLst/>
          </a:prstGeom>
          <a:solidFill>
            <a:srgbClr val="FEFEFE"/>
          </a:solidFill>
          <a:ln>
            <a:noFill/>
          </a:ln>
        </p:spPr>
      </p:sp>
      <p:sp>
        <p:nvSpPr>
          <p:cNvPr id="128" name="Google Shape;128;p67"/>
          <p:cNvSpPr/>
          <p:nvPr>
            <p:ph idx="4" type="pic"/>
          </p:nvPr>
        </p:nvSpPr>
        <p:spPr>
          <a:xfrm>
            <a:off x="1446212" y="1789397"/>
            <a:ext cx="2825750" cy="3262070"/>
          </a:xfrm>
          <a:prstGeom prst="rect">
            <a:avLst/>
          </a:prstGeom>
          <a:solidFill>
            <a:srgbClr val="FEFEFE"/>
          </a:solidFill>
          <a:ln>
            <a:noFill/>
          </a:ln>
        </p:spPr>
      </p:sp>
    </p:spTree>
  </p:cSld>
  <p:clrMapOvr>
    <a:masterClrMapping/>
  </p:clrMapOvr>
  <p:transition spd="med">
    <p:rand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6_Title Here">
  <p:cSld name="46_Title Here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8"/>
          <p:cNvSpPr/>
          <p:nvPr>
            <p:ph idx="2" type="pic"/>
          </p:nvPr>
        </p:nvSpPr>
        <p:spPr>
          <a:xfrm>
            <a:off x="6534150" y="1378260"/>
            <a:ext cx="5657850" cy="4101480"/>
          </a:xfrm>
          <a:prstGeom prst="rect">
            <a:avLst/>
          </a:prstGeom>
          <a:solidFill>
            <a:srgbClr val="FEFEFE"/>
          </a:solidFill>
          <a:ln>
            <a:noFill/>
          </a:ln>
        </p:spPr>
      </p:sp>
    </p:spTree>
  </p:cSld>
  <p:clrMapOvr>
    <a:masterClrMapping/>
  </p:clrMapOvr>
  <p:transition spd="med">
    <p:random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7_Title Slide">
  <p:cSld name="47_Title Slide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9"/>
          <p:cNvSpPr/>
          <p:nvPr>
            <p:ph idx="2" type="pic"/>
          </p:nvPr>
        </p:nvSpPr>
        <p:spPr>
          <a:xfrm>
            <a:off x="6804659" y="1082040"/>
            <a:ext cx="1810703" cy="3901440"/>
          </a:xfrm>
          <a:prstGeom prst="rect">
            <a:avLst/>
          </a:prstGeom>
          <a:solidFill>
            <a:srgbClr val="FEFEFE"/>
          </a:solidFill>
          <a:ln>
            <a:noFill/>
          </a:ln>
        </p:spPr>
      </p:sp>
      <p:sp>
        <p:nvSpPr>
          <p:cNvPr id="133" name="Google Shape;133;p69"/>
          <p:cNvSpPr/>
          <p:nvPr>
            <p:ph idx="3" type="pic"/>
          </p:nvPr>
        </p:nvSpPr>
        <p:spPr>
          <a:xfrm>
            <a:off x="9341823" y="1904037"/>
            <a:ext cx="1810703" cy="3901440"/>
          </a:xfrm>
          <a:prstGeom prst="rect">
            <a:avLst/>
          </a:prstGeom>
          <a:solidFill>
            <a:srgbClr val="FEFEFE"/>
          </a:solidFill>
          <a:ln>
            <a:noFill/>
          </a:ln>
        </p:spPr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9_Title Here">
  <p:cSld name="49_Title Here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0"/>
          <p:cNvSpPr/>
          <p:nvPr>
            <p:ph idx="2" type="pic"/>
          </p:nvPr>
        </p:nvSpPr>
        <p:spPr>
          <a:xfrm>
            <a:off x="-763936" y="1754812"/>
            <a:ext cx="5632451" cy="3520875"/>
          </a:xfrm>
          <a:prstGeom prst="rect">
            <a:avLst/>
          </a:prstGeom>
          <a:solidFill>
            <a:srgbClr val="FEFEFE"/>
          </a:solidFill>
          <a:ln>
            <a:noFill/>
          </a:ln>
        </p:spPr>
      </p:sp>
    </p:spTree>
  </p:cSld>
  <p:clrMapOvr>
    <a:masterClrMapping/>
  </p:clrMapOvr>
  <p:transition spd="med">
    <p:random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0_Title Here">
  <p:cSld name="50_Title Here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71"/>
          <p:cNvSpPr/>
          <p:nvPr>
            <p:ph idx="2" type="pic"/>
          </p:nvPr>
        </p:nvSpPr>
        <p:spPr>
          <a:xfrm>
            <a:off x="2105024" y="1488433"/>
            <a:ext cx="2611755" cy="3663790"/>
          </a:xfrm>
          <a:prstGeom prst="rect">
            <a:avLst/>
          </a:prstGeom>
          <a:solidFill>
            <a:srgbClr val="FEFEFE"/>
          </a:solidFill>
          <a:ln>
            <a:noFill/>
          </a:ln>
        </p:spPr>
      </p:sp>
    </p:spTree>
  </p:cSld>
  <p:clrMapOvr>
    <a:masterClrMapping/>
  </p:clrMapOvr>
  <p:transition spd="med">
    <p:random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1_Title Here">
  <p:cSld name="51_Title Here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72"/>
          <p:cNvSpPr/>
          <p:nvPr>
            <p:ph idx="2" type="pic"/>
          </p:nvPr>
        </p:nvSpPr>
        <p:spPr>
          <a:xfrm>
            <a:off x="6312834" y="1134803"/>
            <a:ext cx="3695295" cy="2315740"/>
          </a:xfrm>
          <a:prstGeom prst="rect">
            <a:avLst/>
          </a:prstGeom>
          <a:solidFill>
            <a:srgbClr val="FEFEFE"/>
          </a:solidFill>
          <a:ln>
            <a:noFill/>
          </a:ln>
        </p:spPr>
      </p:sp>
    </p:spTree>
  </p:cSld>
  <p:clrMapOvr>
    <a:masterClrMapping/>
  </p:clrMapOvr>
  <p:transition spd="med">
    <p:random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2_Title Here">
  <p:cSld name="52_Title Here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73"/>
          <p:cNvSpPr/>
          <p:nvPr>
            <p:ph idx="2" type="pic"/>
          </p:nvPr>
        </p:nvSpPr>
        <p:spPr>
          <a:xfrm>
            <a:off x="2906972" y="3179928"/>
            <a:ext cx="5131559" cy="3678072"/>
          </a:xfrm>
          <a:prstGeom prst="rect">
            <a:avLst/>
          </a:prstGeom>
          <a:solidFill>
            <a:srgbClr val="FEFEFE"/>
          </a:solidFill>
          <a:ln>
            <a:noFill/>
          </a:ln>
        </p:spPr>
      </p:sp>
    </p:spTree>
  </p:cSld>
  <p:clrMapOvr>
    <a:masterClrMapping/>
  </p:clrMapOvr>
  <p:transition spd="med">
    <p:random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3_Title Slide">
  <p:cSld name="53_Title Slide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74"/>
          <p:cNvSpPr/>
          <p:nvPr>
            <p:ph idx="2" type="pic"/>
          </p:nvPr>
        </p:nvSpPr>
        <p:spPr>
          <a:xfrm>
            <a:off x="8258629" y="2728685"/>
            <a:ext cx="3933371" cy="3280229"/>
          </a:xfrm>
          <a:prstGeom prst="rect">
            <a:avLst/>
          </a:prstGeom>
          <a:solidFill>
            <a:srgbClr val="FEFEFE"/>
          </a:solidFill>
          <a:ln>
            <a:noFill/>
          </a:ln>
        </p:spPr>
      </p:sp>
      <p:sp>
        <p:nvSpPr>
          <p:cNvPr id="144" name="Google Shape;144;p74"/>
          <p:cNvSpPr/>
          <p:nvPr>
            <p:ph idx="3" type="pic"/>
          </p:nvPr>
        </p:nvSpPr>
        <p:spPr>
          <a:xfrm>
            <a:off x="5239657" y="3577772"/>
            <a:ext cx="2917370" cy="3280229"/>
          </a:xfrm>
          <a:prstGeom prst="rect">
            <a:avLst/>
          </a:prstGeom>
          <a:solidFill>
            <a:srgbClr val="FEFEFE"/>
          </a:solidFill>
          <a:ln>
            <a:noFill/>
          </a:ln>
        </p:spPr>
      </p:sp>
      <p:sp>
        <p:nvSpPr>
          <p:cNvPr id="145" name="Google Shape;145;p74"/>
          <p:cNvSpPr/>
          <p:nvPr>
            <p:ph idx="4" type="pic"/>
          </p:nvPr>
        </p:nvSpPr>
        <p:spPr>
          <a:xfrm>
            <a:off x="5239658" y="0"/>
            <a:ext cx="2917370" cy="3468914"/>
          </a:xfrm>
          <a:prstGeom prst="rect">
            <a:avLst/>
          </a:prstGeom>
          <a:solidFill>
            <a:srgbClr val="FEFEFE"/>
          </a:solidFill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 Blank">
  <p:cSld name="Full Blank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random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4_Title Slide">
  <p:cSld name="54_Title Slide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75"/>
          <p:cNvSpPr/>
          <p:nvPr>
            <p:ph idx="2" type="pic"/>
          </p:nvPr>
        </p:nvSpPr>
        <p:spPr>
          <a:xfrm>
            <a:off x="4483843" y="1110046"/>
            <a:ext cx="2879685" cy="2001643"/>
          </a:xfrm>
          <a:prstGeom prst="rect">
            <a:avLst/>
          </a:prstGeom>
          <a:solidFill>
            <a:srgbClr val="FEFEFE"/>
          </a:solidFill>
          <a:ln>
            <a:noFill/>
          </a:ln>
        </p:spPr>
      </p:sp>
      <p:sp>
        <p:nvSpPr>
          <p:cNvPr id="148" name="Google Shape;148;p75"/>
          <p:cNvSpPr/>
          <p:nvPr>
            <p:ph idx="3" type="pic"/>
          </p:nvPr>
        </p:nvSpPr>
        <p:spPr>
          <a:xfrm>
            <a:off x="1426735" y="1983503"/>
            <a:ext cx="2879685" cy="2001643"/>
          </a:xfrm>
          <a:prstGeom prst="rect">
            <a:avLst/>
          </a:prstGeom>
          <a:solidFill>
            <a:srgbClr val="FEFEFE"/>
          </a:solidFill>
          <a:ln>
            <a:noFill/>
          </a:ln>
        </p:spPr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5_Title Slide">
  <p:cSld name="55_Title Slide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76"/>
          <p:cNvSpPr/>
          <p:nvPr>
            <p:ph idx="2" type="pic"/>
          </p:nvPr>
        </p:nvSpPr>
        <p:spPr>
          <a:xfrm>
            <a:off x="7574506" y="2436126"/>
            <a:ext cx="2335757" cy="3335150"/>
          </a:xfrm>
          <a:prstGeom prst="rect">
            <a:avLst/>
          </a:prstGeom>
          <a:solidFill>
            <a:srgbClr val="FEFEFE"/>
          </a:solidFill>
          <a:ln>
            <a:noFill/>
          </a:ln>
        </p:spPr>
      </p:sp>
      <p:sp>
        <p:nvSpPr>
          <p:cNvPr id="151" name="Google Shape;151;p76"/>
          <p:cNvSpPr/>
          <p:nvPr>
            <p:ph idx="3" type="pic"/>
          </p:nvPr>
        </p:nvSpPr>
        <p:spPr>
          <a:xfrm>
            <a:off x="4954137" y="3830472"/>
            <a:ext cx="2335757" cy="3027528"/>
          </a:xfrm>
          <a:prstGeom prst="rect">
            <a:avLst/>
          </a:prstGeom>
          <a:solidFill>
            <a:srgbClr val="FEFEFE"/>
          </a:solidFill>
          <a:ln>
            <a:noFill/>
          </a:ln>
        </p:spPr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6_Title Slide">
  <p:cSld name="56_Title Slide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77"/>
          <p:cNvSpPr/>
          <p:nvPr>
            <p:ph idx="2" type="pic"/>
          </p:nvPr>
        </p:nvSpPr>
        <p:spPr>
          <a:xfrm>
            <a:off x="10052304" y="909688"/>
            <a:ext cx="2139696" cy="2881262"/>
          </a:xfrm>
          <a:prstGeom prst="rect">
            <a:avLst/>
          </a:prstGeom>
          <a:solidFill>
            <a:srgbClr val="FEFEFE"/>
          </a:solidFill>
          <a:ln>
            <a:noFill/>
          </a:ln>
        </p:spPr>
      </p:sp>
      <p:sp>
        <p:nvSpPr>
          <p:cNvPr id="154" name="Google Shape;154;p77"/>
          <p:cNvSpPr/>
          <p:nvPr>
            <p:ph idx="3" type="pic"/>
          </p:nvPr>
        </p:nvSpPr>
        <p:spPr>
          <a:xfrm>
            <a:off x="1693812" y="909688"/>
            <a:ext cx="3903578" cy="2881262"/>
          </a:xfrm>
          <a:prstGeom prst="rect">
            <a:avLst/>
          </a:prstGeom>
          <a:solidFill>
            <a:srgbClr val="FEFEFE"/>
          </a:solidFill>
          <a:ln>
            <a:noFill/>
          </a:ln>
        </p:spPr>
      </p:sp>
      <p:sp>
        <p:nvSpPr>
          <p:cNvPr id="155" name="Google Shape;155;p77"/>
          <p:cNvSpPr/>
          <p:nvPr>
            <p:ph idx="4" type="pic"/>
          </p:nvPr>
        </p:nvSpPr>
        <p:spPr>
          <a:xfrm>
            <a:off x="5873058" y="909688"/>
            <a:ext cx="3903578" cy="2881262"/>
          </a:xfrm>
          <a:prstGeom prst="rect">
            <a:avLst/>
          </a:prstGeom>
          <a:solidFill>
            <a:srgbClr val="FEFEFE"/>
          </a:solidFill>
          <a:ln>
            <a:noFill/>
          </a:ln>
        </p:spPr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7_Title Here">
  <p:cSld name="57_Title Here"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78"/>
          <p:cNvSpPr/>
          <p:nvPr>
            <p:ph idx="2" type="pic"/>
          </p:nvPr>
        </p:nvSpPr>
        <p:spPr>
          <a:xfrm>
            <a:off x="381000" y="247650"/>
            <a:ext cx="3467100" cy="4686300"/>
          </a:xfrm>
          <a:prstGeom prst="rect">
            <a:avLst/>
          </a:prstGeom>
          <a:solidFill>
            <a:srgbClr val="FEFEFE"/>
          </a:solidFill>
          <a:ln>
            <a:noFill/>
          </a:ln>
        </p:spPr>
      </p:sp>
      <p:sp>
        <p:nvSpPr>
          <p:cNvPr id="158" name="Google Shape;158;p78"/>
          <p:cNvSpPr/>
          <p:nvPr>
            <p:ph idx="3" type="pic"/>
          </p:nvPr>
        </p:nvSpPr>
        <p:spPr>
          <a:xfrm>
            <a:off x="4038600" y="247650"/>
            <a:ext cx="4457700" cy="4686300"/>
          </a:xfrm>
          <a:prstGeom prst="rect">
            <a:avLst/>
          </a:prstGeom>
          <a:solidFill>
            <a:srgbClr val="FEFEFE"/>
          </a:solidFill>
          <a:ln>
            <a:noFill/>
          </a:ln>
        </p:spPr>
      </p:sp>
      <p:sp>
        <p:nvSpPr>
          <p:cNvPr id="159" name="Google Shape;159;p78"/>
          <p:cNvSpPr/>
          <p:nvPr>
            <p:ph idx="4" type="pic"/>
          </p:nvPr>
        </p:nvSpPr>
        <p:spPr>
          <a:xfrm>
            <a:off x="8686800" y="247650"/>
            <a:ext cx="3181350" cy="2724150"/>
          </a:xfrm>
          <a:prstGeom prst="rect">
            <a:avLst/>
          </a:prstGeom>
          <a:solidFill>
            <a:srgbClr val="FEFEFE"/>
          </a:solidFill>
          <a:ln>
            <a:noFill/>
          </a:ln>
        </p:spPr>
      </p:sp>
    </p:spTree>
  </p:cSld>
  <p:clrMapOvr>
    <a:masterClrMapping/>
  </p:clrMapOvr>
  <p:transition spd="med">
    <p:random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8_Title Here">
  <p:cSld name="58_Title Here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79"/>
          <p:cNvSpPr/>
          <p:nvPr>
            <p:ph idx="2" type="pic"/>
          </p:nvPr>
        </p:nvSpPr>
        <p:spPr>
          <a:xfrm>
            <a:off x="5061708" y="1460680"/>
            <a:ext cx="6615942" cy="3722326"/>
          </a:xfrm>
          <a:prstGeom prst="rect">
            <a:avLst/>
          </a:prstGeom>
          <a:solidFill>
            <a:srgbClr val="FEFEFE"/>
          </a:solidFill>
          <a:ln>
            <a:noFill/>
          </a:ln>
        </p:spPr>
      </p:sp>
    </p:spTree>
  </p:cSld>
  <p:clrMapOvr>
    <a:masterClrMapping/>
  </p:clrMapOvr>
  <p:transition spd="med">
    <p:random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9_Title Here">
  <p:cSld name="59_Title Here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80"/>
          <p:cNvSpPr/>
          <p:nvPr>
            <p:ph idx="2" type="pic"/>
          </p:nvPr>
        </p:nvSpPr>
        <p:spPr>
          <a:xfrm>
            <a:off x="2125853" y="856342"/>
            <a:ext cx="3844551" cy="6001657"/>
          </a:xfrm>
          <a:prstGeom prst="rect">
            <a:avLst/>
          </a:prstGeom>
          <a:solidFill>
            <a:srgbClr val="FEFEFE"/>
          </a:solidFill>
          <a:ln>
            <a:noFill/>
          </a:ln>
        </p:spPr>
      </p:sp>
    </p:spTree>
  </p:cSld>
  <p:clrMapOvr>
    <a:masterClrMapping/>
  </p:clrMapOvr>
  <p:transition spd="med">
    <p:random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0_Title Here">
  <p:cSld name="60_Title Here"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81"/>
          <p:cNvSpPr/>
          <p:nvPr>
            <p:ph idx="2" type="pic"/>
          </p:nvPr>
        </p:nvSpPr>
        <p:spPr>
          <a:xfrm>
            <a:off x="4728789" y="1836153"/>
            <a:ext cx="7463211" cy="3185694"/>
          </a:xfrm>
          <a:prstGeom prst="rect">
            <a:avLst/>
          </a:prstGeom>
          <a:solidFill>
            <a:srgbClr val="FEFEFE"/>
          </a:solidFill>
          <a:ln>
            <a:noFill/>
          </a:ln>
        </p:spPr>
      </p:sp>
    </p:spTree>
  </p:cSld>
  <p:clrMapOvr>
    <a:masterClrMapping/>
  </p:clrMapOvr>
  <p:transition spd="med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Here">
  <p:cSld name="Title Here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1"/>
          <p:cNvSpPr/>
          <p:nvPr>
            <p:ph idx="2" type="pic"/>
          </p:nvPr>
        </p:nvSpPr>
        <p:spPr>
          <a:xfrm>
            <a:off x="5684520" y="1"/>
            <a:ext cx="6507480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ransition spd="med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Here">
  <p:cSld name="2_Title Here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2"/>
          <p:cNvSpPr/>
          <p:nvPr>
            <p:ph idx="2" type="pic"/>
          </p:nvPr>
        </p:nvSpPr>
        <p:spPr>
          <a:xfrm>
            <a:off x="0" y="971550"/>
            <a:ext cx="2362200" cy="4914900"/>
          </a:xfrm>
          <a:prstGeom prst="rect">
            <a:avLst/>
          </a:prstGeom>
          <a:solidFill>
            <a:srgbClr val="FEFEFE"/>
          </a:solidFill>
          <a:ln>
            <a:noFill/>
          </a:ln>
        </p:spPr>
      </p:sp>
    </p:spTree>
  </p:cSld>
  <p:clrMapOvr>
    <a:masterClrMapping/>
  </p:clrMapOvr>
  <p:transition spd="med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Here">
  <p:cSld name="3_Title Here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3"/>
          <p:cNvSpPr/>
          <p:nvPr>
            <p:ph idx="2" type="pic"/>
          </p:nvPr>
        </p:nvSpPr>
        <p:spPr>
          <a:xfrm>
            <a:off x="0" y="3249073"/>
            <a:ext cx="12192000" cy="3087403"/>
          </a:xfrm>
          <a:prstGeom prst="rect">
            <a:avLst/>
          </a:prstGeom>
          <a:solidFill>
            <a:srgbClr val="FEFEFE"/>
          </a:solidFill>
          <a:ln>
            <a:noFill/>
          </a:ln>
        </p:spPr>
      </p:sp>
    </p:spTree>
  </p:cSld>
  <p:clrMapOvr>
    <a:masterClrMapping/>
  </p:clrMapOvr>
  <p:transition spd="med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 Here">
  <p:cSld name="4_Title Here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4"/>
          <p:cNvSpPr/>
          <p:nvPr>
            <p:ph idx="2" type="pic"/>
          </p:nvPr>
        </p:nvSpPr>
        <p:spPr>
          <a:xfrm>
            <a:off x="1797050" y="-1"/>
            <a:ext cx="8597900" cy="3261815"/>
          </a:xfrm>
          <a:prstGeom prst="rect">
            <a:avLst/>
          </a:prstGeom>
          <a:solidFill>
            <a:srgbClr val="FEFEFE"/>
          </a:solidFill>
          <a:ln>
            <a:noFill/>
          </a:ln>
        </p:spPr>
      </p:sp>
    </p:spTree>
  </p:cSld>
  <p:clrMapOvr>
    <a:masterClrMapping/>
  </p:clrMapOvr>
  <p:transition spd="med">
    <p:random/>
  </p:transition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40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44" Type="http://schemas.openxmlformats.org/officeDocument/2006/relationships/slideLayout" Target="../slideLayouts/slideLayout44.xml"/><Relationship Id="rId43" Type="http://schemas.openxmlformats.org/officeDocument/2006/relationships/slideLayout" Target="../slideLayouts/slideLayout43.xml"/><Relationship Id="rId46" Type="http://schemas.openxmlformats.org/officeDocument/2006/relationships/slideLayout" Target="../slideLayouts/slideLayout46.xml"/><Relationship Id="rId45" Type="http://schemas.openxmlformats.org/officeDocument/2006/relationships/slideLayout" Target="../slideLayouts/slideLayout45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48" Type="http://schemas.openxmlformats.org/officeDocument/2006/relationships/slideLayout" Target="../slideLayouts/slideLayout48.xml"/><Relationship Id="rId47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3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32.xml"/><Relationship Id="rId35" Type="http://schemas.openxmlformats.org/officeDocument/2006/relationships/slideLayout" Target="../slideLayouts/slideLayout35.xml"/><Relationship Id="rId34" Type="http://schemas.openxmlformats.org/officeDocument/2006/relationships/slideLayout" Target="../slideLayouts/slideLayout34.xml"/><Relationship Id="rId37" Type="http://schemas.openxmlformats.org/officeDocument/2006/relationships/slideLayout" Target="../slideLayouts/slideLayout37.xml"/><Relationship Id="rId36" Type="http://schemas.openxmlformats.org/officeDocument/2006/relationships/slideLayout" Target="../slideLayouts/slideLayout36.xml"/><Relationship Id="rId39" Type="http://schemas.openxmlformats.org/officeDocument/2006/relationships/slideLayout" Target="../slideLayouts/slideLayout39.xml"/><Relationship Id="rId38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29.xml"/><Relationship Id="rId51" Type="http://schemas.openxmlformats.org/officeDocument/2006/relationships/slideLayout" Target="../slideLayouts/slideLayout51.xml"/><Relationship Id="rId50" Type="http://schemas.openxmlformats.org/officeDocument/2006/relationships/slideLayout" Target="../slideLayouts/slideLayout50.xml"/><Relationship Id="rId53" Type="http://schemas.openxmlformats.org/officeDocument/2006/relationships/slideLayout" Target="../slideLayouts/slideLayout53.xml"/><Relationship Id="rId52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11.xml"/><Relationship Id="rId5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10.xml"/><Relationship Id="rId54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13.xml"/><Relationship Id="rId57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56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oppins"/>
              <a:buNone/>
              <a:defRPr b="0" i="0" sz="4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2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12" name="Google Shape;12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D8D8D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13" name="Google Shape;13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D8D8D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14" name="Google Shape;14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D8D8D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D8D8D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D8D8D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D8D8D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D8D8D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D8D8D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D8D8D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D8D8D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D8D8D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  <p:sldLayoutId id="2147483700" r:id="rId52"/>
    <p:sldLayoutId id="2147483701" r:id="rId53"/>
    <p:sldLayoutId id="2147483702" r:id="rId54"/>
    <p:sldLayoutId id="2147483703" r:id="rId55"/>
    <p:sldLayoutId id="2147483704" r:id="rId56"/>
  </p:sldLayoutIdLst>
  <p:transition spd="med">
    <p:random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Relationship Id="rId4" Type="http://schemas.openxmlformats.org/officeDocument/2006/relationships/image" Target="../media/image11.png"/><Relationship Id="rId5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Relationship Id="rId4" Type="http://schemas.openxmlformats.org/officeDocument/2006/relationships/image" Target="../media/image11.png"/><Relationship Id="rId5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Relationship Id="rId4" Type="http://schemas.openxmlformats.org/officeDocument/2006/relationships/image" Target="../media/image11.png"/><Relationship Id="rId5" Type="http://schemas.openxmlformats.org/officeDocument/2006/relationships/image" Target="../media/image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png"/><Relationship Id="rId4" Type="http://schemas.openxmlformats.org/officeDocument/2006/relationships/image" Target="../media/image11.png"/><Relationship Id="rId5" Type="http://schemas.openxmlformats.org/officeDocument/2006/relationships/image" Target="../media/image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png"/><Relationship Id="rId4" Type="http://schemas.openxmlformats.org/officeDocument/2006/relationships/image" Target="../media/image11.png"/><Relationship Id="rId5" Type="http://schemas.openxmlformats.org/officeDocument/2006/relationships/image" Target="../media/image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png"/><Relationship Id="rId4" Type="http://schemas.openxmlformats.org/officeDocument/2006/relationships/image" Target="../media/image11.png"/><Relationship Id="rId5" Type="http://schemas.openxmlformats.org/officeDocument/2006/relationships/image" Target="../media/image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png"/><Relationship Id="rId4" Type="http://schemas.openxmlformats.org/officeDocument/2006/relationships/image" Target="../media/image11.png"/><Relationship Id="rId5" Type="http://schemas.openxmlformats.org/officeDocument/2006/relationships/image" Target="../media/image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3.png"/><Relationship Id="rId4" Type="http://schemas.openxmlformats.org/officeDocument/2006/relationships/image" Target="../media/image11.png"/><Relationship Id="rId5" Type="http://schemas.openxmlformats.org/officeDocument/2006/relationships/image" Target="../media/image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5.jpg"/><Relationship Id="rId4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6.jpg"/><Relationship Id="rId4" Type="http://schemas.openxmlformats.org/officeDocument/2006/relationships/image" Target="../media/image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8.png"/><Relationship Id="rId4" Type="http://schemas.openxmlformats.org/officeDocument/2006/relationships/image" Target="../media/image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g"/><Relationship Id="rId4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jpg"/><Relationship Id="rId4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Relationship Id="rId4" Type="http://schemas.openxmlformats.org/officeDocument/2006/relationships/image" Target="../media/image12.png"/><Relationship Id="rId5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1"/>
          <p:cNvPicPr preferRelativeResize="0"/>
          <p:nvPr/>
        </p:nvPicPr>
        <p:blipFill rotWithShape="1">
          <a:blip r:embed="rId3">
            <a:alphaModFix/>
          </a:blip>
          <a:srcRect b="14035" l="0" r="0" t="12281"/>
          <a:stretch/>
        </p:blipFill>
        <p:spPr>
          <a:xfrm>
            <a:off x="6733309" y="2118518"/>
            <a:ext cx="2838785" cy="295872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1" name="Google Shape;171;p1"/>
          <p:cNvGrpSpPr/>
          <p:nvPr/>
        </p:nvGrpSpPr>
        <p:grpSpPr>
          <a:xfrm rot="1382648">
            <a:off x="7855952" y="3176540"/>
            <a:ext cx="1106406" cy="1238557"/>
            <a:chOff x="5593090" y="3976689"/>
            <a:chExt cx="508000" cy="528637"/>
          </a:xfrm>
        </p:grpSpPr>
        <p:sp>
          <p:nvSpPr>
            <p:cNvPr id="172" name="Google Shape;172;p1"/>
            <p:cNvSpPr/>
            <p:nvPr/>
          </p:nvSpPr>
          <p:spPr>
            <a:xfrm>
              <a:off x="5991552" y="4116389"/>
              <a:ext cx="109538" cy="115888"/>
            </a:xfrm>
            <a:custGeom>
              <a:rect b="b" l="l" r="r" t="t"/>
              <a:pathLst>
                <a:path extrusionOk="0" h="58" w="54">
                  <a:moveTo>
                    <a:pt x="21" y="4"/>
                  </a:moveTo>
                  <a:cubicBezTo>
                    <a:pt x="22" y="16"/>
                    <a:pt x="12" y="26"/>
                    <a:pt x="0" y="26"/>
                  </a:cubicBezTo>
                  <a:cubicBezTo>
                    <a:pt x="2" y="32"/>
                    <a:pt x="3" y="37"/>
                    <a:pt x="3" y="43"/>
                  </a:cubicBezTo>
                  <a:cubicBezTo>
                    <a:pt x="3" y="44"/>
                    <a:pt x="1" y="56"/>
                    <a:pt x="1" y="56"/>
                  </a:cubicBezTo>
                  <a:cubicBezTo>
                    <a:pt x="1" y="56"/>
                    <a:pt x="35" y="8"/>
                    <a:pt x="40" y="13"/>
                  </a:cubicBezTo>
                  <a:cubicBezTo>
                    <a:pt x="41" y="13"/>
                    <a:pt x="27" y="30"/>
                    <a:pt x="26" y="31"/>
                  </a:cubicBezTo>
                  <a:cubicBezTo>
                    <a:pt x="22" y="36"/>
                    <a:pt x="19" y="41"/>
                    <a:pt x="15" y="46"/>
                  </a:cubicBezTo>
                  <a:cubicBezTo>
                    <a:pt x="13" y="49"/>
                    <a:pt x="12" y="51"/>
                    <a:pt x="10" y="53"/>
                  </a:cubicBezTo>
                  <a:cubicBezTo>
                    <a:pt x="10" y="54"/>
                    <a:pt x="8" y="58"/>
                    <a:pt x="9" y="57"/>
                  </a:cubicBezTo>
                  <a:cubicBezTo>
                    <a:pt x="17" y="48"/>
                    <a:pt x="30" y="48"/>
                    <a:pt x="40" y="53"/>
                  </a:cubicBezTo>
                  <a:cubicBezTo>
                    <a:pt x="36" y="42"/>
                    <a:pt x="42" y="29"/>
                    <a:pt x="53" y="26"/>
                  </a:cubicBezTo>
                  <a:cubicBezTo>
                    <a:pt x="44" y="20"/>
                    <a:pt x="48" y="6"/>
                    <a:pt x="54" y="0"/>
                  </a:cubicBezTo>
                  <a:cubicBezTo>
                    <a:pt x="44" y="6"/>
                    <a:pt x="33" y="9"/>
                    <a:pt x="21" y="4"/>
                  </a:cubicBezTo>
                  <a:close/>
                </a:path>
              </a:pathLst>
            </a:custGeom>
            <a:solidFill>
              <a:srgbClr val="0C93D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173" name="Google Shape;173;p1"/>
            <p:cNvSpPr/>
            <p:nvPr/>
          </p:nvSpPr>
          <p:spPr>
            <a:xfrm>
              <a:off x="5843121" y="4289426"/>
              <a:ext cx="173038" cy="215900"/>
            </a:xfrm>
            <a:custGeom>
              <a:rect b="b" l="l" r="r" t="t"/>
              <a:pathLst>
                <a:path extrusionOk="0" h="107" w="86">
                  <a:moveTo>
                    <a:pt x="78" y="24"/>
                  </a:moveTo>
                  <a:cubicBezTo>
                    <a:pt x="79" y="23"/>
                    <a:pt x="84" y="20"/>
                    <a:pt x="85" y="19"/>
                  </a:cubicBezTo>
                  <a:cubicBezTo>
                    <a:pt x="86" y="16"/>
                    <a:pt x="68" y="22"/>
                    <a:pt x="67" y="23"/>
                  </a:cubicBezTo>
                  <a:cubicBezTo>
                    <a:pt x="59" y="26"/>
                    <a:pt x="53" y="32"/>
                    <a:pt x="47" y="38"/>
                  </a:cubicBezTo>
                  <a:cubicBezTo>
                    <a:pt x="42" y="44"/>
                    <a:pt x="37" y="50"/>
                    <a:pt x="33" y="57"/>
                  </a:cubicBezTo>
                  <a:cubicBezTo>
                    <a:pt x="32" y="59"/>
                    <a:pt x="24" y="72"/>
                    <a:pt x="24" y="73"/>
                  </a:cubicBezTo>
                  <a:cubicBezTo>
                    <a:pt x="23" y="69"/>
                    <a:pt x="29" y="57"/>
                    <a:pt x="31" y="53"/>
                  </a:cubicBezTo>
                  <a:cubicBezTo>
                    <a:pt x="34" y="46"/>
                    <a:pt x="37" y="40"/>
                    <a:pt x="40" y="34"/>
                  </a:cubicBezTo>
                  <a:cubicBezTo>
                    <a:pt x="44" y="29"/>
                    <a:pt x="48" y="25"/>
                    <a:pt x="53" y="21"/>
                  </a:cubicBezTo>
                  <a:cubicBezTo>
                    <a:pt x="54" y="20"/>
                    <a:pt x="68" y="11"/>
                    <a:pt x="68" y="11"/>
                  </a:cubicBezTo>
                  <a:cubicBezTo>
                    <a:pt x="68" y="11"/>
                    <a:pt x="68" y="11"/>
                    <a:pt x="67" y="11"/>
                  </a:cubicBezTo>
                  <a:cubicBezTo>
                    <a:pt x="60" y="11"/>
                    <a:pt x="53" y="5"/>
                    <a:pt x="50" y="0"/>
                  </a:cubicBezTo>
                  <a:cubicBezTo>
                    <a:pt x="47" y="10"/>
                    <a:pt x="30" y="19"/>
                    <a:pt x="22" y="10"/>
                  </a:cubicBezTo>
                  <a:cubicBezTo>
                    <a:pt x="25" y="27"/>
                    <a:pt x="17" y="42"/>
                    <a:pt x="0" y="45"/>
                  </a:cubicBezTo>
                  <a:cubicBezTo>
                    <a:pt x="23" y="52"/>
                    <a:pt x="8" y="91"/>
                    <a:pt x="18" y="107"/>
                  </a:cubicBezTo>
                  <a:cubicBezTo>
                    <a:pt x="22" y="86"/>
                    <a:pt x="41" y="69"/>
                    <a:pt x="63" y="74"/>
                  </a:cubicBezTo>
                  <a:cubicBezTo>
                    <a:pt x="57" y="59"/>
                    <a:pt x="66" y="51"/>
                    <a:pt x="80" y="48"/>
                  </a:cubicBezTo>
                  <a:cubicBezTo>
                    <a:pt x="76" y="44"/>
                    <a:pt x="73" y="38"/>
                    <a:pt x="74" y="32"/>
                  </a:cubicBezTo>
                  <a:cubicBezTo>
                    <a:pt x="75" y="29"/>
                    <a:pt x="76" y="27"/>
                    <a:pt x="78" y="24"/>
                  </a:cubicBezTo>
                  <a:close/>
                </a:path>
              </a:pathLst>
            </a:custGeom>
            <a:solidFill>
              <a:srgbClr val="0C93D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174" name="Google Shape;174;p1"/>
            <p:cNvSpPr/>
            <p:nvPr/>
          </p:nvSpPr>
          <p:spPr>
            <a:xfrm>
              <a:off x="5593090" y="3976689"/>
              <a:ext cx="355600" cy="284163"/>
            </a:xfrm>
            <a:custGeom>
              <a:rect b="b" l="l" r="r" t="t"/>
              <a:pathLst>
                <a:path extrusionOk="0" h="141" w="177">
                  <a:moveTo>
                    <a:pt x="64" y="106"/>
                  </a:moveTo>
                  <a:cubicBezTo>
                    <a:pt x="86" y="96"/>
                    <a:pt x="102" y="110"/>
                    <a:pt x="111" y="134"/>
                  </a:cubicBezTo>
                  <a:cubicBezTo>
                    <a:pt x="116" y="127"/>
                    <a:pt x="125" y="122"/>
                    <a:pt x="135" y="123"/>
                  </a:cubicBezTo>
                  <a:cubicBezTo>
                    <a:pt x="139" y="124"/>
                    <a:pt x="143" y="126"/>
                    <a:pt x="147" y="128"/>
                  </a:cubicBezTo>
                  <a:cubicBezTo>
                    <a:pt x="150" y="130"/>
                    <a:pt x="156" y="139"/>
                    <a:pt x="159" y="140"/>
                  </a:cubicBezTo>
                  <a:cubicBezTo>
                    <a:pt x="162" y="141"/>
                    <a:pt x="148" y="113"/>
                    <a:pt x="147" y="110"/>
                  </a:cubicBezTo>
                  <a:cubicBezTo>
                    <a:pt x="139" y="98"/>
                    <a:pt x="128" y="87"/>
                    <a:pt x="117" y="78"/>
                  </a:cubicBezTo>
                  <a:cubicBezTo>
                    <a:pt x="106" y="70"/>
                    <a:pt x="94" y="63"/>
                    <a:pt x="82" y="56"/>
                  </a:cubicBezTo>
                  <a:cubicBezTo>
                    <a:pt x="78" y="55"/>
                    <a:pt x="56" y="42"/>
                    <a:pt x="54" y="43"/>
                  </a:cubicBezTo>
                  <a:cubicBezTo>
                    <a:pt x="61" y="40"/>
                    <a:pt x="81" y="50"/>
                    <a:pt x="89" y="53"/>
                  </a:cubicBezTo>
                  <a:cubicBezTo>
                    <a:pt x="99" y="56"/>
                    <a:pt x="110" y="61"/>
                    <a:pt x="120" y="67"/>
                  </a:cubicBezTo>
                  <a:cubicBezTo>
                    <a:pt x="129" y="73"/>
                    <a:pt x="138" y="79"/>
                    <a:pt x="145" y="87"/>
                  </a:cubicBezTo>
                  <a:cubicBezTo>
                    <a:pt x="147" y="89"/>
                    <a:pt x="165" y="112"/>
                    <a:pt x="165" y="112"/>
                  </a:cubicBezTo>
                  <a:cubicBezTo>
                    <a:pt x="165" y="112"/>
                    <a:pt x="165" y="111"/>
                    <a:pt x="165" y="110"/>
                  </a:cubicBezTo>
                  <a:cubicBezTo>
                    <a:pt x="162" y="99"/>
                    <a:pt x="170" y="87"/>
                    <a:pt x="177" y="81"/>
                  </a:cubicBezTo>
                  <a:cubicBezTo>
                    <a:pt x="161" y="77"/>
                    <a:pt x="142" y="50"/>
                    <a:pt x="152" y="35"/>
                  </a:cubicBezTo>
                  <a:cubicBezTo>
                    <a:pt x="128" y="41"/>
                    <a:pt x="101" y="29"/>
                    <a:pt x="91" y="0"/>
                  </a:cubicBezTo>
                  <a:cubicBezTo>
                    <a:pt x="87" y="39"/>
                    <a:pt x="22" y="16"/>
                    <a:pt x="0" y="34"/>
                  </a:cubicBezTo>
                  <a:cubicBezTo>
                    <a:pt x="33" y="39"/>
                    <a:pt x="67" y="70"/>
                    <a:pt x="64" y="106"/>
                  </a:cubicBezTo>
                  <a:close/>
                </a:path>
              </a:pathLst>
            </a:custGeom>
            <a:solidFill>
              <a:srgbClr val="0C93D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175" name="Google Shape;175;p1"/>
            <p:cNvSpPr/>
            <p:nvPr/>
          </p:nvSpPr>
          <p:spPr>
            <a:xfrm>
              <a:off x="5747077" y="4252914"/>
              <a:ext cx="63500" cy="36513"/>
            </a:xfrm>
            <a:custGeom>
              <a:rect b="b" l="l" r="r" t="t"/>
              <a:pathLst>
                <a:path extrusionOk="0" h="18" w="31">
                  <a:moveTo>
                    <a:pt x="6" y="16"/>
                  </a:moveTo>
                  <a:cubicBezTo>
                    <a:pt x="8" y="16"/>
                    <a:pt x="10" y="16"/>
                    <a:pt x="12" y="16"/>
                  </a:cubicBezTo>
                  <a:cubicBezTo>
                    <a:pt x="13" y="17"/>
                    <a:pt x="14" y="17"/>
                    <a:pt x="16" y="18"/>
                  </a:cubicBezTo>
                  <a:cubicBezTo>
                    <a:pt x="20" y="13"/>
                    <a:pt x="25" y="11"/>
                    <a:pt x="31" y="10"/>
                  </a:cubicBezTo>
                  <a:cubicBezTo>
                    <a:pt x="29" y="5"/>
                    <a:pt x="25" y="1"/>
                    <a:pt x="19" y="0"/>
                  </a:cubicBezTo>
                  <a:cubicBezTo>
                    <a:pt x="18" y="0"/>
                    <a:pt x="17" y="0"/>
                    <a:pt x="16" y="0"/>
                  </a:cubicBezTo>
                  <a:cubicBezTo>
                    <a:pt x="9" y="0"/>
                    <a:pt x="2" y="5"/>
                    <a:pt x="0" y="12"/>
                  </a:cubicBezTo>
                  <a:cubicBezTo>
                    <a:pt x="0" y="14"/>
                    <a:pt x="0" y="15"/>
                    <a:pt x="0" y="16"/>
                  </a:cubicBezTo>
                  <a:cubicBezTo>
                    <a:pt x="2" y="16"/>
                    <a:pt x="4" y="16"/>
                    <a:pt x="6" y="16"/>
                  </a:cubicBezTo>
                  <a:close/>
                </a:path>
              </a:pathLst>
            </a:custGeom>
            <a:solidFill>
              <a:srgbClr val="0C93D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176" name="Google Shape;176;p1"/>
            <p:cNvSpPr/>
            <p:nvPr/>
          </p:nvSpPr>
          <p:spPr>
            <a:xfrm>
              <a:off x="5791527" y="4287839"/>
              <a:ext cx="58738" cy="65088"/>
            </a:xfrm>
            <a:custGeom>
              <a:rect b="b" l="l" r="r" t="t"/>
              <a:pathLst>
                <a:path extrusionOk="0" h="32" w="29">
                  <a:moveTo>
                    <a:pt x="11" y="32"/>
                  </a:moveTo>
                  <a:cubicBezTo>
                    <a:pt x="19" y="32"/>
                    <a:pt x="25" y="27"/>
                    <a:pt x="27" y="20"/>
                  </a:cubicBezTo>
                  <a:cubicBezTo>
                    <a:pt x="29" y="12"/>
                    <a:pt x="24" y="4"/>
                    <a:pt x="17" y="1"/>
                  </a:cubicBezTo>
                  <a:cubicBezTo>
                    <a:pt x="16" y="1"/>
                    <a:pt x="16" y="1"/>
                    <a:pt x="15" y="1"/>
                  </a:cubicBezTo>
                  <a:cubicBezTo>
                    <a:pt x="14" y="1"/>
                    <a:pt x="14" y="0"/>
                    <a:pt x="13" y="0"/>
                  </a:cubicBezTo>
                  <a:cubicBezTo>
                    <a:pt x="13" y="0"/>
                    <a:pt x="12" y="0"/>
                    <a:pt x="11" y="0"/>
                  </a:cubicBezTo>
                  <a:cubicBezTo>
                    <a:pt x="11" y="0"/>
                    <a:pt x="10" y="0"/>
                    <a:pt x="10" y="0"/>
                  </a:cubicBezTo>
                  <a:cubicBezTo>
                    <a:pt x="6" y="1"/>
                    <a:pt x="3" y="2"/>
                    <a:pt x="0" y="4"/>
                  </a:cubicBezTo>
                  <a:cubicBezTo>
                    <a:pt x="2" y="6"/>
                    <a:pt x="4" y="8"/>
                    <a:pt x="6" y="9"/>
                  </a:cubicBezTo>
                  <a:cubicBezTo>
                    <a:pt x="6" y="10"/>
                    <a:pt x="6" y="11"/>
                    <a:pt x="7" y="11"/>
                  </a:cubicBezTo>
                  <a:cubicBezTo>
                    <a:pt x="7" y="12"/>
                    <a:pt x="7" y="12"/>
                    <a:pt x="8" y="13"/>
                  </a:cubicBezTo>
                  <a:cubicBezTo>
                    <a:pt x="8" y="14"/>
                    <a:pt x="9" y="15"/>
                    <a:pt x="9" y="16"/>
                  </a:cubicBezTo>
                  <a:cubicBezTo>
                    <a:pt x="11" y="21"/>
                    <a:pt x="12" y="27"/>
                    <a:pt x="10" y="32"/>
                  </a:cubicBezTo>
                  <a:cubicBezTo>
                    <a:pt x="11" y="32"/>
                    <a:pt x="11" y="32"/>
                    <a:pt x="11" y="32"/>
                  </a:cubicBezTo>
                  <a:close/>
                </a:path>
              </a:pathLst>
            </a:custGeom>
            <a:solidFill>
              <a:srgbClr val="0C93D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177" name="Google Shape;177;p1"/>
            <p:cNvSpPr/>
            <p:nvPr/>
          </p:nvSpPr>
          <p:spPr>
            <a:xfrm>
              <a:off x="5715327" y="4298951"/>
              <a:ext cx="84138" cy="80963"/>
            </a:xfrm>
            <a:custGeom>
              <a:rect b="b" l="l" r="r" t="t"/>
              <a:pathLst>
                <a:path extrusionOk="0" h="40" w="42">
                  <a:moveTo>
                    <a:pt x="11" y="3"/>
                  </a:moveTo>
                  <a:cubicBezTo>
                    <a:pt x="7" y="6"/>
                    <a:pt x="3" y="10"/>
                    <a:pt x="2" y="16"/>
                  </a:cubicBezTo>
                  <a:cubicBezTo>
                    <a:pt x="0" y="26"/>
                    <a:pt x="6" y="37"/>
                    <a:pt x="17" y="40"/>
                  </a:cubicBezTo>
                  <a:cubicBezTo>
                    <a:pt x="19" y="40"/>
                    <a:pt x="20" y="40"/>
                    <a:pt x="22" y="40"/>
                  </a:cubicBezTo>
                  <a:cubicBezTo>
                    <a:pt x="29" y="40"/>
                    <a:pt x="35" y="37"/>
                    <a:pt x="39" y="31"/>
                  </a:cubicBezTo>
                  <a:cubicBezTo>
                    <a:pt x="39" y="30"/>
                    <a:pt x="40" y="29"/>
                    <a:pt x="40" y="28"/>
                  </a:cubicBezTo>
                  <a:cubicBezTo>
                    <a:pt x="41" y="27"/>
                    <a:pt x="41" y="26"/>
                    <a:pt x="41" y="24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42" y="21"/>
                    <a:pt x="42" y="17"/>
                    <a:pt x="41" y="14"/>
                  </a:cubicBezTo>
                  <a:cubicBezTo>
                    <a:pt x="40" y="13"/>
                    <a:pt x="40" y="12"/>
                    <a:pt x="39" y="11"/>
                  </a:cubicBezTo>
                  <a:cubicBezTo>
                    <a:pt x="39" y="10"/>
                    <a:pt x="38" y="9"/>
                    <a:pt x="37" y="8"/>
                  </a:cubicBezTo>
                  <a:cubicBezTo>
                    <a:pt x="36" y="6"/>
                    <a:pt x="35" y="5"/>
                    <a:pt x="34" y="5"/>
                  </a:cubicBezTo>
                  <a:cubicBezTo>
                    <a:pt x="33" y="4"/>
                    <a:pt x="32" y="3"/>
                    <a:pt x="31" y="2"/>
                  </a:cubicBezTo>
                  <a:cubicBezTo>
                    <a:pt x="30" y="2"/>
                    <a:pt x="29" y="1"/>
                    <a:pt x="28" y="1"/>
                  </a:cubicBezTo>
                  <a:cubicBezTo>
                    <a:pt x="27" y="1"/>
                    <a:pt x="27" y="1"/>
                    <a:pt x="26" y="1"/>
                  </a:cubicBezTo>
                  <a:cubicBezTo>
                    <a:pt x="25" y="0"/>
                    <a:pt x="23" y="0"/>
                    <a:pt x="22" y="0"/>
                  </a:cubicBezTo>
                  <a:cubicBezTo>
                    <a:pt x="20" y="0"/>
                    <a:pt x="19" y="0"/>
                    <a:pt x="18" y="0"/>
                  </a:cubicBezTo>
                  <a:cubicBezTo>
                    <a:pt x="17" y="1"/>
                    <a:pt x="15" y="1"/>
                    <a:pt x="14" y="1"/>
                  </a:cubicBezTo>
                  <a:cubicBezTo>
                    <a:pt x="13" y="2"/>
                    <a:pt x="12" y="2"/>
                    <a:pt x="11" y="3"/>
                  </a:cubicBezTo>
                  <a:close/>
                </a:path>
              </a:pathLst>
            </a:custGeom>
            <a:solidFill>
              <a:srgbClr val="0C93D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178" name="Google Shape;178;p1"/>
            <p:cNvSpPr/>
            <p:nvPr/>
          </p:nvSpPr>
          <p:spPr>
            <a:xfrm>
              <a:off x="5929640" y="4216401"/>
              <a:ext cx="122238" cy="249238"/>
            </a:xfrm>
            <a:custGeom>
              <a:rect b="b" l="l" r="r" t="t"/>
              <a:pathLst>
                <a:path extrusionOk="0" h="123" w="61">
                  <a:moveTo>
                    <a:pt x="42" y="99"/>
                  </a:moveTo>
                  <a:cubicBezTo>
                    <a:pt x="41" y="105"/>
                    <a:pt x="40" y="111"/>
                    <a:pt x="40" y="114"/>
                  </a:cubicBezTo>
                  <a:cubicBezTo>
                    <a:pt x="39" y="116"/>
                    <a:pt x="39" y="117"/>
                    <a:pt x="39" y="118"/>
                  </a:cubicBezTo>
                  <a:cubicBezTo>
                    <a:pt x="39" y="118"/>
                    <a:pt x="39" y="119"/>
                    <a:pt x="39" y="119"/>
                  </a:cubicBezTo>
                  <a:cubicBezTo>
                    <a:pt x="39" y="119"/>
                    <a:pt x="38" y="119"/>
                    <a:pt x="38" y="119"/>
                  </a:cubicBezTo>
                  <a:cubicBezTo>
                    <a:pt x="60" y="123"/>
                    <a:pt x="60" y="123"/>
                    <a:pt x="60" y="123"/>
                  </a:cubicBezTo>
                  <a:cubicBezTo>
                    <a:pt x="60" y="123"/>
                    <a:pt x="60" y="123"/>
                    <a:pt x="60" y="123"/>
                  </a:cubicBezTo>
                  <a:cubicBezTo>
                    <a:pt x="60" y="122"/>
                    <a:pt x="60" y="122"/>
                    <a:pt x="61" y="121"/>
                  </a:cubicBezTo>
                  <a:cubicBezTo>
                    <a:pt x="61" y="120"/>
                    <a:pt x="61" y="119"/>
                    <a:pt x="61" y="116"/>
                  </a:cubicBezTo>
                  <a:cubicBezTo>
                    <a:pt x="61" y="112"/>
                    <a:pt x="61" y="107"/>
                    <a:pt x="61" y="100"/>
                  </a:cubicBezTo>
                  <a:cubicBezTo>
                    <a:pt x="60" y="96"/>
                    <a:pt x="60" y="92"/>
                    <a:pt x="60" y="88"/>
                  </a:cubicBezTo>
                  <a:cubicBezTo>
                    <a:pt x="59" y="85"/>
                    <a:pt x="58" y="80"/>
                    <a:pt x="57" y="76"/>
                  </a:cubicBezTo>
                  <a:cubicBezTo>
                    <a:pt x="57" y="72"/>
                    <a:pt x="55" y="68"/>
                    <a:pt x="54" y="63"/>
                  </a:cubicBezTo>
                  <a:cubicBezTo>
                    <a:pt x="53" y="59"/>
                    <a:pt x="51" y="55"/>
                    <a:pt x="49" y="51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46" y="44"/>
                    <a:pt x="46" y="44"/>
                    <a:pt x="46" y="44"/>
                  </a:cubicBezTo>
                  <a:cubicBezTo>
                    <a:pt x="45" y="42"/>
                    <a:pt x="44" y="40"/>
                    <a:pt x="43" y="38"/>
                  </a:cubicBezTo>
                  <a:cubicBezTo>
                    <a:pt x="42" y="37"/>
                    <a:pt x="40" y="35"/>
                    <a:pt x="39" y="33"/>
                  </a:cubicBezTo>
                  <a:cubicBezTo>
                    <a:pt x="38" y="31"/>
                    <a:pt x="37" y="29"/>
                    <a:pt x="35" y="28"/>
                  </a:cubicBezTo>
                  <a:cubicBezTo>
                    <a:pt x="34" y="26"/>
                    <a:pt x="33" y="24"/>
                    <a:pt x="31" y="23"/>
                  </a:cubicBezTo>
                  <a:cubicBezTo>
                    <a:pt x="30" y="21"/>
                    <a:pt x="29" y="20"/>
                    <a:pt x="27" y="19"/>
                  </a:cubicBezTo>
                  <a:cubicBezTo>
                    <a:pt x="26" y="17"/>
                    <a:pt x="24" y="16"/>
                    <a:pt x="23" y="15"/>
                  </a:cubicBezTo>
                  <a:cubicBezTo>
                    <a:pt x="22" y="14"/>
                    <a:pt x="20" y="13"/>
                    <a:pt x="19" y="12"/>
                  </a:cubicBezTo>
                  <a:cubicBezTo>
                    <a:pt x="18" y="11"/>
                    <a:pt x="16" y="10"/>
                    <a:pt x="15" y="9"/>
                  </a:cubicBezTo>
                  <a:cubicBezTo>
                    <a:pt x="14" y="8"/>
                    <a:pt x="13" y="7"/>
                    <a:pt x="12" y="6"/>
                  </a:cubicBezTo>
                  <a:cubicBezTo>
                    <a:pt x="9" y="5"/>
                    <a:pt x="7" y="4"/>
                    <a:pt x="6" y="3"/>
                  </a:cubicBezTo>
                  <a:cubicBezTo>
                    <a:pt x="2" y="1"/>
                    <a:pt x="0" y="0"/>
                    <a:pt x="0" y="0"/>
                  </a:cubicBezTo>
                  <a:cubicBezTo>
                    <a:pt x="0" y="0"/>
                    <a:pt x="2" y="2"/>
                    <a:pt x="5" y="4"/>
                  </a:cubicBezTo>
                  <a:cubicBezTo>
                    <a:pt x="7" y="5"/>
                    <a:pt x="8" y="6"/>
                    <a:pt x="10" y="8"/>
                  </a:cubicBezTo>
                  <a:cubicBezTo>
                    <a:pt x="11" y="9"/>
                    <a:pt x="12" y="10"/>
                    <a:pt x="13" y="11"/>
                  </a:cubicBezTo>
                  <a:cubicBezTo>
                    <a:pt x="14" y="12"/>
                    <a:pt x="16" y="13"/>
                    <a:pt x="17" y="14"/>
                  </a:cubicBezTo>
                  <a:cubicBezTo>
                    <a:pt x="18" y="15"/>
                    <a:pt x="19" y="17"/>
                    <a:pt x="20" y="18"/>
                  </a:cubicBezTo>
                  <a:cubicBezTo>
                    <a:pt x="21" y="19"/>
                    <a:pt x="22" y="21"/>
                    <a:pt x="23" y="22"/>
                  </a:cubicBezTo>
                  <a:cubicBezTo>
                    <a:pt x="24" y="24"/>
                    <a:pt x="25" y="25"/>
                    <a:pt x="27" y="27"/>
                  </a:cubicBezTo>
                  <a:cubicBezTo>
                    <a:pt x="28" y="28"/>
                    <a:pt x="29" y="30"/>
                    <a:pt x="30" y="32"/>
                  </a:cubicBezTo>
                  <a:cubicBezTo>
                    <a:pt x="31" y="33"/>
                    <a:pt x="31" y="35"/>
                    <a:pt x="32" y="37"/>
                  </a:cubicBezTo>
                  <a:cubicBezTo>
                    <a:pt x="33" y="39"/>
                    <a:pt x="34" y="41"/>
                    <a:pt x="35" y="43"/>
                  </a:cubicBezTo>
                  <a:cubicBezTo>
                    <a:pt x="36" y="44"/>
                    <a:pt x="36" y="46"/>
                    <a:pt x="37" y="48"/>
                  </a:cubicBezTo>
                  <a:cubicBezTo>
                    <a:pt x="38" y="51"/>
                    <a:pt x="38" y="51"/>
                    <a:pt x="38" y="51"/>
                  </a:cubicBezTo>
                  <a:cubicBezTo>
                    <a:pt x="39" y="54"/>
                    <a:pt x="39" y="54"/>
                    <a:pt x="39" y="54"/>
                  </a:cubicBezTo>
                  <a:cubicBezTo>
                    <a:pt x="40" y="58"/>
                    <a:pt x="41" y="62"/>
                    <a:pt x="41" y="66"/>
                  </a:cubicBezTo>
                  <a:cubicBezTo>
                    <a:pt x="42" y="70"/>
                    <a:pt x="42" y="74"/>
                    <a:pt x="42" y="78"/>
                  </a:cubicBezTo>
                  <a:cubicBezTo>
                    <a:pt x="43" y="82"/>
                    <a:pt x="43" y="86"/>
                    <a:pt x="43" y="89"/>
                  </a:cubicBezTo>
                  <a:cubicBezTo>
                    <a:pt x="42" y="93"/>
                    <a:pt x="42" y="96"/>
                    <a:pt x="42" y="99"/>
                  </a:cubicBezTo>
                  <a:close/>
                </a:path>
              </a:pathLst>
            </a:custGeom>
            <a:solidFill>
              <a:srgbClr val="0C93D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</p:grpSp>
      <p:sp>
        <p:nvSpPr>
          <p:cNvPr id="179" name="Google Shape;179;p1"/>
          <p:cNvSpPr/>
          <p:nvPr/>
        </p:nvSpPr>
        <p:spPr>
          <a:xfrm>
            <a:off x="0" y="0"/>
            <a:ext cx="3806456" cy="6872514"/>
          </a:xfrm>
          <a:prstGeom prst="rect">
            <a:avLst/>
          </a:prstGeom>
          <a:solidFill>
            <a:srgbClr val="BE51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80" name="Google Shape;180;p1"/>
          <p:cNvSpPr txBox="1"/>
          <p:nvPr/>
        </p:nvSpPr>
        <p:spPr>
          <a:xfrm>
            <a:off x="5364715" y="457499"/>
            <a:ext cx="5405051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rgbClr val="BE5100"/>
                </a:solidFill>
                <a:latin typeface="Arial"/>
                <a:ea typeface="Arial"/>
                <a:cs typeface="Arial"/>
                <a:sym typeface="Arial"/>
              </a:rPr>
              <a:t>MAA National Online             Talim Class</a:t>
            </a:r>
            <a:endParaRPr/>
          </a:p>
        </p:txBody>
      </p:sp>
      <p:sp>
        <p:nvSpPr>
          <p:cNvPr id="181" name="Google Shape;181;p1"/>
          <p:cNvSpPr/>
          <p:nvPr/>
        </p:nvSpPr>
        <p:spPr>
          <a:xfrm>
            <a:off x="644551" y="0"/>
            <a:ext cx="1431948" cy="6872514"/>
          </a:xfrm>
          <a:prstGeom prst="rect">
            <a:avLst/>
          </a:prstGeom>
          <a:solidFill>
            <a:srgbClr val="0C93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82" name="Google Shape;182;p1"/>
          <p:cNvSpPr txBox="1"/>
          <p:nvPr/>
        </p:nvSpPr>
        <p:spPr>
          <a:xfrm>
            <a:off x="8067240" y="5354696"/>
            <a:ext cx="4635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7F3600"/>
                </a:solidFill>
                <a:latin typeface="Arial"/>
                <a:ea typeface="Arial"/>
                <a:cs typeface="Arial"/>
                <a:sym typeface="Arial"/>
              </a:rPr>
              <a:t>17</a:t>
            </a:r>
            <a:r>
              <a:rPr b="1" baseline="30000" lang="en-GB" sz="1800">
                <a:solidFill>
                  <a:srgbClr val="7F3600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b="1" lang="en-GB" sz="1800">
                <a:solidFill>
                  <a:srgbClr val="7F3600"/>
                </a:solidFill>
                <a:latin typeface="Arial"/>
                <a:ea typeface="Arial"/>
                <a:cs typeface="Arial"/>
                <a:sym typeface="Arial"/>
              </a:rPr>
              <a:t> January 202</a:t>
            </a:r>
            <a:r>
              <a:rPr b="1" lang="en-GB" sz="1800">
                <a:solidFill>
                  <a:srgbClr val="7F3600"/>
                </a:solidFill>
              </a:rPr>
              <a:t>1</a:t>
            </a:r>
            <a:endParaRPr/>
          </a:p>
        </p:txBody>
      </p:sp>
      <p:sp>
        <p:nvSpPr>
          <p:cNvPr id="183" name="Google Shape;183;p1"/>
          <p:cNvSpPr/>
          <p:nvPr/>
        </p:nvSpPr>
        <p:spPr>
          <a:xfrm>
            <a:off x="-1" y="6085728"/>
            <a:ext cx="12192000" cy="431738"/>
          </a:xfrm>
          <a:prstGeom prst="rect">
            <a:avLst/>
          </a:prstGeom>
          <a:solidFill>
            <a:srgbClr val="0C93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84" name="Google Shape;184;p1"/>
          <p:cNvSpPr txBox="1"/>
          <p:nvPr/>
        </p:nvSpPr>
        <p:spPr>
          <a:xfrm>
            <a:off x="1138575" y="535663"/>
            <a:ext cx="443897" cy="46166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MA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A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TAL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IM</a:t>
            </a:r>
            <a:endParaRPr/>
          </a:p>
        </p:txBody>
      </p:sp>
      <p:sp>
        <p:nvSpPr>
          <p:cNvPr id="185" name="Google Shape;185;p1"/>
          <p:cNvSpPr txBox="1"/>
          <p:nvPr/>
        </p:nvSpPr>
        <p:spPr>
          <a:xfrm>
            <a:off x="5398421" y="6090795"/>
            <a:ext cx="577088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Class will begin shortly</a:t>
            </a:r>
            <a:endParaRPr/>
          </a:p>
        </p:txBody>
      </p:sp>
      <p:sp>
        <p:nvSpPr>
          <p:cNvPr id="186" name="Google Shape;186;p1"/>
          <p:cNvSpPr txBox="1"/>
          <p:nvPr/>
        </p:nvSpPr>
        <p:spPr>
          <a:xfrm>
            <a:off x="3759333" y="5368408"/>
            <a:ext cx="4635925" cy="4648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7F3600"/>
                </a:solidFill>
                <a:latin typeface="Arial"/>
                <a:ea typeface="Arial"/>
                <a:cs typeface="Arial"/>
                <a:sym typeface="Arial"/>
              </a:rPr>
              <a:t>LESSON NUMBER 07</a:t>
            </a:r>
            <a:endParaRPr/>
          </a:p>
        </p:txBody>
      </p:sp>
      <p:sp>
        <p:nvSpPr>
          <p:cNvPr id="187" name="Google Shape;187;p1"/>
          <p:cNvSpPr txBox="1"/>
          <p:nvPr/>
        </p:nvSpPr>
        <p:spPr>
          <a:xfrm>
            <a:off x="5840718" y="1614302"/>
            <a:ext cx="4635925" cy="4234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Age group 11-15</a:t>
            </a:r>
            <a:endParaRPr/>
          </a:p>
        </p:txBody>
      </p:sp>
      <p:pic>
        <p:nvPicPr>
          <p:cNvPr descr="Logo&#10;&#10;Description automatically generated" id="188" name="Google Shape;188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70674" y="5805700"/>
            <a:ext cx="979699" cy="9917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" name="Google Shape;342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p10"/>
          <p:cNvSpPr/>
          <p:nvPr/>
        </p:nvSpPr>
        <p:spPr>
          <a:xfrm>
            <a:off x="0" y="-14514"/>
            <a:ext cx="856242" cy="6872514"/>
          </a:xfrm>
          <a:prstGeom prst="rect">
            <a:avLst/>
          </a:prstGeom>
          <a:solidFill>
            <a:srgbClr val="BE51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344" name="Google Shape;344;p10"/>
          <p:cNvSpPr/>
          <p:nvPr/>
        </p:nvSpPr>
        <p:spPr>
          <a:xfrm flipH="1" rot="5400000">
            <a:off x="-2815942" y="2990856"/>
            <a:ext cx="6632807" cy="8617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Short Quiz</a:t>
            </a:r>
            <a:endParaRPr b="1" i="1" sz="4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5" name="Google Shape;345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119537" y="0"/>
            <a:ext cx="2072463" cy="2072463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10"/>
          <p:cNvSpPr/>
          <p:nvPr/>
        </p:nvSpPr>
        <p:spPr>
          <a:xfrm flipH="1">
            <a:off x="1000922" y="441298"/>
            <a:ext cx="3571078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Answer to Q1</a:t>
            </a:r>
            <a:endParaRPr b="1" sz="4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Logo&#10;&#10;Description automatically generated" id="347" name="Google Shape;347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027388" y="5679010"/>
            <a:ext cx="1164612" cy="1178990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10"/>
          <p:cNvSpPr/>
          <p:nvPr/>
        </p:nvSpPr>
        <p:spPr>
          <a:xfrm>
            <a:off x="1852514" y="3141792"/>
            <a:ext cx="9418319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610 (AD)</a:t>
            </a:r>
            <a:endParaRPr b="1" sz="4000">
              <a:solidFill>
                <a:schemeClr val="dk1"/>
              </a:solidFill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</p:spTree>
  </p:cSld>
  <p:clrMapOvr>
    <a:masterClrMapping/>
  </p:clrMapOvr>
  <p:transition spd="med"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3" name="Google Shape;353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p11"/>
          <p:cNvSpPr/>
          <p:nvPr/>
        </p:nvSpPr>
        <p:spPr>
          <a:xfrm>
            <a:off x="0" y="-14514"/>
            <a:ext cx="856242" cy="6872514"/>
          </a:xfrm>
          <a:prstGeom prst="rect">
            <a:avLst/>
          </a:prstGeom>
          <a:solidFill>
            <a:srgbClr val="0C93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355" name="Google Shape;355;p11"/>
          <p:cNvSpPr/>
          <p:nvPr/>
        </p:nvSpPr>
        <p:spPr>
          <a:xfrm flipH="1" rot="5400000">
            <a:off x="-2815942" y="2990856"/>
            <a:ext cx="6632807" cy="8617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4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Short Quiz</a:t>
            </a:r>
            <a:endParaRPr b="1" i="1" sz="4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p11"/>
          <p:cNvSpPr/>
          <p:nvPr/>
        </p:nvSpPr>
        <p:spPr>
          <a:xfrm>
            <a:off x="202839" y="227744"/>
            <a:ext cx="450564" cy="427108"/>
          </a:xfrm>
          <a:custGeom>
            <a:rect b="b" l="l" r="r" t="t"/>
            <a:pathLst>
              <a:path extrusionOk="0" h="21600" w="21600">
                <a:moveTo>
                  <a:pt x="12991" y="6559"/>
                </a:moveTo>
                <a:cubicBezTo>
                  <a:pt x="12727" y="6341"/>
                  <a:pt x="12420" y="6172"/>
                  <a:pt x="12078" y="6058"/>
                </a:cubicBezTo>
                <a:cubicBezTo>
                  <a:pt x="11737" y="5946"/>
                  <a:pt x="11367" y="5889"/>
                  <a:pt x="10978" y="5889"/>
                </a:cubicBezTo>
                <a:cubicBezTo>
                  <a:pt x="10477" y="5889"/>
                  <a:pt x="10025" y="5967"/>
                  <a:pt x="9633" y="6120"/>
                </a:cubicBezTo>
                <a:cubicBezTo>
                  <a:pt x="9239" y="6275"/>
                  <a:pt x="8900" y="6494"/>
                  <a:pt x="8623" y="6771"/>
                </a:cubicBezTo>
                <a:cubicBezTo>
                  <a:pt x="8346" y="7049"/>
                  <a:pt x="8133" y="7392"/>
                  <a:pt x="7992" y="7788"/>
                </a:cubicBezTo>
                <a:cubicBezTo>
                  <a:pt x="7853" y="8180"/>
                  <a:pt x="7782" y="8620"/>
                  <a:pt x="7782" y="9096"/>
                </a:cubicBezTo>
                <a:lnTo>
                  <a:pt x="7782" y="9217"/>
                </a:lnTo>
                <a:lnTo>
                  <a:pt x="8880" y="9217"/>
                </a:lnTo>
                <a:lnTo>
                  <a:pt x="8877" y="9093"/>
                </a:lnTo>
                <a:cubicBezTo>
                  <a:pt x="8868" y="8767"/>
                  <a:pt x="8908" y="8461"/>
                  <a:pt x="8993" y="8187"/>
                </a:cubicBezTo>
                <a:cubicBezTo>
                  <a:pt x="9079" y="7914"/>
                  <a:pt x="9207" y="7675"/>
                  <a:pt x="9377" y="7473"/>
                </a:cubicBezTo>
                <a:cubicBezTo>
                  <a:pt x="9545" y="7274"/>
                  <a:pt x="9762" y="7115"/>
                  <a:pt x="10024" y="7000"/>
                </a:cubicBezTo>
                <a:cubicBezTo>
                  <a:pt x="10287" y="6884"/>
                  <a:pt x="10594" y="6827"/>
                  <a:pt x="10937" y="6827"/>
                </a:cubicBezTo>
                <a:cubicBezTo>
                  <a:pt x="11182" y="6827"/>
                  <a:pt x="11418" y="6868"/>
                  <a:pt x="11639" y="6950"/>
                </a:cubicBezTo>
                <a:cubicBezTo>
                  <a:pt x="11858" y="7032"/>
                  <a:pt x="12053" y="7146"/>
                  <a:pt x="12218" y="7289"/>
                </a:cubicBezTo>
                <a:cubicBezTo>
                  <a:pt x="12381" y="7431"/>
                  <a:pt x="12512" y="7605"/>
                  <a:pt x="12609" y="7808"/>
                </a:cubicBezTo>
                <a:cubicBezTo>
                  <a:pt x="12704" y="8011"/>
                  <a:pt x="12752" y="8236"/>
                  <a:pt x="12752" y="8478"/>
                </a:cubicBezTo>
                <a:cubicBezTo>
                  <a:pt x="12752" y="8797"/>
                  <a:pt x="12674" y="9089"/>
                  <a:pt x="12519" y="9350"/>
                </a:cubicBezTo>
                <a:cubicBezTo>
                  <a:pt x="12359" y="9618"/>
                  <a:pt x="12154" y="9865"/>
                  <a:pt x="11913" y="10082"/>
                </a:cubicBezTo>
                <a:cubicBezTo>
                  <a:pt x="11624" y="10337"/>
                  <a:pt x="11374" y="10568"/>
                  <a:pt x="11170" y="10771"/>
                </a:cubicBezTo>
                <a:cubicBezTo>
                  <a:pt x="10959" y="10979"/>
                  <a:pt x="10789" y="11200"/>
                  <a:pt x="10662" y="11428"/>
                </a:cubicBezTo>
                <a:cubicBezTo>
                  <a:pt x="10534" y="11657"/>
                  <a:pt x="10441" y="11916"/>
                  <a:pt x="10385" y="12199"/>
                </a:cubicBezTo>
                <a:cubicBezTo>
                  <a:pt x="10329" y="12478"/>
                  <a:pt x="10305" y="12827"/>
                  <a:pt x="10315" y="13237"/>
                </a:cubicBezTo>
                <a:lnTo>
                  <a:pt x="10318" y="13355"/>
                </a:lnTo>
                <a:lnTo>
                  <a:pt x="11407" y="13355"/>
                </a:lnTo>
                <a:lnTo>
                  <a:pt x="11410" y="13237"/>
                </a:lnTo>
                <a:cubicBezTo>
                  <a:pt x="11418" y="12838"/>
                  <a:pt x="11436" y="12531"/>
                  <a:pt x="11463" y="12322"/>
                </a:cubicBezTo>
                <a:cubicBezTo>
                  <a:pt x="11488" y="12125"/>
                  <a:pt x="11538" y="11956"/>
                  <a:pt x="11611" y="11821"/>
                </a:cubicBezTo>
                <a:cubicBezTo>
                  <a:pt x="11687" y="11684"/>
                  <a:pt x="11803" y="11541"/>
                  <a:pt x="11959" y="11399"/>
                </a:cubicBezTo>
                <a:cubicBezTo>
                  <a:pt x="12127" y="11245"/>
                  <a:pt x="12351" y="11031"/>
                  <a:pt x="12630" y="10762"/>
                </a:cubicBezTo>
                <a:cubicBezTo>
                  <a:pt x="12979" y="10441"/>
                  <a:pt x="13270" y="10102"/>
                  <a:pt x="13495" y="9753"/>
                </a:cubicBezTo>
                <a:cubicBezTo>
                  <a:pt x="13729" y="9393"/>
                  <a:pt x="13847" y="8952"/>
                  <a:pt x="13847" y="8439"/>
                </a:cubicBezTo>
                <a:cubicBezTo>
                  <a:pt x="13847" y="8038"/>
                  <a:pt x="13770" y="7675"/>
                  <a:pt x="13618" y="7362"/>
                </a:cubicBezTo>
                <a:cubicBezTo>
                  <a:pt x="13467" y="7050"/>
                  <a:pt x="13256" y="6780"/>
                  <a:pt x="12991" y="6559"/>
                </a:cubicBezTo>
                <a:moveTo>
                  <a:pt x="10179" y="15706"/>
                </a:moveTo>
                <a:lnTo>
                  <a:pt x="11558" y="15706"/>
                </a:lnTo>
                <a:lnTo>
                  <a:pt x="11558" y="14072"/>
                </a:lnTo>
                <a:lnTo>
                  <a:pt x="10179" y="14072"/>
                </a:lnTo>
                <a:cubicBezTo>
                  <a:pt x="10179" y="14072"/>
                  <a:pt x="10179" y="15706"/>
                  <a:pt x="10179" y="15706"/>
                </a:cubicBezTo>
                <a:close/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6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14275" lIns="14275" spcFirstLastPara="1" rIns="14275" wrap="square" tIns="1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25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357" name="Google Shape;357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119537" y="0"/>
            <a:ext cx="2072463" cy="2072463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p11"/>
          <p:cNvSpPr/>
          <p:nvPr/>
        </p:nvSpPr>
        <p:spPr>
          <a:xfrm>
            <a:off x="1417548" y="3280266"/>
            <a:ext cx="9636954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1" marL="45720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200" u="none" cap="none" strike="noStrik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When was The Promised Messiah (as) born and where?</a:t>
            </a:r>
            <a:endParaRPr b="0" i="0" sz="3200" u="none" cap="none" strike="noStrike">
              <a:solidFill>
                <a:schemeClr val="dk1"/>
              </a:solidFill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sp>
        <p:nvSpPr>
          <p:cNvPr id="359" name="Google Shape;359;p11"/>
          <p:cNvSpPr/>
          <p:nvPr/>
        </p:nvSpPr>
        <p:spPr>
          <a:xfrm flipH="1">
            <a:off x="1000922" y="441298"/>
            <a:ext cx="336789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Question 2</a:t>
            </a:r>
            <a:endParaRPr b="1" sz="4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Logo&#10;&#10;Description automatically generated" id="360" name="Google Shape;360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044330" y="5679010"/>
            <a:ext cx="1164612" cy="1178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5" name="Google Shape;365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Google Shape;366;p12"/>
          <p:cNvSpPr/>
          <p:nvPr/>
        </p:nvSpPr>
        <p:spPr>
          <a:xfrm>
            <a:off x="0" y="-14514"/>
            <a:ext cx="856242" cy="6872514"/>
          </a:xfrm>
          <a:prstGeom prst="rect">
            <a:avLst/>
          </a:prstGeom>
          <a:solidFill>
            <a:srgbClr val="BE51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367" name="Google Shape;367;p12"/>
          <p:cNvSpPr/>
          <p:nvPr/>
        </p:nvSpPr>
        <p:spPr>
          <a:xfrm flipH="1" rot="5400000">
            <a:off x="-2815942" y="2990856"/>
            <a:ext cx="6632807" cy="8617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Short Quiz</a:t>
            </a:r>
            <a:endParaRPr b="1" i="1" sz="4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8" name="Google Shape;368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119537" y="0"/>
            <a:ext cx="2072463" cy="2072463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12"/>
          <p:cNvSpPr/>
          <p:nvPr/>
        </p:nvSpPr>
        <p:spPr>
          <a:xfrm>
            <a:off x="1538205" y="3141967"/>
            <a:ext cx="911559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13th February, 1835 in Qadian, India</a:t>
            </a:r>
            <a:endParaRPr b="1" sz="6000">
              <a:solidFill>
                <a:schemeClr val="dk1"/>
              </a:solidFill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sp>
        <p:nvSpPr>
          <p:cNvPr id="370" name="Google Shape;370;p12"/>
          <p:cNvSpPr/>
          <p:nvPr/>
        </p:nvSpPr>
        <p:spPr>
          <a:xfrm flipH="1">
            <a:off x="1000922" y="441298"/>
            <a:ext cx="3571078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Answer to Q2</a:t>
            </a:r>
            <a:endParaRPr b="1" sz="4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Logo&#10;&#10;Description automatically generated" id="371" name="Google Shape;371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044330" y="5679010"/>
            <a:ext cx="1164612" cy="1178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6" name="Google Shape;376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7" name="Google Shape;377;p13"/>
          <p:cNvSpPr/>
          <p:nvPr/>
        </p:nvSpPr>
        <p:spPr>
          <a:xfrm>
            <a:off x="0" y="-14514"/>
            <a:ext cx="856242" cy="6872514"/>
          </a:xfrm>
          <a:prstGeom prst="rect">
            <a:avLst/>
          </a:prstGeom>
          <a:solidFill>
            <a:srgbClr val="0C93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378" name="Google Shape;378;p13"/>
          <p:cNvSpPr/>
          <p:nvPr/>
        </p:nvSpPr>
        <p:spPr>
          <a:xfrm flipH="1" rot="5400000">
            <a:off x="-2815942" y="2990856"/>
            <a:ext cx="6632807" cy="8617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4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Short Quiz</a:t>
            </a:r>
            <a:endParaRPr b="1" i="1" sz="4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Google Shape;379;p13"/>
          <p:cNvSpPr/>
          <p:nvPr/>
        </p:nvSpPr>
        <p:spPr>
          <a:xfrm>
            <a:off x="202839" y="227744"/>
            <a:ext cx="450564" cy="427108"/>
          </a:xfrm>
          <a:custGeom>
            <a:rect b="b" l="l" r="r" t="t"/>
            <a:pathLst>
              <a:path extrusionOk="0" h="21600" w="21600">
                <a:moveTo>
                  <a:pt x="12991" y="6559"/>
                </a:moveTo>
                <a:cubicBezTo>
                  <a:pt x="12727" y="6341"/>
                  <a:pt x="12420" y="6172"/>
                  <a:pt x="12078" y="6058"/>
                </a:cubicBezTo>
                <a:cubicBezTo>
                  <a:pt x="11737" y="5946"/>
                  <a:pt x="11367" y="5889"/>
                  <a:pt x="10978" y="5889"/>
                </a:cubicBezTo>
                <a:cubicBezTo>
                  <a:pt x="10477" y="5889"/>
                  <a:pt x="10025" y="5967"/>
                  <a:pt x="9633" y="6120"/>
                </a:cubicBezTo>
                <a:cubicBezTo>
                  <a:pt x="9239" y="6275"/>
                  <a:pt x="8900" y="6494"/>
                  <a:pt x="8623" y="6771"/>
                </a:cubicBezTo>
                <a:cubicBezTo>
                  <a:pt x="8346" y="7049"/>
                  <a:pt x="8133" y="7392"/>
                  <a:pt x="7992" y="7788"/>
                </a:cubicBezTo>
                <a:cubicBezTo>
                  <a:pt x="7853" y="8180"/>
                  <a:pt x="7782" y="8620"/>
                  <a:pt x="7782" y="9096"/>
                </a:cubicBezTo>
                <a:lnTo>
                  <a:pt x="7782" y="9217"/>
                </a:lnTo>
                <a:lnTo>
                  <a:pt x="8880" y="9217"/>
                </a:lnTo>
                <a:lnTo>
                  <a:pt x="8877" y="9093"/>
                </a:lnTo>
                <a:cubicBezTo>
                  <a:pt x="8868" y="8767"/>
                  <a:pt x="8908" y="8461"/>
                  <a:pt x="8993" y="8187"/>
                </a:cubicBezTo>
                <a:cubicBezTo>
                  <a:pt x="9079" y="7914"/>
                  <a:pt x="9207" y="7675"/>
                  <a:pt x="9377" y="7473"/>
                </a:cubicBezTo>
                <a:cubicBezTo>
                  <a:pt x="9545" y="7274"/>
                  <a:pt x="9762" y="7115"/>
                  <a:pt x="10024" y="7000"/>
                </a:cubicBezTo>
                <a:cubicBezTo>
                  <a:pt x="10287" y="6884"/>
                  <a:pt x="10594" y="6827"/>
                  <a:pt x="10937" y="6827"/>
                </a:cubicBezTo>
                <a:cubicBezTo>
                  <a:pt x="11182" y="6827"/>
                  <a:pt x="11418" y="6868"/>
                  <a:pt x="11639" y="6950"/>
                </a:cubicBezTo>
                <a:cubicBezTo>
                  <a:pt x="11858" y="7032"/>
                  <a:pt x="12053" y="7146"/>
                  <a:pt x="12218" y="7289"/>
                </a:cubicBezTo>
                <a:cubicBezTo>
                  <a:pt x="12381" y="7431"/>
                  <a:pt x="12512" y="7605"/>
                  <a:pt x="12609" y="7808"/>
                </a:cubicBezTo>
                <a:cubicBezTo>
                  <a:pt x="12704" y="8011"/>
                  <a:pt x="12752" y="8236"/>
                  <a:pt x="12752" y="8478"/>
                </a:cubicBezTo>
                <a:cubicBezTo>
                  <a:pt x="12752" y="8797"/>
                  <a:pt x="12674" y="9089"/>
                  <a:pt x="12519" y="9350"/>
                </a:cubicBezTo>
                <a:cubicBezTo>
                  <a:pt x="12359" y="9618"/>
                  <a:pt x="12154" y="9865"/>
                  <a:pt x="11913" y="10082"/>
                </a:cubicBezTo>
                <a:cubicBezTo>
                  <a:pt x="11624" y="10337"/>
                  <a:pt x="11374" y="10568"/>
                  <a:pt x="11170" y="10771"/>
                </a:cubicBezTo>
                <a:cubicBezTo>
                  <a:pt x="10959" y="10979"/>
                  <a:pt x="10789" y="11200"/>
                  <a:pt x="10662" y="11428"/>
                </a:cubicBezTo>
                <a:cubicBezTo>
                  <a:pt x="10534" y="11657"/>
                  <a:pt x="10441" y="11916"/>
                  <a:pt x="10385" y="12199"/>
                </a:cubicBezTo>
                <a:cubicBezTo>
                  <a:pt x="10329" y="12478"/>
                  <a:pt x="10305" y="12827"/>
                  <a:pt x="10315" y="13237"/>
                </a:cubicBezTo>
                <a:lnTo>
                  <a:pt x="10318" y="13355"/>
                </a:lnTo>
                <a:lnTo>
                  <a:pt x="11407" y="13355"/>
                </a:lnTo>
                <a:lnTo>
                  <a:pt x="11410" y="13237"/>
                </a:lnTo>
                <a:cubicBezTo>
                  <a:pt x="11418" y="12838"/>
                  <a:pt x="11436" y="12531"/>
                  <a:pt x="11463" y="12322"/>
                </a:cubicBezTo>
                <a:cubicBezTo>
                  <a:pt x="11488" y="12125"/>
                  <a:pt x="11538" y="11956"/>
                  <a:pt x="11611" y="11821"/>
                </a:cubicBezTo>
                <a:cubicBezTo>
                  <a:pt x="11687" y="11684"/>
                  <a:pt x="11803" y="11541"/>
                  <a:pt x="11959" y="11399"/>
                </a:cubicBezTo>
                <a:cubicBezTo>
                  <a:pt x="12127" y="11245"/>
                  <a:pt x="12351" y="11031"/>
                  <a:pt x="12630" y="10762"/>
                </a:cubicBezTo>
                <a:cubicBezTo>
                  <a:pt x="12979" y="10441"/>
                  <a:pt x="13270" y="10102"/>
                  <a:pt x="13495" y="9753"/>
                </a:cubicBezTo>
                <a:cubicBezTo>
                  <a:pt x="13729" y="9393"/>
                  <a:pt x="13847" y="8952"/>
                  <a:pt x="13847" y="8439"/>
                </a:cubicBezTo>
                <a:cubicBezTo>
                  <a:pt x="13847" y="8038"/>
                  <a:pt x="13770" y="7675"/>
                  <a:pt x="13618" y="7362"/>
                </a:cubicBezTo>
                <a:cubicBezTo>
                  <a:pt x="13467" y="7050"/>
                  <a:pt x="13256" y="6780"/>
                  <a:pt x="12991" y="6559"/>
                </a:cubicBezTo>
                <a:moveTo>
                  <a:pt x="10179" y="15706"/>
                </a:moveTo>
                <a:lnTo>
                  <a:pt x="11558" y="15706"/>
                </a:lnTo>
                <a:lnTo>
                  <a:pt x="11558" y="14072"/>
                </a:lnTo>
                <a:lnTo>
                  <a:pt x="10179" y="14072"/>
                </a:lnTo>
                <a:cubicBezTo>
                  <a:pt x="10179" y="14072"/>
                  <a:pt x="10179" y="15706"/>
                  <a:pt x="10179" y="15706"/>
                </a:cubicBezTo>
                <a:close/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6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14275" lIns="14275" spcFirstLastPara="1" rIns="14275" wrap="square" tIns="1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25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380" name="Google Shape;380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119537" y="0"/>
            <a:ext cx="2072463" cy="2072463"/>
          </a:xfrm>
          <a:prstGeom prst="rect">
            <a:avLst/>
          </a:prstGeom>
          <a:noFill/>
          <a:ln>
            <a:noFill/>
          </a:ln>
        </p:spPr>
      </p:pic>
      <p:sp>
        <p:nvSpPr>
          <p:cNvPr id="381" name="Google Shape;381;p13"/>
          <p:cNvSpPr/>
          <p:nvPr/>
        </p:nvSpPr>
        <p:spPr>
          <a:xfrm>
            <a:off x="1277523" y="2890391"/>
            <a:ext cx="9636954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1" marL="45720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200" u="none" cap="none" strike="noStrik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What was the name of the Promised Messiah (as)’s mother?</a:t>
            </a:r>
            <a:endParaRPr b="0" i="0" sz="3200" u="none" cap="none" strike="noStrike">
              <a:solidFill>
                <a:schemeClr val="dk1"/>
              </a:solidFill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sp>
        <p:nvSpPr>
          <p:cNvPr id="382" name="Google Shape;382;p13"/>
          <p:cNvSpPr/>
          <p:nvPr/>
        </p:nvSpPr>
        <p:spPr>
          <a:xfrm flipH="1">
            <a:off x="1000922" y="441298"/>
            <a:ext cx="336789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Question 3</a:t>
            </a:r>
            <a:endParaRPr b="1" sz="4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Logo&#10;&#10;Description automatically generated" id="383" name="Google Shape;383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044330" y="5679010"/>
            <a:ext cx="1164612" cy="1178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8" name="Google Shape;388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9" name="Google Shape;389;p14"/>
          <p:cNvSpPr/>
          <p:nvPr/>
        </p:nvSpPr>
        <p:spPr>
          <a:xfrm>
            <a:off x="0" y="-14514"/>
            <a:ext cx="856242" cy="6872514"/>
          </a:xfrm>
          <a:prstGeom prst="rect">
            <a:avLst/>
          </a:prstGeom>
          <a:solidFill>
            <a:srgbClr val="BE51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390" name="Google Shape;390;p14"/>
          <p:cNvSpPr/>
          <p:nvPr/>
        </p:nvSpPr>
        <p:spPr>
          <a:xfrm flipH="1" rot="5400000">
            <a:off x="-2815942" y="2990856"/>
            <a:ext cx="6632807" cy="8617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Short Quiz</a:t>
            </a:r>
            <a:endParaRPr b="1" i="1" sz="4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1" name="Google Shape;391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119537" y="0"/>
            <a:ext cx="2072463" cy="2072463"/>
          </a:xfrm>
          <a:prstGeom prst="rect">
            <a:avLst/>
          </a:prstGeom>
          <a:noFill/>
          <a:ln>
            <a:noFill/>
          </a:ln>
        </p:spPr>
      </p:pic>
      <p:sp>
        <p:nvSpPr>
          <p:cNvPr id="392" name="Google Shape;392;p14"/>
          <p:cNvSpPr/>
          <p:nvPr/>
        </p:nvSpPr>
        <p:spPr>
          <a:xfrm>
            <a:off x="1538205" y="3157207"/>
            <a:ext cx="911559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Hazrat Chiragh Bibi</a:t>
            </a:r>
            <a:endParaRPr b="1" sz="6600">
              <a:solidFill>
                <a:schemeClr val="dk1"/>
              </a:solidFill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sp>
        <p:nvSpPr>
          <p:cNvPr id="393" name="Google Shape;393;p14"/>
          <p:cNvSpPr/>
          <p:nvPr/>
        </p:nvSpPr>
        <p:spPr>
          <a:xfrm flipH="1">
            <a:off x="1000922" y="441298"/>
            <a:ext cx="3571078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Answer to Q3</a:t>
            </a:r>
            <a:endParaRPr b="1" sz="4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Logo&#10;&#10;Description automatically generated" id="394" name="Google Shape;394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044330" y="5679010"/>
            <a:ext cx="1164612" cy="1178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" name="Google Shape;399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00" name="Google Shape;400;p15"/>
          <p:cNvSpPr/>
          <p:nvPr/>
        </p:nvSpPr>
        <p:spPr>
          <a:xfrm>
            <a:off x="0" y="-14514"/>
            <a:ext cx="856242" cy="6872514"/>
          </a:xfrm>
          <a:prstGeom prst="rect">
            <a:avLst/>
          </a:prstGeom>
          <a:solidFill>
            <a:srgbClr val="0C93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401" name="Google Shape;401;p15"/>
          <p:cNvSpPr/>
          <p:nvPr/>
        </p:nvSpPr>
        <p:spPr>
          <a:xfrm flipH="1" rot="5400000">
            <a:off x="-2815942" y="2990856"/>
            <a:ext cx="6632807" cy="8617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4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Short Quiz</a:t>
            </a:r>
            <a:endParaRPr b="1" i="1" sz="4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" name="Google Shape;402;p15"/>
          <p:cNvSpPr/>
          <p:nvPr/>
        </p:nvSpPr>
        <p:spPr>
          <a:xfrm>
            <a:off x="202839" y="227744"/>
            <a:ext cx="450564" cy="427108"/>
          </a:xfrm>
          <a:custGeom>
            <a:rect b="b" l="l" r="r" t="t"/>
            <a:pathLst>
              <a:path extrusionOk="0" h="21600" w="21600">
                <a:moveTo>
                  <a:pt x="12991" y="6559"/>
                </a:moveTo>
                <a:cubicBezTo>
                  <a:pt x="12727" y="6341"/>
                  <a:pt x="12420" y="6172"/>
                  <a:pt x="12078" y="6058"/>
                </a:cubicBezTo>
                <a:cubicBezTo>
                  <a:pt x="11737" y="5946"/>
                  <a:pt x="11367" y="5889"/>
                  <a:pt x="10978" y="5889"/>
                </a:cubicBezTo>
                <a:cubicBezTo>
                  <a:pt x="10477" y="5889"/>
                  <a:pt x="10025" y="5967"/>
                  <a:pt x="9633" y="6120"/>
                </a:cubicBezTo>
                <a:cubicBezTo>
                  <a:pt x="9239" y="6275"/>
                  <a:pt x="8900" y="6494"/>
                  <a:pt x="8623" y="6771"/>
                </a:cubicBezTo>
                <a:cubicBezTo>
                  <a:pt x="8346" y="7049"/>
                  <a:pt x="8133" y="7392"/>
                  <a:pt x="7992" y="7788"/>
                </a:cubicBezTo>
                <a:cubicBezTo>
                  <a:pt x="7853" y="8180"/>
                  <a:pt x="7782" y="8620"/>
                  <a:pt x="7782" y="9096"/>
                </a:cubicBezTo>
                <a:lnTo>
                  <a:pt x="7782" y="9217"/>
                </a:lnTo>
                <a:lnTo>
                  <a:pt x="8880" y="9217"/>
                </a:lnTo>
                <a:lnTo>
                  <a:pt x="8877" y="9093"/>
                </a:lnTo>
                <a:cubicBezTo>
                  <a:pt x="8868" y="8767"/>
                  <a:pt x="8908" y="8461"/>
                  <a:pt x="8993" y="8187"/>
                </a:cubicBezTo>
                <a:cubicBezTo>
                  <a:pt x="9079" y="7914"/>
                  <a:pt x="9207" y="7675"/>
                  <a:pt x="9377" y="7473"/>
                </a:cubicBezTo>
                <a:cubicBezTo>
                  <a:pt x="9545" y="7274"/>
                  <a:pt x="9762" y="7115"/>
                  <a:pt x="10024" y="7000"/>
                </a:cubicBezTo>
                <a:cubicBezTo>
                  <a:pt x="10287" y="6884"/>
                  <a:pt x="10594" y="6827"/>
                  <a:pt x="10937" y="6827"/>
                </a:cubicBezTo>
                <a:cubicBezTo>
                  <a:pt x="11182" y="6827"/>
                  <a:pt x="11418" y="6868"/>
                  <a:pt x="11639" y="6950"/>
                </a:cubicBezTo>
                <a:cubicBezTo>
                  <a:pt x="11858" y="7032"/>
                  <a:pt x="12053" y="7146"/>
                  <a:pt x="12218" y="7289"/>
                </a:cubicBezTo>
                <a:cubicBezTo>
                  <a:pt x="12381" y="7431"/>
                  <a:pt x="12512" y="7605"/>
                  <a:pt x="12609" y="7808"/>
                </a:cubicBezTo>
                <a:cubicBezTo>
                  <a:pt x="12704" y="8011"/>
                  <a:pt x="12752" y="8236"/>
                  <a:pt x="12752" y="8478"/>
                </a:cubicBezTo>
                <a:cubicBezTo>
                  <a:pt x="12752" y="8797"/>
                  <a:pt x="12674" y="9089"/>
                  <a:pt x="12519" y="9350"/>
                </a:cubicBezTo>
                <a:cubicBezTo>
                  <a:pt x="12359" y="9618"/>
                  <a:pt x="12154" y="9865"/>
                  <a:pt x="11913" y="10082"/>
                </a:cubicBezTo>
                <a:cubicBezTo>
                  <a:pt x="11624" y="10337"/>
                  <a:pt x="11374" y="10568"/>
                  <a:pt x="11170" y="10771"/>
                </a:cubicBezTo>
                <a:cubicBezTo>
                  <a:pt x="10959" y="10979"/>
                  <a:pt x="10789" y="11200"/>
                  <a:pt x="10662" y="11428"/>
                </a:cubicBezTo>
                <a:cubicBezTo>
                  <a:pt x="10534" y="11657"/>
                  <a:pt x="10441" y="11916"/>
                  <a:pt x="10385" y="12199"/>
                </a:cubicBezTo>
                <a:cubicBezTo>
                  <a:pt x="10329" y="12478"/>
                  <a:pt x="10305" y="12827"/>
                  <a:pt x="10315" y="13237"/>
                </a:cubicBezTo>
                <a:lnTo>
                  <a:pt x="10318" y="13355"/>
                </a:lnTo>
                <a:lnTo>
                  <a:pt x="11407" y="13355"/>
                </a:lnTo>
                <a:lnTo>
                  <a:pt x="11410" y="13237"/>
                </a:lnTo>
                <a:cubicBezTo>
                  <a:pt x="11418" y="12838"/>
                  <a:pt x="11436" y="12531"/>
                  <a:pt x="11463" y="12322"/>
                </a:cubicBezTo>
                <a:cubicBezTo>
                  <a:pt x="11488" y="12125"/>
                  <a:pt x="11538" y="11956"/>
                  <a:pt x="11611" y="11821"/>
                </a:cubicBezTo>
                <a:cubicBezTo>
                  <a:pt x="11687" y="11684"/>
                  <a:pt x="11803" y="11541"/>
                  <a:pt x="11959" y="11399"/>
                </a:cubicBezTo>
                <a:cubicBezTo>
                  <a:pt x="12127" y="11245"/>
                  <a:pt x="12351" y="11031"/>
                  <a:pt x="12630" y="10762"/>
                </a:cubicBezTo>
                <a:cubicBezTo>
                  <a:pt x="12979" y="10441"/>
                  <a:pt x="13270" y="10102"/>
                  <a:pt x="13495" y="9753"/>
                </a:cubicBezTo>
                <a:cubicBezTo>
                  <a:pt x="13729" y="9393"/>
                  <a:pt x="13847" y="8952"/>
                  <a:pt x="13847" y="8439"/>
                </a:cubicBezTo>
                <a:cubicBezTo>
                  <a:pt x="13847" y="8038"/>
                  <a:pt x="13770" y="7675"/>
                  <a:pt x="13618" y="7362"/>
                </a:cubicBezTo>
                <a:cubicBezTo>
                  <a:pt x="13467" y="7050"/>
                  <a:pt x="13256" y="6780"/>
                  <a:pt x="12991" y="6559"/>
                </a:cubicBezTo>
                <a:moveTo>
                  <a:pt x="10179" y="15706"/>
                </a:moveTo>
                <a:lnTo>
                  <a:pt x="11558" y="15706"/>
                </a:lnTo>
                <a:lnTo>
                  <a:pt x="11558" y="14072"/>
                </a:lnTo>
                <a:lnTo>
                  <a:pt x="10179" y="14072"/>
                </a:lnTo>
                <a:cubicBezTo>
                  <a:pt x="10179" y="14072"/>
                  <a:pt x="10179" y="15706"/>
                  <a:pt x="10179" y="15706"/>
                </a:cubicBezTo>
                <a:close/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6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14275" lIns="14275" spcFirstLastPara="1" rIns="14275" wrap="square" tIns="1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25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403" name="Google Shape;403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119537" y="0"/>
            <a:ext cx="2072463" cy="2072463"/>
          </a:xfrm>
          <a:prstGeom prst="rect">
            <a:avLst/>
          </a:prstGeom>
          <a:noFill/>
          <a:ln>
            <a:noFill/>
          </a:ln>
        </p:spPr>
      </p:pic>
      <p:sp>
        <p:nvSpPr>
          <p:cNvPr id="404" name="Google Shape;404;p15"/>
          <p:cNvSpPr/>
          <p:nvPr/>
        </p:nvSpPr>
        <p:spPr>
          <a:xfrm>
            <a:off x="1277523" y="2890391"/>
            <a:ext cx="9636954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1" marL="45720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200" u="none" cap="none" strike="noStrik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What was the name of the Promised Messiah (as)’s father?</a:t>
            </a:r>
            <a:endParaRPr b="0" i="0" sz="3200" u="none" cap="none" strike="noStrike">
              <a:solidFill>
                <a:schemeClr val="dk1"/>
              </a:solidFill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sp>
        <p:nvSpPr>
          <p:cNvPr id="405" name="Google Shape;405;p15"/>
          <p:cNvSpPr/>
          <p:nvPr/>
        </p:nvSpPr>
        <p:spPr>
          <a:xfrm flipH="1">
            <a:off x="1000922" y="441298"/>
            <a:ext cx="336789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Question 4</a:t>
            </a:r>
            <a:endParaRPr b="1" sz="4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Logo&#10;&#10;Description automatically generated" id="406" name="Google Shape;406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044330" y="5679010"/>
            <a:ext cx="1164612" cy="1178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" name="Google Shape;411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12" name="Google Shape;412;p16"/>
          <p:cNvSpPr/>
          <p:nvPr/>
        </p:nvSpPr>
        <p:spPr>
          <a:xfrm>
            <a:off x="0" y="-14514"/>
            <a:ext cx="856242" cy="6872514"/>
          </a:xfrm>
          <a:prstGeom prst="rect">
            <a:avLst/>
          </a:prstGeom>
          <a:solidFill>
            <a:srgbClr val="BE51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413" name="Google Shape;413;p16"/>
          <p:cNvSpPr/>
          <p:nvPr/>
        </p:nvSpPr>
        <p:spPr>
          <a:xfrm flipH="1" rot="5400000">
            <a:off x="-2815942" y="2990856"/>
            <a:ext cx="6632807" cy="8617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Short Quiz</a:t>
            </a:r>
            <a:endParaRPr b="1" i="1" sz="4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4" name="Google Shape;414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119537" y="0"/>
            <a:ext cx="2072463" cy="2072463"/>
          </a:xfrm>
          <a:prstGeom prst="rect">
            <a:avLst/>
          </a:prstGeom>
          <a:noFill/>
          <a:ln>
            <a:noFill/>
          </a:ln>
        </p:spPr>
      </p:pic>
      <p:sp>
        <p:nvSpPr>
          <p:cNvPr id="415" name="Google Shape;415;p16"/>
          <p:cNvSpPr/>
          <p:nvPr/>
        </p:nvSpPr>
        <p:spPr>
          <a:xfrm>
            <a:off x="1928773" y="3105834"/>
            <a:ext cx="911559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Hazrat Mirza Ghulam Murtaza</a:t>
            </a:r>
            <a:endParaRPr b="1" sz="7200">
              <a:solidFill>
                <a:schemeClr val="dk1"/>
              </a:solidFill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sp>
        <p:nvSpPr>
          <p:cNvPr id="416" name="Google Shape;416;p16"/>
          <p:cNvSpPr/>
          <p:nvPr/>
        </p:nvSpPr>
        <p:spPr>
          <a:xfrm flipH="1">
            <a:off x="1000922" y="441298"/>
            <a:ext cx="3571078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Answer to Q4</a:t>
            </a:r>
            <a:endParaRPr b="1" sz="4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Logo&#10;&#10;Description automatically generated" id="417" name="Google Shape;417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044330" y="5679010"/>
            <a:ext cx="1164612" cy="1178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2" name="Google Shape;422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23" name="Google Shape;423;p17"/>
          <p:cNvSpPr/>
          <p:nvPr/>
        </p:nvSpPr>
        <p:spPr>
          <a:xfrm>
            <a:off x="0" y="-14514"/>
            <a:ext cx="856242" cy="6872514"/>
          </a:xfrm>
          <a:prstGeom prst="rect">
            <a:avLst/>
          </a:prstGeom>
          <a:solidFill>
            <a:srgbClr val="0C93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424" name="Google Shape;424;p17"/>
          <p:cNvSpPr/>
          <p:nvPr/>
        </p:nvSpPr>
        <p:spPr>
          <a:xfrm flipH="1" rot="5400000">
            <a:off x="-2815942" y="2990856"/>
            <a:ext cx="6632807" cy="8617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4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Short Quiz</a:t>
            </a:r>
            <a:endParaRPr b="1" i="1" sz="4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5" name="Google Shape;425;p17"/>
          <p:cNvSpPr/>
          <p:nvPr/>
        </p:nvSpPr>
        <p:spPr>
          <a:xfrm>
            <a:off x="202839" y="227744"/>
            <a:ext cx="450564" cy="427108"/>
          </a:xfrm>
          <a:custGeom>
            <a:rect b="b" l="l" r="r" t="t"/>
            <a:pathLst>
              <a:path extrusionOk="0" h="21600" w="21600">
                <a:moveTo>
                  <a:pt x="12991" y="6559"/>
                </a:moveTo>
                <a:cubicBezTo>
                  <a:pt x="12727" y="6341"/>
                  <a:pt x="12420" y="6172"/>
                  <a:pt x="12078" y="6058"/>
                </a:cubicBezTo>
                <a:cubicBezTo>
                  <a:pt x="11737" y="5946"/>
                  <a:pt x="11367" y="5889"/>
                  <a:pt x="10978" y="5889"/>
                </a:cubicBezTo>
                <a:cubicBezTo>
                  <a:pt x="10477" y="5889"/>
                  <a:pt x="10025" y="5967"/>
                  <a:pt x="9633" y="6120"/>
                </a:cubicBezTo>
                <a:cubicBezTo>
                  <a:pt x="9239" y="6275"/>
                  <a:pt x="8900" y="6494"/>
                  <a:pt x="8623" y="6771"/>
                </a:cubicBezTo>
                <a:cubicBezTo>
                  <a:pt x="8346" y="7049"/>
                  <a:pt x="8133" y="7392"/>
                  <a:pt x="7992" y="7788"/>
                </a:cubicBezTo>
                <a:cubicBezTo>
                  <a:pt x="7853" y="8180"/>
                  <a:pt x="7782" y="8620"/>
                  <a:pt x="7782" y="9096"/>
                </a:cubicBezTo>
                <a:lnTo>
                  <a:pt x="7782" y="9217"/>
                </a:lnTo>
                <a:lnTo>
                  <a:pt x="8880" y="9217"/>
                </a:lnTo>
                <a:lnTo>
                  <a:pt x="8877" y="9093"/>
                </a:lnTo>
                <a:cubicBezTo>
                  <a:pt x="8868" y="8767"/>
                  <a:pt x="8908" y="8461"/>
                  <a:pt x="8993" y="8187"/>
                </a:cubicBezTo>
                <a:cubicBezTo>
                  <a:pt x="9079" y="7914"/>
                  <a:pt x="9207" y="7675"/>
                  <a:pt x="9377" y="7473"/>
                </a:cubicBezTo>
                <a:cubicBezTo>
                  <a:pt x="9545" y="7274"/>
                  <a:pt x="9762" y="7115"/>
                  <a:pt x="10024" y="7000"/>
                </a:cubicBezTo>
                <a:cubicBezTo>
                  <a:pt x="10287" y="6884"/>
                  <a:pt x="10594" y="6827"/>
                  <a:pt x="10937" y="6827"/>
                </a:cubicBezTo>
                <a:cubicBezTo>
                  <a:pt x="11182" y="6827"/>
                  <a:pt x="11418" y="6868"/>
                  <a:pt x="11639" y="6950"/>
                </a:cubicBezTo>
                <a:cubicBezTo>
                  <a:pt x="11858" y="7032"/>
                  <a:pt x="12053" y="7146"/>
                  <a:pt x="12218" y="7289"/>
                </a:cubicBezTo>
                <a:cubicBezTo>
                  <a:pt x="12381" y="7431"/>
                  <a:pt x="12512" y="7605"/>
                  <a:pt x="12609" y="7808"/>
                </a:cubicBezTo>
                <a:cubicBezTo>
                  <a:pt x="12704" y="8011"/>
                  <a:pt x="12752" y="8236"/>
                  <a:pt x="12752" y="8478"/>
                </a:cubicBezTo>
                <a:cubicBezTo>
                  <a:pt x="12752" y="8797"/>
                  <a:pt x="12674" y="9089"/>
                  <a:pt x="12519" y="9350"/>
                </a:cubicBezTo>
                <a:cubicBezTo>
                  <a:pt x="12359" y="9618"/>
                  <a:pt x="12154" y="9865"/>
                  <a:pt x="11913" y="10082"/>
                </a:cubicBezTo>
                <a:cubicBezTo>
                  <a:pt x="11624" y="10337"/>
                  <a:pt x="11374" y="10568"/>
                  <a:pt x="11170" y="10771"/>
                </a:cubicBezTo>
                <a:cubicBezTo>
                  <a:pt x="10959" y="10979"/>
                  <a:pt x="10789" y="11200"/>
                  <a:pt x="10662" y="11428"/>
                </a:cubicBezTo>
                <a:cubicBezTo>
                  <a:pt x="10534" y="11657"/>
                  <a:pt x="10441" y="11916"/>
                  <a:pt x="10385" y="12199"/>
                </a:cubicBezTo>
                <a:cubicBezTo>
                  <a:pt x="10329" y="12478"/>
                  <a:pt x="10305" y="12827"/>
                  <a:pt x="10315" y="13237"/>
                </a:cubicBezTo>
                <a:lnTo>
                  <a:pt x="10318" y="13355"/>
                </a:lnTo>
                <a:lnTo>
                  <a:pt x="11407" y="13355"/>
                </a:lnTo>
                <a:lnTo>
                  <a:pt x="11410" y="13237"/>
                </a:lnTo>
                <a:cubicBezTo>
                  <a:pt x="11418" y="12838"/>
                  <a:pt x="11436" y="12531"/>
                  <a:pt x="11463" y="12322"/>
                </a:cubicBezTo>
                <a:cubicBezTo>
                  <a:pt x="11488" y="12125"/>
                  <a:pt x="11538" y="11956"/>
                  <a:pt x="11611" y="11821"/>
                </a:cubicBezTo>
                <a:cubicBezTo>
                  <a:pt x="11687" y="11684"/>
                  <a:pt x="11803" y="11541"/>
                  <a:pt x="11959" y="11399"/>
                </a:cubicBezTo>
                <a:cubicBezTo>
                  <a:pt x="12127" y="11245"/>
                  <a:pt x="12351" y="11031"/>
                  <a:pt x="12630" y="10762"/>
                </a:cubicBezTo>
                <a:cubicBezTo>
                  <a:pt x="12979" y="10441"/>
                  <a:pt x="13270" y="10102"/>
                  <a:pt x="13495" y="9753"/>
                </a:cubicBezTo>
                <a:cubicBezTo>
                  <a:pt x="13729" y="9393"/>
                  <a:pt x="13847" y="8952"/>
                  <a:pt x="13847" y="8439"/>
                </a:cubicBezTo>
                <a:cubicBezTo>
                  <a:pt x="13847" y="8038"/>
                  <a:pt x="13770" y="7675"/>
                  <a:pt x="13618" y="7362"/>
                </a:cubicBezTo>
                <a:cubicBezTo>
                  <a:pt x="13467" y="7050"/>
                  <a:pt x="13256" y="6780"/>
                  <a:pt x="12991" y="6559"/>
                </a:cubicBezTo>
                <a:moveTo>
                  <a:pt x="10179" y="15706"/>
                </a:moveTo>
                <a:lnTo>
                  <a:pt x="11558" y="15706"/>
                </a:lnTo>
                <a:lnTo>
                  <a:pt x="11558" y="14072"/>
                </a:lnTo>
                <a:lnTo>
                  <a:pt x="10179" y="14072"/>
                </a:lnTo>
                <a:cubicBezTo>
                  <a:pt x="10179" y="14072"/>
                  <a:pt x="10179" y="15706"/>
                  <a:pt x="10179" y="15706"/>
                </a:cubicBezTo>
                <a:close/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6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14275" lIns="14275" spcFirstLastPara="1" rIns="14275" wrap="square" tIns="1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25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426" name="Google Shape;426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119537" y="0"/>
            <a:ext cx="2072463" cy="2072463"/>
          </a:xfrm>
          <a:prstGeom prst="rect">
            <a:avLst/>
          </a:prstGeom>
          <a:noFill/>
          <a:ln>
            <a:noFill/>
          </a:ln>
        </p:spPr>
      </p:pic>
      <p:sp>
        <p:nvSpPr>
          <p:cNvPr id="427" name="Google Shape;427;p17"/>
          <p:cNvSpPr/>
          <p:nvPr/>
        </p:nvSpPr>
        <p:spPr>
          <a:xfrm>
            <a:off x="1277523" y="2890391"/>
            <a:ext cx="9636954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1" marL="45720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200" u="none" cap="none" strike="noStrik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When did the Promised Messiah (as) receive his first revelation?</a:t>
            </a:r>
            <a:endParaRPr b="0" i="0" sz="3200" u="none" cap="none" strike="noStrike">
              <a:solidFill>
                <a:schemeClr val="dk1"/>
              </a:solidFill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sp>
        <p:nvSpPr>
          <p:cNvPr id="428" name="Google Shape;428;p17"/>
          <p:cNvSpPr/>
          <p:nvPr/>
        </p:nvSpPr>
        <p:spPr>
          <a:xfrm flipH="1">
            <a:off x="1000922" y="441298"/>
            <a:ext cx="336789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Question 5</a:t>
            </a:r>
            <a:endParaRPr b="1" sz="4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Logo&#10;&#10;Description automatically generated" id="429" name="Google Shape;429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044330" y="5679010"/>
            <a:ext cx="1164612" cy="1178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4" name="Google Shape;434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35" name="Google Shape;435;p18"/>
          <p:cNvSpPr/>
          <p:nvPr/>
        </p:nvSpPr>
        <p:spPr>
          <a:xfrm>
            <a:off x="0" y="-14514"/>
            <a:ext cx="856242" cy="6872514"/>
          </a:xfrm>
          <a:prstGeom prst="rect">
            <a:avLst/>
          </a:prstGeom>
          <a:solidFill>
            <a:srgbClr val="BE51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436" name="Google Shape;436;p18"/>
          <p:cNvSpPr/>
          <p:nvPr/>
        </p:nvSpPr>
        <p:spPr>
          <a:xfrm flipH="1" rot="5400000">
            <a:off x="-2815942" y="2990856"/>
            <a:ext cx="6632807" cy="8617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Short Quiz</a:t>
            </a:r>
            <a:endParaRPr b="1" i="1" sz="4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7" name="Google Shape;437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119537" y="0"/>
            <a:ext cx="2072463" cy="2072463"/>
          </a:xfrm>
          <a:prstGeom prst="rect">
            <a:avLst/>
          </a:prstGeom>
          <a:noFill/>
          <a:ln>
            <a:noFill/>
          </a:ln>
        </p:spPr>
      </p:pic>
      <p:sp>
        <p:nvSpPr>
          <p:cNvPr id="438" name="Google Shape;438;p18"/>
          <p:cNvSpPr/>
          <p:nvPr/>
        </p:nvSpPr>
        <p:spPr>
          <a:xfrm>
            <a:off x="1538205" y="3129354"/>
            <a:ext cx="911559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1865 (AD)</a:t>
            </a:r>
            <a:endParaRPr/>
          </a:p>
        </p:txBody>
      </p:sp>
      <p:sp>
        <p:nvSpPr>
          <p:cNvPr id="439" name="Google Shape;439;p18"/>
          <p:cNvSpPr/>
          <p:nvPr/>
        </p:nvSpPr>
        <p:spPr>
          <a:xfrm flipH="1">
            <a:off x="1000922" y="441298"/>
            <a:ext cx="3571078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Answer to Q5</a:t>
            </a:r>
            <a:endParaRPr b="1" sz="4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Logo&#10;&#10;Description automatically generated" id="440" name="Google Shape;440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044330" y="5679010"/>
            <a:ext cx="1164612" cy="1178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19"/>
          <p:cNvSpPr/>
          <p:nvPr/>
        </p:nvSpPr>
        <p:spPr>
          <a:xfrm>
            <a:off x="0" y="-14514"/>
            <a:ext cx="856242" cy="6872514"/>
          </a:xfrm>
          <a:prstGeom prst="rect">
            <a:avLst/>
          </a:prstGeom>
          <a:solidFill>
            <a:srgbClr val="0C93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446" name="Google Shape;446;p19"/>
          <p:cNvSpPr/>
          <p:nvPr/>
        </p:nvSpPr>
        <p:spPr>
          <a:xfrm flipH="1" rot="5400000">
            <a:off x="-2815942" y="2990856"/>
            <a:ext cx="6632807" cy="8617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4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Abid Khan Sahib’s Diary</a:t>
            </a:r>
            <a:endParaRPr b="1" i="1" sz="4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Google Shape;447;p19"/>
          <p:cNvSpPr/>
          <p:nvPr/>
        </p:nvSpPr>
        <p:spPr>
          <a:xfrm flipH="1">
            <a:off x="1207937" y="331667"/>
            <a:ext cx="8454223" cy="659844"/>
          </a:xfrm>
          <a:prstGeom prst="octagon">
            <a:avLst>
              <a:gd fmla="val 20979" name="adj"/>
            </a:avLst>
          </a:prstGeom>
          <a:solidFill>
            <a:srgbClr val="FFA665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b="1" i="1" lang="en-GB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 Inspection</a:t>
            </a:r>
            <a:r>
              <a:rPr b="1" lang="en-GB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b="1"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33,000 Muslims unite against extremism - Trumpet Media Group" id="448" name="Google Shape;448;p19"/>
          <p:cNvPicPr preferRelativeResize="0"/>
          <p:nvPr/>
        </p:nvPicPr>
        <p:blipFill rotWithShape="1">
          <a:blip r:embed="rId3">
            <a:alphaModFix/>
          </a:blip>
          <a:srcRect b="4897" l="0" r="0" t="0"/>
          <a:stretch/>
        </p:blipFill>
        <p:spPr>
          <a:xfrm>
            <a:off x="8859269" y="1659268"/>
            <a:ext cx="2857500" cy="1762474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449" name="Google Shape;449;p19"/>
          <p:cNvSpPr txBox="1"/>
          <p:nvPr/>
        </p:nvSpPr>
        <p:spPr>
          <a:xfrm>
            <a:off x="9501738" y="3663845"/>
            <a:ext cx="1572562" cy="4154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05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Hazrat Mirza Masroor Ahmad (aba)</a:t>
            </a:r>
            <a:endParaRPr/>
          </a:p>
        </p:txBody>
      </p:sp>
      <p:sp>
        <p:nvSpPr>
          <p:cNvPr id="450" name="Google Shape;450;p19"/>
          <p:cNvSpPr/>
          <p:nvPr/>
        </p:nvSpPr>
        <p:spPr>
          <a:xfrm>
            <a:off x="1096812" y="1228414"/>
            <a:ext cx="7446781" cy="39703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few minutes had passed when suddenly I heard the door connecting where Huzoor was staying with the lower level where I was staying open. I felt a sudden surge of butterflies in my heart.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hurried out of my room to the lounge and looked up as Huzoor, so elegant and graceful, walked down the stairs towards me. Huzoor was wearing a white shalwar kameez and a white cloth topi (hat). He looked radiant and so pure and noble.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Huzoor kindly enquired how I was before inspecting the different rooms on the lower level. I was surprised to see how carefully Huzoor was checking each cupboard and drawer in the kitchen. 15 After a few minutes, Huzoor explained why he was doing such a thorough inspection. Huzoor said: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Logo&#10;&#10;Description automatically generated" id="451" name="Google Shape;451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44330" y="5679010"/>
            <a:ext cx="1164612" cy="1178990"/>
          </a:xfrm>
          <a:prstGeom prst="rect">
            <a:avLst/>
          </a:prstGeom>
          <a:noFill/>
          <a:ln>
            <a:noFill/>
          </a:ln>
        </p:spPr>
      </p:pic>
      <p:sp>
        <p:nvSpPr>
          <p:cNvPr id="452" name="Google Shape;452;p19"/>
          <p:cNvSpPr/>
          <p:nvPr/>
        </p:nvSpPr>
        <p:spPr>
          <a:xfrm>
            <a:off x="1096812" y="5220158"/>
            <a:ext cx="953140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1800">
                <a:solidFill>
                  <a:srgbClr val="044B76"/>
                </a:solidFill>
                <a:latin typeface="Arial"/>
                <a:ea typeface="Arial"/>
                <a:cs typeface="Arial"/>
                <a:sym typeface="Arial"/>
              </a:rPr>
              <a:t>“From the Markaz (centre) we provided the Holland Jamaat with new crockery for here and I am just checking to see that it remains in good condition.”</a:t>
            </a:r>
            <a:endParaRPr sz="1800">
              <a:solidFill>
                <a:srgbClr val="044B7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" name="Google Shape;193;p2"/>
          <p:cNvGrpSpPr/>
          <p:nvPr/>
        </p:nvGrpSpPr>
        <p:grpSpPr>
          <a:xfrm>
            <a:off x="0" y="5697353"/>
            <a:ext cx="12192000" cy="1160647"/>
            <a:chOff x="1" y="1412530"/>
            <a:chExt cx="12191999" cy="1160647"/>
          </a:xfrm>
        </p:grpSpPr>
        <p:sp>
          <p:nvSpPr>
            <p:cNvPr id="194" name="Google Shape;194;p2"/>
            <p:cNvSpPr/>
            <p:nvPr/>
          </p:nvSpPr>
          <p:spPr>
            <a:xfrm>
              <a:off x="1" y="1412530"/>
              <a:ext cx="3032161" cy="1160647"/>
            </a:xfrm>
            <a:custGeom>
              <a:rect b="b" l="l" r="r" t="t"/>
              <a:pathLst>
                <a:path extrusionOk="0" h="1160647" w="3032161">
                  <a:moveTo>
                    <a:pt x="160109" y="0"/>
                  </a:moveTo>
                  <a:cubicBezTo>
                    <a:pt x="160109" y="18"/>
                    <a:pt x="160125" y="2040"/>
                    <a:pt x="162135" y="246443"/>
                  </a:cubicBezTo>
                  <a:cubicBezTo>
                    <a:pt x="162147" y="246467"/>
                    <a:pt x="162792" y="247808"/>
                    <a:pt x="200642" y="326429"/>
                  </a:cubicBezTo>
                  <a:lnTo>
                    <a:pt x="202669" y="326429"/>
                  </a:lnTo>
                  <a:lnTo>
                    <a:pt x="216856" y="326429"/>
                  </a:lnTo>
                  <a:lnTo>
                    <a:pt x="216856" y="350208"/>
                  </a:lnTo>
                  <a:cubicBezTo>
                    <a:pt x="216858" y="350214"/>
                    <a:pt x="216896" y="350272"/>
                    <a:pt x="217363" y="351019"/>
                  </a:cubicBezTo>
                  <a:lnTo>
                    <a:pt x="220909" y="356694"/>
                  </a:lnTo>
                  <a:lnTo>
                    <a:pt x="220909" y="471268"/>
                  </a:lnTo>
                  <a:lnTo>
                    <a:pt x="223189" y="471268"/>
                  </a:lnTo>
                  <a:lnTo>
                    <a:pt x="239150" y="471268"/>
                  </a:lnTo>
                  <a:lnTo>
                    <a:pt x="239150" y="611783"/>
                  </a:lnTo>
                  <a:cubicBezTo>
                    <a:pt x="239160" y="611782"/>
                    <a:pt x="239272" y="611761"/>
                    <a:pt x="240670" y="611513"/>
                  </a:cubicBezTo>
                  <a:lnTo>
                    <a:pt x="251310" y="609622"/>
                  </a:lnTo>
                  <a:cubicBezTo>
                    <a:pt x="251310" y="609644"/>
                    <a:pt x="251280" y="610978"/>
                    <a:pt x="249283" y="698254"/>
                  </a:cubicBezTo>
                  <a:cubicBezTo>
                    <a:pt x="249293" y="698256"/>
                    <a:pt x="249404" y="698276"/>
                    <a:pt x="250803" y="698525"/>
                  </a:cubicBezTo>
                  <a:lnTo>
                    <a:pt x="261443" y="700416"/>
                  </a:lnTo>
                  <a:cubicBezTo>
                    <a:pt x="261445" y="700423"/>
                    <a:pt x="261465" y="700487"/>
                    <a:pt x="261696" y="701227"/>
                  </a:cubicBezTo>
                  <a:lnTo>
                    <a:pt x="263470" y="706902"/>
                  </a:lnTo>
                  <a:cubicBezTo>
                    <a:pt x="263472" y="706893"/>
                    <a:pt x="263517" y="706750"/>
                    <a:pt x="264230" y="704470"/>
                  </a:cubicBezTo>
                  <a:lnTo>
                    <a:pt x="269550" y="687446"/>
                  </a:lnTo>
                  <a:lnTo>
                    <a:pt x="271323" y="687446"/>
                  </a:lnTo>
                  <a:lnTo>
                    <a:pt x="283737" y="687446"/>
                  </a:lnTo>
                  <a:lnTo>
                    <a:pt x="283737" y="719872"/>
                  </a:lnTo>
                  <a:cubicBezTo>
                    <a:pt x="283743" y="719877"/>
                    <a:pt x="283820" y="719917"/>
                    <a:pt x="284750" y="720413"/>
                  </a:cubicBezTo>
                  <a:lnTo>
                    <a:pt x="291844" y="724196"/>
                  </a:lnTo>
                  <a:lnTo>
                    <a:pt x="291844" y="725547"/>
                  </a:lnTo>
                  <a:lnTo>
                    <a:pt x="291844" y="735005"/>
                  </a:lnTo>
                  <a:lnTo>
                    <a:pt x="336431" y="735005"/>
                  </a:lnTo>
                  <a:lnTo>
                    <a:pt x="336431" y="736086"/>
                  </a:lnTo>
                  <a:lnTo>
                    <a:pt x="336431" y="743652"/>
                  </a:lnTo>
                  <a:lnTo>
                    <a:pt x="338457" y="743652"/>
                  </a:lnTo>
                  <a:lnTo>
                    <a:pt x="352644" y="743652"/>
                  </a:lnTo>
                  <a:lnTo>
                    <a:pt x="352644" y="713387"/>
                  </a:lnTo>
                  <a:lnTo>
                    <a:pt x="397231" y="713387"/>
                  </a:lnTo>
                  <a:lnTo>
                    <a:pt x="397231" y="712036"/>
                  </a:lnTo>
                  <a:lnTo>
                    <a:pt x="397231" y="702578"/>
                  </a:lnTo>
                  <a:lnTo>
                    <a:pt x="398245" y="702578"/>
                  </a:lnTo>
                  <a:lnTo>
                    <a:pt x="405338" y="702578"/>
                  </a:lnTo>
                  <a:lnTo>
                    <a:pt x="405338" y="700687"/>
                  </a:lnTo>
                  <a:lnTo>
                    <a:pt x="405338" y="687446"/>
                  </a:lnTo>
                  <a:lnTo>
                    <a:pt x="406098" y="687446"/>
                  </a:lnTo>
                  <a:lnTo>
                    <a:pt x="411418" y="687446"/>
                  </a:lnTo>
                  <a:lnTo>
                    <a:pt x="411418" y="686365"/>
                  </a:lnTo>
                  <a:lnTo>
                    <a:pt x="411418" y="678798"/>
                  </a:lnTo>
                  <a:lnTo>
                    <a:pt x="413445" y="678798"/>
                  </a:lnTo>
                  <a:lnTo>
                    <a:pt x="427632" y="678798"/>
                  </a:lnTo>
                  <a:lnTo>
                    <a:pt x="427632" y="679879"/>
                  </a:lnTo>
                  <a:lnTo>
                    <a:pt x="427632" y="687446"/>
                  </a:lnTo>
                  <a:lnTo>
                    <a:pt x="449925" y="687446"/>
                  </a:lnTo>
                  <a:lnTo>
                    <a:pt x="449925" y="685554"/>
                  </a:lnTo>
                  <a:lnTo>
                    <a:pt x="449925" y="672313"/>
                  </a:lnTo>
                  <a:lnTo>
                    <a:pt x="451699" y="672313"/>
                  </a:lnTo>
                  <a:lnTo>
                    <a:pt x="464112" y="672313"/>
                  </a:lnTo>
                  <a:lnTo>
                    <a:pt x="464112" y="696093"/>
                  </a:lnTo>
                  <a:lnTo>
                    <a:pt x="465126" y="696093"/>
                  </a:lnTo>
                  <a:lnTo>
                    <a:pt x="472219" y="696093"/>
                  </a:lnTo>
                  <a:lnTo>
                    <a:pt x="472219" y="695012"/>
                  </a:lnTo>
                  <a:lnTo>
                    <a:pt x="472219" y="687446"/>
                  </a:lnTo>
                  <a:lnTo>
                    <a:pt x="473992" y="687446"/>
                  </a:lnTo>
                  <a:lnTo>
                    <a:pt x="486406" y="687446"/>
                  </a:lnTo>
                  <a:lnTo>
                    <a:pt x="486406" y="713387"/>
                  </a:lnTo>
                  <a:lnTo>
                    <a:pt x="488433" y="713387"/>
                  </a:lnTo>
                  <a:lnTo>
                    <a:pt x="502619" y="713387"/>
                  </a:lnTo>
                  <a:lnTo>
                    <a:pt x="502619" y="715008"/>
                  </a:lnTo>
                  <a:lnTo>
                    <a:pt x="502619" y="726358"/>
                  </a:lnTo>
                  <a:lnTo>
                    <a:pt x="503379" y="726358"/>
                  </a:lnTo>
                  <a:lnTo>
                    <a:pt x="508700" y="726358"/>
                  </a:lnTo>
                  <a:lnTo>
                    <a:pt x="508700" y="725547"/>
                  </a:lnTo>
                  <a:lnTo>
                    <a:pt x="508700" y="719872"/>
                  </a:lnTo>
                  <a:lnTo>
                    <a:pt x="539100" y="719872"/>
                  </a:lnTo>
                  <a:lnTo>
                    <a:pt x="539100" y="743652"/>
                  </a:lnTo>
                  <a:lnTo>
                    <a:pt x="540113" y="743652"/>
                  </a:lnTo>
                  <a:lnTo>
                    <a:pt x="547207" y="743652"/>
                  </a:lnTo>
                  <a:lnTo>
                    <a:pt x="547207" y="744733"/>
                  </a:lnTo>
                  <a:lnTo>
                    <a:pt x="547207" y="752299"/>
                  </a:lnTo>
                  <a:lnTo>
                    <a:pt x="547967" y="752299"/>
                  </a:lnTo>
                  <a:lnTo>
                    <a:pt x="553287" y="752299"/>
                  </a:lnTo>
                  <a:lnTo>
                    <a:pt x="553287" y="750137"/>
                  </a:lnTo>
                  <a:lnTo>
                    <a:pt x="553287" y="735005"/>
                  </a:lnTo>
                  <a:lnTo>
                    <a:pt x="554300" y="735005"/>
                  </a:lnTo>
                  <a:lnTo>
                    <a:pt x="561394" y="735005"/>
                  </a:lnTo>
                  <a:lnTo>
                    <a:pt x="561394" y="736086"/>
                  </a:lnTo>
                  <a:lnTo>
                    <a:pt x="561394" y="743652"/>
                  </a:lnTo>
                  <a:lnTo>
                    <a:pt x="566714" y="741659"/>
                  </a:lnTo>
                  <a:cubicBezTo>
                    <a:pt x="567474" y="741287"/>
                    <a:pt x="567474" y="741085"/>
                    <a:pt x="567474" y="740679"/>
                  </a:cubicBezTo>
                  <a:lnTo>
                    <a:pt x="567474" y="735005"/>
                  </a:lnTo>
                  <a:lnTo>
                    <a:pt x="605981" y="735005"/>
                  </a:lnTo>
                  <a:lnTo>
                    <a:pt x="605981" y="758784"/>
                  </a:lnTo>
                  <a:lnTo>
                    <a:pt x="608007" y="758784"/>
                  </a:lnTo>
                  <a:lnTo>
                    <a:pt x="622194" y="758784"/>
                  </a:lnTo>
                  <a:lnTo>
                    <a:pt x="622194" y="759865"/>
                  </a:lnTo>
                  <a:lnTo>
                    <a:pt x="622194" y="767431"/>
                  </a:lnTo>
                  <a:lnTo>
                    <a:pt x="623968" y="767431"/>
                  </a:lnTo>
                  <a:lnTo>
                    <a:pt x="636381" y="767431"/>
                  </a:lnTo>
                  <a:lnTo>
                    <a:pt x="636381" y="743652"/>
                  </a:lnTo>
                  <a:lnTo>
                    <a:pt x="637394" y="743652"/>
                  </a:lnTo>
                  <a:lnTo>
                    <a:pt x="644488" y="743652"/>
                  </a:lnTo>
                  <a:lnTo>
                    <a:pt x="644488" y="711225"/>
                  </a:lnTo>
                  <a:lnTo>
                    <a:pt x="645501" y="711225"/>
                  </a:lnTo>
                  <a:lnTo>
                    <a:pt x="652595" y="711225"/>
                  </a:lnTo>
                  <a:lnTo>
                    <a:pt x="652595" y="709334"/>
                  </a:lnTo>
                  <a:lnTo>
                    <a:pt x="652595" y="696093"/>
                  </a:lnTo>
                  <a:cubicBezTo>
                    <a:pt x="650568" y="696093"/>
                    <a:pt x="650568" y="696093"/>
                    <a:pt x="651328" y="694471"/>
                  </a:cubicBezTo>
                  <a:lnTo>
                    <a:pt x="656648" y="683122"/>
                  </a:lnTo>
                  <a:cubicBezTo>
                    <a:pt x="656653" y="683139"/>
                    <a:pt x="656848" y="683813"/>
                    <a:pt x="664755" y="711225"/>
                  </a:cubicBezTo>
                  <a:lnTo>
                    <a:pt x="665515" y="711225"/>
                  </a:lnTo>
                  <a:lnTo>
                    <a:pt x="670835" y="711225"/>
                  </a:lnTo>
                  <a:lnTo>
                    <a:pt x="670835" y="605298"/>
                  </a:lnTo>
                  <a:lnTo>
                    <a:pt x="672355" y="605298"/>
                  </a:lnTo>
                  <a:lnTo>
                    <a:pt x="682995" y="605298"/>
                  </a:lnTo>
                  <a:lnTo>
                    <a:pt x="682995" y="557739"/>
                  </a:lnTo>
                  <a:lnTo>
                    <a:pt x="709342" y="557739"/>
                  </a:lnTo>
                  <a:lnTo>
                    <a:pt x="709342" y="536121"/>
                  </a:lnTo>
                  <a:lnTo>
                    <a:pt x="743796" y="536121"/>
                  </a:lnTo>
                  <a:lnTo>
                    <a:pt x="743796" y="538553"/>
                  </a:lnTo>
                  <a:lnTo>
                    <a:pt x="743796" y="555577"/>
                  </a:lnTo>
                  <a:lnTo>
                    <a:pt x="746076" y="555577"/>
                  </a:lnTo>
                  <a:lnTo>
                    <a:pt x="762036" y="555577"/>
                  </a:lnTo>
                  <a:lnTo>
                    <a:pt x="762036" y="603136"/>
                  </a:lnTo>
                  <a:lnTo>
                    <a:pt x="763049" y="603136"/>
                  </a:lnTo>
                  <a:lnTo>
                    <a:pt x="770143" y="603136"/>
                  </a:lnTo>
                  <a:lnTo>
                    <a:pt x="784330" y="607460"/>
                  </a:lnTo>
                  <a:lnTo>
                    <a:pt x="784330" y="646372"/>
                  </a:lnTo>
                  <a:lnTo>
                    <a:pt x="785343" y="646372"/>
                  </a:lnTo>
                  <a:lnTo>
                    <a:pt x="792436" y="646372"/>
                  </a:lnTo>
                  <a:lnTo>
                    <a:pt x="792436" y="647993"/>
                  </a:lnTo>
                  <a:lnTo>
                    <a:pt x="792436" y="659342"/>
                  </a:lnTo>
                  <a:lnTo>
                    <a:pt x="794463" y="659342"/>
                  </a:lnTo>
                  <a:lnTo>
                    <a:pt x="808650" y="659342"/>
                  </a:lnTo>
                  <a:lnTo>
                    <a:pt x="814730" y="665828"/>
                  </a:lnTo>
                  <a:lnTo>
                    <a:pt x="814730" y="687446"/>
                  </a:lnTo>
                  <a:lnTo>
                    <a:pt x="817010" y="687446"/>
                  </a:lnTo>
                  <a:lnTo>
                    <a:pt x="832970" y="687446"/>
                  </a:lnTo>
                  <a:lnTo>
                    <a:pt x="832970" y="688526"/>
                  </a:lnTo>
                  <a:lnTo>
                    <a:pt x="832970" y="696093"/>
                  </a:lnTo>
                  <a:lnTo>
                    <a:pt x="834237" y="696093"/>
                  </a:lnTo>
                  <a:lnTo>
                    <a:pt x="843104" y="696093"/>
                  </a:lnTo>
                  <a:lnTo>
                    <a:pt x="843104" y="698254"/>
                  </a:lnTo>
                  <a:lnTo>
                    <a:pt x="843104" y="713387"/>
                  </a:lnTo>
                  <a:cubicBezTo>
                    <a:pt x="847157" y="713387"/>
                    <a:pt x="847157" y="713387"/>
                    <a:pt x="847157" y="711495"/>
                  </a:cubicBezTo>
                  <a:lnTo>
                    <a:pt x="847157" y="698254"/>
                  </a:lnTo>
                  <a:lnTo>
                    <a:pt x="848170" y="698254"/>
                  </a:lnTo>
                  <a:lnTo>
                    <a:pt x="855264" y="698254"/>
                  </a:lnTo>
                  <a:lnTo>
                    <a:pt x="855264" y="699876"/>
                  </a:lnTo>
                  <a:lnTo>
                    <a:pt x="855264" y="711225"/>
                  </a:lnTo>
                  <a:lnTo>
                    <a:pt x="856024" y="711225"/>
                  </a:lnTo>
                  <a:lnTo>
                    <a:pt x="861344" y="711225"/>
                  </a:lnTo>
                  <a:cubicBezTo>
                    <a:pt x="861344" y="706902"/>
                    <a:pt x="861344" y="706902"/>
                    <a:pt x="909984" y="706902"/>
                  </a:cubicBezTo>
                  <a:lnTo>
                    <a:pt x="909984" y="708253"/>
                  </a:lnTo>
                  <a:lnTo>
                    <a:pt x="909984" y="717710"/>
                  </a:lnTo>
                  <a:lnTo>
                    <a:pt x="910744" y="717710"/>
                  </a:lnTo>
                  <a:lnTo>
                    <a:pt x="916065" y="717710"/>
                  </a:lnTo>
                  <a:lnTo>
                    <a:pt x="916065" y="719872"/>
                  </a:lnTo>
                  <a:lnTo>
                    <a:pt x="916065" y="735005"/>
                  </a:lnTo>
                  <a:cubicBezTo>
                    <a:pt x="916073" y="735001"/>
                    <a:pt x="916189" y="734923"/>
                    <a:pt x="918091" y="733654"/>
                  </a:cubicBezTo>
                  <a:lnTo>
                    <a:pt x="932278" y="724196"/>
                  </a:lnTo>
                  <a:cubicBezTo>
                    <a:pt x="932280" y="724177"/>
                    <a:pt x="932411" y="723302"/>
                    <a:pt x="938358" y="683122"/>
                  </a:cubicBezTo>
                  <a:cubicBezTo>
                    <a:pt x="938367" y="683120"/>
                    <a:pt x="938436" y="683094"/>
                    <a:pt x="939118" y="682852"/>
                  </a:cubicBezTo>
                  <a:lnTo>
                    <a:pt x="944438" y="680960"/>
                  </a:lnTo>
                  <a:cubicBezTo>
                    <a:pt x="944438" y="680944"/>
                    <a:pt x="944471" y="679883"/>
                    <a:pt x="946465" y="611783"/>
                  </a:cubicBezTo>
                  <a:cubicBezTo>
                    <a:pt x="946465" y="611801"/>
                    <a:pt x="946498" y="612892"/>
                    <a:pt x="948492" y="680960"/>
                  </a:cubicBezTo>
                  <a:cubicBezTo>
                    <a:pt x="948501" y="680963"/>
                    <a:pt x="948572" y="680988"/>
                    <a:pt x="949252" y="681230"/>
                  </a:cubicBezTo>
                  <a:lnTo>
                    <a:pt x="954572" y="683122"/>
                  </a:lnTo>
                  <a:lnTo>
                    <a:pt x="954572" y="596651"/>
                  </a:lnTo>
                  <a:cubicBezTo>
                    <a:pt x="958625" y="596651"/>
                    <a:pt x="958625" y="596651"/>
                    <a:pt x="958625" y="564224"/>
                  </a:cubicBezTo>
                  <a:lnTo>
                    <a:pt x="997132" y="564224"/>
                  </a:lnTo>
                  <a:lnTo>
                    <a:pt x="997132" y="596651"/>
                  </a:lnTo>
                  <a:lnTo>
                    <a:pt x="997892" y="596651"/>
                  </a:lnTo>
                  <a:lnTo>
                    <a:pt x="1003212" y="596651"/>
                  </a:lnTo>
                  <a:lnTo>
                    <a:pt x="1003212" y="514503"/>
                  </a:lnTo>
                  <a:lnTo>
                    <a:pt x="1004986" y="514503"/>
                  </a:lnTo>
                  <a:lnTo>
                    <a:pt x="1017399" y="514503"/>
                  </a:lnTo>
                  <a:lnTo>
                    <a:pt x="1017399" y="512612"/>
                  </a:lnTo>
                  <a:lnTo>
                    <a:pt x="1017399" y="499371"/>
                  </a:lnTo>
                  <a:lnTo>
                    <a:pt x="1039693" y="499371"/>
                  </a:lnTo>
                  <a:lnTo>
                    <a:pt x="1039693" y="498290"/>
                  </a:lnTo>
                  <a:lnTo>
                    <a:pt x="1039693" y="490724"/>
                  </a:lnTo>
                  <a:lnTo>
                    <a:pt x="1041466" y="490724"/>
                  </a:lnTo>
                  <a:lnTo>
                    <a:pt x="1053880" y="490724"/>
                  </a:lnTo>
                  <a:lnTo>
                    <a:pt x="1053880" y="491805"/>
                  </a:lnTo>
                  <a:lnTo>
                    <a:pt x="1053880" y="499371"/>
                  </a:lnTo>
                  <a:lnTo>
                    <a:pt x="1054640" y="499371"/>
                  </a:lnTo>
                  <a:lnTo>
                    <a:pt x="1059960" y="499371"/>
                  </a:lnTo>
                  <a:lnTo>
                    <a:pt x="1070093" y="495047"/>
                  </a:lnTo>
                  <a:lnTo>
                    <a:pt x="1074146" y="498290"/>
                  </a:lnTo>
                  <a:lnTo>
                    <a:pt x="1074146" y="490724"/>
                  </a:lnTo>
                  <a:lnTo>
                    <a:pt x="1076426" y="490724"/>
                  </a:lnTo>
                  <a:lnTo>
                    <a:pt x="1092387" y="490724"/>
                  </a:lnTo>
                  <a:lnTo>
                    <a:pt x="1092387" y="491805"/>
                  </a:lnTo>
                  <a:lnTo>
                    <a:pt x="1092387" y="499371"/>
                  </a:lnTo>
                  <a:lnTo>
                    <a:pt x="1122787" y="499371"/>
                  </a:lnTo>
                  <a:lnTo>
                    <a:pt x="1122787" y="500992"/>
                  </a:lnTo>
                  <a:lnTo>
                    <a:pt x="1122787" y="512342"/>
                  </a:lnTo>
                  <a:lnTo>
                    <a:pt x="1149134" y="512342"/>
                  </a:lnTo>
                  <a:lnTo>
                    <a:pt x="1149134" y="542606"/>
                  </a:lnTo>
                  <a:lnTo>
                    <a:pt x="1149894" y="542606"/>
                  </a:lnTo>
                  <a:lnTo>
                    <a:pt x="1155214" y="542606"/>
                  </a:lnTo>
                  <a:lnTo>
                    <a:pt x="1155214" y="543687"/>
                  </a:lnTo>
                  <a:lnTo>
                    <a:pt x="1155214" y="551254"/>
                  </a:lnTo>
                  <a:cubicBezTo>
                    <a:pt x="1159268" y="551254"/>
                    <a:pt x="1159268" y="551254"/>
                    <a:pt x="1159268" y="581518"/>
                  </a:cubicBezTo>
                  <a:lnTo>
                    <a:pt x="1160028" y="581518"/>
                  </a:lnTo>
                  <a:lnTo>
                    <a:pt x="1165348" y="581518"/>
                  </a:lnTo>
                  <a:lnTo>
                    <a:pt x="1165348" y="582329"/>
                  </a:lnTo>
                  <a:lnTo>
                    <a:pt x="1165348" y="588004"/>
                  </a:lnTo>
                  <a:lnTo>
                    <a:pt x="1166361" y="588004"/>
                  </a:lnTo>
                  <a:lnTo>
                    <a:pt x="1173454" y="588004"/>
                  </a:lnTo>
                  <a:lnTo>
                    <a:pt x="1173454" y="618269"/>
                  </a:lnTo>
                  <a:lnTo>
                    <a:pt x="1175481" y="618269"/>
                  </a:lnTo>
                  <a:lnTo>
                    <a:pt x="1189668" y="618269"/>
                  </a:lnTo>
                  <a:lnTo>
                    <a:pt x="1189668" y="642048"/>
                  </a:lnTo>
                  <a:cubicBezTo>
                    <a:pt x="1191695" y="642048"/>
                    <a:pt x="1191695" y="642048"/>
                    <a:pt x="1191695" y="643669"/>
                  </a:cubicBezTo>
                  <a:lnTo>
                    <a:pt x="1191695" y="655019"/>
                  </a:lnTo>
                  <a:lnTo>
                    <a:pt x="1192455" y="655019"/>
                  </a:lnTo>
                  <a:lnTo>
                    <a:pt x="1197775" y="655019"/>
                  </a:lnTo>
                  <a:lnTo>
                    <a:pt x="1197775" y="678798"/>
                  </a:lnTo>
                  <a:lnTo>
                    <a:pt x="1199041" y="678798"/>
                  </a:lnTo>
                  <a:lnTo>
                    <a:pt x="1207908" y="678798"/>
                  </a:lnTo>
                  <a:cubicBezTo>
                    <a:pt x="1209935" y="680960"/>
                    <a:pt x="1209935" y="680960"/>
                    <a:pt x="1209935" y="682852"/>
                  </a:cubicBezTo>
                  <a:lnTo>
                    <a:pt x="1209935" y="696093"/>
                  </a:lnTo>
                  <a:cubicBezTo>
                    <a:pt x="1209940" y="696086"/>
                    <a:pt x="1210027" y="695979"/>
                    <a:pt x="1211455" y="694201"/>
                  </a:cubicBezTo>
                  <a:lnTo>
                    <a:pt x="1222095" y="680960"/>
                  </a:lnTo>
                  <a:lnTo>
                    <a:pt x="1250469" y="680960"/>
                  </a:lnTo>
                  <a:lnTo>
                    <a:pt x="1250469" y="767431"/>
                  </a:lnTo>
                  <a:lnTo>
                    <a:pt x="1251229" y="767431"/>
                  </a:lnTo>
                  <a:lnTo>
                    <a:pt x="1256549" y="767431"/>
                  </a:lnTo>
                  <a:cubicBezTo>
                    <a:pt x="1256553" y="767423"/>
                    <a:pt x="1256612" y="767323"/>
                    <a:pt x="1257309" y="766080"/>
                  </a:cubicBezTo>
                  <a:lnTo>
                    <a:pt x="1262629" y="756622"/>
                  </a:lnTo>
                  <a:lnTo>
                    <a:pt x="1262629" y="758514"/>
                  </a:lnTo>
                  <a:lnTo>
                    <a:pt x="1262629" y="771755"/>
                  </a:lnTo>
                  <a:cubicBezTo>
                    <a:pt x="1266682" y="771755"/>
                    <a:pt x="1266682" y="771755"/>
                    <a:pt x="1266682" y="726358"/>
                  </a:cubicBezTo>
                  <a:lnTo>
                    <a:pt x="1267442" y="726358"/>
                  </a:lnTo>
                  <a:lnTo>
                    <a:pt x="1272762" y="726358"/>
                  </a:lnTo>
                  <a:lnTo>
                    <a:pt x="1272762" y="661504"/>
                  </a:lnTo>
                  <a:lnTo>
                    <a:pt x="1273776" y="661504"/>
                  </a:lnTo>
                  <a:lnTo>
                    <a:pt x="1280869" y="661504"/>
                  </a:lnTo>
                  <a:cubicBezTo>
                    <a:pt x="1280875" y="661483"/>
                    <a:pt x="1281139" y="660543"/>
                    <a:pt x="1293029" y="618269"/>
                  </a:cubicBezTo>
                  <a:lnTo>
                    <a:pt x="1294296" y="618269"/>
                  </a:lnTo>
                  <a:lnTo>
                    <a:pt x="1303163" y="618269"/>
                  </a:lnTo>
                  <a:cubicBezTo>
                    <a:pt x="1303168" y="618292"/>
                    <a:pt x="1303394" y="619258"/>
                    <a:pt x="1313296" y="661504"/>
                  </a:cubicBezTo>
                  <a:lnTo>
                    <a:pt x="1314309" y="661504"/>
                  </a:lnTo>
                  <a:lnTo>
                    <a:pt x="1321403" y="661504"/>
                  </a:lnTo>
                  <a:lnTo>
                    <a:pt x="1321403" y="700416"/>
                  </a:lnTo>
                  <a:lnTo>
                    <a:pt x="1323176" y="700416"/>
                  </a:lnTo>
                  <a:lnTo>
                    <a:pt x="1335590" y="700416"/>
                  </a:lnTo>
                  <a:lnTo>
                    <a:pt x="1335590" y="702578"/>
                  </a:lnTo>
                  <a:lnTo>
                    <a:pt x="1335590" y="717710"/>
                  </a:lnTo>
                  <a:cubicBezTo>
                    <a:pt x="1339643" y="717710"/>
                    <a:pt x="1339643" y="717710"/>
                    <a:pt x="1339643" y="715549"/>
                  </a:cubicBezTo>
                  <a:lnTo>
                    <a:pt x="1339643" y="700416"/>
                  </a:lnTo>
                  <a:lnTo>
                    <a:pt x="1341163" y="700416"/>
                  </a:lnTo>
                  <a:lnTo>
                    <a:pt x="1351803" y="700416"/>
                  </a:lnTo>
                  <a:lnTo>
                    <a:pt x="1351803" y="702037"/>
                  </a:lnTo>
                  <a:lnTo>
                    <a:pt x="1351803" y="713387"/>
                  </a:lnTo>
                  <a:lnTo>
                    <a:pt x="1382204" y="713387"/>
                  </a:lnTo>
                  <a:lnTo>
                    <a:pt x="1382204" y="676637"/>
                  </a:lnTo>
                  <a:lnTo>
                    <a:pt x="1383470" y="676637"/>
                  </a:lnTo>
                  <a:lnTo>
                    <a:pt x="1392337" y="676637"/>
                  </a:lnTo>
                  <a:lnTo>
                    <a:pt x="1392337" y="698254"/>
                  </a:lnTo>
                  <a:cubicBezTo>
                    <a:pt x="1394364" y="698254"/>
                    <a:pt x="1394364" y="698254"/>
                    <a:pt x="1394364" y="665828"/>
                  </a:cubicBezTo>
                  <a:lnTo>
                    <a:pt x="1416657" y="665828"/>
                  </a:lnTo>
                  <a:lnTo>
                    <a:pt x="1416657" y="664206"/>
                  </a:lnTo>
                  <a:lnTo>
                    <a:pt x="1416657" y="652857"/>
                  </a:lnTo>
                  <a:lnTo>
                    <a:pt x="1417417" y="652857"/>
                  </a:lnTo>
                  <a:lnTo>
                    <a:pt x="1422737" y="652857"/>
                  </a:lnTo>
                  <a:lnTo>
                    <a:pt x="1422737" y="650966"/>
                  </a:lnTo>
                  <a:lnTo>
                    <a:pt x="1422737" y="637725"/>
                  </a:lnTo>
                  <a:lnTo>
                    <a:pt x="1426791" y="644210"/>
                  </a:lnTo>
                  <a:lnTo>
                    <a:pt x="1429071" y="644210"/>
                  </a:lnTo>
                  <a:lnTo>
                    <a:pt x="1445031" y="644210"/>
                  </a:lnTo>
                  <a:lnTo>
                    <a:pt x="1445031" y="643399"/>
                  </a:lnTo>
                  <a:lnTo>
                    <a:pt x="1445031" y="637725"/>
                  </a:lnTo>
                  <a:lnTo>
                    <a:pt x="1445791" y="637725"/>
                  </a:lnTo>
                  <a:lnTo>
                    <a:pt x="1451111" y="637725"/>
                  </a:lnTo>
                  <a:lnTo>
                    <a:pt x="1451111" y="639076"/>
                  </a:lnTo>
                  <a:lnTo>
                    <a:pt x="1451111" y="648534"/>
                  </a:lnTo>
                  <a:lnTo>
                    <a:pt x="1489618" y="648534"/>
                  </a:lnTo>
                  <a:lnTo>
                    <a:pt x="1489618" y="786887"/>
                  </a:lnTo>
                  <a:lnTo>
                    <a:pt x="1491138" y="786887"/>
                  </a:lnTo>
                  <a:lnTo>
                    <a:pt x="1501778" y="786887"/>
                  </a:lnTo>
                  <a:lnTo>
                    <a:pt x="1501778" y="773917"/>
                  </a:lnTo>
                  <a:lnTo>
                    <a:pt x="1505832" y="773917"/>
                  </a:lnTo>
                  <a:lnTo>
                    <a:pt x="1505832" y="786887"/>
                  </a:lnTo>
                  <a:lnTo>
                    <a:pt x="1536232" y="786887"/>
                  </a:lnTo>
                  <a:lnTo>
                    <a:pt x="1536232" y="756622"/>
                  </a:lnTo>
                  <a:lnTo>
                    <a:pt x="1548392" y="756622"/>
                  </a:lnTo>
                  <a:lnTo>
                    <a:pt x="1560552" y="754461"/>
                  </a:lnTo>
                  <a:cubicBezTo>
                    <a:pt x="1562579" y="754461"/>
                    <a:pt x="1562579" y="756622"/>
                    <a:pt x="1564606" y="756622"/>
                  </a:cubicBezTo>
                  <a:lnTo>
                    <a:pt x="1574739" y="756622"/>
                  </a:lnTo>
                  <a:lnTo>
                    <a:pt x="1574739" y="786887"/>
                  </a:lnTo>
                  <a:lnTo>
                    <a:pt x="1582846" y="786887"/>
                  </a:lnTo>
                  <a:lnTo>
                    <a:pt x="1582846" y="804182"/>
                  </a:lnTo>
                  <a:lnTo>
                    <a:pt x="1592182" y="805087"/>
                  </a:lnTo>
                  <a:lnTo>
                    <a:pt x="1605140" y="805087"/>
                  </a:lnTo>
                  <a:lnTo>
                    <a:pt x="1605140" y="789049"/>
                  </a:lnTo>
                  <a:lnTo>
                    <a:pt x="1673096" y="789049"/>
                  </a:lnTo>
                  <a:lnTo>
                    <a:pt x="1673096" y="703796"/>
                  </a:lnTo>
                  <a:lnTo>
                    <a:pt x="1745104" y="703796"/>
                  </a:lnTo>
                  <a:lnTo>
                    <a:pt x="1745104" y="782564"/>
                  </a:lnTo>
                  <a:lnTo>
                    <a:pt x="1747008" y="782564"/>
                  </a:lnTo>
                  <a:lnTo>
                    <a:pt x="1748250" y="805087"/>
                  </a:lnTo>
                  <a:lnTo>
                    <a:pt x="1757926" y="805087"/>
                  </a:lnTo>
                  <a:cubicBezTo>
                    <a:pt x="1758462" y="797873"/>
                    <a:pt x="1759168" y="790219"/>
                    <a:pt x="1759168" y="782564"/>
                  </a:cubicBezTo>
                  <a:lnTo>
                    <a:pt x="1765248" y="782564"/>
                  </a:lnTo>
                  <a:lnTo>
                    <a:pt x="1766490" y="805087"/>
                  </a:lnTo>
                  <a:lnTo>
                    <a:pt x="1817112" y="805087"/>
                  </a:lnTo>
                  <a:lnTo>
                    <a:pt x="1817112" y="642059"/>
                  </a:lnTo>
                  <a:lnTo>
                    <a:pt x="2014439" y="642059"/>
                  </a:lnTo>
                  <a:lnTo>
                    <a:pt x="2014439" y="805087"/>
                  </a:lnTo>
                  <a:lnTo>
                    <a:pt x="2033136" y="805087"/>
                  </a:lnTo>
                  <a:lnTo>
                    <a:pt x="2033136" y="722394"/>
                  </a:lnTo>
                  <a:lnTo>
                    <a:pt x="2128256" y="722394"/>
                  </a:lnTo>
                  <a:cubicBezTo>
                    <a:pt x="2132331" y="616373"/>
                    <a:pt x="2135709" y="510899"/>
                    <a:pt x="2140186" y="404253"/>
                  </a:cubicBezTo>
                  <a:cubicBezTo>
                    <a:pt x="2130053" y="404253"/>
                    <a:pt x="2105733" y="391282"/>
                    <a:pt x="2128026" y="382635"/>
                  </a:cubicBezTo>
                  <a:cubicBezTo>
                    <a:pt x="2125999" y="380473"/>
                    <a:pt x="2123973" y="378311"/>
                    <a:pt x="2121946" y="378311"/>
                  </a:cubicBezTo>
                  <a:cubicBezTo>
                    <a:pt x="2121946" y="365341"/>
                    <a:pt x="2119919" y="363179"/>
                    <a:pt x="2130053" y="354532"/>
                  </a:cubicBezTo>
                  <a:lnTo>
                    <a:pt x="2130053" y="337238"/>
                  </a:lnTo>
                  <a:lnTo>
                    <a:pt x="2144240" y="337238"/>
                  </a:lnTo>
                  <a:lnTo>
                    <a:pt x="2144240" y="315620"/>
                  </a:lnTo>
                  <a:cubicBezTo>
                    <a:pt x="2144240" y="313458"/>
                    <a:pt x="2146266" y="313458"/>
                    <a:pt x="2146266" y="311296"/>
                  </a:cubicBezTo>
                  <a:lnTo>
                    <a:pt x="2146266" y="233472"/>
                  </a:lnTo>
                  <a:cubicBezTo>
                    <a:pt x="2146266" y="231310"/>
                    <a:pt x="2144240" y="229149"/>
                    <a:pt x="2144240" y="226987"/>
                  </a:cubicBezTo>
                  <a:lnTo>
                    <a:pt x="2150320" y="220501"/>
                  </a:lnTo>
                  <a:lnTo>
                    <a:pt x="2150320" y="162133"/>
                  </a:lnTo>
                  <a:cubicBezTo>
                    <a:pt x="2150320" y="159972"/>
                    <a:pt x="2150320" y="159972"/>
                    <a:pt x="2152346" y="157810"/>
                  </a:cubicBezTo>
                  <a:lnTo>
                    <a:pt x="2152346" y="101604"/>
                  </a:lnTo>
                  <a:cubicBezTo>
                    <a:pt x="2154373" y="92957"/>
                    <a:pt x="2154373" y="88633"/>
                    <a:pt x="2154373" y="82148"/>
                  </a:cubicBezTo>
                  <a:cubicBezTo>
                    <a:pt x="2158427" y="88633"/>
                    <a:pt x="2158427" y="92957"/>
                    <a:pt x="2158427" y="99442"/>
                  </a:cubicBezTo>
                  <a:cubicBezTo>
                    <a:pt x="2160453" y="121060"/>
                    <a:pt x="2160453" y="140516"/>
                    <a:pt x="2160453" y="157810"/>
                  </a:cubicBezTo>
                  <a:cubicBezTo>
                    <a:pt x="2162480" y="181589"/>
                    <a:pt x="2162480" y="201045"/>
                    <a:pt x="2162480" y="220501"/>
                  </a:cubicBezTo>
                  <a:lnTo>
                    <a:pt x="2168560" y="226987"/>
                  </a:lnTo>
                  <a:cubicBezTo>
                    <a:pt x="2168560" y="229149"/>
                    <a:pt x="2166533" y="231310"/>
                    <a:pt x="2166533" y="233472"/>
                  </a:cubicBezTo>
                  <a:lnTo>
                    <a:pt x="2166533" y="311296"/>
                  </a:lnTo>
                  <a:cubicBezTo>
                    <a:pt x="2166533" y="313458"/>
                    <a:pt x="2168560" y="313458"/>
                    <a:pt x="2168560" y="315620"/>
                  </a:cubicBezTo>
                  <a:lnTo>
                    <a:pt x="2168560" y="337238"/>
                  </a:lnTo>
                  <a:lnTo>
                    <a:pt x="2182747" y="337238"/>
                  </a:lnTo>
                  <a:lnTo>
                    <a:pt x="2182747" y="354532"/>
                  </a:lnTo>
                  <a:cubicBezTo>
                    <a:pt x="2190854" y="363179"/>
                    <a:pt x="2190854" y="363179"/>
                    <a:pt x="2190854" y="378311"/>
                  </a:cubicBezTo>
                  <a:cubicBezTo>
                    <a:pt x="2188827" y="378311"/>
                    <a:pt x="2186800" y="380473"/>
                    <a:pt x="2184774" y="382635"/>
                  </a:cubicBezTo>
                  <a:cubicBezTo>
                    <a:pt x="2205040" y="393444"/>
                    <a:pt x="2180720" y="402091"/>
                    <a:pt x="2172613" y="404253"/>
                  </a:cubicBezTo>
                  <a:cubicBezTo>
                    <a:pt x="2174640" y="488562"/>
                    <a:pt x="2178693" y="572871"/>
                    <a:pt x="2180720" y="657181"/>
                  </a:cubicBezTo>
                  <a:lnTo>
                    <a:pt x="2245574" y="657181"/>
                  </a:lnTo>
                  <a:lnTo>
                    <a:pt x="2245574" y="732843"/>
                  </a:lnTo>
                  <a:lnTo>
                    <a:pt x="2253681" y="732843"/>
                  </a:lnTo>
                  <a:cubicBezTo>
                    <a:pt x="2253681" y="730681"/>
                    <a:pt x="2255708" y="728519"/>
                    <a:pt x="2255708" y="726358"/>
                  </a:cubicBezTo>
                  <a:lnTo>
                    <a:pt x="2261788" y="726358"/>
                  </a:lnTo>
                  <a:cubicBezTo>
                    <a:pt x="2261788" y="728519"/>
                    <a:pt x="2261788" y="730681"/>
                    <a:pt x="2263815" y="735005"/>
                  </a:cubicBezTo>
                  <a:lnTo>
                    <a:pt x="2275975" y="735005"/>
                  </a:lnTo>
                  <a:lnTo>
                    <a:pt x="2275975" y="728519"/>
                  </a:lnTo>
                  <a:lnTo>
                    <a:pt x="2298268" y="728519"/>
                  </a:lnTo>
                  <a:lnTo>
                    <a:pt x="2298268" y="735005"/>
                  </a:lnTo>
                  <a:lnTo>
                    <a:pt x="2318535" y="735005"/>
                  </a:lnTo>
                  <a:lnTo>
                    <a:pt x="2318535" y="780402"/>
                  </a:lnTo>
                  <a:lnTo>
                    <a:pt x="2332722" y="780402"/>
                  </a:lnTo>
                  <a:lnTo>
                    <a:pt x="2332722" y="767431"/>
                  </a:lnTo>
                  <a:lnTo>
                    <a:pt x="2348936" y="767431"/>
                  </a:lnTo>
                  <a:lnTo>
                    <a:pt x="2348936" y="588004"/>
                  </a:lnTo>
                  <a:lnTo>
                    <a:pt x="2355016" y="581518"/>
                  </a:lnTo>
                  <a:lnTo>
                    <a:pt x="2427977" y="581518"/>
                  </a:lnTo>
                  <a:lnTo>
                    <a:pt x="2427977" y="590166"/>
                  </a:lnTo>
                  <a:lnTo>
                    <a:pt x="2438110" y="590166"/>
                  </a:lnTo>
                  <a:lnTo>
                    <a:pt x="2438110" y="704740"/>
                  </a:lnTo>
                  <a:lnTo>
                    <a:pt x="2460404" y="704740"/>
                  </a:lnTo>
                  <a:lnTo>
                    <a:pt x="2460404" y="637725"/>
                  </a:lnTo>
                  <a:lnTo>
                    <a:pt x="2486751" y="637725"/>
                  </a:lnTo>
                  <a:cubicBezTo>
                    <a:pt x="2488777" y="637725"/>
                    <a:pt x="2488777" y="635563"/>
                    <a:pt x="2490804" y="633401"/>
                  </a:cubicBezTo>
                  <a:lnTo>
                    <a:pt x="2498911" y="633401"/>
                  </a:lnTo>
                  <a:cubicBezTo>
                    <a:pt x="2500937" y="635563"/>
                    <a:pt x="2500937" y="637725"/>
                    <a:pt x="2502964" y="637725"/>
                  </a:cubicBezTo>
                  <a:lnTo>
                    <a:pt x="2525258" y="637725"/>
                  </a:lnTo>
                  <a:lnTo>
                    <a:pt x="2525258" y="520989"/>
                  </a:lnTo>
                  <a:cubicBezTo>
                    <a:pt x="2525272" y="520986"/>
                    <a:pt x="2526139" y="520822"/>
                    <a:pt x="2582005" y="510180"/>
                  </a:cubicBezTo>
                  <a:lnTo>
                    <a:pt x="2582005" y="511261"/>
                  </a:lnTo>
                  <a:lnTo>
                    <a:pt x="2582005" y="518827"/>
                  </a:lnTo>
                  <a:lnTo>
                    <a:pt x="2608352" y="518827"/>
                  </a:lnTo>
                  <a:lnTo>
                    <a:pt x="2608352" y="773917"/>
                  </a:lnTo>
                  <a:lnTo>
                    <a:pt x="2630646" y="773917"/>
                  </a:lnTo>
                  <a:lnTo>
                    <a:pt x="2630646" y="769593"/>
                  </a:lnTo>
                  <a:lnTo>
                    <a:pt x="2642806" y="769593"/>
                  </a:lnTo>
                  <a:lnTo>
                    <a:pt x="2642806" y="773917"/>
                  </a:lnTo>
                  <a:lnTo>
                    <a:pt x="2667126" y="773917"/>
                  </a:lnTo>
                  <a:lnTo>
                    <a:pt x="2667126" y="760946"/>
                  </a:lnTo>
                  <a:lnTo>
                    <a:pt x="2695500" y="760946"/>
                  </a:lnTo>
                  <a:cubicBezTo>
                    <a:pt x="2699553" y="756622"/>
                    <a:pt x="2703607" y="756622"/>
                    <a:pt x="2707660" y="756622"/>
                  </a:cubicBezTo>
                  <a:cubicBezTo>
                    <a:pt x="2713740" y="760946"/>
                    <a:pt x="2721847" y="760946"/>
                    <a:pt x="2727927" y="760946"/>
                  </a:cubicBezTo>
                  <a:lnTo>
                    <a:pt x="2727927" y="743652"/>
                  </a:lnTo>
                  <a:lnTo>
                    <a:pt x="2736034" y="743652"/>
                  </a:lnTo>
                  <a:lnTo>
                    <a:pt x="2736034" y="730681"/>
                  </a:lnTo>
                  <a:lnTo>
                    <a:pt x="2792781" y="730681"/>
                  </a:lnTo>
                  <a:lnTo>
                    <a:pt x="2792781" y="700416"/>
                  </a:lnTo>
                  <a:lnTo>
                    <a:pt x="2811021" y="700416"/>
                  </a:lnTo>
                  <a:lnTo>
                    <a:pt x="2811021" y="693931"/>
                  </a:lnTo>
                  <a:lnTo>
                    <a:pt x="2823181" y="693931"/>
                  </a:lnTo>
                  <a:lnTo>
                    <a:pt x="2823181" y="700416"/>
                  </a:lnTo>
                  <a:lnTo>
                    <a:pt x="2839395" y="700416"/>
                  </a:lnTo>
                  <a:lnTo>
                    <a:pt x="2839395" y="750137"/>
                  </a:lnTo>
                  <a:lnTo>
                    <a:pt x="2871822" y="750137"/>
                  </a:lnTo>
                  <a:lnTo>
                    <a:pt x="2871822" y="724196"/>
                  </a:lnTo>
                  <a:lnTo>
                    <a:pt x="2910329" y="724196"/>
                  </a:lnTo>
                  <a:lnTo>
                    <a:pt x="2910329" y="693931"/>
                  </a:lnTo>
                  <a:lnTo>
                    <a:pt x="2958970" y="693931"/>
                  </a:lnTo>
                  <a:lnTo>
                    <a:pt x="2958970" y="805087"/>
                  </a:lnTo>
                  <a:lnTo>
                    <a:pt x="2958970" y="818866"/>
                  </a:lnTo>
                  <a:lnTo>
                    <a:pt x="3031519" y="818866"/>
                  </a:lnTo>
                  <a:cubicBezTo>
                    <a:pt x="3029295" y="939467"/>
                    <a:pt x="3033744" y="999999"/>
                    <a:pt x="3031520" y="1160647"/>
                  </a:cubicBezTo>
                  <a:lnTo>
                    <a:pt x="2054" y="1158314"/>
                  </a:lnTo>
                  <a:cubicBezTo>
                    <a:pt x="1369" y="1010750"/>
                    <a:pt x="685" y="871760"/>
                    <a:pt x="0" y="724196"/>
                  </a:cubicBezTo>
                  <a:lnTo>
                    <a:pt x="20267" y="724196"/>
                  </a:lnTo>
                  <a:cubicBezTo>
                    <a:pt x="20271" y="724190"/>
                    <a:pt x="20308" y="724108"/>
                    <a:pt x="20774" y="723115"/>
                  </a:cubicBezTo>
                  <a:lnTo>
                    <a:pt x="24320" y="715549"/>
                  </a:lnTo>
                  <a:cubicBezTo>
                    <a:pt x="24329" y="715550"/>
                    <a:pt x="24442" y="715568"/>
                    <a:pt x="26094" y="715819"/>
                  </a:cubicBezTo>
                  <a:lnTo>
                    <a:pt x="38507" y="717710"/>
                  </a:lnTo>
                  <a:cubicBezTo>
                    <a:pt x="38510" y="717720"/>
                    <a:pt x="38548" y="717821"/>
                    <a:pt x="39014" y="719062"/>
                  </a:cubicBezTo>
                  <a:lnTo>
                    <a:pt x="42560" y="728519"/>
                  </a:lnTo>
                  <a:cubicBezTo>
                    <a:pt x="42574" y="728520"/>
                    <a:pt x="43170" y="728570"/>
                    <a:pt x="68907" y="730681"/>
                  </a:cubicBezTo>
                  <a:lnTo>
                    <a:pt x="68907" y="607460"/>
                  </a:lnTo>
                  <a:lnTo>
                    <a:pt x="70934" y="607460"/>
                  </a:lnTo>
                  <a:lnTo>
                    <a:pt x="85121" y="607460"/>
                  </a:lnTo>
                  <a:lnTo>
                    <a:pt x="85121" y="471268"/>
                  </a:lnTo>
                  <a:lnTo>
                    <a:pt x="86894" y="471268"/>
                  </a:lnTo>
                  <a:lnTo>
                    <a:pt x="99308" y="471268"/>
                  </a:lnTo>
                  <a:lnTo>
                    <a:pt x="99308" y="356694"/>
                  </a:lnTo>
                  <a:cubicBezTo>
                    <a:pt x="103361" y="354532"/>
                    <a:pt x="103361" y="354532"/>
                    <a:pt x="103361" y="328590"/>
                  </a:cubicBezTo>
                  <a:lnTo>
                    <a:pt x="105388" y="328590"/>
                  </a:lnTo>
                  <a:lnTo>
                    <a:pt x="119575" y="328590"/>
                  </a:lnTo>
                  <a:cubicBezTo>
                    <a:pt x="119586" y="328567"/>
                    <a:pt x="120192" y="327200"/>
                    <a:pt x="156055" y="246443"/>
                  </a:cubicBezTo>
                  <a:cubicBezTo>
                    <a:pt x="156055" y="246429"/>
                    <a:pt x="156089" y="244478"/>
                    <a:pt x="1601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3024845" y="1883798"/>
              <a:ext cx="3024845" cy="689379"/>
            </a:xfrm>
            <a:custGeom>
              <a:rect b="b" l="l" r="r" t="t"/>
              <a:pathLst>
                <a:path extrusionOk="0" h="689379" w="3024845">
                  <a:moveTo>
                    <a:pt x="99308" y="0"/>
                  </a:moveTo>
                  <a:lnTo>
                    <a:pt x="220909" y="0"/>
                  </a:lnTo>
                  <a:lnTo>
                    <a:pt x="223189" y="0"/>
                  </a:lnTo>
                  <a:lnTo>
                    <a:pt x="239150" y="0"/>
                  </a:lnTo>
                  <a:lnTo>
                    <a:pt x="239150" y="140515"/>
                  </a:lnTo>
                  <a:cubicBezTo>
                    <a:pt x="239160" y="140514"/>
                    <a:pt x="239272" y="140493"/>
                    <a:pt x="240670" y="140245"/>
                  </a:cubicBezTo>
                  <a:lnTo>
                    <a:pt x="251310" y="138354"/>
                  </a:lnTo>
                  <a:cubicBezTo>
                    <a:pt x="251310" y="138376"/>
                    <a:pt x="251280" y="139710"/>
                    <a:pt x="249283" y="226986"/>
                  </a:cubicBezTo>
                  <a:cubicBezTo>
                    <a:pt x="249293" y="226988"/>
                    <a:pt x="249404" y="227008"/>
                    <a:pt x="250803" y="227257"/>
                  </a:cubicBezTo>
                  <a:lnTo>
                    <a:pt x="261443" y="229148"/>
                  </a:lnTo>
                  <a:cubicBezTo>
                    <a:pt x="261445" y="229155"/>
                    <a:pt x="261465" y="229219"/>
                    <a:pt x="261696" y="229959"/>
                  </a:cubicBezTo>
                  <a:lnTo>
                    <a:pt x="263470" y="235634"/>
                  </a:lnTo>
                  <a:cubicBezTo>
                    <a:pt x="263472" y="235625"/>
                    <a:pt x="263517" y="235482"/>
                    <a:pt x="264230" y="233202"/>
                  </a:cubicBezTo>
                  <a:lnTo>
                    <a:pt x="269550" y="216178"/>
                  </a:lnTo>
                  <a:lnTo>
                    <a:pt x="271323" y="216178"/>
                  </a:lnTo>
                  <a:lnTo>
                    <a:pt x="283737" y="216178"/>
                  </a:lnTo>
                  <a:lnTo>
                    <a:pt x="283737" y="248604"/>
                  </a:lnTo>
                  <a:cubicBezTo>
                    <a:pt x="283743" y="248609"/>
                    <a:pt x="283820" y="248649"/>
                    <a:pt x="284750" y="249145"/>
                  </a:cubicBezTo>
                  <a:lnTo>
                    <a:pt x="291844" y="252928"/>
                  </a:lnTo>
                  <a:lnTo>
                    <a:pt x="291844" y="254279"/>
                  </a:lnTo>
                  <a:lnTo>
                    <a:pt x="291844" y="263737"/>
                  </a:lnTo>
                  <a:lnTo>
                    <a:pt x="336431" y="263737"/>
                  </a:lnTo>
                  <a:lnTo>
                    <a:pt x="336431" y="264818"/>
                  </a:lnTo>
                  <a:lnTo>
                    <a:pt x="336431" y="272384"/>
                  </a:lnTo>
                  <a:lnTo>
                    <a:pt x="338457" y="272384"/>
                  </a:lnTo>
                  <a:lnTo>
                    <a:pt x="352644" y="272384"/>
                  </a:lnTo>
                  <a:lnTo>
                    <a:pt x="352644" y="242119"/>
                  </a:lnTo>
                  <a:lnTo>
                    <a:pt x="397231" y="242119"/>
                  </a:lnTo>
                  <a:lnTo>
                    <a:pt x="397231" y="240768"/>
                  </a:lnTo>
                  <a:lnTo>
                    <a:pt x="397231" y="231310"/>
                  </a:lnTo>
                  <a:lnTo>
                    <a:pt x="398245" y="231310"/>
                  </a:lnTo>
                  <a:lnTo>
                    <a:pt x="405338" y="231310"/>
                  </a:lnTo>
                  <a:lnTo>
                    <a:pt x="405338" y="229419"/>
                  </a:lnTo>
                  <a:lnTo>
                    <a:pt x="405338" y="216178"/>
                  </a:lnTo>
                  <a:lnTo>
                    <a:pt x="406098" y="216178"/>
                  </a:lnTo>
                  <a:lnTo>
                    <a:pt x="411418" y="216178"/>
                  </a:lnTo>
                  <a:lnTo>
                    <a:pt x="411418" y="215097"/>
                  </a:lnTo>
                  <a:lnTo>
                    <a:pt x="411418" y="207530"/>
                  </a:lnTo>
                  <a:lnTo>
                    <a:pt x="413445" y="207530"/>
                  </a:lnTo>
                  <a:lnTo>
                    <a:pt x="427632" y="207530"/>
                  </a:lnTo>
                  <a:lnTo>
                    <a:pt x="427632" y="208611"/>
                  </a:lnTo>
                  <a:lnTo>
                    <a:pt x="427632" y="216178"/>
                  </a:lnTo>
                  <a:lnTo>
                    <a:pt x="449925" y="216178"/>
                  </a:lnTo>
                  <a:lnTo>
                    <a:pt x="449925" y="214286"/>
                  </a:lnTo>
                  <a:lnTo>
                    <a:pt x="449925" y="201045"/>
                  </a:lnTo>
                  <a:lnTo>
                    <a:pt x="451699" y="201045"/>
                  </a:lnTo>
                  <a:lnTo>
                    <a:pt x="464112" y="201045"/>
                  </a:lnTo>
                  <a:lnTo>
                    <a:pt x="464112" y="224825"/>
                  </a:lnTo>
                  <a:lnTo>
                    <a:pt x="465126" y="224825"/>
                  </a:lnTo>
                  <a:lnTo>
                    <a:pt x="472219" y="224825"/>
                  </a:lnTo>
                  <a:lnTo>
                    <a:pt x="472219" y="223744"/>
                  </a:lnTo>
                  <a:lnTo>
                    <a:pt x="472219" y="216178"/>
                  </a:lnTo>
                  <a:lnTo>
                    <a:pt x="473992" y="216178"/>
                  </a:lnTo>
                  <a:lnTo>
                    <a:pt x="486406" y="216178"/>
                  </a:lnTo>
                  <a:lnTo>
                    <a:pt x="486406" y="242119"/>
                  </a:lnTo>
                  <a:lnTo>
                    <a:pt x="488433" y="242119"/>
                  </a:lnTo>
                  <a:lnTo>
                    <a:pt x="502619" y="242119"/>
                  </a:lnTo>
                  <a:lnTo>
                    <a:pt x="502619" y="243740"/>
                  </a:lnTo>
                  <a:lnTo>
                    <a:pt x="502619" y="255090"/>
                  </a:lnTo>
                  <a:lnTo>
                    <a:pt x="503379" y="255090"/>
                  </a:lnTo>
                  <a:lnTo>
                    <a:pt x="508700" y="255090"/>
                  </a:lnTo>
                  <a:lnTo>
                    <a:pt x="508700" y="254279"/>
                  </a:lnTo>
                  <a:lnTo>
                    <a:pt x="508700" y="248604"/>
                  </a:lnTo>
                  <a:lnTo>
                    <a:pt x="539100" y="248604"/>
                  </a:lnTo>
                  <a:lnTo>
                    <a:pt x="539100" y="272384"/>
                  </a:lnTo>
                  <a:lnTo>
                    <a:pt x="540113" y="272384"/>
                  </a:lnTo>
                  <a:lnTo>
                    <a:pt x="547207" y="272384"/>
                  </a:lnTo>
                  <a:lnTo>
                    <a:pt x="547207" y="273465"/>
                  </a:lnTo>
                  <a:lnTo>
                    <a:pt x="547207" y="281031"/>
                  </a:lnTo>
                  <a:lnTo>
                    <a:pt x="547967" y="281031"/>
                  </a:lnTo>
                  <a:lnTo>
                    <a:pt x="553287" y="281031"/>
                  </a:lnTo>
                  <a:lnTo>
                    <a:pt x="553287" y="278869"/>
                  </a:lnTo>
                  <a:lnTo>
                    <a:pt x="553287" y="263737"/>
                  </a:lnTo>
                  <a:lnTo>
                    <a:pt x="554300" y="263737"/>
                  </a:lnTo>
                  <a:lnTo>
                    <a:pt x="561394" y="263737"/>
                  </a:lnTo>
                  <a:lnTo>
                    <a:pt x="561394" y="264818"/>
                  </a:lnTo>
                  <a:lnTo>
                    <a:pt x="561394" y="272384"/>
                  </a:lnTo>
                  <a:lnTo>
                    <a:pt x="566714" y="270391"/>
                  </a:lnTo>
                  <a:cubicBezTo>
                    <a:pt x="567474" y="270019"/>
                    <a:pt x="567474" y="269817"/>
                    <a:pt x="567474" y="269411"/>
                  </a:cubicBezTo>
                  <a:lnTo>
                    <a:pt x="567474" y="263737"/>
                  </a:lnTo>
                  <a:lnTo>
                    <a:pt x="605981" y="263737"/>
                  </a:lnTo>
                  <a:lnTo>
                    <a:pt x="605981" y="287516"/>
                  </a:lnTo>
                  <a:lnTo>
                    <a:pt x="608007" y="287516"/>
                  </a:lnTo>
                  <a:lnTo>
                    <a:pt x="622194" y="287516"/>
                  </a:lnTo>
                  <a:lnTo>
                    <a:pt x="622194" y="288597"/>
                  </a:lnTo>
                  <a:lnTo>
                    <a:pt x="622194" y="296163"/>
                  </a:lnTo>
                  <a:lnTo>
                    <a:pt x="623968" y="296163"/>
                  </a:lnTo>
                  <a:lnTo>
                    <a:pt x="636381" y="296163"/>
                  </a:lnTo>
                  <a:lnTo>
                    <a:pt x="636381" y="272384"/>
                  </a:lnTo>
                  <a:lnTo>
                    <a:pt x="637394" y="272384"/>
                  </a:lnTo>
                  <a:lnTo>
                    <a:pt x="644488" y="272384"/>
                  </a:lnTo>
                  <a:lnTo>
                    <a:pt x="644488" y="239957"/>
                  </a:lnTo>
                  <a:lnTo>
                    <a:pt x="645501" y="239957"/>
                  </a:lnTo>
                  <a:lnTo>
                    <a:pt x="652595" y="239957"/>
                  </a:lnTo>
                  <a:lnTo>
                    <a:pt x="652595" y="238066"/>
                  </a:lnTo>
                  <a:lnTo>
                    <a:pt x="652595" y="224825"/>
                  </a:lnTo>
                  <a:cubicBezTo>
                    <a:pt x="650568" y="224825"/>
                    <a:pt x="650568" y="224825"/>
                    <a:pt x="651328" y="223203"/>
                  </a:cubicBezTo>
                  <a:lnTo>
                    <a:pt x="656648" y="211854"/>
                  </a:lnTo>
                  <a:cubicBezTo>
                    <a:pt x="656653" y="211871"/>
                    <a:pt x="656848" y="212545"/>
                    <a:pt x="664755" y="239957"/>
                  </a:cubicBezTo>
                  <a:lnTo>
                    <a:pt x="665515" y="239957"/>
                  </a:lnTo>
                  <a:lnTo>
                    <a:pt x="670835" y="239957"/>
                  </a:lnTo>
                  <a:lnTo>
                    <a:pt x="670835" y="134030"/>
                  </a:lnTo>
                  <a:lnTo>
                    <a:pt x="672355" y="134030"/>
                  </a:lnTo>
                  <a:lnTo>
                    <a:pt x="682995" y="134030"/>
                  </a:lnTo>
                  <a:lnTo>
                    <a:pt x="682995" y="86471"/>
                  </a:lnTo>
                  <a:lnTo>
                    <a:pt x="709342" y="86471"/>
                  </a:lnTo>
                  <a:lnTo>
                    <a:pt x="709342" y="64853"/>
                  </a:lnTo>
                  <a:lnTo>
                    <a:pt x="743796" y="64853"/>
                  </a:lnTo>
                  <a:lnTo>
                    <a:pt x="743796" y="67285"/>
                  </a:lnTo>
                  <a:lnTo>
                    <a:pt x="743796" y="84309"/>
                  </a:lnTo>
                  <a:lnTo>
                    <a:pt x="746076" y="84309"/>
                  </a:lnTo>
                  <a:lnTo>
                    <a:pt x="762036" y="84309"/>
                  </a:lnTo>
                  <a:lnTo>
                    <a:pt x="762036" y="131868"/>
                  </a:lnTo>
                  <a:lnTo>
                    <a:pt x="763049" y="131868"/>
                  </a:lnTo>
                  <a:lnTo>
                    <a:pt x="770143" y="131868"/>
                  </a:lnTo>
                  <a:lnTo>
                    <a:pt x="784330" y="136192"/>
                  </a:lnTo>
                  <a:lnTo>
                    <a:pt x="784330" y="175104"/>
                  </a:lnTo>
                  <a:lnTo>
                    <a:pt x="785343" y="175104"/>
                  </a:lnTo>
                  <a:lnTo>
                    <a:pt x="792436" y="175104"/>
                  </a:lnTo>
                  <a:lnTo>
                    <a:pt x="792436" y="176725"/>
                  </a:lnTo>
                  <a:lnTo>
                    <a:pt x="792436" y="188074"/>
                  </a:lnTo>
                  <a:lnTo>
                    <a:pt x="794463" y="188074"/>
                  </a:lnTo>
                  <a:lnTo>
                    <a:pt x="808650" y="188074"/>
                  </a:lnTo>
                  <a:lnTo>
                    <a:pt x="814730" y="194560"/>
                  </a:lnTo>
                  <a:lnTo>
                    <a:pt x="814730" y="216178"/>
                  </a:lnTo>
                  <a:lnTo>
                    <a:pt x="817010" y="216178"/>
                  </a:lnTo>
                  <a:lnTo>
                    <a:pt x="832970" y="216178"/>
                  </a:lnTo>
                  <a:lnTo>
                    <a:pt x="832970" y="217258"/>
                  </a:lnTo>
                  <a:lnTo>
                    <a:pt x="832970" y="224825"/>
                  </a:lnTo>
                  <a:lnTo>
                    <a:pt x="834237" y="224825"/>
                  </a:lnTo>
                  <a:lnTo>
                    <a:pt x="843104" y="224825"/>
                  </a:lnTo>
                  <a:lnTo>
                    <a:pt x="843104" y="226986"/>
                  </a:lnTo>
                  <a:lnTo>
                    <a:pt x="843104" y="242119"/>
                  </a:lnTo>
                  <a:cubicBezTo>
                    <a:pt x="847157" y="242119"/>
                    <a:pt x="847157" y="242119"/>
                    <a:pt x="847157" y="240227"/>
                  </a:cubicBezTo>
                  <a:lnTo>
                    <a:pt x="847157" y="226986"/>
                  </a:lnTo>
                  <a:lnTo>
                    <a:pt x="848170" y="226986"/>
                  </a:lnTo>
                  <a:lnTo>
                    <a:pt x="855264" y="226986"/>
                  </a:lnTo>
                  <a:lnTo>
                    <a:pt x="855264" y="228608"/>
                  </a:lnTo>
                  <a:lnTo>
                    <a:pt x="855264" y="239957"/>
                  </a:lnTo>
                  <a:lnTo>
                    <a:pt x="856024" y="239957"/>
                  </a:lnTo>
                  <a:lnTo>
                    <a:pt x="861344" y="239957"/>
                  </a:lnTo>
                  <a:cubicBezTo>
                    <a:pt x="861344" y="235634"/>
                    <a:pt x="861344" y="235634"/>
                    <a:pt x="909984" y="235634"/>
                  </a:cubicBezTo>
                  <a:lnTo>
                    <a:pt x="909984" y="236985"/>
                  </a:lnTo>
                  <a:lnTo>
                    <a:pt x="909984" y="246442"/>
                  </a:lnTo>
                  <a:lnTo>
                    <a:pt x="910744" y="246442"/>
                  </a:lnTo>
                  <a:lnTo>
                    <a:pt x="916065" y="246442"/>
                  </a:lnTo>
                  <a:lnTo>
                    <a:pt x="916065" y="248604"/>
                  </a:lnTo>
                  <a:lnTo>
                    <a:pt x="916065" y="263737"/>
                  </a:lnTo>
                  <a:cubicBezTo>
                    <a:pt x="916073" y="263733"/>
                    <a:pt x="916189" y="263655"/>
                    <a:pt x="918091" y="262386"/>
                  </a:cubicBezTo>
                  <a:lnTo>
                    <a:pt x="932278" y="252928"/>
                  </a:lnTo>
                  <a:cubicBezTo>
                    <a:pt x="932280" y="252909"/>
                    <a:pt x="932411" y="252034"/>
                    <a:pt x="938358" y="211854"/>
                  </a:cubicBezTo>
                  <a:cubicBezTo>
                    <a:pt x="938367" y="211852"/>
                    <a:pt x="938436" y="211826"/>
                    <a:pt x="939118" y="211584"/>
                  </a:cubicBezTo>
                  <a:lnTo>
                    <a:pt x="944438" y="209692"/>
                  </a:lnTo>
                  <a:cubicBezTo>
                    <a:pt x="944438" y="209676"/>
                    <a:pt x="944471" y="208615"/>
                    <a:pt x="946465" y="140515"/>
                  </a:cubicBezTo>
                  <a:cubicBezTo>
                    <a:pt x="946465" y="140533"/>
                    <a:pt x="946498" y="141624"/>
                    <a:pt x="948492" y="209692"/>
                  </a:cubicBezTo>
                  <a:cubicBezTo>
                    <a:pt x="948501" y="209695"/>
                    <a:pt x="948572" y="209720"/>
                    <a:pt x="949252" y="209962"/>
                  </a:cubicBezTo>
                  <a:lnTo>
                    <a:pt x="954572" y="211854"/>
                  </a:lnTo>
                  <a:lnTo>
                    <a:pt x="954572" y="125383"/>
                  </a:lnTo>
                  <a:cubicBezTo>
                    <a:pt x="958625" y="125383"/>
                    <a:pt x="958625" y="125383"/>
                    <a:pt x="958625" y="92956"/>
                  </a:cubicBezTo>
                  <a:lnTo>
                    <a:pt x="997132" y="92956"/>
                  </a:lnTo>
                  <a:lnTo>
                    <a:pt x="997132" y="125383"/>
                  </a:lnTo>
                  <a:lnTo>
                    <a:pt x="997892" y="125383"/>
                  </a:lnTo>
                  <a:lnTo>
                    <a:pt x="1003212" y="125383"/>
                  </a:lnTo>
                  <a:lnTo>
                    <a:pt x="1003212" y="43235"/>
                  </a:lnTo>
                  <a:lnTo>
                    <a:pt x="1004986" y="43235"/>
                  </a:lnTo>
                  <a:lnTo>
                    <a:pt x="1017399" y="43235"/>
                  </a:lnTo>
                  <a:lnTo>
                    <a:pt x="1017399" y="41344"/>
                  </a:lnTo>
                  <a:lnTo>
                    <a:pt x="1017399" y="28103"/>
                  </a:lnTo>
                  <a:lnTo>
                    <a:pt x="1039693" y="28103"/>
                  </a:lnTo>
                  <a:lnTo>
                    <a:pt x="1039693" y="27022"/>
                  </a:lnTo>
                  <a:lnTo>
                    <a:pt x="1039693" y="19456"/>
                  </a:lnTo>
                  <a:lnTo>
                    <a:pt x="1041466" y="19456"/>
                  </a:lnTo>
                  <a:lnTo>
                    <a:pt x="1053880" y="19456"/>
                  </a:lnTo>
                  <a:lnTo>
                    <a:pt x="1053880" y="20537"/>
                  </a:lnTo>
                  <a:lnTo>
                    <a:pt x="1053880" y="28103"/>
                  </a:lnTo>
                  <a:lnTo>
                    <a:pt x="1054640" y="28103"/>
                  </a:lnTo>
                  <a:lnTo>
                    <a:pt x="1059960" y="28103"/>
                  </a:lnTo>
                  <a:lnTo>
                    <a:pt x="1070093" y="23779"/>
                  </a:lnTo>
                  <a:lnTo>
                    <a:pt x="1074146" y="27022"/>
                  </a:lnTo>
                  <a:lnTo>
                    <a:pt x="1074146" y="19456"/>
                  </a:lnTo>
                  <a:lnTo>
                    <a:pt x="1076426" y="19456"/>
                  </a:lnTo>
                  <a:lnTo>
                    <a:pt x="1092387" y="19456"/>
                  </a:lnTo>
                  <a:lnTo>
                    <a:pt x="1092387" y="20537"/>
                  </a:lnTo>
                  <a:lnTo>
                    <a:pt x="1092387" y="28103"/>
                  </a:lnTo>
                  <a:lnTo>
                    <a:pt x="1122787" y="28103"/>
                  </a:lnTo>
                  <a:lnTo>
                    <a:pt x="1122787" y="29724"/>
                  </a:lnTo>
                  <a:lnTo>
                    <a:pt x="1122787" y="41074"/>
                  </a:lnTo>
                  <a:lnTo>
                    <a:pt x="1149134" y="41074"/>
                  </a:lnTo>
                  <a:lnTo>
                    <a:pt x="1149134" y="71338"/>
                  </a:lnTo>
                  <a:lnTo>
                    <a:pt x="1149894" y="71338"/>
                  </a:lnTo>
                  <a:lnTo>
                    <a:pt x="1155214" y="71338"/>
                  </a:lnTo>
                  <a:lnTo>
                    <a:pt x="1155214" y="72419"/>
                  </a:lnTo>
                  <a:lnTo>
                    <a:pt x="1155214" y="79986"/>
                  </a:lnTo>
                  <a:cubicBezTo>
                    <a:pt x="1159268" y="79986"/>
                    <a:pt x="1159268" y="79986"/>
                    <a:pt x="1159268" y="110250"/>
                  </a:cubicBezTo>
                  <a:lnTo>
                    <a:pt x="1160028" y="110250"/>
                  </a:lnTo>
                  <a:lnTo>
                    <a:pt x="1165348" y="110250"/>
                  </a:lnTo>
                  <a:lnTo>
                    <a:pt x="1165348" y="111061"/>
                  </a:lnTo>
                  <a:lnTo>
                    <a:pt x="1165348" y="116736"/>
                  </a:lnTo>
                  <a:lnTo>
                    <a:pt x="1166361" y="116736"/>
                  </a:lnTo>
                  <a:lnTo>
                    <a:pt x="1173454" y="116736"/>
                  </a:lnTo>
                  <a:lnTo>
                    <a:pt x="1173454" y="147001"/>
                  </a:lnTo>
                  <a:lnTo>
                    <a:pt x="1175481" y="147001"/>
                  </a:lnTo>
                  <a:lnTo>
                    <a:pt x="1189668" y="147001"/>
                  </a:lnTo>
                  <a:lnTo>
                    <a:pt x="1189668" y="170780"/>
                  </a:lnTo>
                  <a:cubicBezTo>
                    <a:pt x="1191695" y="170780"/>
                    <a:pt x="1191695" y="170780"/>
                    <a:pt x="1191695" y="172401"/>
                  </a:cubicBezTo>
                  <a:lnTo>
                    <a:pt x="1191695" y="183751"/>
                  </a:lnTo>
                  <a:lnTo>
                    <a:pt x="1192455" y="183751"/>
                  </a:lnTo>
                  <a:lnTo>
                    <a:pt x="1197775" y="183751"/>
                  </a:lnTo>
                  <a:lnTo>
                    <a:pt x="1197775" y="207530"/>
                  </a:lnTo>
                  <a:lnTo>
                    <a:pt x="1199041" y="207530"/>
                  </a:lnTo>
                  <a:lnTo>
                    <a:pt x="1207908" y="207530"/>
                  </a:lnTo>
                  <a:cubicBezTo>
                    <a:pt x="1209935" y="209692"/>
                    <a:pt x="1209935" y="209692"/>
                    <a:pt x="1209935" y="211584"/>
                  </a:cubicBezTo>
                  <a:lnTo>
                    <a:pt x="1209935" y="224825"/>
                  </a:lnTo>
                  <a:cubicBezTo>
                    <a:pt x="1209940" y="224818"/>
                    <a:pt x="1210027" y="224711"/>
                    <a:pt x="1211455" y="222933"/>
                  </a:cubicBezTo>
                  <a:lnTo>
                    <a:pt x="1222095" y="209692"/>
                  </a:lnTo>
                  <a:lnTo>
                    <a:pt x="1250469" y="209692"/>
                  </a:lnTo>
                  <a:lnTo>
                    <a:pt x="1250469" y="296163"/>
                  </a:lnTo>
                  <a:lnTo>
                    <a:pt x="1251229" y="296163"/>
                  </a:lnTo>
                  <a:lnTo>
                    <a:pt x="1256549" y="296163"/>
                  </a:lnTo>
                  <a:cubicBezTo>
                    <a:pt x="1256553" y="296155"/>
                    <a:pt x="1256612" y="296055"/>
                    <a:pt x="1257309" y="294812"/>
                  </a:cubicBezTo>
                  <a:lnTo>
                    <a:pt x="1262629" y="285354"/>
                  </a:lnTo>
                  <a:lnTo>
                    <a:pt x="1262629" y="287246"/>
                  </a:lnTo>
                  <a:lnTo>
                    <a:pt x="1262629" y="300487"/>
                  </a:lnTo>
                  <a:cubicBezTo>
                    <a:pt x="1266682" y="300487"/>
                    <a:pt x="1266682" y="300487"/>
                    <a:pt x="1266682" y="255090"/>
                  </a:cubicBezTo>
                  <a:lnTo>
                    <a:pt x="1267442" y="255090"/>
                  </a:lnTo>
                  <a:lnTo>
                    <a:pt x="1272762" y="255090"/>
                  </a:lnTo>
                  <a:lnTo>
                    <a:pt x="1272762" y="190236"/>
                  </a:lnTo>
                  <a:lnTo>
                    <a:pt x="1273776" y="190236"/>
                  </a:lnTo>
                  <a:lnTo>
                    <a:pt x="1280869" y="190236"/>
                  </a:lnTo>
                  <a:cubicBezTo>
                    <a:pt x="1280875" y="190215"/>
                    <a:pt x="1281139" y="189275"/>
                    <a:pt x="1293029" y="147001"/>
                  </a:cubicBezTo>
                  <a:lnTo>
                    <a:pt x="1294296" y="147001"/>
                  </a:lnTo>
                  <a:lnTo>
                    <a:pt x="1303163" y="147001"/>
                  </a:lnTo>
                  <a:cubicBezTo>
                    <a:pt x="1303168" y="147024"/>
                    <a:pt x="1303394" y="147990"/>
                    <a:pt x="1313296" y="190236"/>
                  </a:cubicBezTo>
                  <a:lnTo>
                    <a:pt x="1314309" y="190236"/>
                  </a:lnTo>
                  <a:lnTo>
                    <a:pt x="1321403" y="190236"/>
                  </a:lnTo>
                  <a:lnTo>
                    <a:pt x="1321403" y="229148"/>
                  </a:lnTo>
                  <a:lnTo>
                    <a:pt x="1323176" y="229148"/>
                  </a:lnTo>
                  <a:lnTo>
                    <a:pt x="1335590" y="229148"/>
                  </a:lnTo>
                  <a:lnTo>
                    <a:pt x="1335590" y="231310"/>
                  </a:lnTo>
                  <a:lnTo>
                    <a:pt x="1335590" y="246442"/>
                  </a:lnTo>
                  <a:cubicBezTo>
                    <a:pt x="1339643" y="246442"/>
                    <a:pt x="1339643" y="246442"/>
                    <a:pt x="1339643" y="244281"/>
                  </a:cubicBezTo>
                  <a:lnTo>
                    <a:pt x="1339643" y="229148"/>
                  </a:lnTo>
                  <a:lnTo>
                    <a:pt x="1341163" y="229148"/>
                  </a:lnTo>
                  <a:lnTo>
                    <a:pt x="1351803" y="229148"/>
                  </a:lnTo>
                  <a:lnTo>
                    <a:pt x="1351803" y="230769"/>
                  </a:lnTo>
                  <a:lnTo>
                    <a:pt x="1351803" y="242119"/>
                  </a:lnTo>
                  <a:lnTo>
                    <a:pt x="1382204" y="242119"/>
                  </a:lnTo>
                  <a:lnTo>
                    <a:pt x="1382204" y="205369"/>
                  </a:lnTo>
                  <a:lnTo>
                    <a:pt x="1383470" y="205369"/>
                  </a:lnTo>
                  <a:lnTo>
                    <a:pt x="1392337" y="205369"/>
                  </a:lnTo>
                  <a:lnTo>
                    <a:pt x="1392337" y="226986"/>
                  </a:lnTo>
                  <a:cubicBezTo>
                    <a:pt x="1394364" y="226986"/>
                    <a:pt x="1394364" y="226986"/>
                    <a:pt x="1394364" y="194560"/>
                  </a:cubicBezTo>
                  <a:lnTo>
                    <a:pt x="1416657" y="194560"/>
                  </a:lnTo>
                  <a:lnTo>
                    <a:pt x="1416657" y="192938"/>
                  </a:lnTo>
                  <a:lnTo>
                    <a:pt x="1416657" y="181589"/>
                  </a:lnTo>
                  <a:lnTo>
                    <a:pt x="1417417" y="181589"/>
                  </a:lnTo>
                  <a:lnTo>
                    <a:pt x="1422737" y="181589"/>
                  </a:lnTo>
                  <a:lnTo>
                    <a:pt x="1422737" y="179698"/>
                  </a:lnTo>
                  <a:lnTo>
                    <a:pt x="1422737" y="166457"/>
                  </a:lnTo>
                  <a:lnTo>
                    <a:pt x="1426791" y="172942"/>
                  </a:lnTo>
                  <a:lnTo>
                    <a:pt x="1429071" y="172942"/>
                  </a:lnTo>
                  <a:lnTo>
                    <a:pt x="1445031" y="172942"/>
                  </a:lnTo>
                  <a:lnTo>
                    <a:pt x="1445031" y="172131"/>
                  </a:lnTo>
                  <a:lnTo>
                    <a:pt x="1445031" y="166457"/>
                  </a:lnTo>
                  <a:lnTo>
                    <a:pt x="1445791" y="166457"/>
                  </a:lnTo>
                  <a:lnTo>
                    <a:pt x="1451111" y="166457"/>
                  </a:lnTo>
                  <a:lnTo>
                    <a:pt x="1451111" y="167808"/>
                  </a:lnTo>
                  <a:lnTo>
                    <a:pt x="1451111" y="177266"/>
                  </a:lnTo>
                  <a:lnTo>
                    <a:pt x="1489618" y="177266"/>
                  </a:lnTo>
                  <a:lnTo>
                    <a:pt x="1489618" y="315619"/>
                  </a:lnTo>
                  <a:lnTo>
                    <a:pt x="1491138" y="315619"/>
                  </a:lnTo>
                  <a:lnTo>
                    <a:pt x="1501778" y="315619"/>
                  </a:lnTo>
                  <a:lnTo>
                    <a:pt x="1501778" y="302649"/>
                  </a:lnTo>
                  <a:lnTo>
                    <a:pt x="1505832" y="302649"/>
                  </a:lnTo>
                  <a:lnTo>
                    <a:pt x="1505832" y="315619"/>
                  </a:lnTo>
                  <a:lnTo>
                    <a:pt x="1536232" y="315619"/>
                  </a:lnTo>
                  <a:lnTo>
                    <a:pt x="1536232" y="285354"/>
                  </a:lnTo>
                  <a:lnTo>
                    <a:pt x="1548392" y="285354"/>
                  </a:lnTo>
                  <a:lnTo>
                    <a:pt x="1560552" y="283193"/>
                  </a:lnTo>
                  <a:cubicBezTo>
                    <a:pt x="1562579" y="283193"/>
                    <a:pt x="1562579" y="285354"/>
                    <a:pt x="1564606" y="285354"/>
                  </a:cubicBezTo>
                  <a:lnTo>
                    <a:pt x="1574739" y="285354"/>
                  </a:lnTo>
                  <a:lnTo>
                    <a:pt x="1574739" y="315619"/>
                  </a:lnTo>
                  <a:lnTo>
                    <a:pt x="1582846" y="315619"/>
                  </a:lnTo>
                  <a:lnTo>
                    <a:pt x="1582846" y="332914"/>
                  </a:lnTo>
                  <a:lnTo>
                    <a:pt x="1592182" y="333819"/>
                  </a:lnTo>
                  <a:lnTo>
                    <a:pt x="1605140" y="333819"/>
                  </a:lnTo>
                  <a:lnTo>
                    <a:pt x="1605140" y="317781"/>
                  </a:lnTo>
                  <a:lnTo>
                    <a:pt x="1673096" y="317781"/>
                  </a:lnTo>
                  <a:lnTo>
                    <a:pt x="1673096" y="232528"/>
                  </a:lnTo>
                  <a:lnTo>
                    <a:pt x="1745104" y="232528"/>
                  </a:lnTo>
                  <a:lnTo>
                    <a:pt x="1745104" y="311296"/>
                  </a:lnTo>
                  <a:lnTo>
                    <a:pt x="1747008" y="311296"/>
                  </a:lnTo>
                  <a:lnTo>
                    <a:pt x="1748250" y="333819"/>
                  </a:lnTo>
                  <a:lnTo>
                    <a:pt x="1757926" y="333819"/>
                  </a:lnTo>
                  <a:cubicBezTo>
                    <a:pt x="1758462" y="326605"/>
                    <a:pt x="1759168" y="318951"/>
                    <a:pt x="1759168" y="311296"/>
                  </a:cubicBezTo>
                  <a:lnTo>
                    <a:pt x="1765248" y="311296"/>
                  </a:lnTo>
                  <a:lnTo>
                    <a:pt x="1766490" y="333819"/>
                  </a:lnTo>
                  <a:lnTo>
                    <a:pt x="1817112" y="333819"/>
                  </a:lnTo>
                  <a:lnTo>
                    <a:pt x="1817112" y="170791"/>
                  </a:lnTo>
                  <a:lnTo>
                    <a:pt x="2014439" y="170791"/>
                  </a:lnTo>
                  <a:lnTo>
                    <a:pt x="2014439" y="333819"/>
                  </a:lnTo>
                  <a:lnTo>
                    <a:pt x="2033136" y="333819"/>
                  </a:lnTo>
                  <a:lnTo>
                    <a:pt x="2033136" y="251126"/>
                  </a:lnTo>
                  <a:lnTo>
                    <a:pt x="2128256" y="251126"/>
                  </a:lnTo>
                  <a:cubicBezTo>
                    <a:pt x="2152853" y="240257"/>
                    <a:pt x="2161167" y="196782"/>
                    <a:pt x="2180720" y="185913"/>
                  </a:cubicBezTo>
                  <a:lnTo>
                    <a:pt x="2245574" y="185913"/>
                  </a:lnTo>
                  <a:lnTo>
                    <a:pt x="2245574" y="261575"/>
                  </a:lnTo>
                  <a:lnTo>
                    <a:pt x="2253681" y="261575"/>
                  </a:lnTo>
                  <a:cubicBezTo>
                    <a:pt x="2253681" y="259413"/>
                    <a:pt x="2255708" y="257251"/>
                    <a:pt x="2255708" y="255090"/>
                  </a:cubicBezTo>
                  <a:lnTo>
                    <a:pt x="2261788" y="255090"/>
                  </a:lnTo>
                  <a:cubicBezTo>
                    <a:pt x="2261788" y="257251"/>
                    <a:pt x="2261788" y="259413"/>
                    <a:pt x="2263815" y="263737"/>
                  </a:cubicBezTo>
                  <a:lnTo>
                    <a:pt x="2275975" y="263737"/>
                  </a:lnTo>
                  <a:lnTo>
                    <a:pt x="2275975" y="257251"/>
                  </a:lnTo>
                  <a:lnTo>
                    <a:pt x="2298268" y="257251"/>
                  </a:lnTo>
                  <a:lnTo>
                    <a:pt x="2298268" y="263737"/>
                  </a:lnTo>
                  <a:lnTo>
                    <a:pt x="2318535" y="263737"/>
                  </a:lnTo>
                  <a:lnTo>
                    <a:pt x="2318535" y="309134"/>
                  </a:lnTo>
                  <a:lnTo>
                    <a:pt x="2332722" y="309134"/>
                  </a:lnTo>
                  <a:lnTo>
                    <a:pt x="2332722" y="296163"/>
                  </a:lnTo>
                  <a:lnTo>
                    <a:pt x="2348936" y="296163"/>
                  </a:lnTo>
                  <a:lnTo>
                    <a:pt x="2348936" y="116736"/>
                  </a:lnTo>
                  <a:lnTo>
                    <a:pt x="2355016" y="110250"/>
                  </a:lnTo>
                  <a:lnTo>
                    <a:pt x="2427977" y="110250"/>
                  </a:lnTo>
                  <a:lnTo>
                    <a:pt x="2427977" y="118898"/>
                  </a:lnTo>
                  <a:lnTo>
                    <a:pt x="2438110" y="118898"/>
                  </a:lnTo>
                  <a:lnTo>
                    <a:pt x="2438110" y="233472"/>
                  </a:lnTo>
                  <a:lnTo>
                    <a:pt x="2460404" y="233472"/>
                  </a:lnTo>
                  <a:lnTo>
                    <a:pt x="2460404" y="166457"/>
                  </a:lnTo>
                  <a:lnTo>
                    <a:pt x="2486751" y="166457"/>
                  </a:lnTo>
                  <a:cubicBezTo>
                    <a:pt x="2488777" y="166457"/>
                    <a:pt x="2488777" y="164295"/>
                    <a:pt x="2490804" y="162133"/>
                  </a:cubicBezTo>
                  <a:lnTo>
                    <a:pt x="2498911" y="162133"/>
                  </a:lnTo>
                  <a:cubicBezTo>
                    <a:pt x="2500937" y="164295"/>
                    <a:pt x="2500937" y="166457"/>
                    <a:pt x="2502964" y="166457"/>
                  </a:cubicBezTo>
                  <a:lnTo>
                    <a:pt x="2525258" y="166457"/>
                  </a:lnTo>
                  <a:lnTo>
                    <a:pt x="2525258" y="49721"/>
                  </a:lnTo>
                  <a:cubicBezTo>
                    <a:pt x="2525272" y="49718"/>
                    <a:pt x="2526139" y="49554"/>
                    <a:pt x="2582005" y="38912"/>
                  </a:cubicBezTo>
                  <a:lnTo>
                    <a:pt x="2582005" y="39993"/>
                  </a:lnTo>
                  <a:lnTo>
                    <a:pt x="2582005" y="47559"/>
                  </a:lnTo>
                  <a:lnTo>
                    <a:pt x="2608352" y="47559"/>
                  </a:lnTo>
                  <a:lnTo>
                    <a:pt x="2608352" y="302649"/>
                  </a:lnTo>
                  <a:lnTo>
                    <a:pt x="2630646" y="302649"/>
                  </a:lnTo>
                  <a:lnTo>
                    <a:pt x="2630646" y="298325"/>
                  </a:lnTo>
                  <a:lnTo>
                    <a:pt x="2642806" y="298325"/>
                  </a:lnTo>
                  <a:lnTo>
                    <a:pt x="2642806" y="302649"/>
                  </a:lnTo>
                  <a:lnTo>
                    <a:pt x="2667126" y="302649"/>
                  </a:lnTo>
                  <a:lnTo>
                    <a:pt x="2667126" y="289678"/>
                  </a:lnTo>
                  <a:lnTo>
                    <a:pt x="2695500" y="289678"/>
                  </a:lnTo>
                  <a:cubicBezTo>
                    <a:pt x="2699553" y="285354"/>
                    <a:pt x="2703607" y="285354"/>
                    <a:pt x="2707660" y="285354"/>
                  </a:cubicBezTo>
                  <a:cubicBezTo>
                    <a:pt x="2713740" y="289678"/>
                    <a:pt x="2721847" y="289678"/>
                    <a:pt x="2727927" y="289678"/>
                  </a:cubicBezTo>
                  <a:lnTo>
                    <a:pt x="2727927" y="272384"/>
                  </a:lnTo>
                  <a:lnTo>
                    <a:pt x="2736034" y="272384"/>
                  </a:lnTo>
                  <a:lnTo>
                    <a:pt x="2736034" y="259413"/>
                  </a:lnTo>
                  <a:lnTo>
                    <a:pt x="2792781" y="259413"/>
                  </a:lnTo>
                  <a:lnTo>
                    <a:pt x="2792781" y="229148"/>
                  </a:lnTo>
                  <a:lnTo>
                    <a:pt x="2811021" y="229148"/>
                  </a:lnTo>
                  <a:lnTo>
                    <a:pt x="2811021" y="222663"/>
                  </a:lnTo>
                  <a:lnTo>
                    <a:pt x="2823181" y="222663"/>
                  </a:lnTo>
                  <a:lnTo>
                    <a:pt x="2823181" y="229148"/>
                  </a:lnTo>
                  <a:lnTo>
                    <a:pt x="2839395" y="229148"/>
                  </a:lnTo>
                  <a:lnTo>
                    <a:pt x="2839395" y="278869"/>
                  </a:lnTo>
                  <a:lnTo>
                    <a:pt x="2871822" y="278869"/>
                  </a:lnTo>
                  <a:lnTo>
                    <a:pt x="2871822" y="252928"/>
                  </a:lnTo>
                  <a:lnTo>
                    <a:pt x="2910329" y="252928"/>
                  </a:lnTo>
                  <a:lnTo>
                    <a:pt x="2910329" y="222663"/>
                  </a:lnTo>
                  <a:lnTo>
                    <a:pt x="2958970" y="222663"/>
                  </a:lnTo>
                  <a:lnTo>
                    <a:pt x="2958970" y="333819"/>
                  </a:lnTo>
                  <a:lnTo>
                    <a:pt x="2958970" y="347598"/>
                  </a:lnTo>
                  <a:lnTo>
                    <a:pt x="3024845" y="347598"/>
                  </a:lnTo>
                  <a:lnTo>
                    <a:pt x="3024845" y="689379"/>
                  </a:lnTo>
                  <a:lnTo>
                    <a:pt x="2054" y="687046"/>
                  </a:lnTo>
                  <a:cubicBezTo>
                    <a:pt x="1369" y="539482"/>
                    <a:pt x="685" y="400492"/>
                    <a:pt x="0" y="252928"/>
                  </a:cubicBezTo>
                  <a:lnTo>
                    <a:pt x="20267" y="252928"/>
                  </a:lnTo>
                  <a:cubicBezTo>
                    <a:pt x="20271" y="252922"/>
                    <a:pt x="20308" y="252840"/>
                    <a:pt x="20774" y="251847"/>
                  </a:cubicBezTo>
                  <a:lnTo>
                    <a:pt x="24320" y="244281"/>
                  </a:lnTo>
                  <a:cubicBezTo>
                    <a:pt x="24329" y="244282"/>
                    <a:pt x="24442" y="244300"/>
                    <a:pt x="26094" y="244551"/>
                  </a:cubicBezTo>
                  <a:lnTo>
                    <a:pt x="38507" y="246442"/>
                  </a:lnTo>
                  <a:cubicBezTo>
                    <a:pt x="38510" y="246452"/>
                    <a:pt x="38548" y="246553"/>
                    <a:pt x="39014" y="247794"/>
                  </a:cubicBezTo>
                  <a:lnTo>
                    <a:pt x="42560" y="257251"/>
                  </a:lnTo>
                  <a:cubicBezTo>
                    <a:pt x="42574" y="257252"/>
                    <a:pt x="43170" y="257302"/>
                    <a:pt x="68907" y="259413"/>
                  </a:cubicBezTo>
                  <a:lnTo>
                    <a:pt x="68907" y="136192"/>
                  </a:lnTo>
                  <a:lnTo>
                    <a:pt x="70934" y="136192"/>
                  </a:lnTo>
                  <a:lnTo>
                    <a:pt x="85121" y="136192"/>
                  </a:lnTo>
                  <a:lnTo>
                    <a:pt x="85121" y="0"/>
                  </a:lnTo>
                  <a:lnTo>
                    <a:pt x="86894" y="0"/>
                  </a:lnTo>
                  <a:lnTo>
                    <a:pt x="9930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6047165" y="1883798"/>
              <a:ext cx="2961438" cy="689379"/>
            </a:xfrm>
            <a:custGeom>
              <a:rect b="b" l="l" r="r" t="t"/>
              <a:pathLst>
                <a:path extrusionOk="0" h="689379" w="2961438">
                  <a:moveTo>
                    <a:pt x="99308" y="0"/>
                  </a:moveTo>
                  <a:lnTo>
                    <a:pt x="220909" y="0"/>
                  </a:lnTo>
                  <a:lnTo>
                    <a:pt x="223189" y="0"/>
                  </a:lnTo>
                  <a:lnTo>
                    <a:pt x="239150" y="0"/>
                  </a:lnTo>
                  <a:lnTo>
                    <a:pt x="239150" y="140515"/>
                  </a:lnTo>
                  <a:cubicBezTo>
                    <a:pt x="239160" y="140514"/>
                    <a:pt x="239272" y="140493"/>
                    <a:pt x="240670" y="140245"/>
                  </a:cubicBezTo>
                  <a:lnTo>
                    <a:pt x="251310" y="138354"/>
                  </a:lnTo>
                  <a:cubicBezTo>
                    <a:pt x="251310" y="138376"/>
                    <a:pt x="251280" y="139710"/>
                    <a:pt x="249283" y="226986"/>
                  </a:cubicBezTo>
                  <a:cubicBezTo>
                    <a:pt x="249293" y="226988"/>
                    <a:pt x="249404" y="227008"/>
                    <a:pt x="250803" y="227257"/>
                  </a:cubicBezTo>
                  <a:lnTo>
                    <a:pt x="261443" y="229148"/>
                  </a:lnTo>
                  <a:cubicBezTo>
                    <a:pt x="261445" y="229155"/>
                    <a:pt x="261465" y="229219"/>
                    <a:pt x="261696" y="229959"/>
                  </a:cubicBezTo>
                  <a:lnTo>
                    <a:pt x="263470" y="235634"/>
                  </a:lnTo>
                  <a:cubicBezTo>
                    <a:pt x="263472" y="235625"/>
                    <a:pt x="263517" y="235482"/>
                    <a:pt x="264230" y="233202"/>
                  </a:cubicBezTo>
                  <a:lnTo>
                    <a:pt x="269550" y="216178"/>
                  </a:lnTo>
                  <a:lnTo>
                    <a:pt x="271323" y="216178"/>
                  </a:lnTo>
                  <a:lnTo>
                    <a:pt x="283737" y="216178"/>
                  </a:lnTo>
                  <a:lnTo>
                    <a:pt x="283737" y="248604"/>
                  </a:lnTo>
                  <a:cubicBezTo>
                    <a:pt x="283743" y="248609"/>
                    <a:pt x="283820" y="248649"/>
                    <a:pt x="284750" y="249145"/>
                  </a:cubicBezTo>
                  <a:lnTo>
                    <a:pt x="291844" y="252928"/>
                  </a:lnTo>
                  <a:lnTo>
                    <a:pt x="291844" y="254279"/>
                  </a:lnTo>
                  <a:lnTo>
                    <a:pt x="291844" y="263737"/>
                  </a:lnTo>
                  <a:lnTo>
                    <a:pt x="336431" y="263737"/>
                  </a:lnTo>
                  <a:lnTo>
                    <a:pt x="336431" y="264818"/>
                  </a:lnTo>
                  <a:lnTo>
                    <a:pt x="336431" y="272384"/>
                  </a:lnTo>
                  <a:lnTo>
                    <a:pt x="338457" y="272384"/>
                  </a:lnTo>
                  <a:lnTo>
                    <a:pt x="352644" y="272384"/>
                  </a:lnTo>
                  <a:lnTo>
                    <a:pt x="352644" y="242119"/>
                  </a:lnTo>
                  <a:lnTo>
                    <a:pt x="397231" y="242119"/>
                  </a:lnTo>
                  <a:lnTo>
                    <a:pt x="397231" y="240768"/>
                  </a:lnTo>
                  <a:lnTo>
                    <a:pt x="397231" y="231310"/>
                  </a:lnTo>
                  <a:lnTo>
                    <a:pt x="398245" y="231310"/>
                  </a:lnTo>
                  <a:lnTo>
                    <a:pt x="405338" y="231310"/>
                  </a:lnTo>
                  <a:lnTo>
                    <a:pt x="405338" y="229419"/>
                  </a:lnTo>
                  <a:lnTo>
                    <a:pt x="405338" y="216178"/>
                  </a:lnTo>
                  <a:lnTo>
                    <a:pt x="406098" y="216178"/>
                  </a:lnTo>
                  <a:lnTo>
                    <a:pt x="411418" y="216178"/>
                  </a:lnTo>
                  <a:lnTo>
                    <a:pt x="411418" y="215097"/>
                  </a:lnTo>
                  <a:lnTo>
                    <a:pt x="411418" y="207530"/>
                  </a:lnTo>
                  <a:lnTo>
                    <a:pt x="413445" y="207530"/>
                  </a:lnTo>
                  <a:lnTo>
                    <a:pt x="427632" y="207530"/>
                  </a:lnTo>
                  <a:lnTo>
                    <a:pt x="427632" y="208611"/>
                  </a:lnTo>
                  <a:lnTo>
                    <a:pt x="427632" y="216178"/>
                  </a:lnTo>
                  <a:lnTo>
                    <a:pt x="449925" y="216178"/>
                  </a:lnTo>
                  <a:lnTo>
                    <a:pt x="449925" y="214286"/>
                  </a:lnTo>
                  <a:lnTo>
                    <a:pt x="449925" y="201045"/>
                  </a:lnTo>
                  <a:lnTo>
                    <a:pt x="451699" y="201045"/>
                  </a:lnTo>
                  <a:lnTo>
                    <a:pt x="464112" y="201045"/>
                  </a:lnTo>
                  <a:lnTo>
                    <a:pt x="464112" y="224825"/>
                  </a:lnTo>
                  <a:lnTo>
                    <a:pt x="465126" y="224825"/>
                  </a:lnTo>
                  <a:lnTo>
                    <a:pt x="472219" y="224825"/>
                  </a:lnTo>
                  <a:lnTo>
                    <a:pt x="472219" y="223744"/>
                  </a:lnTo>
                  <a:lnTo>
                    <a:pt x="472219" y="216178"/>
                  </a:lnTo>
                  <a:lnTo>
                    <a:pt x="473992" y="216178"/>
                  </a:lnTo>
                  <a:lnTo>
                    <a:pt x="486406" y="216178"/>
                  </a:lnTo>
                  <a:lnTo>
                    <a:pt x="486406" y="242119"/>
                  </a:lnTo>
                  <a:lnTo>
                    <a:pt x="488433" y="242119"/>
                  </a:lnTo>
                  <a:lnTo>
                    <a:pt x="502619" y="242119"/>
                  </a:lnTo>
                  <a:lnTo>
                    <a:pt x="502619" y="243740"/>
                  </a:lnTo>
                  <a:lnTo>
                    <a:pt x="502619" y="255090"/>
                  </a:lnTo>
                  <a:lnTo>
                    <a:pt x="503379" y="255090"/>
                  </a:lnTo>
                  <a:lnTo>
                    <a:pt x="508700" y="255090"/>
                  </a:lnTo>
                  <a:lnTo>
                    <a:pt x="508700" y="254279"/>
                  </a:lnTo>
                  <a:lnTo>
                    <a:pt x="508700" y="248604"/>
                  </a:lnTo>
                  <a:lnTo>
                    <a:pt x="539100" y="248604"/>
                  </a:lnTo>
                  <a:lnTo>
                    <a:pt x="539100" y="272384"/>
                  </a:lnTo>
                  <a:lnTo>
                    <a:pt x="540113" y="272384"/>
                  </a:lnTo>
                  <a:lnTo>
                    <a:pt x="547207" y="272384"/>
                  </a:lnTo>
                  <a:lnTo>
                    <a:pt x="547207" y="273465"/>
                  </a:lnTo>
                  <a:lnTo>
                    <a:pt x="547207" y="281031"/>
                  </a:lnTo>
                  <a:lnTo>
                    <a:pt x="547967" y="281031"/>
                  </a:lnTo>
                  <a:lnTo>
                    <a:pt x="553287" y="281031"/>
                  </a:lnTo>
                  <a:lnTo>
                    <a:pt x="553287" y="278869"/>
                  </a:lnTo>
                  <a:lnTo>
                    <a:pt x="553287" y="263737"/>
                  </a:lnTo>
                  <a:lnTo>
                    <a:pt x="554300" y="263737"/>
                  </a:lnTo>
                  <a:lnTo>
                    <a:pt x="561394" y="263737"/>
                  </a:lnTo>
                  <a:lnTo>
                    <a:pt x="561394" y="264818"/>
                  </a:lnTo>
                  <a:lnTo>
                    <a:pt x="561394" y="272384"/>
                  </a:lnTo>
                  <a:lnTo>
                    <a:pt x="566714" y="270391"/>
                  </a:lnTo>
                  <a:cubicBezTo>
                    <a:pt x="567474" y="270019"/>
                    <a:pt x="567474" y="269817"/>
                    <a:pt x="567474" y="269411"/>
                  </a:cubicBezTo>
                  <a:lnTo>
                    <a:pt x="567474" y="263737"/>
                  </a:lnTo>
                  <a:lnTo>
                    <a:pt x="605981" y="263737"/>
                  </a:lnTo>
                  <a:lnTo>
                    <a:pt x="605981" y="287516"/>
                  </a:lnTo>
                  <a:lnTo>
                    <a:pt x="608007" y="287516"/>
                  </a:lnTo>
                  <a:lnTo>
                    <a:pt x="622194" y="287516"/>
                  </a:lnTo>
                  <a:lnTo>
                    <a:pt x="622194" y="288597"/>
                  </a:lnTo>
                  <a:lnTo>
                    <a:pt x="622194" y="296163"/>
                  </a:lnTo>
                  <a:lnTo>
                    <a:pt x="623968" y="296163"/>
                  </a:lnTo>
                  <a:lnTo>
                    <a:pt x="636381" y="296163"/>
                  </a:lnTo>
                  <a:lnTo>
                    <a:pt x="636381" y="272384"/>
                  </a:lnTo>
                  <a:lnTo>
                    <a:pt x="637394" y="272384"/>
                  </a:lnTo>
                  <a:lnTo>
                    <a:pt x="644488" y="272384"/>
                  </a:lnTo>
                  <a:lnTo>
                    <a:pt x="644488" y="239957"/>
                  </a:lnTo>
                  <a:lnTo>
                    <a:pt x="645501" y="239957"/>
                  </a:lnTo>
                  <a:lnTo>
                    <a:pt x="652595" y="239957"/>
                  </a:lnTo>
                  <a:lnTo>
                    <a:pt x="652595" y="238066"/>
                  </a:lnTo>
                  <a:lnTo>
                    <a:pt x="652595" y="224825"/>
                  </a:lnTo>
                  <a:cubicBezTo>
                    <a:pt x="650568" y="224825"/>
                    <a:pt x="650568" y="224825"/>
                    <a:pt x="651328" y="223203"/>
                  </a:cubicBezTo>
                  <a:lnTo>
                    <a:pt x="656648" y="211854"/>
                  </a:lnTo>
                  <a:cubicBezTo>
                    <a:pt x="656653" y="211871"/>
                    <a:pt x="656848" y="212545"/>
                    <a:pt x="664755" y="239957"/>
                  </a:cubicBezTo>
                  <a:lnTo>
                    <a:pt x="665515" y="239957"/>
                  </a:lnTo>
                  <a:lnTo>
                    <a:pt x="670835" y="239957"/>
                  </a:lnTo>
                  <a:lnTo>
                    <a:pt x="670835" y="134030"/>
                  </a:lnTo>
                  <a:lnTo>
                    <a:pt x="672355" y="134030"/>
                  </a:lnTo>
                  <a:lnTo>
                    <a:pt x="682995" y="134030"/>
                  </a:lnTo>
                  <a:lnTo>
                    <a:pt x="682995" y="86471"/>
                  </a:lnTo>
                  <a:lnTo>
                    <a:pt x="709342" y="86471"/>
                  </a:lnTo>
                  <a:lnTo>
                    <a:pt x="709342" y="64853"/>
                  </a:lnTo>
                  <a:lnTo>
                    <a:pt x="743796" y="64853"/>
                  </a:lnTo>
                  <a:lnTo>
                    <a:pt x="743796" y="67285"/>
                  </a:lnTo>
                  <a:lnTo>
                    <a:pt x="743796" y="84309"/>
                  </a:lnTo>
                  <a:lnTo>
                    <a:pt x="746076" y="84309"/>
                  </a:lnTo>
                  <a:lnTo>
                    <a:pt x="762036" y="84309"/>
                  </a:lnTo>
                  <a:lnTo>
                    <a:pt x="762036" y="131868"/>
                  </a:lnTo>
                  <a:lnTo>
                    <a:pt x="763049" y="131868"/>
                  </a:lnTo>
                  <a:lnTo>
                    <a:pt x="770143" y="131868"/>
                  </a:lnTo>
                  <a:lnTo>
                    <a:pt x="784330" y="136192"/>
                  </a:lnTo>
                  <a:lnTo>
                    <a:pt x="784330" y="175104"/>
                  </a:lnTo>
                  <a:lnTo>
                    <a:pt x="785343" y="175104"/>
                  </a:lnTo>
                  <a:lnTo>
                    <a:pt x="792436" y="175104"/>
                  </a:lnTo>
                  <a:lnTo>
                    <a:pt x="792436" y="176725"/>
                  </a:lnTo>
                  <a:lnTo>
                    <a:pt x="792436" y="188074"/>
                  </a:lnTo>
                  <a:lnTo>
                    <a:pt x="794463" y="188074"/>
                  </a:lnTo>
                  <a:lnTo>
                    <a:pt x="808650" y="188074"/>
                  </a:lnTo>
                  <a:lnTo>
                    <a:pt x="814730" y="194560"/>
                  </a:lnTo>
                  <a:lnTo>
                    <a:pt x="814730" y="216178"/>
                  </a:lnTo>
                  <a:lnTo>
                    <a:pt x="817010" y="216178"/>
                  </a:lnTo>
                  <a:lnTo>
                    <a:pt x="832970" y="216178"/>
                  </a:lnTo>
                  <a:lnTo>
                    <a:pt x="832970" y="217258"/>
                  </a:lnTo>
                  <a:lnTo>
                    <a:pt x="832970" y="224825"/>
                  </a:lnTo>
                  <a:lnTo>
                    <a:pt x="834237" y="224825"/>
                  </a:lnTo>
                  <a:lnTo>
                    <a:pt x="843104" y="224825"/>
                  </a:lnTo>
                  <a:lnTo>
                    <a:pt x="843104" y="226986"/>
                  </a:lnTo>
                  <a:lnTo>
                    <a:pt x="843104" y="242119"/>
                  </a:lnTo>
                  <a:cubicBezTo>
                    <a:pt x="847157" y="242119"/>
                    <a:pt x="847157" y="242119"/>
                    <a:pt x="847157" y="240227"/>
                  </a:cubicBezTo>
                  <a:lnTo>
                    <a:pt x="847157" y="226986"/>
                  </a:lnTo>
                  <a:lnTo>
                    <a:pt x="848170" y="226986"/>
                  </a:lnTo>
                  <a:lnTo>
                    <a:pt x="855264" y="226986"/>
                  </a:lnTo>
                  <a:lnTo>
                    <a:pt x="855264" y="228608"/>
                  </a:lnTo>
                  <a:lnTo>
                    <a:pt x="855264" y="239957"/>
                  </a:lnTo>
                  <a:lnTo>
                    <a:pt x="856024" y="239957"/>
                  </a:lnTo>
                  <a:lnTo>
                    <a:pt x="861344" y="239957"/>
                  </a:lnTo>
                  <a:cubicBezTo>
                    <a:pt x="861344" y="235634"/>
                    <a:pt x="861344" y="235634"/>
                    <a:pt x="909984" y="235634"/>
                  </a:cubicBezTo>
                  <a:lnTo>
                    <a:pt x="909984" y="236985"/>
                  </a:lnTo>
                  <a:lnTo>
                    <a:pt x="909984" y="246442"/>
                  </a:lnTo>
                  <a:lnTo>
                    <a:pt x="910744" y="246442"/>
                  </a:lnTo>
                  <a:lnTo>
                    <a:pt x="916065" y="246442"/>
                  </a:lnTo>
                  <a:lnTo>
                    <a:pt x="916065" y="248604"/>
                  </a:lnTo>
                  <a:lnTo>
                    <a:pt x="916065" y="263737"/>
                  </a:lnTo>
                  <a:cubicBezTo>
                    <a:pt x="916073" y="263733"/>
                    <a:pt x="916189" y="263655"/>
                    <a:pt x="918091" y="262386"/>
                  </a:cubicBezTo>
                  <a:lnTo>
                    <a:pt x="932278" y="252928"/>
                  </a:lnTo>
                  <a:cubicBezTo>
                    <a:pt x="932280" y="252909"/>
                    <a:pt x="932411" y="252034"/>
                    <a:pt x="938358" y="211854"/>
                  </a:cubicBezTo>
                  <a:cubicBezTo>
                    <a:pt x="938367" y="211852"/>
                    <a:pt x="938436" y="211826"/>
                    <a:pt x="939118" y="211584"/>
                  </a:cubicBezTo>
                  <a:lnTo>
                    <a:pt x="944438" y="209692"/>
                  </a:lnTo>
                  <a:cubicBezTo>
                    <a:pt x="944438" y="209676"/>
                    <a:pt x="944471" y="208615"/>
                    <a:pt x="946465" y="140515"/>
                  </a:cubicBezTo>
                  <a:cubicBezTo>
                    <a:pt x="946465" y="140533"/>
                    <a:pt x="946498" y="141624"/>
                    <a:pt x="948492" y="209692"/>
                  </a:cubicBezTo>
                  <a:cubicBezTo>
                    <a:pt x="948501" y="209695"/>
                    <a:pt x="948572" y="209720"/>
                    <a:pt x="949252" y="209962"/>
                  </a:cubicBezTo>
                  <a:lnTo>
                    <a:pt x="954572" y="211854"/>
                  </a:lnTo>
                  <a:lnTo>
                    <a:pt x="954572" y="125383"/>
                  </a:lnTo>
                  <a:cubicBezTo>
                    <a:pt x="958625" y="125383"/>
                    <a:pt x="958625" y="125383"/>
                    <a:pt x="958625" y="92956"/>
                  </a:cubicBezTo>
                  <a:lnTo>
                    <a:pt x="997132" y="92956"/>
                  </a:lnTo>
                  <a:lnTo>
                    <a:pt x="997132" y="125383"/>
                  </a:lnTo>
                  <a:lnTo>
                    <a:pt x="997892" y="125383"/>
                  </a:lnTo>
                  <a:lnTo>
                    <a:pt x="1003212" y="125383"/>
                  </a:lnTo>
                  <a:lnTo>
                    <a:pt x="1003212" y="43235"/>
                  </a:lnTo>
                  <a:lnTo>
                    <a:pt x="1004986" y="43235"/>
                  </a:lnTo>
                  <a:lnTo>
                    <a:pt x="1017399" y="43235"/>
                  </a:lnTo>
                  <a:lnTo>
                    <a:pt x="1017399" y="41344"/>
                  </a:lnTo>
                  <a:lnTo>
                    <a:pt x="1017399" y="28103"/>
                  </a:lnTo>
                  <a:lnTo>
                    <a:pt x="1039693" y="28103"/>
                  </a:lnTo>
                  <a:lnTo>
                    <a:pt x="1039693" y="27022"/>
                  </a:lnTo>
                  <a:lnTo>
                    <a:pt x="1039693" y="19456"/>
                  </a:lnTo>
                  <a:lnTo>
                    <a:pt x="1041466" y="19456"/>
                  </a:lnTo>
                  <a:lnTo>
                    <a:pt x="1053880" y="19456"/>
                  </a:lnTo>
                  <a:lnTo>
                    <a:pt x="1053880" y="20537"/>
                  </a:lnTo>
                  <a:lnTo>
                    <a:pt x="1053880" y="28103"/>
                  </a:lnTo>
                  <a:lnTo>
                    <a:pt x="1054640" y="28103"/>
                  </a:lnTo>
                  <a:lnTo>
                    <a:pt x="1059960" y="28103"/>
                  </a:lnTo>
                  <a:lnTo>
                    <a:pt x="1070093" y="23779"/>
                  </a:lnTo>
                  <a:lnTo>
                    <a:pt x="1074146" y="27022"/>
                  </a:lnTo>
                  <a:lnTo>
                    <a:pt x="1074146" y="19456"/>
                  </a:lnTo>
                  <a:lnTo>
                    <a:pt x="1076426" y="19456"/>
                  </a:lnTo>
                  <a:lnTo>
                    <a:pt x="1092387" y="19456"/>
                  </a:lnTo>
                  <a:lnTo>
                    <a:pt x="1092387" y="20537"/>
                  </a:lnTo>
                  <a:lnTo>
                    <a:pt x="1092387" y="28103"/>
                  </a:lnTo>
                  <a:lnTo>
                    <a:pt x="1122787" y="28103"/>
                  </a:lnTo>
                  <a:lnTo>
                    <a:pt x="1122787" y="29724"/>
                  </a:lnTo>
                  <a:lnTo>
                    <a:pt x="1122787" y="41074"/>
                  </a:lnTo>
                  <a:lnTo>
                    <a:pt x="1149134" y="41074"/>
                  </a:lnTo>
                  <a:lnTo>
                    <a:pt x="1149134" y="71338"/>
                  </a:lnTo>
                  <a:lnTo>
                    <a:pt x="1149894" y="71338"/>
                  </a:lnTo>
                  <a:lnTo>
                    <a:pt x="1155214" y="71338"/>
                  </a:lnTo>
                  <a:lnTo>
                    <a:pt x="1155214" y="72419"/>
                  </a:lnTo>
                  <a:lnTo>
                    <a:pt x="1155214" y="79986"/>
                  </a:lnTo>
                  <a:cubicBezTo>
                    <a:pt x="1159268" y="79986"/>
                    <a:pt x="1159268" y="79986"/>
                    <a:pt x="1159268" y="110250"/>
                  </a:cubicBezTo>
                  <a:lnTo>
                    <a:pt x="1160028" y="110250"/>
                  </a:lnTo>
                  <a:lnTo>
                    <a:pt x="1165348" y="110250"/>
                  </a:lnTo>
                  <a:lnTo>
                    <a:pt x="1165348" y="111061"/>
                  </a:lnTo>
                  <a:lnTo>
                    <a:pt x="1165348" y="116736"/>
                  </a:lnTo>
                  <a:lnTo>
                    <a:pt x="1166361" y="116736"/>
                  </a:lnTo>
                  <a:lnTo>
                    <a:pt x="1173454" y="116736"/>
                  </a:lnTo>
                  <a:lnTo>
                    <a:pt x="1173454" y="147001"/>
                  </a:lnTo>
                  <a:lnTo>
                    <a:pt x="1175481" y="147001"/>
                  </a:lnTo>
                  <a:lnTo>
                    <a:pt x="1189668" y="147001"/>
                  </a:lnTo>
                  <a:lnTo>
                    <a:pt x="1189668" y="170780"/>
                  </a:lnTo>
                  <a:cubicBezTo>
                    <a:pt x="1191695" y="170780"/>
                    <a:pt x="1191695" y="170780"/>
                    <a:pt x="1191695" y="172401"/>
                  </a:cubicBezTo>
                  <a:lnTo>
                    <a:pt x="1191695" y="183751"/>
                  </a:lnTo>
                  <a:lnTo>
                    <a:pt x="1192455" y="183751"/>
                  </a:lnTo>
                  <a:lnTo>
                    <a:pt x="1197775" y="183751"/>
                  </a:lnTo>
                  <a:lnTo>
                    <a:pt x="1197775" y="207530"/>
                  </a:lnTo>
                  <a:lnTo>
                    <a:pt x="1199041" y="207530"/>
                  </a:lnTo>
                  <a:lnTo>
                    <a:pt x="1207908" y="207530"/>
                  </a:lnTo>
                  <a:cubicBezTo>
                    <a:pt x="1209935" y="209692"/>
                    <a:pt x="1209935" y="209692"/>
                    <a:pt x="1209935" y="211584"/>
                  </a:cubicBezTo>
                  <a:lnTo>
                    <a:pt x="1209935" y="224825"/>
                  </a:lnTo>
                  <a:cubicBezTo>
                    <a:pt x="1209940" y="224818"/>
                    <a:pt x="1210027" y="224711"/>
                    <a:pt x="1211455" y="222933"/>
                  </a:cubicBezTo>
                  <a:lnTo>
                    <a:pt x="1222095" y="209692"/>
                  </a:lnTo>
                  <a:lnTo>
                    <a:pt x="1250469" y="209692"/>
                  </a:lnTo>
                  <a:lnTo>
                    <a:pt x="1250469" y="296163"/>
                  </a:lnTo>
                  <a:lnTo>
                    <a:pt x="1251229" y="296163"/>
                  </a:lnTo>
                  <a:lnTo>
                    <a:pt x="1256549" y="296163"/>
                  </a:lnTo>
                  <a:cubicBezTo>
                    <a:pt x="1256553" y="296155"/>
                    <a:pt x="1256612" y="296055"/>
                    <a:pt x="1257309" y="294812"/>
                  </a:cubicBezTo>
                  <a:lnTo>
                    <a:pt x="1262629" y="285354"/>
                  </a:lnTo>
                  <a:lnTo>
                    <a:pt x="1262629" y="287246"/>
                  </a:lnTo>
                  <a:lnTo>
                    <a:pt x="1262629" y="300487"/>
                  </a:lnTo>
                  <a:cubicBezTo>
                    <a:pt x="1266682" y="300487"/>
                    <a:pt x="1266682" y="300487"/>
                    <a:pt x="1266682" y="255090"/>
                  </a:cubicBezTo>
                  <a:lnTo>
                    <a:pt x="1267442" y="255090"/>
                  </a:lnTo>
                  <a:lnTo>
                    <a:pt x="1272762" y="255090"/>
                  </a:lnTo>
                  <a:lnTo>
                    <a:pt x="1272762" y="190236"/>
                  </a:lnTo>
                  <a:lnTo>
                    <a:pt x="1273776" y="190236"/>
                  </a:lnTo>
                  <a:lnTo>
                    <a:pt x="1280869" y="190236"/>
                  </a:lnTo>
                  <a:cubicBezTo>
                    <a:pt x="1280875" y="190215"/>
                    <a:pt x="1281139" y="189275"/>
                    <a:pt x="1293029" y="147001"/>
                  </a:cubicBezTo>
                  <a:lnTo>
                    <a:pt x="1294296" y="147001"/>
                  </a:lnTo>
                  <a:lnTo>
                    <a:pt x="1303163" y="147001"/>
                  </a:lnTo>
                  <a:cubicBezTo>
                    <a:pt x="1303168" y="147024"/>
                    <a:pt x="1303394" y="147990"/>
                    <a:pt x="1313296" y="190236"/>
                  </a:cubicBezTo>
                  <a:lnTo>
                    <a:pt x="1314309" y="190236"/>
                  </a:lnTo>
                  <a:lnTo>
                    <a:pt x="1321403" y="190236"/>
                  </a:lnTo>
                  <a:lnTo>
                    <a:pt x="1321403" y="229148"/>
                  </a:lnTo>
                  <a:lnTo>
                    <a:pt x="1323176" y="229148"/>
                  </a:lnTo>
                  <a:lnTo>
                    <a:pt x="1335590" y="229148"/>
                  </a:lnTo>
                  <a:lnTo>
                    <a:pt x="1335590" y="231310"/>
                  </a:lnTo>
                  <a:lnTo>
                    <a:pt x="1335590" y="246442"/>
                  </a:lnTo>
                  <a:cubicBezTo>
                    <a:pt x="1339643" y="246442"/>
                    <a:pt x="1339643" y="246442"/>
                    <a:pt x="1339643" y="244281"/>
                  </a:cubicBezTo>
                  <a:lnTo>
                    <a:pt x="1339643" y="229148"/>
                  </a:lnTo>
                  <a:lnTo>
                    <a:pt x="1341163" y="229148"/>
                  </a:lnTo>
                  <a:lnTo>
                    <a:pt x="1351803" y="229148"/>
                  </a:lnTo>
                  <a:lnTo>
                    <a:pt x="1351803" y="230769"/>
                  </a:lnTo>
                  <a:lnTo>
                    <a:pt x="1351803" y="242119"/>
                  </a:lnTo>
                  <a:lnTo>
                    <a:pt x="1382204" y="242119"/>
                  </a:lnTo>
                  <a:lnTo>
                    <a:pt x="1382204" y="205369"/>
                  </a:lnTo>
                  <a:lnTo>
                    <a:pt x="1383470" y="205369"/>
                  </a:lnTo>
                  <a:lnTo>
                    <a:pt x="1392337" y="205369"/>
                  </a:lnTo>
                  <a:lnTo>
                    <a:pt x="1392337" y="226986"/>
                  </a:lnTo>
                  <a:cubicBezTo>
                    <a:pt x="1394364" y="226986"/>
                    <a:pt x="1394364" y="226986"/>
                    <a:pt x="1394364" y="194560"/>
                  </a:cubicBezTo>
                  <a:lnTo>
                    <a:pt x="1416657" y="194560"/>
                  </a:lnTo>
                  <a:lnTo>
                    <a:pt x="1416657" y="192938"/>
                  </a:lnTo>
                  <a:lnTo>
                    <a:pt x="1416657" y="181589"/>
                  </a:lnTo>
                  <a:lnTo>
                    <a:pt x="1417417" y="181589"/>
                  </a:lnTo>
                  <a:lnTo>
                    <a:pt x="1422737" y="181589"/>
                  </a:lnTo>
                  <a:lnTo>
                    <a:pt x="1422737" y="179698"/>
                  </a:lnTo>
                  <a:lnTo>
                    <a:pt x="1422737" y="166457"/>
                  </a:lnTo>
                  <a:lnTo>
                    <a:pt x="1426791" y="172942"/>
                  </a:lnTo>
                  <a:lnTo>
                    <a:pt x="1429071" y="172942"/>
                  </a:lnTo>
                  <a:lnTo>
                    <a:pt x="1445031" y="172942"/>
                  </a:lnTo>
                  <a:lnTo>
                    <a:pt x="1445031" y="172131"/>
                  </a:lnTo>
                  <a:lnTo>
                    <a:pt x="1445031" y="166457"/>
                  </a:lnTo>
                  <a:lnTo>
                    <a:pt x="1445791" y="166457"/>
                  </a:lnTo>
                  <a:lnTo>
                    <a:pt x="1451111" y="166457"/>
                  </a:lnTo>
                  <a:lnTo>
                    <a:pt x="1451111" y="167808"/>
                  </a:lnTo>
                  <a:lnTo>
                    <a:pt x="1451111" y="177266"/>
                  </a:lnTo>
                  <a:lnTo>
                    <a:pt x="1489618" y="177266"/>
                  </a:lnTo>
                  <a:lnTo>
                    <a:pt x="1489618" y="315619"/>
                  </a:lnTo>
                  <a:lnTo>
                    <a:pt x="1491138" y="315619"/>
                  </a:lnTo>
                  <a:lnTo>
                    <a:pt x="1501778" y="315619"/>
                  </a:lnTo>
                  <a:lnTo>
                    <a:pt x="1501778" y="302649"/>
                  </a:lnTo>
                  <a:lnTo>
                    <a:pt x="1505832" y="302649"/>
                  </a:lnTo>
                  <a:lnTo>
                    <a:pt x="1505832" y="315619"/>
                  </a:lnTo>
                  <a:lnTo>
                    <a:pt x="1536232" y="315619"/>
                  </a:lnTo>
                  <a:lnTo>
                    <a:pt x="1536232" y="285354"/>
                  </a:lnTo>
                  <a:lnTo>
                    <a:pt x="1548392" y="285354"/>
                  </a:lnTo>
                  <a:lnTo>
                    <a:pt x="1560552" y="283193"/>
                  </a:lnTo>
                  <a:cubicBezTo>
                    <a:pt x="1562579" y="283193"/>
                    <a:pt x="1562579" y="285354"/>
                    <a:pt x="1564606" y="285354"/>
                  </a:cubicBezTo>
                  <a:lnTo>
                    <a:pt x="1574739" y="285354"/>
                  </a:lnTo>
                  <a:lnTo>
                    <a:pt x="1574739" y="315619"/>
                  </a:lnTo>
                  <a:lnTo>
                    <a:pt x="1582846" y="315619"/>
                  </a:lnTo>
                  <a:lnTo>
                    <a:pt x="1582846" y="332914"/>
                  </a:lnTo>
                  <a:lnTo>
                    <a:pt x="1592182" y="333819"/>
                  </a:lnTo>
                  <a:lnTo>
                    <a:pt x="1605140" y="333819"/>
                  </a:lnTo>
                  <a:lnTo>
                    <a:pt x="1605140" y="317781"/>
                  </a:lnTo>
                  <a:lnTo>
                    <a:pt x="1673096" y="317781"/>
                  </a:lnTo>
                  <a:lnTo>
                    <a:pt x="1673096" y="232528"/>
                  </a:lnTo>
                  <a:lnTo>
                    <a:pt x="1745104" y="232528"/>
                  </a:lnTo>
                  <a:lnTo>
                    <a:pt x="1745104" y="311296"/>
                  </a:lnTo>
                  <a:lnTo>
                    <a:pt x="1747008" y="311296"/>
                  </a:lnTo>
                  <a:lnTo>
                    <a:pt x="1748250" y="333819"/>
                  </a:lnTo>
                  <a:lnTo>
                    <a:pt x="1757926" y="333819"/>
                  </a:lnTo>
                  <a:cubicBezTo>
                    <a:pt x="1758462" y="326605"/>
                    <a:pt x="1759168" y="318951"/>
                    <a:pt x="1759168" y="311296"/>
                  </a:cubicBezTo>
                  <a:lnTo>
                    <a:pt x="1765248" y="311296"/>
                  </a:lnTo>
                  <a:lnTo>
                    <a:pt x="1766490" y="333819"/>
                  </a:lnTo>
                  <a:lnTo>
                    <a:pt x="1817112" y="333819"/>
                  </a:lnTo>
                  <a:lnTo>
                    <a:pt x="1817112" y="170791"/>
                  </a:lnTo>
                  <a:lnTo>
                    <a:pt x="2014439" y="170791"/>
                  </a:lnTo>
                  <a:lnTo>
                    <a:pt x="2014439" y="333819"/>
                  </a:lnTo>
                  <a:lnTo>
                    <a:pt x="2033136" y="333819"/>
                  </a:lnTo>
                  <a:lnTo>
                    <a:pt x="2033136" y="251126"/>
                  </a:lnTo>
                  <a:lnTo>
                    <a:pt x="2128256" y="251126"/>
                  </a:lnTo>
                  <a:cubicBezTo>
                    <a:pt x="2152853" y="240257"/>
                    <a:pt x="2161167" y="196782"/>
                    <a:pt x="2180720" y="185913"/>
                  </a:cubicBezTo>
                  <a:lnTo>
                    <a:pt x="2245574" y="185913"/>
                  </a:lnTo>
                  <a:lnTo>
                    <a:pt x="2245574" y="261575"/>
                  </a:lnTo>
                  <a:lnTo>
                    <a:pt x="2253681" y="261575"/>
                  </a:lnTo>
                  <a:cubicBezTo>
                    <a:pt x="2253681" y="259413"/>
                    <a:pt x="2255708" y="257251"/>
                    <a:pt x="2255708" y="255090"/>
                  </a:cubicBezTo>
                  <a:lnTo>
                    <a:pt x="2261788" y="255090"/>
                  </a:lnTo>
                  <a:cubicBezTo>
                    <a:pt x="2261788" y="257251"/>
                    <a:pt x="2261788" y="259413"/>
                    <a:pt x="2263815" y="263737"/>
                  </a:cubicBezTo>
                  <a:lnTo>
                    <a:pt x="2275975" y="263737"/>
                  </a:lnTo>
                  <a:lnTo>
                    <a:pt x="2275975" y="257251"/>
                  </a:lnTo>
                  <a:lnTo>
                    <a:pt x="2298268" y="257251"/>
                  </a:lnTo>
                  <a:lnTo>
                    <a:pt x="2298268" y="263737"/>
                  </a:lnTo>
                  <a:lnTo>
                    <a:pt x="2318535" y="263737"/>
                  </a:lnTo>
                  <a:lnTo>
                    <a:pt x="2318535" y="309134"/>
                  </a:lnTo>
                  <a:lnTo>
                    <a:pt x="2332722" y="309134"/>
                  </a:lnTo>
                  <a:lnTo>
                    <a:pt x="2332722" y="296163"/>
                  </a:lnTo>
                  <a:lnTo>
                    <a:pt x="2348936" y="296163"/>
                  </a:lnTo>
                  <a:lnTo>
                    <a:pt x="2348936" y="116736"/>
                  </a:lnTo>
                  <a:lnTo>
                    <a:pt x="2355016" y="110250"/>
                  </a:lnTo>
                  <a:lnTo>
                    <a:pt x="2427977" y="110250"/>
                  </a:lnTo>
                  <a:lnTo>
                    <a:pt x="2427977" y="118898"/>
                  </a:lnTo>
                  <a:lnTo>
                    <a:pt x="2438110" y="118898"/>
                  </a:lnTo>
                  <a:lnTo>
                    <a:pt x="2438110" y="233472"/>
                  </a:lnTo>
                  <a:lnTo>
                    <a:pt x="2460404" y="233472"/>
                  </a:lnTo>
                  <a:lnTo>
                    <a:pt x="2460404" y="166457"/>
                  </a:lnTo>
                  <a:lnTo>
                    <a:pt x="2486751" y="166457"/>
                  </a:lnTo>
                  <a:cubicBezTo>
                    <a:pt x="2488777" y="166457"/>
                    <a:pt x="2488777" y="164295"/>
                    <a:pt x="2490804" y="162133"/>
                  </a:cubicBezTo>
                  <a:lnTo>
                    <a:pt x="2498911" y="162133"/>
                  </a:lnTo>
                  <a:cubicBezTo>
                    <a:pt x="2500937" y="164295"/>
                    <a:pt x="2500937" y="166457"/>
                    <a:pt x="2502964" y="166457"/>
                  </a:cubicBezTo>
                  <a:lnTo>
                    <a:pt x="2525258" y="166457"/>
                  </a:lnTo>
                  <a:lnTo>
                    <a:pt x="2525258" y="49721"/>
                  </a:lnTo>
                  <a:cubicBezTo>
                    <a:pt x="2525272" y="49718"/>
                    <a:pt x="2526139" y="49554"/>
                    <a:pt x="2582005" y="38912"/>
                  </a:cubicBezTo>
                  <a:lnTo>
                    <a:pt x="2582005" y="39993"/>
                  </a:lnTo>
                  <a:lnTo>
                    <a:pt x="2582005" y="47559"/>
                  </a:lnTo>
                  <a:lnTo>
                    <a:pt x="2608352" y="47559"/>
                  </a:lnTo>
                  <a:lnTo>
                    <a:pt x="2608352" y="302649"/>
                  </a:lnTo>
                  <a:lnTo>
                    <a:pt x="2630646" y="302649"/>
                  </a:lnTo>
                  <a:lnTo>
                    <a:pt x="2630646" y="298325"/>
                  </a:lnTo>
                  <a:lnTo>
                    <a:pt x="2642806" y="298325"/>
                  </a:lnTo>
                  <a:lnTo>
                    <a:pt x="2642806" y="302649"/>
                  </a:lnTo>
                  <a:lnTo>
                    <a:pt x="2667126" y="302649"/>
                  </a:lnTo>
                  <a:lnTo>
                    <a:pt x="2667126" y="289678"/>
                  </a:lnTo>
                  <a:lnTo>
                    <a:pt x="2695500" y="289678"/>
                  </a:lnTo>
                  <a:cubicBezTo>
                    <a:pt x="2699553" y="285354"/>
                    <a:pt x="2703607" y="285354"/>
                    <a:pt x="2707660" y="285354"/>
                  </a:cubicBezTo>
                  <a:cubicBezTo>
                    <a:pt x="2713740" y="289678"/>
                    <a:pt x="2721847" y="289678"/>
                    <a:pt x="2727927" y="289678"/>
                  </a:cubicBezTo>
                  <a:lnTo>
                    <a:pt x="2727927" y="272384"/>
                  </a:lnTo>
                  <a:lnTo>
                    <a:pt x="2736034" y="272384"/>
                  </a:lnTo>
                  <a:lnTo>
                    <a:pt x="2736034" y="259413"/>
                  </a:lnTo>
                  <a:lnTo>
                    <a:pt x="2792781" y="259413"/>
                  </a:lnTo>
                  <a:lnTo>
                    <a:pt x="2792781" y="229148"/>
                  </a:lnTo>
                  <a:lnTo>
                    <a:pt x="2811021" y="229148"/>
                  </a:lnTo>
                  <a:lnTo>
                    <a:pt x="2811021" y="222663"/>
                  </a:lnTo>
                  <a:lnTo>
                    <a:pt x="2823181" y="222663"/>
                  </a:lnTo>
                  <a:lnTo>
                    <a:pt x="2823181" y="229148"/>
                  </a:lnTo>
                  <a:lnTo>
                    <a:pt x="2839395" y="229148"/>
                  </a:lnTo>
                  <a:lnTo>
                    <a:pt x="2839395" y="278869"/>
                  </a:lnTo>
                  <a:lnTo>
                    <a:pt x="2871822" y="278869"/>
                  </a:lnTo>
                  <a:lnTo>
                    <a:pt x="2871822" y="252928"/>
                  </a:lnTo>
                  <a:lnTo>
                    <a:pt x="2910329" y="252928"/>
                  </a:lnTo>
                  <a:lnTo>
                    <a:pt x="2910329" y="222663"/>
                  </a:lnTo>
                  <a:lnTo>
                    <a:pt x="2958970" y="222663"/>
                  </a:lnTo>
                  <a:cubicBezTo>
                    <a:pt x="2959793" y="378235"/>
                    <a:pt x="2960615" y="533807"/>
                    <a:pt x="2961438" y="689379"/>
                  </a:cubicBezTo>
                  <a:lnTo>
                    <a:pt x="2054" y="687046"/>
                  </a:lnTo>
                  <a:cubicBezTo>
                    <a:pt x="1369" y="539482"/>
                    <a:pt x="685" y="400492"/>
                    <a:pt x="0" y="252928"/>
                  </a:cubicBezTo>
                  <a:lnTo>
                    <a:pt x="20267" y="252928"/>
                  </a:lnTo>
                  <a:cubicBezTo>
                    <a:pt x="20271" y="252922"/>
                    <a:pt x="20308" y="252840"/>
                    <a:pt x="20774" y="251847"/>
                  </a:cubicBezTo>
                  <a:lnTo>
                    <a:pt x="24320" y="244281"/>
                  </a:lnTo>
                  <a:cubicBezTo>
                    <a:pt x="24329" y="244282"/>
                    <a:pt x="24442" y="244300"/>
                    <a:pt x="26094" y="244551"/>
                  </a:cubicBezTo>
                  <a:lnTo>
                    <a:pt x="38507" y="246442"/>
                  </a:lnTo>
                  <a:cubicBezTo>
                    <a:pt x="38510" y="246452"/>
                    <a:pt x="38548" y="246553"/>
                    <a:pt x="39014" y="247794"/>
                  </a:cubicBezTo>
                  <a:lnTo>
                    <a:pt x="42560" y="257251"/>
                  </a:lnTo>
                  <a:cubicBezTo>
                    <a:pt x="42574" y="257252"/>
                    <a:pt x="43170" y="257302"/>
                    <a:pt x="68907" y="259413"/>
                  </a:cubicBezTo>
                  <a:lnTo>
                    <a:pt x="68907" y="136192"/>
                  </a:lnTo>
                  <a:lnTo>
                    <a:pt x="70934" y="136192"/>
                  </a:lnTo>
                  <a:lnTo>
                    <a:pt x="85121" y="136192"/>
                  </a:lnTo>
                  <a:lnTo>
                    <a:pt x="85121" y="0"/>
                  </a:lnTo>
                  <a:lnTo>
                    <a:pt x="86894" y="0"/>
                  </a:lnTo>
                  <a:lnTo>
                    <a:pt x="9930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8996212" y="1412530"/>
              <a:ext cx="3195788" cy="1160647"/>
            </a:xfrm>
            <a:custGeom>
              <a:rect b="b" l="l" r="r" t="t"/>
              <a:pathLst>
                <a:path extrusionOk="0" h="1160647" w="3195788">
                  <a:moveTo>
                    <a:pt x="160109" y="0"/>
                  </a:moveTo>
                  <a:cubicBezTo>
                    <a:pt x="160109" y="18"/>
                    <a:pt x="160125" y="2040"/>
                    <a:pt x="162135" y="246443"/>
                  </a:cubicBezTo>
                  <a:cubicBezTo>
                    <a:pt x="162147" y="246467"/>
                    <a:pt x="162792" y="247808"/>
                    <a:pt x="200642" y="326429"/>
                  </a:cubicBezTo>
                  <a:lnTo>
                    <a:pt x="202669" y="326429"/>
                  </a:lnTo>
                  <a:lnTo>
                    <a:pt x="216856" y="326429"/>
                  </a:lnTo>
                  <a:lnTo>
                    <a:pt x="216856" y="350208"/>
                  </a:lnTo>
                  <a:cubicBezTo>
                    <a:pt x="216858" y="350214"/>
                    <a:pt x="216896" y="350272"/>
                    <a:pt x="217363" y="351019"/>
                  </a:cubicBezTo>
                  <a:lnTo>
                    <a:pt x="220909" y="356694"/>
                  </a:lnTo>
                  <a:lnTo>
                    <a:pt x="220909" y="471268"/>
                  </a:lnTo>
                  <a:lnTo>
                    <a:pt x="223189" y="471268"/>
                  </a:lnTo>
                  <a:lnTo>
                    <a:pt x="239150" y="471268"/>
                  </a:lnTo>
                  <a:lnTo>
                    <a:pt x="239150" y="611783"/>
                  </a:lnTo>
                  <a:cubicBezTo>
                    <a:pt x="239160" y="611782"/>
                    <a:pt x="239272" y="611761"/>
                    <a:pt x="240670" y="611513"/>
                  </a:cubicBezTo>
                  <a:lnTo>
                    <a:pt x="251310" y="609622"/>
                  </a:lnTo>
                  <a:cubicBezTo>
                    <a:pt x="251310" y="609644"/>
                    <a:pt x="251280" y="610978"/>
                    <a:pt x="249283" y="698254"/>
                  </a:cubicBezTo>
                  <a:cubicBezTo>
                    <a:pt x="249293" y="698256"/>
                    <a:pt x="249404" y="698276"/>
                    <a:pt x="250803" y="698525"/>
                  </a:cubicBezTo>
                  <a:lnTo>
                    <a:pt x="261443" y="700416"/>
                  </a:lnTo>
                  <a:cubicBezTo>
                    <a:pt x="261445" y="700423"/>
                    <a:pt x="261465" y="700487"/>
                    <a:pt x="261696" y="701227"/>
                  </a:cubicBezTo>
                  <a:lnTo>
                    <a:pt x="263470" y="706902"/>
                  </a:lnTo>
                  <a:cubicBezTo>
                    <a:pt x="263472" y="706893"/>
                    <a:pt x="263517" y="706750"/>
                    <a:pt x="264230" y="704470"/>
                  </a:cubicBezTo>
                  <a:lnTo>
                    <a:pt x="269550" y="687446"/>
                  </a:lnTo>
                  <a:lnTo>
                    <a:pt x="271323" y="687446"/>
                  </a:lnTo>
                  <a:lnTo>
                    <a:pt x="283737" y="687446"/>
                  </a:lnTo>
                  <a:lnTo>
                    <a:pt x="283737" y="719872"/>
                  </a:lnTo>
                  <a:cubicBezTo>
                    <a:pt x="283743" y="719877"/>
                    <a:pt x="283820" y="719917"/>
                    <a:pt x="284750" y="720413"/>
                  </a:cubicBezTo>
                  <a:lnTo>
                    <a:pt x="291844" y="724196"/>
                  </a:lnTo>
                  <a:lnTo>
                    <a:pt x="291844" y="725547"/>
                  </a:lnTo>
                  <a:lnTo>
                    <a:pt x="291844" y="735005"/>
                  </a:lnTo>
                  <a:lnTo>
                    <a:pt x="336431" y="735005"/>
                  </a:lnTo>
                  <a:lnTo>
                    <a:pt x="336431" y="736086"/>
                  </a:lnTo>
                  <a:lnTo>
                    <a:pt x="336431" y="743652"/>
                  </a:lnTo>
                  <a:lnTo>
                    <a:pt x="338457" y="743652"/>
                  </a:lnTo>
                  <a:lnTo>
                    <a:pt x="352644" y="743652"/>
                  </a:lnTo>
                  <a:lnTo>
                    <a:pt x="352644" y="713387"/>
                  </a:lnTo>
                  <a:lnTo>
                    <a:pt x="397231" y="713387"/>
                  </a:lnTo>
                  <a:lnTo>
                    <a:pt x="397231" y="712036"/>
                  </a:lnTo>
                  <a:lnTo>
                    <a:pt x="397231" y="702578"/>
                  </a:lnTo>
                  <a:lnTo>
                    <a:pt x="398245" y="702578"/>
                  </a:lnTo>
                  <a:lnTo>
                    <a:pt x="405338" y="702578"/>
                  </a:lnTo>
                  <a:lnTo>
                    <a:pt x="405338" y="700687"/>
                  </a:lnTo>
                  <a:lnTo>
                    <a:pt x="405338" y="687446"/>
                  </a:lnTo>
                  <a:lnTo>
                    <a:pt x="406098" y="687446"/>
                  </a:lnTo>
                  <a:lnTo>
                    <a:pt x="411418" y="687446"/>
                  </a:lnTo>
                  <a:lnTo>
                    <a:pt x="411418" y="686365"/>
                  </a:lnTo>
                  <a:lnTo>
                    <a:pt x="411418" y="678798"/>
                  </a:lnTo>
                  <a:lnTo>
                    <a:pt x="413445" y="678798"/>
                  </a:lnTo>
                  <a:lnTo>
                    <a:pt x="427632" y="678798"/>
                  </a:lnTo>
                  <a:lnTo>
                    <a:pt x="427632" y="679879"/>
                  </a:lnTo>
                  <a:lnTo>
                    <a:pt x="427632" y="687446"/>
                  </a:lnTo>
                  <a:lnTo>
                    <a:pt x="449925" y="687446"/>
                  </a:lnTo>
                  <a:lnTo>
                    <a:pt x="449925" y="685554"/>
                  </a:lnTo>
                  <a:lnTo>
                    <a:pt x="449925" y="672313"/>
                  </a:lnTo>
                  <a:lnTo>
                    <a:pt x="451699" y="672313"/>
                  </a:lnTo>
                  <a:lnTo>
                    <a:pt x="464112" y="672313"/>
                  </a:lnTo>
                  <a:lnTo>
                    <a:pt x="464112" y="696093"/>
                  </a:lnTo>
                  <a:lnTo>
                    <a:pt x="465126" y="696093"/>
                  </a:lnTo>
                  <a:lnTo>
                    <a:pt x="472219" y="696093"/>
                  </a:lnTo>
                  <a:lnTo>
                    <a:pt x="472219" y="695012"/>
                  </a:lnTo>
                  <a:lnTo>
                    <a:pt x="472219" y="687446"/>
                  </a:lnTo>
                  <a:lnTo>
                    <a:pt x="473992" y="687446"/>
                  </a:lnTo>
                  <a:lnTo>
                    <a:pt x="486406" y="687446"/>
                  </a:lnTo>
                  <a:lnTo>
                    <a:pt x="486406" y="713387"/>
                  </a:lnTo>
                  <a:lnTo>
                    <a:pt x="488433" y="713387"/>
                  </a:lnTo>
                  <a:lnTo>
                    <a:pt x="502619" y="713387"/>
                  </a:lnTo>
                  <a:lnTo>
                    <a:pt x="502619" y="715008"/>
                  </a:lnTo>
                  <a:lnTo>
                    <a:pt x="502619" y="726358"/>
                  </a:lnTo>
                  <a:lnTo>
                    <a:pt x="503379" y="726358"/>
                  </a:lnTo>
                  <a:lnTo>
                    <a:pt x="508700" y="726358"/>
                  </a:lnTo>
                  <a:lnTo>
                    <a:pt x="508700" y="725547"/>
                  </a:lnTo>
                  <a:lnTo>
                    <a:pt x="508700" y="719872"/>
                  </a:lnTo>
                  <a:lnTo>
                    <a:pt x="539100" y="719872"/>
                  </a:lnTo>
                  <a:lnTo>
                    <a:pt x="539100" y="743652"/>
                  </a:lnTo>
                  <a:lnTo>
                    <a:pt x="540113" y="743652"/>
                  </a:lnTo>
                  <a:lnTo>
                    <a:pt x="547207" y="743652"/>
                  </a:lnTo>
                  <a:lnTo>
                    <a:pt x="547207" y="744733"/>
                  </a:lnTo>
                  <a:lnTo>
                    <a:pt x="547207" y="752299"/>
                  </a:lnTo>
                  <a:lnTo>
                    <a:pt x="547967" y="752299"/>
                  </a:lnTo>
                  <a:lnTo>
                    <a:pt x="553287" y="752299"/>
                  </a:lnTo>
                  <a:lnTo>
                    <a:pt x="553287" y="750137"/>
                  </a:lnTo>
                  <a:lnTo>
                    <a:pt x="553287" y="735005"/>
                  </a:lnTo>
                  <a:lnTo>
                    <a:pt x="554300" y="735005"/>
                  </a:lnTo>
                  <a:lnTo>
                    <a:pt x="561394" y="735005"/>
                  </a:lnTo>
                  <a:lnTo>
                    <a:pt x="561394" y="736086"/>
                  </a:lnTo>
                  <a:lnTo>
                    <a:pt x="561394" y="743652"/>
                  </a:lnTo>
                  <a:lnTo>
                    <a:pt x="566714" y="741659"/>
                  </a:lnTo>
                  <a:cubicBezTo>
                    <a:pt x="567474" y="741287"/>
                    <a:pt x="567474" y="741085"/>
                    <a:pt x="567474" y="740679"/>
                  </a:cubicBezTo>
                  <a:lnTo>
                    <a:pt x="567474" y="735005"/>
                  </a:lnTo>
                  <a:lnTo>
                    <a:pt x="605981" y="735005"/>
                  </a:lnTo>
                  <a:lnTo>
                    <a:pt x="605981" y="758784"/>
                  </a:lnTo>
                  <a:lnTo>
                    <a:pt x="608007" y="758784"/>
                  </a:lnTo>
                  <a:lnTo>
                    <a:pt x="622194" y="758784"/>
                  </a:lnTo>
                  <a:lnTo>
                    <a:pt x="622194" y="759865"/>
                  </a:lnTo>
                  <a:lnTo>
                    <a:pt x="622194" y="767431"/>
                  </a:lnTo>
                  <a:lnTo>
                    <a:pt x="623968" y="767431"/>
                  </a:lnTo>
                  <a:lnTo>
                    <a:pt x="636381" y="767431"/>
                  </a:lnTo>
                  <a:lnTo>
                    <a:pt x="636381" y="743652"/>
                  </a:lnTo>
                  <a:lnTo>
                    <a:pt x="637394" y="743652"/>
                  </a:lnTo>
                  <a:lnTo>
                    <a:pt x="644488" y="743652"/>
                  </a:lnTo>
                  <a:lnTo>
                    <a:pt x="644488" y="711225"/>
                  </a:lnTo>
                  <a:lnTo>
                    <a:pt x="645501" y="711225"/>
                  </a:lnTo>
                  <a:lnTo>
                    <a:pt x="652595" y="711225"/>
                  </a:lnTo>
                  <a:lnTo>
                    <a:pt x="652595" y="709334"/>
                  </a:lnTo>
                  <a:lnTo>
                    <a:pt x="652595" y="696093"/>
                  </a:lnTo>
                  <a:cubicBezTo>
                    <a:pt x="650568" y="696093"/>
                    <a:pt x="650568" y="696093"/>
                    <a:pt x="651328" y="694471"/>
                  </a:cubicBezTo>
                  <a:lnTo>
                    <a:pt x="656648" y="683122"/>
                  </a:lnTo>
                  <a:cubicBezTo>
                    <a:pt x="656653" y="683139"/>
                    <a:pt x="656848" y="683813"/>
                    <a:pt x="664755" y="711225"/>
                  </a:cubicBezTo>
                  <a:lnTo>
                    <a:pt x="665515" y="711225"/>
                  </a:lnTo>
                  <a:lnTo>
                    <a:pt x="670835" y="711225"/>
                  </a:lnTo>
                  <a:lnTo>
                    <a:pt x="670835" y="605298"/>
                  </a:lnTo>
                  <a:lnTo>
                    <a:pt x="672355" y="605298"/>
                  </a:lnTo>
                  <a:lnTo>
                    <a:pt x="682995" y="605298"/>
                  </a:lnTo>
                  <a:lnTo>
                    <a:pt x="682995" y="557739"/>
                  </a:lnTo>
                  <a:lnTo>
                    <a:pt x="709342" y="557739"/>
                  </a:lnTo>
                  <a:lnTo>
                    <a:pt x="709342" y="536121"/>
                  </a:lnTo>
                  <a:lnTo>
                    <a:pt x="743796" y="536121"/>
                  </a:lnTo>
                  <a:lnTo>
                    <a:pt x="743796" y="538553"/>
                  </a:lnTo>
                  <a:lnTo>
                    <a:pt x="743796" y="555577"/>
                  </a:lnTo>
                  <a:lnTo>
                    <a:pt x="746076" y="555577"/>
                  </a:lnTo>
                  <a:lnTo>
                    <a:pt x="762036" y="555577"/>
                  </a:lnTo>
                  <a:lnTo>
                    <a:pt x="762036" y="603136"/>
                  </a:lnTo>
                  <a:lnTo>
                    <a:pt x="763049" y="603136"/>
                  </a:lnTo>
                  <a:lnTo>
                    <a:pt x="770143" y="603136"/>
                  </a:lnTo>
                  <a:lnTo>
                    <a:pt x="784330" y="607460"/>
                  </a:lnTo>
                  <a:lnTo>
                    <a:pt x="784330" y="646372"/>
                  </a:lnTo>
                  <a:lnTo>
                    <a:pt x="785343" y="646372"/>
                  </a:lnTo>
                  <a:lnTo>
                    <a:pt x="792436" y="646372"/>
                  </a:lnTo>
                  <a:lnTo>
                    <a:pt x="792436" y="647993"/>
                  </a:lnTo>
                  <a:lnTo>
                    <a:pt x="792436" y="659342"/>
                  </a:lnTo>
                  <a:lnTo>
                    <a:pt x="794463" y="659342"/>
                  </a:lnTo>
                  <a:lnTo>
                    <a:pt x="808650" y="659342"/>
                  </a:lnTo>
                  <a:lnTo>
                    <a:pt x="814730" y="665828"/>
                  </a:lnTo>
                  <a:lnTo>
                    <a:pt x="814730" y="687446"/>
                  </a:lnTo>
                  <a:lnTo>
                    <a:pt x="817010" y="687446"/>
                  </a:lnTo>
                  <a:lnTo>
                    <a:pt x="832970" y="687446"/>
                  </a:lnTo>
                  <a:lnTo>
                    <a:pt x="832970" y="688526"/>
                  </a:lnTo>
                  <a:lnTo>
                    <a:pt x="832970" y="696093"/>
                  </a:lnTo>
                  <a:lnTo>
                    <a:pt x="834237" y="696093"/>
                  </a:lnTo>
                  <a:lnTo>
                    <a:pt x="843104" y="696093"/>
                  </a:lnTo>
                  <a:lnTo>
                    <a:pt x="843104" y="698254"/>
                  </a:lnTo>
                  <a:lnTo>
                    <a:pt x="843104" y="713387"/>
                  </a:lnTo>
                  <a:cubicBezTo>
                    <a:pt x="847157" y="713387"/>
                    <a:pt x="847157" y="713387"/>
                    <a:pt x="847157" y="711495"/>
                  </a:cubicBezTo>
                  <a:lnTo>
                    <a:pt x="847157" y="698254"/>
                  </a:lnTo>
                  <a:lnTo>
                    <a:pt x="848170" y="698254"/>
                  </a:lnTo>
                  <a:lnTo>
                    <a:pt x="855264" y="698254"/>
                  </a:lnTo>
                  <a:lnTo>
                    <a:pt x="855264" y="699876"/>
                  </a:lnTo>
                  <a:lnTo>
                    <a:pt x="855264" y="711225"/>
                  </a:lnTo>
                  <a:lnTo>
                    <a:pt x="856024" y="711225"/>
                  </a:lnTo>
                  <a:lnTo>
                    <a:pt x="861344" y="711225"/>
                  </a:lnTo>
                  <a:cubicBezTo>
                    <a:pt x="861344" y="706902"/>
                    <a:pt x="861344" y="706902"/>
                    <a:pt x="909984" y="706902"/>
                  </a:cubicBezTo>
                  <a:lnTo>
                    <a:pt x="909984" y="708253"/>
                  </a:lnTo>
                  <a:lnTo>
                    <a:pt x="909984" y="717710"/>
                  </a:lnTo>
                  <a:lnTo>
                    <a:pt x="910744" y="717710"/>
                  </a:lnTo>
                  <a:lnTo>
                    <a:pt x="916065" y="717710"/>
                  </a:lnTo>
                  <a:lnTo>
                    <a:pt x="916065" y="719872"/>
                  </a:lnTo>
                  <a:lnTo>
                    <a:pt x="916065" y="735005"/>
                  </a:lnTo>
                  <a:cubicBezTo>
                    <a:pt x="916073" y="735001"/>
                    <a:pt x="916189" y="734923"/>
                    <a:pt x="918091" y="733654"/>
                  </a:cubicBezTo>
                  <a:lnTo>
                    <a:pt x="932278" y="724196"/>
                  </a:lnTo>
                  <a:cubicBezTo>
                    <a:pt x="932280" y="724177"/>
                    <a:pt x="932411" y="723302"/>
                    <a:pt x="938358" y="683122"/>
                  </a:cubicBezTo>
                  <a:cubicBezTo>
                    <a:pt x="938367" y="683120"/>
                    <a:pt x="938436" y="683094"/>
                    <a:pt x="939118" y="682852"/>
                  </a:cubicBezTo>
                  <a:lnTo>
                    <a:pt x="944438" y="680960"/>
                  </a:lnTo>
                  <a:cubicBezTo>
                    <a:pt x="944438" y="680944"/>
                    <a:pt x="944471" y="679883"/>
                    <a:pt x="946465" y="611783"/>
                  </a:cubicBezTo>
                  <a:cubicBezTo>
                    <a:pt x="946465" y="611801"/>
                    <a:pt x="946498" y="612892"/>
                    <a:pt x="948492" y="680960"/>
                  </a:cubicBezTo>
                  <a:cubicBezTo>
                    <a:pt x="948501" y="680963"/>
                    <a:pt x="948572" y="680988"/>
                    <a:pt x="949252" y="681230"/>
                  </a:cubicBezTo>
                  <a:lnTo>
                    <a:pt x="954572" y="683122"/>
                  </a:lnTo>
                  <a:lnTo>
                    <a:pt x="954572" y="596651"/>
                  </a:lnTo>
                  <a:cubicBezTo>
                    <a:pt x="958625" y="596651"/>
                    <a:pt x="958625" y="596651"/>
                    <a:pt x="958625" y="564224"/>
                  </a:cubicBezTo>
                  <a:lnTo>
                    <a:pt x="997132" y="564224"/>
                  </a:lnTo>
                  <a:lnTo>
                    <a:pt x="997132" y="596651"/>
                  </a:lnTo>
                  <a:lnTo>
                    <a:pt x="997892" y="596651"/>
                  </a:lnTo>
                  <a:lnTo>
                    <a:pt x="1003212" y="596651"/>
                  </a:lnTo>
                  <a:lnTo>
                    <a:pt x="1003212" y="514503"/>
                  </a:lnTo>
                  <a:lnTo>
                    <a:pt x="1004986" y="514503"/>
                  </a:lnTo>
                  <a:lnTo>
                    <a:pt x="1017399" y="514503"/>
                  </a:lnTo>
                  <a:lnTo>
                    <a:pt x="1017399" y="512612"/>
                  </a:lnTo>
                  <a:lnTo>
                    <a:pt x="1017399" y="499371"/>
                  </a:lnTo>
                  <a:lnTo>
                    <a:pt x="1039693" y="499371"/>
                  </a:lnTo>
                  <a:lnTo>
                    <a:pt x="1039693" y="498290"/>
                  </a:lnTo>
                  <a:lnTo>
                    <a:pt x="1039693" y="490724"/>
                  </a:lnTo>
                  <a:lnTo>
                    <a:pt x="1041466" y="490724"/>
                  </a:lnTo>
                  <a:lnTo>
                    <a:pt x="1053880" y="490724"/>
                  </a:lnTo>
                  <a:lnTo>
                    <a:pt x="1053880" y="491805"/>
                  </a:lnTo>
                  <a:lnTo>
                    <a:pt x="1053880" y="499371"/>
                  </a:lnTo>
                  <a:lnTo>
                    <a:pt x="1054640" y="499371"/>
                  </a:lnTo>
                  <a:lnTo>
                    <a:pt x="1059960" y="499371"/>
                  </a:lnTo>
                  <a:lnTo>
                    <a:pt x="1070093" y="495047"/>
                  </a:lnTo>
                  <a:lnTo>
                    <a:pt x="1074146" y="498290"/>
                  </a:lnTo>
                  <a:lnTo>
                    <a:pt x="1074146" y="490724"/>
                  </a:lnTo>
                  <a:lnTo>
                    <a:pt x="1076426" y="490724"/>
                  </a:lnTo>
                  <a:lnTo>
                    <a:pt x="1092387" y="490724"/>
                  </a:lnTo>
                  <a:lnTo>
                    <a:pt x="1092387" y="491805"/>
                  </a:lnTo>
                  <a:lnTo>
                    <a:pt x="1092387" y="499371"/>
                  </a:lnTo>
                  <a:lnTo>
                    <a:pt x="1122787" y="499371"/>
                  </a:lnTo>
                  <a:lnTo>
                    <a:pt x="1122787" y="500992"/>
                  </a:lnTo>
                  <a:lnTo>
                    <a:pt x="1122787" y="512342"/>
                  </a:lnTo>
                  <a:lnTo>
                    <a:pt x="1149134" y="512342"/>
                  </a:lnTo>
                  <a:lnTo>
                    <a:pt x="1149134" y="542606"/>
                  </a:lnTo>
                  <a:lnTo>
                    <a:pt x="1149894" y="542606"/>
                  </a:lnTo>
                  <a:lnTo>
                    <a:pt x="1155214" y="542606"/>
                  </a:lnTo>
                  <a:lnTo>
                    <a:pt x="1155214" y="543687"/>
                  </a:lnTo>
                  <a:lnTo>
                    <a:pt x="1155214" y="551254"/>
                  </a:lnTo>
                  <a:cubicBezTo>
                    <a:pt x="1159268" y="551254"/>
                    <a:pt x="1159268" y="551254"/>
                    <a:pt x="1159268" y="581518"/>
                  </a:cubicBezTo>
                  <a:lnTo>
                    <a:pt x="1160028" y="581518"/>
                  </a:lnTo>
                  <a:lnTo>
                    <a:pt x="1165348" y="581518"/>
                  </a:lnTo>
                  <a:lnTo>
                    <a:pt x="1165348" y="582329"/>
                  </a:lnTo>
                  <a:lnTo>
                    <a:pt x="1165348" y="588004"/>
                  </a:lnTo>
                  <a:lnTo>
                    <a:pt x="1166361" y="588004"/>
                  </a:lnTo>
                  <a:lnTo>
                    <a:pt x="1173454" y="588004"/>
                  </a:lnTo>
                  <a:lnTo>
                    <a:pt x="1173454" y="618269"/>
                  </a:lnTo>
                  <a:lnTo>
                    <a:pt x="1175481" y="618269"/>
                  </a:lnTo>
                  <a:lnTo>
                    <a:pt x="1189668" y="618269"/>
                  </a:lnTo>
                  <a:lnTo>
                    <a:pt x="1189668" y="642048"/>
                  </a:lnTo>
                  <a:cubicBezTo>
                    <a:pt x="1191695" y="642048"/>
                    <a:pt x="1191695" y="642048"/>
                    <a:pt x="1191695" y="643669"/>
                  </a:cubicBezTo>
                  <a:lnTo>
                    <a:pt x="1191695" y="655019"/>
                  </a:lnTo>
                  <a:lnTo>
                    <a:pt x="1192455" y="655019"/>
                  </a:lnTo>
                  <a:lnTo>
                    <a:pt x="1197775" y="655019"/>
                  </a:lnTo>
                  <a:lnTo>
                    <a:pt x="1197775" y="678798"/>
                  </a:lnTo>
                  <a:lnTo>
                    <a:pt x="1199041" y="678798"/>
                  </a:lnTo>
                  <a:lnTo>
                    <a:pt x="1207908" y="678798"/>
                  </a:lnTo>
                  <a:cubicBezTo>
                    <a:pt x="1209935" y="680960"/>
                    <a:pt x="1209935" y="680960"/>
                    <a:pt x="1209935" y="682852"/>
                  </a:cubicBezTo>
                  <a:lnTo>
                    <a:pt x="1209935" y="696093"/>
                  </a:lnTo>
                  <a:cubicBezTo>
                    <a:pt x="1209940" y="696086"/>
                    <a:pt x="1210027" y="695979"/>
                    <a:pt x="1211455" y="694201"/>
                  </a:cubicBezTo>
                  <a:lnTo>
                    <a:pt x="1222095" y="680960"/>
                  </a:lnTo>
                  <a:lnTo>
                    <a:pt x="1250469" y="680960"/>
                  </a:lnTo>
                  <a:lnTo>
                    <a:pt x="1250469" y="767431"/>
                  </a:lnTo>
                  <a:lnTo>
                    <a:pt x="1251229" y="767431"/>
                  </a:lnTo>
                  <a:lnTo>
                    <a:pt x="1256549" y="767431"/>
                  </a:lnTo>
                  <a:cubicBezTo>
                    <a:pt x="1256553" y="767423"/>
                    <a:pt x="1256612" y="767323"/>
                    <a:pt x="1257309" y="766080"/>
                  </a:cubicBezTo>
                  <a:lnTo>
                    <a:pt x="1262629" y="756622"/>
                  </a:lnTo>
                  <a:lnTo>
                    <a:pt x="1262629" y="758514"/>
                  </a:lnTo>
                  <a:lnTo>
                    <a:pt x="1262629" y="771755"/>
                  </a:lnTo>
                  <a:cubicBezTo>
                    <a:pt x="1266682" y="771755"/>
                    <a:pt x="1266682" y="771755"/>
                    <a:pt x="1266682" y="726358"/>
                  </a:cubicBezTo>
                  <a:lnTo>
                    <a:pt x="1267442" y="726358"/>
                  </a:lnTo>
                  <a:lnTo>
                    <a:pt x="1272762" y="726358"/>
                  </a:lnTo>
                  <a:lnTo>
                    <a:pt x="1272762" y="661504"/>
                  </a:lnTo>
                  <a:lnTo>
                    <a:pt x="1273776" y="661504"/>
                  </a:lnTo>
                  <a:lnTo>
                    <a:pt x="1280869" y="661504"/>
                  </a:lnTo>
                  <a:cubicBezTo>
                    <a:pt x="1280875" y="661483"/>
                    <a:pt x="1281139" y="660543"/>
                    <a:pt x="1293029" y="618269"/>
                  </a:cubicBezTo>
                  <a:lnTo>
                    <a:pt x="1294296" y="618269"/>
                  </a:lnTo>
                  <a:lnTo>
                    <a:pt x="1303163" y="618269"/>
                  </a:lnTo>
                  <a:cubicBezTo>
                    <a:pt x="1303168" y="618292"/>
                    <a:pt x="1303394" y="619258"/>
                    <a:pt x="1313296" y="661504"/>
                  </a:cubicBezTo>
                  <a:lnTo>
                    <a:pt x="1314309" y="661504"/>
                  </a:lnTo>
                  <a:lnTo>
                    <a:pt x="1321403" y="661504"/>
                  </a:lnTo>
                  <a:lnTo>
                    <a:pt x="1321403" y="700416"/>
                  </a:lnTo>
                  <a:lnTo>
                    <a:pt x="1323176" y="700416"/>
                  </a:lnTo>
                  <a:lnTo>
                    <a:pt x="1335590" y="700416"/>
                  </a:lnTo>
                  <a:lnTo>
                    <a:pt x="1335590" y="702578"/>
                  </a:lnTo>
                  <a:lnTo>
                    <a:pt x="1335590" y="717710"/>
                  </a:lnTo>
                  <a:cubicBezTo>
                    <a:pt x="1339643" y="717710"/>
                    <a:pt x="1339643" y="717710"/>
                    <a:pt x="1339643" y="715549"/>
                  </a:cubicBezTo>
                  <a:lnTo>
                    <a:pt x="1339643" y="700416"/>
                  </a:lnTo>
                  <a:lnTo>
                    <a:pt x="1341163" y="700416"/>
                  </a:lnTo>
                  <a:lnTo>
                    <a:pt x="1351803" y="700416"/>
                  </a:lnTo>
                  <a:lnTo>
                    <a:pt x="1351803" y="702037"/>
                  </a:lnTo>
                  <a:lnTo>
                    <a:pt x="1351803" y="713387"/>
                  </a:lnTo>
                  <a:lnTo>
                    <a:pt x="1382204" y="713387"/>
                  </a:lnTo>
                  <a:lnTo>
                    <a:pt x="1382204" y="676637"/>
                  </a:lnTo>
                  <a:lnTo>
                    <a:pt x="1383470" y="676637"/>
                  </a:lnTo>
                  <a:lnTo>
                    <a:pt x="1392337" y="676637"/>
                  </a:lnTo>
                  <a:lnTo>
                    <a:pt x="1392337" y="698254"/>
                  </a:lnTo>
                  <a:cubicBezTo>
                    <a:pt x="1394364" y="698254"/>
                    <a:pt x="1394364" y="698254"/>
                    <a:pt x="1394364" y="665828"/>
                  </a:cubicBezTo>
                  <a:lnTo>
                    <a:pt x="1416657" y="665828"/>
                  </a:lnTo>
                  <a:lnTo>
                    <a:pt x="1416657" y="664206"/>
                  </a:lnTo>
                  <a:lnTo>
                    <a:pt x="1416657" y="652857"/>
                  </a:lnTo>
                  <a:lnTo>
                    <a:pt x="1417417" y="652857"/>
                  </a:lnTo>
                  <a:lnTo>
                    <a:pt x="1422737" y="652857"/>
                  </a:lnTo>
                  <a:lnTo>
                    <a:pt x="1422737" y="650966"/>
                  </a:lnTo>
                  <a:lnTo>
                    <a:pt x="1422737" y="637725"/>
                  </a:lnTo>
                  <a:lnTo>
                    <a:pt x="1426791" y="644210"/>
                  </a:lnTo>
                  <a:lnTo>
                    <a:pt x="1429071" y="644210"/>
                  </a:lnTo>
                  <a:lnTo>
                    <a:pt x="1445031" y="644210"/>
                  </a:lnTo>
                  <a:lnTo>
                    <a:pt x="1445031" y="643399"/>
                  </a:lnTo>
                  <a:lnTo>
                    <a:pt x="1445031" y="637725"/>
                  </a:lnTo>
                  <a:lnTo>
                    <a:pt x="1445791" y="637725"/>
                  </a:lnTo>
                  <a:lnTo>
                    <a:pt x="1451111" y="637725"/>
                  </a:lnTo>
                  <a:lnTo>
                    <a:pt x="1451111" y="639076"/>
                  </a:lnTo>
                  <a:lnTo>
                    <a:pt x="1451111" y="648534"/>
                  </a:lnTo>
                  <a:lnTo>
                    <a:pt x="1489618" y="648534"/>
                  </a:lnTo>
                  <a:lnTo>
                    <a:pt x="1489618" y="786887"/>
                  </a:lnTo>
                  <a:lnTo>
                    <a:pt x="1491138" y="786887"/>
                  </a:lnTo>
                  <a:lnTo>
                    <a:pt x="1501778" y="786887"/>
                  </a:lnTo>
                  <a:lnTo>
                    <a:pt x="1501778" y="773917"/>
                  </a:lnTo>
                  <a:lnTo>
                    <a:pt x="1505832" y="773917"/>
                  </a:lnTo>
                  <a:lnTo>
                    <a:pt x="1505832" y="786887"/>
                  </a:lnTo>
                  <a:lnTo>
                    <a:pt x="1536232" y="786887"/>
                  </a:lnTo>
                  <a:lnTo>
                    <a:pt x="1536232" y="756622"/>
                  </a:lnTo>
                  <a:lnTo>
                    <a:pt x="1548392" y="756622"/>
                  </a:lnTo>
                  <a:lnTo>
                    <a:pt x="1560552" y="754461"/>
                  </a:lnTo>
                  <a:cubicBezTo>
                    <a:pt x="1562579" y="754461"/>
                    <a:pt x="1562579" y="756622"/>
                    <a:pt x="1564606" y="756622"/>
                  </a:cubicBezTo>
                  <a:lnTo>
                    <a:pt x="1574739" y="756622"/>
                  </a:lnTo>
                  <a:lnTo>
                    <a:pt x="1574739" y="786887"/>
                  </a:lnTo>
                  <a:lnTo>
                    <a:pt x="1582846" y="786887"/>
                  </a:lnTo>
                  <a:lnTo>
                    <a:pt x="1582846" y="804182"/>
                  </a:lnTo>
                  <a:lnTo>
                    <a:pt x="1592182" y="805087"/>
                  </a:lnTo>
                  <a:lnTo>
                    <a:pt x="1605140" y="805087"/>
                  </a:lnTo>
                  <a:lnTo>
                    <a:pt x="1605140" y="789049"/>
                  </a:lnTo>
                  <a:lnTo>
                    <a:pt x="1673096" y="789049"/>
                  </a:lnTo>
                  <a:lnTo>
                    <a:pt x="1673096" y="703796"/>
                  </a:lnTo>
                  <a:lnTo>
                    <a:pt x="1745104" y="703796"/>
                  </a:lnTo>
                  <a:lnTo>
                    <a:pt x="1745104" y="782564"/>
                  </a:lnTo>
                  <a:lnTo>
                    <a:pt x="1747008" y="782564"/>
                  </a:lnTo>
                  <a:lnTo>
                    <a:pt x="1748250" y="805087"/>
                  </a:lnTo>
                  <a:lnTo>
                    <a:pt x="1757926" y="805087"/>
                  </a:lnTo>
                  <a:cubicBezTo>
                    <a:pt x="1758462" y="797873"/>
                    <a:pt x="1759168" y="790219"/>
                    <a:pt x="1759168" y="782564"/>
                  </a:cubicBezTo>
                  <a:lnTo>
                    <a:pt x="1765248" y="782564"/>
                  </a:lnTo>
                  <a:lnTo>
                    <a:pt x="1766490" y="805087"/>
                  </a:lnTo>
                  <a:lnTo>
                    <a:pt x="1817112" y="805087"/>
                  </a:lnTo>
                  <a:lnTo>
                    <a:pt x="1817112" y="642059"/>
                  </a:lnTo>
                  <a:lnTo>
                    <a:pt x="2014439" y="642059"/>
                  </a:lnTo>
                  <a:lnTo>
                    <a:pt x="2014439" y="805087"/>
                  </a:lnTo>
                  <a:lnTo>
                    <a:pt x="2033136" y="805087"/>
                  </a:lnTo>
                  <a:lnTo>
                    <a:pt x="2033136" y="722394"/>
                  </a:lnTo>
                  <a:lnTo>
                    <a:pt x="2128256" y="722394"/>
                  </a:lnTo>
                  <a:cubicBezTo>
                    <a:pt x="2132331" y="616373"/>
                    <a:pt x="2135709" y="510899"/>
                    <a:pt x="2140186" y="404253"/>
                  </a:cubicBezTo>
                  <a:cubicBezTo>
                    <a:pt x="2130053" y="404253"/>
                    <a:pt x="2105733" y="391282"/>
                    <a:pt x="2128026" y="382635"/>
                  </a:cubicBezTo>
                  <a:cubicBezTo>
                    <a:pt x="2125999" y="380473"/>
                    <a:pt x="2123973" y="378311"/>
                    <a:pt x="2121946" y="378311"/>
                  </a:cubicBezTo>
                  <a:cubicBezTo>
                    <a:pt x="2121946" y="365341"/>
                    <a:pt x="2119919" y="363179"/>
                    <a:pt x="2130053" y="354532"/>
                  </a:cubicBezTo>
                  <a:lnTo>
                    <a:pt x="2130053" y="337238"/>
                  </a:lnTo>
                  <a:lnTo>
                    <a:pt x="2144240" y="337238"/>
                  </a:lnTo>
                  <a:lnTo>
                    <a:pt x="2144240" y="315620"/>
                  </a:lnTo>
                  <a:cubicBezTo>
                    <a:pt x="2144240" y="313458"/>
                    <a:pt x="2146266" y="313458"/>
                    <a:pt x="2146266" y="311296"/>
                  </a:cubicBezTo>
                  <a:lnTo>
                    <a:pt x="2146266" y="233472"/>
                  </a:lnTo>
                  <a:cubicBezTo>
                    <a:pt x="2146266" y="231310"/>
                    <a:pt x="2144240" y="229149"/>
                    <a:pt x="2144240" y="226987"/>
                  </a:cubicBezTo>
                  <a:lnTo>
                    <a:pt x="2150320" y="220501"/>
                  </a:lnTo>
                  <a:lnTo>
                    <a:pt x="2150320" y="162133"/>
                  </a:lnTo>
                  <a:cubicBezTo>
                    <a:pt x="2150320" y="159972"/>
                    <a:pt x="2150320" y="159972"/>
                    <a:pt x="2152346" y="157810"/>
                  </a:cubicBezTo>
                  <a:lnTo>
                    <a:pt x="2152346" y="101604"/>
                  </a:lnTo>
                  <a:cubicBezTo>
                    <a:pt x="2154373" y="92957"/>
                    <a:pt x="2154373" y="88633"/>
                    <a:pt x="2154373" y="82148"/>
                  </a:cubicBezTo>
                  <a:cubicBezTo>
                    <a:pt x="2158427" y="88633"/>
                    <a:pt x="2158427" y="92957"/>
                    <a:pt x="2158427" y="99442"/>
                  </a:cubicBezTo>
                  <a:cubicBezTo>
                    <a:pt x="2160453" y="121060"/>
                    <a:pt x="2160453" y="140516"/>
                    <a:pt x="2160453" y="157810"/>
                  </a:cubicBezTo>
                  <a:cubicBezTo>
                    <a:pt x="2162480" y="181589"/>
                    <a:pt x="2162480" y="201045"/>
                    <a:pt x="2162480" y="220501"/>
                  </a:cubicBezTo>
                  <a:lnTo>
                    <a:pt x="2168560" y="226987"/>
                  </a:lnTo>
                  <a:cubicBezTo>
                    <a:pt x="2168560" y="229149"/>
                    <a:pt x="2166533" y="231310"/>
                    <a:pt x="2166533" y="233472"/>
                  </a:cubicBezTo>
                  <a:lnTo>
                    <a:pt x="2166533" y="311296"/>
                  </a:lnTo>
                  <a:cubicBezTo>
                    <a:pt x="2166533" y="313458"/>
                    <a:pt x="2168560" y="313458"/>
                    <a:pt x="2168560" y="315620"/>
                  </a:cubicBezTo>
                  <a:lnTo>
                    <a:pt x="2168560" y="337238"/>
                  </a:lnTo>
                  <a:lnTo>
                    <a:pt x="2182747" y="337238"/>
                  </a:lnTo>
                  <a:lnTo>
                    <a:pt x="2182747" y="354532"/>
                  </a:lnTo>
                  <a:cubicBezTo>
                    <a:pt x="2190854" y="363179"/>
                    <a:pt x="2190854" y="363179"/>
                    <a:pt x="2190854" y="378311"/>
                  </a:cubicBezTo>
                  <a:cubicBezTo>
                    <a:pt x="2188827" y="378311"/>
                    <a:pt x="2186800" y="380473"/>
                    <a:pt x="2184774" y="382635"/>
                  </a:cubicBezTo>
                  <a:cubicBezTo>
                    <a:pt x="2205040" y="393444"/>
                    <a:pt x="2180720" y="402091"/>
                    <a:pt x="2172613" y="404253"/>
                  </a:cubicBezTo>
                  <a:cubicBezTo>
                    <a:pt x="2174640" y="488562"/>
                    <a:pt x="2178693" y="572871"/>
                    <a:pt x="2180720" y="657181"/>
                  </a:cubicBezTo>
                  <a:lnTo>
                    <a:pt x="2245574" y="657181"/>
                  </a:lnTo>
                  <a:lnTo>
                    <a:pt x="2245574" y="732843"/>
                  </a:lnTo>
                  <a:lnTo>
                    <a:pt x="2253681" y="732843"/>
                  </a:lnTo>
                  <a:cubicBezTo>
                    <a:pt x="2253681" y="730681"/>
                    <a:pt x="2255708" y="728519"/>
                    <a:pt x="2255708" y="726358"/>
                  </a:cubicBezTo>
                  <a:lnTo>
                    <a:pt x="2261788" y="726358"/>
                  </a:lnTo>
                  <a:cubicBezTo>
                    <a:pt x="2261788" y="728519"/>
                    <a:pt x="2261788" y="730681"/>
                    <a:pt x="2263815" y="735005"/>
                  </a:cubicBezTo>
                  <a:lnTo>
                    <a:pt x="2275975" y="735005"/>
                  </a:lnTo>
                  <a:lnTo>
                    <a:pt x="2275975" y="728519"/>
                  </a:lnTo>
                  <a:lnTo>
                    <a:pt x="2298268" y="728519"/>
                  </a:lnTo>
                  <a:lnTo>
                    <a:pt x="2298268" y="735005"/>
                  </a:lnTo>
                  <a:lnTo>
                    <a:pt x="2318535" y="735005"/>
                  </a:lnTo>
                  <a:lnTo>
                    <a:pt x="2318535" y="780402"/>
                  </a:lnTo>
                  <a:lnTo>
                    <a:pt x="2332722" y="780402"/>
                  </a:lnTo>
                  <a:lnTo>
                    <a:pt x="2332722" y="767431"/>
                  </a:lnTo>
                  <a:lnTo>
                    <a:pt x="2348936" y="767431"/>
                  </a:lnTo>
                  <a:lnTo>
                    <a:pt x="2348936" y="588004"/>
                  </a:lnTo>
                  <a:lnTo>
                    <a:pt x="2355016" y="581518"/>
                  </a:lnTo>
                  <a:lnTo>
                    <a:pt x="2427977" y="581518"/>
                  </a:lnTo>
                  <a:lnTo>
                    <a:pt x="2427977" y="590166"/>
                  </a:lnTo>
                  <a:lnTo>
                    <a:pt x="2438110" y="590166"/>
                  </a:lnTo>
                  <a:lnTo>
                    <a:pt x="2438110" y="704740"/>
                  </a:lnTo>
                  <a:lnTo>
                    <a:pt x="2460404" y="704740"/>
                  </a:lnTo>
                  <a:lnTo>
                    <a:pt x="2460404" y="637725"/>
                  </a:lnTo>
                  <a:lnTo>
                    <a:pt x="2486751" y="637725"/>
                  </a:lnTo>
                  <a:cubicBezTo>
                    <a:pt x="2488777" y="637725"/>
                    <a:pt x="2488777" y="635563"/>
                    <a:pt x="2490804" y="633401"/>
                  </a:cubicBezTo>
                  <a:lnTo>
                    <a:pt x="2498911" y="633401"/>
                  </a:lnTo>
                  <a:cubicBezTo>
                    <a:pt x="2500937" y="635563"/>
                    <a:pt x="2500937" y="637725"/>
                    <a:pt x="2502964" y="637725"/>
                  </a:cubicBezTo>
                  <a:lnTo>
                    <a:pt x="2525258" y="637725"/>
                  </a:lnTo>
                  <a:lnTo>
                    <a:pt x="2525258" y="520989"/>
                  </a:lnTo>
                  <a:cubicBezTo>
                    <a:pt x="2525272" y="520986"/>
                    <a:pt x="2526139" y="520822"/>
                    <a:pt x="2582005" y="510180"/>
                  </a:cubicBezTo>
                  <a:lnTo>
                    <a:pt x="2582005" y="511261"/>
                  </a:lnTo>
                  <a:lnTo>
                    <a:pt x="2582005" y="518827"/>
                  </a:lnTo>
                  <a:lnTo>
                    <a:pt x="2608352" y="518827"/>
                  </a:lnTo>
                  <a:lnTo>
                    <a:pt x="2608352" y="773917"/>
                  </a:lnTo>
                  <a:lnTo>
                    <a:pt x="2630646" y="773917"/>
                  </a:lnTo>
                  <a:lnTo>
                    <a:pt x="2630646" y="769593"/>
                  </a:lnTo>
                  <a:lnTo>
                    <a:pt x="2642806" y="769593"/>
                  </a:lnTo>
                  <a:lnTo>
                    <a:pt x="2642806" y="773917"/>
                  </a:lnTo>
                  <a:lnTo>
                    <a:pt x="2667126" y="773917"/>
                  </a:lnTo>
                  <a:lnTo>
                    <a:pt x="2667126" y="760946"/>
                  </a:lnTo>
                  <a:lnTo>
                    <a:pt x="2695500" y="760946"/>
                  </a:lnTo>
                  <a:cubicBezTo>
                    <a:pt x="2699553" y="756622"/>
                    <a:pt x="2703607" y="756622"/>
                    <a:pt x="2707660" y="756622"/>
                  </a:cubicBezTo>
                  <a:cubicBezTo>
                    <a:pt x="2713740" y="760946"/>
                    <a:pt x="2721847" y="760946"/>
                    <a:pt x="2727927" y="760946"/>
                  </a:cubicBezTo>
                  <a:lnTo>
                    <a:pt x="2727927" y="743652"/>
                  </a:lnTo>
                  <a:lnTo>
                    <a:pt x="2736034" y="743652"/>
                  </a:lnTo>
                  <a:lnTo>
                    <a:pt x="2736034" y="730681"/>
                  </a:lnTo>
                  <a:lnTo>
                    <a:pt x="2792781" y="730681"/>
                  </a:lnTo>
                  <a:lnTo>
                    <a:pt x="2792781" y="700416"/>
                  </a:lnTo>
                  <a:lnTo>
                    <a:pt x="2811021" y="700416"/>
                  </a:lnTo>
                  <a:lnTo>
                    <a:pt x="2811021" y="693931"/>
                  </a:lnTo>
                  <a:lnTo>
                    <a:pt x="2823181" y="693931"/>
                  </a:lnTo>
                  <a:lnTo>
                    <a:pt x="2823181" y="700416"/>
                  </a:lnTo>
                  <a:lnTo>
                    <a:pt x="2839395" y="700416"/>
                  </a:lnTo>
                  <a:lnTo>
                    <a:pt x="2839395" y="750137"/>
                  </a:lnTo>
                  <a:lnTo>
                    <a:pt x="2871822" y="750137"/>
                  </a:lnTo>
                  <a:lnTo>
                    <a:pt x="2871822" y="724196"/>
                  </a:lnTo>
                  <a:lnTo>
                    <a:pt x="2910329" y="724196"/>
                  </a:lnTo>
                  <a:lnTo>
                    <a:pt x="2910329" y="693931"/>
                  </a:lnTo>
                  <a:lnTo>
                    <a:pt x="2958970" y="693931"/>
                  </a:lnTo>
                  <a:lnTo>
                    <a:pt x="2958970" y="805087"/>
                  </a:lnTo>
                  <a:lnTo>
                    <a:pt x="2958970" y="818866"/>
                  </a:lnTo>
                  <a:lnTo>
                    <a:pt x="2968113" y="818866"/>
                  </a:lnTo>
                  <a:lnTo>
                    <a:pt x="2968113" y="762555"/>
                  </a:lnTo>
                  <a:lnTo>
                    <a:pt x="2971450" y="756622"/>
                  </a:lnTo>
                  <a:lnTo>
                    <a:pt x="2971450" y="758514"/>
                  </a:lnTo>
                  <a:lnTo>
                    <a:pt x="2971450" y="771755"/>
                  </a:lnTo>
                  <a:cubicBezTo>
                    <a:pt x="2975503" y="771755"/>
                    <a:pt x="2975503" y="771755"/>
                    <a:pt x="2975503" y="726358"/>
                  </a:cubicBezTo>
                  <a:lnTo>
                    <a:pt x="2976263" y="726358"/>
                  </a:lnTo>
                  <a:lnTo>
                    <a:pt x="2981583" y="726358"/>
                  </a:lnTo>
                  <a:lnTo>
                    <a:pt x="2981583" y="661504"/>
                  </a:lnTo>
                  <a:lnTo>
                    <a:pt x="2982597" y="661504"/>
                  </a:lnTo>
                  <a:lnTo>
                    <a:pt x="2989690" y="661504"/>
                  </a:lnTo>
                  <a:cubicBezTo>
                    <a:pt x="2989696" y="661483"/>
                    <a:pt x="2989960" y="660543"/>
                    <a:pt x="3001850" y="618269"/>
                  </a:cubicBezTo>
                  <a:lnTo>
                    <a:pt x="3003117" y="618269"/>
                  </a:lnTo>
                  <a:lnTo>
                    <a:pt x="3011984" y="618269"/>
                  </a:lnTo>
                  <a:cubicBezTo>
                    <a:pt x="3011989" y="618292"/>
                    <a:pt x="3012215" y="619258"/>
                    <a:pt x="3022117" y="661504"/>
                  </a:cubicBezTo>
                  <a:lnTo>
                    <a:pt x="3023130" y="661504"/>
                  </a:lnTo>
                  <a:lnTo>
                    <a:pt x="3030224" y="661504"/>
                  </a:lnTo>
                  <a:lnTo>
                    <a:pt x="3030224" y="700416"/>
                  </a:lnTo>
                  <a:lnTo>
                    <a:pt x="3031997" y="700416"/>
                  </a:lnTo>
                  <a:lnTo>
                    <a:pt x="3044411" y="700416"/>
                  </a:lnTo>
                  <a:lnTo>
                    <a:pt x="3044411" y="702578"/>
                  </a:lnTo>
                  <a:lnTo>
                    <a:pt x="3044411" y="717710"/>
                  </a:lnTo>
                  <a:cubicBezTo>
                    <a:pt x="3048464" y="717710"/>
                    <a:pt x="3048464" y="717710"/>
                    <a:pt x="3048464" y="715549"/>
                  </a:cubicBezTo>
                  <a:lnTo>
                    <a:pt x="3048464" y="700416"/>
                  </a:lnTo>
                  <a:lnTo>
                    <a:pt x="3049984" y="700416"/>
                  </a:lnTo>
                  <a:lnTo>
                    <a:pt x="3060624" y="700416"/>
                  </a:lnTo>
                  <a:lnTo>
                    <a:pt x="3060624" y="702037"/>
                  </a:lnTo>
                  <a:lnTo>
                    <a:pt x="3060624" y="713387"/>
                  </a:lnTo>
                  <a:lnTo>
                    <a:pt x="3091025" y="713387"/>
                  </a:lnTo>
                  <a:lnTo>
                    <a:pt x="3091025" y="676637"/>
                  </a:lnTo>
                  <a:lnTo>
                    <a:pt x="3092291" y="676637"/>
                  </a:lnTo>
                  <a:lnTo>
                    <a:pt x="3101158" y="676637"/>
                  </a:lnTo>
                  <a:lnTo>
                    <a:pt x="3101158" y="698254"/>
                  </a:lnTo>
                  <a:cubicBezTo>
                    <a:pt x="3103185" y="698254"/>
                    <a:pt x="3103185" y="698254"/>
                    <a:pt x="3103185" y="665828"/>
                  </a:cubicBezTo>
                  <a:lnTo>
                    <a:pt x="3125478" y="665828"/>
                  </a:lnTo>
                  <a:lnTo>
                    <a:pt x="3125478" y="664206"/>
                  </a:lnTo>
                  <a:lnTo>
                    <a:pt x="3125478" y="652857"/>
                  </a:lnTo>
                  <a:lnTo>
                    <a:pt x="3126238" y="652857"/>
                  </a:lnTo>
                  <a:lnTo>
                    <a:pt x="3131558" y="652857"/>
                  </a:lnTo>
                  <a:lnTo>
                    <a:pt x="3131558" y="650966"/>
                  </a:lnTo>
                  <a:lnTo>
                    <a:pt x="3131558" y="637725"/>
                  </a:lnTo>
                  <a:lnTo>
                    <a:pt x="3135612" y="644210"/>
                  </a:lnTo>
                  <a:lnTo>
                    <a:pt x="3137892" y="644210"/>
                  </a:lnTo>
                  <a:lnTo>
                    <a:pt x="3153852" y="644210"/>
                  </a:lnTo>
                  <a:lnTo>
                    <a:pt x="3153852" y="643399"/>
                  </a:lnTo>
                  <a:lnTo>
                    <a:pt x="3153852" y="637725"/>
                  </a:lnTo>
                  <a:lnTo>
                    <a:pt x="3154612" y="637725"/>
                  </a:lnTo>
                  <a:lnTo>
                    <a:pt x="3159932" y="637725"/>
                  </a:lnTo>
                  <a:lnTo>
                    <a:pt x="3159932" y="639076"/>
                  </a:lnTo>
                  <a:lnTo>
                    <a:pt x="3159932" y="648534"/>
                  </a:lnTo>
                  <a:lnTo>
                    <a:pt x="3195788" y="648534"/>
                  </a:lnTo>
                  <a:lnTo>
                    <a:pt x="3195788" y="1159457"/>
                  </a:lnTo>
                  <a:lnTo>
                    <a:pt x="3031533" y="1159331"/>
                  </a:lnTo>
                  <a:lnTo>
                    <a:pt x="3031520" y="1160647"/>
                  </a:lnTo>
                  <a:lnTo>
                    <a:pt x="2054" y="1158314"/>
                  </a:lnTo>
                  <a:cubicBezTo>
                    <a:pt x="1369" y="1010750"/>
                    <a:pt x="685" y="871760"/>
                    <a:pt x="0" y="724196"/>
                  </a:cubicBezTo>
                  <a:lnTo>
                    <a:pt x="20267" y="724196"/>
                  </a:lnTo>
                  <a:cubicBezTo>
                    <a:pt x="20271" y="724190"/>
                    <a:pt x="20308" y="724108"/>
                    <a:pt x="20774" y="723115"/>
                  </a:cubicBezTo>
                  <a:lnTo>
                    <a:pt x="24320" y="715549"/>
                  </a:lnTo>
                  <a:cubicBezTo>
                    <a:pt x="24329" y="715550"/>
                    <a:pt x="24442" y="715568"/>
                    <a:pt x="26094" y="715819"/>
                  </a:cubicBezTo>
                  <a:lnTo>
                    <a:pt x="38507" y="717710"/>
                  </a:lnTo>
                  <a:cubicBezTo>
                    <a:pt x="38510" y="717720"/>
                    <a:pt x="38548" y="717821"/>
                    <a:pt x="39014" y="719062"/>
                  </a:cubicBezTo>
                  <a:lnTo>
                    <a:pt x="42560" y="728519"/>
                  </a:lnTo>
                  <a:cubicBezTo>
                    <a:pt x="42574" y="728520"/>
                    <a:pt x="43170" y="728570"/>
                    <a:pt x="68907" y="730681"/>
                  </a:cubicBezTo>
                  <a:lnTo>
                    <a:pt x="68907" y="607460"/>
                  </a:lnTo>
                  <a:lnTo>
                    <a:pt x="70934" y="607460"/>
                  </a:lnTo>
                  <a:lnTo>
                    <a:pt x="85121" y="607460"/>
                  </a:lnTo>
                  <a:lnTo>
                    <a:pt x="85121" y="471268"/>
                  </a:lnTo>
                  <a:lnTo>
                    <a:pt x="86894" y="471268"/>
                  </a:lnTo>
                  <a:lnTo>
                    <a:pt x="99308" y="471268"/>
                  </a:lnTo>
                  <a:lnTo>
                    <a:pt x="99308" y="356694"/>
                  </a:lnTo>
                  <a:cubicBezTo>
                    <a:pt x="103361" y="354532"/>
                    <a:pt x="103361" y="354532"/>
                    <a:pt x="103361" y="328590"/>
                  </a:cubicBezTo>
                  <a:lnTo>
                    <a:pt x="105388" y="328590"/>
                  </a:lnTo>
                  <a:lnTo>
                    <a:pt x="119575" y="328590"/>
                  </a:lnTo>
                  <a:cubicBezTo>
                    <a:pt x="119586" y="328567"/>
                    <a:pt x="120192" y="327200"/>
                    <a:pt x="156055" y="246443"/>
                  </a:cubicBezTo>
                  <a:cubicBezTo>
                    <a:pt x="156055" y="246429"/>
                    <a:pt x="156089" y="244478"/>
                    <a:pt x="1601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</p:grpSp>
      <p:grpSp>
        <p:nvGrpSpPr>
          <p:cNvPr id="198" name="Google Shape;198;p2"/>
          <p:cNvGrpSpPr/>
          <p:nvPr/>
        </p:nvGrpSpPr>
        <p:grpSpPr>
          <a:xfrm>
            <a:off x="7775789" y="1535237"/>
            <a:ext cx="2663026" cy="2003177"/>
            <a:chOff x="2604654" y="2041913"/>
            <a:chExt cx="3558020" cy="2833560"/>
          </a:xfrm>
        </p:grpSpPr>
        <p:grpSp>
          <p:nvGrpSpPr>
            <p:cNvPr id="199" name="Google Shape;199;p2"/>
            <p:cNvGrpSpPr/>
            <p:nvPr/>
          </p:nvGrpSpPr>
          <p:grpSpPr>
            <a:xfrm>
              <a:off x="2604654" y="2041913"/>
              <a:ext cx="3558020" cy="2801889"/>
              <a:chOff x="2604654" y="2041913"/>
              <a:chExt cx="3558020" cy="2801889"/>
            </a:xfrm>
          </p:grpSpPr>
          <p:sp>
            <p:nvSpPr>
              <p:cNvPr id="200" name="Google Shape;200;p2"/>
              <p:cNvSpPr/>
              <p:nvPr/>
            </p:nvSpPr>
            <p:spPr>
              <a:xfrm>
                <a:off x="2901403" y="2041913"/>
                <a:ext cx="3261271" cy="1993269"/>
              </a:xfrm>
              <a:custGeom>
                <a:rect b="b" l="l" r="r" t="t"/>
                <a:pathLst>
                  <a:path extrusionOk="0" h="1993269" w="3261271">
                    <a:moveTo>
                      <a:pt x="1118146" y="606037"/>
                    </a:moveTo>
                    <a:cubicBezTo>
                      <a:pt x="816521" y="761612"/>
                      <a:pt x="308521" y="1206112"/>
                      <a:pt x="3721" y="844162"/>
                    </a:cubicBezTo>
                    <a:cubicBezTo>
                      <a:pt x="-62359" y="765692"/>
                      <a:pt x="772071" y="98037"/>
                      <a:pt x="889546" y="34537"/>
                    </a:cubicBezTo>
                    <a:cubicBezTo>
                      <a:pt x="1007021" y="-9913"/>
                      <a:pt x="2000796" y="-16263"/>
                      <a:pt x="2127796" y="44062"/>
                    </a:cubicBezTo>
                    <a:cubicBezTo>
                      <a:pt x="2616746" y="180587"/>
                      <a:pt x="2915196" y="345687"/>
                      <a:pt x="3242221" y="615562"/>
                    </a:cubicBezTo>
                    <a:lnTo>
                      <a:pt x="3261271" y="1987162"/>
                    </a:lnTo>
                    <a:cubicBezTo>
                      <a:pt x="3159671" y="2012562"/>
                      <a:pt x="3134271" y="1961762"/>
                      <a:pt x="2994571" y="1777612"/>
                    </a:cubicBezTo>
                    <a:cubicBezTo>
                      <a:pt x="2616746" y="1444237"/>
                      <a:pt x="2343696" y="1148962"/>
                      <a:pt x="2118271" y="806062"/>
                    </a:cubicBezTo>
                    <a:cubicBezTo>
                      <a:pt x="1756321" y="777487"/>
                      <a:pt x="1432471" y="720337"/>
                      <a:pt x="1118146" y="606037"/>
                    </a:cubicBezTo>
                    <a:close/>
                  </a:path>
                </a:pathLst>
              </a:custGeom>
              <a:solidFill>
                <a:srgbClr val="BE5100"/>
              </a:solidFill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1">
                  <a:solidFill>
                    <a:schemeClr val="lt1"/>
                  </a:solidFill>
                  <a:latin typeface="Open Sans Light"/>
                  <a:ea typeface="Open Sans Light"/>
                  <a:cs typeface="Open Sans Light"/>
                  <a:sym typeface="Open Sans Light"/>
                </a:endParaRPr>
              </a:p>
            </p:txBody>
          </p:sp>
          <p:sp>
            <p:nvSpPr>
              <p:cNvPr id="201" name="Google Shape;201;p2"/>
              <p:cNvSpPr/>
              <p:nvPr/>
            </p:nvSpPr>
            <p:spPr>
              <a:xfrm rot="2002203">
                <a:off x="2745022" y="3807001"/>
                <a:ext cx="339508" cy="612148"/>
              </a:xfrm>
              <a:prstGeom prst="roundRect">
                <a:avLst>
                  <a:gd fmla="val 50000" name="adj"/>
                </a:avLst>
              </a:prstGeom>
              <a:solidFill>
                <a:srgbClr val="BE5100"/>
              </a:solidFill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1">
                  <a:solidFill>
                    <a:schemeClr val="lt1"/>
                  </a:solidFill>
                  <a:latin typeface="Open Sans Light"/>
                  <a:ea typeface="Open Sans Light"/>
                  <a:cs typeface="Open Sans Light"/>
                  <a:sym typeface="Open Sans Light"/>
                </a:endParaRPr>
              </a:p>
            </p:txBody>
          </p:sp>
          <p:sp>
            <p:nvSpPr>
              <p:cNvPr id="202" name="Google Shape;202;p2"/>
              <p:cNvSpPr/>
              <p:nvPr/>
            </p:nvSpPr>
            <p:spPr>
              <a:xfrm rot="2002203">
                <a:off x="3276558" y="3627997"/>
                <a:ext cx="339508" cy="934693"/>
              </a:xfrm>
              <a:prstGeom prst="roundRect">
                <a:avLst>
                  <a:gd fmla="val 50000" name="adj"/>
                </a:avLst>
              </a:prstGeom>
              <a:solidFill>
                <a:srgbClr val="BE5100"/>
              </a:solidFill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1">
                  <a:solidFill>
                    <a:schemeClr val="lt1"/>
                  </a:solidFill>
                  <a:latin typeface="Open Sans Light"/>
                  <a:ea typeface="Open Sans Light"/>
                  <a:cs typeface="Open Sans Light"/>
                  <a:sym typeface="Open Sans Light"/>
                </a:endParaRPr>
              </a:p>
            </p:txBody>
          </p:sp>
          <p:sp>
            <p:nvSpPr>
              <p:cNvPr id="203" name="Google Shape;203;p2"/>
              <p:cNvSpPr/>
              <p:nvPr/>
            </p:nvSpPr>
            <p:spPr>
              <a:xfrm rot="2002203">
                <a:off x="3656813" y="3935485"/>
                <a:ext cx="339508" cy="724313"/>
              </a:xfrm>
              <a:prstGeom prst="roundRect">
                <a:avLst>
                  <a:gd fmla="val 50000" name="adj"/>
                </a:avLst>
              </a:prstGeom>
              <a:solidFill>
                <a:srgbClr val="BE5100"/>
              </a:solidFill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1">
                  <a:solidFill>
                    <a:schemeClr val="lt1"/>
                  </a:solidFill>
                  <a:latin typeface="Open Sans Light"/>
                  <a:ea typeface="Open Sans Light"/>
                  <a:cs typeface="Open Sans Light"/>
                  <a:sym typeface="Open Sans Light"/>
                </a:endParaRPr>
              </a:p>
            </p:txBody>
          </p:sp>
          <p:sp>
            <p:nvSpPr>
              <p:cNvPr id="204" name="Google Shape;204;p2"/>
              <p:cNvSpPr/>
              <p:nvPr/>
            </p:nvSpPr>
            <p:spPr>
              <a:xfrm rot="2002203">
                <a:off x="4082895" y="4229792"/>
                <a:ext cx="339508" cy="567411"/>
              </a:xfrm>
              <a:prstGeom prst="roundRect">
                <a:avLst>
                  <a:gd fmla="val 50000" name="adj"/>
                </a:avLst>
              </a:prstGeom>
              <a:solidFill>
                <a:srgbClr val="BE5100"/>
              </a:solidFill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1">
                  <a:solidFill>
                    <a:schemeClr val="lt1"/>
                  </a:solidFill>
                  <a:latin typeface="Open Sans Light"/>
                  <a:ea typeface="Open Sans Light"/>
                  <a:cs typeface="Open Sans Light"/>
                  <a:sym typeface="Open Sans Light"/>
                </a:endParaRPr>
              </a:p>
            </p:txBody>
          </p:sp>
        </p:grpSp>
        <p:sp>
          <p:nvSpPr>
            <p:cNvPr id="205" name="Google Shape;205;p2"/>
            <p:cNvSpPr/>
            <p:nvPr/>
          </p:nvSpPr>
          <p:spPr>
            <a:xfrm>
              <a:off x="2676526" y="2590800"/>
              <a:ext cx="3152217" cy="2284673"/>
            </a:xfrm>
            <a:custGeom>
              <a:rect b="b" l="l" r="r" t="t"/>
              <a:pathLst>
                <a:path extrusionOk="0" h="2284673" w="3152217">
                  <a:moveTo>
                    <a:pt x="400050" y="0"/>
                  </a:moveTo>
                  <a:lnTo>
                    <a:pt x="95250" y="276225"/>
                  </a:lnTo>
                  <a:cubicBezTo>
                    <a:pt x="349250" y="777875"/>
                    <a:pt x="831850" y="460375"/>
                    <a:pt x="1352550" y="152400"/>
                  </a:cubicBezTo>
                  <a:cubicBezTo>
                    <a:pt x="1641475" y="288925"/>
                    <a:pt x="1968500" y="301625"/>
                    <a:pt x="2314575" y="352425"/>
                  </a:cubicBezTo>
                  <a:cubicBezTo>
                    <a:pt x="2451100" y="603250"/>
                    <a:pt x="2587625" y="682625"/>
                    <a:pt x="2724150" y="847725"/>
                  </a:cubicBezTo>
                  <a:lnTo>
                    <a:pt x="3152217" y="1284360"/>
                  </a:lnTo>
                  <a:cubicBezTo>
                    <a:pt x="3210819" y="1342962"/>
                    <a:pt x="3210819" y="1437975"/>
                    <a:pt x="3152217" y="1496577"/>
                  </a:cubicBezTo>
                  <a:cubicBezTo>
                    <a:pt x="3093615" y="1555179"/>
                    <a:pt x="2998602" y="1555179"/>
                    <a:pt x="2940000" y="1496577"/>
                  </a:cubicBezTo>
                  <a:lnTo>
                    <a:pt x="2539107" y="1095683"/>
                  </a:lnTo>
                  <a:lnTo>
                    <a:pt x="2474399" y="1182392"/>
                  </a:lnTo>
                  <a:lnTo>
                    <a:pt x="2907621" y="1615615"/>
                  </a:lnTo>
                  <a:cubicBezTo>
                    <a:pt x="2966223" y="1674217"/>
                    <a:pt x="2966223" y="1769230"/>
                    <a:pt x="2907621" y="1827832"/>
                  </a:cubicBezTo>
                  <a:cubicBezTo>
                    <a:pt x="2849019" y="1886434"/>
                    <a:pt x="2754006" y="1886434"/>
                    <a:pt x="2695404" y="1827832"/>
                  </a:cubicBezTo>
                  <a:lnTo>
                    <a:pt x="2293017" y="1425444"/>
                  </a:lnTo>
                  <a:lnTo>
                    <a:pt x="2228234" y="1512253"/>
                  </a:lnTo>
                  <a:lnTo>
                    <a:pt x="2648161" y="1932180"/>
                  </a:lnTo>
                  <a:cubicBezTo>
                    <a:pt x="2706763" y="1990782"/>
                    <a:pt x="2706763" y="2085795"/>
                    <a:pt x="2648161" y="2144397"/>
                  </a:cubicBezTo>
                  <a:cubicBezTo>
                    <a:pt x="2589559" y="2202999"/>
                    <a:pt x="2494546" y="2202999"/>
                    <a:pt x="2435944" y="2144397"/>
                  </a:cubicBezTo>
                  <a:lnTo>
                    <a:pt x="2046853" y="1755304"/>
                  </a:lnTo>
                  <a:lnTo>
                    <a:pt x="1987859" y="1841554"/>
                  </a:lnTo>
                  <a:lnTo>
                    <a:pt x="2218760" y="2072456"/>
                  </a:lnTo>
                  <a:cubicBezTo>
                    <a:pt x="2277362" y="2131058"/>
                    <a:pt x="2277362" y="2226071"/>
                    <a:pt x="2218760" y="2284673"/>
                  </a:cubicBezTo>
                  <a:cubicBezTo>
                    <a:pt x="2160158" y="2343275"/>
                    <a:pt x="2065146" y="2343275"/>
                    <a:pt x="2006543" y="2284673"/>
                  </a:cubicBezTo>
                  <a:lnTo>
                    <a:pt x="1798691" y="2076819"/>
                  </a:lnTo>
                  <a:lnTo>
                    <a:pt x="1775643" y="2053771"/>
                  </a:lnTo>
                  <a:lnTo>
                    <a:pt x="1842458" y="1964515"/>
                  </a:lnTo>
                  <a:cubicBezTo>
                    <a:pt x="2026677" y="1607442"/>
                    <a:pt x="1697608" y="1472750"/>
                    <a:pt x="1533525" y="1552575"/>
                  </a:cubicBezTo>
                  <a:cubicBezTo>
                    <a:pt x="1555750" y="1323975"/>
                    <a:pt x="1380229" y="1237081"/>
                    <a:pt x="1219200" y="1247775"/>
                  </a:cubicBezTo>
                  <a:cubicBezTo>
                    <a:pt x="1190625" y="958850"/>
                    <a:pt x="838200" y="793750"/>
                    <a:pt x="571500" y="1362075"/>
                  </a:cubicBezTo>
                  <a:cubicBezTo>
                    <a:pt x="504825" y="1114425"/>
                    <a:pt x="276225" y="1066800"/>
                    <a:pt x="0" y="1333500"/>
                  </a:cubicBezTo>
                  <a:lnTo>
                    <a:pt x="0" y="19050"/>
                  </a:lnTo>
                  <a:lnTo>
                    <a:pt x="400050" y="0"/>
                  </a:lnTo>
                  <a:close/>
                </a:path>
              </a:pathLst>
            </a:custGeom>
            <a:solidFill>
              <a:srgbClr val="0C93DF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</p:grpSp>
      <p:grpSp>
        <p:nvGrpSpPr>
          <p:cNvPr id="206" name="Google Shape;206;p2"/>
          <p:cNvGrpSpPr/>
          <p:nvPr/>
        </p:nvGrpSpPr>
        <p:grpSpPr>
          <a:xfrm>
            <a:off x="1495041" y="3127152"/>
            <a:ext cx="3951629" cy="781346"/>
            <a:chOff x="3009838" y="4283314"/>
            <a:chExt cx="1886852" cy="781346"/>
          </a:xfrm>
        </p:grpSpPr>
        <p:sp>
          <p:nvSpPr>
            <p:cNvPr id="207" name="Google Shape;207;p2"/>
            <p:cNvSpPr txBox="1"/>
            <p:nvPr/>
          </p:nvSpPr>
          <p:spPr>
            <a:xfrm>
              <a:off x="3009838" y="4602995"/>
              <a:ext cx="1886852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Ask your regional nazim for the link to the class for younger Atfal if you do not fall in this age group or re-register.</a:t>
              </a:r>
              <a:endPara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2"/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solidFill>
              <a:srgbClr val="0C93D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This class is for 11-15-year-old Atfal </a:t>
              </a:r>
              <a:endPara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9" name="Google Shape;209;p2"/>
          <p:cNvGrpSpPr/>
          <p:nvPr/>
        </p:nvGrpSpPr>
        <p:grpSpPr>
          <a:xfrm>
            <a:off x="1494461" y="4376873"/>
            <a:ext cx="3952156" cy="1161666"/>
            <a:chOff x="3001567" y="4283314"/>
            <a:chExt cx="1887104" cy="1161666"/>
          </a:xfrm>
        </p:grpSpPr>
        <p:sp>
          <p:nvSpPr>
            <p:cNvPr id="210" name="Google Shape;210;p2"/>
            <p:cNvSpPr txBox="1"/>
            <p:nvPr/>
          </p:nvSpPr>
          <p:spPr>
            <a:xfrm>
              <a:off x="3001567" y="4613983"/>
              <a:ext cx="1713533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If you have not registered, please head over to Atfal.org.uk/taleem-online-classes and register. You only need to register once to get the weekly emails for the whole year.</a:t>
              </a:r>
              <a:r>
                <a:rPr lang="en-GB" sz="1200">
                  <a:solidFill>
                    <a:srgbClr val="646464"/>
                  </a:solidFill>
                  <a:latin typeface="Arial"/>
                  <a:ea typeface="Arial"/>
                  <a:cs typeface="Arial"/>
                  <a:sym typeface="Arial"/>
                </a:rPr>
                <a:t>   </a:t>
              </a:r>
              <a:endParaRPr/>
            </a:p>
          </p:txBody>
        </p:sp>
        <p:sp>
          <p:nvSpPr>
            <p:cNvPr id="211" name="Google Shape;211;p2"/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solidFill>
              <a:srgbClr val="0C93D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Have you registered for the class ? </a:t>
              </a:r>
              <a:endPara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12" name="Google Shape;212;p2"/>
          <p:cNvPicPr preferRelativeResize="0"/>
          <p:nvPr/>
        </p:nvPicPr>
        <p:blipFill rotWithShape="1">
          <a:blip r:embed="rId3">
            <a:alphaModFix/>
          </a:blip>
          <a:srcRect b="-1098" l="25913" r="0" t="8098"/>
          <a:stretch/>
        </p:blipFill>
        <p:spPr>
          <a:xfrm>
            <a:off x="5001306" y="447509"/>
            <a:ext cx="2828276" cy="793848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"/>
          <p:cNvSpPr/>
          <p:nvPr/>
        </p:nvSpPr>
        <p:spPr>
          <a:xfrm>
            <a:off x="8277562" y="3974483"/>
            <a:ext cx="1697391" cy="1517164"/>
          </a:xfrm>
          <a:custGeom>
            <a:rect b="b" l="l" r="r" t="t"/>
            <a:pathLst>
              <a:path extrusionOk="0" h="233" w="233">
                <a:moveTo>
                  <a:pt x="117" y="0"/>
                </a:moveTo>
                <a:cubicBezTo>
                  <a:pt x="53" y="0"/>
                  <a:pt x="0" y="52"/>
                  <a:pt x="0" y="116"/>
                </a:cubicBezTo>
                <a:cubicBezTo>
                  <a:pt x="0" y="181"/>
                  <a:pt x="53" y="233"/>
                  <a:pt x="117" y="233"/>
                </a:cubicBezTo>
                <a:cubicBezTo>
                  <a:pt x="181" y="233"/>
                  <a:pt x="233" y="181"/>
                  <a:pt x="233" y="116"/>
                </a:cubicBezTo>
                <a:cubicBezTo>
                  <a:pt x="233" y="52"/>
                  <a:pt x="181" y="0"/>
                  <a:pt x="117" y="0"/>
                </a:cubicBezTo>
                <a:close/>
                <a:moveTo>
                  <a:pt x="117" y="213"/>
                </a:moveTo>
                <a:cubicBezTo>
                  <a:pt x="64" y="213"/>
                  <a:pt x="21" y="169"/>
                  <a:pt x="21" y="116"/>
                </a:cubicBezTo>
                <a:cubicBezTo>
                  <a:pt x="21" y="63"/>
                  <a:pt x="64" y="20"/>
                  <a:pt x="117" y="20"/>
                </a:cubicBezTo>
                <a:cubicBezTo>
                  <a:pt x="170" y="20"/>
                  <a:pt x="213" y="63"/>
                  <a:pt x="213" y="116"/>
                </a:cubicBezTo>
                <a:cubicBezTo>
                  <a:pt x="213" y="169"/>
                  <a:pt x="170" y="213"/>
                  <a:pt x="117" y="21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4" name="Google Shape;214;p2"/>
          <p:cNvGrpSpPr/>
          <p:nvPr/>
        </p:nvGrpSpPr>
        <p:grpSpPr>
          <a:xfrm>
            <a:off x="1448444" y="1706612"/>
            <a:ext cx="3981433" cy="986331"/>
            <a:chOff x="2987588" y="4283314"/>
            <a:chExt cx="1901083" cy="986331"/>
          </a:xfrm>
        </p:grpSpPr>
        <p:sp>
          <p:nvSpPr>
            <p:cNvPr id="215" name="Google Shape;215;p2"/>
            <p:cNvSpPr txBox="1"/>
            <p:nvPr/>
          </p:nvSpPr>
          <p:spPr>
            <a:xfrm>
              <a:off x="2987588" y="4623314"/>
              <a:ext cx="1886852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Welcome to the Online Talim class organised by Majlis Atfal-ul-Ahmadiyya UK. Please take this time to make sure your regional Nazim knows that you are present in the class.</a:t>
              </a:r>
              <a:endPara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2"/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solidFill>
              <a:srgbClr val="0C93D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Welcome</a:t>
              </a:r>
              <a:endPara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7" name="Google Shape;217;p2"/>
          <p:cNvSpPr/>
          <p:nvPr/>
        </p:nvSpPr>
        <p:spPr>
          <a:xfrm>
            <a:off x="0" y="-14514"/>
            <a:ext cx="856242" cy="6872514"/>
          </a:xfrm>
          <a:prstGeom prst="rect">
            <a:avLst/>
          </a:prstGeom>
          <a:solidFill>
            <a:srgbClr val="0C93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grpSp>
        <p:nvGrpSpPr>
          <p:cNvPr id="218" name="Google Shape;218;p2"/>
          <p:cNvGrpSpPr/>
          <p:nvPr/>
        </p:nvGrpSpPr>
        <p:grpSpPr>
          <a:xfrm>
            <a:off x="8466137" y="4131328"/>
            <a:ext cx="1320240" cy="1194652"/>
            <a:chOff x="311150" y="1147763"/>
            <a:chExt cx="669925" cy="671513"/>
          </a:xfrm>
        </p:grpSpPr>
        <p:sp>
          <p:nvSpPr>
            <p:cNvPr id="219" name="Google Shape;219;p2"/>
            <p:cNvSpPr/>
            <p:nvPr/>
          </p:nvSpPr>
          <p:spPr>
            <a:xfrm>
              <a:off x="311150" y="1350963"/>
              <a:ext cx="323850" cy="468313"/>
            </a:xfrm>
            <a:custGeom>
              <a:rect b="b" l="l" r="r" t="t"/>
              <a:pathLst>
                <a:path extrusionOk="0" h="164" w="114">
                  <a:moveTo>
                    <a:pt x="114" y="164"/>
                  </a:moveTo>
                  <a:cubicBezTo>
                    <a:pt x="51" y="162"/>
                    <a:pt x="0" y="110"/>
                    <a:pt x="0" y="46"/>
                  </a:cubicBezTo>
                  <a:cubicBezTo>
                    <a:pt x="0" y="30"/>
                    <a:pt x="4" y="14"/>
                    <a:pt x="10" y="0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29" y="20"/>
                    <a:pt x="26" y="33"/>
                    <a:pt x="26" y="46"/>
                  </a:cubicBezTo>
                  <a:cubicBezTo>
                    <a:pt x="26" y="96"/>
                    <a:pt x="65" y="136"/>
                    <a:pt x="114" y="138"/>
                  </a:cubicBezTo>
                  <a:lnTo>
                    <a:pt x="114" y="164"/>
                  </a:lnTo>
                  <a:close/>
                </a:path>
              </a:pathLst>
            </a:custGeom>
            <a:solidFill>
              <a:srgbClr val="7F36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641350" y="1147763"/>
              <a:ext cx="339725" cy="436563"/>
            </a:xfrm>
            <a:custGeom>
              <a:rect b="b" l="l" r="r" t="t"/>
              <a:pathLst>
                <a:path extrusionOk="0" h="153" w="119">
                  <a:moveTo>
                    <a:pt x="1" y="0"/>
                  </a:moveTo>
                  <a:cubicBezTo>
                    <a:pt x="66" y="0"/>
                    <a:pt x="119" y="53"/>
                    <a:pt x="119" y="117"/>
                  </a:cubicBezTo>
                  <a:cubicBezTo>
                    <a:pt x="119" y="130"/>
                    <a:pt x="117" y="142"/>
                    <a:pt x="113" y="153"/>
                  </a:cubicBezTo>
                  <a:cubicBezTo>
                    <a:pt x="113" y="153"/>
                    <a:pt x="113" y="153"/>
                    <a:pt x="113" y="153"/>
                  </a:cubicBezTo>
                  <a:cubicBezTo>
                    <a:pt x="89" y="144"/>
                    <a:pt x="89" y="144"/>
                    <a:pt x="89" y="144"/>
                  </a:cubicBezTo>
                  <a:cubicBezTo>
                    <a:pt x="89" y="144"/>
                    <a:pt x="89" y="144"/>
                    <a:pt x="89" y="144"/>
                  </a:cubicBezTo>
                  <a:cubicBezTo>
                    <a:pt x="91" y="136"/>
                    <a:pt x="93" y="127"/>
                    <a:pt x="93" y="117"/>
                  </a:cubicBezTo>
                  <a:cubicBezTo>
                    <a:pt x="93" y="67"/>
                    <a:pt x="52" y="26"/>
                    <a:pt x="1" y="26"/>
                  </a:cubicBezTo>
                  <a:cubicBezTo>
                    <a:pt x="1" y="26"/>
                    <a:pt x="1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7F36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601663" y="1439863"/>
              <a:ext cx="85725" cy="87313"/>
            </a:xfrm>
            <a:prstGeom prst="ellipse">
              <a:avLst/>
            </a:prstGeom>
            <a:solidFill>
              <a:srgbClr val="7F36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635000" y="1558925"/>
              <a:ext cx="328613" cy="260350"/>
            </a:xfrm>
            <a:custGeom>
              <a:rect b="b" l="l" r="r" t="t"/>
              <a:pathLst>
                <a:path extrusionOk="0" h="91" w="115">
                  <a:moveTo>
                    <a:pt x="115" y="9"/>
                  </a:moveTo>
                  <a:cubicBezTo>
                    <a:pt x="100" y="57"/>
                    <a:pt x="56" y="91"/>
                    <a:pt x="3" y="91"/>
                  </a:cubicBezTo>
                  <a:cubicBezTo>
                    <a:pt x="2" y="91"/>
                    <a:pt x="1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1" y="65"/>
                    <a:pt x="2" y="65"/>
                    <a:pt x="3" y="65"/>
                  </a:cubicBezTo>
                  <a:cubicBezTo>
                    <a:pt x="45" y="65"/>
                    <a:pt x="79" y="38"/>
                    <a:pt x="91" y="0"/>
                  </a:cubicBezTo>
                  <a:lnTo>
                    <a:pt x="115" y="9"/>
                  </a:lnTo>
                  <a:close/>
                </a:path>
              </a:pathLst>
            </a:custGeom>
            <a:solidFill>
              <a:srgbClr val="7F36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339725" y="1147763"/>
              <a:ext cx="304800" cy="228600"/>
            </a:xfrm>
            <a:custGeom>
              <a:rect b="b" l="l" r="r" t="t"/>
              <a:pathLst>
                <a:path extrusionOk="0" h="80" w="107">
                  <a:moveTo>
                    <a:pt x="106" y="26"/>
                  </a:moveTo>
                  <a:cubicBezTo>
                    <a:pt x="70" y="26"/>
                    <a:pt x="38" y="48"/>
                    <a:pt x="24" y="80"/>
                  </a:cubicBezTo>
                  <a:cubicBezTo>
                    <a:pt x="24" y="80"/>
                    <a:pt x="24" y="80"/>
                    <a:pt x="24" y="8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18" y="29"/>
                    <a:pt x="59" y="1"/>
                    <a:pt x="107" y="0"/>
                  </a:cubicBezTo>
                  <a:lnTo>
                    <a:pt x="106" y="26"/>
                  </a:lnTo>
                  <a:close/>
                </a:path>
              </a:pathLst>
            </a:custGeom>
            <a:solidFill>
              <a:srgbClr val="7F36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647700" y="1241425"/>
              <a:ext cx="58738" cy="206375"/>
            </a:xfrm>
            <a:custGeom>
              <a:rect b="b" l="l" r="r" t="t"/>
              <a:pathLst>
                <a:path extrusionOk="0" h="72" w="21">
                  <a:moveTo>
                    <a:pt x="21" y="0"/>
                  </a:moveTo>
                  <a:cubicBezTo>
                    <a:pt x="21" y="24"/>
                    <a:pt x="21" y="24"/>
                    <a:pt x="21" y="24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10" y="69"/>
                    <a:pt x="10" y="69"/>
                    <a:pt x="10" y="69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6" y="71"/>
                    <a:pt x="3" y="70"/>
                    <a:pt x="0" y="69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1" y="21"/>
                    <a:pt x="11" y="21"/>
                    <a:pt x="11" y="21"/>
                  </a:cubicBezTo>
                  <a:lnTo>
                    <a:pt x="21" y="0"/>
                  </a:lnTo>
                  <a:close/>
                </a:path>
              </a:pathLst>
            </a:custGeom>
            <a:solidFill>
              <a:srgbClr val="7F36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450850" y="1516063"/>
              <a:ext cx="176213" cy="127000"/>
            </a:xfrm>
            <a:custGeom>
              <a:rect b="b" l="l" r="r" t="t"/>
              <a:pathLst>
                <a:path extrusionOk="0" h="44" w="62">
                  <a:moveTo>
                    <a:pt x="0" y="44"/>
                  </a:moveTo>
                  <a:cubicBezTo>
                    <a:pt x="15" y="28"/>
                    <a:pt x="15" y="28"/>
                    <a:pt x="15" y="28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1"/>
                    <a:pt x="61" y="1"/>
                    <a:pt x="62" y="2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20" y="35"/>
                    <a:pt x="20" y="35"/>
                    <a:pt x="20" y="35"/>
                  </a:cubicBezTo>
                  <a:lnTo>
                    <a:pt x="0" y="44"/>
                  </a:lnTo>
                  <a:close/>
                </a:path>
              </a:pathLst>
            </a:custGeom>
            <a:solidFill>
              <a:srgbClr val="7F36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</p:grpSp>
      <p:pic>
        <p:nvPicPr>
          <p:cNvPr descr="Logo&#10;&#10;Description automatically generated" id="226" name="Google Shape;226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810034" y="254938"/>
            <a:ext cx="1164612" cy="1178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20"/>
          <p:cNvSpPr/>
          <p:nvPr/>
        </p:nvSpPr>
        <p:spPr>
          <a:xfrm>
            <a:off x="0" y="-14514"/>
            <a:ext cx="856242" cy="6872514"/>
          </a:xfrm>
          <a:prstGeom prst="rect">
            <a:avLst/>
          </a:prstGeom>
          <a:solidFill>
            <a:srgbClr val="0C93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458" name="Google Shape;458;p20"/>
          <p:cNvSpPr/>
          <p:nvPr/>
        </p:nvSpPr>
        <p:spPr>
          <a:xfrm flipH="1" rot="5400000">
            <a:off x="-2815942" y="2990856"/>
            <a:ext cx="6632807" cy="8617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4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Abid Khan Sahib’s Diary</a:t>
            </a:r>
            <a:endParaRPr b="1" i="1" sz="4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33,000 Muslims unite against extremism - Trumpet Media Group" id="459" name="Google Shape;459;p20"/>
          <p:cNvPicPr preferRelativeResize="0"/>
          <p:nvPr/>
        </p:nvPicPr>
        <p:blipFill rotWithShape="1">
          <a:blip r:embed="rId3">
            <a:alphaModFix/>
          </a:blip>
          <a:srcRect b="4897" l="0" r="0" t="0"/>
          <a:stretch/>
        </p:blipFill>
        <p:spPr>
          <a:xfrm>
            <a:off x="8859269" y="1659268"/>
            <a:ext cx="2857500" cy="1762474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460" name="Google Shape;460;p20"/>
          <p:cNvSpPr txBox="1"/>
          <p:nvPr/>
        </p:nvSpPr>
        <p:spPr>
          <a:xfrm>
            <a:off x="9501738" y="3663845"/>
            <a:ext cx="1572562" cy="4154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05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Hazrat Mirza Masroor Ahmad (aba)</a:t>
            </a:r>
            <a:endParaRPr/>
          </a:p>
        </p:txBody>
      </p:sp>
      <p:sp>
        <p:nvSpPr>
          <p:cNvPr id="461" name="Google Shape;461;p20"/>
          <p:cNvSpPr/>
          <p:nvPr/>
        </p:nvSpPr>
        <p:spPr>
          <a:xfrm>
            <a:off x="1069899" y="1436583"/>
            <a:ext cx="7434022" cy="31393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….I was taken aback. Huzoor has so many issues to deal with at a Jamaat level, whilst countless Ahmadis from across the world share their burdens with him on a daily basis.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Yet somehow, he still remembers things that an average person, who had nowhere near the same level of responsibilities or duties, would struggle to recall.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Simply, to ensure that the resources of the Jamaat were not being wasted, Huzoor carried out that initial inspection.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descr="Logo&#10;&#10;Description automatically generated" id="462" name="Google Shape;462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44330" y="5679010"/>
            <a:ext cx="1164612" cy="1178990"/>
          </a:xfrm>
          <a:prstGeom prst="rect">
            <a:avLst/>
          </a:prstGeom>
          <a:noFill/>
          <a:ln>
            <a:noFill/>
          </a:ln>
        </p:spPr>
      </p:pic>
      <p:sp>
        <p:nvSpPr>
          <p:cNvPr id="463" name="Google Shape;463;p20"/>
          <p:cNvSpPr/>
          <p:nvPr/>
        </p:nvSpPr>
        <p:spPr>
          <a:xfrm flipH="1">
            <a:off x="1207937" y="331667"/>
            <a:ext cx="8454223" cy="659844"/>
          </a:xfrm>
          <a:prstGeom prst="octagon">
            <a:avLst>
              <a:gd fmla="val 20979" name="adj"/>
            </a:avLst>
          </a:prstGeom>
          <a:solidFill>
            <a:srgbClr val="FFA665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b="1" i="1" lang="en-GB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 Inspection</a:t>
            </a:r>
            <a:r>
              <a:rPr b="1" lang="en-GB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b="1"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random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lt1"/>
            </a:gs>
            <a:gs pos="23000">
              <a:srgbClr val="FFBD8B"/>
            </a:gs>
            <a:gs pos="100000">
              <a:srgbClr val="BE5100"/>
            </a:gs>
          </a:gsLst>
          <a:lin ang="5400000" scaled="0"/>
        </a:gradFill>
      </p:bgPr>
    </p:bg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21"/>
          <p:cNvSpPr/>
          <p:nvPr/>
        </p:nvSpPr>
        <p:spPr>
          <a:xfrm>
            <a:off x="0" y="-14514"/>
            <a:ext cx="856242" cy="6872514"/>
          </a:xfrm>
          <a:prstGeom prst="rect">
            <a:avLst/>
          </a:prstGeom>
          <a:solidFill>
            <a:srgbClr val="0C93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469" name="Google Shape;469;p21"/>
          <p:cNvSpPr/>
          <p:nvPr/>
        </p:nvSpPr>
        <p:spPr>
          <a:xfrm>
            <a:off x="1190626" y="374648"/>
            <a:ext cx="5391150" cy="2899390"/>
          </a:xfrm>
          <a:prstGeom prst="doubleWave">
            <a:avLst>
              <a:gd fmla="val 6250" name="adj1"/>
              <a:gd fmla="val 0" name="adj2"/>
            </a:avLst>
          </a:prstGeom>
          <a:solidFill>
            <a:srgbClr val="0C93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6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Discussion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6000">
                <a:solidFill>
                  <a:srgbClr val="FFA665"/>
                </a:solidFill>
                <a:latin typeface="Arial"/>
                <a:ea typeface="Arial"/>
                <a:cs typeface="Arial"/>
                <a:sym typeface="Arial"/>
              </a:rPr>
              <a:t>Section</a:t>
            </a:r>
            <a:endParaRPr b="1" i="1" sz="5400">
              <a:solidFill>
                <a:srgbClr val="FFA66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0" name="Google Shape;470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93832" y="671967"/>
            <a:ext cx="3249090" cy="3579252"/>
          </a:xfrm>
          <a:prstGeom prst="roundRect">
            <a:avLst>
              <a:gd fmla="val 8594" name="adj"/>
            </a:avLst>
          </a:prstGeom>
          <a:solidFill>
            <a:srgbClr val="ECECEC"/>
          </a:solidFill>
          <a:ln>
            <a:noFill/>
          </a:ln>
          <a:effectLst>
            <a:reflection blurRad="0" dir="5400000" dist="5000" endA="0" endPos="28000" fadeDir="5400000" kx="0" rotWithShape="0" algn="bl" stA="38000" stPos="0" sy="-100000" ky="0"/>
          </a:effectLst>
        </p:spPr>
      </p:pic>
      <p:sp>
        <p:nvSpPr>
          <p:cNvPr id="471" name="Google Shape;471;p21"/>
          <p:cNvSpPr/>
          <p:nvPr/>
        </p:nvSpPr>
        <p:spPr>
          <a:xfrm>
            <a:off x="301497" y="1106393"/>
            <a:ext cx="1443875" cy="1146976"/>
          </a:xfrm>
          <a:custGeom>
            <a:rect b="b" l="l" r="r" t="t"/>
            <a:pathLst>
              <a:path extrusionOk="0" h="609" w="609">
                <a:moveTo>
                  <a:pt x="587" y="488"/>
                </a:moveTo>
                <a:lnTo>
                  <a:pt x="587" y="488"/>
                </a:lnTo>
                <a:cubicBezTo>
                  <a:pt x="318" y="601"/>
                  <a:pt x="318" y="601"/>
                  <a:pt x="318" y="601"/>
                </a:cubicBezTo>
                <a:cubicBezTo>
                  <a:pt x="311" y="608"/>
                  <a:pt x="311" y="608"/>
                  <a:pt x="304" y="608"/>
                </a:cubicBezTo>
                <a:cubicBezTo>
                  <a:pt x="297" y="608"/>
                  <a:pt x="297" y="608"/>
                  <a:pt x="290" y="601"/>
                </a:cubicBezTo>
                <a:cubicBezTo>
                  <a:pt x="21" y="488"/>
                  <a:pt x="21" y="488"/>
                  <a:pt x="21" y="488"/>
                </a:cubicBezTo>
                <a:cubicBezTo>
                  <a:pt x="7" y="488"/>
                  <a:pt x="0" y="474"/>
                  <a:pt x="0" y="467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15"/>
                  <a:pt x="14" y="0"/>
                  <a:pt x="28" y="0"/>
                </a:cubicBezTo>
                <a:cubicBezTo>
                  <a:pt x="35" y="0"/>
                  <a:pt x="35" y="0"/>
                  <a:pt x="42" y="8"/>
                </a:cubicBezTo>
                <a:cubicBezTo>
                  <a:pt x="304" y="114"/>
                  <a:pt x="304" y="114"/>
                  <a:pt x="304" y="114"/>
                </a:cubicBezTo>
                <a:cubicBezTo>
                  <a:pt x="565" y="8"/>
                  <a:pt x="565" y="8"/>
                  <a:pt x="565" y="8"/>
                </a:cubicBezTo>
                <a:cubicBezTo>
                  <a:pt x="572" y="0"/>
                  <a:pt x="572" y="0"/>
                  <a:pt x="579" y="0"/>
                </a:cubicBezTo>
                <a:cubicBezTo>
                  <a:pt x="594" y="0"/>
                  <a:pt x="608" y="15"/>
                  <a:pt x="608" y="29"/>
                </a:cubicBezTo>
                <a:cubicBezTo>
                  <a:pt x="608" y="467"/>
                  <a:pt x="608" y="467"/>
                  <a:pt x="608" y="467"/>
                </a:cubicBezTo>
                <a:cubicBezTo>
                  <a:pt x="608" y="474"/>
                  <a:pt x="601" y="488"/>
                  <a:pt x="587" y="488"/>
                </a:cubicBezTo>
                <a:close/>
                <a:moveTo>
                  <a:pt x="276" y="163"/>
                </a:moveTo>
                <a:lnTo>
                  <a:pt x="276" y="163"/>
                </a:lnTo>
                <a:cubicBezTo>
                  <a:pt x="56" y="71"/>
                  <a:pt x="56" y="71"/>
                  <a:pt x="56" y="71"/>
                </a:cubicBezTo>
                <a:cubicBezTo>
                  <a:pt x="56" y="446"/>
                  <a:pt x="56" y="446"/>
                  <a:pt x="56" y="446"/>
                </a:cubicBezTo>
                <a:cubicBezTo>
                  <a:pt x="276" y="538"/>
                  <a:pt x="276" y="538"/>
                  <a:pt x="276" y="538"/>
                </a:cubicBezTo>
                <a:lnTo>
                  <a:pt x="276" y="163"/>
                </a:lnTo>
                <a:close/>
                <a:moveTo>
                  <a:pt x="551" y="71"/>
                </a:moveTo>
                <a:lnTo>
                  <a:pt x="551" y="71"/>
                </a:lnTo>
                <a:cubicBezTo>
                  <a:pt x="332" y="163"/>
                  <a:pt x="332" y="163"/>
                  <a:pt x="332" y="163"/>
                </a:cubicBezTo>
                <a:cubicBezTo>
                  <a:pt x="332" y="538"/>
                  <a:pt x="332" y="538"/>
                  <a:pt x="332" y="538"/>
                </a:cubicBezTo>
                <a:cubicBezTo>
                  <a:pt x="551" y="446"/>
                  <a:pt x="551" y="446"/>
                  <a:pt x="551" y="446"/>
                </a:cubicBezTo>
                <a:lnTo>
                  <a:pt x="551" y="71"/>
                </a:lnTo>
                <a:close/>
                <a:moveTo>
                  <a:pt x="375" y="206"/>
                </a:moveTo>
                <a:lnTo>
                  <a:pt x="375" y="206"/>
                </a:lnTo>
                <a:cubicBezTo>
                  <a:pt x="480" y="156"/>
                  <a:pt x="480" y="156"/>
                  <a:pt x="480" y="156"/>
                </a:cubicBezTo>
                <a:cubicBezTo>
                  <a:pt x="488" y="156"/>
                  <a:pt x="488" y="156"/>
                  <a:pt x="495" y="156"/>
                </a:cubicBezTo>
                <a:cubicBezTo>
                  <a:pt x="509" y="156"/>
                  <a:pt x="523" y="163"/>
                  <a:pt x="523" y="184"/>
                </a:cubicBezTo>
                <a:cubicBezTo>
                  <a:pt x="523" y="191"/>
                  <a:pt x="516" y="206"/>
                  <a:pt x="502" y="206"/>
                </a:cubicBezTo>
                <a:cubicBezTo>
                  <a:pt x="403" y="255"/>
                  <a:pt x="403" y="255"/>
                  <a:pt x="403" y="255"/>
                </a:cubicBezTo>
                <a:cubicBezTo>
                  <a:pt x="396" y="255"/>
                  <a:pt x="396" y="255"/>
                  <a:pt x="389" y="255"/>
                </a:cubicBezTo>
                <a:cubicBezTo>
                  <a:pt x="375" y="255"/>
                  <a:pt x="360" y="248"/>
                  <a:pt x="360" y="227"/>
                </a:cubicBezTo>
                <a:cubicBezTo>
                  <a:pt x="360" y="220"/>
                  <a:pt x="367" y="206"/>
                  <a:pt x="375" y="206"/>
                </a:cubicBezTo>
                <a:close/>
                <a:moveTo>
                  <a:pt x="375" y="304"/>
                </a:moveTo>
                <a:lnTo>
                  <a:pt x="375" y="304"/>
                </a:lnTo>
                <a:cubicBezTo>
                  <a:pt x="480" y="262"/>
                  <a:pt x="480" y="262"/>
                  <a:pt x="480" y="262"/>
                </a:cubicBezTo>
                <a:cubicBezTo>
                  <a:pt x="488" y="255"/>
                  <a:pt x="488" y="255"/>
                  <a:pt x="495" y="255"/>
                </a:cubicBezTo>
                <a:cubicBezTo>
                  <a:pt x="509" y="255"/>
                  <a:pt x="523" y="269"/>
                  <a:pt x="523" y="283"/>
                </a:cubicBezTo>
                <a:cubicBezTo>
                  <a:pt x="523" y="297"/>
                  <a:pt x="516" y="304"/>
                  <a:pt x="502" y="311"/>
                </a:cubicBezTo>
                <a:cubicBezTo>
                  <a:pt x="403" y="361"/>
                  <a:pt x="403" y="361"/>
                  <a:pt x="403" y="361"/>
                </a:cubicBezTo>
                <a:cubicBezTo>
                  <a:pt x="396" y="361"/>
                  <a:pt x="396" y="361"/>
                  <a:pt x="389" y="361"/>
                </a:cubicBezTo>
                <a:cubicBezTo>
                  <a:pt x="375" y="361"/>
                  <a:pt x="360" y="347"/>
                  <a:pt x="360" y="333"/>
                </a:cubicBezTo>
                <a:cubicBezTo>
                  <a:pt x="360" y="319"/>
                  <a:pt x="367" y="311"/>
                  <a:pt x="375" y="304"/>
                </a:cubicBezTo>
                <a:close/>
                <a:moveTo>
                  <a:pt x="375" y="410"/>
                </a:moveTo>
                <a:lnTo>
                  <a:pt x="375" y="410"/>
                </a:lnTo>
                <a:cubicBezTo>
                  <a:pt x="480" y="361"/>
                  <a:pt x="480" y="361"/>
                  <a:pt x="480" y="361"/>
                </a:cubicBezTo>
                <a:cubicBezTo>
                  <a:pt x="488" y="361"/>
                  <a:pt x="488" y="361"/>
                  <a:pt x="495" y="361"/>
                </a:cubicBezTo>
                <a:cubicBezTo>
                  <a:pt x="509" y="361"/>
                  <a:pt x="523" y="375"/>
                  <a:pt x="523" y="389"/>
                </a:cubicBezTo>
                <a:cubicBezTo>
                  <a:pt x="523" y="403"/>
                  <a:pt x="516" y="410"/>
                  <a:pt x="502" y="417"/>
                </a:cubicBezTo>
                <a:cubicBezTo>
                  <a:pt x="403" y="460"/>
                  <a:pt x="403" y="460"/>
                  <a:pt x="403" y="460"/>
                </a:cubicBezTo>
                <a:cubicBezTo>
                  <a:pt x="396" y="467"/>
                  <a:pt x="396" y="467"/>
                  <a:pt x="389" y="467"/>
                </a:cubicBezTo>
                <a:cubicBezTo>
                  <a:pt x="375" y="467"/>
                  <a:pt x="360" y="453"/>
                  <a:pt x="360" y="439"/>
                </a:cubicBezTo>
                <a:cubicBezTo>
                  <a:pt x="360" y="425"/>
                  <a:pt x="367" y="417"/>
                  <a:pt x="375" y="410"/>
                </a:cubicBezTo>
                <a:close/>
                <a:moveTo>
                  <a:pt x="113" y="156"/>
                </a:moveTo>
                <a:lnTo>
                  <a:pt x="113" y="156"/>
                </a:lnTo>
                <a:cubicBezTo>
                  <a:pt x="120" y="156"/>
                  <a:pt x="120" y="156"/>
                  <a:pt x="127" y="156"/>
                </a:cubicBezTo>
                <a:cubicBezTo>
                  <a:pt x="233" y="206"/>
                  <a:pt x="233" y="206"/>
                  <a:pt x="233" y="206"/>
                </a:cubicBezTo>
                <a:cubicBezTo>
                  <a:pt x="240" y="206"/>
                  <a:pt x="247" y="220"/>
                  <a:pt x="247" y="227"/>
                </a:cubicBezTo>
                <a:cubicBezTo>
                  <a:pt x="247" y="248"/>
                  <a:pt x="233" y="255"/>
                  <a:pt x="219" y="255"/>
                </a:cubicBezTo>
                <a:cubicBezTo>
                  <a:pt x="212" y="255"/>
                  <a:pt x="212" y="255"/>
                  <a:pt x="205" y="255"/>
                </a:cubicBezTo>
                <a:cubicBezTo>
                  <a:pt x="106" y="206"/>
                  <a:pt x="106" y="206"/>
                  <a:pt x="106" y="206"/>
                </a:cubicBezTo>
                <a:cubicBezTo>
                  <a:pt x="92" y="206"/>
                  <a:pt x="85" y="191"/>
                  <a:pt x="85" y="184"/>
                </a:cubicBezTo>
                <a:cubicBezTo>
                  <a:pt x="85" y="163"/>
                  <a:pt x="99" y="156"/>
                  <a:pt x="113" y="156"/>
                </a:cubicBezTo>
                <a:close/>
                <a:moveTo>
                  <a:pt x="113" y="255"/>
                </a:moveTo>
                <a:lnTo>
                  <a:pt x="113" y="255"/>
                </a:lnTo>
                <a:cubicBezTo>
                  <a:pt x="120" y="255"/>
                  <a:pt x="120" y="255"/>
                  <a:pt x="127" y="262"/>
                </a:cubicBezTo>
                <a:cubicBezTo>
                  <a:pt x="233" y="304"/>
                  <a:pt x="233" y="304"/>
                  <a:pt x="233" y="304"/>
                </a:cubicBezTo>
                <a:cubicBezTo>
                  <a:pt x="240" y="311"/>
                  <a:pt x="247" y="319"/>
                  <a:pt x="247" y="333"/>
                </a:cubicBezTo>
                <a:cubicBezTo>
                  <a:pt x="247" y="347"/>
                  <a:pt x="233" y="361"/>
                  <a:pt x="219" y="361"/>
                </a:cubicBezTo>
                <a:cubicBezTo>
                  <a:pt x="212" y="361"/>
                  <a:pt x="212" y="361"/>
                  <a:pt x="205" y="361"/>
                </a:cubicBezTo>
                <a:cubicBezTo>
                  <a:pt x="106" y="311"/>
                  <a:pt x="106" y="311"/>
                  <a:pt x="106" y="311"/>
                </a:cubicBezTo>
                <a:cubicBezTo>
                  <a:pt x="92" y="304"/>
                  <a:pt x="85" y="297"/>
                  <a:pt x="85" y="283"/>
                </a:cubicBezTo>
                <a:cubicBezTo>
                  <a:pt x="85" y="269"/>
                  <a:pt x="99" y="255"/>
                  <a:pt x="113" y="255"/>
                </a:cubicBezTo>
                <a:close/>
                <a:moveTo>
                  <a:pt x="113" y="361"/>
                </a:moveTo>
                <a:lnTo>
                  <a:pt x="113" y="361"/>
                </a:lnTo>
                <a:cubicBezTo>
                  <a:pt x="120" y="361"/>
                  <a:pt x="120" y="361"/>
                  <a:pt x="127" y="361"/>
                </a:cubicBezTo>
                <a:cubicBezTo>
                  <a:pt x="233" y="410"/>
                  <a:pt x="233" y="410"/>
                  <a:pt x="233" y="410"/>
                </a:cubicBezTo>
                <a:cubicBezTo>
                  <a:pt x="240" y="417"/>
                  <a:pt x="247" y="425"/>
                  <a:pt x="247" y="439"/>
                </a:cubicBezTo>
                <a:cubicBezTo>
                  <a:pt x="247" y="453"/>
                  <a:pt x="233" y="467"/>
                  <a:pt x="219" y="467"/>
                </a:cubicBezTo>
                <a:cubicBezTo>
                  <a:pt x="212" y="467"/>
                  <a:pt x="212" y="467"/>
                  <a:pt x="205" y="460"/>
                </a:cubicBezTo>
                <a:cubicBezTo>
                  <a:pt x="106" y="417"/>
                  <a:pt x="106" y="417"/>
                  <a:pt x="106" y="417"/>
                </a:cubicBezTo>
                <a:cubicBezTo>
                  <a:pt x="92" y="410"/>
                  <a:pt x="85" y="403"/>
                  <a:pt x="85" y="389"/>
                </a:cubicBezTo>
                <a:cubicBezTo>
                  <a:pt x="85" y="375"/>
                  <a:pt x="99" y="361"/>
                  <a:pt x="113" y="36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Logo&#10;&#10;Description automatically generated" id="472" name="Google Shape;472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44330" y="5679010"/>
            <a:ext cx="1164612" cy="1178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random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food, vegetable, plant, different&#10;&#10;Description automatically generated" id="477" name="Google Shape;477;p22"/>
          <p:cNvPicPr preferRelativeResize="0"/>
          <p:nvPr/>
        </p:nvPicPr>
        <p:blipFill rotWithShape="1">
          <a:blip r:embed="rId3">
            <a:alphaModFix amt="35000"/>
          </a:blip>
          <a:srcRect b="9058" l="0" r="0" t="0"/>
          <a:stretch/>
        </p:blipFill>
        <p:spPr>
          <a:xfrm>
            <a:off x="856242" y="-14514"/>
            <a:ext cx="11335758" cy="6872514"/>
          </a:xfrm>
          <a:prstGeom prst="rect">
            <a:avLst/>
          </a:prstGeom>
          <a:noFill/>
          <a:ln>
            <a:noFill/>
          </a:ln>
        </p:spPr>
      </p:pic>
      <p:sp>
        <p:nvSpPr>
          <p:cNvPr id="478" name="Google Shape;478;p22"/>
          <p:cNvSpPr/>
          <p:nvPr/>
        </p:nvSpPr>
        <p:spPr>
          <a:xfrm>
            <a:off x="0" y="-14514"/>
            <a:ext cx="856242" cy="6872514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479" name="Google Shape;479;p22"/>
          <p:cNvSpPr/>
          <p:nvPr/>
        </p:nvSpPr>
        <p:spPr>
          <a:xfrm flipH="1" rot="5400000">
            <a:off x="-2815942" y="2990856"/>
            <a:ext cx="6632807" cy="8617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4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Discussion</a:t>
            </a:r>
            <a:endParaRPr b="1" i="1" sz="4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0" name="Google Shape;480;p22"/>
          <p:cNvSpPr/>
          <p:nvPr/>
        </p:nvSpPr>
        <p:spPr>
          <a:xfrm>
            <a:off x="202839" y="227744"/>
            <a:ext cx="450564" cy="427108"/>
          </a:xfrm>
          <a:custGeom>
            <a:rect b="b" l="l" r="r" t="t"/>
            <a:pathLst>
              <a:path extrusionOk="0" h="21600" w="21600">
                <a:moveTo>
                  <a:pt x="12991" y="6559"/>
                </a:moveTo>
                <a:cubicBezTo>
                  <a:pt x="12727" y="6341"/>
                  <a:pt x="12420" y="6172"/>
                  <a:pt x="12078" y="6058"/>
                </a:cubicBezTo>
                <a:cubicBezTo>
                  <a:pt x="11737" y="5946"/>
                  <a:pt x="11367" y="5889"/>
                  <a:pt x="10978" y="5889"/>
                </a:cubicBezTo>
                <a:cubicBezTo>
                  <a:pt x="10477" y="5889"/>
                  <a:pt x="10025" y="5967"/>
                  <a:pt x="9633" y="6120"/>
                </a:cubicBezTo>
                <a:cubicBezTo>
                  <a:pt x="9239" y="6275"/>
                  <a:pt x="8900" y="6494"/>
                  <a:pt x="8623" y="6771"/>
                </a:cubicBezTo>
                <a:cubicBezTo>
                  <a:pt x="8346" y="7049"/>
                  <a:pt x="8133" y="7392"/>
                  <a:pt x="7992" y="7788"/>
                </a:cubicBezTo>
                <a:cubicBezTo>
                  <a:pt x="7853" y="8180"/>
                  <a:pt x="7782" y="8620"/>
                  <a:pt x="7782" y="9096"/>
                </a:cubicBezTo>
                <a:lnTo>
                  <a:pt x="7782" y="9217"/>
                </a:lnTo>
                <a:lnTo>
                  <a:pt x="8880" y="9217"/>
                </a:lnTo>
                <a:lnTo>
                  <a:pt x="8877" y="9093"/>
                </a:lnTo>
                <a:cubicBezTo>
                  <a:pt x="8868" y="8767"/>
                  <a:pt x="8908" y="8461"/>
                  <a:pt x="8993" y="8187"/>
                </a:cubicBezTo>
                <a:cubicBezTo>
                  <a:pt x="9079" y="7914"/>
                  <a:pt x="9207" y="7675"/>
                  <a:pt x="9377" y="7473"/>
                </a:cubicBezTo>
                <a:cubicBezTo>
                  <a:pt x="9545" y="7274"/>
                  <a:pt x="9762" y="7115"/>
                  <a:pt x="10024" y="7000"/>
                </a:cubicBezTo>
                <a:cubicBezTo>
                  <a:pt x="10287" y="6884"/>
                  <a:pt x="10594" y="6827"/>
                  <a:pt x="10937" y="6827"/>
                </a:cubicBezTo>
                <a:cubicBezTo>
                  <a:pt x="11182" y="6827"/>
                  <a:pt x="11418" y="6868"/>
                  <a:pt x="11639" y="6950"/>
                </a:cubicBezTo>
                <a:cubicBezTo>
                  <a:pt x="11858" y="7032"/>
                  <a:pt x="12053" y="7146"/>
                  <a:pt x="12218" y="7289"/>
                </a:cubicBezTo>
                <a:cubicBezTo>
                  <a:pt x="12381" y="7431"/>
                  <a:pt x="12512" y="7605"/>
                  <a:pt x="12609" y="7808"/>
                </a:cubicBezTo>
                <a:cubicBezTo>
                  <a:pt x="12704" y="8011"/>
                  <a:pt x="12752" y="8236"/>
                  <a:pt x="12752" y="8478"/>
                </a:cubicBezTo>
                <a:cubicBezTo>
                  <a:pt x="12752" y="8797"/>
                  <a:pt x="12674" y="9089"/>
                  <a:pt x="12519" y="9350"/>
                </a:cubicBezTo>
                <a:cubicBezTo>
                  <a:pt x="12359" y="9618"/>
                  <a:pt x="12154" y="9865"/>
                  <a:pt x="11913" y="10082"/>
                </a:cubicBezTo>
                <a:cubicBezTo>
                  <a:pt x="11624" y="10337"/>
                  <a:pt x="11374" y="10568"/>
                  <a:pt x="11170" y="10771"/>
                </a:cubicBezTo>
                <a:cubicBezTo>
                  <a:pt x="10959" y="10979"/>
                  <a:pt x="10789" y="11200"/>
                  <a:pt x="10662" y="11428"/>
                </a:cubicBezTo>
                <a:cubicBezTo>
                  <a:pt x="10534" y="11657"/>
                  <a:pt x="10441" y="11916"/>
                  <a:pt x="10385" y="12199"/>
                </a:cubicBezTo>
                <a:cubicBezTo>
                  <a:pt x="10329" y="12478"/>
                  <a:pt x="10305" y="12827"/>
                  <a:pt x="10315" y="13237"/>
                </a:cubicBezTo>
                <a:lnTo>
                  <a:pt x="10318" y="13355"/>
                </a:lnTo>
                <a:lnTo>
                  <a:pt x="11407" y="13355"/>
                </a:lnTo>
                <a:lnTo>
                  <a:pt x="11410" y="13237"/>
                </a:lnTo>
                <a:cubicBezTo>
                  <a:pt x="11418" y="12838"/>
                  <a:pt x="11436" y="12531"/>
                  <a:pt x="11463" y="12322"/>
                </a:cubicBezTo>
                <a:cubicBezTo>
                  <a:pt x="11488" y="12125"/>
                  <a:pt x="11538" y="11956"/>
                  <a:pt x="11611" y="11821"/>
                </a:cubicBezTo>
                <a:cubicBezTo>
                  <a:pt x="11687" y="11684"/>
                  <a:pt x="11803" y="11541"/>
                  <a:pt x="11959" y="11399"/>
                </a:cubicBezTo>
                <a:cubicBezTo>
                  <a:pt x="12127" y="11245"/>
                  <a:pt x="12351" y="11031"/>
                  <a:pt x="12630" y="10762"/>
                </a:cubicBezTo>
                <a:cubicBezTo>
                  <a:pt x="12979" y="10441"/>
                  <a:pt x="13270" y="10102"/>
                  <a:pt x="13495" y="9753"/>
                </a:cubicBezTo>
                <a:cubicBezTo>
                  <a:pt x="13729" y="9393"/>
                  <a:pt x="13847" y="8952"/>
                  <a:pt x="13847" y="8439"/>
                </a:cubicBezTo>
                <a:cubicBezTo>
                  <a:pt x="13847" y="8038"/>
                  <a:pt x="13770" y="7675"/>
                  <a:pt x="13618" y="7362"/>
                </a:cubicBezTo>
                <a:cubicBezTo>
                  <a:pt x="13467" y="7050"/>
                  <a:pt x="13256" y="6780"/>
                  <a:pt x="12991" y="6559"/>
                </a:cubicBezTo>
                <a:moveTo>
                  <a:pt x="10179" y="15706"/>
                </a:moveTo>
                <a:lnTo>
                  <a:pt x="11558" y="15706"/>
                </a:lnTo>
                <a:lnTo>
                  <a:pt x="11558" y="14072"/>
                </a:lnTo>
                <a:lnTo>
                  <a:pt x="10179" y="14072"/>
                </a:lnTo>
                <a:cubicBezTo>
                  <a:pt x="10179" y="14072"/>
                  <a:pt x="10179" y="15706"/>
                  <a:pt x="10179" y="15706"/>
                </a:cubicBezTo>
                <a:close/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6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14275" lIns="14275" spcFirstLastPara="1" rIns="14275" wrap="square" tIns="1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25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descr="Logo&#10;&#10;Description automatically generated" id="481" name="Google Shape;481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27388" y="5679010"/>
            <a:ext cx="1164612" cy="1178990"/>
          </a:xfrm>
          <a:prstGeom prst="rect">
            <a:avLst/>
          </a:prstGeom>
          <a:noFill/>
          <a:ln>
            <a:noFill/>
          </a:ln>
        </p:spPr>
      </p:pic>
      <p:sp>
        <p:nvSpPr>
          <p:cNvPr id="482" name="Google Shape;482;p22"/>
          <p:cNvSpPr/>
          <p:nvPr/>
        </p:nvSpPr>
        <p:spPr>
          <a:xfrm flipH="1">
            <a:off x="1313215" y="441298"/>
            <a:ext cx="10878785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Veganism</a:t>
            </a:r>
            <a:r>
              <a:rPr b="1" lang="en-GB" sz="44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1" sz="4400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3" name="Google Shape;483;p22"/>
          <p:cNvSpPr/>
          <p:nvPr/>
        </p:nvSpPr>
        <p:spPr>
          <a:xfrm>
            <a:off x="1461139" y="1575674"/>
            <a:ext cx="9566249" cy="237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44B76"/>
              </a:buClr>
              <a:buSzPts val="2000"/>
              <a:buFont typeface="Noto Sans Symbols"/>
              <a:buChar char="❑"/>
            </a:pPr>
            <a:r>
              <a:rPr lang="en-GB" sz="2000">
                <a:solidFill>
                  <a:srgbClr val="044B76"/>
                </a:solidFill>
                <a:latin typeface="Arial"/>
                <a:ea typeface="Arial"/>
                <a:cs typeface="Arial"/>
                <a:sym typeface="Arial"/>
              </a:rPr>
              <a:t>What is Veganism?</a:t>
            </a:r>
            <a:endParaRPr/>
          </a:p>
          <a:p>
            <a:pPr indent="-342900" lvl="0" marL="3429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44B76"/>
              </a:buClr>
              <a:buSzPts val="2000"/>
              <a:buFont typeface="Noto Sans Symbols"/>
              <a:buChar char="❑"/>
            </a:pPr>
            <a:r>
              <a:rPr lang="en-GB" sz="2000">
                <a:solidFill>
                  <a:srgbClr val="044B76"/>
                </a:solidFill>
                <a:latin typeface="Arial"/>
                <a:ea typeface="Arial"/>
                <a:cs typeface="Arial"/>
                <a:sym typeface="Arial"/>
              </a:rPr>
              <a:t>What does Islam say about this?</a:t>
            </a:r>
            <a:endParaRPr/>
          </a:p>
          <a:p>
            <a:pPr indent="-342900" lvl="0" marL="3429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44B76"/>
              </a:buClr>
              <a:buSzPts val="2000"/>
              <a:buFont typeface="Noto Sans Symbols"/>
              <a:buChar char="❑"/>
            </a:pPr>
            <a:r>
              <a:rPr lang="en-GB" sz="2000">
                <a:solidFill>
                  <a:srgbClr val="044B76"/>
                </a:solidFill>
                <a:latin typeface="Arial"/>
                <a:ea typeface="Arial"/>
                <a:cs typeface="Arial"/>
                <a:sym typeface="Arial"/>
              </a:rPr>
              <a:t>What does The Holy Quran say about eating and drinking?</a:t>
            </a:r>
            <a:endParaRPr/>
          </a:p>
          <a:p>
            <a:pPr indent="-342900" lvl="0" marL="3429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44B76"/>
              </a:buClr>
              <a:buSzPts val="2000"/>
              <a:buFont typeface="Noto Sans Symbols"/>
              <a:buChar char="❑"/>
            </a:pPr>
            <a:r>
              <a:rPr lang="en-GB" sz="2000">
                <a:solidFill>
                  <a:srgbClr val="044B76"/>
                </a:solidFill>
                <a:latin typeface="Arial"/>
                <a:ea typeface="Arial"/>
                <a:cs typeface="Arial"/>
                <a:sym typeface="Arial"/>
              </a:rPr>
              <a:t>Can you give a Hadith that links to moderation?</a:t>
            </a:r>
            <a:endParaRPr/>
          </a:p>
          <a:p>
            <a:pPr indent="-342900" lvl="0" marL="3429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44B76"/>
              </a:buClr>
              <a:buSzPts val="2000"/>
              <a:buFont typeface="Noto Sans Symbols"/>
              <a:buChar char="❑"/>
            </a:pPr>
            <a:r>
              <a:rPr lang="en-GB" sz="2000">
                <a:solidFill>
                  <a:srgbClr val="044B76"/>
                </a:solidFill>
                <a:latin typeface="Arial"/>
                <a:ea typeface="Arial"/>
                <a:cs typeface="Arial"/>
                <a:sym typeface="Arial"/>
              </a:rPr>
              <a:t>Should we respect vegans?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44B7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3429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t/>
            </a:r>
            <a:endParaRPr sz="2000">
              <a:solidFill>
                <a:srgbClr val="044B7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random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2F2F2"/>
            </a:gs>
            <a:gs pos="64000">
              <a:srgbClr val="BFBFBF"/>
            </a:gs>
            <a:gs pos="92000">
              <a:schemeClr val="lt1"/>
            </a:gs>
            <a:gs pos="100000">
              <a:schemeClr val="lt1"/>
            </a:gs>
          </a:gsLst>
          <a:lin ang="5400000" scaled="0"/>
        </a:gradFill>
      </p:bgPr>
    </p:bg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23"/>
          <p:cNvSpPr/>
          <p:nvPr/>
        </p:nvSpPr>
        <p:spPr>
          <a:xfrm>
            <a:off x="0" y="-14514"/>
            <a:ext cx="856242" cy="6872514"/>
          </a:xfrm>
          <a:prstGeom prst="rect">
            <a:avLst/>
          </a:prstGeom>
          <a:solidFill>
            <a:srgbClr val="0C93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489" name="Google Shape;489;p23"/>
          <p:cNvSpPr/>
          <p:nvPr/>
        </p:nvSpPr>
        <p:spPr>
          <a:xfrm flipH="1">
            <a:off x="1060673" y="335692"/>
            <a:ext cx="6470658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400">
                <a:solidFill>
                  <a:srgbClr val="0C93DF"/>
                </a:solidFill>
                <a:latin typeface="Arial"/>
                <a:ea typeface="Arial"/>
                <a:cs typeface="Arial"/>
                <a:sym typeface="Arial"/>
              </a:rPr>
              <a:t>Do you have any questions?</a:t>
            </a:r>
            <a:endParaRPr b="1" sz="4400">
              <a:solidFill>
                <a:srgbClr val="0C93D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Google Shape;490;p23"/>
          <p:cNvSpPr/>
          <p:nvPr/>
        </p:nvSpPr>
        <p:spPr>
          <a:xfrm>
            <a:off x="3207938" y="2690039"/>
            <a:ext cx="6010489" cy="1349633"/>
          </a:xfrm>
          <a:prstGeom prst="doubleWave">
            <a:avLst>
              <a:gd fmla="val 6250" name="adj1"/>
              <a:gd fmla="val 0" name="adj2"/>
            </a:avLst>
          </a:prstGeom>
          <a:solidFill>
            <a:srgbClr val="BE5100"/>
          </a:soli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000">
                <a:solidFill>
                  <a:srgbClr val="0C93DF"/>
                </a:solidFill>
                <a:latin typeface="Arial"/>
                <a:ea typeface="Arial"/>
                <a:cs typeface="Arial"/>
                <a:sym typeface="Arial"/>
              </a:rPr>
              <a:t>Ask us anything!</a:t>
            </a:r>
            <a:endParaRPr b="1" sz="6000">
              <a:solidFill>
                <a:srgbClr val="0C93D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Logo&#10;&#10;Description automatically generated" id="491" name="Google Shape;491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044330" y="5679010"/>
            <a:ext cx="1164612" cy="1178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random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2F2F2"/>
            </a:gs>
            <a:gs pos="64000">
              <a:srgbClr val="BFBFBF"/>
            </a:gs>
            <a:gs pos="92000">
              <a:schemeClr val="lt1"/>
            </a:gs>
            <a:gs pos="100000">
              <a:schemeClr val="lt1"/>
            </a:gs>
          </a:gsLst>
          <a:lin ang="5400000" scaled="0"/>
        </a:gradFill>
      </p:bgPr>
    </p:bg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6" name="Google Shape;496;p24"/>
          <p:cNvGrpSpPr/>
          <p:nvPr/>
        </p:nvGrpSpPr>
        <p:grpSpPr>
          <a:xfrm>
            <a:off x="7967186" y="435752"/>
            <a:ext cx="4173372" cy="2286551"/>
            <a:chOff x="4170414" y="652240"/>
            <a:chExt cx="12528934" cy="6205760"/>
          </a:xfrm>
        </p:grpSpPr>
        <p:sp>
          <p:nvSpPr>
            <p:cNvPr id="497" name="Google Shape;497;p24"/>
            <p:cNvSpPr/>
            <p:nvPr/>
          </p:nvSpPr>
          <p:spPr>
            <a:xfrm>
              <a:off x="9439002" y="3289797"/>
              <a:ext cx="2389674" cy="2674521"/>
            </a:xfrm>
            <a:custGeom>
              <a:rect b="b" l="l" r="r" t="t"/>
              <a:pathLst>
                <a:path extrusionOk="0" h="623" w="557">
                  <a:moveTo>
                    <a:pt x="318" y="43"/>
                  </a:moveTo>
                  <a:cubicBezTo>
                    <a:pt x="325" y="43"/>
                    <a:pt x="325" y="43"/>
                    <a:pt x="325" y="43"/>
                  </a:cubicBezTo>
                  <a:cubicBezTo>
                    <a:pt x="325" y="47"/>
                    <a:pt x="328" y="48"/>
                    <a:pt x="329" y="50"/>
                  </a:cubicBezTo>
                  <a:cubicBezTo>
                    <a:pt x="331" y="53"/>
                    <a:pt x="338" y="51"/>
                    <a:pt x="343" y="53"/>
                  </a:cubicBezTo>
                  <a:cubicBezTo>
                    <a:pt x="352" y="56"/>
                    <a:pt x="365" y="60"/>
                    <a:pt x="375" y="60"/>
                  </a:cubicBezTo>
                  <a:cubicBezTo>
                    <a:pt x="384" y="60"/>
                    <a:pt x="387" y="56"/>
                    <a:pt x="396" y="56"/>
                  </a:cubicBezTo>
                  <a:cubicBezTo>
                    <a:pt x="401" y="56"/>
                    <a:pt x="404" y="60"/>
                    <a:pt x="411" y="60"/>
                  </a:cubicBezTo>
                  <a:cubicBezTo>
                    <a:pt x="415" y="60"/>
                    <a:pt x="415" y="58"/>
                    <a:pt x="419" y="57"/>
                  </a:cubicBezTo>
                  <a:cubicBezTo>
                    <a:pt x="421" y="63"/>
                    <a:pt x="424" y="66"/>
                    <a:pt x="424" y="72"/>
                  </a:cubicBezTo>
                  <a:cubicBezTo>
                    <a:pt x="424" y="74"/>
                    <a:pt x="420" y="85"/>
                    <a:pt x="419" y="88"/>
                  </a:cubicBezTo>
                  <a:cubicBezTo>
                    <a:pt x="413" y="88"/>
                    <a:pt x="408" y="75"/>
                    <a:pt x="403" y="70"/>
                  </a:cubicBezTo>
                  <a:cubicBezTo>
                    <a:pt x="403" y="75"/>
                    <a:pt x="403" y="75"/>
                    <a:pt x="403" y="75"/>
                  </a:cubicBezTo>
                  <a:cubicBezTo>
                    <a:pt x="430" y="123"/>
                    <a:pt x="430" y="123"/>
                    <a:pt x="430" y="123"/>
                  </a:cubicBezTo>
                  <a:cubicBezTo>
                    <a:pt x="429" y="129"/>
                    <a:pt x="437" y="142"/>
                    <a:pt x="442" y="145"/>
                  </a:cubicBezTo>
                  <a:cubicBezTo>
                    <a:pt x="442" y="160"/>
                    <a:pt x="442" y="160"/>
                    <a:pt x="442" y="160"/>
                  </a:cubicBezTo>
                  <a:cubicBezTo>
                    <a:pt x="445" y="168"/>
                    <a:pt x="450" y="168"/>
                    <a:pt x="455" y="174"/>
                  </a:cubicBezTo>
                  <a:cubicBezTo>
                    <a:pt x="460" y="181"/>
                    <a:pt x="457" y="188"/>
                    <a:pt x="462" y="193"/>
                  </a:cubicBezTo>
                  <a:cubicBezTo>
                    <a:pt x="466" y="198"/>
                    <a:pt x="470" y="198"/>
                    <a:pt x="475" y="202"/>
                  </a:cubicBezTo>
                  <a:cubicBezTo>
                    <a:pt x="479" y="205"/>
                    <a:pt x="482" y="217"/>
                    <a:pt x="491" y="217"/>
                  </a:cubicBezTo>
                  <a:cubicBezTo>
                    <a:pt x="491" y="222"/>
                    <a:pt x="494" y="223"/>
                    <a:pt x="491" y="226"/>
                  </a:cubicBezTo>
                  <a:cubicBezTo>
                    <a:pt x="495" y="229"/>
                    <a:pt x="499" y="238"/>
                    <a:pt x="503" y="238"/>
                  </a:cubicBezTo>
                  <a:cubicBezTo>
                    <a:pt x="508" y="238"/>
                    <a:pt x="508" y="234"/>
                    <a:pt x="512" y="233"/>
                  </a:cubicBezTo>
                  <a:cubicBezTo>
                    <a:pt x="516" y="232"/>
                    <a:pt x="519" y="234"/>
                    <a:pt x="523" y="233"/>
                  </a:cubicBezTo>
                  <a:cubicBezTo>
                    <a:pt x="534" y="232"/>
                    <a:pt x="545" y="227"/>
                    <a:pt x="555" y="225"/>
                  </a:cubicBezTo>
                  <a:cubicBezTo>
                    <a:pt x="556" y="226"/>
                    <a:pt x="557" y="227"/>
                    <a:pt x="557" y="229"/>
                  </a:cubicBezTo>
                  <a:cubicBezTo>
                    <a:pt x="557" y="245"/>
                    <a:pt x="544" y="267"/>
                    <a:pt x="537" y="276"/>
                  </a:cubicBezTo>
                  <a:cubicBezTo>
                    <a:pt x="528" y="288"/>
                    <a:pt x="525" y="298"/>
                    <a:pt x="514" y="307"/>
                  </a:cubicBezTo>
                  <a:cubicBezTo>
                    <a:pt x="495" y="321"/>
                    <a:pt x="475" y="326"/>
                    <a:pt x="468" y="352"/>
                  </a:cubicBezTo>
                  <a:cubicBezTo>
                    <a:pt x="466" y="359"/>
                    <a:pt x="458" y="361"/>
                    <a:pt x="458" y="369"/>
                  </a:cubicBezTo>
                  <a:cubicBezTo>
                    <a:pt x="458" y="378"/>
                    <a:pt x="460" y="382"/>
                    <a:pt x="460" y="390"/>
                  </a:cubicBezTo>
                  <a:cubicBezTo>
                    <a:pt x="460" y="400"/>
                    <a:pt x="471" y="405"/>
                    <a:pt x="471" y="410"/>
                  </a:cubicBezTo>
                  <a:cubicBezTo>
                    <a:pt x="471" y="412"/>
                    <a:pt x="469" y="414"/>
                    <a:pt x="469" y="415"/>
                  </a:cubicBezTo>
                  <a:cubicBezTo>
                    <a:pt x="469" y="422"/>
                    <a:pt x="469" y="422"/>
                    <a:pt x="469" y="422"/>
                  </a:cubicBezTo>
                  <a:cubicBezTo>
                    <a:pt x="469" y="426"/>
                    <a:pt x="468" y="432"/>
                    <a:pt x="468" y="440"/>
                  </a:cubicBezTo>
                  <a:cubicBezTo>
                    <a:pt x="470" y="442"/>
                    <a:pt x="470" y="443"/>
                    <a:pt x="470" y="446"/>
                  </a:cubicBezTo>
                  <a:cubicBezTo>
                    <a:pt x="470" y="468"/>
                    <a:pt x="433" y="466"/>
                    <a:pt x="429" y="484"/>
                  </a:cubicBezTo>
                  <a:cubicBezTo>
                    <a:pt x="425" y="485"/>
                    <a:pt x="421" y="490"/>
                    <a:pt x="421" y="493"/>
                  </a:cubicBezTo>
                  <a:cubicBezTo>
                    <a:pt x="421" y="499"/>
                    <a:pt x="429" y="504"/>
                    <a:pt x="429" y="512"/>
                  </a:cubicBezTo>
                  <a:cubicBezTo>
                    <a:pt x="429" y="517"/>
                    <a:pt x="428" y="526"/>
                    <a:pt x="426" y="529"/>
                  </a:cubicBezTo>
                  <a:cubicBezTo>
                    <a:pt x="425" y="531"/>
                    <a:pt x="420" y="530"/>
                    <a:pt x="418" y="531"/>
                  </a:cubicBezTo>
                  <a:cubicBezTo>
                    <a:pt x="411" y="534"/>
                    <a:pt x="407" y="537"/>
                    <a:pt x="404" y="544"/>
                  </a:cubicBezTo>
                  <a:cubicBezTo>
                    <a:pt x="406" y="546"/>
                    <a:pt x="408" y="548"/>
                    <a:pt x="408" y="550"/>
                  </a:cubicBezTo>
                  <a:cubicBezTo>
                    <a:pt x="408" y="558"/>
                    <a:pt x="400" y="565"/>
                    <a:pt x="396" y="568"/>
                  </a:cubicBezTo>
                  <a:cubicBezTo>
                    <a:pt x="390" y="575"/>
                    <a:pt x="389" y="581"/>
                    <a:pt x="385" y="587"/>
                  </a:cubicBezTo>
                  <a:cubicBezTo>
                    <a:pt x="378" y="596"/>
                    <a:pt x="375" y="604"/>
                    <a:pt x="363" y="610"/>
                  </a:cubicBezTo>
                  <a:cubicBezTo>
                    <a:pt x="358" y="612"/>
                    <a:pt x="351" y="610"/>
                    <a:pt x="350" y="615"/>
                  </a:cubicBezTo>
                  <a:cubicBezTo>
                    <a:pt x="346" y="615"/>
                    <a:pt x="344" y="617"/>
                    <a:pt x="341" y="617"/>
                  </a:cubicBezTo>
                  <a:cubicBezTo>
                    <a:pt x="338" y="617"/>
                    <a:pt x="336" y="614"/>
                    <a:pt x="333" y="614"/>
                  </a:cubicBezTo>
                  <a:cubicBezTo>
                    <a:pt x="321" y="614"/>
                    <a:pt x="314" y="623"/>
                    <a:pt x="303" y="623"/>
                  </a:cubicBezTo>
                  <a:cubicBezTo>
                    <a:pt x="298" y="623"/>
                    <a:pt x="296" y="620"/>
                    <a:pt x="294" y="617"/>
                  </a:cubicBezTo>
                  <a:cubicBezTo>
                    <a:pt x="292" y="617"/>
                    <a:pt x="292" y="618"/>
                    <a:pt x="291" y="618"/>
                  </a:cubicBezTo>
                  <a:cubicBezTo>
                    <a:pt x="291" y="613"/>
                    <a:pt x="288" y="606"/>
                    <a:pt x="286" y="604"/>
                  </a:cubicBezTo>
                  <a:cubicBezTo>
                    <a:pt x="288" y="602"/>
                    <a:pt x="290" y="600"/>
                    <a:pt x="290" y="596"/>
                  </a:cubicBezTo>
                  <a:cubicBezTo>
                    <a:pt x="290" y="592"/>
                    <a:pt x="282" y="583"/>
                    <a:pt x="280" y="581"/>
                  </a:cubicBezTo>
                  <a:cubicBezTo>
                    <a:pt x="270" y="563"/>
                    <a:pt x="257" y="546"/>
                    <a:pt x="257" y="521"/>
                  </a:cubicBezTo>
                  <a:cubicBezTo>
                    <a:pt x="257" y="516"/>
                    <a:pt x="257" y="515"/>
                    <a:pt x="257" y="513"/>
                  </a:cubicBezTo>
                  <a:cubicBezTo>
                    <a:pt x="257" y="509"/>
                    <a:pt x="253" y="508"/>
                    <a:pt x="251" y="504"/>
                  </a:cubicBezTo>
                  <a:cubicBezTo>
                    <a:pt x="243" y="490"/>
                    <a:pt x="234" y="479"/>
                    <a:pt x="234" y="461"/>
                  </a:cubicBezTo>
                  <a:cubicBezTo>
                    <a:pt x="234" y="441"/>
                    <a:pt x="252" y="436"/>
                    <a:pt x="252" y="420"/>
                  </a:cubicBezTo>
                  <a:cubicBezTo>
                    <a:pt x="252" y="413"/>
                    <a:pt x="249" y="410"/>
                    <a:pt x="249" y="404"/>
                  </a:cubicBezTo>
                  <a:cubicBezTo>
                    <a:pt x="247" y="392"/>
                    <a:pt x="244" y="387"/>
                    <a:pt x="241" y="380"/>
                  </a:cubicBezTo>
                  <a:cubicBezTo>
                    <a:pt x="239" y="375"/>
                    <a:pt x="240" y="368"/>
                    <a:pt x="237" y="363"/>
                  </a:cubicBezTo>
                  <a:cubicBezTo>
                    <a:pt x="229" y="354"/>
                    <a:pt x="213" y="344"/>
                    <a:pt x="213" y="330"/>
                  </a:cubicBezTo>
                  <a:cubicBezTo>
                    <a:pt x="213" y="327"/>
                    <a:pt x="217" y="320"/>
                    <a:pt x="219" y="319"/>
                  </a:cubicBezTo>
                  <a:cubicBezTo>
                    <a:pt x="218" y="316"/>
                    <a:pt x="219" y="315"/>
                    <a:pt x="219" y="314"/>
                  </a:cubicBezTo>
                  <a:cubicBezTo>
                    <a:pt x="219" y="311"/>
                    <a:pt x="219" y="302"/>
                    <a:pt x="222" y="300"/>
                  </a:cubicBezTo>
                  <a:cubicBezTo>
                    <a:pt x="219" y="294"/>
                    <a:pt x="214" y="288"/>
                    <a:pt x="204" y="288"/>
                  </a:cubicBezTo>
                  <a:cubicBezTo>
                    <a:pt x="199" y="288"/>
                    <a:pt x="195" y="288"/>
                    <a:pt x="192" y="288"/>
                  </a:cubicBezTo>
                  <a:cubicBezTo>
                    <a:pt x="183" y="288"/>
                    <a:pt x="181" y="271"/>
                    <a:pt x="170" y="271"/>
                  </a:cubicBezTo>
                  <a:cubicBezTo>
                    <a:pt x="155" y="271"/>
                    <a:pt x="145" y="278"/>
                    <a:pt x="134" y="281"/>
                  </a:cubicBezTo>
                  <a:cubicBezTo>
                    <a:pt x="129" y="283"/>
                    <a:pt x="128" y="286"/>
                    <a:pt x="124" y="286"/>
                  </a:cubicBezTo>
                  <a:cubicBezTo>
                    <a:pt x="119" y="286"/>
                    <a:pt x="112" y="282"/>
                    <a:pt x="106" y="282"/>
                  </a:cubicBezTo>
                  <a:cubicBezTo>
                    <a:pt x="95" y="282"/>
                    <a:pt x="90" y="288"/>
                    <a:pt x="79" y="288"/>
                  </a:cubicBezTo>
                  <a:cubicBezTo>
                    <a:pt x="76" y="288"/>
                    <a:pt x="72" y="286"/>
                    <a:pt x="71" y="286"/>
                  </a:cubicBezTo>
                  <a:cubicBezTo>
                    <a:pt x="63" y="280"/>
                    <a:pt x="46" y="270"/>
                    <a:pt x="40" y="261"/>
                  </a:cubicBezTo>
                  <a:cubicBezTo>
                    <a:pt x="34" y="252"/>
                    <a:pt x="33" y="245"/>
                    <a:pt x="26" y="240"/>
                  </a:cubicBezTo>
                  <a:cubicBezTo>
                    <a:pt x="24" y="238"/>
                    <a:pt x="8" y="225"/>
                    <a:pt x="8" y="224"/>
                  </a:cubicBezTo>
                  <a:cubicBezTo>
                    <a:pt x="7" y="222"/>
                    <a:pt x="6" y="221"/>
                    <a:pt x="5" y="220"/>
                  </a:cubicBezTo>
                  <a:cubicBezTo>
                    <a:pt x="5" y="220"/>
                    <a:pt x="5" y="220"/>
                    <a:pt x="5" y="220"/>
                  </a:cubicBezTo>
                  <a:cubicBezTo>
                    <a:pt x="5" y="215"/>
                    <a:pt x="4" y="213"/>
                    <a:pt x="4" y="210"/>
                  </a:cubicBezTo>
                  <a:cubicBezTo>
                    <a:pt x="4" y="206"/>
                    <a:pt x="2" y="205"/>
                    <a:pt x="0" y="201"/>
                  </a:cubicBezTo>
                  <a:cubicBezTo>
                    <a:pt x="6" y="198"/>
                    <a:pt x="12" y="182"/>
                    <a:pt x="12" y="175"/>
                  </a:cubicBezTo>
                  <a:cubicBezTo>
                    <a:pt x="12" y="162"/>
                    <a:pt x="6" y="154"/>
                    <a:pt x="6" y="143"/>
                  </a:cubicBezTo>
                  <a:cubicBezTo>
                    <a:pt x="6" y="137"/>
                    <a:pt x="13" y="134"/>
                    <a:pt x="14" y="129"/>
                  </a:cubicBezTo>
                  <a:cubicBezTo>
                    <a:pt x="18" y="118"/>
                    <a:pt x="26" y="103"/>
                    <a:pt x="33" y="93"/>
                  </a:cubicBezTo>
                  <a:cubicBezTo>
                    <a:pt x="37" y="88"/>
                    <a:pt x="45" y="88"/>
                    <a:pt x="50" y="86"/>
                  </a:cubicBezTo>
                  <a:cubicBezTo>
                    <a:pt x="54" y="83"/>
                    <a:pt x="61" y="77"/>
                    <a:pt x="63" y="73"/>
                  </a:cubicBezTo>
                  <a:cubicBezTo>
                    <a:pt x="66" y="62"/>
                    <a:pt x="62" y="57"/>
                    <a:pt x="68" y="50"/>
                  </a:cubicBezTo>
                  <a:cubicBezTo>
                    <a:pt x="75" y="41"/>
                    <a:pt x="85" y="32"/>
                    <a:pt x="92" y="23"/>
                  </a:cubicBezTo>
                  <a:cubicBezTo>
                    <a:pt x="92" y="23"/>
                    <a:pt x="92" y="23"/>
                    <a:pt x="92" y="23"/>
                  </a:cubicBezTo>
                  <a:cubicBezTo>
                    <a:pt x="94" y="20"/>
                    <a:pt x="94" y="18"/>
                    <a:pt x="97" y="15"/>
                  </a:cubicBezTo>
                  <a:cubicBezTo>
                    <a:pt x="104" y="20"/>
                    <a:pt x="112" y="22"/>
                    <a:pt x="122" y="22"/>
                  </a:cubicBezTo>
                  <a:cubicBezTo>
                    <a:pt x="128" y="22"/>
                    <a:pt x="129" y="19"/>
                    <a:pt x="132" y="17"/>
                  </a:cubicBezTo>
                  <a:cubicBezTo>
                    <a:pt x="144" y="12"/>
                    <a:pt x="165" y="4"/>
                    <a:pt x="178" y="4"/>
                  </a:cubicBezTo>
                  <a:cubicBezTo>
                    <a:pt x="182" y="4"/>
                    <a:pt x="185" y="7"/>
                    <a:pt x="188" y="7"/>
                  </a:cubicBezTo>
                  <a:cubicBezTo>
                    <a:pt x="191" y="7"/>
                    <a:pt x="195" y="2"/>
                    <a:pt x="200" y="2"/>
                  </a:cubicBezTo>
                  <a:cubicBezTo>
                    <a:pt x="203" y="2"/>
                    <a:pt x="205" y="4"/>
                    <a:pt x="208" y="4"/>
                  </a:cubicBezTo>
                  <a:cubicBezTo>
                    <a:pt x="214" y="4"/>
                    <a:pt x="214" y="0"/>
                    <a:pt x="220" y="0"/>
                  </a:cubicBezTo>
                  <a:cubicBezTo>
                    <a:pt x="225" y="0"/>
                    <a:pt x="224" y="5"/>
                    <a:pt x="228" y="5"/>
                  </a:cubicBezTo>
                  <a:cubicBezTo>
                    <a:pt x="230" y="5"/>
                    <a:pt x="231" y="4"/>
                    <a:pt x="233" y="3"/>
                  </a:cubicBezTo>
                  <a:cubicBezTo>
                    <a:pt x="232" y="8"/>
                    <a:pt x="228" y="7"/>
                    <a:pt x="228" y="11"/>
                  </a:cubicBezTo>
                  <a:cubicBezTo>
                    <a:pt x="228" y="14"/>
                    <a:pt x="232" y="15"/>
                    <a:pt x="232" y="17"/>
                  </a:cubicBezTo>
                  <a:cubicBezTo>
                    <a:pt x="232" y="22"/>
                    <a:pt x="228" y="24"/>
                    <a:pt x="228" y="28"/>
                  </a:cubicBezTo>
                  <a:cubicBezTo>
                    <a:pt x="228" y="35"/>
                    <a:pt x="236" y="42"/>
                    <a:pt x="241" y="42"/>
                  </a:cubicBezTo>
                  <a:cubicBezTo>
                    <a:pt x="245" y="42"/>
                    <a:pt x="247" y="42"/>
                    <a:pt x="249" y="42"/>
                  </a:cubicBezTo>
                  <a:cubicBezTo>
                    <a:pt x="268" y="42"/>
                    <a:pt x="275" y="65"/>
                    <a:pt x="296" y="65"/>
                  </a:cubicBezTo>
                  <a:cubicBezTo>
                    <a:pt x="298" y="65"/>
                    <a:pt x="302" y="62"/>
                    <a:pt x="302" y="60"/>
                  </a:cubicBezTo>
                  <a:cubicBezTo>
                    <a:pt x="302" y="58"/>
                    <a:pt x="302" y="57"/>
                    <a:pt x="302" y="55"/>
                  </a:cubicBezTo>
                  <a:cubicBezTo>
                    <a:pt x="302" y="45"/>
                    <a:pt x="309" y="45"/>
                    <a:pt x="317" y="43"/>
                  </a:cubicBezTo>
                  <a:lnTo>
                    <a:pt x="318" y="43"/>
                  </a:ln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498" name="Google Shape;498;p24"/>
            <p:cNvSpPr/>
            <p:nvPr/>
          </p:nvSpPr>
          <p:spPr>
            <a:xfrm>
              <a:off x="14198778" y="4611836"/>
              <a:ext cx="221790" cy="256581"/>
            </a:xfrm>
            <a:custGeom>
              <a:rect b="b" l="l" r="r" t="t"/>
              <a:pathLst>
                <a:path extrusionOk="0" h="60" w="52">
                  <a:moveTo>
                    <a:pt x="21" y="22"/>
                  </a:moveTo>
                  <a:cubicBezTo>
                    <a:pt x="19" y="23"/>
                    <a:pt x="19" y="25"/>
                    <a:pt x="17" y="25"/>
                  </a:cubicBezTo>
                  <a:cubicBezTo>
                    <a:pt x="13" y="25"/>
                    <a:pt x="11" y="19"/>
                    <a:pt x="11" y="15"/>
                  </a:cubicBezTo>
                  <a:cubicBezTo>
                    <a:pt x="11" y="9"/>
                    <a:pt x="16" y="10"/>
                    <a:pt x="21" y="10"/>
                  </a:cubicBezTo>
                  <a:cubicBezTo>
                    <a:pt x="26" y="10"/>
                    <a:pt x="28" y="9"/>
                    <a:pt x="32" y="9"/>
                  </a:cubicBezTo>
                  <a:cubicBezTo>
                    <a:pt x="35" y="9"/>
                    <a:pt x="38" y="11"/>
                    <a:pt x="42" y="11"/>
                  </a:cubicBezTo>
                  <a:cubicBezTo>
                    <a:pt x="48" y="11"/>
                    <a:pt x="50" y="6"/>
                    <a:pt x="50" y="2"/>
                  </a:cubicBezTo>
                  <a:cubicBezTo>
                    <a:pt x="51" y="2"/>
                    <a:pt x="52" y="1"/>
                    <a:pt x="52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7" y="2"/>
                    <a:pt x="43" y="5"/>
                    <a:pt x="41" y="6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1" y="3"/>
                    <a:pt x="8" y="12"/>
                    <a:pt x="8" y="19"/>
                  </a:cubicBezTo>
                  <a:cubicBezTo>
                    <a:pt x="8" y="21"/>
                    <a:pt x="5" y="22"/>
                    <a:pt x="5" y="23"/>
                  </a:cubicBezTo>
                  <a:cubicBezTo>
                    <a:pt x="3" y="30"/>
                    <a:pt x="0" y="33"/>
                    <a:pt x="0" y="39"/>
                  </a:cubicBezTo>
                  <a:cubicBezTo>
                    <a:pt x="0" y="42"/>
                    <a:pt x="4" y="42"/>
                    <a:pt x="6" y="43"/>
                  </a:cubicBezTo>
                  <a:cubicBezTo>
                    <a:pt x="6" y="47"/>
                    <a:pt x="6" y="53"/>
                    <a:pt x="6" y="56"/>
                  </a:cubicBezTo>
                  <a:cubicBezTo>
                    <a:pt x="6" y="58"/>
                    <a:pt x="8" y="60"/>
                    <a:pt x="10" y="60"/>
                  </a:cubicBezTo>
                  <a:cubicBezTo>
                    <a:pt x="13" y="60"/>
                    <a:pt x="15" y="50"/>
                    <a:pt x="15" y="49"/>
                  </a:cubicBezTo>
                  <a:cubicBezTo>
                    <a:pt x="15" y="45"/>
                    <a:pt x="12" y="43"/>
                    <a:pt x="12" y="39"/>
                  </a:cubicBezTo>
                  <a:cubicBezTo>
                    <a:pt x="12" y="37"/>
                    <a:pt x="14" y="36"/>
                    <a:pt x="16" y="36"/>
                  </a:cubicBezTo>
                  <a:cubicBezTo>
                    <a:pt x="17" y="36"/>
                    <a:pt x="18" y="36"/>
                    <a:pt x="19" y="36"/>
                  </a:cubicBezTo>
                  <a:cubicBezTo>
                    <a:pt x="17" y="42"/>
                    <a:pt x="17" y="42"/>
                    <a:pt x="17" y="42"/>
                  </a:cubicBezTo>
                  <a:cubicBezTo>
                    <a:pt x="17" y="46"/>
                    <a:pt x="22" y="47"/>
                    <a:pt x="22" y="51"/>
                  </a:cubicBezTo>
                  <a:cubicBezTo>
                    <a:pt x="22" y="52"/>
                    <a:pt x="22" y="52"/>
                    <a:pt x="22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0"/>
                    <a:pt x="32" y="50"/>
                    <a:pt x="32" y="47"/>
                  </a:cubicBezTo>
                  <a:cubicBezTo>
                    <a:pt x="31" y="47"/>
                    <a:pt x="28" y="44"/>
                    <a:pt x="28" y="42"/>
                  </a:cubicBezTo>
                  <a:cubicBezTo>
                    <a:pt x="28" y="42"/>
                    <a:pt x="29" y="41"/>
                    <a:pt x="29" y="40"/>
                  </a:cubicBezTo>
                  <a:cubicBezTo>
                    <a:pt x="27" y="40"/>
                    <a:pt x="22" y="29"/>
                    <a:pt x="22" y="28"/>
                  </a:cubicBezTo>
                  <a:cubicBezTo>
                    <a:pt x="30" y="28"/>
                    <a:pt x="31" y="22"/>
                    <a:pt x="37" y="20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5" y="17"/>
                    <a:pt x="20" y="22"/>
                    <a:pt x="20" y="23"/>
                  </a:cubicBezTo>
                  <a:lnTo>
                    <a:pt x="21" y="22"/>
                  </a:ln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499" name="Google Shape;499;p24"/>
            <p:cNvSpPr/>
            <p:nvPr/>
          </p:nvSpPr>
          <p:spPr>
            <a:xfrm>
              <a:off x="13729106" y="4872766"/>
              <a:ext cx="360951" cy="108720"/>
            </a:xfrm>
            <a:custGeom>
              <a:rect b="b" l="l" r="r" t="t"/>
              <a:pathLst>
                <a:path extrusionOk="0" h="25" w="84">
                  <a:moveTo>
                    <a:pt x="81" y="24"/>
                  </a:moveTo>
                  <a:cubicBezTo>
                    <a:pt x="78" y="24"/>
                    <a:pt x="78" y="22"/>
                    <a:pt x="75" y="22"/>
                  </a:cubicBezTo>
                  <a:cubicBezTo>
                    <a:pt x="74" y="22"/>
                    <a:pt x="74" y="24"/>
                    <a:pt x="75" y="25"/>
                  </a:cubicBezTo>
                  <a:cubicBezTo>
                    <a:pt x="65" y="21"/>
                    <a:pt x="56" y="20"/>
                    <a:pt x="44" y="20"/>
                  </a:cubicBezTo>
                  <a:cubicBezTo>
                    <a:pt x="41" y="20"/>
                    <a:pt x="40" y="17"/>
                    <a:pt x="37" y="17"/>
                  </a:cubicBezTo>
                  <a:cubicBezTo>
                    <a:pt x="32" y="17"/>
                    <a:pt x="27" y="16"/>
                    <a:pt x="21" y="15"/>
                  </a:cubicBezTo>
                  <a:cubicBezTo>
                    <a:pt x="17" y="13"/>
                    <a:pt x="13" y="16"/>
                    <a:pt x="10" y="13"/>
                  </a:cubicBezTo>
                  <a:cubicBezTo>
                    <a:pt x="7" y="10"/>
                    <a:pt x="5" y="7"/>
                    <a:pt x="0" y="7"/>
                  </a:cubicBezTo>
                  <a:cubicBezTo>
                    <a:pt x="1" y="6"/>
                    <a:pt x="6" y="1"/>
                    <a:pt x="8" y="1"/>
                  </a:cubicBezTo>
                  <a:cubicBezTo>
                    <a:pt x="8" y="1"/>
                    <a:pt x="9" y="2"/>
                    <a:pt x="10" y="2"/>
                  </a:cubicBezTo>
                  <a:cubicBezTo>
                    <a:pt x="12" y="2"/>
                    <a:pt x="13" y="0"/>
                    <a:pt x="14" y="0"/>
                  </a:cubicBezTo>
                  <a:cubicBezTo>
                    <a:pt x="23" y="0"/>
                    <a:pt x="27" y="10"/>
                    <a:pt x="36" y="10"/>
                  </a:cubicBezTo>
                  <a:cubicBezTo>
                    <a:pt x="41" y="10"/>
                    <a:pt x="41" y="5"/>
                    <a:pt x="45" y="5"/>
                  </a:cubicBezTo>
                  <a:cubicBezTo>
                    <a:pt x="51" y="5"/>
                    <a:pt x="53" y="10"/>
                    <a:pt x="58" y="10"/>
                  </a:cubicBezTo>
                  <a:cubicBezTo>
                    <a:pt x="66" y="9"/>
                    <a:pt x="66" y="9"/>
                    <a:pt x="66" y="9"/>
                  </a:cubicBezTo>
                  <a:cubicBezTo>
                    <a:pt x="69" y="9"/>
                    <a:pt x="69" y="9"/>
                    <a:pt x="69" y="9"/>
                  </a:cubicBezTo>
                  <a:cubicBezTo>
                    <a:pt x="68" y="11"/>
                    <a:pt x="59" y="12"/>
                    <a:pt x="58" y="11"/>
                  </a:cubicBezTo>
                  <a:cubicBezTo>
                    <a:pt x="61" y="14"/>
                    <a:pt x="65" y="15"/>
                    <a:pt x="70" y="15"/>
                  </a:cubicBezTo>
                  <a:cubicBezTo>
                    <a:pt x="72" y="15"/>
                    <a:pt x="72" y="17"/>
                    <a:pt x="72" y="18"/>
                  </a:cubicBezTo>
                  <a:cubicBezTo>
                    <a:pt x="74" y="20"/>
                    <a:pt x="77" y="17"/>
                    <a:pt x="79" y="18"/>
                  </a:cubicBezTo>
                  <a:cubicBezTo>
                    <a:pt x="82" y="19"/>
                    <a:pt x="82" y="20"/>
                    <a:pt x="84" y="21"/>
                  </a:cubicBezTo>
                  <a:cubicBezTo>
                    <a:pt x="83" y="22"/>
                    <a:pt x="81" y="24"/>
                    <a:pt x="81" y="24"/>
                  </a:cubicBez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500" name="Google Shape;500;p24"/>
            <p:cNvSpPr/>
            <p:nvPr/>
          </p:nvSpPr>
          <p:spPr>
            <a:xfrm>
              <a:off x="14235742" y="4959743"/>
              <a:ext cx="108720" cy="26092"/>
            </a:xfrm>
            <a:custGeom>
              <a:rect b="b" l="l" r="r" t="t"/>
              <a:pathLst>
                <a:path extrusionOk="0" h="6" w="25">
                  <a:moveTo>
                    <a:pt x="17" y="6"/>
                  </a:moveTo>
                  <a:cubicBezTo>
                    <a:pt x="13" y="6"/>
                    <a:pt x="9" y="6"/>
                    <a:pt x="7" y="6"/>
                  </a:cubicBezTo>
                  <a:cubicBezTo>
                    <a:pt x="5" y="6"/>
                    <a:pt x="0" y="6"/>
                    <a:pt x="0" y="3"/>
                  </a:cubicBezTo>
                  <a:cubicBezTo>
                    <a:pt x="0" y="0"/>
                    <a:pt x="4" y="1"/>
                    <a:pt x="6" y="1"/>
                  </a:cubicBezTo>
                  <a:cubicBezTo>
                    <a:pt x="11" y="1"/>
                    <a:pt x="13" y="3"/>
                    <a:pt x="17" y="3"/>
                  </a:cubicBezTo>
                  <a:cubicBezTo>
                    <a:pt x="21" y="3"/>
                    <a:pt x="23" y="1"/>
                    <a:pt x="25" y="0"/>
                  </a:cubicBezTo>
                  <a:cubicBezTo>
                    <a:pt x="23" y="4"/>
                    <a:pt x="21" y="4"/>
                    <a:pt x="17" y="6"/>
                  </a:cubicBez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501" name="Google Shape;501;p24"/>
            <p:cNvSpPr/>
            <p:nvPr/>
          </p:nvSpPr>
          <p:spPr>
            <a:xfrm>
              <a:off x="14129195" y="4964091"/>
              <a:ext cx="78278" cy="26092"/>
            </a:xfrm>
            <a:custGeom>
              <a:rect b="b" l="l" r="r" t="t"/>
              <a:pathLst>
                <a:path extrusionOk="0" h="6" w="18">
                  <a:moveTo>
                    <a:pt x="18" y="4"/>
                  </a:moveTo>
                  <a:cubicBezTo>
                    <a:pt x="15" y="4"/>
                    <a:pt x="15" y="4"/>
                    <a:pt x="15" y="4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0" y="4"/>
                    <a:pt x="9" y="6"/>
                    <a:pt x="6" y="6"/>
                  </a:cubicBezTo>
                  <a:cubicBezTo>
                    <a:pt x="4" y="6"/>
                    <a:pt x="0" y="5"/>
                    <a:pt x="0" y="4"/>
                  </a:cubicBezTo>
                  <a:cubicBezTo>
                    <a:pt x="0" y="1"/>
                    <a:pt x="3" y="1"/>
                    <a:pt x="5" y="1"/>
                  </a:cubicBezTo>
                  <a:cubicBezTo>
                    <a:pt x="8" y="1"/>
                    <a:pt x="9" y="2"/>
                    <a:pt x="11" y="2"/>
                  </a:cubicBezTo>
                  <a:cubicBezTo>
                    <a:pt x="11" y="1"/>
                    <a:pt x="11" y="1"/>
                    <a:pt x="11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2"/>
                    <a:pt x="17" y="4"/>
                    <a:pt x="18" y="4"/>
                  </a:cubicBez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502" name="Google Shape;502;p24"/>
            <p:cNvSpPr/>
            <p:nvPr/>
          </p:nvSpPr>
          <p:spPr>
            <a:xfrm>
              <a:off x="14211823" y="4994533"/>
              <a:ext cx="54360" cy="43488"/>
            </a:xfrm>
            <a:custGeom>
              <a:rect b="b" l="l" r="r" t="t"/>
              <a:pathLst>
                <a:path extrusionOk="0" h="10" w="13">
                  <a:moveTo>
                    <a:pt x="9" y="10"/>
                  </a:moveTo>
                  <a:cubicBezTo>
                    <a:pt x="8" y="10"/>
                    <a:pt x="8" y="7"/>
                    <a:pt x="8" y="6"/>
                  </a:cubicBezTo>
                  <a:cubicBezTo>
                    <a:pt x="5" y="6"/>
                    <a:pt x="0" y="6"/>
                    <a:pt x="0" y="3"/>
                  </a:cubicBezTo>
                  <a:cubicBezTo>
                    <a:pt x="0" y="0"/>
                    <a:pt x="4" y="1"/>
                    <a:pt x="6" y="1"/>
                  </a:cubicBezTo>
                  <a:cubicBezTo>
                    <a:pt x="6" y="1"/>
                    <a:pt x="8" y="1"/>
                    <a:pt x="8" y="1"/>
                  </a:cubicBezTo>
                  <a:cubicBezTo>
                    <a:pt x="8" y="5"/>
                    <a:pt x="13" y="4"/>
                    <a:pt x="13" y="8"/>
                  </a:cubicBezTo>
                  <a:cubicBezTo>
                    <a:pt x="13" y="9"/>
                    <a:pt x="11" y="10"/>
                    <a:pt x="10" y="10"/>
                  </a:cubicBezTo>
                  <a:cubicBezTo>
                    <a:pt x="10" y="10"/>
                    <a:pt x="10" y="10"/>
                    <a:pt x="9" y="10"/>
                  </a:cubicBez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503" name="Google Shape;503;p24"/>
            <p:cNvSpPr/>
            <p:nvPr/>
          </p:nvSpPr>
          <p:spPr>
            <a:xfrm>
              <a:off x="14103105" y="4964091"/>
              <a:ext cx="21744" cy="21744"/>
            </a:xfrm>
            <a:custGeom>
              <a:rect b="b" l="l" r="r" t="t"/>
              <a:pathLst>
                <a:path extrusionOk="0" h="5" w="5">
                  <a:moveTo>
                    <a:pt x="0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4" y="0"/>
                    <a:pt x="4" y="1"/>
                    <a:pt x="5" y="2"/>
                  </a:cubicBezTo>
                  <a:cubicBezTo>
                    <a:pt x="5" y="3"/>
                    <a:pt x="4" y="5"/>
                    <a:pt x="2" y="5"/>
                  </a:cubicBezTo>
                  <a:cubicBezTo>
                    <a:pt x="1" y="5"/>
                    <a:pt x="0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504" name="Google Shape;504;p24"/>
            <p:cNvSpPr/>
            <p:nvPr/>
          </p:nvSpPr>
          <p:spPr>
            <a:xfrm>
              <a:off x="14366208" y="4964091"/>
              <a:ext cx="123942" cy="73930"/>
            </a:xfrm>
            <a:custGeom>
              <a:rect b="b" l="l" r="r" t="t"/>
              <a:pathLst>
                <a:path extrusionOk="0" h="17" w="29">
                  <a:moveTo>
                    <a:pt x="12" y="9"/>
                  </a:moveTo>
                  <a:cubicBezTo>
                    <a:pt x="11" y="9"/>
                    <a:pt x="12" y="11"/>
                    <a:pt x="11" y="12"/>
                  </a:cubicBezTo>
                  <a:cubicBezTo>
                    <a:pt x="10" y="14"/>
                    <a:pt x="5" y="17"/>
                    <a:pt x="2" y="17"/>
                  </a:cubicBezTo>
                  <a:cubicBezTo>
                    <a:pt x="1" y="17"/>
                    <a:pt x="0" y="16"/>
                    <a:pt x="0" y="15"/>
                  </a:cubicBezTo>
                  <a:cubicBezTo>
                    <a:pt x="0" y="8"/>
                    <a:pt x="5" y="8"/>
                    <a:pt x="10" y="7"/>
                  </a:cubicBezTo>
                  <a:cubicBezTo>
                    <a:pt x="11" y="7"/>
                    <a:pt x="11" y="5"/>
                    <a:pt x="11" y="4"/>
                  </a:cubicBezTo>
                  <a:cubicBezTo>
                    <a:pt x="14" y="1"/>
                    <a:pt x="27" y="0"/>
                    <a:pt x="29" y="2"/>
                  </a:cubicBezTo>
                  <a:cubicBezTo>
                    <a:pt x="26" y="6"/>
                    <a:pt x="17" y="9"/>
                    <a:pt x="12" y="9"/>
                  </a:cubicBez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505" name="Google Shape;505;p24"/>
            <p:cNvSpPr/>
            <p:nvPr/>
          </p:nvSpPr>
          <p:spPr>
            <a:xfrm>
              <a:off x="14733681" y="4866243"/>
              <a:ext cx="21744" cy="50012"/>
            </a:xfrm>
            <a:custGeom>
              <a:rect b="b" l="l" r="r" t="t"/>
              <a:pathLst>
                <a:path extrusionOk="0" h="12" w="5">
                  <a:moveTo>
                    <a:pt x="4" y="0"/>
                  </a:moveTo>
                  <a:cubicBezTo>
                    <a:pt x="5" y="2"/>
                    <a:pt x="5" y="1"/>
                    <a:pt x="5" y="3"/>
                  </a:cubicBezTo>
                  <a:cubicBezTo>
                    <a:pt x="5" y="5"/>
                    <a:pt x="5" y="6"/>
                    <a:pt x="3" y="6"/>
                  </a:cubicBezTo>
                  <a:cubicBezTo>
                    <a:pt x="3" y="9"/>
                    <a:pt x="4" y="12"/>
                    <a:pt x="1" y="12"/>
                  </a:cubicBezTo>
                  <a:cubicBezTo>
                    <a:pt x="1" y="12"/>
                    <a:pt x="0" y="10"/>
                    <a:pt x="0" y="10"/>
                  </a:cubicBezTo>
                  <a:cubicBezTo>
                    <a:pt x="0" y="7"/>
                    <a:pt x="3" y="6"/>
                    <a:pt x="3" y="5"/>
                  </a:cubicBezTo>
                  <a:cubicBezTo>
                    <a:pt x="3" y="3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506" name="Google Shape;506;p24"/>
            <p:cNvSpPr/>
            <p:nvPr/>
          </p:nvSpPr>
          <p:spPr>
            <a:xfrm>
              <a:off x="14455356" y="4770568"/>
              <a:ext cx="34790" cy="39140"/>
            </a:xfrm>
            <a:custGeom>
              <a:rect b="b" l="l" r="r" t="t"/>
              <a:pathLst>
                <a:path extrusionOk="0" h="9" w="8">
                  <a:moveTo>
                    <a:pt x="8" y="5"/>
                  </a:moveTo>
                  <a:cubicBezTo>
                    <a:pt x="8" y="5"/>
                    <a:pt x="6" y="9"/>
                    <a:pt x="5" y="9"/>
                  </a:cubicBezTo>
                  <a:cubicBezTo>
                    <a:pt x="3" y="9"/>
                    <a:pt x="0" y="5"/>
                    <a:pt x="0" y="3"/>
                  </a:cubicBezTo>
                  <a:cubicBezTo>
                    <a:pt x="0" y="0"/>
                    <a:pt x="8" y="2"/>
                    <a:pt x="8" y="5"/>
                  </a:cubicBez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507" name="Google Shape;507;p24"/>
            <p:cNvSpPr/>
            <p:nvPr/>
          </p:nvSpPr>
          <p:spPr>
            <a:xfrm>
              <a:off x="14520589" y="4774916"/>
              <a:ext cx="97848" cy="26092"/>
            </a:xfrm>
            <a:custGeom>
              <a:rect b="b" l="l" r="r" t="t"/>
              <a:pathLst>
                <a:path extrusionOk="0" h="6" w="23">
                  <a:moveTo>
                    <a:pt x="20" y="0"/>
                  </a:moveTo>
                  <a:cubicBezTo>
                    <a:pt x="20" y="3"/>
                    <a:pt x="23" y="3"/>
                    <a:pt x="23" y="6"/>
                  </a:cubicBezTo>
                  <a:cubicBezTo>
                    <a:pt x="23" y="6"/>
                    <a:pt x="22" y="6"/>
                    <a:pt x="21" y="6"/>
                  </a:cubicBezTo>
                  <a:cubicBezTo>
                    <a:pt x="17" y="6"/>
                    <a:pt x="15" y="3"/>
                    <a:pt x="11" y="3"/>
                  </a:cubicBezTo>
                  <a:cubicBezTo>
                    <a:pt x="8" y="3"/>
                    <a:pt x="7" y="3"/>
                    <a:pt x="5" y="3"/>
                  </a:cubicBezTo>
                  <a:cubicBezTo>
                    <a:pt x="4" y="3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5" y="2"/>
                    <a:pt x="17" y="1"/>
                    <a:pt x="19" y="1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508" name="Google Shape;508;p24"/>
            <p:cNvSpPr/>
            <p:nvPr/>
          </p:nvSpPr>
          <p:spPr>
            <a:xfrm>
              <a:off x="14503195" y="4590092"/>
              <a:ext cx="41314" cy="95674"/>
            </a:xfrm>
            <a:custGeom>
              <a:rect b="b" l="l" r="r" t="t"/>
              <a:pathLst>
                <a:path extrusionOk="0" h="22" w="10">
                  <a:moveTo>
                    <a:pt x="3" y="18"/>
                  </a:moveTo>
                  <a:cubicBezTo>
                    <a:pt x="3" y="16"/>
                    <a:pt x="3" y="16"/>
                    <a:pt x="3" y="16"/>
                  </a:cubicBezTo>
                  <a:cubicBezTo>
                    <a:pt x="5" y="16"/>
                    <a:pt x="8" y="15"/>
                    <a:pt x="9" y="15"/>
                  </a:cubicBezTo>
                  <a:cubicBezTo>
                    <a:pt x="9" y="13"/>
                    <a:pt x="7" y="12"/>
                    <a:pt x="7" y="11"/>
                  </a:cubicBezTo>
                  <a:cubicBezTo>
                    <a:pt x="7" y="9"/>
                    <a:pt x="10" y="9"/>
                    <a:pt x="10" y="7"/>
                  </a:cubicBezTo>
                  <a:cubicBezTo>
                    <a:pt x="5" y="6"/>
                    <a:pt x="3" y="4"/>
                    <a:pt x="2" y="0"/>
                  </a:cubicBezTo>
                  <a:cubicBezTo>
                    <a:pt x="0" y="1"/>
                    <a:pt x="0" y="3"/>
                    <a:pt x="0" y="5"/>
                  </a:cubicBezTo>
                  <a:cubicBezTo>
                    <a:pt x="0" y="9"/>
                    <a:pt x="2" y="10"/>
                    <a:pt x="2" y="13"/>
                  </a:cubicBezTo>
                  <a:cubicBezTo>
                    <a:pt x="2" y="16"/>
                    <a:pt x="2" y="15"/>
                    <a:pt x="2" y="17"/>
                  </a:cubicBezTo>
                  <a:cubicBezTo>
                    <a:pt x="2" y="19"/>
                    <a:pt x="3" y="22"/>
                    <a:pt x="6" y="22"/>
                  </a:cubicBezTo>
                  <a:cubicBezTo>
                    <a:pt x="4" y="20"/>
                    <a:pt x="4" y="19"/>
                    <a:pt x="3" y="18"/>
                  </a:cubicBez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509" name="Google Shape;509;p24"/>
            <p:cNvSpPr/>
            <p:nvPr/>
          </p:nvSpPr>
          <p:spPr>
            <a:xfrm>
              <a:off x="15244669" y="4814056"/>
              <a:ext cx="136988" cy="80454"/>
            </a:xfrm>
            <a:custGeom>
              <a:rect b="b" l="l" r="r" t="t"/>
              <a:pathLst>
                <a:path extrusionOk="0" h="19" w="32">
                  <a:moveTo>
                    <a:pt x="8" y="18"/>
                  </a:moveTo>
                  <a:cubicBezTo>
                    <a:pt x="6" y="15"/>
                    <a:pt x="1" y="16"/>
                    <a:pt x="0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2"/>
                    <a:pt x="12" y="11"/>
                    <a:pt x="12" y="11"/>
                  </a:cubicBezTo>
                  <a:cubicBezTo>
                    <a:pt x="16" y="9"/>
                    <a:pt x="21" y="10"/>
                    <a:pt x="23" y="9"/>
                  </a:cubicBezTo>
                  <a:cubicBezTo>
                    <a:pt x="27" y="7"/>
                    <a:pt x="25" y="0"/>
                    <a:pt x="29" y="0"/>
                  </a:cubicBezTo>
                  <a:cubicBezTo>
                    <a:pt x="31" y="0"/>
                    <a:pt x="32" y="3"/>
                    <a:pt x="32" y="5"/>
                  </a:cubicBezTo>
                  <a:cubicBezTo>
                    <a:pt x="32" y="11"/>
                    <a:pt x="26" y="9"/>
                    <a:pt x="26" y="15"/>
                  </a:cubicBezTo>
                  <a:cubicBezTo>
                    <a:pt x="21" y="16"/>
                    <a:pt x="18" y="19"/>
                    <a:pt x="12" y="19"/>
                  </a:cubicBezTo>
                  <a:cubicBezTo>
                    <a:pt x="11" y="19"/>
                    <a:pt x="7" y="17"/>
                    <a:pt x="7" y="16"/>
                  </a:cubicBezTo>
                  <a:lnTo>
                    <a:pt x="8" y="18"/>
                  </a:ln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510" name="Google Shape;510;p24"/>
            <p:cNvSpPr/>
            <p:nvPr/>
          </p:nvSpPr>
          <p:spPr>
            <a:xfrm>
              <a:off x="14618439" y="4677068"/>
              <a:ext cx="713205" cy="371825"/>
            </a:xfrm>
            <a:custGeom>
              <a:rect b="b" l="l" r="r" t="t"/>
              <a:pathLst>
                <a:path extrusionOk="0" h="87" w="166">
                  <a:moveTo>
                    <a:pt x="83" y="18"/>
                  </a:moveTo>
                  <a:cubicBezTo>
                    <a:pt x="86" y="22"/>
                    <a:pt x="96" y="25"/>
                    <a:pt x="104" y="25"/>
                  </a:cubicBezTo>
                  <a:cubicBezTo>
                    <a:pt x="107" y="25"/>
                    <a:pt x="109" y="29"/>
                    <a:pt x="112" y="29"/>
                  </a:cubicBezTo>
                  <a:cubicBezTo>
                    <a:pt x="112" y="32"/>
                    <a:pt x="115" y="32"/>
                    <a:pt x="116" y="32"/>
                  </a:cubicBezTo>
                  <a:cubicBezTo>
                    <a:pt x="125" y="35"/>
                    <a:pt x="125" y="43"/>
                    <a:pt x="132" y="46"/>
                  </a:cubicBezTo>
                  <a:cubicBezTo>
                    <a:pt x="135" y="48"/>
                    <a:pt x="141" y="45"/>
                    <a:pt x="141" y="51"/>
                  </a:cubicBezTo>
                  <a:cubicBezTo>
                    <a:pt x="141" y="54"/>
                    <a:pt x="135" y="53"/>
                    <a:pt x="135" y="56"/>
                  </a:cubicBezTo>
                  <a:cubicBezTo>
                    <a:pt x="135" y="57"/>
                    <a:pt x="140" y="62"/>
                    <a:pt x="141" y="62"/>
                  </a:cubicBezTo>
                  <a:cubicBezTo>
                    <a:pt x="144" y="65"/>
                    <a:pt x="143" y="67"/>
                    <a:pt x="145" y="71"/>
                  </a:cubicBezTo>
                  <a:cubicBezTo>
                    <a:pt x="146" y="72"/>
                    <a:pt x="150" y="74"/>
                    <a:pt x="152" y="74"/>
                  </a:cubicBezTo>
                  <a:cubicBezTo>
                    <a:pt x="152" y="74"/>
                    <a:pt x="153" y="76"/>
                    <a:pt x="154" y="77"/>
                  </a:cubicBezTo>
                  <a:cubicBezTo>
                    <a:pt x="154" y="78"/>
                    <a:pt x="156" y="77"/>
                    <a:pt x="157" y="77"/>
                  </a:cubicBezTo>
                  <a:cubicBezTo>
                    <a:pt x="159" y="78"/>
                    <a:pt x="160" y="80"/>
                    <a:pt x="160" y="81"/>
                  </a:cubicBezTo>
                  <a:cubicBezTo>
                    <a:pt x="161" y="82"/>
                    <a:pt x="165" y="82"/>
                    <a:pt x="166" y="82"/>
                  </a:cubicBezTo>
                  <a:cubicBezTo>
                    <a:pt x="164" y="83"/>
                    <a:pt x="162" y="85"/>
                    <a:pt x="162" y="87"/>
                  </a:cubicBezTo>
                  <a:cubicBezTo>
                    <a:pt x="162" y="87"/>
                    <a:pt x="161" y="87"/>
                    <a:pt x="160" y="87"/>
                  </a:cubicBezTo>
                  <a:cubicBezTo>
                    <a:pt x="160" y="87"/>
                    <a:pt x="156" y="84"/>
                    <a:pt x="155" y="83"/>
                  </a:cubicBezTo>
                  <a:cubicBezTo>
                    <a:pt x="148" y="83"/>
                    <a:pt x="148" y="83"/>
                    <a:pt x="148" y="83"/>
                  </a:cubicBezTo>
                  <a:cubicBezTo>
                    <a:pt x="143" y="82"/>
                    <a:pt x="137" y="79"/>
                    <a:pt x="137" y="76"/>
                  </a:cubicBezTo>
                  <a:cubicBezTo>
                    <a:pt x="137" y="75"/>
                    <a:pt x="134" y="74"/>
                    <a:pt x="134" y="74"/>
                  </a:cubicBezTo>
                  <a:cubicBezTo>
                    <a:pt x="128" y="68"/>
                    <a:pt x="123" y="60"/>
                    <a:pt x="113" y="60"/>
                  </a:cubicBezTo>
                  <a:cubicBezTo>
                    <a:pt x="106" y="60"/>
                    <a:pt x="107" y="65"/>
                    <a:pt x="103" y="67"/>
                  </a:cubicBezTo>
                  <a:cubicBezTo>
                    <a:pt x="104" y="71"/>
                    <a:pt x="101" y="72"/>
                    <a:pt x="101" y="74"/>
                  </a:cubicBezTo>
                  <a:cubicBezTo>
                    <a:pt x="95" y="74"/>
                    <a:pt x="94" y="74"/>
                    <a:pt x="90" y="74"/>
                  </a:cubicBezTo>
                  <a:cubicBezTo>
                    <a:pt x="83" y="74"/>
                    <a:pt x="81" y="65"/>
                    <a:pt x="74" y="65"/>
                  </a:cubicBezTo>
                  <a:cubicBezTo>
                    <a:pt x="72" y="65"/>
                    <a:pt x="69" y="65"/>
                    <a:pt x="69" y="67"/>
                  </a:cubicBezTo>
                  <a:cubicBezTo>
                    <a:pt x="63" y="67"/>
                    <a:pt x="63" y="67"/>
                    <a:pt x="63" y="67"/>
                  </a:cubicBezTo>
                  <a:cubicBezTo>
                    <a:pt x="61" y="67"/>
                    <a:pt x="59" y="67"/>
                    <a:pt x="59" y="64"/>
                  </a:cubicBezTo>
                  <a:cubicBezTo>
                    <a:pt x="59" y="61"/>
                    <a:pt x="64" y="60"/>
                    <a:pt x="66" y="59"/>
                  </a:cubicBezTo>
                  <a:cubicBezTo>
                    <a:pt x="62" y="55"/>
                    <a:pt x="63" y="51"/>
                    <a:pt x="62" y="46"/>
                  </a:cubicBezTo>
                  <a:cubicBezTo>
                    <a:pt x="61" y="43"/>
                    <a:pt x="53" y="40"/>
                    <a:pt x="50" y="38"/>
                  </a:cubicBezTo>
                  <a:cubicBezTo>
                    <a:pt x="47" y="37"/>
                    <a:pt x="39" y="35"/>
                    <a:pt x="34" y="35"/>
                  </a:cubicBezTo>
                  <a:cubicBezTo>
                    <a:pt x="30" y="35"/>
                    <a:pt x="28" y="28"/>
                    <a:pt x="24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9"/>
                    <a:pt x="22" y="32"/>
                    <a:pt x="20" y="32"/>
                  </a:cubicBezTo>
                  <a:cubicBezTo>
                    <a:pt x="19" y="32"/>
                    <a:pt x="17" y="32"/>
                    <a:pt x="17" y="31"/>
                  </a:cubicBezTo>
                  <a:cubicBezTo>
                    <a:pt x="15" y="28"/>
                    <a:pt x="17" y="27"/>
                    <a:pt x="15" y="25"/>
                  </a:cubicBezTo>
                  <a:cubicBezTo>
                    <a:pt x="14" y="23"/>
                    <a:pt x="11" y="24"/>
                    <a:pt x="10" y="21"/>
                  </a:cubicBezTo>
                  <a:cubicBezTo>
                    <a:pt x="14" y="19"/>
                    <a:pt x="23" y="20"/>
                    <a:pt x="25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0" y="17"/>
                    <a:pt x="18" y="18"/>
                    <a:pt x="14" y="18"/>
                  </a:cubicBezTo>
                  <a:cubicBezTo>
                    <a:pt x="13" y="18"/>
                    <a:pt x="12" y="17"/>
                    <a:pt x="10" y="17"/>
                  </a:cubicBezTo>
                  <a:cubicBezTo>
                    <a:pt x="10" y="17"/>
                    <a:pt x="9" y="15"/>
                    <a:pt x="9" y="14"/>
                  </a:cubicBezTo>
                  <a:cubicBezTo>
                    <a:pt x="7" y="10"/>
                    <a:pt x="0" y="12"/>
                    <a:pt x="0" y="8"/>
                  </a:cubicBezTo>
                  <a:cubicBezTo>
                    <a:pt x="0" y="6"/>
                    <a:pt x="2" y="5"/>
                    <a:pt x="4" y="5"/>
                  </a:cubicBezTo>
                  <a:cubicBezTo>
                    <a:pt x="7" y="5"/>
                    <a:pt x="9" y="0"/>
                    <a:pt x="14" y="0"/>
                  </a:cubicBezTo>
                  <a:cubicBezTo>
                    <a:pt x="19" y="0"/>
                    <a:pt x="23" y="5"/>
                    <a:pt x="28" y="6"/>
                  </a:cubicBezTo>
                  <a:cubicBezTo>
                    <a:pt x="28" y="10"/>
                    <a:pt x="28" y="14"/>
                    <a:pt x="28" y="17"/>
                  </a:cubicBezTo>
                  <a:cubicBezTo>
                    <a:pt x="28" y="18"/>
                    <a:pt x="30" y="19"/>
                    <a:pt x="32" y="19"/>
                  </a:cubicBezTo>
                  <a:cubicBezTo>
                    <a:pt x="32" y="20"/>
                    <a:pt x="36" y="25"/>
                    <a:pt x="38" y="25"/>
                  </a:cubicBezTo>
                  <a:cubicBezTo>
                    <a:pt x="40" y="25"/>
                    <a:pt x="43" y="21"/>
                    <a:pt x="43" y="20"/>
                  </a:cubicBezTo>
                  <a:cubicBezTo>
                    <a:pt x="46" y="18"/>
                    <a:pt x="46" y="17"/>
                    <a:pt x="50" y="16"/>
                  </a:cubicBezTo>
                  <a:cubicBezTo>
                    <a:pt x="53" y="15"/>
                    <a:pt x="56" y="10"/>
                    <a:pt x="60" y="10"/>
                  </a:cubicBezTo>
                  <a:cubicBezTo>
                    <a:pt x="60" y="11"/>
                    <a:pt x="62" y="11"/>
                    <a:pt x="63" y="11"/>
                  </a:cubicBezTo>
                  <a:cubicBezTo>
                    <a:pt x="67" y="12"/>
                    <a:pt x="69" y="16"/>
                    <a:pt x="71" y="17"/>
                  </a:cubicBezTo>
                  <a:cubicBezTo>
                    <a:pt x="78" y="17"/>
                    <a:pt x="78" y="17"/>
                    <a:pt x="78" y="17"/>
                  </a:cubicBezTo>
                  <a:cubicBezTo>
                    <a:pt x="80" y="18"/>
                    <a:pt x="83" y="19"/>
                    <a:pt x="84" y="19"/>
                  </a:cubicBezTo>
                  <a:cubicBezTo>
                    <a:pt x="84" y="20"/>
                    <a:pt x="84" y="20"/>
                    <a:pt x="84" y="20"/>
                  </a:cubicBezTo>
                  <a:lnTo>
                    <a:pt x="83" y="18"/>
                  </a:ln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511" name="Google Shape;511;p24"/>
            <p:cNvSpPr/>
            <p:nvPr/>
          </p:nvSpPr>
          <p:spPr>
            <a:xfrm>
              <a:off x="15342516" y="4757522"/>
              <a:ext cx="69580" cy="73930"/>
            </a:xfrm>
            <a:custGeom>
              <a:rect b="b" l="l" r="r" t="t"/>
              <a:pathLst>
                <a:path extrusionOk="0" h="17" w="16">
                  <a:moveTo>
                    <a:pt x="14" y="16"/>
                  </a:moveTo>
                  <a:cubicBezTo>
                    <a:pt x="11" y="16"/>
                    <a:pt x="11" y="14"/>
                    <a:pt x="12" y="11"/>
                  </a:cubicBezTo>
                  <a:cubicBezTo>
                    <a:pt x="8" y="9"/>
                    <a:pt x="8" y="6"/>
                    <a:pt x="5" y="4"/>
                  </a:cubicBezTo>
                  <a:cubicBezTo>
                    <a:pt x="2" y="2"/>
                    <a:pt x="0" y="3"/>
                    <a:pt x="0" y="0"/>
                  </a:cubicBezTo>
                  <a:cubicBezTo>
                    <a:pt x="5" y="2"/>
                    <a:pt x="8" y="6"/>
                    <a:pt x="11" y="9"/>
                  </a:cubicBezTo>
                  <a:cubicBezTo>
                    <a:pt x="13" y="11"/>
                    <a:pt x="16" y="10"/>
                    <a:pt x="16" y="14"/>
                  </a:cubicBezTo>
                  <a:cubicBezTo>
                    <a:pt x="16" y="15"/>
                    <a:pt x="16" y="16"/>
                    <a:pt x="16" y="16"/>
                  </a:cubicBezTo>
                  <a:cubicBezTo>
                    <a:pt x="16" y="16"/>
                    <a:pt x="15" y="17"/>
                    <a:pt x="14" y="16"/>
                  </a:cubicBez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512" name="Google Shape;512;p24"/>
            <p:cNvSpPr/>
            <p:nvPr/>
          </p:nvSpPr>
          <p:spPr>
            <a:xfrm>
              <a:off x="15468631" y="4861893"/>
              <a:ext cx="32616" cy="45664"/>
            </a:xfrm>
            <a:custGeom>
              <a:rect b="b" l="l" r="r" t="t"/>
              <a:pathLst>
                <a:path extrusionOk="0" h="11" w="8">
                  <a:moveTo>
                    <a:pt x="4" y="6"/>
                  </a:moveTo>
                  <a:cubicBezTo>
                    <a:pt x="1" y="6"/>
                    <a:pt x="0" y="3"/>
                    <a:pt x="0" y="0"/>
                  </a:cubicBezTo>
                  <a:cubicBezTo>
                    <a:pt x="2" y="1"/>
                    <a:pt x="8" y="7"/>
                    <a:pt x="8" y="8"/>
                  </a:cubicBezTo>
                  <a:cubicBezTo>
                    <a:pt x="8" y="9"/>
                    <a:pt x="7" y="11"/>
                    <a:pt x="6" y="11"/>
                  </a:cubicBezTo>
                  <a:cubicBezTo>
                    <a:pt x="5" y="11"/>
                    <a:pt x="4" y="9"/>
                    <a:pt x="4" y="9"/>
                  </a:cubicBezTo>
                  <a:cubicBezTo>
                    <a:pt x="4" y="8"/>
                    <a:pt x="4" y="7"/>
                    <a:pt x="4" y="6"/>
                  </a:cubicBez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513" name="Google Shape;513;p24"/>
            <p:cNvSpPr/>
            <p:nvPr/>
          </p:nvSpPr>
          <p:spPr>
            <a:xfrm>
              <a:off x="15583875" y="4929301"/>
              <a:ext cx="47836" cy="26092"/>
            </a:xfrm>
            <a:custGeom>
              <a:rect b="b" l="l" r="r" t="t"/>
              <a:pathLst>
                <a:path extrusionOk="0" h="6" w="11">
                  <a:moveTo>
                    <a:pt x="1" y="0"/>
                  </a:moveTo>
                  <a:cubicBezTo>
                    <a:pt x="4" y="1"/>
                    <a:pt x="10" y="3"/>
                    <a:pt x="11" y="5"/>
                  </a:cubicBezTo>
                  <a:cubicBezTo>
                    <a:pt x="11" y="6"/>
                    <a:pt x="10" y="6"/>
                    <a:pt x="9" y="6"/>
                  </a:cubicBezTo>
                  <a:cubicBezTo>
                    <a:pt x="7" y="6"/>
                    <a:pt x="0" y="4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514" name="Google Shape;514;p24"/>
            <p:cNvSpPr/>
            <p:nvPr/>
          </p:nvSpPr>
          <p:spPr>
            <a:xfrm>
              <a:off x="15527341" y="4898859"/>
              <a:ext cx="30442" cy="17396"/>
            </a:xfrm>
            <a:custGeom>
              <a:rect b="b" l="l" r="r" t="t"/>
              <a:pathLst>
                <a:path extrusionOk="0" h="4" w="7">
                  <a:moveTo>
                    <a:pt x="0" y="0"/>
                  </a:moveTo>
                  <a:cubicBezTo>
                    <a:pt x="3" y="2"/>
                    <a:pt x="5" y="1"/>
                    <a:pt x="7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1"/>
                    <a:pt x="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515" name="Google Shape;515;p24"/>
            <p:cNvSpPr/>
            <p:nvPr/>
          </p:nvSpPr>
          <p:spPr>
            <a:xfrm>
              <a:off x="15103330" y="6179584"/>
              <a:ext cx="136988" cy="136988"/>
            </a:xfrm>
            <a:custGeom>
              <a:rect b="b" l="l" r="r" t="t"/>
              <a:pathLst>
                <a:path extrusionOk="0" h="32" w="32">
                  <a:moveTo>
                    <a:pt x="16" y="4"/>
                  </a:moveTo>
                  <a:cubicBezTo>
                    <a:pt x="20" y="4"/>
                    <a:pt x="25" y="3"/>
                    <a:pt x="29" y="1"/>
                  </a:cubicBezTo>
                  <a:cubicBezTo>
                    <a:pt x="30" y="5"/>
                    <a:pt x="32" y="7"/>
                    <a:pt x="32" y="10"/>
                  </a:cubicBezTo>
                  <a:cubicBezTo>
                    <a:pt x="32" y="16"/>
                    <a:pt x="24" y="32"/>
                    <a:pt x="18" y="32"/>
                  </a:cubicBezTo>
                  <a:cubicBezTo>
                    <a:pt x="10" y="32"/>
                    <a:pt x="0" y="10"/>
                    <a:pt x="0" y="4"/>
                  </a:cubicBezTo>
                  <a:cubicBezTo>
                    <a:pt x="0" y="0"/>
                    <a:pt x="16" y="4"/>
                    <a:pt x="16" y="4"/>
                  </a:cubicBez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516" name="Google Shape;516;p24"/>
            <p:cNvSpPr/>
            <p:nvPr/>
          </p:nvSpPr>
          <p:spPr>
            <a:xfrm>
              <a:off x="15222923" y="6153492"/>
              <a:ext cx="13046" cy="21744"/>
            </a:xfrm>
            <a:custGeom>
              <a:rect b="b" l="l" r="r" t="t"/>
              <a:pathLst>
                <a:path extrusionOk="0" h="5" w="3">
                  <a:moveTo>
                    <a:pt x="3" y="0"/>
                  </a:moveTo>
                  <a:cubicBezTo>
                    <a:pt x="3" y="3"/>
                    <a:pt x="3" y="3"/>
                    <a:pt x="3" y="5"/>
                  </a:cubicBezTo>
                  <a:cubicBezTo>
                    <a:pt x="0" y="4"/>
                    <a:pt x="0" y="2"/>
                    <a:pt x="0" y="0"/>
                  </a:cubicBezTo>
                  <a:cubicBezTo>
                    <a:pt x="1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517" name="Google Shape;517;p24"/>
            <p:cNvSpPr/>
            <p:nvPr/>
          </p:nvSpPr>
          <p:spPr>
            <a:xfrm>
              <a:off x="14820658" y="5981713"/>
              <a:ext cx="41314" cy="21744"/>
            </a:xfrm>
            <a:custGeom>
              <a:rect b="b" l="l" r="r" t="t"/>
              <a:pathLst>
                <a:path extrusionOk="0" h="5" w="10">
                  <a:moveTo>
                    <a:pt x="10" y="2"/>
                  </a:moveTo>
                  <a:cubicBezTo>
                    <a:pt x="7" y="4"/>
                    <a:pt x="3" y="5"/>
                    <a:pt x="0" y="2"/>
                  </a:cubicBezTo>
                  <a:cubicBezTo>
                    <a:pt x="6" y="0"/>
                    <a:pt x="6" y="0"/>
                    <a:pt x="10" y="2"/>
                  </a:cubicBez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518" name="Google Shape;518;p24"/>
            <p:cNvSpPr/>
            <p:nvPr/>
          </p:nvSpPr>
          <p:spPr>
            <a:xfrm>
              <a:off x="14592345" y="5066287"/>
              <a:ext cx="47836" cy="21744"/>
            </a:xfrm>
            <a:custGeom>
              <a:rect b="b" l="l" r="r" t="t"/>
              <a:pathLst>
                <a:path extrusionOk="0" h="5" w="11">
                  <a:moveTo>
                    <a:pt x="11" y="1"/>
                  </a:moveTo>
                  <a:cubicBezTo>
                    <a:pt x="11" y="5"/>
                    <a:pt x="11" y="5"/>
                    <a:pt x="11" y="5"/>
                  </a:cubicBezTo>
                  <a:cubicBezTo>
                    <a:pt x="10" y="5"/>
                    <a:pt x="9" y="5"/>
                    <a:pt x="8" y="5"/>
                  </a:cubicBezTo>
                  <a:cubicBezTo>
                    <a:pt x="5" y="5"/>
                    <a:pt x="1" y="3"/>
                    <a:pt x="0" y="2"/>
                  </a:cubicBezTo>
                  <a:cubicBezTo>
                    <a:pt x="5" y="1"/>
                    <a:pt x="7" y="0"/>
                    <a:pt x="11" y="1"/>
                  </a:cubicBez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519" name="Google Shape;519;p24"/>
            <p:cNvSpPr/>
            <p:nvPr/>
          </p:nvSpPr>
          <p:spPr>
            <a:xfrm>
              <a:off x="14005256" y="5048893"/>
              <a:ext cx="1415539" cy="1074158"/>
            </a:xfrm>
            <a:custGeom>
              <a:rect b="b" l="l" r="r" t="t"/>
              <a:pathLst>
                <a:path extrusionOk="0" h="250" w="330">
                  <a:moveTo>
                    <a:pt x="322" y="122"/>
                  </a:moveTo>
                  <a:cubicBezTo>
                    <a:pt x="327" y="128"/>
                    <a:pt x="330" y="143"/>
                    <a:pt x="330" y="152"/>
                  </a:cubicBezTo>
                  <a:cubicBezTo>
                    <a:pt x="330" y="158"/>
                    <a:pt x="328" y="167"/>
                    <a:pt x="326" y="169"/>
                  </a:cubicBezTo>
                  <a:cubicBezTo>
                    <a:pt x="326" y="177"/>
                    <a:pt x="326" y="177"/>
                    <a:pt x="326" y="177"/>
                  </a:cubicBezTo>
                  <a:cubicBezTo>
                    <a:pt x="324" y="180"/>
                    <a:pt x="325" y="181"/>
                    <a:pt x="324" y="183"/>
                  </a:cubicBezTo>
                  <a:cubicBezTo>
                    <a:pt x="318" y="191"/>
                    <a:pt x="313" y="194"/>
                    <a:pt x="310" y="203"/>
                  </a:cubicBezTo>
                  <a:cubicBezTo>
                    <a:pt x="308" y="210"/>
                    <a:pt x="302" y="219"/>
                    <a:pt x="302" y="229"/>
                  </a:cubicBezTo>
                  <a:cubicBezTo>
                    <a:pt x="302" y="229"/>
                    <a:pt x="302" y="229"/>
                    <a:pt x="302" y="229"/>
                  </a:cubicBezTo>
                  <a:cubicBezTo>
                    <a:pt x="299" y="242"/>
                    <a:pt x="275" y="236"/>
                    <a:pt x="273" y="250"/>
                  </a:cubicBezTo>
                  <a:cubicBezTo>
                    <a:pt x="271" y="249"/>
                    <a:pt x="259" y="243"/>
                    <a:pt x="259" y="241"/>
                  </a:cubicBezTo>
                  <a:cubicBezTo>
                    <a:pt x="252" y="241"/>
                    <a:pt x="254" y="247"/>
                    <a:pt x="247" y="247"/>
                  </a:cubicBezTo>
                  <a:cubicBezTo>
                    <a:pt x="236" y="247"/>
                    <a:pt x="218" y="240"/>
                    <a:pt x="218" y="228"/>
                  </a:cubicBezTo>
                  <a:cubicBezTo>
                    <a:pt x="218" y="224"/>
                    <a:pt x="214" y="220"/>
                    <a:pt x="214" y="217"/>
                  </a:cubicBezTo>
                  <a:cubicBezTo>
                    <a:pt x="214" y="217"/>
                    <a:pt x="213" y="215"/>
                    <a:pt x="213" y="215"/>
                  </a:cubicBezTo>
                  <a:cubicBezTo>
                    <a:pt x="211" y="216"/>
                    <a:pt x="210" y="217"/>
                    <a:pt x="208" y="217"/>
                  </a:cubicBezTo>
                  <a:cubicBezTo>
                    <a:pt x="204" y="217"/>
                    <a:pt x="204" y="217"/>
                    <a:pt x="204" y="217"/>
                  </a:cubicBezTo>
                  <a:cubicBezTo>
                    <a:pt x="205" y="215"/>
                    <a:pt x="206" y="214"/>
                    <a:pt x="206" y="211"/>
                  </a:cubicBezTo>
                  <a:cubicBezTo>
                    <a:pt x="206" y="207"/>
                    <a:pt x="204" y="206"/>
                    <a:pt x="203" y="205"/>
                  </a:cubicBezTo>
                  <a:cubicBezTo>
                    <a:pt x="203" y="206"/>
                    <a:pt x="203" y="207"/>
                    <a:pt x="203" y="208"/>
                  </a:cubicBezTo>
                  <a:cubicBezTo>
                    <a:pt x="200" y="209"/>
                    <a:pt x="200" y="214"/>
                    <a:pt x="196" y="214"/>
                  </a:cubicBezTo>
                  <a:cubicBezTo>
                    <a:pt x="194" y="214"/>
                    <a:pt x="193" y="213"/>
                    <a:pt x="193" y="211"/>
                  </a:cubicBezTo>
                  <a:cubicBezTo>
                    <a:pt x="200" y="210"/>
                    <a:pt x="201" y="195"/>
                    <a:pt x="201" y="191"/>
                  </a:cubicBezTo>
                  <a:cubicBezTo>
                    <a:pt x="196" y="196"/>
                    <a:pt x="189" y="211"/>
                    <a:pt x="183" y="211"/>
                  </a:cubicBezTo>
                  <a:cubicBezTo>
                    <a:pt x="179" y="211"/>
                    <a:pt x="180" y="206"/>
                    <a:pt x="180" y="206"/>
                  </a:cubicBezTo>
                  <a:cubicBezTo>
                    <a:pt x="178" y="206"/>
                    <a:pt x="172" y="192"/>
                    <a:pt x="170" y="188"/>
                  </a:cubicBezTo>
                  <a:cubicBezTo>
                    <a:pt x="165" y="183"/>
                    <a:pt x="148" y="180"/>
                    <a:pt x="139" y="180"/>
                  </a:cubicBezTo>
                  <a:cubicBezTo>
                    <a:pt x="128" y="180"/>
                    <a:pt x="126" y="184"/>
                    <a:pt x="120" y="186"/>
                  </a:cubicBezTo>
                  <a:cubicBezTo>
                    <a:pt x="105" y="191"/>
                    <a:pt x="87" y="186"/>
                    <a:pt x="85" y="201"/>
                  </a:cubicBezTo>
                  <a:cubicBezTo>
                    <a:pt x="79" y="201"/>
                    <a:pt x="74" y="203"/>
                    <a:pt x="68" y="203"/>
                  </a:cubicBezTo>
                  <a:cubicBezTo>
                    <a:pt x="63" y="200"/>
                    <a:pt x="63" y="203"/>
                    <a:pt x="60" y="203"/>
                  </a:cubicBezTo>
                  <a:cubicBezTo>
                    <a:pt x="50" y="203"/>
                    <a:pt x="45" y="212"/>
                    <a:pt x="33" y="212"/>
                  </a:cubicBezTo>
                  <a:cubicBezTo>
                    <a:pt x="28" y="212"/>
                    <a:pt x="14" y="206"/>
                    <a:pt x="14" y="202"/>
                  </a:cubicBezTo>
                  <a:cubicBezTo>
                    <a:pt x="14" y="198"/>
                    <a:pt x="21" y="196"/>
                    <a:pt x="21" y="189"/>
                  </a:cubicBezTo>
                  <a:cubicBezTo>
                    <a:pt x="21" y="181"/>
                    <a:pt x="16" y="176"/>
                    <a:pt x="15" y="171"/>
                  </a:cubicBezTo>
                  <a:cubicBezTo>
                    <a:pt x="11" y="159"/>
                    <a:pt x="10" y="155"/>
                    <a:pt x="7" y="143"/>
                  </a:cubicBezTo>
                  <a:cubicBezTo>
                    <a:pt x="5" y="139"/>
                    <a:pt x="0" y="138"/>
                    <a:pt x="1" y="133"/>
                  </a:cubicBezTo>
                  <a:cubicBezTo>
                    <a:pt x="2" y="132"/>
                    <a:pt x="2" y="131"/>
                    <a:pt x="3" y="130"/>
                  </a:cubicBezTo>
                  <a:cubicBezTo>
                    <a:pt x="3" y="131"/>
                    <a:pt x="4" y="132"/>
                    <a:pt x="5" y="133"/>
                  </a:cubicBezTo>
                  <a:cubicBezTo>
                    <a:pt x="6" y="132"/>
                    <a:pt x="5" y="131"/>
                    <a:pt x="5" y="130"/>
                  </a:cubicBezTo>
                  <a:cubicBezTo>
                    <a:pt x="5" y="125"/>
                    <a:pt x="2" y="122"/>
                    <a:pt x="2" y="115"/>
                  </a:cubicBezTo>
                  <a:cubicBezTo>
                    <a:pt x="2" y="106"/>
                    <a:pt x="2" y="105"/>
                    <a:pt x="2" y="98"/>
                  </a:cubicBezTo>
                  <a:cubicBezTo>
                    <a:pt x="2" y="96"/>
                    <a:pt x="4" y="95"/>
                    <a:pt x="5" y="95"/>
                  </a:cubicBezTo>
                  <a:cubicBezTo>
                    <a:pt x="5" y="95"/>
                    <a:pt x="5" y="97"/>
                    <a:pt x="5" y="97"/>
                  </a:cubicBezTo>
                  <a:cubicBezTo>
                    <a:pt x="11" y="97"/>
                    <a:pt x="17" y="90"/>
                    <a:pt x="21" y="87"/>
                  </a:cubicBezTo>
                  <a:cubicBezTo>
                    <a:pt x="24" y="83"/>
                    <a:pt x="34" y="82"/>
                    <a:pt x="40" y="82"/>
                  </a:cubicBezTo>
                  <a:cubicBezTo>
                    <a:pt x="50" y="80"/>
                    <a:pt x="74" y="72"/>
                    <a:pt x="74" y="62"/>
                  </a:cubicBezTo>
                  <a:cubicBezTo>
                    <a:pt x="74" y="60"/>
                    <a:pt x="74" y="59"/>
                    <a:pt x="74" y="57"/>
                  </a:cubicBezTo>
                  <a:cubicBezTo>
                    <a:pt x="74" y="54"/>
                    <a:pt x="74" y="51"/>
                    <a:pt x="77" y="50"/>
                  </a:cubicBezTo>
                  <a:cubicBezTo>
                    <a:pt x="79" y="53"/>
                    <a:pt x="80" y="54"/>
                    <a:pt x="82" y="56"/>
                  </a:cubicBezTo>
                  <a:cubicBezTo>
                    <a:pt x="85" y="54"/>
                    <a:pt x="83" y="49"/>
                    <a:pt x="85" y="46"/>
                  </a:cubicBezTo>
                  <a:cubicBezTo>
                    <a:pt x="87" y="47"/>
                    <a:pt x="89" y="49"/>
                    <a:pt x="91" y="49"/>
                  </a:cubicBezTo>
                  <a:cubicBezTo>
                    <a:pt x="91" y="41"/>
                    <a:pt x="97" y="39"/>
                    <a:pt x="97" y="33"/>
                  </a:cubicBezTo>
                  <a:cubicBezTo>
                    <a:pt x="105" y="33"/>
                    <a:pt x="106" y="27"/>
                    <a:pt x="112" y="27"/>
                  </a:cubicBezTo>
                  <a:cubicBezTo>
                    <a:pt x="118" y="27"/>
                    <a:pt x="120" y="33"/>
                    <a:pt x="121" y="38"/>
                  </a:cubicBezTo>
                  <a:cubicBezTo>
                    <a:pt x="122" y="36"/>
                    <a:pt x="125" y="35"/>
                    <a:pt x="127" y="35"/>
                  </a:cubicBezTo>
                  <a:cubicBezTo>
                    <a:pt x="129" y="35"/>
                    <a:pt x="131" y="37"/>
                    <a:pt x="132" y="37"/>
                  </a:cubicBezTo>
                  <a:cubicBezTo>
                    <a:pt x="133" y="35"/>
                    <a:pt x="132" y="33"/>
                    <a:pt x="132" y="30"/>
                  </a:cubicBezTo>
                  <a:cubicBezTo>
                    <a:pt x="132" y="26"/>
                    <a:pt x="137" y="24"/>
                    <a:pt x="137" y="20"/>
                  </a:cubicBezTo>
                  <a:cubicBezTo>
                    <a:pt x="137" y="16"/>
                    <a:pt x="148" y="13"/>
                    <a:pt x="153" y="13"/>
                  </a:cubicBezTo>
                  <a:cubicBezTo>
                    <a:pt x="155" y="13"/>
                    <a:pt x="157" y="12"/>
                    <a:pt x="158" y="11"/>
                  </a:cubicBezTo>
                  <a:cubicBezTo>
                    <a:pt x="157" y="9"/>
                    <a:pt x="154" y="8"/>
                    <a:pt x="153" y="5"/>
                  </a:cubicBezTo>
                  <a:cubicBezTo>
                    <a:pt x="163" y="9"/>
                    <a:pt x="169" y="13"/>
                    <a:pt x="179" y="13"/>
                  </a:cubicBezTo>
                  <a:cubicBezTo>
                    <a:pt x="183" y="13"/>
                    <a:pt x="184" y="10"/>
                    <a:pt x="187" y="10"/>
                  </a:cubicBezTo>
                  <a:cubicBezTo>
                    <a:pt x="189" y="10"/>
                    <a:pt x="193" y="13"/>
                    <a:pt x="193" y="16"/>
                  </a:cubicBezTo>
                  <a:cubicBezTo>
                    <a:pt x="193" y="19"/>
                    <a:pt x="188" y="20"/>
                    <a:pt x="186" y="21"/>
                  </a:cubicBezTo>
                  <a:cubicBezTo>
                    <a:pt x="183" y="36"/>
                    <a:pt x="183" y="36"/>
                    <a:pt x="183" y="36"/>
                  </a:cubicBezTo>
                  <a:cubicBezTo>
                    <a:pt x="183" y="38"/>
                    <a:pt x="187" y="37"/>
                    <a:pt x="188" y="39"/>
                  </a:cubicBezTo>
                  <a:cubicBezTo>
                    <a:pt x="190" y="40"/>
                    <a:pt x="190" y="44"/>
                    <a:pt x="191" y="44"/>
                  </a:cubicBezTo>
                  <a:cubicBezTo>
                    <a:pt x="199" y="47"/>
                    <a:pt x="203" y="49"/>
                    <a:pt x="210" y="51"/>
                  </a:cubicBezTo>
                  <a:cubicBezTo>
                    <a:pt x="215" y="53"/>
                    <a:pt x="216" y="59"/>
                    <a:pt x="221" y="59"/>
                  </a:cubicBezTo>
                  <a:cubicBezTo>
                    <a:pt x="230" y="59"/>
                    <a:pt x="232" y="42"/>
                    <a:pt x="233" y="36"/>
                  </a:cubicBezTo>
                  <a:cubicBezTo>
                    <a:pt x="233" y="10"/>
                    <a:pt x="233" y="10"/>
                    <a:pt x="233" y="10"/>
                  </a:cubicBezTo>
                  <a:cubicBezTo>
                    <a:pt x="238" y="6"/>
                    <a:pt x="237" y="3"/>
                    <a:pt x="241" y="0"/>
                  </a:cubicBezTo>
                  <a:cubicBezTo>
                    <a:pt x="242" y="8"/>
                    <a:pt x="246" y="13"/>
                    <a:pt x="248" y="18"/>
                  </a:cubicBezTo>
                  <a:cubicBezTo>
                    <a:pt x="249" y="22"/>
                    <a:pt x="248" y="28"/>
                    <a:pt x="251" y="30"/>
                  </a:cubicBezTo>
                  <a:cubicBezTo>
                    <a:pt x="254" y="31"/>
                    <a:pt x="259" y="33"/>
                    <a:pt x="260" y="33"/>
                  </a:cubicBezTo>
                  <a:cubicBezTo>
                    <a:pt x="264" y="35"/>
                    <a:pt x="264" y="45"/>
                    <a:pt x="265" y="49"/>
                  </a:cubicBezTo>
                  <a:cubicBezTo>
                    <a:pt x="268" y="57"/>
                    <a:pt x="270" y="61"/>
                    <a:pt x="272" y="68"/>
                  </a:cubicBezTo>
                  <a:cubicBezTo>
                    <a:pt x="274" y="75"/>
                    <a:pt x="287" y="77"/>
                    <a:pt x="292" y="82"/>
                  </a:cubicBezTo>
                  <a:cubicBezTo>
                    <a:pt x="295" y="86"/>
                    <a:pt x="296" y="91"/>
                    <a:pt x="297" y="95"/>
                  </a:cubicBezTo>
                  <a:cubicBezTo>
                    <a:pt x="298" y="99"/>
                    <a:pt x="303" y="99"/>
                    <a:pt x="306" y="99"/>
                  </a:cubicBezTo>
                  <a:cubicBezTo>
                    <a:pt x="306" y="110"/>
                    <a:pt x="317" y="115"/>
                    <a:pt x="323" y="121"/>
                  </a:cubicBezTo>
                  <a:lnTo>
                    <a:pt x="322" y="122"/>
                  </a:ln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520" name="Google Shape;520;p24"/>
            <p:cNvSpPr/>
            <p:nvPr/>
          </p:nvSpPr>
          <p:spPr>
            <a:xfrm>
              <a:off x="13722583" y="4718382"/>
              <a:ext cx="58710" cy="56534"/>
            </a:xfrm>
            <a:custGeom>
              <a:rect b="b" l="l" r="r" t="t"/>
              <a:pathLst>
                <a:path extrusionOk="0" h="13" w="14">
                  <a:moveTo>
                    <a:pt x="8" y="11"/>
                  </a:moveTo>
                  <a:cubicBezTo>
                    <a:pt x="8" y="11"/>
                    <a:pt x="6" y="8"/>
                    <a:pt x="6" y="7"/>
                  </a:cubicBezTo>
                  <a:cubicBezTo>
                    <a:pt x="5" y="5"/>
                    <a:pt x="0" y="6"/>
                    <a:pt x="0" y="4"/>
                  </a:cubicBezTo>
                  <a:cubicBezTo>
                    <a:pt x="0" y="2"/>
                    <a:pt x="4" y="0"/>
                    <a:pt x="6" y="0"/>
                  </a:cubicBezTo>
                  <a:cubicBezTo>
                    <a:pt x="8" y="4"/>
                    <a:pt x="10" y="10"/>
                    <a:pt x="14" y="10"/>
                  </a:cubicBezTo>
                  <a:cubicBezTo>
                    <a:pt x="14" y="11"/>
                    <a:pt x="14" y="12"/>
                    <a:pt x="14" y="13"/>
                  </a:cubicBezTo>
                  <a:cubicBezTo>
                    <a:pt x="13" y="13"/>
                    <a:pt x="12" y="13"/>
                    <a:pt x="12" y="13"/>
                  </a:cubicBezTo>
                  <a:cubicBezTo>
                    <a:pt x="10" y="13"/>
                    <a:pt x="9" y="11"/>
                    <a:pt x="8" y="11"/>
                  </a:cubicBez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521" name="Google Shape;521;p24"/>
            <p:cNvSpPr/>
            <p:nvPr/>
          </p:nvSpPr>
          <p:spPr>
            <a:xfrm>
              <a:off x="13811734" y="4757522"/>
              <a:ext cx="26092" cy="21744"/>
            </a:xfrm>
            <a:custGeom>
              <a:rect b="b" l="l" r="r" t="t"/>
              <a:pathLst>
                <a:path extrusionOk="0" h="5" w="6">
                  <a:moveTo>
                    <a:pt x="0" y="0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4" y="0"/>
                    <a:pt x="5" y="2"/>
                    <a:pt x="6" y="2"/>
                  </a:cubicBezTo>
                  <a:cubicBezTo>
                    <a:pt x="5" y="4"/>
                    <a:pt x="4" y="5"/>
                    <a:pt x="2" y="5"/>
                  </a:cubicBezTo>
                  <a:cubicBezTo>
                    <a:pt x="1" y="5"/>
                    <a:pt x="0" y="3"/>
                    <a:pt x="0" y="2"/>
                  </a:cubicBezTo>
                  <a:cubicBezTo>
                    <a:pt x="0" y="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522" name="Google Shape;522;p24"/>
            <p:cNvSpPr/>
            <p:nvPr/>
          </p:nvSpPr>
          <p:spPr>
            <a:xfrm>
              <a:off x="13498619" y="4705336"/>
              <a:ext cx="26092" cy="34790"/>
            </a:xfrm>
            <a:custGeom>
              <a:rect b="b" l="l" r="r" t="t"/>
              <a:pathLst>
                <a:path extrusionOk="0" h="8" w="6">
                  <a:moveTo>
                    <a:pt x="1" y="0"/>
                  </a:moveTo>
                  <a:cubicBezTo>
                    <a:pt x="4" y="3"/>
                    <a:pt x="6" y="4"/>
                    <a:pt x="5" y="8"/>
                  </a:cubicBezTo>
                  <a:cubicBezTo>
                    <a:pt x="4" y="8"/>
                    <a:pt x="0" y="3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1"/>
                    <a:pt x="2" y="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523" name="Google Shape;523;p24"/>
            <p:cNvSpPr/>
            <p:nvPr/>
          </p:nvSpPr>
          <p:spPr>
            <a:xfrm>
              <a:off x="13455131" y="4629232"/>
              <a:ext cx="34790" cy="30442"/>
            </a:xfrm>
            <a:custGeom>
              <a:rect b="b" l="l" r="r" t="t"/>
              <a:pathLst>
                <a:path extrusionOk="0" h="7" w="8">
                  <a:moveTo>
                    <a:pt x="1" y="0"/>
                  </a:moveTo>
                  <a:cubicBezTo>
                    <a:pt x="3" y="1"/>
                    <a:pt x="8" y="7"/>
                    <a:pt x="5" y="7"/>
                  </a:cubicBezTo>
                  <a:cubicBezTo>
                    <a:pt x="4" y="7"/>
                    <a:pt x="0" y="3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524" name="Google Shape;524;p24"/>
            <p:cNvSpPr/>
            <p:nvPr/>
          </p:nvSpPr>
          <p:spPr>
            <a:xfrm>
              <a:off x="8271345" y="4681418"/>
              <a:ext cx="82628" cy="63058"/>
            </a:xfrm>
            <a:custGeom>
              <a:rect b="b" l="l" r="r" t="t"/>
              <a:pathLst>
                <a:path extrusionOk="0" h="15" w="19">
                  <a:moveTo>
                    <a:pt x="7" y="0"/>
                  </a:moveTo>
                  <a:cubicBezTo>
                    <a:pt x="8" y="1"/>
                    <a:pt x="10" y="3"/>
                    <a:pt x="13" y="3"/>
                  </a:cubicBezTo>
                  <a:cubicBezTo>
                    <a:pt x="13" y="7"/>
                    <a:pt x="16" y="3"/>
                    <a:pt x="17" y="3"/>
                  </a:cubicBezTo>
                  <a:cubicBezTo>
                    <a:pt x="18" y="3"/>
                    <a:pt x="19" y="5"/>
                    <a:pt x="19" y="6"/>
                  </a:cubicBezTo>
                  <a:cubicBezTo>
                    <a:pt x="19" y="9"/>
                    <a:pt x="15" y="15"/>
                    <a:pt x="11" y="15"/>
                  </a:cubicBezTo>
                  <a:cubicBezTo>
                    <a:pt x="7" y="15"/>
                    <a:pt x="0" y="10"/>
                    <a:pt x="0" y="7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6" y="0"/>
                    <a:pt x="7" y="1"/>
                    <a:pt x="7" y="0"/>
                  </a:cubicBez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525" name="Google Shape;525;p24"/>
            <p:cNvSpPr/>
            <p:nvPr/>
          </p:nvSpPr>
          <p:spPr>
            <a:xfrm>
              <a:off x="7199363" y="4250885"/>
              <a:ext cx="1635153" cy="2607115"/>
            </a:xfrm>
            <a:custGeom>
              <a:rect b="b" l="l" r="r" t="t"/>
              <a:pathLst>
                <a:path extrusionOk="0" h="607" w="381">
                  <a:moveTo>
                    <a:pt x="74" y="595"/>
                  </a:moveTo>
                  <a:cubicBezTo>
                    <a:pt x="66" y="595"/>
                    <a:pt x="64" y="591"/>
                    <a:pt x="60" y="587"/>
                  </a:cubicBezTo>
                  <a:cubicBezTo>
                    <a:pt x="59" y="586"/>
                    <a:pt x="57" y="585"/>
                    <a:pt x="57" y="584"/>
                  </a:cubicBezTo>
                  <a:cubicBezTo>
                    <a:pt x="57" y="582"/>
                    <a:pt x="63" y="582"/>
                    <a:pt x="63" y="580"/>
                  </a:cubicBezTo>
                  <a:cubicBezTo>
                    <a:pt x="62" y="579"/>
                    <a:pt x="61" y="579"/>
                    <a:pt x="61" y="578"/>
                  </a:cubicBezTo>
                  <a:cubicBezTo>
                    <a:pt x="61" y="577"/>
                    <a:pt x="63" y="575"/>
                    <a:pt x="63" y="573"/>
                  </a:cubicBezTo>
                  <a:cubicBezTo>
                    <a:pt x="63" y="566"/>
                    <a:pt x="55" y="568"/>
                    <a:pt x="55" y="561"/>
                  </a:cubicBezTo>
                  <a:cubicBezTo>
                    <a:pt x="55" y="559"/>
                    <a:pt x="55" y="559"/>
                    <a:pt x="55" y="557"/>
                  </a:cubicBezTo>
                  <a:cubicBezTo>
                    <a:pt x="55" y="551"/>
                    <a:pt x="51" y="541"/>
                    <a:pt x="51" y="536"/>
                  </a:cubicBezTo>
                  <a:cubicBezTo>
                    <a:pt x="51" y="531"/>
                    <a:pt x="57" y="529"/>
                    <a:pt x="57" y="524"/>
                  </a:cubicBezTo>
                  <a:cubicBezTo>
                    <a:pt x="57" y="522"/>
                    <a:pt x="54" y="518"/>
                    <a:pt x="53" y="514"/>
                  </a:cubicBezTo>
                  <a:cubicBezTo>
                    <a:pt x="53" y="512"/>
                    <a:pt x="53" y="512"/>
                    <a:pt x="53" y="512"/>
                  </a:cubicBezTo>
                  <a:cubicBezTo>
                    <a:pt x="53" y="512"/>
                    <a:pt x="53" y="512"/>
                    <a:pt x="53" y="512"/>
                  </a:cubicBezTo>
                  <a:cubicBezTo>
                    <a:pt x="53" y="510"/>
                    <a:pt x="55" y="508"/>
                    <a:pt x="56" y="508"/>
                  </a:cubicBezTo>
                  <a:cubicBezTo>
                    <a:pt x="61" y="508"/>
                    <a:pt x="59" y="514"/>
                    <a:pt x="63" y="514"/>
                  </a:cubicBezTo>
                  <a:cubicBezTo>
                    <a:pt x="73" y="471"/>
                    <a:pt x="73" y="471"/>
                    <a:pt x="73" y="471"/>
                  </a:cubicBezTo>
                  <a:cubicBezTo>
                    <a:pt x="73" y="467"/>
                    <a:pt x="73" y="467"/>
                    <a:pt x="73" y="467"/>
                  </a:cubicBezTo>
                  <a:cubicBezTo>
                    <a:pt x="72" y="467"/>
                    <a:pt x="71" y="467"/>
                    <a:pt x="70" y="467"/>
                  </a:cubicBezTo>
                  <a:cubicBezTo>
                    <a:pt x="68" y="468"/>
                    <a:pt x="68" y="470"/>
                    <a:pt x="66" y="470"/>
                  </a:cubicBezTo>
                  <a:cubicBezTo>
                    <a:pt x="64" y="470"/>
                    <a:pt x="62" y="463"/>
                    <a:pt x="62" y="460"/>
                  </a:cubicBezTo>
                  <a:cubicBezTo>
                    <a:pt x="62" y="455"/>
                    <a:pt x="64" y="452"/>
                    <a:pt x="65" y="447"/>
                  </a:cubicBezTo>
                  <a:cubicBezTo>
                    <a:pt x="67" y="447"/>
                    <a:pt x="68" y="446"/>
                    <a:pt x="68" y="446"/>
                  </a:cubicBezTo>
                  <a:cubicBezTo>
                    <a:pt x="68" y="444"/>
                    <a:pt x="66" y="442"/>
                    <a:pt x="66" y="442"/>
                  </a:cubicBezTo>
                  <a:cubicBezTo>
                    <a:pt x="65" y="442"/>
                    <a:pt x="65" y="434"/>
                    <a:pt x="65" y="432"/>
                  </a:cubicBezTo>
                  <a:cubicBezTo>
                    <a:pt x="65" y="426"/>
                    <a:pt x="69" y="419"/>
                    <a:pt x="71" y="415"/>
                  </a:cubicBezTo>
                  <a:cubicBezTo>
                    <a:pt x="72" y="413"/>
                    <a:pt x="73" y="409"/>
                    <a:pt x="74" y="407"/>
                  </a:cubicBezTo>
                  <a:cubicBezTo>
                    <a:pt x="75" y="406"/>
                    <a:pt x="77" y="406"/>
                    <a:pt x="77" y="405"/>
                  </a:cubicBezTo>
                  <a:cubicBezTo>
                    <a:pt x="79" y="398"/>
                    <a:pt x="79" y="394"/>
                    <a:pt x="81" y="387"/>
                  </a:cubicBezTo>
                  <a:cubicBezTo>
                    <a:pt x="80" y="365"/>
                    <a:pt x="80" y="365"/>
                    <a:pt x="80" y="365"/>
                  </a:cubicBezTo>
                  <a:cubicBezTo>
                    <a:pt x="79" y="360"/>
                    <a:pt x="82" y="356"/>
                    <a:pt x="82" y="351"/>
                  </a:cubicBezTo>
                  <a:cubicBezTo>
                    <a:pt x="82" y="341"/>
                    <a:pt x="88" y="333"/>
                    <a:pt x="88" y="324"/>
                  </a:cubicBezTo>
                  <a:cubicBezTo>
                    <a:pt x="88" y="323"/>
                    <a:pt x="88" y="322"/>
                    <a:pt x="88" y="321"/>
                  </a:cubicBezTo>
                  <a:cubicBezTo>
                    <a:pt x="88" y="319"/>
                    <a:pt x="90" y="314"/>
                    <a:pt x="90" y="311"/>
                  </a:cubicBezTo>
                  <a:cubicBezTo>
                    <a:pt x="90" y="302"/>
                    <a:pt x="90" y="302"/>
                    <a:pt x="90" y="298"/>
                  </a:cubicBezTo>
                  <a:cubicBezTo>
                    <a:pt x="90" y="294"/>
                    <a:pt x="93" y="287"/>
                    <a:pt x="93" y="282"/>
                  </a:cubicBezTo>
                  <a:cubicBezTo>
                    <a:pt x="93" y="279"/>
                    <a:pt x="92" y="262"/>
                    <a:pt x="91" y="259"/>
                  </a:cubicBezTo>
                  <a:cubicBezTo>
                    <a:pt x="88" y="252"/>
                    <a:pt x="84" y="248"/>
                    <a:pt x="78" y="245"/>
                  </a:cubicBezTo>
                  <a:cubicBezTo>
                    <a:pt x="74" y="243"/>
                    <a:pt x="71" y="244"/>
                    <a:pt x="68" y="241"/>
                  </a:cubicBezTo>
                  <a:cubicBezTo>
                    <a:pt x="64" y="237"/>
                    <a:pt x="63" y="236"/>
                    <a:pt x="59" y="235"/>
                  </a:cubicBezTo>
                  <a:cubicBezTo>
                    <a:pt x="51" y="232"/>
                    <a:pt x="47" y="228"/>
                    <a:pt x="41" y="223"/>
                  </a:cubicBezTo>
                  <a:cubicBezTo>
                    <a:pt x="39" y="221"/>
                    <a:pt x="40" y="218"/>
                    <a:pt x="40" y="214"/>
                  </a:cubicBezTo>
                  <a:cubicBezTo>
                    <a:pt x="40" y="210"/>
                    <a:pt x="36" y="207"/>
                    <a:pt x="35" y="203"/>
                  </a:cubicBezTo>
                  <a:cubicBezTo>
                    <a:pt x="32" y="196"/>
                    <a:pt x="27" y="191"/>
                    <a:pt x="25" y="185"/>
                  </a:cubicBezTo>
                  <a:cubicBezTo>
                    <a:pt x="23" y="178"/>
                    <a:pt x="21" y="175"/>
                    <a:pt x="18" y="169"/>
                  </a:cubicBezTo>
                  <a:cubicBezTo>
                    <a:pt x="18" y="167"/>
                    <a:pt x="16" y="168"/>
                    <a:pt x="15" y="167"/>
                  </a:cubicBezTo>
                  <a:cubicBezTo>
                    <a:pt x="13" y="165"/>
                    <a:pt x="12" y="161"/>
                    <a:pt x="11" y="159"/>
                  </a:cubicBezTo>
                  <a:cubicBezTo>
                    <a:pt x="10" y="157"/>
                    <a:pt x="8" y="158"/>
                    <a:pt x="7" y="157"/>
                  </a:cubicBezTo>
                  <a:cubicBezTo>
                    <a:pt x="4" y="154"/>
                    <a:pt x="0" y="148"/>
                    <a:pt x="0" y="143"/>
                  </a:cubicBezTo>
                  <a:cubicBezTo>
                    <a:pt x="0" y="139"/>
                    <a:pt x="2" y="135"/>
                    <a:pt x="3" y="134"/>
                  </a:cubicBezTo>
                  <a:cubicBezTo>
                    <a:pt x="5" y="130"/>
                    <a:pt x="11" y="129"/>
                    <a:pt x="12" y="124"/>
                  </a:cubicBezTo>
                  <a:cubicBezTo>
                    <a:pt x="9" y="122"/>
                    <a:pt x="9" y="124"/>
                    <a:pt x="7" y="124"/>
                  </a:cubicBezTo>
                  <a:cubicBezTo>
                    <a:pt x="3" y="124"/>
                    <a:pt x="3" y="118"/>
                    <a:pt x="3" y="114"/>
                  </a:cubicBezTo>
                  <a:cubicBezTo>
                    <a:pt x="3" y="107"/>
                    <a:pt x="10" y="109"/>
                    <a:pt x="9" y="96"/>
                  </a:cubicBezTo>
                  <a:cubicBezTo>
                    <a:pt x="17" y="96"/>
                    <a:pt x="19" y="88"/>
                    <a:pt x="21" y="84"/>
                  </a:cubicBezTo>
                  <a:cubicBezTo>
                    <a:pt x="24" y="77"/>
                    <a:pt x="32" y="79"/>
                    <a:pt x="33" y="72"/>
                  </a:cubicBezTo>
                  <a:cubicBezTo>
                    <a:pt x="32" y="71"/>
                    <a:pt x="30" y="70"/>
                    <a:pt x="30" y="69"/>
                  </a:cubicBezTo>
                  <a:cubicBezTo>
                    <a:pt x="32" y="66"/>
                    <a:pt x="32" y="66"/>
                    <a:pt x="32" y="66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2" y="66"/>
                    <a:pt x="32" y="66"/>
                    <a:pt x="32" y="65"/>
                  </a:cubicBezTo>
                  <a:cubicBezTo>
                    <a:pt x="32" y="63"/>
                    <a:pt x="30" y="61"/>
                    <a:pt x="30" y="59"/>
                  </a:cubicBezTo>
                  <a:cubicBezTo>
                    <a:pt x="30" y="55"/>
                    <a:pt x="31" y="54"/>
                    <a:pt x="31" y="51"/>
                  </a:cubicBezTo>
                  <a:cubicBezTo>
                    <a:pt x="31" y="45"/>
                    <a:pt x="26" y="46"/>
                    <a:pt x="26" y="41"/>
                  </a:cubicBezTo>
                  <a:cubicBezTo>
                    <a:pt x="26" y="37"/>
                    <a:pt x="32" y="35"/>
                    <a:pt x="33" y="33"/>
                  </a:cubicBezTo>
                  <a:cubicBezTo>
                    <a:pt x="36" y="33"/>
                    <a:pt x="35" y="33"/>
                    <a:pt x="37" y="33"/>
                  </a:cubicBezTo>
                  <a:cubicBezTo>
                    <a:pt x="37" y="32"/>
                    <a:pt x="37" y="32"/>
                    <a:pt x="37" y="31"/>
                  </a:cubicBezTo>
                  <a:cubicBezTo>
                    <a:pt x="37" y="31"/>
                    <a:pt x="38" y="30"/>
                    <a:pt x="38" y="30"/>
                  </a:cubicBezTo>
                  <a:cubicBezTo>
                    <a:pt x="38" y="27"/>
                    <a:pt x="41" y="26"/>
                    <a:pt x="43" y="25"/>
                  </a:cubicBezTo>
                  <a:cubicBezTo>
                    <a:pt x="45" y="24"/>
                    <a:pt x="45" y="20"/>
                    <a:pt x="46" y="18"/>
                  </a:cubicBezTo>
                  <a:cubicBezTo>
                    <a:pt x="47" y="13"/>
                    <a:pt x="50" y="12"/>
                    <a:pt x="53" y="11"/>
                  </a:cubicBezTo>
                  <a:cubicBezTo>
                    <a:pt x="60" y="9"/>
                    <a:pt x="65" y="8"/>
                    <a:pt x="72" y="5"/>
                  </a:cubicBezTo>
                  <a:cubicBezTo>
                    <a:pt x="76" y="4"/>
                    <a:pt x="77" y="0"/>
                    <a:pt x="80" y="0"/>
                  </a:cubicBezTo>
                  <a:cubicBezTo>
                    <a:pt x="82" y="0"/>
                    <a:pt x="83" y="3"/>
                    <a:pt x="83" y="3"/>
                  </a:cubicBezTo>
                  <a:cubicBezTo>
                    <a:pt x="83" y="6"/>
                    <a:pt x="81" y="7"/>
                    <a:pt x="80" y="7"/>
                  </a:cubicBezTo>
                  <a:cubicBezTo>
                    <a:pt x="79" y="11"/>
                    <a:pt x="77" y="16"/>
                    <a:pt x="77" y="19"/>
                  </a:cubicBezTo>
                  <a:cubicBezTo>
                    <a:pt x="77" y="22"/>
                    <a:pt x="79" y="27"/>
                    <a:pt x="82" y="27"/>
                  </a:cubicBezTo>
                  <a:cubicBezTo>
                    <a:pt x="83" y="27"/>
                    <a:pt x="85" y="24"/>
                    <a:pt x="85" y="23"/>
                  </a:cubicBezTo>
                  <a:cubicBezTo>
                    <a:pt x="85" y="19"/>
                    <a:pt x="82" y="17"/>
                    <a:pt x="82" y="14"/>
                  </a:cubicBezTo>
                  <a:cubicBezTo>
                    <a:pt x="82" y="9"/>
                    <a:pt x="86" y="10"/>
                    <a:pt x="89" y="8"/>
                  </a:cubicBezTo>
                  <a:cubicBezTo>
                    <a:pt x="96" y="8"/>
                    <a:pt x="96" y="8"/>
                    <a:pt x="96" y="8"/>
                  </a:cubicBezTo>
                  <a:cubicBezTo>
                    <a:pt x="94" y="5"/>
                    <a:pt x="90" y="6"/>
                    <a:pt x="90" y="3"/>
                  </a:cubicBezTo>
                  <a:cubicBezTo>
                    <a:pt x="95" y="3"/>
                    <a:pt x="95" y="3"/>
                    <a:pt x="95" y="3"/>
                  </a:cubicBezTo>
                  <a:cubicBezTo>
                    <a:pt x="96" y="7"/>
                    <a:pt x="103" y="9"/>
                    <a:pt x="107" y="10"/>
                  </a:cubicBezTo>
                  <a:cubicBezTo>
                    <a:pt x="107" y="13"/>
                    <a:pt x="109" y="15"/>
                    <a:pt x="111" y="15"/>
                  </a:cubicBezTo>
                  <a:cubicBezTo>
                    <a:pt x="115" y="15"/>
                    <a:pt x="123" y="15"/>
                    <a:pt x="126" y="15"/>
                  </a:cubicBezTo>
                  <a:cubicBezTo>
                    <a:pt x="126" y="18"/>
                    <a:pt x="129" y="18"/>
                    <a:pt x="132" y="18"/>
                  </a:cubicBezTo>
                  <a:cubicBezTo>
                    <a:pt x="136" y="18"/>
                    <a:pt x="139" y="18"/>
                    <a:pt x="141" y="14"/>
                  </a:cubicBezTo>
                  <a:cubicBezTo>
                    <a:pt x="141" y="13"/>
                    <a:pt x="147" y="13"/>
                    <a:pt x="148" y="13"/>
                  </a:cubicBezTo>
                  <a:cubicBezTo>
                    <a:pt x="151" y="13"/>
                    <a:pt x="156" y="14"/>
                    <a:pt x="156" y="14"/>
                  </a:cubicBezTo>
                  <a:cubicBezTo>
                    <a:pt x="155" y="15"/>
                    <a:pt x="152" y="15"/>
                    <a:pt x="152" y="14"/>
                  </a:cubicBezTo>
                  <a:cubicBezTo>
                    <a:pt x="152" y="17"/>
                    <a:pt x="152" y="17"/>
                    <a:pt x="152" y="17"/>
                  </a:cubicBezTo>
                  <a:cubicBezTo>
                    <a:pt x="154" y="21"/>
                    <a:pt x="160" y="21"/>
                    <a:pt x="164" y="23"/>
                  </a:cubicBezTo>
                  <a:cubicBezTo>
                    <a:pt x="168" y="24"/>
                    <a:pt x="167" y="28"/>
                    <a:pt x="168" y="32"/>
                  </a:cubicBezTo>
                  <a:cubicBezTo>
                    <a:pt x="176" y="32"/>
                    <a:pt x="176" y="32"/>
                    <a:pt x="176" y="32"/>
                  </a:cubicBezTo>
                  <a:cubicBezTo>
                    <a:pt x="181" y="37"/>
                    <a:pt x="184" y="37"/>
                    <a:pt x="187" y="44"/>
                  </a:cubicBezTo>
                  <a:cubicBezTo>
                    <a:pt x="188" y="45"/>
                    <a:pt x="190" y="46"/>
                    <a:pt x="192" y="46"/>
                  </a:cubicBezTo>
                  <a:cubicBezTo>
                    <a:pt x="194" y="54"/>
                    <a:pt x="206" y="53"/>
                    <a:pt x="214" y="54"/>
                  </a:cubicBezTo>
                  <a:cubicBezTo>
                    <a:pt x="221" y="54"/>
                    <a:pt x="221" y="54"/>
                    <a:pt x="221" y="54"/>
                  </a:cubicBezTo>
                  <a:cubicBezTo>
                    <a:pt x="223" y="55"/>
                    <a:pt x="228" y="57"/>
                    <a:pt x="230" y="57"/>
                  </a:cubicBezTo>
                  <a:cubicBezTo>
                    <a:pt x="230" y="58"/>
                    <a:pt x="230" y="58"/>
                    <a:pt x="230" y="58"/>
                  </a:cubicBezTo>
                  <a:cubicBezTo>
                    <a:pt x="231" y="58"/>
                    <a:pt x="232" y="58"/>
                    <a:pt x="232" y="58"/>
                  </a:cubicBezTo>
                  <a:cubicBezTo>
                    <a:pt x="237" y="58"/>
                    <a:pt x="243" y="67"/>
                    <a:pt x="248" y="68"/>
                  </a:cubicBezTo>
                  <a:cubicBezTo>
                    <a:pt x="248" y="72"/>
                    <a:pt x="251" y="81"/>
                    <a:pt x="253" y="84"/>
                  </a:cubicBezTo>
                  <a:cubicBezTo>
                    <a:pt x="254" y="87"/>
                    <a:pt x="258" y="87"/>
                    <a:pt x="258" y="90"/>
                  </a:cubicBezTo>
                  <a:cubicBezTo>
                    <a:pt x="253" y="96"/>
                    <a:pt x="245" y="99"/>
                    <a:pt x="245" y="107"/>
                  </a:cubicBezTo>
                  <a:cubicBezTo>
                    <a:pt x="245" y="110"/>
                    <a:pt x="248" y="110"/>
                    <a:pt x="249" y="110"/>
                  </a:cubicBezTo>
                  <a:cubicBezTo>
                    <a:pt x="252" y="112"/>
                    <a:pt x="253" y="114"/>
                    <a:pt x="254" y="117"/>
                  </a:cubicBezTo>
                  <a:cubicBezTo>
                    <a:pt x="261" y="117"/>
                    <a:pt x="261" y="117"/>
                    <a:pt x="261" y="117"/>
                  </a:cubicBezTo>
                  <a:cubicBezTo>
                    <a:pt x="261" y="118"/>
                    <a:pt x="261" y="120"/>
                    <a:pt x="262" y="120"/>
                  </a:cubicBezTo>
                  <a:cubicBezTo>
                    <a:pt x="263" y="120"/>
                    <a:pt x="265" y="118"/>
                    <a:pt x="265" y="117"/>
                  </a:cubicBezTo>
                  <a:cubicBezTo>
                    <a:pt x="268" y="112"/>
                    <a:pt x="272" y="106"/>
                    <a:pt x="276" y="106"/>
                  </a:cubicBezTo>
                  <a:cubicBezTo>
                    <a:pt x="282" y="106"/>
                    <a:pt x="292" y="112"/>
                    <a:pt x="296" y="114"/>
                  </a:cubicBezTo>
                  <a:cubicBezTo>
                    <a:pt x="298" y="115"/>
                    <a:pt x="300" y="115"/>
                    <a:pt x="301" y="117"/>
                  </a:cubicBezTo>
                  <a:cubicBezTo>
                    <a:pt x="302" y="120"/>
                    <a:pt x="302" y="122"/>
                    <a:pt x="302" y="124"/>
                  </a:cubicBezTo>
                  <a:cubicBezTo>
                    <a:pt x="304" y="124"/>
                    <a:pt x="304" y="124"/>
                    <a:pt x="304" y="124"/>
                  </a:cubicBezTo>
                  <a:cubicBezTo>
                    <a:pt x="306" y="123"/>
                    <a:pt x="307" y="121"/>
                    <a:pt x="310" y="121"/>
                  </a:cubicBezTo>
                  <a:cubicBezTo>
                    <a:pt x="316" y="121"/>
                    <a:pt x="317" y="126"/>
                    <a:pt x="323" y="126"/>
                  </a:cubicBezTo>
                  <a:cubicBezTo>
                    <a:pt x="334" y="124"/>
                    <a:pt x="334" y="124"/>
                    <a:pt x="334" y="124"/>
                  </a:cubicBezTo>
                  <a:cubicBezTo>
                    <a:pt x="339" y="125"/>
                    <a:pt x="344" y="127"/>
                    <a:pt x="347" y="129"/>
                  </a:cubicBezTo>
                  <a:cubicBezTo>
                    <a:pt x="350" y="133"/>
                    <a:pt x="359" y="141"/>
                    <a:pt x="363" y="143"/>
                  </a:cubicBezTo>
                  <a:cubicBezTo>
                    <a:pt x="367" y="144"/>
                    <a:pt x="370" y="142"/>
                    <a:pt x="374" y="143"/>
                  </a:cubicBezTo>
                  <a:cubicBezTo>
                    <a:pt x="380" y="145"/>
                    <a:pt x="381" y="151"/>
                    <a:pt x="381" y="157"/>
                  </a:cubicBezTo>
                  <a:cubicBezTo>
                    <a:pt x="381" y="178"/>
                    <a:pt x="369" y="184"/>
                    <a:pt x="362" y="195"/>
                  </a:cubicBezTo>
                  <a:cubicBezTo>
                    <a:pt x="360" y="198"/>
                    <a:pt x="359" y="199"/>
                    <a:pt x="357" y="201"/>
                  </a:cubicBezTo>
                  <a:cubicBezTo>
                    <a:pt x="354" y="206"/>
                    <a:pt x="351" y="206"/>
                    <a:pt x="348" y="209"/>
                  </a:cubicBezTo>
                  <a:cubicBezTo>
                    <a:pt x="344" y="213"/>
                    <a:pt x="348" y="223"/>
                    <a:pt x="348" y="230"/>
                  </a:cubicBezTo>
                  <a:cubicBezTo>
                    <a:pt x="348" y="235"/>
                    <a:pt x="346" y="239"/>
                    <a:pt x="346" y="243"/>
                  </a:cubicBezTo>
                  <a:cubicBezTo>
                    <a:pt x="346" y="245"/>
                    <a:pt x="345" y="246"/>
                    <a:pt x="345" y="247"/>
                  </a:cubicBezTo>
                  <a:cubicBezTo>
                    <a:pt x="344" y="248"/>
                    <a:pt x="341" y="251"/>
                    <a:pt x="341" y="253"/>
                  </a:cubicBezTo>
                  <a:cubicBezTo>
                    <a:pt x="341" y="256"/>
                    <a:pt x="340" y="262"/>
                    <a:pt x="339" y="263"/>
                  </a:cubicBezTo>
                  <a:cubicBezTo>
                    <a:pt x="335" y="270"/>
                    <a:pt x="334" y="273"/>
                    <a:pt x="329" y="278"/>
                  </a:cubicBezTo>
                  <a:cubicBezTo>
                    <a:pt x="328" y="280"/>
                    <a:pt x="329" y="283"/>
                    <a:pt x="328" y="285"/>
                  </a:cubicBezTo>
                  <a:cubicBezTo>
                    <a:pt x="326" y="288"/>
                    <a:pt x="320" y="292"/>
                    <a:pt x="315" y="292"/>
                  </a:cubicBezTo>
                  <a:cubicBezTo>
                    <a:pt x="310" y="292"/>
                    <a:pt x="306" y="292"/>
                    <a:pt x="301" y="294"/>
                  </a:cubicBezTo>
                  <a:cubicBezTo>
                    <a:pt x="300" y="295"/>
                    <a:pt x="299" y="296"/>
                    <a:pt x="298" y="297"/>
                  </a:cubicBezTo>
                  <a:cubicBezTo>
                    <a:pt x="292" y="304"/>
                    <a:pt x="284" y="300"/>
                    <a:pt x="279" y="308"/>
                  </a:cubicBezTo>
                  <a:cubicBezTo>
                    <a:pt x="277" y="312"/>
                    <a:pt x="273" y="312"/>
                    <a:pt x="271" y="314"/>
                  </a:cubicBezTo>
                  <a:cubicBezTo>
                    <a:pt x="267" y="318"/>
                    <a:pt x="268" y="322"/>
                    <a:pt x="268" y="327"/>
                  </a:cubicBezTo>
                  <a:cubicBezTo>
                    <a:pt x="268" y="341"/>
                    <a:pt x="268" y="341"/>
                    <a:pt x="268" y="341"/>
                  </a:cubicBezTo>
                  <a:cubicBezTo>
                    <a:pt x="262" y="343"/>
                    <a:pt x="259" y="348"/>
                    <a:pt x="256" y="354"/>
                  </a:cubicBezTo>
                  <a:cubicBezTo>
                    <a:pt x="256" y="354"/>
                    <a:pt x="256" y="354"/>
                    <a:pt x="256" y="354"/>
                  </a:cubicBezTo>
                  <a:cubicBezTo>
                    <a:pt x="254" y="358"/>
                    <a:pt x="255" y="360"/>
                    <a:pt x="252" y="363"/>
                  </a:cubicBezTo>
                  <a:cubicBezTo>
                    <a:pt x="247" y="371"/>
                    <a:pt x="241" y="372"/>
                    <a:pt x="236" y="380"/>
                  </a:cubicBezTo>
                  <a:cubicBezTo>
                    <a:pt x="231" y="388"/>
                    <a:pt x="229" y="402"/>
                    <a:pt x="215" y="402"/>
                  </a:cubicBezTo>
                  <a:cubicBezTo>
                    <a:pt x="211" y="402"/>
                    <a:pt x="204" y="399"/>
                    <a:pt x="202" y="399"/>
                  </a:cubicBezTo>
                  <a:cubicBezTo>
                    <a:pt x="198" y="399"/>
                    <a:pt x="195" y="396"/>
                    <a:pt x="190" y="396"/>
                  </a:cubicBezTo>
                  <a:cubicBezTo>
                    <a:pt x="189" y="396"/>
                    <a:pt x="188" y="396"/>
                    <a:pt x="188" y="397"/>
                  </a:cubicBezTo>
                  <a:cubicBezTo>
                    <a:pt x="188" y="400"/>
                    <a:pt x="192" y="401"/>
                    <a:pt x="193" y="402"/>
                  </a:cubicBezTo>
                  <a:cubicBezTo>
                    <a:pt x="195" y="404"/>
                    <a:pt x="195" y="408"/>
                    <a:pt x="197" y="411"/>
                  </a:cubicBezTo>
                  <a:cubicBezTo>
                    <a:pt x="197" y="414"/>
                    <a:pt x="202" y="414"/>
                    <a:pt x="202" y="417"/>
                  </a:cubicBezTo>
                  <a:cubicBezTo>
                    <a:pt x="202" y="421"/>
                    <a:pt x="202" y="423"/>
                    <a:pt x="201" y="425"/>
                  </a:cubicBezTo>
                  <a:cubicBezTo>
                    <a:pt x="198" y="429"/>
                    <a:pt x="196" y="431"/>
                    <a:pt x="193" y="434"/>
                  </a:cubicBezTo>
                  <a:cubicBezTo>
                    <a:pt x="188" y="439"/>
                    <a:pt x="182" y="437"/>
                    <a:pt x="175" y="440"/>
                  </a:cubicBezTo>
                  <a:cubicBezTo>
                    <a:pt x="171" y="441"/>
                    <a:pt x="161" y="438"/>
                    <a:pt x="159" y="440"/>
                  </a:cubicBezTo>
                  <a:cubicBezTo>
                    <a:pt x="155" y="444"/>
                    <a:pt x="158" y="453"/>
                    <a:pt x="156" y="457"/>
                  </a:cubicBezTo>
                  <a:cubicBezTo>
                    <a:pt x="156" y="456"/>
                    <a:pt x="156" y="456"/>
                    <a:pt x="156" y="456"/>
                  </a:cubicBezTo>
                  <a:cubicBezTo>
                    <a:pt x="156" y="457"/>
                    <a:pt x="156" y="459"/>
                    <a:pt x="156" y="460"/>
                  </a:cubicBezTo>
                  <a:cubicBezTo>
                    <a:pt x="156" y="461"/>
                    <a:pt x="151" y="463"/>
                    <a:pt x="149" y="463"/>
                  </a:cubicBezTo>
                  <a:cubicBezTo>
                    <a:pt x="143" y="463"/>
                    <a:pt x="142" y="459"/>
                    <a:pt x="136" y="459"/>
                  </a:cubicBezTo>
                  <a:cubicBezTo>
                    <a:pt x="134" y="459"/>
                    <a:pt x="133" y="461"/>
                    <a:pt x="133" y="462"/>
                  </a:cubicBezTo>
                  <a:cubicBezTo>
                    <a:pt x="133" y="467"/>
                    <a:pt x="137" y="474"/>
                    <a:pt x="139" y="474"/>
                  </a:cubicBezTo>
                  <a:cubicBezTo>
                    <a:pt x="141" y="474"/>
                    <a:pt x="143" y="472"/>
                    <a:pt x="144" y="472"/>
                  </a:cubicBezTo>
                  <a:cubicBezTo>
                    <a:pt x="145" y="473"/>
                    <a:pt x="146" y="473"/>
                    <a:pt x="146" y="475"/>
                  </a:cubicBezTo>
                  <a:cubicBezTo>
                    <a:pt x="146" y="477"/>
                    <a:pt x="144" y="479"/>
                    <a:pt x="143" y="479"/>
                  </a:cubicBezTo>
                  <a:cubicBezTo>
                    <a:pt x="140" y="479"/>
                    <a:pt x="139" y="476"/>
                    <a:pt x="136" y="476"/>
                  </a:cubicBezTo>
                  <a:cubicBezTo>
                    <a:pt x="136" y="479"/>
                    <a:pt x="137" y="480"/>
                    <a:pt x="139" y="480"/>
                  </a:cubicBezTo>
                  <a:cubicBezTo>
                    <a:pt x="134" y="485"/>
                    <a:pt x="134" y="491"/>
                    <a:pt x="132" y="498"/>
                  </a:cubicBezTo>
                  <a:cubicBezTo>
                    <a:pt x="131" y="501"/>
                    <a:pt x="126" y="501"/>
                    <a:pt x="124" y="502"/>
                  </a:cubicBezTo>
                  <a:cubicBezTo>
                    <a:pt x="120" y="503"/>
                    <a:pt x="116" y="507"/>
                    <a:pt x="116" y="512"/>
                  </a:cubicBezTo>
                  <a:cubicBezTo>
                    <a:pt x="116" y="523"/>
                    <a:pt x="129" y="519"/>
                    <a:pt x="129" y="528"/>
                  </a:cubicBezTo>
                  <a:cubicBezTo>
                    <a:pt x="129" y="536"/>
                    <a:pt x="121" y="537"/>
                    <a:pt x="117" y="541"/>
                  </a:cubicBezTo>
                  <a:cubicBezTo>
                    <a:pt x="115" y="543"/>
                    <a:pt x="116" y="547"/>
                    <a:pt x="114" y="550"/>
                  </a:cubicBezTo>
                  <a:cubicBezTo>
                    <a:pt x="112" y="554"/>
                    <a:pt x="108" y="553"/>
                    <a:pt x="105" y="555"/>
                  </a:cubicBezTo>
                  <a:cubicBezTo>
                    <a:pt x="102" y="559"/>
                    <a:pt x="100" y="563"/>
                    <a:pt x="100" y="568"/>
                  </a:cubicBezTo>
                  <a:cubicBezTo>
                    <a:pt x="100" y="571"/>
                    <a:pt x="103" y="574"/>
                    <a:pt x="104" y="575"/>
                  </a:cubicBezTo>
                  <a:cubicBezTo>
                    <a:pt x="110" y="578"/>
                    <a:pt x="109" y="591"/>
                    <a:pt x="113" y="594"/>
                  </a:cubicBezTo>
                  <a:cubicBezTo>
                    <a:pt x="119" y="601"/>
                    <a:pt x="127" y="603"/>
                    <a:pt x="135" y="607"/>
                  </a:cubicBezTo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526" name="Google Shape;526;p24"/>
            <p:cNvSpPr/>
            <p:nvPr/>
          </p:nvSpPr>
          <p:spPr>
            <a:xfrm>
              <a:off x="9717327" y="2378720"/>
              <a:ext cx="1356831" cy="969786"/>
            </a:xfrm>
            <a:custGeom>
              <a:rect b="b" l="l" r="r" t="t"/>
              <a:pathLst>
                <a:path extrusionOk="0" h="226" w="316">
                  <a:moveTo>
                    <a:pt x="310" y="140"/>
                  </a:moveTo>
                  <a:cubicBezTo>
                    <a:pt x="309" y="145"/>
                    <a:pt x="309" y="142"/>
                    <a:pt x="308" y="144"/>
                  </a:cubicBezTo>
                  <a:cubicBezTo>
                    <a:pt x="308" y="151"/>
                    <a:pt x="308" y="151"/>
                    <a:pt x="308" y="151"/>
                  </a:cubicBezTo>
                  <a:cubicBezTo>
                    <a:pt x="305" y="154"/>
                    <a:pt x="300" y="160"/>
                    <a:pt x="300" y="164"/>
                  </a:cubicBezTo>
                  <a:cubicBezTo>
                    <a:pt x="300" y="170"/>
                    <a:pt x="308" y="174"/>
                    <a:pt x="309" y="176"/>
                  </a:cubicBezTo>
                  <a:cubicBezTo>
                    <a:pt x="308" y="178"/>
                    <a:pt x="307" y="177"/>
                    <a:pt x="306" y="178"/>
                  </a:cubicBezTo>
                  <a:cubicBezTo>
                    <a:pt x="303" y="178"/>
                    <a:pt x="301" y="177"/>
                    <a:pt x="298" y="178"/>
                  </a:cubicBezTo>
                  <a:cubicBezTo>
                    <a:pt x="295" y="180"/>
                    <a:pt x="294" y="184"/>
                    <a:pt x="290" y="184"/>
                  </a:cubicBezTo>
                  <a:cubicBezTo>
                    <a:pt x="286" y="184"/>
                    <a:pt x="283" y="178"/>
                    <a:pt x="278" y="178"/>
                  </a:cubicBezTo>
                  <a:cubicBezTo>
                    <a:pt x="273" y="178"/>
                    <a:pt x="272" y="181"/>
                    <a:pt x="268" y="182"/>
                  </a:cubicBezTo>
                  <a:cubicBezTo>
                    <a:pt x="269" y="184"/>
                    <a:pt x="269" y="186"/>
                    <a:pt x="268" y="188"/>
                  </a:cubicBezTo>
                  <a:cubicBezTo>
                    <a:pt x="264" y="188"/>
                    <a:pt x="264" y="184"/>
                    <a:pt x="261" y="184"/>
                  </a:cubicBezTo>
                  <a:cubicBezTo>
                    <a:pt x="260" y="184"/>
                    <a:pt x="258" y="186"/>
                    <a:pt x="258" y="187"/>
                  </a:cubicBezTo>
                  <a:cubicBezTo>
                    <a:pt x="263" y="193"/>
                    <a:pt x="263" y="193"/>
                    <a:pt x="263" y="193"/>
                  </a:cubicBezTo>
                  <a:cubicBezTo>
                    <a:pt x="263" y="195"/>
                    <a:pt x="262" y="196"/>
                    <a:pt x="262" y="197"/>
                  </a:cubicBezTo>
                  <a:cubicBezTo>
                    <a:pt x="262" y="198"/>
                    <a:pt x="270" y="205"/>
                    <a:pt x="272" y="205"/>
                  </a:cubicBezTo>
                  <a:cubicBezTo>
                    <a:pt x="272" y="206"/>
                    <a:pt x="273" y="207"/>
                    <a:pt x="273" y="207"/>
                  </a:cubicBezTo>
                  <a:cubicBezTo>
                    <a:pt x="272" y="208"/>
                    <a:pt x="269" y="207"/>
                    <a:pt x="268" y="209"/>
                  </a:cubicBezTo>
                  <a:cubicBezTo>
                    <a:pt x="268" y="209"/>
                    <a:pt x="268" y="209"/>
                    <a:pt x="268" y="209"/>
                  </a:cubicBezTo>
                  <a:cubicBezTo>
                    <a:pt x="265" y="209"/>
                    <a:pt x="262" y="206"/>
                    <a:pt x="260" y="205"/>
                  </a:cubicBezTo>
                  <a:cubicBezTo>
                    <a:pt x="260" y="207"/>
                    <a:pt x="260" y="207"/>
                    <a:pt x="260" y="207"/>
                  </a:cubicBezTo>
                  <a:cubicBezTo>
                    <a:pt x="261" y="209"/>
                    <a:pt x="262" y="210"/>
                    <a:pt x="262" y="212"/>
                  </a:cubicBezTo>
                  <a:cubicBezTo>
                    <a:pt x="262" y="214"/>
                    <a:pt x="259" y="217"/>
                    <a:pt x="262" y="219"/>
                  </a:cubicBezTo>
                  <a:cubicBezTo>
                    <a:pt x="261" y="219"/>
                    <a:pt x="258" y="219"/>
                    <a:pt x="258" y="219"/>
                  </a:cubicBezTo>
                  <a:cubicBezTo>
                    <a:pt x="254" y="219"/>
                    <a:pt x="250" y="214"/>
                    <a:pt x="250" y="209"/>
                  </a:cubicBezTo>
                  <a:cubicBezTo>
                    <a:pt x="250" y="207"/>
                    <a:pt x="252" y="206"/>
                    <a:pt x="253" y="205"/>
                  </a:cubicBezTo>
                  <a:cubicBezTo>
                    <a:pt x="252" y="205"/>
                    <a:pt x="250" y="205"/>
                    <a:pt x="248" y="205"/>
                  </a:cubicBezTo>
                  <a:cubicBezTo>
                    <a:pt x="247" y="205"/>
                    <a:pt x="247" y="202"/>
                    <a:pt x="247" y="202"/>
                  </a:cubicBezTo>
                  <a:cubicBezTo>
                    <a:pt x="246" y="198"/>
                    <a:pt x="243" y="195"/>
                    <a:pt x="241" y="193"/>
                  </a:cubicBezTo>
                  <a:cubicBezTo>
                    <a:pt x="237" y="189"/>
                    <a:pt x="233" y="186"/>
                    <a:pt x="233" y="180"/>
                  </a:cubicBezTo>
                  <a:cubicBezTo>
                    <a:pt x="233" y="177"/>
                    <a:pt x="233" y="175"/>
                    <a:pt x="233" y="173"/>
                  </a:cubicBezTo>
                  <a:cubicBezTo>
                    <a:pt x="233" y="169"/>
                    <a:pt x="226" y="163"/>
                    <a:pt x="222" y="161"/>
                  </a:cubicBezTo>
                  <a:cubicBezTo>
                    <a:pt x="218" y="159"/>
                    <a:pt x="214" y="159"/>
                    <a:pt x="214" y="155"/>
                  </a:cubicBezTo>
                  <a:cubicBezTo>
                    <a:pt x="212" y="155"/>
                    <a:pt x="211" y="155"/>
                    <a:pt x="210" y="155"/>
                  </a:cubicBezTo>
                  <a:cubicBezTo>
                    <a:pt x="203" y="155"/>
                    <a:pt x="196" y="145"/>
                    <a:pt x="196" y="138"/>
                  </a:cubicBezTo>
                  <a:cubicBezTo>
                    <a:pt x="193" y="138"/>
                    <a:pt x="191" y="138"/>
                    <a:pt x="188" y="138"/>
                  </a:cubicBezTo>
                  <a:cubicBezTo>
                    <a:pt x="184" y="138"/>
                    <a:pt x="186" y="132"/>
                    <a:pt x="184" y="131"/>
                  </a:cubicBezTo>
                  <a:cubicBezTo>
                    <a:pt x="181" y="133"/>
                    <a:pt x="174" y="133"/>
                    <a:pt x="174" y="136"/>
                  </a:cubicBezTo>
                  <a:cubicBezTo>
                    <a:pt x="174" y="136"/>
                    <a:pt x="175" y="137"/>
                    <a:pt x="176" y="137"/>
                  </a:cubicBezTo>
                  <a:cubicBezTo>
                    <a:pt x="175" y="139"/>
                    <a:pt x="175" y="141"/>
                    <a:pt x="175" y="143"/>
                  </a:cubicBezTo>
                  <a:cubicBezTo>
                    <a:pt x="175" y="147"/>
                    <a:pt x="177" y="149"/>
                    <a:pt x="181" y="150"/>
                  </a:cubicBezTo>
                  <a:cubicBezTo>
                    <a:pt x="185" y="151"/>
                    <a:pt x="187" y="156"/>
                    <a:pt x="188" y="159"/>
                  </a:cubicBezTo>
                  <a:cubicBezTo>
                    <a:pt x="189" y="163"/>
                    <a:pt x="191" y="167"/>
                    <a:pt x="194" y="168"/>
                  </a:cubicBezTo>
                  <a:cubicBezTo>
                    <a:pt x="198" y="170"/>
                    <a:pt x="201" y="169"/>
                    <a:pt x="205" y="169"/>
                  </a:cubicBezTo>
                  <a:cubicBezTo>
                    <a:pt x="205" y="170"/>
                    <a:pt x="205" y="171"/>
                    <a:pt x="205" y="171"/>
                  </a:cubicBezTo>
                  <a:cubicBezTo>
                    <a:pt x="203" y="175"/>
                    <a:pt x="210" y="176"/>
                    <a:pt x="212" y="177"/>
                  </a:cubicBezTo>
                  <a:cubicBezTo>
                    <a:pt x="218" y="180"/>
                    <a:pt x="225" y="182"/>
                    <a:pt x="224" y="188"/>
                  </a:cubicBezTo>
                  <a:cubicBezTo>
                    <a:pt x="221" y="188"/>
                    <a:pt x="219" y="184"/>
                    <a:pt x="215" y="184"/>
                  </a:cubicBezTo>
                  <a:cubicBezTo>
                    <a:pt x="211" y="184"/>
                    <a:pt x="208" y="186"/>
                    <a:pt x="208" y="188"/>
                  </a:cubicBezTo>
                  <a:cubicBezTo>
                    <a:pt x="208" y="192"/>
                    <a:pt x="213" y="193"/>
                    <a:pt x="213" y="197"/>
                  </a:cubicBezTo>
                  <a:cubicBezTo>
                    <a:pt x="213" y="198"/>
                    <a:pt x="210" y="198"/>
                    <a:pt x="210" y="198"/>
                  </a:cubicBezTo>
                  <a:cubicBezTo>
                    <a:pt x="207" y="201"/>
                    <a:pt x="208" y="207"/>
                    <a:pt x="204" y="207"/>
                  </a:cubicBezTo>
                  <a:cubicBezTo>
                    <a:pt x="202" y="207"/>
                    <a:pt x="200" y="206"/>
                    <a:pt x="200" y="205"/>
                  </a:cubicBezTo>
                  <a:cubicBezTo>
                    <a:pt x="204" y="205"/>
                    <a:pt x="205" y="201"/>
                    <a:pt x="205" y="197"/>
                  </a:cubicBezTo>
                  <a:cubicBezTo>
                    <a:pt x="205" y="193"/>
                    <a:pt x="203" y="192"/>
                    <a:pt x="202" y="189"/>
                  </a:cubicBezTo>
                  <a:cubicBezTo>
                    <a:pt x="202" y="189"/>
                    <a:pt x="195" y="182"/>
                    <a:pt x="194" y="181"/>
                  </a:cubicBezTo>
                  <a:cubicBezTo>
                    <a:pt x="193" y="181"/>
                    <a:pt x="189" y="179"/>
                    <a:pt x="189" y="178"/>
                  </a:cubicBezTo>
                  <a:cubicBezTo>
                    <a:pt x="180" y="176"/>
                    <a:pt x="178" y="173"/>
                    <a:pt x="173" y="168"/>
                  </a:cubicBezTo>
                  <a:cubicBezTo>
                    <a:pt x="171" y="166"/>
                    <a:pt x="167" y="165"/>
                    <a:pt x="166" y="163"/>
                  </a:cubicBezTo>
                  <a:cubicBezTo>
                    <a:pt x="161" y="156"/>
                    <a:pt x="159" y="145"/>
                    <a:pt x="149" y="145"/>
                  </a:cubicBezTo>
                  <a:cubicBezTo>
                    <a:pt x="143" y="145"/>
                    <a:pt x="143" y="148"/>
                    <a:pt x="141" y="149"/>
                  </a:cubicBezTo>
                  <a:cubicBezTo>
                    <a:pt x="135" y="152"/>
                    <a:pt x="131" y="157"/>
                    <a:pt x="125" y="157"/>
                  </a:cubicBezTo>
                  <a:cubicBezTo>
                    <a:pt x="119" y="157"/>
                    <a:pt x="115" y="154"/>
                    <a:pt x="109" y="154"/>
                  </a:cubicBezTo>
                  <a:cubicBezTo>
                    <a:pt x="105" y="154"/>
                    <a:pt x="100" y="157"/>
                    <a:pt x="100" y="161"/>
                  </a:cubicBezTo>
                  <a:cubicBezTo>
                    <a:pt x="102" y="168"/>
                    <a:pt x="102" y="168"/>
                    <a:pt x="102" y="168"/>
                  </a:cubicBezTo>
                  <a:cubicBezTo>
                    <a:pt x="100" y="173"/>
                    <a:pt x="94" y="175"/>
                    <a:pt x="88" y="177"/>
                  </a:cubicBezTo>
                  <a:cubicBezTo>
                    <a:pt x="83" y="178"/>
                    <a:pt x="74" y="190"/>
                    <a:pt x="74" y="196"/>
                  </a:cubicBezTo>
                  <a:cubicBezTo>
                    <a:pt x="74" y="198"/>
                    <a:pt x="76" y="199"/>
                    <a:pt x="77" y="200"/>
                  </a:cubicBezTo>
                  <a:cubicBezTo>
                    <a:pt x="73" y="205"/>
                    <a:pt x="72" y="209"/>
                    <a:pt x="66" y="212"/>
                  </a:cubicBezTo>
                  <a:cubicBezTo>
                    <a:pt x="62" y="213"/>
                    <a:pt x="62" y="221"/>
                    <a:pt x="56" y="219"/>
                  </a:cubicBezTo>
                  <a:cubicBezTo>
                    <a:pt x="56" y="219"/>
                    <a:pt x="56" y="219"/>
                    <a:pt x="56" y="219"/>
                  </a:cubicBezTo>
                  <a:cubicBezTo>
                    <a:pt x="53" y="218"/>
                    <a:pt x="48" y="220"/>
                    <a:pt x="47" y="220"/>
                  </a:cubicBezTo>
                  <a:cubicBezTo>
                    <a:pt x="40" y="220"/>
                    <a:pt x="36" y="226"/>
                    <a:pt x="30" y="226"/>
                  </a:cubicBezTo>
                  <a:cubicBezTo>
                    <a:pt x="26" y="226"/>
                    <a:pt x="25" y="215"/>
                    <a:pt x="19" y="215"/>
                  </a:cubicBezTo>
                  <a:cubicBezTo>
                    <a:pt x="14" y="215"/>
                    <a:pt x="11" y="217"/>
                    <a:pt x="6" y="217"/>
                  </a:cubicBezTo>
                  <a:cubicBezTo>
                    <a:pt x="5" y="217"/>
                    <a:pt x="4" y="215"/>
                    <a:pt x="4" y="215"/>
                  </a:cubicBezTo>
                  <a:cubicBezTo>
                    <a:pt x="4" y="209"/>
                    <a:pt x="4" y="207"/>
                    <a:pt x="4" y="203"/>
                  </a:cubicBezTo>
                  <a:cubicBezTo>
                    <a:pt x="2" y="203"/>
                    <a:pt x="0" y="201"/>
                    <a:pt x="0" y="199"/>
                  </a:cubicBezTo>
                  <a:cubicBezTo>
                    <a:pt x="0" y="195"/>
                    <a:pt x="3" y="195"/>
                    <a:pt x="3" y="193"/>
                  </a:cubicBezTo>
                  <a:cubicBezTo>
                    <a:pt x="3" y="185"/>
                    <a:pt x="5" y="178"/>
                    <a:pt x="5" y="170"/>
                  </a:cubicBezTo>
                  <a:cubicBezTo>
                    <a:pt x="5" y="166"/>
                    <a:pt x="2" y="162"/>
                    <a:pt x="2" y="160"/>
                  </a:cubicBezTo>
                  <a:cubicBezTo>
                    <a:pt x="2" y="158"/>
                    <a:pt x="12" y="152"/>
                    <a:pt x="14" y="152"/>
                  </a:cubicBezTo>
                  <a:cubicBezTo>
                    <a:pt x="15" y="152"/>
                    <a:pt x="16" y="153"/>
                    <a:pt x="18" y="153"/>
                  </a:cubicBezTo>
                  <a:cubicBezTo>
                    <a:pt x="31" y="153"/>
                    <a:pt x="31" y="153"/>
                    <a:pt x="31" y="153"/>
                  </a:cubicBezTo>
                  <a:cubicBezTo>
                    <a:pt x="32" y="154"/>
                    <a:pt x="34" y="154"/>
                    <a:pt x="36" y="155"/>
                  </a:cubicBezTo>
                  <a:cubicBezTo>
                    <a:pt x="50" y="155"/>
                    <a:pt x="50" y="155"/>
                    <a:pt x="50" y="155"/>
                  </a:cubicBezTo>
                  <a:cubicBezTo>
                    <a:pt x="53" y="154"/>
                    <a:pt x="55" y="156"/>
                    <a:pt x="58" y="156"/>
                  </a:cubicBezTo>
                  <a:cubicBezTo>
                    <a:pt x="60" y="156"/>
                    <a:pt x="64" y="154"/>
                    <a:pt x="65" y="154"/>
                  </a:cubicBezTo>
                  <a:cubicBezTo>
                    <a:pt x="65" y="149"/>
                    <a:pt x="68" y="147"/>
                    <a:pt x="68" y="141"/>
                  </a:cubicBezTo>
                  <a:cubicBezTo>
                    <a:pt x="68" y="140"/>
                    <a:pt x="68" y="135"/>
                    <a:pt x="68" y="134"/>
                  </a:cubicBezTo>
                  <a:cubicBezTo>
                    <a:pt x="68" y="134"/>
                    <a:pt x="68" y="134"/>
                    <a:pt x="68" y="134"/>
                  </a:cubicBezTo>
                  <a:cubicBezTo>
                    <a:pt x="68" y="133"/>
                    <a:pt x="69" y="131"/>
                    <a:pt x="69" y="130"/>
                  </a:cubicBezTo>
                  <a:cubicBezTo>
                    <a:pt x="69" y="127"/>
                    <a:pt x="67" y="128"/>
                    <a:pt x="67" y="125"/>
                  </a:cubicBezTo>
                  <a:cubicBezTo>
                    <a:pt x="61" y="125"/>
                    <a:pt x="60" y="120"/>
                    <a:pt x="60" y="116"/>
                  </a:cubicBezTo>
                  <a:cubicBezTo>
                    <a:pt x="58" y="115"/>
                    <a:pt x="58" y="114"/>
                    <a:pt x="56" y="114"/>
                  </a:cubicBezTo>
                  <a:cubicBezTo>
                    <a:pt x="52" y="112"/>
                    <a:pt x="39" y="110"/>
                    <a:pt x="39" y="106"/>
                  </a:cubicBezTo>
                  <a:cubicBezTo>
                    <a:pt x="39" y="106"/>
                    <a:pt x="39" y="105"/>
                    <a:pt x="39" y="104"/>
                  </a:cubicBezTo>
                  <a:cubicBezTo>
                    <a:pt x="39" y="102"/>
                    <a:pt x="47" y="100"/>
                    <a:pt x="50" y="99"/>
                  </a:cubicBezTo>
                  <a:cubicBezTo>
                    <a:pt x="50" y="101"/>
                    <a:pt x="55" y="102"/>
                    <a:pt x="57" y="102"/>
                  </a:cubicBezTo>
                  <a:cubicBezTo>
                    <a:pt x="60" y="102"/>
                    <a:pt x="63" y="101"/>
                    <a:pt x="64" y="101"/>
                  </a:cubicBezTo>
                  <a:cubicBezTo>
                    <a:pt x="64" y="99"/>
                    <a:pt x="64" y="99"/>
                    <a:pt x="64" y="99"/>
                  </a:cubicBezTo>
                  <a:cubicBezTo>
                    <a:pt x="62" y="98"/>
                    <a:pt x="63" y="94"/>
                    <a:pt x="62" y="93"/>
                  </a:cubicBezTo>
                  <a:cubicBezTo>
                    <a:pt x="62" y="91"/>
                    <a:pt x="62" y="91"/>
                    <a:pt x="62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8" y="93"/>
                    <a:pt x="70" y="94"/>
                    <a:pt x="74" y="94"/>
                  </a:cubicBezTo>
                  <a:cubicBezTo>
                    <a:pt x="76" y="94"/>
                    <a:pt x="78" y="92"/>
                    <a:pt x="79" y="90"/>
                  </a:cubicBezTo>
                  <a:cubicBezTo>
                    <a:pt x="87" y="90"/>
                    <a:pt x="90" y="84"/>
                    <a:pt x="91" y="77"/>
                  </a:cubicBezTo>
                  <a:cubicBezTo>
                    <a:pt x="93" y="77"/>
                    <a:pt x="94" y="77"/>
                    <a:pt x="95" y="76"/>
                  </a:cubicBezTo>
                  <a:cubicBezTo>
                    <a:pt x="97" y="76"/>
                    <a:pt x="109" y="71"/>
                    <a:pt x="110" y="70"/>
                  </a:cubicBezTo>
                  <a:cubicBezTo>
                    <a:pt x="112" y="68"/>
                    <a:pt x="111" y="64"/>
                    <a:pt x="111" y="61"/>
                  </a:cubicBezTo>
                  <a:cubicBezTo>
                    <a:pt x="111" y="60"/>
                    <a:pt x="114" y="58"/>
                    <a:pt x="114" y="58"/>
                  </a:cubicBezTo>
                  <a:cubicBezTo>
                    <a:pt x="118" y="54"/>
                    <a:pt x="122" y="49"/>
                    <a:pt x="129" y="49"/>
                  </a:cubicBezTo>
                  <a:cubicBezTo>
                    <a:pt x="132" y="49"/>
                    <a:pt x="131" y="50"/>
                    <a:pt x="133" y="49"/>
                  </a:cubicBezTo>
                  <a:cubicBezTo>
                    <a:pt x="134" y="50"/>
                    <a:pt x="134" y="48"/>
                    <a:pt x="135" y="47"/>
                  </a:cubicBezTo>
                  <a:cubicBezTo>
                    <a:pt x="137" y="45"/>
                    <a:pt x="140" y="47"/>
                    <a:pt x="142" y="47"/>
                  </a:cubicBezTo>
                  <a:cubicBezTo>
                    <a:pt x="144" y="47"/>
                    <a:pt x="149" y="44"/>
                    <a:pt x="149" y="42"/>
                  </a:cubicBezTo>
                  <a:cubicBezTo>
                    <a:pt x="149" y="40"/>
                    <a:pt x="147" y="35"/>
                    <a:pt x="147" y="35"/>
                  </a:cubicBezTo>
                  <a:cubicBezTo>
                    <a:pt x="145" y="27"/>
                    <a:pt x="141" y="25"/>
                    <a:pt x="141" y="18"/>
                  </a:cubicBezTo>
                  <a:cubicBezTo>
                    <a:pt x="141" y="6"/>
                    <a:pt x="152" y="5"/>
                    <a:pt x="159" y="0"/>
                  </a:cubicBezTo>
                  <a:cubicBezTo>
                    <a:pt x="159" y="3"/>
                    <a:pt x="159" y="3"/>
                    <a:pt x="159" y="3"/>
                  </a:cubicBezTo>
                  <a:cubicBezTo>
                    <a:pt x="158" y="6"/>
                    <a:pt x="157" y="8"/>
                    <a:pt x="157" y="11"/>
                  </a:cubicBezTo>
                  <a:cubicBezTo>
                    <a:pt x="157" y="13"/>
                    <a:pt x="161" y="14"/>
                    <a:pt x="163" y="14"/>
                  </a:cubicBezTo>
                  <a:cubicBezTo>
                    <a:pt x="163" y="15"/>
                    <a:pt x="163" y="15"/>
                    <a:pt x="163" y="16"/>
                  </a:cubicBezTo>
                  <a:cubicBezTo>
                    <a:pt x="163" y="17"/>
                    <a:pt x="160" y="18"/>
                    <a:pt x="159" y="19"/>
                  </a:cubicBezTo>
                  <a:cubicBezTo>
                    <a:pt x="157" y="22"/>
                    <a:pt x="153" y="24"/>
                    <a:pt x="153" y="30"/>
                  </a:cubicBezTo>
                  <a:cubicBezTo>
                    <a:pt x="153" y="32"/>
                    <a:pt x="155" y="34"/>
                    <a:pt x="156" y="35"/>
                  </a:cubicBezTo>
                  <a:cubicBezTo>
                    <a:pt x="156" y="36"/>
                    <a:pt x="157" y="37"/>
                    <a:pt x="156" y="38"/>
                  </a:cubicBezTo>
                  <a:cubicBezTo>
                    <a:pt x="159" y="38"/>
                    <a:pt x="161" y="39"/>
                    <a:pt x="163" y="39"/>
                  </a:cubicBezTo>
                  <a:cubicBezTo>
                    <a:pt x="164" y="40"/>
                    <a:pt x="164" y="42"/>
                    <a:pt x="165" y="42"/>
                  </a:cubicBezTo>
                  <a:cubicBezTo>
                    <a:pt x="173" y="42"/>
                    <a:pt x="178" y="36"/>
                    <a:pt x="185" y="37"/>
                  </a:cubicBezTo>
                  <a:cubicBezTo>
                    <a:pt x="185" y="38"/>
                    <a:pt x="183" y="39"/>
                    <a:pt x="183" y="40"/>
                  </a:cubicBezTo>
                  <a:cubicBezTo>
                    <a:pt x="183" y="40"/>
                    <a:pt x="188" y="44"/>
                    <a:pt x="188" y="44"/>
                  </a:cubicBezTo>
                  <a:cubicBezTo>
                    <a:pt x="191" y="44"/>
                    <a:pt x="192" y="42"/>
                    <a:pt x="193" y="41"/>
                  </a:cubicBezTo>
                  <a:cubicBezTo>
                    <a:pt x="198" y="39"/>
                    <a:pt x="202" y="40"/>
                    <a:pt x="206" y="38"/>
                  </a:cubicBezTo>
                  <a:cubicBezTo>
                    <a:pt x="209" y="37"/>
                    <a:pt x="213" y="32"/>
                    <a:pt x="217" y="32"/>
                  </a:cubicBezTo>
                  <a:cubicBezTo>
                    <a:pt x="220" y="32"/>
                    <a:pt x="224" y="33"/>
                    <a:pt x="226" y="34"/>
                  </a:cubicBezTo>
                  <a:cubicBezTo>
                    <a:pt x="226" y="35"/>
                    <a:pt x="225" y="36"/>
                    <a:pt x="225" y="37"/>
                  </a:cubicBezTo>
                  <a:cubicBezTo>
                    <a:pt x="233" y="37"/>
                    <a:pt x="240" y="35"/>
                    <a:pt x="246" y="35"/>
                  </a:cubicBezTo>
                  <a:cubicBezTo>
                    <a:pt x="251" y="35"/>
                    <a:pt x="255" y="35"/>
                    <a:pt x="260" y="35"/>
                  </a:cubicBezTo>
                  <a:cubicBezTo>
                    <a:pt x="266" y="35"/>
                    <a:pt x="269" y="46"/>
                    <a:pt x="269" y="52"/>
                  </a:cubicBezTo>
                  <a:cubicBezTo>
                    <a:pt x="269" y="56"/>
                    <a:pt x="265" y="58"/>
                    <a:pt x="265" y="61"/>
                  </a:cubicBezTo>
                  <a:cubicBezTo>
                    <a:pt x="265" y="67"/>
                    <a:pt x="271" y="71"/>
                    <a:pt x="271" y="77"/>
                  </a:cubicBezTo>
                  <a:cubicBezTo>
                    <a:pt x="271" y="80"/>
                    <a:pt x="265" y="81"/>
                    <a:pt x="264" y="83"/>
                  </a:cubicBezTo>
                  <a:cubicBezTo>
                    <a:pt x="261" y="88"/>
                    <a:pt x="260" y="93"/>
                    <a:pt x="260" y="100"/>
                  </a:cubicBezTo>
                  <a:cubicBezTo>
                    <a:pt x="260" y="108"/>
                    <a:pt x="265" y="106"/>
                    <a:pt x="272" y="106"/>
                  </a:cubicBezTo>
                  <a:cubicBezTo>
                    <a:pt x="281" y="106"/>
                    <a:pt x="285" y="102"/>
                    <a:pt x="292" y="102"/>
                  </a:cubicBezTo>
                  <a:cubicBezTo>
                    <a:pt x="300" y="102"/>
                    <a:pt x="298" y="117"/>
                    <a:pt x="306" y="117"/>
                  </a:cubicBezTo>
                  <a:cubicBezTo>
                    <a:pt x="306" y="129"/>
                    <a:pt x="306" y="129"/>
                    <a:pt x="306" y="129"/>
                  </a:cubicBezTo>
                  <a:cubicBezTo>
                    <a:pt x="306" y="130"/>
                    <a:pt x="306" y="130"/>
                    <a:pt x="307" y="131"/>
                  </a:cubicBezTo>
                  <a:cubicBezTo>
                    <a:pt x="308" y="133"/>
                    <a:pt x="308" y="133"/>
                    <a:pt x="308" y="133"/>
                  </a:cubicBezTo>
                  <a:cubicBezTo>
                    <a:pt x="310" y="133"/>
                    <a:pt x="313" y="131"/>
                    <a:pt x="315" y="131"/>
                  </a:cubicBezTo>
                  <a:cubicBezTo>
                    <a:pt x="316" y="132"/>
                    <a:pt x="315" y="134"/>
                    <a:pt x="316" y="135"/>
                  </a:cubicBezTo>
                  <a:cubicBezTo>
                    <a:pt x="313" y="136"/>
                    <a:pt x="310" y="137"/>
                    <a:pt x="310" y="140"/>
                  </a:cubicBez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527" name="Google Shape;527;p24"/>
            <p:cNvSpPr/>
            <p:nvPr/>
          </p:nvSpPr>
          <p:spPr>
            <a:xfrm>
              <a:off x="10219614" y="1604630"/>
              <a:ext cx="915426" cy="889334"/>
            </a:xfrm>
            <a:custGeom>
              <a:rect b="b" l="l" r="r" t="t"/>
              <a:pathLst>
                <a:path extrusionOk="0" h="207" w="213">
                  <a:moveTo>
                    <a:pt x="49" y="161"/>
                  </a:moveTo>
                  <a:cubicBezTo>
                    <a:pt x="46" y="159"/>
                    <a:pt x="45" y="157"/>
                    <a:pt x="43" y="154"/>
                  </a:cubicBezTo>
                  <a:cubicBezTo>
                    <a:pt x="37" y="162"/>
                    <a:pt x="28" y="173"/>
                    <a:pt x="16" y="173"/>
                  </a:cubicBezTo>
                  <a:cubicBezTo>
                    <a:pt x="14" y="173"/>
                    <a:pt x="3" y="166"/>
                    <a:pt x="3" y="165"/>
                  </a:cubicBezTo>
                  <a:cubicBezTo>
                    <a:pt x="3" y="163"/>
                    <a:pt x="7" y="162"/>
                    <a:pt x="8" y="161"/>
                  </a:cubicBezTo>
                  <a:cubicBezTo>
                    <a:pt x="8" y="157"/>
                    <a:pt x="8" y="157"/>
                    <a:pt x="8" y="157"/>
                  </a:cubicBezTo>
                  <a:cubicBezTo>
                    <a:pt x="4" y="157"/>
                    <a:pt x="4" y="157"/>
                    <a:pt x="0" y="158"/>
                  </a:cubicBezTo>
                  <a:cubicBezTo>
                    <a:pt x="0" y="156"/>
                    <a:pt x="3" y="153"/>
                    <a:pt x="5" y="151"/>
                  </a:cubicBezTo>
                  <a:cubicBezTo>
                    <a:pt x="1" y="146"/>
                    <a:pt x="0" y="138"/>
                    <a:pt x="0" y="130"/>
                  </a:cubicBezTo>
                  <a:cubicBezTo>
                    <a:pt x="0" y="126"/>
                    <a:pt x="5" y="126"/>
                    <a:pt x="6" y="124"/>
                  </a:cubicBezTo>
                  <a:cubicBezTo>
                    <a:pt x="10" y="119"/>
                    <a:pt x="13" y="115"/>
                    <a:pt x="19" y="114"/>
                  </a:cubicBezTo>
                  <a:cubicBezTo>
                    <a:pt x="24" y="112"/>
                    <a:pt x="26" y="105"/>
                    <a:pt x="36" y="106"/>
                  </a:cubicBezTo>
                  <a:cubicBezTo>
                    <a:pt x="33" y="106"/>
                    <a:pt x="32" y="105"/>
                    <a:pt x="29" y="104"/>
                  </a:cubicBezTo>
                  <a:cubicBezTo>
                    <a:pt x="42" y="101"/>
                    <a:pt x="46" y="91"/>
                    <a:pt x="55" y="84"/>
                  </a:cubicBezTo>
                  <a:cubicBezTo>
                    <a:pt x="59" y="82"/>
                    <a:pt x="58" y="73"/>
                    <a:pt x="60" y="73"/>
                  </a:cubicBezTo>
                  <a:cubicBezTo>
                    <a:pt x="60" y="73"/>
                    <a:pt x="63" y="67"/>
                    <a:pt x="63" y="66"/>
                  </a:cubicBezTo>
                  <a:cubicBezTo>
                    <a:pt x="67" y="61"/>
                    <a:pt x="71" y="57"/>
                    <a:pt x="77" y="54"/>
                  </a:cubicBezTo>
                  <a:cubicBezTo>
                    <a:pt x="83" y="52"/>
                    <a:pt x="91" y="42"/>
                    <a:pt x="92" y="36"/>
                  </a:cubicBezTo>
                  <a:cubicBezTo>
                    <a:pt x="85" y="38"/>
                    <a:pt x="82" y="41"/>
                    <a:pt x="75" y="41"/>
                  </a:cubicBezTo>
                  <a:cubicBezTo>
                    <a:pt x="77" y="39"/>
                    <a:pt x="80" y="38"/>
                    <a:pt x="81" y="37"/>
                  </a:cubicBezTo>
                  <a:cubicBezTo>
                    <a:pt x="79" y="37"/>
                    <a:pt x="77" y="36"/>
                    <a:pt x="77" y="36"/>
                  </a:cubicBezTo>
                  <a:cubicBezTo>
                    <a:pt x="77" y="34"/>
                    <a:pt x="79" y="32"/>
                    <a:pt x="81" y="32"/>
                  </a:cubicBezTo>
                  <a:cubicBezTo>
                    <a:pt x="82" y="32"/>
                    <a:pt x="82" y="33"/>
                    <a:pt x="83" y="33"/>
                  </a:cubicBezTo>
                  <a:cubicBezTo>
                    <a:pt x="84" y="31"/>
                    <a:pt x="85" y="30"/>
                    <a:pt x="86" y="29"/>
                  </a:cubicBezTo>
                  <a:cubicBezTo>
                    <a:pt x="87" y="31"/>
                    <a:pt x="88" y="32"/>
                    <a:pt x="87" y="34"/>
                  </a:cubicBezTo>
                  <a:cubicBezTo>
                    <a:pt x="91" y="34"/>
                    <a:pt x="92" y="37"/>
                    <a:pt x="96" y="37"/>
                  </a:cubicBezTo>
                  <a:cubicBezTo>
                    <a:pt x="98" y="37"/>
                    <a:pt x="101" y="30"/>
                    <a:pt x="101" y="30"/>
                  </a:cubicBezTo>
                  <a:cubicBezTo>
                    <a:pt x="99" y="29"/>
                    <a:pt x="99" y="29"/>
                    <a:pt x="97" y="29"/>
                  </a:cubicBezTo>
                  <a:cubicBezTo>
                    <a:pt x="98" y="27"/>
                    <a:pt x="100" y="25"/>
                    <a:pt x="103" y="25"/>
                  </a:cubicBezTo>
                  <a:cubicBezTo>
                    <a:pt x="105" y="25"/>
                    <a:pt x="107" y="25"/>
                    <a:pt x="109" y="24"/>
                  </a:cubicBezTo>
                  <a:cubicBezTo>
                    <a:pt x="108" y="23"/>
                    <a:pt x="108" y="23"/>
                    <a:pt x="107" y="22"/>
                  </a:cubicBezTo>
                  <a:cubicBezTo>
                    <a:pt x="110" y="19"/>
                    <a:pt x="115" y="19"/>
                    <a:pt x="119" y="18"/>
                  </a:cubicBezTo>
                  <a:cubicBezTo>
                    <a:pt x="119" y="22"/>
                    <a:pt x="119" y="22"/>
                    <a:pt x="119" y="22"/>
                  </a:cubicBezTo>
                  <a:cubicBezTo>
                    <a:pt x="123" y="21"/>
                    <a:pt x="124" y="14"/>
                    <a:pt x="130" y="14"/>
                  </a:cubicBezTo>
                  <a:cubicBezTo>
                    <a:pt x="130" y="19"/>
                    <a:pt x="130" y="19"/>
                    <a:pt x="130" y="19"/>
                  </a:cubicBezTo>
                  <a:cubicBezTo>
                    <a:pt x="133" y="12"/>
                    <a:pt x="138" y="14"/>
                    <a:pt x="143" y="11"/>
                  </a:cubicBezTo>
                  <a:cubicBezTo>
                    <a:pt x="141" y="10"/>
                    <a:pt x="139" y="9"/>
                    <a:pt x="139" y="7"/>
                  </a:cubicBezTo>
                  <a:cubicBezTo>
                    <a:pt x="139" y="6"/>
                    <a:pt x="144" y="5"/>
                    <a:pt x="145" y="3"/>
                  </a:cubicBezTo>
                  <a:cubicBezTo>
                    <a:pt x="147" y="5"/>
                    <a:pt x="149" y="7"/>
                    <a:pt x="151" y="7"/>
                  </a:cubicBezTo>
                  <a:cubicBezTo>
                    <a:pt x="156" y="7"/>
                    <a:pt x="166" y="0"/>
                    <a:pt x="166" y="4"/>
                  </a:cubicBezTo>
                  <a:cubicBezTo>
                    <a:pt x="166" y="8"/>
                    <a:pt x="162" y="9"/>
                    <a:pt x="160" y="13"/>
                  </a:cubicBezTo>
                  <a:cubicBezTo>
                    <a:pt x="166" y="14"/>
                    <a:pt x="168" y="7"/>
                    <a:pt x="173" y="5"/>
                  </a:cubicBezTo>
                  <a:cubicBezTo>
                    <a:pt x="174" y="7"/>
                    <a:pt x="174" y="8"/>
                    <a:pt x="174" y="10"/>
                  </a:cubicBezTo>
                  <a:cubicBezTo>
                    <a:pt x="178" y="6"/>
                    <a:pt x="180" y="5"/>
                    <a:pt x="185" y="2"/>
                  </a:cubicBezTo>
                  <a:cubicBezTo>
                    <a:pt x="185" y="5"/>
                    <a:pt x="185" y="8"/>
                    <a:pt x="188" y="8"/>
                  </a:cubicBezTo>
                  <a:cubicBezTo>
                    <a:pt x="189" y="6"/>
                    <a:pt x="190" y="4"/>
                    <a:pt x="192" y="4"/>
                  </a:cubicBezTo>
                  <a:cubicBezTo>
                    <a:pt x="194" y="4"/>
                    <a:pt x="200" y="7"/>
                    <a:pt x="202" y="9"/>
                  </a:cubicBezTo>
                  <a:cubicBezTo>
                    <a:pt x="200" y="16"/>
                    <a:pt x="197" y="13"/>
                    <a:pt x="191" y="16"/>
                  </a:cubicBezTo>
                  <a:cubicBezTo>
                    <a:pt x="194" y="18"/>
                    <a:pt x="196" y="18"/>
                    <a:pt x="196" y="20"/>
                  </a:cubicBezTo>
                  <a:cubicBezTo>
                    <a:pt x="198" y="20"/>
                    <a:pt x="204" y="21"/>
                    <a:pt x="205" y="21"/>
                  </a:cubicBezTo>
                  <a:cubicBezTo>
                    <a:pt x="201" y="24"/>
                    <a:pt x="191" y="29"/>
                    <a:pt x="191" y="36"/>
                  </a:cubicBezTo>
                  <a:cubicBezTo>
                    <a:pt x="191" y="41"/>
                    <a:pt x="201" y="41"/>
                    <a:pt x="201" y="47"/>
                  </a:cubicBezTo>
                  <a:cubicBezTo>
                    <a:pt x="201" y="52"/>
                    <a:pt x="196" y="54"/>
                    <a:pt x="196" y="59"/>
                  </a:cubicBezTo>
                  <a:cubicBezTo>
                    <a:pt x="196" y="65"/>
                    <a:pt x="201" y="68"/>
                    <a:pt x="201" y="73"/>
                  </a:cubicBezTo>
                  <a:cubicBezTo>
                    <a:pt x="201" y="77"/>
                    <a:pt x="199" y="79"/>
                    <a:pt x="199" y="82"/>
                  </a:cubicBezTo>
                  <a:cubicBezTo>
                    <a:pt x="199" y="88"/>
                    <a:pt x="207" y="90"/>
                    <a:pt x="207" y="96"/>
                  </a:cubicBezTo>
                  <a:cubicBezTo>
                    <a:pt x="207" y="98"/>
                    <a:pt x="205" y="100"/>
                    <a:pt x="204" y="100"/>
                  </a:cubicBezTo>
                  <a:cubicBezTo>
                    <a:pt x="206" y="105"/>
                    <a:pt x="213" y="106"/>
                    <a:pt x="213" y="112"/>
                  </a:cubicBezTo>
                  <a:cubicBezTo>
                    <a:pt x="213" y="122"/>
                    <a:pt x="193" y="132"/>
                    <a:pt x="187" y="140"/>
                  </a:cubicBezTo>
                  <a:cubicBezTo>
                    <a:pt x="184" y="146"/>
                    <a:pt x="171" y="147"/>
                    <a:pt x="166" y="146"/>
                  </a:cubicBezTo>
                  <a:cubicBezTo>
                    <a:pt x="160" y="148"/>
                    <a:pt x="153" y="150"/>
                    <a:pt x="148" y="150"/>
                  </a:cubicBezTo>
                  <a:cubicBezTo>
                    <a:pt x="145" y="150"/>
                    <a:pt x="142" y="150"/>
                    <a:pt x="142" y="147"/>
                  </a:cubicBezTo>
                  <a:cubicBezTo>
                    <a:pt x="136" y="147"/>
                    <a:pt x="130" y="143"/>
                    <a:pt x="130" y="137"/>
                  </a:cubicBezTo>
                  <a:cubicBezTo>
                    <a:pt x="130" y="134"/>
                    <a:pt x="133" y="132"/>
                    <a:pt x="134" y="130"/>
                  </a:cubicBezTo>
                  <a:cubicBezTo>
                    <a:pt x="131" y="129"/>
                    <a:pt x="128" y="123"/>
                    <a:pt x="128" y="119"/>
                  </a:cubicBezTo>
                  <a:cubicBezTo>
                    <a:pt x="128" y="117"/>
                    <a:pt x="129" y="116"/>
                    <a:pt x="128" y="114"/>
                  </a:cubicBezTo>
                  <a:cubicBezTo>
                    <a:pt x="140" y="114"/>
                    <a:pt x="147" y="98"/>
                    <a:pt x="154" y="94"/>
                  </a:cubicBezTo>
                  <a:cubicBezTo>
                    <a:pt x="158" y="91"/>
                    <a:pt x="165" y="90"/>
                    <a:pt x="165" y="85"/>
                  </a:cubicBezTo>
                  <a:cubicBezTo>
                    <a:pt x="165" y="78"/>
                    <a:pt x="156" y="76"/>
                    <a:pt x="148" y="76"/>
                  </a:cubicBezTo>
                  <a:cubicBezTo>
                    <a:pt x="139" y="76"/>
                    <a:pt x="131" y="80"/>
                    <a:pt x="131" y="88"/>
                  </a:cubicBezTo>
                  <a:cubicBezTo>
                    <a:pt x="131" y="91"/>
                    <a:pt x="132" y="93"/>
                    <a:pt x="131" y="94"/>
                  </a:cubicBezTo>
                  <a:cubicBezTo>
                    <a:pt x="131" y="101"/>
                    <a:pt x="118" y="107"/>
                    <a:pt x="112" y="110"/>
                  </a:cubicBezTo>
                  <a:cubicBezTo>
                    <a:pt x="107" y="113"/>
                    <a:pt x="102" y="114"/>
                    <a:pt x="99" y="119"/>
                  </a:cubicBezTo>
                  <a:cubicBezTo>
                    <a:pt x="97" y="123"/>
                    <a:pt x="100" y="129"/>
                    <a:pt x="95" y="131"/>
                  </a:cubicBezTo>
                  <a:cubicBezTo>
                    <a:pt x="95" y="137"/>
                    <a:pt x="95" y="137"/>
                    <a:pt x="95" y="137"/>
                  </a:cubicBezTo>
                  <a:cubicBezTo>
                    <a:pt x="97" y="138"/>
                    <a:pt x="98" y="140"/>
                    <a:pt x="98" y="142"/>
                  </a:cubicBezTo>
                  <a:cubicBezTo>
                    <a:pt x="103" y="143"/>
                    <a:pt x="110" y="148"/>
                    <a:pt x="110" y="153"/>
                  </a:cubicBezTo>
                  <a:cubicBezTo>
                    <a:pt x="110" y="158"/>
                    <a:pt x="102" y="165"/>
                    <a:pt x="99" y="165"/>
                  </a:cubicBezTo>
                  <a:cubicBezTo>
                    <a:pt x="93" y="165"/>
                    <a:pt x="91" y="173"/>
                    <a:pt x="91" y="179"/>
                  </a:cubicBezTo>
                  <a:cubicBezTo>
                    <a:pt x="91" y="183"/>
                    <a:pt x="94" y="184"/>
                    <a:pt x="95" y="184"/>
                  </a:cubicBezTo>
                  <a:cubicBezTo>
                    <a:pt x="94" y="192"/>
                    <a:pt x="88" y="192"/>
                    <a:pt x="87" y="198"/>
                  </a:cubicBezTo>
                  <a:cubicBezTo>
                    <a:pt x="83" y="198"/>
                    <a:pt x="81" y="198"/>
                    <a:pt x="79" y="198"/>
                  </a:cubicBezTo>
                  <a:cubicBezTo>
                    <a:pt x="74" y="198"/>
                    <a:pt x="72" y="207"/>
                    <a:pt x="65" y="207"/>
                  </a:cubicBezTo>
                  <a:cubicBezTo>
                    <a:pt x="63" y="207"/>
                    <a:pt x="59" y="195"/>
                    <a:pt x="59" y="193"/>
                  </a:cubicBezTo>
                  <a:cubicBezTo>
                    <a:pt x="59" y="193"/>
                    <a:pt x="59" y="191"/>
                    <a:pt x="59" y="191"/>
                  </a:cubicBezTo>
                  <a:cubicBezTo>
                    <a:pt x="55" y="186"/>
                    <a:pt x="55" y="182"/>
                    <a:pt x="53" y="175"/>
                  </a:cubicBezTo>
                  <a:cubicBezTo>
                    <a:pt x="52" y="171"/>
                    <a:pt x="47" y="170"/>
                    <a:pt x="47" y="165"/>
                  </a:cubicBezTo>
                  <a:cubicBezTo>
                    <a:pt x="47" y="163"/>
                    <a:pt x="49" y="160"/>
                    <a:pt x="49" y="160"/>
                  </a:cubicBezTo>
                  <a:lnTo>
                    <a:pt x="49" y="161"/>
                  </a:ln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528" name="Google Shape;528;p24"/>
            <p:cNvSpPr/>
            <p:nvPr/>
          </p:nvSpPr>
          <p:spPr>
            <a:xfrm>
              <a:off x="10408788" y="965354"/>
              <a:ext cx="489243" cy="271802"/>
            </a:xfrm>
            <a:custGeom>
              <a:rect b="b" l="l" r="r" t="t"/>
              <a:pathLst>
                <a:path extrusionOk="0" h="63" w="114">
                  <a:moveTo>
                    <a:pt x="96" y="51"/>
                  </a:moveTo>
                  <a:cubicBezTo>
                    <a:pt x="95" y="49"/>
                    <a:pt x="95" y="47"/>
                    <a:pt x="96" y="46"/>
                  </a:cubicBezTo>
                  <a:cubicBezTo>
                    <a:pt x="93" y="45"/>
                    <a:pt x="87" y="46"/>
                    <a:pt x="83" y="45"/>
                  </a:cubicBezTo>
                  <a:cubicBezTo>
                    <a:pt x="83" y="40"/>
                    <a:pt x="87" y="42"/>
                    <a:pt x="87" y="37"/>
                  </a:cubicBezTo>
                  <a:cubicBezTo>
                    <a:pt x="85" y="37"/>
                    <a:pt x="83" y="32"/>
                    <a:pt x="81" y="29"/>
                  </a:cubicBezTo>
                  <a:cubicBezTo>
                    <a:pt x="83" y="29"/>
                    <a:pt x="84" y="29"/>
                    <a:pt x="85" y="29"/>
                  </a:cubicBezTo>
                  <a:cubicBezTo>
                    <a:pt x="81" y="28"/>
                    <a:pt x="78" y="24"/>
                    <a:pt x="78" y="24"/>
                  </a:cubicBezTo>
                  <a:cubicBezTo>
                    <a:pt x="69" y="24"/>
                    <a:pt x="66" y="37"/>
                    <a:pt x="63" y="45"/>
                  </a:cubicBezTo>
                  <a:cubicBezTo>
                    <a:pt x="62" y="46"/>
                    <a:pt x="60" y="46"/>
                    <a:pt x="58" y="47"/>
                  </a:cubicBezTo>
                  <a:cubicBezTo>
                    <a:pt x="54" y="51"/>
                    <a:pt x="54" y="59"/>
                    <a:pt x="50" y="63"/>
                  </a:cubicBezTo>
                  <a:cubicBezTo>
                    <a:pt x="43" y="58"/>
                    <a:pt x="28" y="54"/>
                    <a:pt x="28" y="45"/>
                  </a:cubicBezTo>
                  <a:cubicBezTo>
                    <a:pt x="32" y="44"/>
                    <a:pt x="38" y="45"/>
                    <a:pt x="38" y="45"/>
                  </a:cubicBezTo>
                  <a:cubicBezTo>
                    <a:pt x="41" y="43"/>
                    <a:pt x="44" y="43"/>
                    <a:pt x="48" y="43"/>
                  </a:cubicBezTo>
                  <a:cubicBezTo>
                    <a:pt x="46" y="41"/>
                    <a:pt x="37" y="41"/>
                    <a:pt x="35" y="41"/>
                  </a:cubicBezTo>
                  <a:cubicBezTo>
                    <a:pt x="31" y="41"/>
                    <a:pt x="24" y="44"/>
                    <a:pt x="24" y="37"/>
                  </a:cubicBezTo>
                  <a:cubicBezTo>
                    <a:pt x="24" y="35"/>
                    <a:pt x="31" y="35"/>
                    <a:pt x="32" y="35"/>
                  </a:cubicBezTo>
                  <a:cubicBezTo>
                    <a:pt x="36" y="33"/>
                    <a:pt x="44" y="30"/>
                    <a:pt x="47" y="27"/>
                  </a:cubicBezTo>
                  <a:cubicBezTo>
                    <a:pt x="43" y="27"/>
                    <a:pt x="40" y="27"/>
                    <a:pt x="39" y="27"/>
                  </a:cubicBezTo>
                  <a:cubicBezTo>
                    <a:pt x="39" y="27"/>
                    <a:pt x="36" y="26"/>
                    <a:pt x="35" y="25"/>
                  </a:cubicBezTo>
                  <a:cubicBezTo>
                    <a:pt x="34" y="25"/>
                    <a:pt x="33" y="25"/>
                    <a:pt x="33" y="25"/>
                  </a:cubicBezTo>
                  <a:cubicBezTo>
                    <a:pt x="30" y="26"/>
                    <a:pt x="30" y="32"/>
                    <a:pt x="24" y="32"/>
                  </a:cubicBezTo>
                  <a:cubicBezTo>
                    <a:pt x="19" y="32"/>
                    <a:pt x="16" y="31"/>
                    <a:pt x="15" y="28"/>
                  </a:cubicBezTo>
                  <a:cubicBezTo>
                    <a:pt x="16" y="28"/>
                    <a:pt x="16" y="27"/>
                    <a:pt x="17" y="27"/>
                  </a:cubicBezTo>
                  <a:cubicBezTo>
                    <a:pt x="12" y="25"/>
                    <a:pt x="8" y="22"/>
                    <a:pt x="9" y="18"/>
                  </a:cubicBezTo>
                  <a:cubicBezTo>
                    <a:pt x="8" y="18"/>
                    <a:pt x="8" y="17"/>
                    <a:pt x="7" y="17"/>
                  </a:cubicBezTo>
                  <a:cubicBezTo>
                    <a:pt x="5" y="17"/>
                    <a:pt x="2" y="12"/>
                    <a:pt x="0" y="10"/>
                  </a:cubicBezTo>
                  <a:cubicBezTo>
                    <a:pt x="1" y="8"/>
                    <a:pt x="7" y="3"/>
                    <a:pt x="10" y="3"/>
                  </a:cubicBezTo>
                  <a:cubicBezTo>
                    <a:pt x="14" y="3"/>
                    <a:pt x="17" y="3"/>
                    <a:pt x="24" y="4"/>
                  </a:cubicBezTo>
                  <a:cubicBezTo>
                    <a:pt x="23" y="6"/>
                    <a:pt x="21" y="7"/>
                    <a:pt x="21" y="8"/>
                  </a:cubicBezTo>
                  <a:cubicBezTo>
                    <a:pt x="23" y="10"/>
                    <a:pt x="26" y="10"/>
                    <a:pt x="28" y="12"/>
                  </a:cubicBezTo>
                  <a:cubicBezTo>
                    <a:pt x="27" y="12"/>
                    <a:pt x="26" y="10"/>
                    <a:pt x="26" y="9"/>
                  </a:cubicBezTo>
                  <a:cubicBezTo>
                    <a:pt x="26" y="6"/>
                    <a:pt x="29" y="4"/>
                    <a:pt x="31" y="4"/>
                  </a:cubicBezTo>
                  <a:cubicBezTo>
                    <a:pt x="39" y="4"/>
                    <a:pt x="37" y="14"/>
                    <a:pt x="44" y="16"/>
                  </a:cubicBezTo>
                  <a:cubicBezTo>
                    <a:pt x="42" y="12"/>
                    <a:pt x="41" y="9"/>
                    <a:pt x="41" y="4"/>
                  </a:cubicBezTo>
                  <a:cubicBezTo>
                    <a:pt x="41" y="0"/>
                    <a:pt x="43" y="0"/>
                    <a:pt x="46" y="0"/>
                  </a:cubicBezTo>
                  <a:cubicBezTo>
                    <a:pt x="50" y="0"/>
                    <a:pt x="58" y="2"/>
                    <a:pt x="58" y="5"/>
                  </a:cubicBezTo>
                  <a:cubicBezTo>
                    <a:pt x="58" y="7"/>
                    <a:pt x="57" y="9"/>
                    <a:pt x="57" y="11"/>
                  </a:cubicBezTo>
                  <a:cubicBezTo>
                    <a:pt x="59" y="10"/>
                    <a:pt x="60" y="7"/>
                    <a:pt x="62" y="7"/>
                  </a:cubicBezTo>
                  <a:cubicBezTo>
                    <a:pt x="67" y="7"/>
                    <a:pt x="66" y="12"/>
                    <a:pt x="66" y="14"/>
                  </a:cubicBezTo>
                  <a:cubicBezTo>
                    <a:pt x="66" y="14"/>
                    <a:pt x="68" y="14"/>
                    <a:pt x="68" y="14"/>
                  </a:cubicBezTo>
                  <a:cubicBezTo>
                    <a:pt x="73" y="14"/>
                    <a:pt x="89" y="23"/>
                    <a:pt x="91" y="26"/>
                  </a:cubicBezTo>
                  <a:cubicBezTo>
                    <a:pt x="91" y="27"/>
                    <a:pt x="89" y="27"/>
                    <a:pt x="89" y="27"/>
                  </a:cubicBezTo>
                  <a:cubicBezTo>
                    <a:pt x="91" y="27"/>
                    <a:pt x="92" y="27"/>
                    <a:pt x="94" y="27"/>
                  </a:cubicBezTo>
                  <a:cubicBezTo>
                    <a:pt x="94" y="28"/>
                    <a:pt x="95" y="30"/>
                    <a:pt x="94" y="31"/>
                  </a:cubicBezTo>
                  <a:cubicBezTo>
                    <a:pt x="98" y="31"/>
                    <a:pt x="99" y="31"/>
                    <a:pt x="103" y="31"/>
                  </a:cubicBezTo>
                  <a:cubicBezTo>
                    <a:pt x="103" y="40"/>
                    <a:pt x="111" y="38"/>
                    <a:pt x="114" y="41"/>
                  </a:cubicBezTo>
                  <a:cubicBezTo>
                    <a:pt x="106" y="44"/>
                    <a:pt x="103" y="49"/>
                    <a:pt x="96" y="51"/>
                  </a:cubicBez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529" name="Google Shape;529;p24"/>
            <p:cNvSpPr/>
            <p:nvPr/>
          </p:nvSpPr>
          <p:spPr>
            <a:xfrm>
              <a:off x="10663193" y="921866"/>
              <a:ext cx="321813" cy="117418"/>
            </a:xfrm>
            <a:custGeom>
              <a:rect b="b" l="l" r="r" t="t"/>
              <a:pathLst>
                <a:path extrusionOk="0" h="27" w="75">
                  <a:moveTo>
                    <a:pt x="75" y="12"/>
                  </a:moveTo>
                  <a:cubicBezTo>
                    <a:pt x="68" y="17"/>
                    <a:pt x="54" y="27"/>
                    <a:pt x="45" y="27"/>
                  </a:cubicBezTo>
                  <a:cubicBezTo>
                    <a:pt x="40" y="27"/>
                    <a:pt x="37" y="25"/>
                    <a:pt x="35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6" y="21"/>
                    <a:pt x="16" y="19"/>
                    <a:pt x="15" y="17"/>
                  </a:cubicBezTo>
                  <a:cubicBezTo>
                    <a:pt x="17" y="17"/>
                    <a:pt x="20" y="17"/>
                    <a:pt x="21" y="17"/>
                  </a:cubicBezTo>
                  <a:cubicBezTo>
                    <a:pt x="24" y="16"/>
                    <a:pt x="27" y="16"/>
                    <a:pt x="28" y="15"/>
                  </a:cubicBezTo>
                  <a:cubicBezTo>
                    <a:pt x="27" y="15"/>
                    <a:pt x="15" y="14"/>
                    <a:pt x="15" y="14"/>
                  </a:cubicBezTo>
                  <a:cubicBezTo>
                    <a:pt x="10" y="14"/>
                    <a:pt x="4" y="18"/>
                    <a:pt x="5" y="11"/>
                  </a:cubicBezTo>
                  <a:cubicBezTo>
                    <a:pt x="2" y="10"/>
                    <a:pt x="1" y="7"/>
                    <a:pt x="0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5"/>
                    <a:pt x="9" y="6"/>
                    <a:pt x="10" y="5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4" y="3"/>
                    <a:pt x="32" y="7"/>
                    <a:pt x="33" y="7"/>
                  </a:cubicBezTo>
                  <a:cubicBezTo>
                    <a:pt x="37" y="7"/>
                    <a:pt x="39" y="1"/>
                    <a:pt x="40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4" y="4"/>
                    <a:pt x="43" y="5"/>
                    <a:pt x="44" y="7"/>
                  </a:cubicBezTo>
                  <a:cubicBezTo>
                    <a:pt x="46" y="7"/>
                    <a:pt x="48" y="4"/>
                    <a:pt x="53" y="4"/>
                  </a:cubicBezTo>
                  <a:cubicBezTo>
                    <a:pt x="59" y="4"/>
                    <a:pt x="58" y="4"/>
                    <a:pt x="62" y="4"/>
                  </a:cubicBezTo>
                  <a:cubicBezTo>
                    <a:pt x="68" y="4"/>
                    <a:pt x="73" y="9"/>
                    <a:pt x="75" y="12"/>
                  </a:cubicBez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530" name="Google Shape;530;p24"/>
            <p:cNvSpPr/>
            <p:nvPr/>
          </p:nvSpPr>
          <p:spPr>
            <a:xfrm>
              <a:off x="10387044" y="1052330"/>
              <a:ext cx="60884" cy="50012"/>
            </a:xfrm>
            <a:custGeom>
              <a:rect b="b" l="l" r="r" t="t"/>
              <a:pathLst>
                <a:path extrusionOk="0" h="12" w="14">
                  <a:moveTo>
                    <a:pt x="5" y="0"/>
                  </a:moveTo>
                  <a:cubicBezTo>
                    <a:pt x="8" y="5"/>
                    <a:pt x="12" y="6"/>
                    <a:pt x="14" y="12"/>
                  </a:cubicBezTo>
                  <a:cubicBezTo>
                    <a:pt x="9" y="11"/>
                    <a:pt x="0" y="2"/>
                    <a:pt x="5" y="0"/>
                  </a:cubicBezTo>
                  <a:cubicBezTo>
                    <a:pt x="5" y="1"/>
                    <a:pt x="5" y="1"/>
                    <a:pt x="5" y="1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531" name="Google Shape;531;p24"/>
            <p:cNvSpPr/>
            <p:nvPr/>
          </p:nvSpPr>
          <p:spPr>
            <a:xfrm>
              <a:off x="9693407" y="2498314"/>
              <a:ext cx="154384" cy="184826"/>
            </a:xfrm>
            <a:custGeom>
              <a:rect b="b" l="l" r="r" t="t"/>
              <a:pathLst>
                <a:path extrusionOk="0" h="43" w="36">
                  <a:moveTo>
                    <a:pt x="6" y="12"/>
                  </a:moveTo>
                  <a:cubicBezTo>
                    <a:pt x="8" y="12"/>
                    <a:pt x="12" y="11"/>
                    <a:pt x="14" y="9"/>
                  </a:cubicBezTo>
                  <a:cubicBezTo>
                    <a:pt x="13" y="8"/>
                    <a:pt x="12" y="7"/>
                    <a:pt x="12" y="6"/>
                  </a:cubicBezTo>
                  <a:cubicBezTo>
                    <a:pt x="12" y="4"/>
                    <a:pt x="18" y="0"/>
                    <a:pt x="21" y="0"/>
                  </a:cubicBezTo>
                  <a:cubicBezTo>
                    <a:pt x="23" y="0"/>
                    <a:pt x="24" y="0"/>
                    <a:pt x="26" y="0"/>
                  </a:cubicBezTo>
                  <a:cubicBezTo>
                    <a:pt x="33" y="0"/>
                    <a:pt x="36" y="7"/>
                    <a:pt x="36" y="12"/>
                  </a:cubicBezTo>
                  <a:cubicBezTo>
                    <a:pt x="36" y="14"/>
                    <a:pt x="31" y="14"/>
                    <a:pt x="31" y="16"/>
                  </a:cubicBezTo>
                  <a:cubicBezTo>
                    <a:pt x="31" y="18"/>
                    <a:pt x="31" y="26"/>
                    <a:pt x="31" y="26"/>
                  </a:cubicBezTo>
                  <a:cubicBezTo>
                    <a:pt x="31" y="28"/>
                    <a:pt x="33" y="32"/>
                    <a:pt x="30" y="34"/>
                  </a:cubicBezTo>
                  <a:cubicBezTo>
                    <a:pt x="29" y="36"/>
                    <a:pt x="26" y="35"/>
                    <a:pt x="23" y="35"/>
                  </a:cubicBezTo>
                  <a:cubicBezTo>
                    <a:pt x="18" y="35"/>
                    <a:pt x="15" y="40"/>
                    <a:pt x="12" y="42"/>
                  </a:cubicBezTo>
                  <a:cubicBezTo>
                    <a:pt x="11" y="43"/>
                    <a:pt x="9" y="43"/>
                    <a:pt x="7" y="43"/>
                  </a:cubicBezTo>
                  <a:cubicBezTo>
                    <a:pt x="4" y="43"/>
                    <a:pt x="0" y="40"/>
                    <a:pt x="0" y="36"/>
                  </a:cubicBezTo>
                  <a:cubicBezTo>
                    <a:pt x="0" y="29"/>
                    <a:pt x="7" y="28"/>
                    <a:pt x="8" y="22"/>
                  </a:cubicBezTo>
                  <a:cubicBezTo>
                    <a:pt x="5" y="20"/>
                    <a:pt x="3" y="18"/>
                    <a:pt x="3" y="16"/>
                  </a:cubicBezTo>
                  <a:cubicBezTo>
                    <a:pt x="3" y="12"/>
                    <a:pt x="5" y="12"/>
                    <a:pt x="6" y="12"/>
                  </a:cubicBez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532" name="Google Shape;532;p24"/>
            <p:cNvSpPr/>
            <p:nvPr/>
          </p:nvSpPr>
          <p:spPr>
            <a:xfrm>
              <a:off x="9795605" y="2343929"/>
              <a:ext cx="30442" cy="26092"/>
            </a:xfrm>
            <a:custGeom>
              <a:rect b="b" l="l" r="r" t="t"/>
              <a:pathLst>
                <a:path extrusionOk="0" h="6" w="7">
                  <a:moveTo>
                    <a:pt x="2" y="6"/>
                  </a:moveTo>
                  <a:cubicBezTo>
                    <a:pt x="1" y="6"/>
                    <a:pt x="0" y="4"/>
                    <a:pt x="0" y="3"/>
                  </a:cubicBezTo>
                  <a:cubicBezTo>
                    <a:pt x="0" y="1"/>
                    <a:pt x="5" y="0"/>
                    <a:pt x="7" y="0"/>
                  </a:cubicBezTo>
                  <a:cubicBezTo>
                    <a:pt x="7" y="3"/>
                    <a:pt x="5" y="6"/>
                    <a:pt x="2" y="6"/>
                  </a:cubicBez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533" name="Google Shape;533;p24"/>
            <p:cNvSpPr/>
            <p:nvPr/>
          </p:nvSpPr>
          <p:spPr>
            <a:xfrm>
              <a:off x="9813001" y="2326534"/>
              <a:ext cx="291371" cy="426185"/>
            </a:xfrm>
            <a:custGeom>
              <a:rect b="b" l="l" r="r" t="t"/>
              <a:pathLst>
                <a:path extrusionOk="0" h="99" w="68">
                  <a:moveTo>
                    <a:pt x="59" y="67"/>
                  </a:moveTo>
                  <a:cubicBezTo>
                    <a:pt x="61" y="66"/>
                    <a:pt x="60" y="66"/>
                    <a:pt x="62" y="66"/>
                  </a:cubicBezTo>
                  <a:cubicBezTo>
                    <a:pt x="66" y="66"/>
                    <a:pt x="68" y="69"/>
                    <a:pt x="68" y="72"/>
                  </a:cubicBezTo>
                  <a:cubicBezTo>
                    <a:pt x="68" y="77"/>
                    <a:pt x="61" y="79"/>
                    <a:pt x="59" y="83"/>
                  </a:cubicBezTo>
                  <a:cubicBezTo>
                    <a:pt x="62" y="84"/>
                    <a:pt x="63" y="84"/>
                    <a:pt x="65" y="84"/>
                  </a:cubicBezTo>
                  <a:cubicBezTo>
                    <a:pt x="65" y="86"/>
                    <a:pt x="65" y="86"/>
                    <a:pt x="65" y="86"/>
                  </a:cubicBezTo>
                  <a:cubicBezTo>
                    <a:pt x="62" y="89"/>
                    <a:pt x="60" y="91"/>
                    <a:pt x="57" y="91"/>
                  </a:cubicBezTo>
                  <a:cubicBezTo>
                    <a:pt x="53" y="91"/>
                    <a:pt x="47" y="91"/>
                    <a:pt x="45" y="91"/>
                  </a:cubicBezTo>
                  <a:cubicBezTo>
                    <a:pt x="42" y="91"/>
                    <a:pt x="35" y="93"/>
                    <a:pt x="30" y="93"/>
                  </a:cubicBezTo>
                  <a:cubicBezTo>
                    <a:pt x="28" y="93"/>
                    <a:pt x="27" y="91"/>
                    <a:pt x="25" y="91"/>
                  </a:cubicBezTo>
                  <a:cubicBezTo>
                    <a:pt x="22" y="91"/>
                    <a:pt x="21" y="94"/>
                    <a:pt x="21" y="96"/>
                  </a:cubicBezTo>
                  <a:cubicBezTo>
                    <a:pt x="17" y="96"/>
                    <a:pt x="17" y="96"/>
                    <a:pt x="17" y="96"/>
                  </a:cubicBezTo>
                  <a:cubicBezTo>
                    <a:pt x="15" y="96"/>
                    <a:pt x="14" y="97"/>
                    <a:pt x="13" y="99"/>
                  </a:cubicBezTo>
                  <a:cubicBezTo>
                    <a:pt x="11" y="99"/>
                    <a:pt x="11" y="99"/>
                    <a:pt x="11" y="99"/>
                  </a:cubicBezTo>
                  <a:cubicBezTo>
                    <a:pt x="11" y="97"/>
                    <a:pt x="11" y="97"/>
                    <a:pt x="11" y="97"/>
                  </a:cubicBezTo>
                  <a:cubicBezTo>
                    <a:pt x="11" y="96"/>
                    <a:pt x="20" y="87"/>
                    <a:pt x="21" y="86"/>
                  </a:cubicBezTo>
                  <a:cubicBezTo>
                    <a:pt x="25" y="85"/>
                    <a:pt x="30" y="87"/>
                    <a:pt x="30" y="83"/>
                  </a:cubicBezTo>
                  <a:cubicBezTo>
                    <a:pt x="30" y="82"/>
                    <a:pt x="30" y="81"/>
                    <a:pt x="30" y="81"/>
                  </a:cubicBezTo>
                  <a:cubicBezTo>
                    <a:pt x="29" y="82"/>
                    <a:pt x="27" y="83"/>
                    <a:pt x="25" y="83"/>
                  </a:cubicBezTo>
                  <a:cubicBezTo>
                    <a:pt x="21" y="83"/>
                    <a:pt x="20" y="80"/>
                    <a:pt x="17" y="80"/>
                  </a:cubicBezTo>
                  <a:cubicBezTo>
                    <a:pt x="15" y="80"/>
                    <a:pt x="15" y="81"/>
                    <a:pt x="14" y="81"/>
                  </a:cubicBezTo>
                  <a:cubicBezTo>
                    <a:pt x="13" y="81"/>
                    <a:pt x="12" y="81"/>
                    <a:pt x="12" y="80"/>
                  </a:cubicBezTo>
                  <a:cubicBezTo>
                    <a:pt x="12" y="76"/>
                    <a:pt x="20" y="75"/>
                    <a:pt x="20" y="71"/>
                  </a:cubicBezTo>
                  <a:cubicBezTo>
                    <a:pt x="20" y="67"/>
                    <a:pt x="18" y="66"/>
                    <a:pt x="18" y="63"/>
                  </a:cubicBezTo>
                  <a:cubicBezTo>
                    <a:pt x="23" y="63"/>
                    <a:pt x="30" y="60"/>
                    <a:pt x="31" y="57"/>
                  </a:cubicBezTo>
                  <a:cubicBezTo>
                    <a:pt x="31" y="53"/>
                    <a:pt x="31" y="53"/>
                    <a:pt x="31" y="53"/>
                  </a:cubicBezTo>
                  <a:cubicBezTo>
                    <a:pt x="28" y="53"/>
                    <a:pt x="24" y="53"/>
                    <a:pt x="24" y="50"/>
                  </a:cubicBezTo>
                  <a:cubicBezTo>
                    <a:pt x="24" y="48"/>
                    <a:pt x="26" y="47"/>
                    <a:pt x="26" y="46"/>
                  </a:cubicBezTo>
                  <a:cubicBezTo>
                    <a:pt x="25" y="46"/>
                    <a:pt x="24" y="46"/>
                    <a:pt x="24" y="46"/>
                  </a:cubicBezTo>
                  <a:cubicBezTo>
                    <a:pt x="21" y="46"/>
                    <a:pt x="19" y="47"/>
                    <a:pt x="17" y="47"/>
                  </a:cubicBezTo>
                  <a:cubicBezTo>
                    <a:pt x="14" y="47"/>
                    <a:pt x="12" y="47"/>
                    <a:pt x="12" y="45"/>
                  </a:cubicBezTo>
                  <a:cubicBezTo>
                    <a:pt x="12" y="42"/>
                    <a:pt x="15" y="41"/>
                    <a:pt x="15" y="39"/>
                  </a:cubicBezTo>
                  <a:cubicBezTo>
                    <a:pt x="15" y="36"/>
                    <a:pt x="14" y="35"/>
                    <a:pt x="15" y="33"/>
                  </a:cubicBezTo>
                  <a:cubicBezTo>
                    <a:pt x="13" y="33"/>
                    <a:pt x="11" y="32"/>
                    <a:pt x="10" y="32"/>
                  </a:cubicBezTo>
                  <a:cubicBezTo>
                    <a:pt x="9" y="34"/>
                    <a:pt x="10" y="35"/>
                    <a:pt x="10" y="3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34"/>
                    <a:pt x="8" y="33"/>
                    <a:pt x="8" y="31"/>
                  </a:cubicBezTo>
                  <a:cubicBezTo>
                    <a:pt x="8" y="31"/>
                    <a:pt x="8" y="30"/>
                    <a:pt x="9" y="29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7" y="27"/>
                    <a:pt x="5" y="26"/>
                    <a:pt x="5" y="25"/>
                  </a:cubicBezTo>
                  <a:cubicBezTo>
                    <a:pt x="5" y="23"/>
                    <a:pt x="7" y="21"/>
                    <a:pt x="7" y="21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3" y="18"/>
                    <a:pt x="0" y="17"/>
                    <a:pt x="0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5"/>
                    <a:pt x="6" y="16"/>
                    <a:pt x="7" y="16"/>
                  </a:cubicBezTo>
                  <a:cubicBezTo>
                    <a:pt x="7" y="16"/>
                    <a:pt x="8" y="15"/>
                    <a:pt x="8" y="14"/>
                  </a:cubicBezTo>
                  <a:cubicBezTo>
                    <a:pt x="7" y="14"/>
                    <a:pt x="7" y="13"/>
                    <a:pt x="7" y="12"/>
                  </a:cubicBezTo>
                  <a:cubicBezTo>
                    <a:pt x="7" y="10"/>
                    <a:pt x="9" y="9"/>
                    <a:pt x="11" y="9"/>
                  </a:cubicBezTo>
                  <a:cubicBezTo>
                    <a:pt x="11" y="6"/>
                    <a:pt x="12" y="5"/>
                    <a:pt x="12" y="4"/>
                  </a:cubicBezTo>
                  <a:cubicBezTo>
                    <a:pt x="12" y="2"/>
                    <a:pt x="15" y="0"/>
                    <a:pt x="16" y="0"/>
                  </a:cubicBezTo>
                  <a:cubicBezTo>
                    <a:pt x="19" y="0"/>
                    <a:pt x="23" y="0"/>
                    <a:pt x="25" y="0"/>
                  </a:cubicBezTo>
                  <a:cubicBezTo>
                    <a:pt x="26" y="0"/>
                    <a:pt x="28" y="2"/>
                    <a:pt x="28" y="3"/>
                  </a:cubicBezTo>
                  <a:cubicBezTo>
                    <a:pt x="28" y="7"/>
                    <a:pt x="21" y="6"/>
                    <a:pt x="20" y="10"/>
                  </a:cubicBezTo>
                  <a:cubicBezTo>
                    <a:pt x="20" y="11"/>
                    <a:pt x="21" y="12"/>
                    <a:pt x="21" y="13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9" y="21"/>
                    <a:pt x="30" y="24"/>
                    <a:pt x="30" y="30"/>
                  </a:cubicBezTo>
                  <a:cubicBezTo>
                    <a:pt x="29" y="30"/>
                    <a:pt x="28" y="31"/>
                    <a:pt x="28" y="32"/>
                  </a:cubicBezTo>
                  <a:cubicBezTo>
                    <a:pt x="31" y="33"/>
                    <a:pt x="32" y="32"/>
                    <a:pt x="35" y="33"/>
                  </a:cubicBezTo>
                  <a:cubicBezTo>
                    <a:pt x="40" y="34"/>
                    <a:pt x="39" y="41"/>
                    <a:pt x="43" y="45"/>
                  </a:cubicBezTo>
                  <a:cubicBezTo>
                    <a:pt x="47" y="49"/>
                    <a:pt x="55" y="51"/>
                    <a:pt x="55" y="58"/>
                  </a:cubicBezTo>
                  <a:cubicBezTo>
                    <a:pt x="55" y="60"/>
                    <a:pt x="58" y="62"/>
                    <a:pt x="58" y="64"/>
                  </a:cubicBezTo>
                  <a:cubicBezTo>
                    <a:pt x="58" y="65"/>
                    <a:pt x="57" y="66"/>
                    <a:pt x="57" y="66"/>
                  </a:cubicBezTo>
                  <a:cubicBezTo>
                    <a:pt x="57" y="68"/>
                    <a:pt x="57" y="68"/>
                    <a:pt x="57" y="68"/>
                  </a:cubicBezTo>
                  <a:cubicBezTo>
                    <a:pt x="59" y="68"/>
                    <a:pt x="59" y="67"/>
                    <a:pt x="60" y="66"/>
                  </a:cubicBezTo>
                  <a:lnTo>
                    <a:pt x="59" y="67"/>
                  </a:ln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534" name="Google Shape;534;p24"/>
            <p:cNvSpPr/>
            <p:nvPr/>
          </p:nvSpPr>
          <p:spPr>
            <a:xfrm>
              <a:off x="9876057" y="2546150"/>
              <a:ext cx="13046" cy="13046"/>
            </a:xfrm>
            <a:custGeom>
              <a:rect b="b" l="l" r="r" t="t"/>
              <a:pathLst>
                <a:path extrusionOk="0" h="3" w="3">
                  <a:moveTo>
                    <a:pt x="2" y="0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1" y="3"/>
                    <a:pt x="2" y="3"/>
                    <a:pt x="3" y="3"/>
                  </a:cubicBezTo>
                  <a:cubicBezTo>
                    <a:pt x="3" y="2"/>
                    <a:pt x="3" y="1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535" name="Google Shape;535;p24"/>
            <p:cNvSpPr/>
            <p:nvPr/>
          </p:nvSpPr>
          <p:spPr>
            <a:xfrm>
              <a:off x="10474021" y="3259356"/>
              <a:ext cx="97848" cy="63058"/>
            </a:xfrm>
            <a:custGeom>
              <a:rect b="b" l="l" r="r" t="t"/>
              <a:pathLst>
                <a:path extrusionOk="0" h="15" w="23">
                  <a:moveTo>
                    <a:pt x="0" y="3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1" y="6"/>
                    <a:pt x="4" y="6"/>
                    <a:pt x="4" y="6"/>
                  </a:cubicBezTo>
                  <a:cubicBezTo>
                    <a:pt x="9" y="8"/>
                    <a:pt x="13" y="12"/>
                    <a:pt x="18" y="14"/>
                  </a:cubicBezTo>
                  <a:cubicBezTo>
                    <a:pt x="18" y="14"/>
                    <a:pt x="19" y="15"/>
                    <a:pt x="20" y="15"/>
                  </a:cubicBezTo>
                  <a:cubicBezTo>
                    <a:pt x="21" y="15"/>
                    <a:pt x="22" y="14"/>
                    <a:pt x="22" y="13"/>
                  </a:cubicBezTo>
                  <a:cubicBezTo>
                    <a:pt x="22" y="10"/>
                    <a:pt x="20" y="10"/>
                    <a:pt x="20" y="8"/>
                  </a:cubicBezTo>
                  <a:cubicBezTo>
                    <a:pt x="20" y="7"/>
                    <a:pt x="22" y="5"/>
                    <a:pt x="22" y="5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18" y="1"/>
                    <a:pt x="17" y="4"/>
                    <a:pt x="13" y="4"/>
                  </a:cubicBezTo>
                  <a:cubicBezTo>
                    <a:pt x="9" y="4"/>
                    <a:pt x="6" y="0"/>
                    <a:pt x="0" y="3"/>
                  </a:cubicBez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536" name="Google Shape;536;p24"/>
            <p:cNvSpPr/>
            <p:nvPr/>
          </p:nvSpPr>
          <p:spPr>
            <a:xfrm>
              <a:off x="10341380" y="3065833"/>
              <a:ext cx="32616" cy="65232"/>
            </a:xfrm>
            <a:custGeom>
              <a:rect b="b" l="l" r="r" t="t"/>
              <a:pathLst>
                <a:path extrusionOk="0" h="15" w="8">
                  <a:moveTo>
                    <a:pt x="2" y="3"/>
                  </a:moveTo>
                  <a:cubicBezTo>
                    <a:pt x="4" y="3"/>
                    <a:pt x="5" y="0"/>
                    <a:pt x="7" y="0"/>
                  </a:cubicBezTo>
                  <a:cubicBezTo>
                    <a:pt x="7" y="2"/>
                    <a:pt x="7" y="3"/>
                    <a:pt x="8" y="3"/>
                  </a:cubicBezTo>
                  <a:cubicBezTo>
                    <a:pt x="7" y="7"/>
                    <a:pt x="6" y="13"/>
                    <a:pt x="5" y="15"/>
                  </a:cubicBezTo>
                  <a:cubicBezTo>
                    <a:pt x="2" y="14"/>
                    <a:pt x="2" y="6"/>
                    <a:pt x="0" y="4"/>
                  </a:cubicBezTo>
                  <a:cubicBezTo>
                    <a:pt x="1" y="4"/>
                    <a:pt x="2" y="3"/>
                    <a:pt x="2" y="3"/>
                  </a:cubicBez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537" name="Google Shape;537;p24"/>
            <p:cNvSpPr/>
            <p:nvPr/>
          </p:nvSpPr>
          <p:spPr>
            <a:xfrm>
              <a:off x="10332684" y="3139763"/>
              <a:ext cx="50012" cy="89152"/>
            </a:xfrm>
            <a:custGeom>
              <a:rect b="b" l="l" r="r" t="t"/>
              <a:pathLst>
                <a:path extrusionOk="0" h="21" w="12">
                  <a:moveTo>
                    <a:pt x="3" y="9"/>
                  </a:moveTo>
                  <a:cubicBezTo>
                    <a:pt x="3" y="7"/>
                    <a:pt x="0" y="6"/>
                    <a:pt x="0" y="3"/>
                  </a:cubicBezTo>
                  <a:cubicBezTo>
                    <a:pt x="3" y="3"/>
                    <a:pt x="4" y="0"/>
                    <a:pt x="6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2" y="6"/>
                    <a:pt x="12" y="9"/>
                    <a:pt x="12" y="13"/>
                  </a:cubicBezTo>
                  <a:cubicBezTo>
                    <a:pt x="12" y="17"/>
                    <a:pt x="6" y="21"/>
                    <a:pt x="4" y="21"/>
                  </a:cubicBezTo>
                  <a:cubicBezTo>
                    <a:pt x="1" y="21"/>
                    <a:pt x="1" y="18"/>
                    <a:pt x="1" y="15"/>
                  </a:cubicBezTo>
                  <a:cubicBezTo>
                    <a:pt x="2" y="13"/>
                    <a:pt x="3" y="11"/>
                    <a:pt x="3" y="9"/>
                  </a:cubicBez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538" name="Google Shape;538;p24"/>
            <p:cNvSpPr/>
            <p:nvPr/>
          </p:nvSpPr>
          <p:spPr>
            <a:xfrm>
              <a:off x="10134814" y="3194124"/>
              <a:ext cx="26092" cy="17396"/>
            </a:xfrm>
            <a:custGeom>
              <a:rect b="b" l="l" r="r" t="t"/>
              <a:pathLst>
                <a:path extrusionOk="0" h="4" w="6">
                  <a:moveTo>
                    <a:pt x="6" y="3"/>
                  </a:moveTo>
                  <a:cubicBezTo>
                    <a:pt x="6" y="4"/>
                    <a:pt x="4" y="4"/>
                    <a:pt x="4" y="4"/>
                  </a:cubicBezTo>
                  <a:cubicBezTo>
                    <a:pt x="2" y="4"/>
                    <a:pt x="0" y="2"/>
                    <a:pt x="0" y="2"/>
                  </a:cubicBezTo>
                  <a:cubicBezTo>
                    <a:pt x="2" y="1"/>
                    <a:pt x="3" y="0"/>
                    <a:pt x="4" y="0"/>
                  </a:cubicBezTo>
                  <a:cubicBezTo>
                    <a:pt x="4" y="0"/>
                    <a:pt x="6" y="2"/>
                    <a:pt x="6" y="3"/>
                  </a:cubicBez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539" name="Google Shape;539;p24"/>
            <p:cNvSpPr/>
            <p:nvPr/>
          </p:nvSpPr>
          <p:spPr>
            <a:xfrm>
              <a:off x="10387044" y="2485266"/>
              <a:ext cx="34790" cy="39140"/>
            </a:xfrm>
            <a:custGeom>
              <a:rect b="b" l="l" r="r" t="t"/>
              <a:pathLst>
                <a:path extrusionOk="0" h="9" w="8">
                  <a:moveTo>
                    <a:pt x="7" y="6"/>
                  </a:moveTo>
                  <a:cubicBezTo>
                    <a:pt x="3" y="6"/>
                    <a:pt x="0" y="5"/>
                    <a:pt x="0" y="3"/>
                  </a:cubicBezTo>
                  <a:cubicBezTo>
                    <a:pt x="0" y="2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3"/>
                    <a:pt x="8" y="3"/>
                    <a:pt x="8" y="5"/>
                  </a:cubicBezTo>
                  <a:cubicBezTo>
                    <a:pt x="8" y="8"/>
                    <a:pt x="7" y="7"/>
                    <a:pt x="7" y="9"/>
                  </a:cubicBezTo>
                  <a:cubicBezTo>
                    <a:pt x="7" y="8"/>
                    <a:pt x="7" y="7"/>
                    <a:pt x="7" y="6"/>
                  </a:cubicBez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540" name="Google Shape;540;p24"/>
            <p:cNvSpPr/>
            <p:nvPr/>
          </p:nvSpPr>
          <p:spPr>
            <a:xfrm>
              <a:off x="10426184" y="2448300"/>
              <a:ext cx="56534" cy="80454"/>
            </a:xfrm>
            <a:custGeom>
              <a:rect b="b" l="l" r="r" t="t"/>
              <a:pathLst>
                <a:path extrusionOk="0" h="19" w="13">
                  <a:moveTo>
                    <a:pt x="2" y="17"/>
                  </a:moveTo>
                  <a:cubicBezTo>
                    <a:pt x="4" y="17"/>
                    <a:pt x="6" y="15"/>
                    <a:pt x="6" y="14"/>
                  </a:cubicBezTo>
                  <a:cubicBezTo>
                    <a:pt x="3" y="13"/>
                    <a:pt x="0" y="11"/>
                    <a:pt x="0" y="9"/>
                  </a:cubicBezTo>
                  <a:cubicBezTo>
                    <a:pt x="0" y="8"/>
                    <a:pt x="4" y="0"/>
                    <a:pt x="6" y="0"/>
                  </a:cubicBezTo>
                  <a:cubicBezTo>
                    <a:pt x="11" y="0"/>
                    <a:pt x="12" y="3"/>
                    <a:pt x="13" y="8"/>
                  </a:cubicBezTo>
                  <a:cubicBezTo>
                    <a:pt x="8" y="9"/>
                    <a:pt x="11" y="19"/>
                    <a:pt x="4" y="19"/>
                  </a:cubicBezTo>
                  <a:cubicBezTo>
                    <a:pt x="2" y="19"/>
                    <a:pt x="0" y="18"/>
                    <a:pt x="0" y="18"/>
                  </a:cubicBezTo>
                  <a:cubicBezTo>
                    <a:pt x="0" y="17"/>
                    <a:pt x="1" y="16"/>
                    <a:pt x="2" y="16"/>
                  </a:cubicBezTo>
                  <a:lnTo>
                    <a:pt x="2" y="17"/>
                  </a:ln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541" name="Google Shape;541;p24"/>
            <p:cNvSpPr/>
            <p:nvPr/>
          </p:nvSpPr>
          <p:spPr>
            <a:xfrm>
              <a:off x="10667543" y="2356976"/>
              <a:ext cx="32616" cy="47836"/>
            </a:xfrm>
            <a:custGeom>
              <a:rect b="b" l="l" r="r" t="t"/>
              <a:pathLst>
                <a:path extrusionOk="0" h="11" w="8">
                  <a:moveTo>
                    <a:pt x="6" y="4"/>
                  </a:moveTo>
                  <a:cubicBezTo>
                    <a:pt x="6" y="7"/>
                    <a:pt x="3" y="9"/>
                    <a:pt x="1" y="11"/>
                  </a:cubicBezTo>
                  <a:cubicBezTo>
                    <a:pt x="0" y="10"/>
                    <a:pt x="1" y="9"/>
                    <a:pt x="1" y="8"/>
                  </a:cubicBezTo>
                  <a:cubicBezTo>
                    <a:pt x="1" y="6"/>
                    <a:pt x="3" y="1"/>
                    <a:pt x="8" y="0"/>
                  </a:cubicBezTo>
                  <a:cubicBezTo>
                    <a:pt x="7" y="2"/>
                    <a:pt x="6" y="3"/>
                    <a:pt x="6" y="4"/>
                  </a:cubicBez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542" name="Google Shape;542;p24"/>
            <p:cNvSpPr/>
            <p:nvPr/>
          </p:nvSpPr>
          <p:spPr>
            <a:xfrm>
              <a:off x="10950214" y="3065834"/>
              <a:ext cx="1344864" cy="1163308"/>
            </a:xfrm>
            <a:custGeom>
              <a:rect b="b" l="l" r="r" t="t"/>
              <a:pathLst>
                <a:path extrusionOk="0" h="263" w="304">
                  <a:moveTo>
                    <a:pt x="72" y="115"/>
                  </a:moveTo>
                  <a:cubicBezTo>
                    <a:pt x="66" y="100"/>
                    <a:pt x="66" y="100"/>
                    <a:pt x="66" y="100"/>
                  </a:cubicBezTo>
                  <a:cubicBezTo>
                    <a:pt x="66" y="98"/>
                    <a:pt x="68" y="98"/>
                    <a:pt x="68" y="97"/>
                  </a:cubicBezTo>
                  <a:cubicBezTo>
                    <a:pt x="70" y="90"/>
                    <a:pt x="71" y="87"/>
                    <a:pt x="73" y="81"/>
                  </a:cubicBezTo>
                  <a:cubicBezTo>
                    <a:pt x="75" y="76"/>
                    <a:pt x="81" y="74"/>
                    <a:pt x="81" y="68"/>
                  </a:cubicBezTo>
                  <a:cubicBezTo>
                    <a:pt x="81" y="63"/>
                    <a:pt x="79" y="59"/>
                    <a:pt x="79" y="55"/>
                  </a:cubicBezTo>
                  <a:cubicBezTo>
                    <a:pt x="79" y="53"/>
                    <a:pt x="81" y="53"/>
                    <a:pt x="81" y="52"/>
                  </a:cubicBezTo>
                  <a:cubicBezTo>
                    <a:pt x="81" y="49"/>
                    <a:pt x="81" y="49"/>
                    <a:pt x="81" y="49"/>
                  </a:cubicBezTo>
                  <a:cubicBezTo>
                    <a:pt x="79" y="50"/>
                    <a:pt x="78" y="52"/>
                    <a:pt x="76" y="52"/>
                  </a:cubicBezTo>
                  <a:cubicBezTo>
                    <a:pt x="73" y="52"/>
                    <a:pt x="71" y="51"/>
                    <a:pt x="70" y="50"/>
                  </a:cubicBezTo>
                  <a:cubicBezTo>
                    <a:pt x="65" y="53"/>
                    <a:pt x="64" y="57"/>
                    <a:pt x="56" y="57"/>
                  </a:cubicBezTo>
                  <a:cubicBezTo>
                    <a:pt x="50" y="57"/>
                    <a:pt x="47" y="50"/>
                    <a:pt x="41" y="50"/>
                  </a:cubicBezTo>
                  <a:cubicBezTo>
                    <a:pt x="35" y="50"/>
                    <a:pt x="36" y="56"/>
                    <a:pt x="31" y="56"/>
                  </a:cubicBezTo>
                  <a:cubicBezTo>
                    <a:pt x="26" y="56"/>
                    <a:pt x="23" y="49"/>
                    <a:pt x="17" y="51"/>
                  </a:cubicBezTo>
                  <a:cubicBezTo>
                    <a:pt x="14" y="51"/>
                    <a:pt x="14" y="51"/>
                    <a:pt x="14" y="51"/>
                  </a:cubicBezTo>
                  <a:cubicBezTo>
                    <a:pt x="15" y="51"/>
                    <a:pt x="16" y="50"/>
                    <a:pt x="17" y="49"/>
                  </a:cubicBezTo>
                  <a:cubicBezTo>
                    <a:pt x="15" y="48"/>
                    <a:pt x="6" y="43"/>
                    <a:pt x="9" y="41"/>
                  </a:cubicBezTo>
                  <a:cubicBezTo>
                    <a:pt x="7" y="37"/>
                    <a:pt x="4" y="37"/>
                    <a:pt x="0" y="35"/>
                  </a:cubicBezTo>
                  <a:cubicBezTo>
                    <a:pt x="2" y="32"/>
                    <a:pt x="6" y="33"/>
                    <a:pt x="6" y="27"/>
                  </a:cubicBezTo>
                  <a:cubicBezTo>
                    <a:pt x="6" y="25"/>
                    <a:pt x="5" y="25"/>
                    <a:pt x="6" y="24"/>
                  </a:cubicBezTo>
                  <a:cubicBezTo>
                    <a:pt x="4" y="24"/>
                    <a:pt x="1" y="24"/>
                    <a:pt x="1" y="22"/>
                  </a:cubicBezTo>
                  <a:cubicBezTo>
                    <a:pt x="1" y="14"/>
                    <a:pt x="21" y="15"/>
                    <a:pt x="27" y="13"/>
                  </a:cubicBezTo>
                  <a:cubicBezTo>
                    <a:pt x="26" y="10"/>
                    <a:pt x="24" y="11"/>
                    <a:pt x="24" y="9"/>
                  </a:cubicBezTo>
                  <a:cubicBezTo>
                    <a:pt x="24" y="7"/>
                    <a:pt x="30" y="8"/>
                    <a:pt x="31" y="8"/>
                  </a:cubicBezTo>
                  <a:cubicBezTo>
                    <a:pt x="35" y="8"/>
                    <a:pt x="40" y="8"/>
                    <a:pt x="40" y="8"/>
                  </a:cubicBezTo>
                  <a:cubicBezTo>
                    <a:pt x="43" y="8"/>
                    <a:pt x="49" y="4"/>
                    <a:pt x="52" y="2"/>
                  </a:cubicBezTo>
                  <a:cubicBezTo>
                    <a:pt x="56" y="0"/>
                    <a:pt x="64" y="0"/>
                    <a:pt x="68" y="0"/>
                  </a:cubicBezTo>
                  <a:cubicBezTo>
                    <a:pt x="76" y="0"/>
                    <a:pt x="76" y="4"/>
                    <a:pt x="83" y="4"/>
                  </a:cubicBezTo>
                  <a:cubicBezTo>
                    <a:pt x="83" y="7"/>
                    <a:pt x="94" y="9"/>
                    <a:pt x="97" y="10"/>
                  </a:cubicBezTo>
                  <a:cubicBezTo>
                    <a:pt x="105" y="10"/>
                    <a:pt x="110" y="10"/>
                    <a:pt x="113" y="10"/>
                  </a:cubicBezTo>
                  <a:cubicBezTo>
                    <a:pt x="121" y="10"/>
                    <a:pt x="124" y="2"/>
                    <a:pt x="133" y="2"/>
                  </a:cubicBezTo>
                  <a:cubicBezTo>
                    <a:pt x="142" y="2"/>
                    <a:pt x="142" y="7"/>
                    <a:pt x="145" y="13"/>
                  </a:cubicBezTo>
                  <a:cubicBezTo>
                    <a:pt x="145" y="14"/>
                    <a:pt x="151" y="18"/>
                    <a:pt x="152" y="18"/>
                  </a:cubicBezTo>
                  <a:cubicBezTo>
                    <a:pt x="157" y="20"/>
                    <a:pt x="158" y="28"/>
                    <a:pt x="166" y="28"/>
                  </a:cubicBezTo>
                  <a:cubicBezTo>
                    <a:pt x="172" y="28"/>
                    <a:pt x="172" y="23"/>
                    <a:pt x="176" y="22"/>
                  </a:cubicBezTo>
                  <a:cubicBezTo>
                    <a:pt x="179" y="21"/>
                    <a:pt x="178" y="21"/>
                    <a:pt x="180" y="21"/>
                  </a:cubicBezTo>
                  <a:cubicBezTo>
                    <a:pt x="181" y="22"/>
                    <a:pt x="181" y="25"/>
                    <a:pt x="182" y="26"/>
                  </a:cubicBezTo>
                  <a:cubicBezTo>
                    <a:pt x="182" y="27"/>
                    <a:pt x="182" y="27"/>
                    <a:pt x="182" y="28"/>
                  </a:cubicBezTo>
                  <a:cubicBezTo>
                    <a:pt x="182" y="31"/>
                    <a:pt x="185" y="30"/>
                    <a:pt x="186" y="33"/>
                  </a:cubicBezTo>
                  <a:cubicBezTo>
                    <a:pt x="188" y="36"/>
                    <a:pt x="186" y="38"/>
                    <a:pt x="188" y="42"/>
                  </a:cubicBezTo>
                  <a:cubicBezTo>
                    <a:pt x="189" y="45"/>
                    <a:pt x="193" y="43"/>
                    <a:pt x="196" y="44"/>
                  </a:cubicBezTo>
                  <a:cubicBezTo>
                    <a:pt x="198" y="44"/>
                    <a:pt x="199" y="47"/>
                    <a:pt x="201" y="49"/>
                  </a:cubicBezTo>
                  <a:cubicBezTo>
                    <a:pt x="203" y="51"/>
                    <a:pt x="210" y="51"/>
                    <a:pt x="214" y="51"/>
                  </a:cubicBezTo>
                  <a:cubicBezTo>
                    <a:pt x="219" y="51"/>
                    <a:pt x="224" y="50"/>
                    <a:pt x="227" y="49"/>
                  </a:cubicBezTo>
                  <a:cubicBezTo>
                    <a:pt x="227" y="46"/>
                    <a:pt x="227" y="46"/>
                    <a:pt x="227" y="44"/>
                  </a:cubicBezTo>
                  <a:cubicBezTo>
                    <a:pt x="227" y="41"/>
                    <a:pt x="231" y="41"/>
                    <a:pt x="233" y="40"/>
                  </a:cubicBezTo>
                  <a:cubicBezTo>
                    <a:pt x="237" y="39"/>
                    <a:pt x="236" y="38"/>
                    <a:pt x="239" y="37"/>
                  </a:cubicBezTo>
                  <a:cubicBezTo>
                    <a:pt x="244" y="35"/>
                    <a:pt x="248" y="36"/>
                    <a:pt x="252" y="33"/>
                  </a:cubicBezTo>
                  <a:cubicBezTo>
                    <a:pt x="258" y="37"/>
                    <a:pt x="262" y="37"/>
                    <a:pt x="268" y="39"/>
                  </a:cubicBezTo>
                  <a:cubicBezTo>
                    <a:pt x="275" y="41"/>
                    <a:pt x="277" y="47"/>
                    <a:pt x="285" y="47"/>
                  </a:cubicBezTo>
                  <a:cubicBezTo>
                    <a:pt x="286" y="49"/>
                    <a:pt x="287" y="50"/>
                    <a:pt x="288" y="51"/>
                  </a:cubicBezTo>
                  <a:cubicBezTo>
                    <a:pt x="289" y="55"/>
                    <a:pt x="287" y="60"/>
                    <a:pt x="289" y="62"/>
                  </a:cubicBezTo>
                  <a:cubicBezTo>
                    <a:pt x="287" y="63"/>
                    <a:pt x="283" y="74"/>
                    <a:pt x="283" y="74"/>
                  </a:cubicBezTo>
                  <a:cubicBezTo>
                    <a:pt x="283" y="75"/>
                    <a:pt x="283" y="76"/>
                    <a:pt x="283" y="77"/>
                  </a:cubicBezTo>
                  <a:cubicBezTo>
                    <a:pt x="283" y="78"/>
                    <a:pt x="283" y="79"/>
                    <a:pt x="284" y="80"/>
                  </a:cubicBezTo>
                  <a:cubicBezTo>
                    <a:pt x="284" y="89"/>
                    <a:pt x="284" y="89"/>
                    <a:pt x="284" y="89"/>
                  </a:cubicBezTo>
                  <a:cubicBezTo>
                    <a:pt x="285" y="92"/>
                    <a:pt x="284" y="94"/>
                    <a:pt x="285" y="96"/>
                  </a:cubicBezTo>
                  <a:cubicBezTo>
                    <a:pt x="286" y="99"/>
                    <a:pt x="292" y="96"/>
                    <a:pt x="292" y="101"/>
                  </a:cubicBezTo>
                  <a:cubicBezTo>
                    <a:pt x="292" y="107"/>
                    <a:pt x="286" y="106"/>
                    <a:pt x="286" y="111"/>
                  </a:cubicBezTo>
                  <a:cubicBezTo>
                    <a:pt x="286" y="115"/>
                    <a:pt x="288" y="115"/>
                    <a:pt x="289" y="116"/>
                  </a:cubicBezTo>
                  <a:cubicBezTo>
                    <a:pt x="294" y="126"/>
                    <a:pt x="304" y="127"/>
                    <a:pt x="304" y="140"/>
                  </a:cubicBezTo>
                  <a:cubicBezTo>
                    <a:pt x="296" y="141"/>
                    <a:pt x="291" y="143"/>
                    <a:pt x="291" y="151"/>
                  </a:cubicBezTo>
                  <a:cubicBezTo>
                    <a:pt x="291" y="153"/>
                    <a:pt x="293" y="154"/>
                    <a:pt x="293" y="156"/>
                  </a:cubicBezTo>
                  <a:cubicBezTo>
                    <a:pt x="293" y="156"/>
                    <a:pt x="291" y="156"/>
                    <a:pt x="291" y="156"/>
                  </a:cubicBezTo>
                  <a:cubicBezTo>
                    <a:pt x="286" y="156"/>
                    <a:pt x="273" y="152"/>
                    <a:pt x="265" y="152"/>
                  </a:cubicBezTo>
                  <a:cubicBezTo>
                    <a:pt x="264" y="152"/>
                    <a:pt x="256" y="150"/>
                    <a:pt x="255" y="150"/>
                  </a:cubicBezTo>
                  <a:cubicBezTo>
                    <a:pt x="252" y="147"/>
                    <a:pt x="252" y="138"/>
                    <a:pt x="246" y="138"/>
                  </a:cubicBezTo>
                  <a:cubicBezTo>
                    <a:pt x="243" y="138"/>
                    <a:pt x="242" y="141"/>
                    <a:pt x="240" y="142"/>
                  </a:cubicBezTo>
                  <a:cubicBezTo>
                    <a:pt x="226" y="142"/>
                    <a:pt x="226" y="142"/>
                    <a:pt x="226" y="142"/>
                  </a:cubicBezTo>
                  <a:cubicBezTo>
                    <a:pt x="221" y="141"/>
                    <a:pt x="219" y="137"/>
                    <a:pt x="216" y="134"/>
                  </a:cubicBezTo>
                  <a:cubicBezTo>
                    <a:pt x="213" y="131"/>
                    <a:pt x="208" y="133"/>
                    <a:pt x="205" y="130"/>
                  </a:cubicBezTo>
                  <a:cubicBezTo>
                    <a:pt x="203" y="128"/>
                    <a:pt x="204" y="126"/>
                    <a:pt x="204" y="124"/>
                  </a:cubicBezTo>
                  <a:cubicBezTo>
                    <a:pt x="200" y="118"/>
                    <a:pt x="194" y="109"/>
                    <a:pt x="186" y="109"/>
                  </a:cubicBezTo>
                  <a:cubicBezTo>
                    <a:pt x="182" y="109"/>
                    <a:pt x="180" y="114"/>
                    <a:pt x="180" y="118"/>
                  </a:cubicBezTo>
                  <a:cubicBezTo>
                    <a:pt x="180" y="121"/>
                    <a:pt x="180" y="123"/>
                    <a:pt x="181" y="125"/>
                  </a:cubicBezTo>
                  <a:cubicBezTo>
                    <a:pt x="183" y="132"/>
                    <a:pt x="191" y="144"/>
                    <a:pt x="197" y="146"/>
                  </a:cubicBezTo>
                  <a:cubicBezTo>
                    <a:pt x="197" y="149"/>
                    <a:pt x="199" y="150"/>
                    <a:pt x="199" y="152"/>
                  </a:cubicBezTo>
                  <a:cubicBezTo>
                    <a:pt x="203" y="151"/>
                    <a:pt x="202" y="148"/>
                    <a:pt x="205" y="147"/>
                  </a:cubicBezTo>
                  <a:cubicBezTo>
                    <a:pt x="205" y="148"/>
                    <a:pt x="205" y="149"/>
                    <a:pt x="205" y="150"/>
                  </a:cubicBezTo>
                  <a:cubicBezTo>
                    <a:pt x="205" y="154"/>
                    <a:pt x="203" y="156"/>
                    <a:pt x="203" y="159"/>
                  </a:cubicBezTo>
                  <a:cubicBezTo>
                    <a:pt x="203" y="163"/>
                    <a:pt x="211" y="165"/>
                    <a:pt x="215" y="165"/>
                  </a:cubicBezTo>
                  <a:cubicBezTo>
                    <a:pt x="234" y="165"/>
                    <a:pt x="236" y="154"/>
                    <a:pt x="246" y="146"/>
                  </a:cubicBezTo>
                  <a:cubicBezTo>
                    <a:pt x="246" y="157"/>
                    <a:pt x="246" y="157"/>
                    <a:pt x="246" y="157"/>
                  </a:cubicBezTo>
                  <a:cubicBezTo>
                    <a:pt x="250" y="165"/>
                    <a:pt x="256" y="166"/>
                    <a:pt x="264" y="169"/>
                  </a:cubicBezTo>
                  <a:cubicBezTo>
                    <a:pt x="267" y="170"/>
                    <a:pt x="267" y="175"/>
                    <a:pt x="269" y="176"/>
                  </a:cubicBezTo>
                  <a:cubicBezTo>
                    <a:pt x="269" y="175"/>
                    <a:pt x="269" y="175"/>
                    <a:pt x="269" y="175"/>
                  </a:cubicBezTo>
                  <a:cubicBezTo>
                    <a:pt x="271" y="178"/>
                    <a:pt x="275" y="177"/>
                    <a:pt x="275" y="180"/>
                  </a:cubicBezTo>
                  <a:cubicBezTo>
                    <a:pt x="275" y="187"/>
                    <a:pt x="266" y="189"/>
                    <a:pt x="266" y="196"/>
                  </a:cubicBezTo>
                  <a:cubicBezTo>
                    <a:pt x="262" y="196"/>
                    <a:pt x="259" y="197"/>
                    <a:pt x="258" y="200"/>
                  </a:cubicBezTo>
                  <a:cubicBezTo>
                    <a:pt x="257" y="204"/>
                    <a:pt x="257" y="209"/>
                    <a:pt x="254" y="209"/>
                  </a:cubicBezTo>
                  <a:cubicBezTo>
                    <a:pt x="250" y="209"/>
                    <a:pt x="250" y="217"/>
                    <a:pt x="246" y="217"/>
                  </a:cubicBezTo>
                  <a:cubicBezTo>
                    <a:pt x="243" y="217"/>
                    <a:pt x="237" y="222"/>
                    <a:pt x="237" y="225"/>
                  </a:cubicBezTo>
                  <a:cubicBezTo>
                    <a:pt x="230" y="227"/>
                    <a:pt x="212" y="230"/>
                    <a:pt x="212" y="236"/>
                  </a:cubicBezTo>
                  <a:cubicBezTo>
                    <a:pt x="212" y="237"/>
                    <a:pt x="213" y="238"/>
                    <a:pt x="213" y="239"/>
                  </a:cubicBezTo>
                  <a:cubicBezTo>
                    <a:pt x="207" y="242"/>
                    <a:pt x="198" y="244"/>
                    <a:pt x="191" y="246"/>
                  </a:cubicBezTo>
                  <a:cubicBezTo>
                    <a:pt x="188" y="247"/>
                    <a:pt x="176" y="255"/>
                    <a:pt x="172" y="256"/>
                  </a:cubicBezTo>
                  <a:cubicBezTo>
                    <a:pt x="163" y="256"/>
                    <a:pt x="163" y="256"/>
                    <a:pt x="163" y="256"/>
                  </a:cubicBezTo>
                  <a:cubicBezTo>
                    <a:pt x="159" y="260"/>
                    <a:pt x="158" y="262"/>
                    <a:pt x="152" y="262"/>
                  </a:cubicBezTo>
                  <a:cubicBezTo>
                    <a:pt x="150" y="263"/>
                    <a:pt x="150" y="263"/>
                    <a:pt x="150" y="263"/>
                  </a:cubicBezTo>
                  <a:cubicBezTo>
                    <a:pt x="149" y="263"/>
                    <a:pt x="142" y="260"/>
                    <a:pt x="141" y="259"/>
                  </a:cubicBezTo>
                  <a:cubicBezTo>
                    <a:pt x="140" y="259"/>
                    <a:pt x="143" y="259"/>
                    <a:pt x="141" y="256"/>
                  </a:cubicBezTo>
                  <a:cubicBezTo>
                    <a:pt x="138" y="252"/>
                    <a:pt x="136" y="247"/>
                    <a:pt x="136" y="241"/>
                  </a:cubicBezTo>
                  <a:cubicBezTo>
                    <a:pt x="132" y="241"/>
                    <a:pt x="135" y="236"/>
                    <a:pt x="135" y="233"/>
                  </a:cubicBezTo>
                  <a:cubicBezTo>
                    <a:pt x="137" y="227"/>
                    <a:pt x="132" y="224"/>
                    <a:pt x="129" y="221"/>
                  </a:cubicBezTo>
                  <a:cubicBezTo>
                    <a:pt x="125" y="218"/>
                    <a:pt x="117" y="208"/>
                    <a:pt x="117" y="201"/>
                  </a:cubicBezTo>
                  <a:cubicBezTo>
                    <a:pt x="107" y="199"/>
                    <a:pt x="105" y="193"/>
                    <a:pt x="105" y="182"/>
                  </a:cubicBezTo>
                  <a:cubicBezTo>
                    <a:pt x="105" y="175"/>
                    <a:pt x="101" y="174"/>
                    <a:pt x="100" y="168"/>
                  </a:cubicBezTo>
                  <a:cubicBezTo>
                    <a:pt x="100" y="168"/>
                    <a:pt x="100" y="168"/>
                    <a:pt x="100" y="168"/>
                  </a:cubicBezTo>
                  <a:cubicBezTo>
                    <a:pt x="99" y="167"/>
                    <a:pt x="97" y="165"/>
                    <a:pt x="96" y="165"/>
                  </a:cubicBezTo>
                  <a:cubicBezTo>
                    <a:pt x="95" y="163"/>
                    <a:pt x="91" y="164"/>
                    <a:pt x="91" y="163"/>
                  </a:cubicBezTo>
                  <a:cubicBezTo>
                    <a:pt x="89" y="161"/>
                    <a:pt x="89" y="157"/>
                    <a:pt x="89" y="155"/>
                  </a:cubicBezTo>
                  <a:cubicBezTo>
                    <a:pt x="88" y="153"/>
                    <a:pt x="86" y="150"/>
                    <a:pt x="85" y="148"/>
                  </a:cubicBezTo>
                  <a:cubicBezTo>
                    <a:pt x="81" y="143"/>
                    <a:pt x="78" y="139"/>
                    <a:pt x="75" y="134"/>
                  </a:cubicBezTo>
                  <a:cubicBezTo>
                    <a:pt x="74" y="133"/>
                    <a:pt x="70" y="128"/>
                    <a:pt x="70" y="127"/>
                  </a:cubicBezTo>
                  <a:cubicBezTo>
                    <a:pt x="70" y="124"/>
                    <a:pt x="72" y="118"/>
                    <a:pt x="72" y="113"/>
                  </a:cubicBezTo>
                  <a:lnTo>
                    <a:pt x="72" y="115"/>
                  </a:ln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543" name="Google Shape;543;p24"/>
            <p:cNvSpPr/>
            <p:nvPr/>
          </p:nvSpPr>
          <p:spPr>
            <a:xfrm>
              <a:off x="12824552" y="4329165"/>
              <a:ext cx="73930" cy="136988"/>
            </a:xfrm>
            <a:custGeom>
              <a:rect b="b" l="l" r="r" t="t"/>
              <a:pathLst>
                <a:path extrusionOk="0" h="32" w="17">
                  <a:moveTo>
                    <a:pt x="17" y="20"/>
                  </a:moveTo>
                  <a:cubicBezTo>
                    <a:pt x="17" y="25"/>
                    <a:pt x="13" y="32"/>
                    <a:pt x="7" y="32"/>
                  </a:cubicBezTo>
                  <a:cubicBezTo>
                    <a:pt x="3" y="32"/>
                    <a:pt x="0" y="28"/>
                    <a:pt x="0" y="23"/>
                  </a:cubicBezTo>
                  <a:cubicBezTo>
                    <a:pt x="0" y="15"/>
                    <a:pt x="4" y="9"/>
                    <a:pt x="4" y="0"/>
                  </a:cubicBezTo>
                  <a:cubicBezTo>
                    <a:pt x="8" y="7"/>
                    <a:pt x="17" y="11"/>
                    <a:pt x="17" y="20"/>
                  </a:cubicBez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544" name="Google Shape;544;p24"/>
            <p:cNvSpPr/>
            <p:nvPr/>
          </p:nvSpPr>
          <p:spPr>
            <a:xfrm>
              <a:off x="12163533" y="3194124"/>
              <a:ext cx="1479162" cy="1193750"/>
            </a:xfrm>
            <a:custGeom>
              <a:rect b="b" l="l" r="r" t="t"/>
              <a:pathLst>
                <a:path extrusionOk="0" h="267" w="331">
                  <a:moveTo>
                    <a:pt x="97" y="172"/>
                  </a:moveTo>
                  <a:cubicBezTo>
                    <a:pt x="95" y="171"/>
                    <a:pt x="95" y="171"/>
                    <a:pt x="95" y="171"/>
                  </a:cubicBezTo>
                  <a:cubicBezTo>
                    <a:pt x="95" y="172"/>
                    <a:pt x="96" y="174"/>
                    <a:pt x="96" y="175"/>
                  </a:cubicBezTo>
                  <a:cubicBezTo>
                    <a:pt x="96" y="181"/>
                    <a:pt x="99" y="186"/>
                    <a:pt x="101" y="192"/>
                  </a:cubicBezTo>
                  <a:cubicBezTo>
                    <a:pt x="103" y="198"/>
                    <a:pt x="108" y="208"/>
                    <a:pt x="109" y="212"/>
                  </a:cubicBezTo>
                  <a:cubicBezTo>
                    <a:pt x="111" y="216"/>
                    <a:pt x="111" y="217"/>
                    <a:pt x="113" y="221"/>
                  </a:cubicBezTo>
                  <a:cubicBezTo>
                    <a:pt x="115" y="225"/>
                    <a:pt x="114" y="228"/>
                    <a:pt x="116" y="233"/>
                  </a:cubicBezTo>
                  <a:cubicBezTo>
                    <a:pt x="117" y="235"/>
                    <a:pt x="121" y="238"/>
                    <a:pt x="122" y="242"/>
                  </a:cubicBezTo>
                  <a:cubicBezTo>
                    <a:pt x="124" y="248"/>
                    <a:pt x="128" y="254"/>
                    <a:pt x="130" y="261"/>
                  </a:cubicBezTo>
                  <a:cubicBezTo>
                    <a:pt x="130" y="262"/>
                    <a:pt x="131" y="264"/>
                    <a:pt x="132" y="264"/>
                  </a:cubicBezTo>
                  <a:cubicBezTo>
                    <a:pt x="133" y="266"/>
                    <a:pt x="134" y="267"/>
                    <a:pt x="137" y="266"/>
                  </a:cubicBezTo>
                  <a:cubicBezTo>
                    <a:pt x="139" y="266"/>
                    <a:pt x="139" y="263"/>
                    <a:pt x="140" y="261"/>
                  </a:cubicBezTo>
                  <a:cubicBezTo>
                    <a:pt x="142" y="258"/>
                    <a:pt x="142" y="259"/>
                    <a:pt x="146" y="257"/>
                  </a:cubicBezTo>
                  <a:cubicBezTo>
                    <a:pt x="148" y="256"/>
                    <a:pt x="147" y="249"/>
                    <a:pt x="151" y="248"/>
                  </a:cubicBezTo>
                  <a:cubicBezTo>
                    <a:pt x="152" y="247"/>
                    <a:pt x="154" y="247"/>
                    <a:pt x="154" y="246"/>
                  </a:cubicBezTo>
                  <a:cubicBezTo>
                    <a:pt x="156" y="246"/>
                    <a:pt x="156" y="246"/>
                    <a:pt x="156" y="246"/>
                  </a:cubicBezTo>
                  <a:cubicBezTo>
                    <a:pt x="154" y="239"/>
                    <a:pt x="154" y="239"/>
                    <a:pt x="154" y="239"/>
                  </a:cubicBezTo>
                  <a:cubicBezTo>
                    <a:pt x="154" y="233"/>
                    <a:pt x="158" y="229"/>
                    <a:pt x="158" y="221"/>
                  </a:cubicBezTo>
                  <a:cubicBezTo>
                    <a:pt x="158" y="217"/>
                    <a:pt x="156" y="214"/>
                    <a:pt x="156" y="209"/>
                  </a:cubicBezTo>
                  <a:cubicBezTo>
                    <a:pt x="156" y="203"/>
                    <a:pt x="162" y="202"/>
                    <a:pt x="167" y="200"/>
                  </a:cubicBezTo>
                  <a:cubicBezTo>
                    <a:pt x="169" y="200"/>
                    <a:pt x="172" y="196"/>
                    <a:pt x="174" y="194"/>
                  </a:cubicBezTo>
                  <a:cubicBezTo>
                    <a:pt x="180" y="188"/>
                    <a:pt x="185" y="183"/>
                    <a:pt x="191" y="177"/>
                  </a:cubicBezTo>
                  <a:cubicBezTo>
                    <a:pt x="195" y="172"/>
                    <a:pt x="204" y="171"/>
                    <a:pt x="209" y="166"/>
                  </a:cubicBezTo>
                  <a:cubicBezTo>
                    <a:pt x="211" y="163"/>
                    <a:pt x="211" y="160"/>
                    <a:pt x="212" y="156"/>
                  </a:cubicBezTo>
                  <a:cubicBezTo>
                    <a:pt x="213" y="153"/>
                    <a:pt x="219" y="153"/>
                    <a:pt x="221" y="149"/>
                  </a:cubicBezTo>
                  <a:cubicBezTo>
                    <a:pt x="223" y="150"/>
                    <a:pt x="223" y="152"/>
                    <a:pt x="228" y="152"/>
                  </a:cubicBezTo>
                  <a:cubicBezTo>
                    <a:pt x="235" y="152"/>
                    <a:pt x="243" y="150"/>
                    <a:pt x="243" y="141"/>
                  </a:cubicBezTo>
                  <a:cubicBezTo>
                    <a:pt x="248" y="142"/>
                    <a:pt x="253" y="144"/>
                    <a:pt x="254" y="148"/>
                  </a:cubicBezTo>
                  <a:cubicBezTo>
                    <a:pt x="255" y="151"/>
                    <a:pt x="254" y="156"/>
                    <a:pt x="257" y="159"/>
                  </a:cubicBezTo>
                  <a:cubicBezTo>
                    <a:pt x="259" y="163"/>
                    <a:pt x="262" y="165"/>
                    <a:pt x="266" y="169"/>
                  </a:cubicBezTo>
                  <a:cubicBezTo>
                    <a:pt x="269" y="173"/>
                    <a:pt x="272" y="178"/>
                    <a:pt x="274" y="184"/>
                  </a:cubicBezTo>
                  <a:cubicBezTo>
                    <a:pt x="275" y="185"/>
                    <a:pt x="276" y="186"/>
                    <a:pt x="276" y="188"/>
                  </a:cubicBezTo>
                  <a:cubicBezTo>
                    <a:pt x="276" y="191"/>
                    <a:pt x="275" y="192"/>
                    <a:pt x="275" y="196"/>
                  </a:cubicBezTo>
                  <a:cubicBezTo>
                    <a:pt x="275" y="200"/>
                    <a:pt x="275" y="203"/>
                    <a:pt x="279" y="203"/>
                  </a:cubicBezTo>
                  <a:cubicBezTo>
                    <a:pt x="287" y="203"/>
                    <a:pt x="289" y="195"/>
                    <a:pt x="294" y="190"/>
                  </a:cubicBezTo>
                  <a:cubicBezTo>
                    <a:pt x="296" y="192"/>
                    <a:pt x="295" y="193"/>
                    <a:pt x="297" y="195"/>
                  </a:cubicBezTo>
                  <a:cubicBezTo>
                    <a:pt x="297" y="195"/>
                    <a:pt x="300" y="195"/>
                    <a:pt x="301" y="196"/>
                  </a:cubicBezTo>
                  <a:cubicBezTo>
                    <a:pt x="303" y="200"/>
                    <a:pt x="299" y="209"/>
                    <a:pt x="302" y="209"/>
                  </a:cubicBezTo>
                  <a:cubicBezTo>
                    <a:pt x="302" y="218"/>
                    <a:pt x="310" y="226"/>
                    <a:pt x="310" y="238"/>
                  </a:cubicBezTo>
                  <a:cubicBezTo>
                    <a:pt x="310" y="241"/>
                    <a:pt x="307" y="248"/>
                    <a:pt x="310" y="249"/>
                  </a:cubicBezTo>
                  <a:cubicBezTo>
                    <a:pt x="312" y="244"/>
                    <a:pt x="313" y="241"/>
                    <a:pt x="315" y="236"/>
                  </a:cubicBezTo>
                  <a:cubicBezTo>
                    <a:pt x="316" y="235"/>
                    <a:pt x="318" y="234"/>
                    <a:pt x="318" y="233"/>
                  </a:cubicBezTo>
                  <a:cubicBezTo>
                    <a:pt x="318" y="230"/>
                    <a:pt x="314" y="217"/>
                    <a:pt x="312" y="215"/>
                  </a:cubicBezTo>
                  <a:cubicBezTo>
                    <a:pt x="310" y="213"/>
                    <a:pt x="307" y="211"/>
                    <a:pt x="307" y="208"/>
                  </a:cubicBezTo>
                  <a:cubicBezTo>
                    <a:pt x="307" y="207"/>
                    <a:pt x="307" y="206"/>
                    <a:pt x="307" y="206"/>
                  </a:cubicBezTo>
                  <a:cubicBezTo>
                    <a:pt x="307" y="206"/>
                    <a:pt x="307" y="206"/>
                    <a:pt x="307" y="206"/>
                  </a:cubicBezTo>
                  <a:cubicBezTo>
                    <a:pt x="307" y="205"/>
                    <a:pt x="310" y="202"/>
                    <a:pt x="310" y="200"/>
                  </a:cubicBezTo>
                  <a:cubicBezTo>
                    <a:pt x="310" y="196"/>
                    <a:pt x="309" y="190"/>
                    <a:pt x="307" y="187"/>
                  </a:cubicBezTo>
                  <a:cubicBezTo>
                    <a:pt x="306" y="185"/>
                    <a:pt x="302" y="185"/>
                    <a:pt x="302" y="179"/>
                  </a:cubicBezTo>
                  <a:cubicBezTo>
                    <a:pt x="302" y="174"/>
                    <a:pt x="304" y="170"/>
                    <a:pt x="307" y="167"/>
                  </a:cubicBezTo>
                  <a:cubicBezTo>
                    <a:pt x="308" y="166"/>
                    <a:pt x="311" y="167"/>
                    <a:pt x="314" y="165"/>
                  </a:cubicBezTo>
                  <a:cubicBezTo>
                    <a:pt x="321" y="161"/>
                    <a:pt x="325" y="158"/>
                    <a:pt x="331" y="150"/>
                  </a:cubicBezTo>
                  <a:cubicBezTo>
                    <a:pt x="329" y="150"/>
                    <a:pt x="328" y="150"/>
                    <a:pt x="326" y="150"/>
                  </a:cubicBezTo>
                  <a:cubicBezTo>
                    <a:pt x="320" y="150"/>
                    <a:pt x="317" y="144"/>
                    <a:pt x="317" y="138"/>
                  </a:cubicBezTo>
                  <a:cubicBezTo>
                    <a:pt x="314" y="138"/>
                    <a:pt x="313" y="130"/>
                    <a:pt x="311" y="130"/>
                  </a:cubicBezTo>
                  <a:cubicBezTo>
                    <a:pt x="309" y="130"/>
                    <a:pt x="307" y="131"/>
                    <a:pt x="305" y="131"/>
                  </a:cubicBezTo>
                  <a:cubicBezTo>
                    <a:pt x="304" y="131"/>
                    <a:pt x="304" y="129"/>
                    <a:pt x="304" y="128"/>
                  </a:cubicBezTo>
                  <a:cubicBezTo>
                    <a:pt x="304" y="117"/>
                    <a:pt x="311" y="117"/>
                    <a:pt x="311" y="106"/>
                  </a:cubicBezTo>
                  <a:cubicBezTo>
                    <a:pt x="311" y="100"/>
                    <a:pt x="307" y="98"/>
                    <a:pt x="305" y="93"/>
                  </a:cubicBezTo>
                  <a:cubicBezTo>
                    <a:pt x="297" y="90"/>
                    <a:pt x="291" y="91"/>
                    <a:pt x="289" y="81"/>
                  </a:cubicBezTo>
                  <a:cubicBezTo>
                    <a:pt x="287" y="81"/>
                    <a:pt x="287" y="81"/>
                    <a:pt x="287" y="81"/>
                  </a:cubicBezTo>
                  <a:cubicBezTo>
                    <a:pt x="285" y="84"/>
                    <a:pt x="285" y="84"/>
                    <a:pt x="285" y="84"/>
                  </a:cubicBezTo>
                  <a:cubicBezTo>
                    <a:pt x="281" y="85"/>
                    <a:pt x="278" y="82"/>
                    <a:pt x="275" y="84"/>
                  </a:cubicBezTo>
                  <a:cubicBezTo>
                    <a:pt x="274" y="85"/>
                    <a:pt x="274" y="86"/>
                    <a:pt x="272" y="88"/>
                  </a:cubicBezTo>
                  <a:cubicBezTo>
                    <a:pt x="270" y="89"/>
                    <a:pt x="260" y="97"/>
                    <a:pt x="256" y="97"/>
                  </a:cubicBezTo>
                  <a:cubicBezTo>
                    <a:pt x="251" y="97"/>
                    <a:pt x="249" y="93"/>
                    <a:pt x="242" y="93"/>
                  </a:cubicBezTo>
                  <a:cubicBezTo>
                    <a:pt x="235" y="93"/>
                    <a:pt x="234" y="99"/>
                    <a:pt x="230" y="101"/>
                  </a:cubicBezTo>
                  <a:cubicBezTo>
                    <a:pt x="230" y="99"/>
                    <a:pt x="229" y="94"/>
                    <a:pt x="227" y="94"/>
                  </a:cubicBezTo>
                  <a:cubicBezTo>
                    <a:pt x="225" y="94"/>
                    <a:pt x="225" y="96"/>
                    <a:pt x="222" y="96"/>
                  </a:cubicBezTo>
                  <a:cubicBezTo>
                    <a:pt x="218" y="96"/>
                    <a:pt x="214" y="96"/>
                    <a:pt x="210" y="96"/>
                  </a:cubicBezTo>
                  <a:cubicBezTo>
                    <a:pt x="203" y="96"/>
                    <a:pt x="201" y="91"/>
                    <a:pt x="196" y="89"/>
                  </a:cubicBezTo>
                  <a:cubicBezTo>
                    <a:pt x="195" y="88"/>
                    <a:pt x="193" y="90"/>
                    <a:pt x="192" y="88"/>
                  </a:cubicBezTo>
                  <a:cubicBezTo>
                    <a:pt x="191" y="86"/>
                    <a:pt x="191" y="84"/>
                    <a:pt x="188" y="82"/>
                  </a:cubicBezTo>
                  <a:cubicBezTo>
                    <a:pt x="184" y="80"/>
                    <a:pt x="181" y="82"/>
                    <a:pt x="178" y="78"/>
                  </a:cubicBezTo>
                  <a:cubicBezTo>
                    <a:pt x="174" y="75"/>
                    <a:pt x="171" y="76"/>
                    <a:pt x="165" y="75"/>
                  </a:cubicBezTo>
                  <a:cubicBezTo>
                    <a:pt x="160" y="74"/>
                    <a:pt x="158" y="70"/>
                    <a:pt x="153" y="68"/>
                  </a:cubicBezTo>
                  <a:cubicBezTo>
                    <a:pt x="152" y="68"/>
                    <a:pt x="149" y="68"/>
                    <a:pt x="148" y="67"/>
                  </a:cubicBezTo>
                  <a:cubicBezTo>
                    <a:pt x="147" y="63"/>
                    <a:pt x="148" y="61"/>
                    <a:pt x="147" y="58"/>
                  </a:cubicBezTo>
                  <a:cubicBezTo>
                    <a:pt x="147" y="55"/>
                    <a:pt x="147" y="55"/>
                    <a:pt x="147" y="55"/>
                  </a:cubicBezTo>
                  <a:cubicBezTo>
                    <a:pt x="150" y="55"/>
                    <a:pt x="153" y="56"/>
                    <a:pt x="153" y="52"/>
                  </a:cubicBezTo>
                  <a:cubicBezTo>
                    <a:pt x="153" y="49"/>
                    <a:pt x="149" y="48"/>
                    <a:pt x="149" y="45"/>
                  </a:cubicBezTo>
                  <a:cubicBezTo>
                    <a:pt x="149" y="37"/>
                    <a:pt x="160" y="38"/>
                    <a:pt x="160" y="31"/>
                  </a:cubicBezTo>
                  <a:cubicBezTo>
                    <a:pt x="160" y="28"/>
                    <a:pt x="153" y="23"/>
                    <a:pt x="151" y="23"/>
                  </a:cubicBezTo>
                  <a:cubicBezTo>
                    <a:pt x="146" y="23"/>
                    <a:pt x="144" y="27"/>
                    <a:pt x="139" y="28"/>
                  </a:cubicBezTo>
                  <a:cubicBezTo>
                    <a:pt x="133" y="26"/>
                    <a:pt x="130" y="26"/>
                    <a:pt x="126" y="22"/>
                  </a:cubicBezTo>
                  <a:cubicBezTo>
                    <a:pt x="124" y="20"/>
                    <a:pt x="126" y="16"/>
                    <a:pt x="122" y="15"/>
                  </a:cubicBezTo>
                  <a:cubicBezTo>
                    <a:pt x="118" y="14"/>
                    <a:pt x="115" y="15"/>
                    <a:pt x="115" y="10"/>
                  </a:cubicBezTo>
                  <a:cubicBezTo>
                    <a:pt x="112" y="10"/>
                    <a:pt x="109" y="10"/>
                    <a:pt x="106" y="10"/>
                  </a:cubicBezTo>
                  <a:cubicBezTo>
                    <a:pt x="100" y="10"/>
                    <a:pt x="98" y="14"/>
                    <a:pt x="91" y="14"/>
                  </a:cubicBezTo>
                  <a:cubicBezTo>
                    <a:pt x="84" y="14"/>
                    <a:pt x="91" y="0"/>
                    <a:pt x="85" y="0"/>
                  </a:cubicBezTo>
                  <a:cubicBezTo>
                    <a:pt x="79" y="0"/>
                    <a:pt x="78" y="6"/>
                    <a:pt x="75" y="6"/>
                  </a:cubicBezTo>
                  <a:cubicBezTo>
                    <a:pt x="75" y="6"/>
                    <a:pt x="74" y="7"/>
                    <a:pt x="74" y="6"/>
                  </a:cubicBezTo>
                  <a:cubicBezTo>
                    <a:pt x="71" y="10"/>
                    <a:pt x="67" y="14"/>
                    <a:pt x="61" y="14"/>
                  </a:cubicBezTo>
                  <a:cubicBezTo>
                    <a:pt x="59" y="14"/>
                    <a:pt x="58" y="10"/>
                    <a:pt x="56" y="10"/>
                  </a:cubicBezTo>
                  <a:cubicBezTo>
                    <a:pt x="54" y="10"/>
                    <a:pt x="47" y="13"/>
                    <a:pt x="47" y="9"/>
                  </a:cubicBezTo>
                  <a:cubicBezTo>
                    <a:pt x="44" y="9"/>
                    <a:pt x="45" y="8"/>
                    <a:pt x="42" y="8"/>
                  </a:cubicBezTo>
                  <a:cubicBezTo>
                    <a:pt x="35" y="8"/>
                    <a:pt x="34" y="16"/>
                    <a:pt x="29" y="20"/>
                  </a:cubicBezTo>
                  <a:cubicBezTo>
                    <a:pt x="27" y="23"/>
                    <a:pt x="24" y="23"/>
                    <a:pt x="21" y="25"/>
                  </a:cubicBezTo>
                  <a:cubicBezTo>
                    <a:pt x="20" y="27"/>
                    <a:pt x="18" y="30"/>
                    <a:pt x="15" y="30"/>
                  </a:cubicBezTo>
                  <a:cubicBezTo>
                    <a:pt x="12" y="30"/>
                    <a:pt x="10" y="27"/>
                    <a:pt x="8" y="27"/>
                  </a:cubicBezTo>
                  <a:cubicBezTo>
                    <a:pt x="7" y="27"/>
                    <a:pt x="7" y="29"/>
                    <a:pt x="6" y="29"/>
                  </a:cubicBezTo>
                  <a:cubicBezTo>
                    <a:pt x="4" y="30"/>
                    <a:pt x="0" y="41"/>
                    <a:pt x="0" y="41"/>
                  </a:cubicBezTo>
                  <a:cubicBezTo>
                    <a:pt x="0" y="42"/>
                    <a:pt x="0" y="43"/>
                    <a:pt x="0" y="44"/>
                  </a:cubicBezTo>
                  <a:cubicBezTo>
                    <a:pt x="0" y="45"/>
                    <a:pt x="0" y="46"/>
                    <a:pt x="1" y="47"/>
                  </a:cubicBezTo>
                  <a:cubicBezTo>
                    <a:pt x="1" y="56"/>
                    <a:pt x="1" y="56"/>
                    <a:pt x="1" y="56"/>
                  </a:cubicBezTo>
                  <a:cubicBezTo>
                    <a:pt x="2" y="59"/>
                    <a:pt x="1" y="61"/>
                    <a:pt x="2" y="63"/>
                  </a:cubicBezTo>
                  <a:cubicBezTo>
                    <a:pt x="3" y="66"/>
                    <a:pt x="9" y="63"/>
                    <a:pt x="9" y="68"/>
                  </a:cubicBezTo>
                  <a:cubicBezTo>
                    <a:pt x="9" y="74"/>
                    <a:pt x="3" y="73"/>
                    <a:pt x="3" y="78"/>
                  </a:cubicBezTo>
                  <a:cubicBezTo>
                    <a:pt x="3" y="82"/>
                    <a:pt x="5" y="82"/>
                    <a:pt x="6" y="83"/>
                  </a:cubicBezTo>
                  <a:cubicBezTo>
                    <a:pt x="11" y="93"/>
                    <a:pt x="21" y="94"/>
                    <a:pt x="21" y="107"/>
                  </a:cubicBezTo>
                  <a:cubicBezTo>
                    <a:pt x="13" y="108"/>
                    <a:pt x="8" y="110"/>
                    <a:pt x="8" y="118"/>
                  </a:cubicBezTo>
                  <a:cubicBezTo>
                    <a:pt x="8" y="120"/>
                    <a:pt x="10" y="121"/>
                    <a:pt x="10" y="123"/>
                  </a:cubicBezTo>
                  <a:cubicBezTo>
                    <a:pt x="20" y="122"/>
                    <a:pt x="20" y="122"/>
                    <a:pt x="20" y="122"/>
                  </a:cubicBezTo>
                  <a:cubicBezTo>
                    <a:pt x="20" y="122"/>
                    <a:pt x="21" y="121"/>
                    <a:pt x="22" y="120"/>
                  </a:cubicBezTo>
                  <a:cubicBezTo>
                    <a:pt x="30" y="122"/>
                    <a:pt x="30" y="122"/>
                    <a:pt x="30" y="122"/>
                  </a:cubicBezTo>
                  <a:cubicBezTo>
                    <a:pt x="33" y="122"/>
                    <a:pt x="33" y="120"/>
                    <a:pt x="37" y="120"/>
                  </a:cubicBezTo>
                  <a:cubicBezTo>
                    <a:pt x="40" y="120"/>
                    <a:pt x="42" y="119"/>
                    <a:pt x="45" y="120"/>
                  </a:cubicBezTo>
                  <a:cubicBezTo>
                    <a:pt x="49" y="121"/>
                    <a:pt x="51" y="128"/>
                    <a:pt x="53" y="132"/>
                  </a:cubicBezTo>
                  <a:cubicBezTo>
                    <a:pt x="56" y="136"/>
                    <a:pt x="64" y="142"/>
                    <a:pt x="70" y="142"/>
                  </a:cubicBezTo>
                  <a:cubicBezTo>
                    <a:pt x="72" y="142"/>
                    <a:pt x="74" y="142"/>
                    <a:pt x="76" y="142"/>
                  </a:cubicBezTo>
                  <a:cubicBezTo>
                    <a:pt x="75" y="143"/>
                    <a:pt x="75" y="146"/>
                    <a:pt x="73" y="146"/>
                  </a:cubicBezTo>
                  <a:cubicBezTo>
                    <a:pt x="70" y="147"/>
                    <a:pt x="68" y="146"/>
                    <a:pt x="66" y="148"/>
                  </a:cubicBezTo>
                  <a:cubicBezTo>
                    <a:pt x="70" y="152"/>
                    <a:pt x="73" y="161"/>
                    <a:pt x="82" y="161"/>
                  </a:cubicBezTo>
                  <a:cubicBezTo>
                    <a:pt x="90" y="161"/>
                    <a:pt x="90" y="151"/>
                    <a:pt x="94" y="147"/>
                  </a:cubicBezTo>
                  <a:cubicBezTo>
                    <a:pt x="96" y="147"/>
                    <a:pt x="96" y="147"/>
                    <a:pt x="96" y="147"/>
                  </a:cubicBezTo>
                  <a:cubicBezTo>
                    <a:pt x="96" y="148"/>
                    <a:pt x="94" y="151"/>
                    <a:pt x="94" y="151"/>
                  </a:cubicBezTo>
                  <a:cubicBezTo>
                    <a:pt x="94" y="155"/>
                    <a:pt x="97" y="159"/>
                    <a:pt x="97" y="163"/>
                  </a:cubicBezTo>
                  <a:cubicBezTo>
                    <a:pt x="97" y="167"/>
                    <a:pt x="96" y="167"/>
                    <a:pt x="96" y="172"/>
                  </a:cubicBezTo>
                  <a:lnTo>
                    <a:pt x="97" y="172"/>
                  </a:ln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545" name="Google Shape;545;p24"/>
            <p:cNvSpPr/>
            <p:nvPr/>
          </p:nvSpPr>
          <p:spPr>
            <a:xfrm>
              <a:off x="13855222" y="4422663"/>
              <a:ext cx="356603" cy="395743"/>
            </a:xfrm>
            <a:custGeom>
              <a:rect b="b" l="l" r="r" t="t"/>
              <a:pathLst>
                <a:path extrusionOk="0" h="92" w="83">
                  <a:moveTo>
                    <a:pt x="24" y="85"/>
                  </a:moveTo>
                  <a:cubicBezTo>
                    <a:pt x="23" y="85"/>
                    <a:pt x="24" y="82"/>
                    <a:pt x="23" y="80"/>
                  </a:cubicBezTo>
                  <a:cubicBezTo>
                    <a:pt x="21" y="80"/>
                    <a:pt x="20" y="82"/>
                    <a:pt x="17" y="82"/>
                  </a:cubicBezTo>
                  <a:cubicBezTo>
                    <a:pt x="7" y="82"/>
                    <a:pt x="11" y="72"/>
                    <a:pt x="8" y="66"/>
                  </a:cubicBezTo>
                  <a:cubicBezTo>
                    <a:pt x="8" y="66"/>
                    <a:pt x="8" y="65"/>
                    <a:pt x="8" y="65"/>
                  </a:cubicBezTo>
                  <a:cubicBezTo>
                    <a:pt x="7" y="63"/>
                    <a:pt x="6" y="63"/>
                    <a:pt x="4" y="63"/>
                  </a:cubicBezTo>
                  <a:cubicBezTo>
                    <a:pt x="3" y="63"/>
                    <a:pt x="0" y="52"/>
                    <a:pt x="0" y="51"/>
                  </a:cubicBezTo>
                  <a:cubicBezTo>
                    <a:pt x="0" y="46"/>
                    <a:pt x="6" y="48"/>
                    <a:pt x="10" y="48"/>
                  </a:cubicBezTo>
                  <a:cubicBezTo>
                    <a:pt x="19" y="48"/>
                    <a:pt x="18" y="39"/>
                    <a:pt x="22" y="35"/>
                  </a:cubicBezTo>
                  <a:cubicBezTo>
                    <a:pt x="24" y="33"/>
                    <a:pt x="27" y="33"/>
                    <a:pt x="30" y="32"/>
                  </a:cubicBezTo>
                  <a:cubicBezTo>
                    <a:pt x="34" y="32"/>
                    <a:pt x="34" y="29"/>
                    <a:pt x="36" y="26"/>
                  </a:cubicBezTo>
                  <a:cubicBezTo>
                    <a:pt x="35" y="25"/>
                    <a:pt x="38" y="23"/>
                    <a:pt x="38" y="23"/>
                  </a:cubicBezTo>
                  <a:cubicBezTo>
                    <a:pt x="40" y="22"/>
                    <a:pt x="40" y="22"/>
                    <a:pt x="41" y="21"/>
                  </a:cubicBezTo>
                  <a:cubicBezTo>
                    <a:pt x="42" y="21"/>
                    <a:pt x="42" y="19"/>
                    <a:pt x="43" y="19"/>
                  </a:cubicBezTo>
                  <a:cubicBezTo>
                    <a:pt x="45" y="16"/>
                    <a:pt x="52" y="18"/>
                    <a:pt x="53" y="15"/>
                  </a:cubicBezTo>
                  <a:cubicBezTo>
                    <a:pt x="56" y="11"/>
                    <a:pt x="62" y="0"/>
                    <a:pt x="66" y="0"/>
                  </a:cubicBezTo>
                  <a:cubicBezTo>
                    <a:pt x="71" y="0"/>
                    <a:pt x="71" y="3"/>
                    <a:pt x="71" y="7"/>
                  </a:cubicBezTo>
                  <a:cubicBezTo>
                    <a:pt x="71" y="13"/>
                    <a:pt x="83" y="10"/>
                    <a:pt x="83" y="15"/>
                  </a:cubicBezTo>
                  <a:cubicBezTo>
                    <a:pt x="83" y="18"/>
                    <a:pt x="76" y="16"/>
                    <a:pt x="76" y="19"/>
                  </a:cubicBezTo>
                  <a:cubicBezTo>
                    <a:pt x="76" y="19"/>
                    <a:pt x="77" y="20"/>
                    <a:pt x="78" y="20"/>
                  </a:cubicBezTo>
                  <a:cubicBezTo>
                    <a:pt x="77" y="21"/>
                    <a:pt x="69" y="24"/>
                    <a:pt x="69" y="24"/>
                  </a:cubicBezTo>
                  <a:cubicBezTo>
                    <a:pt x="70" y="25"/>
                    <a:pt x="70" y="26"/>
                    <a:pt x="70" y="27"/>
                  </a:cubicBezTo>
                  <a:cubicBezTo>
                    <a:pt x="70" y="27"/>
                    <a:pt x="68" y="28"/>
                    <a:pt x="68" y="29"/>
                  </a:cubicBezTo>
                  <a:cubicBezTo>
                    <a:pt x="68" y="33"/>
                    <a:pt x="76" y="47"/>
                    <a:pt x="81" y="47"/>
                  </a:cubicBezTo>
                  <a:cubicBezTo>
                    <a:pt x="80" y="52"/>
                    <a:pt x="78" y="50"/>
                    <a:pt x="75" y="50"/>
                  </a:cubicBezTo>
                  <a:cubicBezTo>
                    <a:pt x="74" y="50"/>
                    <a:pt x="73" y="51"/>
                    <a:pt x="72" y="51"/>
                  </a:cubicBezTo>
                  <a:cubicBezTo>
                    <a:pt x="71" y="54"/>
                    <a:pt x="71" y="54"/>
                    <a:pt x="71" y="54"/>
                  </a:cubicBezTo>
                  <a:cubicBezTo>
                    <a:pt x="69" y="60"/>
                    <a:pt x="67" y="62"/>
                    <a:pt x="67" y="67"/>
                  </a:cubicBezTo>
                  <a:cubicBezTo>
                    <a:pt x="64" y="67"/>
                    <a:pt x="61" y="72"/>
                    <a:pt x="61" y="73"/>
                  </a:cubicBezTo>
                  <a:cubicBezTo>
                    <a:pt x="61" y="75"/>
                    <a:pt x="62" y="76"/>
                    <a:pt x="62" y="77"/>
                  </a:cubicBezTo>
                  <a:cubicBezTo>
                    <a:pt x="62" y="80"/>
                    <a:pt x="59" y="84"/>
                    <a:pt x="59" y="87"/>
                  </a:cubicBezTo>
                  <a:cubicBezTo>
                    <a:pt x="54" y="88"/>
                    <a:pt x="54" y="92"/>
                    <a:pt x="50" y="92"/>
                  </a:cubicBezTo>
                  <a:cubicBezTo>
                    <a:pt x="47" y="92"/>
                    <a:pt x="46" y="89"/>
                    <a:pt x="46" y="88"/>
                  </a:cubicBezTo>
                  <a:cubicBezTo>
                    <a:pt x="41" y="86"/>
                    <a:pt x="38" y="83"/>
                    <a:pt x="33" y="83"/>
                  </a:cubicBezTo>
                  <a:cubicBezTo>
                    <a:pt x="31" y="83"/>
                    <a:pt x="30" y="86"/>
                    <a:pt x="26" y="86"/>
                  </a:cubicBezTo>
                  <a:cubicBezTo>
                    <a:pt x="25" y="86"/>
                    <a:pt x="25" y="85"/>
                    <a:pt x="24" y="85"/>
                  </a:cubicBez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546" name="Google Shape;546;p24"/>
            <p:cNvSpPr/>
            <p:nvPr/>
          </p:nvSpPr>
          <p:spPr>
            <a:xfrm>
              <a:off x="14318370" y="4324817"/>
              <a:ext cx="158732" cy="145686"/>
            </a:xfrm>
            <a:custGeom>
              <a:rect b="b" l="l" r="r" t="t"/>
              <a:pathLst>
                <a:path extrusionOk="0" h="34" w="37">
                  <a:moveTo>
                    <a:pt x="31" y="24"/>
                  </a:moveTo>
                  <a:cubicBezTo>
                    <a:pt x="31" y="23"/>
                    <a:pt x="30" y="23"/>
                    <a:pt x="29" y="22"/>
                  </a:cubicBezTo>
                  <a:cubicBezTo>
                    <a:pt x="28" y="24"/>
                    <a:pt x="27" y="24"/>
                    <a:pt x="27" y="26"/>
                  </a:cubicBezTo>
                  <a:cubicBezTo>
                    <a:pt x="27" y="27"/>
                    <a:pt x="30" y="28"/>
                    <a:pt x="30" y="31"/>
                  </a:cubicBezTo>
                  <a:cubicBezTo>
                    <a:pt x="30" y="33"/>
                    <a:pt x="29" y="34"/>
                    <a:pt x="27" y="34"/>
                  </a:cubicBezTo>
                  <a:cubicBezTo>
                    <a:pt x="26" y="34"/>
                    <a:pt x="26" y="33"/>
                    <a:pt x="26" y="32"/>
                  </a:cubicBezTo>
                  <a:cubicBezTo>
                    <a:pt x="25" y="33"/>
                    <a:pt x="24" y="33"/>
                    <a:pt x="23" y="33"/>
                  </a:cubicBezTo>
                  <a:cubicBezTo>
                    <a:pt x="19" y="32"/>
                    <a:pt x="16" y="28"/>
                    <a:pt x="16" y="24"/>
                  </a:cubicBezTo>
                  <a:cubicBezTo>
                    <a:pt x="16" y="22"/>
                    <a:pt x="17" y="21"/>
                    <a:pt x="18" y="21"/>
                  </a:cubicBezTo>
                  <a:cubicBezTo>
                    <a:pt x="17" y="20"/>
                    <a:pt x="17" y="19"/>
                    <a:pt x="17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9"/>
                    <a:pt x="13" y="20"/>
                    <a:pt x="13" y="20"/>
                  </a:cubicBezTo>
                  <a:cubicBezTo>
                    <a:pt x="11" y="20"/>
                    <a:pt x="11" y="20"/>
                    <a:pt x="10" y="19"/>
                  </a:cubicBezTo>
                  <a:cubicBezTo>
                    <a:pt x="10" y="19"/>
                    <a:pt x="10" y="20"/>
                    <a:pt x="10" y="20"/>
                  </a:cubicBezTo>
                  <a:cubicBezTo>
                    <a:pt x="9" y="20"/>
                    <a:pt x="7" y="18"/>
                    <a:pt x="7" y="18"/>
                  </a:cubicBezTo>
                  <a:cubicBezTo>
                    <a:pt x="4" y="20"/>
                    <a:pt x="5" y="29"/>
                    <a:pt x="2" y="29"/>
                  </a:cubicBezTo>
                  <a:cubicBezTo>
                    <a:pt x="0" y="29"/>
                    <a:pt x="2" y="24"/>
                    <a:pt x="2" y="23"/>
                  </a:cubicBezTo>
                  <a:cubicBezTo>
                    <a:pt x="2" y="22"/>
                    <a:pt x="1" y="21"/>
                    <a:pt x="1" y="20"/>
                  </a:cubicBezTo>
                  <a:cubicBezTo>
                    <a:pt x="1" y="18"/>
                    <a:pt x="2" y="16"/>
                    <a:pt x="3" y="14"/>
                  </a:cubicBezTo>
                  <a:cubicBezTo>
                    <a:pt x="8" y="14"/>
                    <a:pt x="7" y="9"/>
                    <a:pt x="12" y="9"/>
                  </a:cubicBezTo>
                  <a:cubicBezTo>
                    <a:pt x="15" y="9"/>
                    <a:pt x="14" y="13"/>
                    <a:pt x="16" y="13"/>
                  </a:cubicBezTo>
                  <a:cubicBezTo>
                    <a:pt x="17" y="13"/>
                    <a:pt x="17" y="13"/>
                    <a:pt x="18" y="13"/>
                  </a:cubicBezTo>
                  <a:cubicBezTo>
                    <a:pt x="18" y="11"/>
                    <a:pt x="19" y="10"/>
                    <a:pt x="20" y="10"/>
                  </a:cubicBezTo>
                  <a:cubicBezTo>
                    <a:pt x="20" y="6"/>
                    <a:pt x="25" y="7"/>
                    <a:pt x="26" y="6"/>
                  </a:cubicBezTo>
                  <a:cubicBezTo>
                    <a:pt x="27" y="4"/>
                    <a:pt x="26" y="0"/>
                    <a:pt x="27" y="0"/>
                  </a:cubicBezTo>
                  <a:cubicBezTo>
                    <a:pt x="29" y="0"/>
                    <a:pt x="30" y="1"/>
                    <a:pt x="31" y="2"/>
                  </a:cubicBezTo>
                  <a:cubicBezTo>
                    <a:pt x="33" y="4"/>
                    <a:pt x="37" y="19"/>
                    <a:pt x="37" y="21"/>
                  </a:cubicBezTo>
                  <a:cubicBezTo>
                    <a:pt x="37" y="24"/>
                    <a:pt x="34" y="25"/>
                    <a:pt x="34" y="29"/>
                  </a:cubicBezTo>
                  <a:cubicBezTo>
                    <a:pt x="33" y="29"/>
                    <a:pt x="31" y="24"/>
                    <a:pt x="31" y="23"/>
                  </a:cubicBezTo>
                  <a:lnTo>
                    <a:pt x="31" y="24"/>
                  </a:ln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547" name="Google Shape;547;p24"/>
            <p:cNvSpPr/>
            <p:nvPr/>
          </p:nvSpPr>
          <p:spPr>
            <a:xfrm>
              <a:off x="14172684" y="4285677"/>
              <a:ext cx="76104" cy="80454"/>
            </a:xfrm>
            <a:custGeom>
              <a:rect b="b" l="l" r="r" t="t"/>
              <a:pathLst>
                <a:path extrusionOk="0" h="19" w="18">
                  <a:moveTo>
                    <a:pt x="1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2" y="11"/>
                    <a:pt x="11" y="8"/>
                    <a:pt x="14" y="3"/>
                  </a:cubicBezTo>
                  <a:cubicBezTo>
                    <a:pt x="15" y="2"/>
                    <a:pt x="15" y="0"/>
                    <a:pt x="16" y="0"/>
                  </a:cubicBezTo>
                  <a:cubicBezTo>
                    <a:pt x="16" y="2"/>
                    <a:pt x="17" y="3"/>
                    <a:pt x="18" y="4"/>
                  </a:cubicBezTo>
                  <a:cubicBezTo>
                    <a:pt x="17" y="4"/>
                    <a:pt x="17" y="5"/>
                    <a:pt x="15" y="5"/>
                  </a:cubicBezTo>
                  <a:cubicBezTo>
                    <a:pt x="15" y="7"/>
                    <a:pt x="13" y="8"/>
                    <a:pt x="11" y="8"/>
                  </a:cubicBezTo>
                  <a:cubicBezTo>
                    <a:pt x="10" y="13"/>
                    <a:pt x="5" y="17"/>
                    <a:pt x="1" y="19"/>
                  </a:cubicBez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548" name="Google Shape;548;p24"/>
            <p:cNvSpPr/>
            <p:nvPr/>
          </p:nvSpPr>
          <p:spPr>
            <a:xfrm>
              <a:off x="14227047" y="4013876"/>
              <a:ext cx="154384" cy="215266"/>
            </a:xfrm>
            <a:custGeom>
              <a:rect b="b" l="l" r="r" t="t"/>
              <a:pathLst>
                <a:path extrusionOk="0" h="50" w="36">
                  <a:moveTo>
                    <a:pt x="3" y="20"/>
                  </a:moveTo>
                  <a:cubicBezTo>
                    <a:pt x="4" y="18"/>
                    <a:pt x="4" y="15"/>
                    <a:pt x="5" y="13"/>
                  </a:cubicBezTo>
                  <a:cubicBezTo>
                    <a:pt x="5" y="10"/>
                    <a:pt x="3" y="8"/>
                    <a:pt x="3" y="5"/>
                  </a:cubicBezTo>
                  <a:cubicBezTo>
                    <a:pt x="3" y="2"/>
                    <a:pt x="4" y="0"/>
                    <a:pt x="6" y="0"/>
                  </a:cubicBezTo>
                  <a:cubicBezTo>
                    <a:pt x="9" y="0"/>
                    <a:pt x="8" y="4"/>
                    <a:pt x="11" y="4"/>
                  </a:cubicBezTo>
                  <a:cubicBezTo>
                    <a:pt x="12" y="4"/>
                    <a:pt x="13" y="2"/>
                    <a:pt x="14" y="2"/>
                  </a:cubicBezTo>
                  <a:cubicBezTo>
                    <a:pt x="14" y="2"/>
                    <a:pt x="15" y="3"/>
                    <a:pt x="15" y="3"/>
                  </a:cubicBezTo>
                  <a:cubicBezTo>
                    <a:pt x="15" y="4"/>
                    <a:pt x="15" y="4"/>
                    <a:pt x="15" y="5"/>
                  </a:cubicBezTo>
                  <a:cubicBezTo>
                    <a:pt x="15" y="8"/>
                    <a:pt x="18" y="12"/>
                    <a:pt x="18" y="16"/>
                  </a:cubicBezTo>
                  <a:cubicBezTo>
                    <a:pt x="18" y="22"/>
                    <a:pt x="14" y="22"/>
                    <a:pt x="13" y="27"/>
                  </a:cubicBezTo>
                  <a:cubicBezTo>
                    <a:pt x="13" y="31"/>
                    <a:pt x="17" y="37"/>
                    <a:pt x="20" y="39"/>
                  </a:cubicBezTo>
                  <a:cubicBezTo>
                    <a:pt x="20" y="38"/>
                    <a:pt x="20" y="38"/>
                    <a:pt x="20" y="37"/>
                  </a:cubicBezTo>
                  <a:cubicBezTo>
                    <a:pt x="20" y="36"/>
                    <a:pt x="21" y="35"/>
                    <a:pt x="23" y="35"/>
                  </a:cubicBezTo>
                  <a:cubicBezTo>
                    <a:pt x="26" y="36"/>
                    <a:pt x="27" y="41"/>
                    <a:pt x="28" y="41"/>
                  </a:cubicBezTo>
                  <a:cubicBezTo>
                    <a:pt x="29" y="41"/>
                    <a:pt x="29" y="40"/>
                    <a:pt x="31" y="40"/>
                  </a:cubicBezTo>
                  <a:cubicBezTo>
                    <a:pt x="31" y="40"/>
                    <a:pt x="32" y="40"/>
                    <a:pt x="32" y="40"/>
                  </a:cubicBezTo>
                  <a:cubicBezTo>
                    <a:pt x="32" y="42"/>
                    <a:pt x="30" y="42"/>
                    <a:pt x="30" y="43"/>
                  </a:cubicBezTo>
                  <a:cubicBezTo>
                    <a:pt x="30" y="44"/>
                    <a:pt x="32" y="43"/>
                    <a:pt x="32" y="43"/>
                  </a:cubicBezTo>
                  <a:cubicBezTo>
                    <a:pt x="32" y="45"/>
                    <a:pt x="34" y="46"/>
                    <a:pt x="36" y="46"/>
                  </a:cubicBezTo>
                  <a:cubicBezTo>
                    <a:pt x="36" y="47"/>
                    <a:pt x="36" y="47"/>
                    <a:pt x="36" y="48"/>
                  </a:cubicBezTo>
                  <a:cubicBezTo>
                    <a:pt x="36" y="49"/>
                    <a:pt x="35" y="50"/>
                    <a:pt x="35" y="50"/>
                  </a:cubicBezTo>
                  <a:cubicBezTo>
                    <a:pt x="34" y="50"/>
                    <a:pt x="33" y="48"/>
                    <a:pt x="33" y="48"/>
                  </a:cubicBezTo>
                  <a:cubicBezTo>
                    <a:pt x="32" y="45"/>
                    <a:pt x="25" y="42"/>
                    <a:pt x="24" y="40"/>
                  </a:cubicBezTo>
                  <a:cubicBezTo>
                    <a:pt x="23" y="42"/>
                    <a:pt x="23" y="43"/>
                    <a:pt x="24" y="45"/>
                  </a:cubicBezTo>
                  <a:cubicBezTo>
                    <a:pt x="20" y="45"/>
                    <a:pt x="20" y="39"/>
                    <a:pt x="17" y="39"/>
                  </a:cubicBezTo>
                  <a:cubicBezTo>
                    <a:pt x="15" y="39"/>
                    <a:pt x="14" y="41"/>
                    <a:pt x="12" y="41"/>
                  </a:cubicBezTo>
                  <a:cubicBezTo>
                    <a:pt x="11" y="41"/>
                    <a:pt x="9" y="38"/>
                    <a:pt x="9" y="37"/>
                  </a:cubicBezTo>
                  <a:cubicBezTo>
                    <a:pt x="9" y="35"/>
                    <a:pt x="10" y="35"/>
                    <a:pt x="10" y="34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8" y="32"/>
                    <a:pt x="8" y="33"/>
                    <a:pt x="7" y="33"/>
                  </a:cubicBezTo>
                  <a:cubicBezTo>
                    <a:pt x="6" y="33"/>
                    <a:pt x="1" y="30"/>
                    <a:pt x="1" y="29"/>
                  </a:cubicBezTo>
                  <a:cubicBezTo>
                    <a:pt x="1" y="25"/>
                    <a:pt x="0" y="20"/>
                    <a:pt x="3" y="20"/>
                  </a:cubicBez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549" name="Google Shape;549;p24"/>
            <p:cNvSpPr/>
            <p:nvPr/>
          </p:nvSpPr>
          <p:spPr>
            <a:xfrm>
              <a:off x="14385777" y="4229142"/>
              <a:ext cx="47836" cy="86976"/>
            </a:xfrm>
            <a:custGeom>
              <a:rect b="b" l="l" r="r" t="t"/>
              <a:pathLst>
                <a:path extrusionOk="0" h="20" w="11">
                  <a:moveTo>
                    <a:pt x="10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7" y="15"/>
                    <a:pt x="8" y="18"/>
                    <a:pt x="9" y="18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8" y="20"/>
                    <a:pt x="7" y="20"/>
                    <a:pt x="6" y="20"/>
                  </a:cubicBezTo>
                  <a:cubicBezTo>
                    <a:pt x="4" y="20"/>
                    <a:pt x="4" y="18"/>
                    <a:pt x="5" y="16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3" y="15"/>
                    <a:pt x="1" y="12"/>
                    <a:pt x="1" y="11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3" y="10"/>
                    <a:pt x="4" y="10"/>
                    <a:pt x="5" y="10"/>
                  </a:cubicBezTo>
                  <a:cubicBezTo>
                    <a:pt x="5" y="10"/>
                    <a:pt x="6" y="9"/>
                    <a:pt x="6" y="9"/>
                  </a:cubicBezTo>
                  <a:cubicBezTo>
                    <a:pt x="6" y="5"/>
                    <a:pt x="0" y="3"/>
                    <a:pt x="0" y="1"/>
                  </a:cubicBezTo>
                  <a:cubicBezTo>
                    <a:pt x="1" y="1"/>
                    <a:pt x="1" y="0"/>
                    <a:pt x="2" y="0"/>
                  </a:cubicBezTo>
                  <a:cubicBezTo>
                    <a:pt x="4" y="0"/>
                    <a:pt x="6" y="1"/>
                    <a:pt x="8" y="1"/>
                  </a:cubicBezTo>
                  <a:cubicBezTo>
                    <a:pt x="8" y="2"/>
                    <a:pt x="8" y="3"/>
                    <a:pt x="8" y="4"/>
                  </a:cubicBezTo>
                  <a:cubicBezTo>
                    <a:pt x="8" y="4"/>
                    <a:pt x="9" y="4"/>
                    <a:pt x="9" y="4"/>
                  </a:cubicBezTo>
                  <a:cubicBezTo>
                    <a:pt x="10" y="5"/>
                    <a:pt x="9" y="8"/>
                    <a:pt x="9" y="8"/>
                  </a:cubicBezTo>
                  <a:cubicBezTo>
                    <a:pt x="9" y="8"/>
                    <a:pt x="11" y="10"/>
                    <a:pt x="11" y="10"/>
                  </a:cubicBezTo>
                  <a:cubicBezTo>
                    <a:pt x="11" y="12"/>
                    <a:pt x="11" y="12"/>
                    <a:pt x="10" y="13"/>
                  </a:cubicBez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550" name="Google Shape;550;p24"/>
            <p:cNvSpPr/>
            <p:nvPr/>
          </p:nvSpPr>
          <p:spPr>
            <a:xfrm>
              <a:off x="14314023" y="4250887"/>
              <a:ext cx="39140" cy="56534"/>
            </a:xfrm>
            <a:custGeom>
              <a:rect b="b" l="l" r="r" t="t"/>
              <a:pathLst>
                <a:path extrusionOk="0" h="13" w="9">
                  <a:moveTo>
                    <a:pt x="2" y="1"/>
                  </a:moveTo>
                  <a:cubicBezTo>
                    <a:pt x="3" y="2"/>
                    <a:pt x="9" y="3"/>
                    <a:pt x="9" y="5"/>
                  </a:cubicBezTo>
                  <a:cubicBezTo>
                    <a:pt x="9" y="9"/>
                    <a:pt x="3" y="11"/>
                    <a:pt x="1" y="13"/>
                  </a:cubicBezTo>
                  <a:cubicBezTo>
                    <a:pt x="1" y="9"/>
                    <a:pt x="0" y="4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2" y="0"/>
                    <a:pt x="3" y="1"/>
                    <a:pt x="3" y="2"/>
                  </a:cubicBezTo>
                  <a:lnTo>
                    <a:pt x="2" y="1"/>
                  </a:ln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551" name="Google Shape;551;p24"/>
            <p:cNvSpPr/>
            <p:nvPr/>
          </p:nvSpPr>
          <p:spPr>
            <a:xfrm>
              <a:off x="14335767" y="4285677"/>
              <a:ext cx="36966" cy="67408"/>
            </a:xfrm>
            <a:custGeom>
              <a:rect b="b" l="l" r="r" t="t"/>
              <a:pathLst>
                <a:path extrusionOk="0" h="16" w="9">
                  <a:moveTo>
                    <a:pt x="9" y="3"/>
                  </a:moveTo>
                  <a:cubicBezTo>
                    <a:pt x="9" y="6"/>
                    <a:pt x="6" y="8"/>
                    <a:pt x="6" y="11"/>
                  </a:cubicBezTo>
                  <a:cubicBezTo>
                    <a:pt x="6" y="14"/>
                    <a:pt x="7" y="13"/>
                    <a:pt x="7" y="15"/>
                  </a:cubicBezTo>
                  <a:cubicBezTo>
                    <a:pt x="7" y="15"/>
                    <a:pt x="6" y="16"/>
                    <a:pt x="6" y="16"/>
                  </a:cubicBezTo>
                  <a:cubicBezTo>
                    <a:pt x="5" y="16"/>
                    <a:pt x="0" y="11"/>
                    <a:pt x="0" y="9"/>
                  </a:cubicBezTo>
                  <a:cubicBezTo>
                    <a:pt x="0" y="8"/>
                    <a:pt x="2" y="8"/>
                    <a:pt x="3" y="8"/>
                  </a:cubicBezTo>
                  <a:cubicBezTo>
                    <a:pt x="3" y="7"/>
                    <a:pt x="4" y="1"/>
                    <a:pt x="5" y="1"/>
                  </a:cubicBezTo>
                  <a:cubicBezTo>
                    <a:pt x="8" y="0"/>
                    <a:pt x="9" y="2"/>
                    <a:pt x="9" y="3"/>
                  </a:cubicBez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552" name="Google Shape;552;p24"/>
            <p:cNvSpPr/>
            <p:nvPr/>
          </p:nvSpPr>
          <p:spPr>
            <a:xfrm>
              <a:off x="14370556" y="4290026"/>
              <a:ext cx="19570" cy="39140"/>
            </a:xfrm>
            <a:custGeom>
              <a:rect b="b" l="l" r="r" t="t"/>
              <a:pathLst>
                <a:path extrusionOk="0" h="9" w="5">
                  <a:moveTo>
                    <a:pt x="5" y="0"/>
                  </a:moveTo>
                  <a:cubicBezTo>
                    <a:pt x="5" y="4"/>
                    <a:pt x="1" y="6"/>
                    <a:pt x="1" y="9"/>
                  </a:cubicBezTo>
                  <a:cubicBezTo>
                    <a:pt x="1" y="9"/>
                    <a:pt x="0" y="9"/>
                    <a:pt x="0" y="9"/>
                  </a:cubicBezTo>
                  <a:cubicBezTo>
                    <a:pt x="1" y="6"/>
                    <a:pt x="2" y="4"/>
                    <a:pt x="2" y="0"/>
                  </a:cubicBezTo>
                  <a:cubicBezTo>
                    <a:pt x="3" y="0"/>
                    <a:pt x="4" y="0"/>
                    <a:pt x="5" y="0"/>
                  </a:cubicBez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553" name="Google Shape;553;p24"/>
            <p:cNvSpPr/>
            <p:nvPr/>
          </p:nvSpPr>
          <p:spPr>
            <a:xfrm>
              <a:off x="14377080" y="4316119"/>
              <a:ext cx="26092" cy="21744"/>
            </a:xfrm>
            <a:custGeom>
              <a:rect b="b" l="l" r="r" t="t"/>
              <a:pathLst>
                <a:path extrusionOk="0" h="5" w="6">
                  <a:moveTo>
                    <a:pt x="6" y="0"/>
                  </a:moveTo>
                  <a:cubicBezTo>
                    <a:pt x="6" y="3"/>
                    <a:pt x="4" y="5"/>
                    <a:pt x="2" y="5"/>
                  </a:cubicBezTo>
                  <a:cubicBezTo>
                    <a:pt x="1" y="5"/>
                    <a:pt x="0" y="4"/>
                    <a:pt x="0" y="4"/>
                  </a:cubicBezTo>
                  <a:cubicBezTo>
                    <a:pt x="0" y="2"/>
                    <a:pt x="2" y="2"/>
                    <a:pt x="3" y="0"/>
                  </a:cubicBezTo>
                  <a:cubicBezTo>
                    <a:pt x="4" y="1"/>
                    <a:pt x="5" y="1"/>
                    <a:pt x="6" y="0"/>
                  </a:cubicBez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554" name="Google Shape;554;p24"/>
            <p:cNvSpPr/>
            <p:nvPr/>
          </p:nvSpPr>
          <p:spPr>
            <a:xfrm>
              <a:off x="14353161" y="4229142"/>
              <a:ext cx="28268" cy="34790"/>
            </a:xfrm>
            <a:custGeom>
              <a:rect b="b" l="l" r="r" t="t"/>
              <a:pathLst>
                <a:path extrusionOk="0" h="8" w="7">
                  <a:moveTo>
                    <a:pt x="0" y="4"/>
                  </a:moveTo>
                  <a:cubicBezTo>
                    <a:pt x="0" y="2"/>
                    <a:pt x="0" y="1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2"/>
                    <a:pt x="7" y="3"/>
                    <a:pt x="6" y="6"/>
                  </a:cubicBezTo>
                  <a:cubicBezTo>
                    <a:pt x="6" y="8"/>
                    <a:pt x="4" y="5"/>
                    <a:pt x="4" y="4"/>
                  </a:cubicBezTo>
                  <a:cubicBezTo>
                    <a:pt x="2" y="4"/>
                    <a:pt x="1" y="4"/>
                    <a:pt x="0" y="4"/>
                  </a:cubicBez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555" name="Google Shape;555;p24"/>
            <p:cNvSpPr/>
            <p:nvPr/>
          </p:nvSpPr>
          <p:spPr>
            <a:xfrm>
              <a:off x="14257488" y="4194352"/>
              <a:ext cx="43488" cy="43488"/>
            </a:xfrm>
            <a:custGeom>
              <a:rect b="b" l="l" r="r" t="t"/>
              <a:pathLst>
                <a:path extrusionOk="0" h="10" w="10">
                  <a:moveTo>
                    <a:pt x="8" y="10"/>
                  </a:moveTo>
                  <a:cubicBezTo>
                    <a:pt x="6" y="10"/>
                    <a:pt x="0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6" y="2"/>
                    <a:pt x="9" y="2"/>
                    <a:pt x="9" y="5"/>
                  </a:cubicBezTo>
                  <a:cubicBezTo>
                    <a:pt x="10" y="7"/>
                    <a:pt x="9" y="10"/>
                    <a:pt x="8" y="10"/>
                  </a:cubicBez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556" name="Google Shape;556;p24"/>
            <p:cNvSpPr/>
            <p:nvPr/>
          </p:nvSpPr>
          <p:spPr>
            <a:xfrm>
              <a:off x="14300977" y="4198700"/>
              <a:ext cx="13046" cy="4348"/>
            </a:xfrm>
            <a:custGeom>
              <a:rect b="b" l="l" r="r" t="t"/>
              <a:pathLst>
                <a:path extrusionOk="0" h="1" w="3">
                  <a:moveTo>
                    <a:pt x="0" y="1"/>
                  </a:moveTo>
                  <a:cubicBezTo>
                    <a:pt x="1" y="1"/>
                    <a:pt x="2" y="1"/>
                    <a:pt x="3" y="1"/>
                  </a:cubicBezTo>
                  <a:cubicBezTo>
                    <a:pt x="2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557" name="Google Shape;557;p24"/>
            <p:cNvSpPr/>
            <p:nvPr/>
          </p:nvSpPr>
          <p:spPr>
            <a:xfrm>
              <a:off x="14240094" y="3757296"/>
              <a:ext cx="78278" cy="106546"/>
            </a:xfrm>
            <a:custGeom>
              <a:rect b="b" l="l" r="r" t="t"/>
              <a:pathLst>
                <a:path extrusionOk="0" h="25" w="18">
                  <a:moveTo>
                    <a:pt x="5" y="25"/>
                  </a:moveTo>
                  <a:cubicBezTo>
                    <a:pt x="0" y="25"/>
                    <a:pt x="1" y="22"/>
                    <a:pt x="1" y="17"/>
                  </a:cubicBezTo>
                  <a:cubicBezTo>
                    <a:pt x="1" y="11"/>
                    <a:pt x="7" y="0"/>
                    <a:pt x="11" y="0"/>
                  </a:cubicBezTo>
                  <a:cubicBezTo>
                    <a:pt x="18" y="0"/>
                    <a:pt x="11" y="25"/>
                    <a:pt x="5" y="25"/>
                  </a:cubicBez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558" name="Google Shape;558;p24"/>
            <p:cNvSpPr/>
            <p:nvPr/>
          </p:nvSpPr>
          <p:spPr>
            <a:xfrm>
              <a:off x="13833478" y="3950818"/>
              <a:ext cx="89152" cy="71756"/>
            </a:xfrm>
            <a:custGeom>
              <a:rect b="b" l="l" r="r" t="t"/>
              <a:pathLst>
                <a:path extrusionOk="0" h="17" w="21">
                  <a:moveTo>
                    <a:pt x="2" y="7"/>
                  </a:moveTo>
                  <a:cubicBezTo>
                    <a:pt x="4" y="7"/>
                    <a:pt x="14" y="0"/>
                    <a:pt x="17" y="0"/>
                  </a:cubicBezTo>
                  <a:cubicBezTo>
                    <a:pt x="19" y="0"/>
                    <a:pt x="21" y="2"/>
                    <a:pt x="21" y="4"/>
                  </a:cubicBezTo>
                  <a:cubicBezTo>
                    <a:pt x="21" y="8"/>
                    <a:pt x="12" y="17"/>
                    <a:pt x="8" y="17"/>
                  </a:cubicBezTo>
                  <a:cubicBezTo>
                    <a:pt x="4" y="17"/>
                    <a:pt x="2" y="15"/>
                    <a:pt x="2" y="11"/>
                  </a:cubicBezTo>
                  <a:cubicBezTo>
                    <a:pt x="2" y="9"/>
                    <a:pt x="0" y="7"/>
                    <a:pt x="2" y="7"/>
                  </a:cubicBez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559" name="Google Shape;559;p24"/>
            <p:cNvSpPr/>
            <p:nvPr/>
          </p:nvSpPr>
          <p:spPr>
            <a:xfrm>
              <a:off x="13442088" y="3797644"/>
              <a:ext cx="426181" cy="822894"/>
            </a:xfrm>
            <a:custGeom>
              <a:rect b="b" l="l" r="r" t="t"/>
              <a:pathLst>
                <a:path extrusionOk="0" h="184" w="95">
                  <a:moveTo>
                    <a:pt x="8" y="112"/>
                  </a:moveTo>
                  <a:cubicBezTo>
                    <a:pt x="10" y="107"/>
                    <a:pt x="11" y="104"/>
                    <a:pt x="13" y="99"/>
                  </a:cubicBezTo>
                  <a:cubicBezTo>
                    <a:pt x="14" y="98"/>
                    <a:pt x="16" y="97"/>
                    <a:pt x="16" y="96"/>
                  </a:cubicBezTo>
                  <a:cubicBezTo>
                    <a:pt x="16" y="93"/>
                    <a:pt x="12" y="80"/>
                    <a:pt x="10" y="78"/>
                  </a:cubicBezTo>
                  <a:cubicBezTo>
                    <a:pt x="8" y="76"/>
                    <a:pt x="5" y="74"/>
                    <a:pt x="5" y="71"/>
                  </a:cubicBezTo>
                  <a:cubicBezTo>
                    <a:pt x="5" y="70"/>
                    <a:pt x="5" y="69"/>
                    <a:pt x="5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5" y="68"/>
                    <a:pt x="8" y="65"/>
                    <a:pt x="8" y="63"/>
                  </a:cubicBezTo>
                  <a:cubicBezTo>
                    <a:pt x="8" y="59"/>
                    <a:pt x="7" y="53"/>
                    <a:pt x="5" y="50"/>
                  </a:cubicBezTo>
                  <a:cubicBezTo>
                    <a:pt x="4" y="48"/>
                    <a:pt x="0" y="48"/>
                    <a:pt x="0" y="42"/>
                  </a:cubicBezTo>
                  <a:cubicBezTo>
                    <a:pt x="0" y="37"/>
                    <a:pt x="2" y="33"/>
                    <a:pt x="5" y="30"/>
                  </a:cubicBezTo>
                  <a:cubicBezTo>
                    <a:pt x="6" y="29"/>
                    <a:pt x="9" y="30"/>
                    <a:pt x="12" y="28"/>
                  </a:cubicBezTo>
                  <a:cubicBezTo>
                    <a:pt x="19" y="24"/>
                    <a:pt x="23" y="21"/>
                    <a:pt x="29" y="13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30" y="15"/>
                    <a:pt x="32" y="16"/>
                    <a:pt x="32" y="16"/>
                  </a:cubicBezTo>
                  <a:cubicBezTo>
                    <a:pt x="33" y="16"/>
                    <a:pt x="34" y="14"/>
                    <a:pt x="34" y="13"/>
                  </a:cubicBezTo>
                  <a:cubicBezTo>
                    <a:pt x="34" y="10"/>
                    <a:pt x="34" y="9"/>
                    <a:pt x="34" y="6"/>
                  </a:cubicBezTo>
                  <a:cubicBezTo>
                    <a:pt x="34" y="6"/>
                    <a:pt x="40" y="4"/>
                    <a:pt x="41" y="4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55" y="6"/>
                    <a:pt x="58" y="0"/>
                    <a:pt x="62" y="0"/>
                  </a:cubicBezTo>
                  <a:cubicBezTo>
                    <a:pt x="67" y="0"/>
                    <a:pt x="69" y="3"/>
                    <a:pt x="74" y="3"/>
                  </a:cubicBezTo>
                  <a:cubicBezTo>
                    <a:pt x="74" y="11"/>
                    <a:pt x="80" y="13"/>
                    <a:pt x="84" y="14"/>
                  </a:cubicBezTo>
                  <a:cubicBezTo>
                    <a:pt x="79" y="23"/>
                    <a:pt x="65" y="25"/>
                    <a:pt x="65" y="38"/>
                  </a:cubicBezTo>
                  <a:cubicBezTo>
                    <a:pt x="65" y="40"/>
                    <a:pt x="66" y="41"/>
                    <a:pt x="67" y="42"/>
                  </a:cubicBezTo>
                  <a:cubicBezTo>
                    <a:pt x="74" y="48"/>
                    <a:pt x="77" y="56"/>
                    <a:pt x="84" y="61"/>
                  </a:cubicBezTo>
                  <a:cubicBezTo>
                    <a:pt x="91" y="65"/>
                    <a:pt x="95" y="78"/>
                    <a:pt x="95" y="87"/>
                  </a:cubicBezTo>
                  <a:cubicBezTo>
                    <a:pt x="95" y="94"/>
                    <a:pt x="92" y="96"/>
                    <a:pt x="92" y="102"/>
                  </a:cubicBezTo>
                  <a:cubicBezTo>
                    <a:pt x="83" y="104"/>
                    <a:pt x="82" y="107"/>
                    <a:pt x="74" y="111"/>
                  </a:cubicBezTo>
                  <a:cubicBezTo>
                    <a:pt x="71" y="113"/>
                    <a:pt x="71" y="117"/>
                    <a:pt x="68" y="117"/>
                  </a:cubicBezTo>
                  <a:cubicBezTo>
                    <a:pt x="67" y="117"/>
                    <a:pt x="67" y="115"/>
                    <a:pt x="67" y="115"/>
                  </a:cubicBezTo>
                  <a:cubicBezTo>
                    <a:pt x="67" y="116"/>
                    <a:pt x="67" y="117"/>
                    <a:pt x="67" y="118"/>
                  </a:cubicBezTo>
                  <a:cubicBezTo>
                    <a:pt x="67" y="121"/>
                    <a:pt x="61" y="125"/>
                    <a:pt x="60" y="125"/>
                  </a:cubicBezTo>
                  <a:cubicBezTo>
                    <a:pt x="59" y="125"/>
                    <a:pt x="58" y="121"/>
                    <a:pt x="58" y="119"/>
                  </a:cubicBezTo>
                  <a:cubicBezTo>
                    <a:pt x="58" y="117"/>
                    <a:pt x="58" y="116"/>
                    <a:pt x="59" y="115"/>
                  </a:cubicBezTo>
                  <a:cubicBezTo>
                    <a:pt x="58" y="115"/>
                    <a:pt x="57" y="112"/>
                    <a:pt x="57" y="111"/>
                  </a:cubicBezTo>
                  <a:cubicBezTo>
                    <a:pt x="53" y="111"/>
                    <a:pt x="47" y="109"/>
                    <a:pt x="47" y="105"/>
                  </a:cubicBezTo>
                  <a:cubicBezTo>
                    <a:pt x="41" y="105"/>
                    <a:pt x="44" y="101"/>
                    <a:pt x="40" y="97"/>
                  </a:cubicBezTo>
                  <a:cubicBezTo>
                    <a:pt x="36" y="93"/>
                    <a:pt x="32" y="93"/>
                    <a:pt x="28" y="92"/>
                  </a:cubicBezTo>
                  <a:cubicBezTo>
                    <a:pt x="27" y="92"/>
                    <a:pt x="26" y="88"/>
                    <a:pt x="26" y="88"/>
                  </a:cubicBezTo>
                  <a:cubicBezTo>
                    <a:pt x="26" y="85"/>
                    <a:pt x="22" y="84"/>
                    <a:pt x="19" y="84"/>
                  </a:cubicBezTo>
                  <a:cubicBezTo>
                    <a:pt x="17" y="84"/>
                    <a:pt x="17" y="86"/>
                    <a:pt x="17" y="87"/>
                  </a:cubicBezTo>
                  <a:cubicBezTo>
                    <a:pt x="17" y="90"/>
                    <a:pt x="18" y="90"/>
                    <a:pt x="18" y="93"/>
                  </a:cubicBezTo>
                  <a:cubicBezTo>
                    <a:pt x="18" y="101"/>
                    <a:pt x="10" y="104"/>
                    <a:pt x="10" y="111"/>
                  </a:cubicBezTo>
                  <a:cubicBezTo>
                    <a:pt x="10" y="120"/>
                    <a:pt x="20" y="117"/>
                    <a:pt x="20" y="125"/>
                  </a:cubicBezTo>
                  <a:cubicBezTo>
                    <a:pt x="19" y="125"/>
                    <a:pt x="19" y="125"/>
                    <a:pt x="19" y="125"/>
                  </a:cubicBezTo>
                  <a:cubicBezTo>
                    <a:pt x="20" y="127"/>
                    <a:pt x="21" y="132"/>
                    <a:pt x="23" y="134"/>
                  </a:cubicBezTo>
                  <a:cubicBezTo>
                    <a:pt x="30" y="142"/>
                    <a:pt x="47" y="144"/>
                    <a:pt x="47" y="158"/>
                  </a:cubicBezTo>
                  <a:cubicBezTo>
                    <a:pt x="47" y="161"/>
                    <a:pt x="46" y="161"/>
                    <a:pt x="46" y="164"/>
                  </a:cubicBezTo>
                  <a:cubicBezTo>
                    <a:pt x="46" y="169"/>
                    <a:pt x="51" y="170"/>
                    <a:pt x="52" y="174"/>
                  </a:cubicBezTo>
                  <a:cubicBezTo>
                    <a:pt x="53" y="178"/>
                    <a:pt x="53" y="179"/>
                    <a:pt x="54" y="182"/>
                  </a:cubicBezTo>
                  <a:cubicBezTo>
                    <a:pt x="52" y="183"/>
                    <a:pt x="52" y="183"/>
                    <a:pt x="51" y="183"/>
                  </a:cubicBezTo>
                  <a:cubicBezTo>
                    <a:pt x="50" y="183"/>
                    <a:pt x="49" y="184"/>
                    <a:pt x="48" y="184"/>
                  </a:cubicBezTo>
                  <a:cubicBezTo>
                    <a:pt x="46" y="184"/>
                    <a:pt x="45" y="182"/>
                    <a:pt x="44" y="181"/>
                  </a:cubicBezTo>
                  <a:cubicBezTo>
                    <a:pt x="35" y="178"/>
                    <a:pt x="27" y="170"/>
                    <a:pt x="24" y="160"/>
                  </a:cubicBezTo>
                  <a:cubicBezTo>
                    <a:pt x="21" y="152"/>
                    <a:pt x="20" y="146"/>
                    <a:pt x="17" y="139"/>
                  </a:cubicBezTo>
                  <a:cubicBezTo>
                    <a:pt x="15" y="135"/>
                    <a:pt x="13" y="125"/>
                    <a:pt x="9" y="125"/>
                  </a:cubicBezTo>
                  <a:cubicBezTo>
                    <a:pt x="6" y="125"/>
                    <a:pt x="7" y="127"/>
                    <a:pt x="5" y="125"/>
                  </a:cubicBezTo>
                  <a:cubicBezTo>
                    <a:pt x="4" y="125"/>
                    <a:pt x="5" y="124"/>
                    <a:pt x="5" y="123"/>
                  </a:cubicBezTo>
                  <a:cubicBezTo>
                    <a:pt x="5" y="119"/>
                    <a:pt x="5" y="116"/>
                    <a:pt x="6" y="112"/>
                  </a:cubicBezTo>
                  <a:cubicBezTo>
                    <a:pt x="7" y="112"/>
                    <a:pt x="7" y="112"/>
                    <a:pt x="7" y="112"/>
                  </a:cubicBezTo>
                  <a:lnTo>
                    <a:pt x="8" y="112"/>
                  </a:ln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560" name="Google Shape;560;p24"/>
            <p:cNvSpPr/>
            <p:nvPr/>
          </p:nvSpPr>
          <p:spPr>
            <a:xfrm>
              <a:off x="13374680" y="4474849"/>
              <a:ext cx="371825" cy="397917"/>
            </a:xfrm>
            <a:custGeom>
              <a:rect b="b" l="l" r="r" t="t"/>
              <a:pathLst>
                <a:path extrusionOk="0" h="93" w="87">
                  <a:moveTo>
                    <a:pt x="39" y="48"/>
                  </a:moveTo>
                  <a:cubicBezTo>
                    <a:pt x="38" y="48"/>
                    <a:pt x="38" y="46"/>
                    <a:pt x="38" y="45"/>
                  </a:cubicBezTo>
                  <a:cubicBezTo>
                    <a:pt x="38" y="45"/>
                    <a:pt x="34" y="45"/>
                    <a:pt x="33" y="44"/>
                  </a:cubicBezTo>
                  <a:cubicBezTo>
                    <a:pt x="32" y="43"/>
                    <a:pt x="30" y="36"/>
                    <a:pt x="29" y="34"/>
                  </a:cubicBezTo>
                  <a:cubicBezTo>
                    <a:pt x="27" y="27"/>
                    <a:pt x="21" y="29"/>
                    <a:pt x="19" y="24"/>
                  </a:cubicBezTo>
                  <a:cubicBezTo>
                    <a:pt x="17" y="21"/>
                    <a:pt x="16" y="19"/>
                    <a:pt x="14" y="16"/>
                  </a:cubicBezTo>
                  <a:cubicBezTo>
                    <a:pt x="13" y="13"/>
                    <a:pt x="10" y="14"/>
                    <a:pt x="8" y="13"/>
                  </a:cubicBezTo>
                  <a:cubicBezTo>
                    <a:pt x="5" y="13"/>
                    <a:pt x="1" y="5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5" y="0"/>
                    <a:pt x="5" y="1"/>
                    <a:pt x="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23" y="4"/>
                    <a:pt x="25" y="8"/>
                    <a:pt x="27" y="13"/>
                  </a:cubicBezTo>
                  <a:cubicBezTo>
                    <a:pt x="28" y="14"/>
                    <a:pt x="29" y="14"/>
                    <a:pt x="31" y="14"/>
                  </a:cubicBezTo>
                  <a:cubicBezTo>
                    <a:pt x="35" y="16"/>
                    <a:pt x="37" y="19"/>
                    <a:pt x="40" y="22"/>
                  </a:cubicBezTo>
                  <a:cubicBezTo>
                    <a:pt x="45" y="28"/>
                    <a:pt x="48" y="31"/>
                    <a:pt x="56" y="34"/>
                  </a:cubicBezTo>
                  <a:cubicBezTo>
                    <a:pt x="61" y="35"/>
                    <a:pt x="66" y="37"/>
                    <a:pt x="66" y="41"/>
                  </a:cubicBezTo>
                  <a:cubicBezTo>
                    <a:pt x="66" y="41"/>
                    <a:pt x="65" y="42"/>
                    <a:pt x="65" y="43"/>
                  </a:cubicBezTo>
                  <a:cubicBezTo>
                    <a:pt x="66" y="43"/>
                    <a:pt x="66" y="43"/>
                    <a:pt x="67" y="43"/>
                  </a:cubicBezTo>
                  <a:cubicBezTo>
                    <a:pt x="68" y="43"/>
                    <a:pt x="69" y="44"/>
                    <a:pt x="70" y="45"/>
                  </a:cubicBezTo>
                  <a:cubicBezTo>
                    <a:pt x="69" y="48"/>
                    <a:pt x="69" y="48"/>
                    <a:pt x="69" y="48"/>
                  </a:cubicBezTo>
                  <a:cubicBezTo>
                    <a:pt x="69" y="52"/>
                    <a:pt x="71" y="53"/>
                    <a:pt x="74" y="53"/>
                  </a:cubicBezTo>
                  <a:cubicBezTo>
                    <a:pt x="74" y="59"/>
                    <a:pt x="78" y="60"/>
                    <a:pt x="81" y="64"/>
                  </a:cubicBezTo>
                  <a:cubicBezTo>
                    <a:pt x="83" y="65"/>
                    <a:pt x="87" y="66"/>
                    <a:pt x="87" y="69"/>
                  </a:cubicBezTo>
                  <a:cubicBezTo>
                    <a:pt x="87" y="73"/>
                    <a:pt x="87" y="75"/>
                    <a:pt x="87" y="81"/>
                  </a:cubicBezTo>
                  <a:cubicBezTo>
                    <a:pt x="84" y="82"/>
                    <a:pt x="85" y="86"/>
                    <a:pt x="85" y="89"/>
                  </a:cubicBezTo>
                  <a:cubicBezTo>
                    <a:pt x="85" y="93"/>
                    <a:pt x="79" y="93"/>
                    <a:pt x="77" y="93"/>
                  </a:cubicBezTo>
                  <a:cubicBezTo>
                    <a:pt x="76" y="93"/>
                    <a:pt x="71" y="86"/>
                    <a:pt x="71" y="86"/>
                  </a:cubicBezTo>
                  <a:cubicBezTo>
                    <a:pt x="65" y="80"/>
                    <a:pt x="60" y="78"/>
                    <a:pt x="55" y="73"/>
                  </a:cubicBezTo>
                  <a:cubicBezTo>
                    <a:pt x="49" y="67"/>
                    <a:pt x="47" y="62"/>
                    <a:pt x="44" y="55"/>
                  </a:cubicBezTo>
                  <a:cubicBezTo>
                    <a:pt x="43" y="54"/>
                    <a:pt x="40" y="48"/>
                    <a:pt x="39" y="48"/>
                  </a:cubicBez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561" name="Google Shape;561;p24"/>
            <p:cNvSpPr/>
            <p:nvPr/>
          </p:nvSpPr>
          <p:spPr>
            <a:xfrm>
              <a:off x="14579300" y="3426785"/>
              <a:ext cx="82628" cy="106546"/>
            </a:xfrm>
            <a:custGeom>
              <a:rect b="b" l="l" r="r" t="t"/>
              <a:pathLst>
                <a:path extrusionOk="0" h="25" w="19">
                  <a:moveTo>
                    <a:pt x="7" y="15"/>
                  </a:moveTo>
                  <a:cubicBezTo>
                    <a:pt x="8" y="11"/>
                    <a:pt x="8" y="11"/>
                    <a:pt x="8" y="11"/>
                  </a:cubicBezTo>
                  <a:cubicBezTo>
                    <a:pt x="7" y="10"/>
                    <a:pt x="6" y="8"/>
                    <a:pt x="6" y="7"/>
                  </a:cubicBezTo>
                  <a:cubicBezTo>
                    <a:pt x="6" y="8"/>
                    <a:pt x="6" y="8"/>
                    <a:pt x="6" y="9"/>
                  </a:cubicBezTo>
                  <a:cubicBezTo>
                    <a:pt x="5" y="9"/>
                    <a:pt x="4" y="11"/>
                    <a:pt x="3" y="11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0" y="6"/>
                    <a:pt x="8" y="0"/>
                    <a:pt x="9" y="0"/>
                  </a:cubicBezTo>
                  <a:cubicBezTo>
                    <a:pt x="11" y="0"/>
                    <a:pt x="13" y="2"/>
                    <a:pt x="16" y="2"/>
                  </a:cubicBezTo>
                  <a:cubicBezTo>
                    <a:pt x="16" y="3"/>
                    <a:pt x="16" y="5"/>
                    <a:pt x="17" y="5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8"/>
                    <a:pt x="19" y="10"/>
                    <a:pt x="19" y="11"/>
                  </a:cubicBezTo>
                  <a:cubicBezTo>
                    <a:pt x="18" y="11"/>
                    <a:pt x="17" y="11"/>
                    <a:pt x="17" y="11"/>
                  </a:cubicBezTo>
                  <a:cubicBezTo>
                    <a:pt x="16" y="16"/>
                    <a:pt x="13" y="25"/>
                    <a:pt x="9" y="25"/>
                  </a:cubicBezTo>
                  <a:cubicBezTo>
                    <a:pt x="8" y="25"/>
                    <a:pt x="8" y="23"/>
                    <a:pt x="8" y="2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6" y="24"/>
                    <a:pt x="4" y="20"/>
                    <a:pt x="4" y="19"/>
                  </a:cubicBezTo>
                  <a:cubicBezTo>
                    <a:pt x="4" y="19"/>
                    <a:pt x="7" y="15"/>
                    <a:pt x="7" y="15"/>
                  </a:cubicBez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562" name="Google Shape;562;p24"/>
            <p:cNvSpPr/>
            <p:nvPr/>
          </p:nvSpPr>
          <p:spPr>
            <a:xfrm>
              <a:off x="14674973" y="3400693"/>
              <a:ext cx="93500" cy="69580"/>
            </a:xfrm>
            <a:custGeom>
              <a:rect b="b" l="l" r="r" t="t"/>
              <a:pathLst>
                <a:path extrusionOk="0" h="16" w="22">
                  <a:moveTo>
                    <a:pt x="15" y="10"/>
                  </a:moveTo>
                  <a:cubicBezTo>
                    <a:pt x="13" y="10"/>
                    <a:pt x="12" y="9"/>
                    <a:pt x="11" y="8"/>
                  </a:cubicBezTo>
                  <a:cubicBezTo>
                    <a:pt x="9" y="11"/>
                    <a:pt x="8" y="16"/>
                    <a:pt x="4" y="16"/>
                  </a:cubicBezTo>
                  <a:cubicBezTo>
                    <a:pt x="3" y="16"/>
                    <a:pt x="2" y="13"/>
                    <a:pt x="3" y="11"/>
                  </a:cubicBezTo>
                  <a:cubicBezTo>
                    <a:pt x="1" y="10"/>
                    <a:pt x="0" y="10"/>
                    <a:pt x="0" y="8"/>
                  </a:cubicBezTo>
                  <a:cubicBezTo>
                    <a:pt x="0" y="8"/>
                    <a:pt x="6" y="4"/>
                    <a:pt x="6" y="4"/>
                  </a:cubicBezTo>
                  <a:cubicBezTo>
                    <a:pt x="11" y="5"/>
                    <a:pt x="11" y="0"/>
                    <a:pt x="15" y="0"/>
                  </a:cubicBezTo>
                  <a:cubicBezTo>
                    <a:pt x="22" y="0"/>
                    <a:pt x="18" y="10"/>
                    <a:pt x="15" y="10"/>
                  </a:cubicBez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563" name="Google Shape;563;p24"/>
            <p:cNvSpPr/>
            <p:nvPr/>
          </p:nvSpPr>
          <p:spPr>
            <a:xfrm>
              <a:off x="14622788" y="3122368"/>
              <a:ext cx="393569" cy="317463"/>
            </a:xfrm>
            <a:custGeom>
              <a:rect b="b" l="l" r="r" t="t"/>
              <a:pathLst>
                <a:path extrusionOk="0" h="74" w="92">
                  <a:moveTo>
                    <a:pt x="36" y="71"/>
                  </a:moveTo>
                  <a:cubicBezTo>
                    <a:pt x="35" y="71"/>
                    <a:pt x="36" y="70"/>
                    <a:pt x="36" y="69"/>
                  </a:cubicBezTo>
                  <a:cubicBezTo>
                    <a:pt x="36" y="67"/>
                    <a:pt x="37" y="65"/>
                    <a:pt x="37" y="64"/>
                  </a:cubicBezTo>
                  <a:cubicBezTo>
                    <a:pt x="34" y="63"/>
                    <a:pt x="32" y="62"/>
                    <a:pt x="29" y="62"/>
                  </a:cubicBezTo>
                  <a:cubicBezTo>
                    <a:pt x="27" y="62"/>
                    <a:pt x="27" y="64"/>
                    <a:pt x="26" y="64"/>
                  </a:cubicBezTo>
                  <a:cubicBezTo>
                    <a:pt x="23" y="65"/>
                    <a:pt x="22" y="64"/>
                    <a:pt x="19" y="65"/>
                  </a:cubicBezTo>
                  <a:cubicBezTo>
                    <a:pt x="16" y="67"/>
                    <a:pt x="11" y="69"/>
                    <a:pt x="5" y="69"/>
                  </a:cubicBezTo>
                  <a:cubicBezTo>
                    <a:pt x="2" y="69"/>
                    <a:pt x="0" y="69"/>
                    <a:pt x="0" y="68"/>
                  </a:cubicBezTo>
                  <a:cubicBezTo>
                    <a:pt x="0" y="67"/>
                    <a:pt x="3" y="66"/>
                    <a:pt x="4" y="66"/>
                  </a:cubicBezTo>
                  <a:cubicBezTo>
                    <a:pt x="10" y="62"/>
                    <a:pt x="13" y="55"/>
                    <a:pt x="20" y="55"/>
                  </a:cubicBezTo>
                  <a:cubicBezTo>
                    <a:pt x="29" y="55"/>
                    <a:pt x="31" y="55"/>
                    <a:pt x="38" y="55"/>
                  </a:cubicBezTo>
                  <a:cubicBezTo>
                    <a:pt x="43" y="55"/>
                    <a:pt x="45" y="46"/>
                    <a:pt x="47" y="46"/>
                  </a:cubicBezTo>
                  <a:cubicBezTo>
                    <a:pt x="48" y="46"/>
                    <a:pt x="51" y="39"/>
                    <a:pt x="52" y="38"/>
                  </a:cubicBezTo>
                  <a:cubicBezTo>
                    <a:pt x="51" y="39"/>
                    <a:pt x="51" y="40"/>
                    <a:pt x="51" y="42"/>
                  </a:cubicBezTo>
                  <a:cubicBezTo>
                    <a:pt x="51" y="42"/>
                    <a:pt x="52" y="43"/>
                    <a:pt x="52" y="43"/>
                  </a:cubicBezTo>
                  <a:cubicBezTo>
                    <a:pt x="56" y="43"/>
                    <a:pt x="57" y="40"/>
                    <a:pt x="60" y="39"/>
                  </a:cubicBezTo>
                  <a:cubicBezTo>
                    <a:pt x="66" y="37"/>
                    <a:pt x="76" y="25"/>
                    <a:pt x="76" y="16"/>
                  </a:cubicBezTo>
                  <a:cubicBezTo>
                    <a:pt x="76" y="14"/>
                    <a:pt x="75" y="14"/>
                    <a:pt x="75" y="12"/>
                  </a:cubicBezTo>
                  <a:cubicBezTo>
                    <a:pt x="75" y="9"/>
                    <a:pt x="78" y="2"/>
                    <a:pt x="82" y="2"/>
                  </a:cubicBezTo>
                  <a:cubicBezTo>
                    <a:pt x="82" y="2"/>
                    <a:pt x="82" y="5"/>
                    <a:pt x="85" y="3"/>
                  </a:cubicBezTo>
                  <a:cubicBezTo>
                    <a:pt x="85" y="3"/>
                    <a:pt x="85" y="2"/>
                    <a:pt x="85" y="2"/>
                  </a:cubicBezTo>
                  <a:cubicBezTo>
                    <a:pt x="84" y="2"/>
                    <a:pt x="83" y="0"/>
                    <a:pt x="84" y="0"/>
                  </a:cubicBezTo>
                  <a:cubicBezTo>
                    <a:pt x="86" y="0"/>
                    <a:pt x="87" y="0"/>
                    <a:pt x="87" y="1"/>
                  </a:cubicBezTo>
                  <a:cubicBezTo>
                    <a:pt x="88" y="3"/>
                    <a:pt x="88" y="5"/>
                    <a:pt x="88" y="7"/>
                  </a:cubicBezTo>
                  <a:cubicBezTo>
                    <a:pt x="88" y="11"/>
                    <a:pt x="92" y="13"/>
                    <a:pt x="92" y="17"/>
                  </a:cubicBezTo>
                  <a:cubicBezTo>
                    <a:pt x="92" y="22"/>
                    <a:pt x="88" y="22"/>
                    <a:pt x="88" y="26"/>
                  </a:cubicBezTo>
                  <a:cubicBezTo>
                    <a:pt x="88" y="26"/>
                    <a:pt x="88" y="27"/>
                    <a:pt x="88" y="28"/>
                  </a:cubicBezTo>
                  <a:cubicBezTo>
                    <a:pt x="87" y="28"/>
                    <a:pt x="86" y="28"/>
                    <a:pt x="85" y="28"/>
                  </a:cubicBezTo>
                  <a:cubicBezTo>
                    <a:pt x="83" y="29"/>
                    <a:pt x="83" y="38"/>
                    <a:pt x="83" y="41"/>
                  </a:cubicBezTo>
                  <a:cubicBezTo>
                    <a:pt x="83" y="44"/>
                    <a:pt x="80" y="45"/>
                    <a:pt x="80" y="49"/>
                  </a:cubicBezTo>
                  <a:cubicBezTo>
                    <a:pt x="80" y="52"/>
                    <a:pt x="81" y="53"/>
                    <a:pt x="82" y="55"/>
                  </a:cubicBezTo>
                  <a:cubicBezTo>
                    <a:pt x="78" y="56"/>
                    <a:pt x="78" y="59"/>
                    <a:pt x="75" y="60"/>
                  </a:cubicBezTo>
                  <a:cubicBezTo>
                    <a:pt x="74" y="58"/>
                    <a:pt x="75" y="58"/>
                    <a:pt x="75" y="56"/>
                  </a:cubicBezTo>
                  <a:cubicBezTo>
                    <a:pt x="71" y="58"/>
                    <a:pt x="69" y="59"/>
                    <a:pt x="67" y="63"/>
                  </a:cubicBezTo>
                  <a:cubicBezTo>
                    <a:pt x="67" y="63"/>
                    <a:pt x="66" y="62"/>
                    <a:pt x="66" y="61"/>
                  </a:cubicBezTo>
                  <a:cubicBezTo>
                    <a:pt x="63" y="61"/>
                    <a:pt x="63" y="61"/>
                    <a:pt x="63" y="61"/>
                  </a:cubicBezTo>
                  <a:cubicBezTo>
                    <a:pt x="61" y="63"/>
                    <a:pt x="60" y="65"/>
                    <a:pt x="57" y="65"/>
                  </a:cubicBezTo>
                  <a:cubicBezTo>
                    <a:pt x="51" y="65"/>
                    <a:pt x="52" y="60"/>
                    <a:pt x="49" y="60"/>
                  </a:cubicBezTo>
                  <a:cubicBezTo>
                    <a:pt x="48" y="60"/>
                    <a:pt x="47" y="61"/>
                    <a:pt x="47" y="62"/>
                  </a:cubicBezTo>
                  <a:cubicBezTo>
                    <a:pt x="47" y="63"/>
                    <a:pt x="50" y="67"/>
                    <a:pt x="50" y="67"/>
                  </a:cubicBezTo>
                  <a:cubicBezTo>
                    <a:pt x="49" y="67"/>
                    <a:pt x="48" y="67"/>
                    <a:pt x="47" y="67"/>
                  </a:cubicBezTo>
                  <a:cubicBezTo>
                    <a:pt x="45" y="67"/>
                    <a:pt x="42" y="71"/>
                    <a:pt x="40" y="74"/>
                  </a:cubicBezTo>
                  <a:cubicBezTo>
                    <a:pt x="38" y="74"/>
                    <a:pt x="38" y="71"/>
                    <a:pt x="36" y="71"/>
                  </a:cubicBez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564" name="Google Shape;564;p24"/>
            <p:cNvSpPr/>
            <p:nvPr/>
          </p:nvSpPr>
          <p:spPr>
            <a:xfrm>
              <a:off x="14944602" y="2946242"/>
              <a:ext cx="197872" cy="167430"/>
            </a:xfrm>
            <a:custGeom>
              <a:rect b="b" l="l" r="r" t="t"/>
              <a:pathLst>
                <a:path extrusionOk="0" h="39" w="46">
                  <a:moveTo>
                    <a:pt x="6" y="21"/>
                  </a:moveTo>
                  <a:cubicBezTo>
                    <a:pt x="7" y="21"/>
                    <a:pt x="8" y="21"/>
                    <a:pt x="9" y="21"/>
                  </a:cubicBezTo>
                  <a:cubicBezTo>
                    <a:pt x="14" y="21"/>
                    <a:pt x="16" y="10"/>
                    <a:pt x="16" y="6"/>
                  </a:cubicBezTo>
                  <a:cubicBezTo>
                    <a:pt x="16" y="5"/>
                    <a:pt x="14" y="5"/>
                    <a:pt x="14" y="3"/>
                  </a:cubicBezTo>
                  <a:cubicBezTo>
                    <a:pt x="14" y="1"/>
                    <a:pt x="16" y="1"/>
                    <a:pt x="16" y="0"/>
                  </a:cubicBezTo>
                  <a:cubicBezTo>
                    <a:pt x="24" y="5"/>
                    <a:pt x="27" y="14"/>
                    <a:pt x="39" y="14"/>
                  </a:cubicBezTo>
                  <a:cubicBezTo>
                    <a:pt x="41" y="14"/>
                    <a:pt x="43" y="12"/>
                    <a:pt x="45" y="13"/>
                  </a:cubicBezTo>
                  <a:cubicBezTo>
                    <a:pt x="44" y="15"/>
                    <a:pt x="43" y="15"/>
                    <a:pt x="43" y="17"/>
                  </a:cubicBezTo>
                  <a:cubicBezTo>
                    <a:pt x="43" y="19"/>
                    <a:pt x="45" y="20"/>
                    <a:pt x="46" y="21"/>
                  </a:cubicBezTo>
                  <a:cubicBezTo>
                    <a:pt x="44" y="22"/>
                    <a:pt x="42" y="23"/>
                    <a:pt x="37" y="23"/>
                  </a:cubicBezTo>
                  <a:cubicBezTo>
                    <a:pt x="31" y="23"/>
                    <a:pt x="29" y="30"/>
                    <a:pt x="27" y="33"/>
                  </a:cubicBezTo>
                  <a:cubicBezTo>
                    <a:pt x="22" y="30"/>
                    <a:pt x="20" y="30"/>
                    <a:pt x="15" y="27"/>
                  </a:cubicBezTo>
                  <a:cubicBezTo>
                    <a:pt x="14" y="27"/>
                    <a:pt x="13" y="28"/>
                    <a:pt x="13" y="29"/>
                  </a:cubicBezTo>
                  <a:cubicBezTo>
                    <a:pt x="9" y="29"/>
                    <a:pt x="4" y="26"/>
                    <a:pt x="4" y="31"/>
                  </a:cubicBezTo>
                  <a:cubicBezTo>
                    <a:pt x="4" y="34"/>
                    <a:pt x="8" y="34"/>
                    <a:pt x="10" y="35"/>
                  </a:cubicBezTo>
                  <a:cubicBezTo>
                    <a:pt x="7" y="38"/>
                    <a:pt x="5" y="37"/>
                    <a:pt x="3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8"/>
                    <a:pt x="1" y="33"/>
                    <a:pt x="1" y="33"/>
                  </a:cubicBezTo>
                  <a:cubicBezTo>
                    <a:pt x="1" y="32"/>
                    <a:pt x="0" y="31"/>
                    <a:pt x="0" y="30"/>
                  </a:cubicBezTo>
                  <a:cubicBezTo>
                    <a:pt x="0" y="27"/>
                    <a:pt x="4" y="25"/>
                    <a:pt x="5" y="23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1"/>
                    <a:pt x="6" y="21"/>
                    <a:pt x="7" y="22"/>
                  </a:cubicBezTo>
                  <a:lnTo>
                    <a:pt x="6" y="21"/>
                  </a:ln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565" name="Google Shape;565;p24"/>
            <p:cNvSpPr/>
            <p:nvPr/>
          </p:nvSpPr>
          <p:spPr>
            <a:xfrm>
              <a:off x="15138123" y="2983206"/>
              <a:ext cx="34790" cy="34790"/>
            </a:xfrm>
            <a:custGeom>
              <a:rect b="b" l="l" r="r" t="t"/>
              <a:pathLst>
                <a:path extrusionOk="0" h="8" w="8">
                  <a:moveTo>
                    <a:pt x="7" y="0"/>
                  </a:moveTo>
                  <a:cubicBezTo>
                    <a:pt x="8" y="2"/>
                    <a:pt x="8" y="2"/>
                    <a:pt x="8" y="2"/>
                  </a:cubicBezTo>
                  <a:cubicBezTo>
                    <a:pt x="7" y="3"/>
                    <a:pt x="4" y="8"/>
                    <a:pt x="1" y="8"/>
                  </a:cubicBezTo>
                  <a:cubicBezTo>
                    <a:pt x="0" y="8"/>
                    <a:pt x="0" y="6"/>
                    <a:pt x="1" y="5"/>
                  </a:cubicBezTo>
                  <a:cubicBezTo>
                    <a:pt x="2" y="3"/>
                    <a:pt x="5" y="1"/>
                    <a:pt x="8" y="1"/>
                  </a:cubicBezTo>
                  <a:lnTo>
                    <a:pt x="7" y="0"/>
                  </a:ln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566" name="Google Shape;566;p24"/>
            <p:cNvSpPr/>
            <p:nvPr/>
          </p:nvSpPr>
          <p:spPr>
            <a:xfrm>
              <a:off x="15205530" y="2941894"/>
              <a:ext cx="47836" cy="34790"/>
            </a:xfrm>
            <a:custGeom>
              <a:rect b="b" l="l" r="r" t="t"/>
              <a:pathLst>
                <a:path extrusionOk="0" h="8" w="11">
                  <a:moveTo>
                    <a:pt x="11" y="2"/>
                  </a:moveTo>
                  <a:cubicBezTo>
                    <a:pt x="5" y="2"/>
                    <a:pt x="5" y="8"/>
                    <a:pt x="1" y="8"/>
                  </a:cubicBezTo>
                  <a:cubicBezTo>
                    <a:pt x="0" y="8"/>
                    <a:pt x="1" y="7"/>
                    <a:pt x="1" y="6"/>
                  </a:cubicBezTo>
                  <a:cubicBezTo>
                    <a:pt x="1" y="6"/>
                    <a:pt x="3" y="0"/>
                    <a:pt x="7" y="0"/>
                  </a:cubicBezTo>
                  <a:cubicBezTo>
                    <a:pt x="9" y="0"/>
                    <a:pt x="10" y="0"/>
                    <a:pt x="11" y="0"/>
                  </a:cubicBezTo>
                  <a:lnTo>
                    <a:pt x="11" y="2"/>
                  </a:ln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567" name="Google Shape;567;p24"/>
            <p:cNvSpPr/>
            <p:nvPr/>
          </p:nvSpPr>
          <p:spPr>
            <a:xfrm>
              <a:off x="15292505" y="2907102"/>
              <a:ext cx="21744" cy="26092"/>
            </a:xfrm>
            <a:custGeom>
              <a:rect b="b" l="l" r="r" t="t"/>
              <a:pathLst>
                <a:path extrusionOk="0" h="6" w="5">
                  <a:moveTo>
                    <a:pt x="0" y="4"/>
                  </a:moveTo>
                  <a:cubicBezTo>
                    <a:pt x="1" y="4"/>
                    <a:pt x="0" y="2"/>
                    <a:pt x="1" y="2"/>
                  </a:cubicBezTo>
                  <a:cubicBezTo>
                    <a:pt x="1" y="0"/>
                    <a:pt x="5" y="0"/>
                    <a:pt x="5" y="0"/>
                  </a:cubicBezTo>
                  <a:cubicBezTo>
                    <a:pt x="5" y="2"/>
                    <a:pt x="3" y="6"/>
                    <a:pt x="0" y="6"/>
                  </a:cubicBezTo>
                  <a:cubicBezTo>
                    <a:pt x="0" y="6"/>
                    <a:pt x="0" y="4"/>
                    <a:pt x="0" y="4"/>
                  </a:cubicBez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568" name="Google Shape;568;p24"/>
            <p:cNvSpPr/>
            <p:nvPr/>
          </p:nvSpPr>
          <p:spPr>
            <a:xfrm>
              <a:off x="15005484" y="2528755"/>
              <a:ext cx="97848" cy="387045"/>
            </a:xfrm>
            <a:custGeom>
              <a:rect b="b" l="l" r="r" t="t"/>
              <a:pathLst>
                <a:path extrusionOk="0" h="90" w="23">
                  <a:moveTo>
                    <a:pt x="17" y="55"/>
                  </a:moveTo>
                  <a:cubicBezTo>
                    <a:pt x="10" y="55"/>
                    <a:pt x="9" y="64"/>
                    <a:pt x="9" y="72"/>
                  </a:cubicBezTo>
                  <a:cubicBezTo>
                    <a:pt x="9" y="78"/>
                    <a:pt x="15" y="81"/>
                    <a:pt x="17" y="86"/>
                  </a:cubicBezTo>
                  <a:cubicBezTo>
                    <a:pt x="17" y="86"/>
                    <a:pt x="17" y="87"/>
                    <a:pt x="16" y="87"/>
                  </a:cubicBezTo>
                  <a:cubicBezTo>
                    <a:pt x="15" y="87"/>
                    <a:pt x="14" y="85"/>
                    <a:pt x="13" y="84"/>
                  </a:cubicBezTo>
                  <a:cubicBezTo>
                    <a:pt x="13" y="84"/>
                    <a:pt x="11" y="84"/>
                    <a:pt x="11" y="84"/>
                  </a:cubicBezTo>
                  <a:cubicBezTo>
                    <a:pt x="7" y="84"/>
                    <a:pt x="7" y="90"/>
                    <a:pt x="4" y="90"/>
                  </a:cubicBezTo>
                  <a:cubicBezTo>
                    <a:pt x="3" y="90"/>
                    <a:pt x="4" y="83"/>
                    <a:pt x="4" y="82"/>
                  </a:cubicBezTo>
                  <a:cubicBezTo>
                    <a:pt x="4" y="77"/>
                    <a:pt x="5" y="73"/>
                    <a:pt x="5" y="69"/>
                  </a:cubicBezTo>
                  <a:cubicBezTo>
                    <a:pt x="5" y="65"/>
                    <a:pt x="3" y="64"/>
                    <a:pt x="3" y="61"/>
                  </a:cubicBezTo>
                  <a:cubicBezTo>
                    <a:pt x="3" y="56"/>
                    <a:pt x="4" y="55"/>
                    <a:pt x="4" y="52"/>
                  </a:cubicBezTo>
                  <a:cubicBezTo>
                    <a:pt x="4" y="44"/>
                    <a:pt x="4" y="42"/>
                    <a:pt x="4" y="35"/>
                  </a:cubicBezTo>
                  <a:cubicBezTo>
                    <a:pt x="4" y="31"/>
                    <a:pt x="0" y="29"/>
                    <a:pt x="0" y="25"/>
                  </a:cubicBezTo>
                  <a:cubicBezTo>
                    <a:pt x="0" y="19"/>
                    <a:pt x="2" y="11"/>
                    <a:pt x="6" y="10"/>
                  </a:cubicBezTo>
                  <a:cubicBezTo>
                    <a:pt x="6" y="8"/>
                    <a:pt x="7" y="8"/>
                    <a:pt x="7" y="6"/>
                  </a:cubicBezTo>
                  <a:cubicBezTo>
                    <a:pt x="7" y="3"/>
                    <a:pt x="7" y="3"/>
                    <a:pt x="7" y="0"/>
                  </a:cubicBezTo>
                  <a:cubicBezTo>
                    <a:pt x="8" y="0"/>
                    <a:pt x="9" y="0"/>
                    <a:pt x="9" y="0"/>
                  </a:cubicBezTo>
                  <a:cubicBezTo>
                    <a:pt x="9" y="6"/>
                    <a:pt x="12" y="10"/>
                    <a:pt x="13" y="13"/>
                  </a:cubicBezTo>
                  <a:cubicBezTo>
                    <a:pt x="14" y="17"/>
                    <a:pt x="12" y="20"/>
                    <a:pt x="14" y="24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3" y="34"/>
                    <a:pt x="15" y="37"/>
                    <a:pt x="16" y="39"/>
                  </a:cubicBezTo>
                  <a:cubicBezTo>
                    <a:pt x="18" y="46"/>
                    <a:pt x="22" y="52"/>
                    <a:pt x="23" y="59"/>
                  </a:cubicBezTo>
                  <a:cubicBezTo>
                    <a:pt x="22" y="57"/>
                    <a:pt x="20" y="55"/>
                    <a:pt x="17" y="55"/>
                  </a:cubicBez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569" name="Google Shape;569;p24"/>
            <p:cNvSpPr/>
            <p:nvPr/>
          </p:nvSpPr>
          <p:spPr>
            <a:xfrm>
              <a:off x="10726250" y="1150182"/>
              <a:ext cx="5973098" cy="2220071"/>
            </a:xfrm>
            <a:custGeom>
              <a:rect b="b" l="l" r="r" t="t"/>
              <a:pathLst>
                <a:path extrusionOk="0" h="517" w="1392">
                  <a:moveTo>
                    <a:pt x="910" y="444"/>
                  </a:moveTo>
                  <a:cubicBezTo>
                    <a:pt x="910" y="444"/>
                    <a:pt x="921" y="447"/>
                    <a:pt x="930" y="447"/>
                  </a:cubicBezTo>
                  <a:cubicBezTo>
                    <a:pt x="946" y="447"/>
                    <a:pt x="962" y="413"/>
                    <a:pt x="973" y="401"/>
                  </a:cubicBezTo>
                  <a:cubicBezTo>
                    <a:pt x="978" y="397"/>
                    <a:pt x="984" y="387"/>
                    <a:pt x="986" y="380"/>
                  </a:cubicBezTo>
                  <a:cubicBezTo>
                    <a:pt x="988" y="371"/>
                    <a:pt x="985" y="366"/>
                    <a:pt x="989" y="358"/>
                  </a:cubicBezTo>
                  <a:cubicBezTo>
                    <a:pt x="991" y="355"/>
                    <a:pt x="994" y="349"/>
                    <a:pt x="994" y="342"/>
                  </a:cubicBezTo>
                  <a:cubicBezTo>
                    <a:pt x="994" y="335"/>
                    <a:pt x="982" y="320"/>
                    <a:pt x="976" y="324"/>
                  </a:cubicBezTo>
                  <a:cubicBezTo>
                    <a:pt x="959" y="337"/>
                    <a:pt x="950" y="317"/>
                    <a:pt x="950" y="315"/>
                  </a:cubicBezTo>
                  <a:cubicBezTo>
                    <a:pt x="950" y="307"/>
                    <a:pt x="966" y="298"/>
                    <a:pt x="972" y="292"/>
                  </a:cubicBezTo>
                  <a:cubicBezTo>
                    <a:pt x="981" y="283"/>
                    <a:pt x="992" y="268"/>
                    <a:pt x="1005" y="265"/>
                  </a:cubicBezTo>
                  <a:cubicBezTo>
                    <a:pt x="1016" y="262"/>
                    <a:pt x="1050" y="259"/>
                    <a:pt x="1059" y="259"/>
                  </a:cubicBezTo>
                  <a:cubicBezTo>
                    <a:pt x="1071" y="259"/>
                    <a:pt x="1076" y="265"/>
                    <a:pt x="1084" y="265"/>
                  </a:cubicBezTo>
                  <a:cubicBezTo>
                    <a:pt x="1088" y="265"/>
                    <a:pt x="1090" y="265"/>
                    <a:pt x="1099" y="265"/>
                  </a:cubicBezTo>
                  <a:cubicBezTo>
                    <a:pt x="1104" y="246"/>
                    <a:pt x="1113" y="235"/>
                    <a:pt x="1132" y="235"/>
                  </a:cubicBezTo>
                  <a:cubicBezTo>
                    <a:pt x="1138" y="235"/>
                    <a:pt x="1140" y="233"/>
                    <a:pt x="1150" y="235"/>
                  </a:cubicBezTo>
                  <a:cubicBezTo>
                    <a:pt x="1145" y="239"/>
                    <a:pt x="1143" y="263"/>
                    <a:pt x="1174" y="225"/>
                  </a:cubicBezTo>
                  <a:cubicBezTo>
                    <a:pt x="1177" y="224"/>
                    <a:pt x="1192" y="230"/>
                    <a:pt x="1170" y="245"/>
                  </a:cubicBezTo>
                  <a:cubicBezTo>
                    <a:pt x="1162" y="250"/>
                    <a:pt x="1155" y="247"/>
                    <a:pt x="1150" y="255"/>
                  </a:cubicBezTo>
                  <a:cubicBezTo>
                    <a:pt x="1144" y="264"/>
                    <a:pt x="1138" y="274"/>
                    <a:pt x="1129" y="279"/>
                  </a:cubicBezTo>
                  <a:cubicBezTo>
                    <a:pt x="1122" y="283"/>
                    <a:pt x="1112" y="290"/>
                    <a:pt x="1112" y="302"/>
                  </a:cubicBezTo>
                  <a:cubicBezTo>
                    <a:pt x="1112" y="313"/>
                    <a:pt x="1116" y="348"/>
                    <a:pt x="1124" y="354"/>
                  </a:cubicBezTo>
                  <a:cubicBezTo>
                    <a:pt x="1129" y="345"/>
                    <a:pt x="1133" y="330"/>
                    <a:pt x="1145" y="327"/>
                  </a:cubicBezTo>
                  <a:cubicBezTo>
                    <a:pt x="1144" y="319"/>
                    <a:pt x="1157" y="317"/>
                    <a:pt x="1157" y="311"/>
                  </a:cubicBezTo>
                  <a:cubicBezTo>
                    <a:pt x="1157" y="301"/>
                    <a:pt x="1167" y="299"/>
                    <a:pt x="1167" y="294"/>
                  </a:cubicBezTo>
                  <a:cubicBezTo>
                    <a:pt x="1167" y="290"/>
                    <a:pt x="1164" y="287"/>
                    <a:pt x="1167" y="281"/>
                  </a:cubicBezTo>
                  <a:cubicBezTo>
                    <a:pt x="1190" y="231"/>
                    <a:pt x="1211" y="258"/>
                    <a:pt x="1220" y="258"/>
                  </a:cubicBezTo>
                  <a:cubicBezTo>
                    <a:pt x="1245" y="258"/>
                    <a:pt x="1263" y="225"/>
                    <a:pt x="1286" y="225"/>
                  </a:cubicBezTo>
                  <a:cubicBezTo>
                    <a:pt x="1328" y="224"/>
                    <a:pt x="1294" y="208"/>
                    <a:pt x="1294" y="203"/>
                  </a:cubicBezTo>
                  <a:cubicBezTo>
                    <a:pt x="1294" y="191"/>
                    <a:pt x="1311" y="193"/>
                    <a:pt x="1315" y="186"/>
                  </a:cubicBezTo>
                  <a:cubicBezTo>
                    <a:pt x="1316" y="183"/>
                    <a:pt x="1313" y="176"/>
                    <a:pt x="1319" y="176"/>
                  </a:cubicBezTo>
                  <a:cubicBezTo>
                    <a:pt x="1337" y="176"/>
                    <a:pt x="1352" y="200"/>
                    <a:pt x="1365" y="200"/>
                  </a:cubicBezTo>
                  <a:cubicBezTo>
                    <a:pt x="1371" y="200"/>
                    <a:pt x="1372" y="190"/>
                    <a:pt x="1375" y="186"/>
                  </a:cubicBezTo>
                  <a:cubicBezTo>
                    <a:pt x="1380" y="180"/>
                    <a:pt x="1384" y="181"/>
                    <a:pt x="1392" y="178"/>
                  </a:cubicBezTo>
                  <a:cubicBezTo>
                    <a:pt x="1382" y="165"/>
                    <a:pt x="1348" y="157"/>
                    <a:pt x="1332" y="147"/>
                  </a:cubicBezTo>
                  <a:cubicBezTo>
                    <a:pt x="1309" y="134"/>
                    <a:pt x="1279" y="120"/>
                    <a:pt x="1246" y="120"/>
                  </a:cubicBezTo>
                  <a:cubicBezTo>
                    <a:pt x="1237" y="120"/>
                    <a:pt x="1230" y="122"/>
                    <a:pt x="1231" y="126"/>
                  </a:cubicBezTo>
                  <a:cubicBezTo>
                    <a:pt x="1240" y="154"/>
                    <a:pt x="1218" y="126"/>
                    <a:pt x="1213" y="126"/>
                  </a:cubicBezTo>
                  <a:cubicBezTo>
                    <a:pt x="1147" y="124"/>
                    <a:pt x="1147" y="124"/>
                    <a:pt x="1147" y="124"/>
                  </a:cubicBezTo>
                  <a:cubicBezTo>
                    <a:pt x="1143" y="109"/>
                    <a:pt x="1133" y="104"/>
                    <a:pt x="1114" y="104"/>
                  </a:cubicBezTo>
                  <a:cubicBezTo>
                    <a:pt x="1103" y="104"/>
                    <a:pt x="1087" y="108"/>
                    <a:pt x="1081" y="103"/>
                  </a:cubicBezTo>
                  <a:cubicBezTo>
                    <a:pt x="1075" y="98"/>
                    <a:pt x="1075" y="91"/>
                    <a:pt x="1066" y="88"/>
                  </a:cubicBezTo>
                  <a:cubicBezTo>
                    <a:pt x="1049" y="83"/>
                    <a:pt x="1030" y="78"/>
                    <a:pt x="1008" y="78"/>
                  </a:cubicBezTo>
                  <a:cubicBezTo>
                    <a:pt x="985" y="78"/>
                    <a:pt x="982" y="90"/>
                    <a:pt x="980" y="101"/>
                  </a:cubicBezTo>
                  <a:cubicBezTo>
                    <a:pt x="959" y="101"/>
                    <a:pt x="949" y="101"/>
                    <a:pt x="934" y="101"/>
                  </a:cubicBezTo>
                  <a:cubicBezTo>
                    <a:pt x="926" y="101"/>
                    <a:pt x="925" y="95"/>
                    <a:pt x="916" y="94"/>
                  </a:cubicBezTo>
                  <a:cubicBezTo>
                    <a:pt x="915" y="98"/>
                    <a:pt x="913" y="107"/>
                    <a:pt x="908" y="107"/>
                  </a:cubicBezTo>
                  <a:cubicBezTo>
                    <a:pt x="896" y="107"/>
                    <a:pt x="891" y="92"/>
                    <a:pt x="891" y="84"/>
                  </a:cubicBezTo>
                  <a:cubicBezTo>
                    <a:pt x="891" y="82"/>
                    <a:pt x="914" y="68"/>
                    <a:pt x="855" y="63"/>
                  </a:cubicBezTo>
                  <a:cubicBezTo>
                    <a:pt x="848" y="62"/>
                    <a:pt x="844" y="65"/>
                    <a:pt x="844" y="74"/>
                  </a:cubicBezTo>
                  <a:cubicBezTo>
                    <a:pt x="812" y="74"/>
                    <a:pt x="812" y="74"/>
                    <a:pt x="812" y="74"/>
                  </a:cubicBezTo>
                  <a:cubicBezTo>
                    <a:pt x="803" y="72"/>
                    <a:pt x="753" y="66"/>
                    <a:pt x="747" y="56"/>
                  </a:cubicBezTo>
                  <a:cubicBezTo>
                    <a:pt x="709" y="86"/>
                    <a:pt x="718" y="67"/>
                    <a:pt x="718" y="67"/>
                  </a:cubicBezTo>
                  <a:cubicBezTo>
                    <a:pt x="727" y="56"/>
                    <a:pt x="813" y="32"/>
                    <a:pt x="742" y="15"/>
                  </a:cubicBezTo>
                  <a:cubicBezTo>
                    <a:pt x="712" y="15"/>
                    <a:pt x="712" y="15"/>
                    <a:pt x="712" y="15"/>
                  </a:cubicBezTo>
                  <a:cubicBezTo>
                    <a:pt x="709" y="7"/>
                    <a:pt x="703" y="0"/>
                    <a:pt x="690" y="0"/>
                  </a:cubicBezTo>
                  <a:cubicBezTo>
                    <a:pt x="675" y="0"/>
                    <a:pt x="669" y="11"/>
                    <a:pt x="662" y="17"/>
                  </a:cubicBezTo>
                  <a:cubicBezTo>
                    <a:pt x="656" y="21"/>
                    <a:pt x="619" y="36"/>
                    <a:pt x="622" y="23"/>
                  </a:cubicBezTo>
                  <a:cubicBezTo>
                    <a:pt x="613" y="25"/>
                    <a:pt x="572" y="28"/>
                    <a:pt x="551" y="47"/>
                  </a:cubicBezTo>
                  <a:cubicBezTo>
                    <a:pt x="547" y="51"/>
                    <a:pt x="545" y="63"/>
                    <a:pt x="539" y="63"/>
                  </a:cubicBezTo>
                  <a:cubicBezTo>
                    <a:pt x="529" y="63"/>
                    <a:pt x="494" y="59"/>
                    <a:pt x="494" y="76"/>
                  </a:cubicBezTo>
                  <a:cubicBezTo>
                    <a:pt x="494" y="79"/>
                    <a:pt x="497" y="82"/>
                    <a:pt x="498" y="87"/>
                  </a:cubicBezTo>
                  <a:cubicBezTo>
                    <a:pt x="492" y="91"/>
                    <a:pt x="490" y="87"/>
                    <a:pt x="469" y="87"/>
                  </a:cubicBezTo>
                  <a:cubicBezTo>
                    <a:pt x="452" y="110"/>
                    <a:pt x="454" y="84"/>
                    <a:pt x="450" y="78"/>
                  </a:cubicBezTo>
                  <a:cubicBezTo>
                    <a:pt x="448" y="88"/>
                    <a:pt x="442" y="92"/>
                    <a:pt x="435" y="96"/>
                  </a:cubicBezTo>
                  <a:cubicBezTo>
                    <a:pt x="437" y="104"/>
                    <a:pt x="450" y="112"/>
                    <a:pt x="441" y="122"/>
                  </a:cubicBezTo>
                  <a:cubicBezTo>
                    <a:pt x="435" y="128"/>
                    <a:pt x="452" y="149"/>
                    <a:pt x="443" y="149"/>
                  </a:cubicBezTo>
                  <a:cubicBezTo>
                    <a:pt x="431" y="149"/>
                    <a:pt x="428" y="106"/>
                    <a:pt x="428" y="97"/>
                  </a:cubicBezTo>
                  <a:cubicBezTo>
                    <a:pt x="428" y="87"/>
                    <a:pt x="444" y="83"/>
                    <a:pt x="419" y="78"/>
                  </a:cubicBezTo>
                  <a:cubicBezTo>
                    <a:pt x="407" y="76"/>
                    <a:pt x="383" y="96"/>
                    <a:pt x="383" y="107"/>
                  </a:cubicBezTo>
                  <a:cubicBezTo>
                    <a:pt x="383" y="120"/>
                    <a:pt x="389" y="129"/>
                    <a:pt x="396" y="136"/>
                  </a:cubicBezTo>
                  <a:cubicBezTo>
                    <a:pt x="412" y="161"/>
                    <a:pt x="374" y="133"/>
                    <a:pt x="360" y="129"/>
                  </a:cubicBezTo>
                  <a:cubicBezTo>
                    <a:pt x="321" y="119"/>
                    <a:pt x="333" y="132"/>
                    <a:pt x="333" y="134"/>
                  </a:cubicBezTo>
                  <a:cubicBezTo>
                    <a:pt x="332" y="157"/>
                    <a:pt x="322" y="139"/>
                    <a:pt x="317" y="139"/>
                  </a:cubicBezTo>
                  <a:cubicBezTo>
                    <a:pt x="308" y="139"/>
                    <a:pt x="290" y="151"/>
                    <a:pt x="277" y="144"/>
                  </a:cubicBezTo>
                  <a:cubicBezTo>
                    <a:pt x="271" y="128"/>
                    <a:pt x="228" y="166"/>
                    <a:pt x="217" y="166"/>
                  </a:cubicBezTo>
                  <a:cubicBezTo>
                    <a:pt x="213" y="166"/>
                    <a:pt x="208" y="163"/>
                    <a:pt x="210" y="160"/>
                  </a:cubicBezTo>
                  <a:cubicBezTo>
                    <a:pt x="214" y="149"/>
                    <a:pt x="208" y="124"/>
                    <a:pt x="195" y="162"/>
                  </a:cubicBezTo>
                  <a:cubicBezTo>
                    <a:pt x="195" y="164"/>
                    <a:pt x="200" y="165"/>
                    <a:pt x="200" y="170"/>
                  </a:cubicBezTo>
                  <a:cubicBezTo>
                    <a:pt x="200" y="180"/>
                    <a:pt x="185" y="173"/>
                    <a:pt x="177" y="176"/>
                  </a:cubicBezTo>
                  <a:cubicBezTo>
                    <a:pt x="169" y="179"/>
                    <a:pt x="173" y="206"/>
                    <a:pt x="139" y="192"/>
                  </a:cubicBezTo>
                  <a:cubicBezTo>
                    <a:pt x="139" y="203"/>
                    <a:pt x="139" y="203"/>
                    <a:pt x="139" y="203"/>
                  </a:cubicBezTo>
                  <a:cubicBezTo>
                    <a:pt x="123" y="202"/>
                    <a:pt x="125" y="184"/>
                    <a:pt x="119" y="176"/>
                  </a:cubicBezTo>
                  <a:cubicBezTo>
                    <a:pt x="132" y="176"/>
                    <a:pt x="138" y="176"/>
                    <a:pt x="150" y="179"/>
                  </a:cubicBezTo>
                  <a:cubicBezTo>
                    <a:pt x="166" y="183"/>
                    <a:pt x="198" y="163"/>
                    <a:pt x="149" y="147"/>
                  </a:cubicBezTo>
                  <a:cubicBezTo>
                    <a:pt x="135" y="143"/>
                    <a:pt x="104" y="127"/>
                    <a:pt x="95" y="127"/>
                  </a:cubicBezTo>
                  <a:cubicBezTo>
                    <a:pt x="94" y="127"/>
                    <a:pt x="94" y="126"/>
                    <a:pt x="87" y="127"/>
                  </a:cubicBezTo>
                  <a:cubicBezTo>
                    <a:pt x="83" y="130"/>
                    <a:pt x="73" y="135"/>
                    <a:pt x="73" y="142"/>
                  </a:cubicBezTo>
                  <a:cubicBezTo>
                    <a:pt x="73" y="147"/>
                    <a:pt x="83" y="147"/>
                    <a:pt x="83" y="153"/>
                  </a:cubicBezTo>
                  <a:cubicBezTo>
                    <a:pt x="83" y="158"/>
                    <a:pt x="78" y="160"/>
                    <a:pt x="78" y="165"/>
                  </a:cubicBezTo>
                  <a:cubicBezTo>
                    <a:pt x="78" y="171"/>
                    <a:pt x="83" y="174"/>
                    <a:pt x="83" y="179"/>
                  </a:cubicBezTo>
                  <a:cubicBezTo>
                    <a:pt x="83" y="183"/>
                    <a:pt x="81" y="185"/>
                    <a:pt x="81" y="188"/>
                  </a:cubicBezTo>
                  <a:cubicBezTo>
                    <a:pt x="81" y="194"/>
                    <a:pt x="89" y="196"/>
                    <a:pt x="89" y="202"/>
                  </a:cubicBezTo>
                  <a:cubicBezTo>
                    <a:pt x="89" y="204"/>
                    <a:pt x="87" y="206"/>
                    <a:pt x="86" y="206"/>
                  </a:cubicBezTo>
                  <a:cubicBezTo>
                    <a:pt x="88" y="211"/>
                    <a:pt x="95" y="212"/>
                    <a:pt x="95" y="218"/>
                  </a:cubicBezTo>
                  <a:cubicBezTo>
                    <a:pt x="95" y="228"/>
                    <a:pt x="75" y="238"/>
                    <a:pt x="69" y="246"/>
                  </a:cubicBezTo>
                  <a:cubicBezTo>
                    <a:pt x="71" y="250"/>
                    <a:pt x="74" y="251"/>
                    <a:pt x="76" y="256"/>
                  </a:cubicBezTo>
                  <a:cubicBezTo>
                    <a:pt x="73" y="259"/>
                    <a:pt x="64" y="263"/>
                    <a:pt x="60" y="263"/>
                  </a:cubicBezTo>
                  <a:cubicBezTo>
                    <a:pt x="56" y="263"/>
                    <a:pt x="52" y="261"/>
                    <a:pt x="46" y="261"/>
                  </a:cubicBezTo>
                  <a:cubicBezTo>
                    <a:pt x="40" y="261"/>
                    <a:pt x="25" y="267"/>
                    <a:pt x="30" y="271"/>
                  </a:cubicBezTo>
                  <a:cubicBezTo>
                    <a:pt x="44" y="284"/>
                    <a:pt x="37" y="289"/>
                    <a:pt x="33" y="289"/>
                  </a:cubicBezTo>
                  <a:cubicBezTo>
                    <a:pt x="27" y="289"/>
                    <a:pt x="27" y="282"/>
                    <a:pt x="22" y="282"/>
                  </a:cubicBezTo>
                  <a:cubicBezTo>
                    <a:pt x="17" y="282"/>
                    <a:pt x="10" y="295"/>
                    <a:pt x="10" y="302"/>
                  </a:cubicBezTo>
                  <a:cubicBezTo>
                    <a:pt x="10" y="314"/>
                    <a:pt x="1" y="312"/>
                    <a:pt x="0" y="322"/>
                  </a:cubicBezTo>
                  <a:cubicBezTo>
                    <a:pt x="4" y="322"/>
                    <a:pt x="8" y="321"/>
                    <a:pt x="11" y="321"/>
                  </a:cubicBezTo>
                  <a:cubicBezTo>
                    <a:pt x="16" y="321"/>
                    <a:pt x="20" y="321"/>
                    <a:pt x="25" y="321"/>
                  </a:cubicBezTo>
                  <a:cubicBezTo>
                    <a:pt x="31" y="321"/>
                    <a:pt x="34" y="332"/>
                    <a:pt x="34" y="338"/>
                  </a:cubicBezTo>
                  <a:cubicBezTo>
                    <a:pt x="34" y="342"/>
                    <a:pt x="30" y="344"/>
                    <a:pt x="30" y="347"/>
                  </a:cubicBezTo>
                  <a:cubicBezTo>
                    <a:pt x="30" y="353"/>
                    <a:pt x="36" y="357"/>
                    <a:pt x="36" y="363"/>
                  </a:cubicBezTo>
                  <a:cubicBezTo>
                    <a:pt x="36" y="366"/>
                    <a:pt x="30" y="367"/>
                    <a:pt x="29" y="369"/>
                  </a:cubicBezTo>
                  <a:cubicBezTo>
                    <a:pt x="26" y="374"/>
                    <a:pt x="25" y="379"/>
                    <a:pt x="25" y="386"/>
                  </a:cubicBezTo>
                  <a:cubicBezTo>
                    <a:pt x="25" y="394"/>
                    <a:pt x="30" y="392"/>
                    <a:pt x="37" y="392"/>
                  </a:cubicBezTo>
                  <a:cubicBezTo>
                    <a:pt x="46" y="392"/>
                    <a:pt x="50" y="388"/>
                    <a:pt x="57" y="388"/>
                  </a:cubicBezTo>
                  <a:cubicBezTo>
                    <a:pt x="65" y="388"/>
                    <a:pt x="63" y="403"/>
                    <a:pt x="71" y="403"/>
                  </a:cubicBezTo>
                  <a:cubicBezTo>
                    <a:pt x="71" y="415"/>
                    <a:pt x="71" y="415"/>
                    <a:pt x="71" y="415"/>
                  </a:cubicBezTo>
                  <a:cubicBezTo>
                    <a:pt x="71" y="416"/>
                    <a:pt x="71" y="416"/>
                    <a:pt x="72" y="417"/>
                  </a:cubicBezTo>
                  <a:cubicBezTo>
                    <a:pt x="73" y="419"/>
                    <a:pt x="73" y="419"/>
                    <a:pt x="73" y="419"/>
                  </a:cubicBezTo>
                  <a:cubicBezTo>
                    <a:pt x="75" y="419"/>
                    <a:pt x="78" y="417"/>
                    <a:pt x="80" y="417"/>
                  </a:cubicBezTo>
                  <a:cubicBezTo>
                    <a:pt x="87" y="415"/>
                    <a:pt x="87" y="408"/>
                    <a:pt x="93" y="408"/>
                  </a:cubicBezTo>
                  <a:cubicBezTo>
                    <a:pt x="99" y="408"/>
                    <a:pt x="112" y="429"/>
                    <a:pt x="116" y="429"/>
                  </a:cubicBezTo>
                  <a:cubicBezTo>
                    <a:pt x="120" y="429"/>
                    <a:pt x="134" y="423"/>
                    <a:pt x="136" y="420"/>
                  </a:cubicBezTo>
                  <a:cubicBezTo>
                    <a:pt x="135" y="420"/>
                    <a:pt x="128" y="419"/>
                    <a:pt x="128" y="419"/>
                  </a:cubicBezTo>
                  <a:cubicBezTo>
                    <a:pt x="127" y="419"/>
                    <a:pt x="123" y="418"/>
                    <a:pt x="123" y="415"/>
                  </a:cubicBezTo>
                  <a:cubicBezTo>
                    <a:pt x="123" y="413"/>
                    <a:pt x="144" y="405"/>
                    <a:pt x="152" y="402"/>
                  </a:cubicBezTo>
                  <a:cubicBezTo>
                    <a:pt x="152" y="402"/>
                    <a:pt x="148" y="406"/>
                    <a:pt x="147" y="407"/>
                  </a:cubicBezTo>
                  <a:cubicBezTo>
                    <a:pt x="147" y="408"/>
                    <a:pt x="155" y="416"/>
                    <a:pt x="138" y="421"/>
                  </a:cubicBezTo>
                  <a:cubicBezTo>
                    <a:pt x="145" y="437"/>
                    <a:pt x="178" y="435"/>
                    <a:pt x="178" y="457"/>
                  </a:cubicBezTo>
                  <a:cubicBezTo>
                    <a:pt x="179" y="457"/>
                    <a:pt x="179" y="457"/>
                    <a:pt x="179" y="457"/>
                  </a:cubicBezTo>
                  <a:cubicBezTo>
                    <a:pt x="181" y="456"/>
                    <a:pt x="183" y="456"/>
                    <a:pt x="185" y="456"/>
                  </a:cubicBezTo>
                  <a:cubicBezTo>
                    <a:pt x="194" y="456"/>
                    <a:pt x="194" y="461"/>
                    <a:pt x="197" y="467"/>
                  </a:cubicBezTo>
                  <a:cubicBezTo>
                    <a:pt x="197" y="468"/>
                    <a:pt x="203" y="472"/>
                    <a:pt x="204" y="472"/>
                  </a:cubicBezTo>
                  <a:cubicBezTo>
                    <a:pt x="209" y="474"/>
                    <a:pt x="210" y="482"/>
                    <a:pt x="218" y="482"/>
                  </a:cubicBezTo>
                  <a:cubicBezTo>
                    <a:pt x="224" y="482"/>
                    <a:pt x="224" y="477"/>
                    <a:pt x="228" y="476"/>
                  </a:cubicBezTo>
                  <a:cubicBezTo>
                    <a:pt x="231" y="475"/>
                    <a:pt x="230" y="475"/>
                    <a:pt x="232" y="475"/>
                  </a:cubicBezTo>
                  <a:cubicBezTo>
                    <a:pt x="233" y="476"/>
                    <a:pt x="233" y="479"/>
                    <a:pt x="234" y="480"/>
                  </a:cubicBezTo>
                  <a:cubicBezTo>
                    <a:pt x="234" y="481"/>
                    <a:pt x="234" y="481"/>
                    <a:pt x="234" y="482"/>
                  </a:cubicBezTo>
                  <a:cubicBezTo>
                    <a:pt x="238" y="482"/>
                    <a:pt x="238" y="482"/>
                    <a:pt x="238" y="482"/>
                  </a:cubicBezTo>
                  <a:cubicBezTo>
                    <a:pt x="242" y="478"/>
                    <a:pt x="242" y="471"/>
                    <a:pt x="246" y="468"/>
                  </a:cubicBezTo>
                  <a:cubicBezTo>
                    <a:pt x="239" y="464"/>
                    <a:pt x="227" y="447"/>
                    <a:pt x="227" y="437"/>
                  </a:cubicBezTo>
                  <a:cubicBezTo>
                    <a:pt x="227" y="434"/>
                    <a:pt x="221" y="430"/>
                    <a:pt x="221" y="426"/>
                  </a:cubicBezTo>
                  <a:cubicBezTo>
                    <a:pt x="221" y="424"/>
                    <a:pt x="226" y="414"/>
                    <a:pt x="228" y="412"/>
                  </a:cubicBezTo>
                  <a:cubicBezTo>
                    <a:pt x="229" y="413"/>
                    <a:pt x="238" y="408"/>
                    <a:pt x="238" y="408"/>
                  </a:cubicBezTo>
                  <a:cubicBezTo>
                    <a:pt x="246" y="405"/>
                    <a:pt x="250" y="403"/>
                    <a:pt x="260" y="403"/>
                  </a:cubicBezTo>
                  <a:cubicBezTo>
                    <a:pt x="275" y="403"/>
                    <a:pt x="278" y="410"/>
                    <a:pt x="284" y="419"/>
                  </a:cubicBezTo>
                  <a:cubicBezTo>
                    <a:pt x="279" y="422"/>
                    <a:pt x="274" y="419"/>
                    <a:pt x="269" y="419"/>
                  </a:cubicBezTo>
                  <a:cubicBezTo>
                    <a:pt x="261" y="419"/>
                    <a:pt x="249" y="427"/>
                    <a:pt x="248" y="426"/>
                  </a:cubicBezTo>
                  <a:cubicBezTo>
                    <a:pt x="249" y="432"/>
                    <a:pt x="253" y="432"/>
                    <a:pt x="255" y="435"/>
                  </a:cubicBezTo>
                  <a:cubicBezTo>
                    <a:pt x="260" y="444"/>
                    <a:pt x="268" y="448"/>
                    <a:pt x="268" y="459"/>
                  </a:cubicBezTo>
                  <a:cubicBezTo>
                    <a:pt x="271" y="458"/>
                    <a:pt x="276" y="455"/>
                    <a:pt x="278" y="455"/>
                  </a:cubicBezTo>
                  <a:cubicBezTo>
                    <a:pt x="278" y="459"/>
                    <a:pt x="283" y="462"/>
                    <a:pt x="283" y="466"/>
                  </a:cubicBezTo>
                  <a:cubicBezTo>
                    <a:pt x="274" y="466"/>
                    <a:pt x="274" y="466"/>
                    <a:pt x="274" y="466"/>
                  </a:cubicBezTo>
                  <a:cubicBezTo>
                    <a:pt x="272" y="466"/>
                    <a:pt x="269" y="469"/>
                    <a:pt x="269" y="473"/>
                  </a:cubicBezTo>
                  <a:cubicBezTo>
                    <a:pt x="275" y="474"/>
                    <a:pt x="279" y="480"/>
                    <a:pt x="279" y="485"/>
                  </a:cubicBezTo>
                  <a:cubicBezTo>
                    <a:pt x="279" y="488"/>
                    <a:pt x="277" y="489"/>
                    <a:pt x="277" y="492"/>
                  </a:cubicBezTo>
                  <a:cubicBezTo>
                    <a:pt x="277" y="494"/>
                    <a:pt x="279" y="497"/>
                    <a:pt x="279" y="498"/>
                  </a:cubicBezTo>
                  <a:cubicBezTo>
                    <a:pt x="279" y="495"/>
                    <a:pt x="283" y="495"/>
                    <a:pt x="285" y="494"/>
                  </a:cubicBezTo>
                  <a:cubicBezTo>
                    <a:pt x="289" y="493"/>
                    <a:pt x="288" y="492"/>
                    <a:pt x="291" y="491"/>
                  </a:cubicBezTo>
                  <a:cubicBezTo>
                    <a:pt x="296" y="489"/>
                    <a:pt x="300" y="490"/>
                    <a:pt x="304" y="487"/>
                  </a:cubicBezTo>
                  <a:cubicBezTo>
                    <a:pt x="310" y="491"/>
                    <a:pt x="314" y="491"/>
                    <a:pt x="320" y="493"/>
                  </a:cubicBezTo>
                  <a:cubicBezTo>
                    <a:pt x="327" y="495"/>
                    <a:pt x="329" y="501"/>
                    <a:pt x="337" y="501"/>
                  </a:cubicBezTo>
                  <a:cubicBezTo>
                    <a:pt x="338" y="503"/>
                    <a:pt x="339" y="504"/>
                    <a:pt x="340" y="505"/>
                  </a:cubicBezTo>
                  <a:cubicBezTo>
                    <a:pt x="341" y="508"/>
                    <a:pt x="340" y="511"/>
                    <a:pt x="341" y="515"/>
                  </a:cubicBezTo>
                  <a:cubicBezTo>
                    <a:pt x="344" y="512"/>
                    <a:pt x="347" y="517"/>
                    <a:pt x="350" y="517"/>
                  </a:cubicBezTo>
                  <a:cubicBezTo>
                    <a:pt x="353" y="517"/>
                    <a:pt x="355" y="514"/>
                    <a:pt x="356" y="512"/>
                  </a:cubicBezTo>
                  <a:cubicBezTo>
                    <a:pt x="359" y="510"/>
                    <a:pt x="362" y="510"/>
                    <a:pt x="364" y="507"/>
                  </a:cubicBezTo>
                  <a:cubicBezTo>
                    <a:pt x="369" y="503"/>
                    <a:pt x="370" y="495"/>
                    <a:pt x="377" y="495"/>
                  </a:cubicBezTo>
                  <a:cubicBezTo>
                    <a:pt x="380" y="495"/>
                    <a:pt x="379" y="496"/>
                    <a:pt x="382" y="496"/>
                  </a:cubicBezTo>
                  <a:cubicBezTo>
                    <a:pt x="382" y="500"/>
                    <a:pt x="389" y="497"/>
                    <a:pt x="391" y="497"/>
                  </a:cubicBezTo>
                  <a:cubicBezTo>
                    <a:pt x="393" y="497"/>
                    <a:pt x="394" y="501"/>
                    <a:pt x="396" y="501"/>
                  </a:cubicBezTo>
                  <a:cubicBezTo>
                    <a:pt x="402" y="501"/>
                    <a:pt x="406" y="497"/>
                    <a:pt x="409" y="493"/>
                  </a:cubicBezTo>
                  <a:cubicBezTo>
                    <a:pt x="409" y="494"/>
                    <a:pt x="410" y="493"/>
                    <a:pt x="410" y="493"/>
                  </a:cubicBezTo>
                  <a:cubicBezTo>
                    <a:pt x="413" y="493"/>
                    <a:pt x="414" y="487"/>
                    <a:pt x="420" y="487"/>
                  </a:cubicBezTo>
                  <a:cubicBezTo>
                    <a:pt x="426" y="487"/>
                    <a:pt x="419" y="501"/>
                    <a:pt x="426" y="501"/>
                  </a:cubicBezTo>
                  <a:cubicBezTo>
                    <a:pt x="433" y="501"/>
                    <a:pt x="435" y="497"/>
                    <a:pt x="441" y="497"/>
                  </a:cubicBezTo>
                  <a:cubicBezTo>
                    <a:pt x="444" y="497"/>
                    <a:pt x="447" y="497"/>
                    <a:pt x="450" y="497"/>
                  </a:cubicBezTo>
                  <a:cubicBezTo>
                    <a:pt x="451" y="496"/>
                    <a:pt x="451" y="496"/>
                    <a:pt x="451" y="496"/>
                  </a:cubicBezTo>
                  <a:cubicBezTo>
                    <a:pt x="450" y="489"/>
                    <a:pt x="448" y="488"/>
                    <a:pt x="441" y="486"/>
                  </a:cubicBezTo>
                  <a:cubicBezTo>
                    <a:pt x="442" y="480"/>
                    <a:pt x="448" y="467"/>
                    <a:pt x="452" y="467"/>
                  </a:cubicBezTo>
                  <a:cubicBezTo>
                    <a:pt x="479" y="467"/>
                    <a:pt x="497" y="454"/>
                    <a:pt x="497" y="421"/>
                  </a:cubicBezTo>
                  <a:cubicBezTo>
                    <a:pt x="511" y="419"/>
                    <a:pt x="512" y="402"/>
                    <a:pt x="521" y="403"/>
                  </a:cubicBezTo>
                  <a:cubicBezTo>
                    <a:pt x="544" y="406"/>
                    <a:pt x="535" y="390"/>
                    <a:pt x="540" y="386"/>
                  </a:cubicBezTo>
                  <a:cubicBezTo>
                    <a:pt x="551" y="375"/>
                    <a:pt x="569" y="375"/>
                    <a:pt x="583" y="367"/>
                  </a:cubicBezTo>
                  <a:cubicBezTo>
                    <a:pt x="585" y="366"/>
                    <a:pt x="590" y="360"/>
                    <a:pt x="594" y="360"/>
                  </a:cubicBezTo>
                  <a:cubicBezTo>
                    <a:pt x="602" y="360"/>
                    <a:pt x="614" y="368"/>
                    <a:pt x="626" y="368"/>
                  </a:cubicBezTo>
                  <a:cubicBezTo>
                    <a:pt x="642" y="368"/>
                    <a:pt x="638" y="347"/>
                    <a:pt x="647" y="347"/>
                  </a:cubicBezTo>
                  <a:cubicBezTo>
                    <a:pt x="653" y="347"/>
                    <a:pt x="670" y="350"/>
                    <a:pt x="672" y="354"/>
                  </a:cubicBezTo>
                  <a:cubicBezTo>
                    <a:pt x="678" y="373"/>
                    <a:pt x="690" y="363"/>
                    <a:pt x="698" y="363"/>
                  </a:cubicBezTo>
                  <a:cubicBezTo>
                    <a:pt x="715" y="363"/>
                    <a:pt x="721" y="377"/>
                    <a:pt x="739" y="377"/>
                  </a:cubicBezTo>
                  <a:cubicBezTo>
                    <a:pt x="755" y="377"/>
                    <a:pt x="776" y="362"/>
                    <a:pt x="797" y="370"/>
                  </a:cubicBezTo>
                  <a:cubicBezTo>
                    <a:pt x="824" y="380"/>
                    <a:pt x="811" y="332"/>
                    <a:pt x="847" y="332"/>
                  </a:cubicBezTo>
                  <a:cubicBezTo>
                    <a:pt x="872" y="332"/>
                    <a:pt x="871" y="353"/>
                    <a:pt x="881" y="368"/>
                  </a:cubicBezTo>
                  <a:cubicBezTo>
                    <a:pt x="885" y="374"/>
                    <a:pt x="898" y="375"/>
                    <a:pt x="903" y="380"/>
                  </a:cubicBezTo>
                  <a:cubicBezTo>
                    <a:pt x="906" y="384"/>
                    <a:pt x="910" y="394"/>
                    <a:pt x="919" y="394"/>
                  </a:cubicBezTo>
                  <a:cubicBezTo>
                    <a:pt x="928" y="394"/>
                    <a:pt x="930" y="386"/>
                    <a:pt x="941" y="386"/>
                  </a:cubicBezTo>
                  <a:cubicBezTo>
                    <a:pt x="941" y="393"/>
                    <a:pt x="941" y="393"/>
                    <a:pt x="941" y="393"/>
                  </a:cubicBezTo>
                  <a:cubicBezTo>
                    <a:pt x="935" y="399"/>
                    <a:pt x="933" y="414"/>
                    <a:pt x="926" y="419"/>
                  </a:cubicBezTo>
                  <a:cubicBezTo>
                    <a:pt x="919" y="422"/>
                    <a:pt x="908" y="423"/>
                    <a:pt x="911" y="426"/>
                  </a:cubicBezTo>
                  <a:cubicBezTo>
                    <a:pt x="921" y="432"/>
                    <a:pt x="910" y="444"/>
                    <a:pt x="910" y="444"/>
                  </a:cubicBez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570" name="Google Shape;570;p24"/>
            <p:cNvSpPr/>
            <p:nvPr/>
          </p:nvSpPr>
          <p:spPr>
            <a:xfrm>
              <a:off x="11833024" y="1193670"/>
              <a:ext cx="617531" cy="450103"/>
            </a:xfrm>
            <a:custGeom>
              <a:rect b="b" l="l" r="r" t="t"/>
              <a:pathLst>
                <a:path extrusionOk="0" h="105" w="144">
                  <a:moveTo>
                    <a:pt x="50" y="104"/>
                  </a:moveTo>
                  <a:cubicBezTo>
                    <a:pt x="44" y="98"/>
                    <a:pt x="33" y="96"/>
                    <a:pt x="33" y="85"/>
                  </a:cubicBezTo>
                  <a:cubicBezTo>
                    <a:pt x="33" y="66"/>
                    <a:pt x="53" y="47"/>
                    <a:pt x="68" y="43"/>
                  </a:cubicBezTo>
                  <a:cubicBezTo>
                    <a:pt x="73" y="42"/>
                    <a:pt x="75" y="35"/>
                    <a:pt x="82" y="35"/>
                  </a:cubicBezTo>
                  <a:cubicBezTo>
                    <a:pt x="85" y="35"/>
                    <a:pt x="86" y="30"/>
                    <a:pt x="88" y="29"/>
                  </a:cubicBezTo>
                  <a:cubicBezTo>
                    <a:pt x="97" y="24"/>
                    <a:pt x="105" y="27"/>
                    <a:pt x="115" y="22"/>
                  </a:cubicBezTo>
                  <a:cubicBezTo>
                    <a:pt x="122" y="18"/>
                    <a:pt x="144" y="17"/>
                    <a:pt x="144" y="7"/>
                  </a:cubicBezTo>
                  <a:cubicBezTo>
                    <a:pt x="144" y="4"/>
                    <a:pt x="136" y="0"/>
                    <a:pt x="132" y="0"/>
                  </a:cubicBezTo>
                  <a:cubicBezTo>
                    <a:pt x="118" y="0"/>
                    <a:pt x="105" y="16"/>
                    <a:pt x="89" y="16"/>
                  </a:cubicBezTo>
                  <a:cubicBezTo>
                    <a:pt x="86" y="16"/>
                    <a:pt x="84" y="13"/>
                    <a:pt x="81" y="13"/>
                  </a:cubicBezTo>
                  <a:cubicBezTo>
                    <a:pt x="75" y="13"/>
                    <a:pt x="75" y="16"/>
                    <a:pt x="72" y="16"/>
                  </a:cubicBezTo>
                  <a:cubicBezTo>
                    <a:pt x="61" y="16"/>
                    <a:pt x="53" y="30"/>
                    <a:pt x="46" y="30"/>
                  </a:cubicBezTo>
                  <a:cubicBezTo>
                    <a:pt x="42" y="30"/>
                    <a:pt x="39" y="32"/>
                    <a:pt x="34" y="32"/>
                  </a:cubicBezTo>
                  <a:cubicBezTo>
                    <a:pt x="32" y="32"/>
                    <a:pt x="31" y="33"/>
                    <a:pt x="31" y="35"/>
                  </a:cubicBezTo>
                  <a:cubicBezTo>
                    <a:pt x="31" y="36"/>
                    <a:pt x="33" y="37"/>
                    <a:pt x="33" y="40"/>
                  </a:cubicBezTo>
                  <a:cubicBezTo>
                    <a:pt x="33" y="48"/>
                    <a:pt x="19" y="52"/>
                    <a:pt x="19" y="57"/>
                  </a:cubicBezTo>
                  <a:cubicBezTo>
                    <a:pt x="19" y="59"/>
                    <a:pt x="23" y="60"/>
                    <a:pt x="23" y="63"/>
                  </a:cubicBezTo>
                  <a:cubicBezTo>
                    <a:pt x="18" y="64"/>
                    <a:pt x="9" y="66"/>
                    <a:pt x="9" y="71"/>
                  </a:cubicBezTo>
                  <a:cubicBezTo>
                    <a:pt x="9" y="74"/>
                    <a:pt x="9" y="76"/>
                    <a:pt x="9" y="76"/>
                  </a:cubicBezTo>
                  <a:cubicBezTo>
                    <a:pt x="9" y="81"/>
                    <a:pt x="0" y="80"/>
                    <a:pt x="0" y="87"/>
                  </a:cubicBezTo>
                  <a:cubicBezTo>
                    <a:pt x="0" y="91"/>
                    <a:pt x="6" y="93"/>
                    <a:pt x="6" y="93"/>
                  </a:cubicBezTo>
                  <a:cubicBezTo>
                    <a:pt x="6" y="93"/>
                    <a:pt x="13" y="93"/>
                    <a:pt x="14" y="93"/>
                  </a:cubicBezTo>
                  <a:cubicBezTo>
                    <a:pt x="19" y="94"/>
                    <a:pt x="17" y="99"/>
                    <a:pt x="19" y="103"/>
                  </a:cubicBezTo>
                  <a:cubicBezTo>
                    <a:pt x="19" y="104"/>
                    <a:pt x="24" y="103"/>
                    <a:pt x="26" y="103"/>
                  </a:cubicBezTo>
                  <a:cubicBezTo>
                    <a:pt x="27" y="103"/>
                    <a:pt x="27" y="105"/>
                    <a:pt x="28" y="105"/>
                  </a:cubicBezTo>
                  <a:cubicBezTo>
                    <a:pt x="50" y="105"/>
                    <a:pt x="50" y="105"/>
                    <a:pt x="50" y="105"/>
                  </a:cubicBezTo>
                  <a:cubicBezTo>
                    <a:pt x="49" y="103"/>
                    <a:pt x="48" y="102"/>
                    <a:pt x="47" y="101"/>
                  </a:cubicBezTo>
                  <a:lnTo>
                    <a:pt x="50" y="104"/>
                  </a:ln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571" name="Google Shape;571;p24"/>
            <p:cNvSpPr/>
            <p:nvPr/>
          </p:nvSpPr>
          <p:spPr>
            <a:xfrm>
              <a:off x="12579040" y="2546207"/>
              <a:ext cx="2207851" cy="1400319"/>
            </a:xfrm>
            <a:custGeom>
              <a:rect b="b" l="l" r="r" t="t"/>
              <a:pathLst>
                <a:path extrusionOk="0" h="317" w="500">
                  <a:moveTo>
                    <a:pt x="381" y="200"/>
                  </a:moveTo>
                  <a:cubicBezTo>
                    <a:pt x="381" y="200"/>
                    <a:pt x="381" y="200"/>
                    <a:pt x="381" y="200"/>
                  </a:cubicBezTo>
                  <a:cubicBezTo>
                    <a:pt x="381" y="200"/>
                    <a:pt x="381" y="196"/>
                    <a:pt x="381" y="195"/>
                  </a:cubicBezTo>
                  <a:cubicBezTo>
                    <a:pt x="378" y="194"/>
                    <a:pt x="373" y="192"/>
                    <a:pt x="373" y="188"/>
                  </a:cubicBezTo>
                  <a:cubicBezTo>
                    <a:pt x="373" y="184"/>
                    <a:pt x="378" y="184"/>
                    <a:pt x="379" y="180"/>
                  </a:cubicBezTo>
                  <a:cubicBezTo>
                    <a:pt x="381" y="173"/>
                    <a:pt x="394" y="173"/>
                    <a:pt x="399" y="167"/>
                  </a:cubicBezTo>
                  <a:cubicBezTo>
                    <a:pt x="397" y="164"/>
                    <a:pt x="393" y="167"/>
                    <a:pt x="389" y="164"/>
                  </a:cubicBezTo>
                  <a:cubicBezTo>
                    <a:pt x="387" y="163"/>
                    <a:pt x="386" y="161"/>
                    <a:pt x="383" y="161"/>
                  </a:cubicBezTo>
                  <a:cubicBezTo>
                    <a:pt x="380" y="161"/>
                    <a:pt x="380" y="167"/>
                    <a:pt x="379" y="167"/>
                  </a:cubicBezTo>
                  <a:cubicBezTo>
                    <a:pt x="376" y="167"/>
                    <a:pt x="373" y="168"/>
                    <a:pt x="371" y="167"/>
                  </a:cubicBezTo>
                  <a:cubicBezTo>
                    <a:pt x="368" y="164"/>
                    <a:pt x="369" y="161"/>
                    <a:pt x="365" y="159"/>
                  </a:cubicBezTo>
                  <a:cubicBezTo>
                    <a:pt x="364" y="158"/>
                    <a:pt x="359" y="157"/>
                    <a:pt x="359" y="154"/>
                  </a:cubicBezTo>
                  <a:cubicBezTo>
                    <a:pt x="359" y="148"/>
                    <a:pt x="368" y="150"/>
                    <a:pt x="372" y="147"/>
                  </a:cubicBezTo>
                  <a:cubicBezTo>
                    <a:pt x="375" y="144"/>
                    <a:pt x="382" y="140"/>
                    <a:pt x="384" y="136"/>
                  </a:cubicBezTo>
                  <a:cubicBezTo>
                    <a:pt x="385" y="136"/>
                    <a:pt x="386" y="133"/>
                    <a:pt x="389" y="133"/>
                  </a:cubicBezTo>
                  <a:cubicBezTo>
                    <a:pt x="391" y="133"/>
                    <a:pt x="394" y="136"/>
                    <a:pt x="394" y="138"/>
                  </a:cubicBezTo>
                  <a:cubicBezTo>
                    <a:pt x="394" y="143"/>
                    <a:pt x="389" y="145"/>
                    <a:pt x="389" y="150"/>
                  </a:cubicBezTo>
                  <a:cubicBezTo>
                    <a:pt x="397" y="150"/>
                    <a:pt x="403" y="141"/>
                    <a:pt x="412" y="141"/>
                  </a:cubicBezTo>
                  <a:cubicBezTo>
                    <a:pt x="416" y="141"/>
                    <a:pt x="417" y="144"/>
                    <a:pt x="422" y="144"/>
                  </a:cubicBezTo>
                  <a:cubicBezTo>
                    <a:pt x="420" y="147"/>
                    <a:pt x="422" y="147"/>
                    <a:pt x="422" y="151"/>
                  </a:cubicBezTo>
                  <a:cubicBezTo>
                    <a:pt x="422" y="154"/>
                    <a:pt x="418" y="153"/>
                    <a:pt x="418" y="157"/>
                  </a:cubicBezTo>
                  <a:cubicBezTo>
                    <a:pt x="418" y="158"/>
                    <a:pt x="419" y="162"/>
                    <a:pt x="421" y="162"/>
                  </a:cubicBezTo>
                  <a:cubicBezTo>
                    <a:pt x="422" y="162"/>
                    <a:pt x="423" y="160"/>
                    <a:pt x="425" y="160"/>
                  </a:cubicBezTo>
                  <a:cubicBezTo>
                    <a:pt x="429" y="160"/>
                    <a:pt x="433" y="163"/>
                    <a:pt x="433" y="166"/>
                  </a:cubicBezTo>
                  <a:cubicBezTo>
                    <a:pt x="433" y="168"/>
                    <a:pt x="431" y="170"/>
                    <a:pt x="428" y="170"/>
                  </a:cubicBezTo>
                  <a:cubicBezTo>
                    <a:pt x="428" y="173"/>
                    <a:pt x="428" y="173"/>
                    <a:pt x="428" y="173"/>
                  </a:cubicBezTo>
                  <a:cubicBezTo>
                    <a:pt x="429" y="173"/>
                    <a:pt x="430" y="174"/>
                    <a:pt x="431" y="175"/>
                  </a:cubicBezTo>
                  <a:cubicBezTo>
                    <a:pt x="431" y="176"/>
                    <a:pt x="433" y="178"/>
                    <a:pt x="433" y="180"/>
                  </a:cubicBezTo>
                  <a:cubicBezTo>
                    <a:pt x="433" y="180"/>
                    <a:pt x="430" y="184"/>
                    <a:pt x="430" y="186"/>
                  </a:cubicBezTo>
                  <a:cubicBezTo>
                    <a:pt x="430" y="187"/>
                    <a:pt x="430" y="189"/>
                    <a:pt x="432" y="189"/>
                  </a:cubicBezTo>
                  <a:cubicBezTo>
                    <a:pt x="431" y="190"/>
                    <a:pt x="430" y="191"/>
                    <a:pt x="430" y="193"/>
                  </a:cubicBezTo>
                  <a:cubicBezTo>
                    <a:pt x="434" y="193"/>
                    <a:pt x="434" y="193"/>
                    <a:pt x="434" y="193"/>
                  </a:cubicBezTo>
                  <a:cubicBezTo>
                    <a:pt x="436" y="191"/>
                    <a:pt x="436" y="191"/>
                    <a:pt x="440" y="190"/>
                  </a:cubicBezTo>
                  <a:cubicBezTo>
                    <a:pt x="440" y="188"/>
                    <a:pt x="447" y="187"/>
                    <a:pt x="449" y="187"/>
                  </a:cubicBezTo>
                  <a:cubicBezTo>
                    <a:pt x="453" y="186"/>
                    <a:pt x="455" y="182"/>
                    <a:pt x="455" y="176"/>
                  </a:cubicBezTo>
                  <a:cubicBezTo>
                    <a:pt x="455" y="165"/>
                    <a:pt x="450" y="158"/>
                    <a:pt x="444" y="152"/>
                  </a:cubicBezTo>
                  <a:cubicBezTo>
                    <a:pt x="441" y="149"/>
                    <a:pt x="439" y="147"/>
                    <a:pt x="439" y="142"/>
                  </a:cubicBezTo>
                  <a:cubicBezTo>
                    <a:pt x="443" y="142"/>
                    <a:pt x="445" y="140"/>
                    <a:pt x="448" y="137"/>
                  </a:cubicBezTo>
                  <a:cubicBezTo>
                    <a:pt x="450" y="135"/>
                    <a:pt x="455" y="132"/>
                    <a:pt x="456" y="130"/>
                  </a:cubicBezTo>
                  <a:cubicBezTo>
                    <a:pt x="460" y="122"/>
                    <a:pt x="462" y="118"/>
                    <a:pt x="469" y="112"/>
                  </a:cubicBezTo>
                  <a:cubicBezTo>
                    <a:pt x="469" y="112"/>
                    <a:pt x="480" y="100"/>
                    <a:pt x="470" y="94"/>
                  </a:cubicBezTo>
                  <a:cubicBezTo>
                    <a:pt x="467" y="91"/>
                    <a:pt x="478" y="90"/>
                    <a:pt x="485" y="87"/>
                  </a:cubicBezTo>
                  <a:cubicBezTo>
                    <a:pt x="492" y="82"/>
                    <a:pt x="494" y="67"/>
                    <a:pt x="500" y="61"/>
                  </a:cubicBezTo>
                  <a:cubicBezTo>
                    <a:pt x="500" y="54"/>
                    <a:pt x="500" y="54"/>
                    <a:pt x="500" y="54"/>
                  </a:cubicBezTo>
                  <a:cubicBezTo>
                    <a:pt x="489" y="54"/>
                    <a:pt x="487" y="62"/>
                    <a:pt x="478" y="62"/>
                  </a:cubicBezTo>
                  <a:cubicBezTo>
                    <a:pt x="469" y="62"/>
                    <a:pt x="465" y="52"/>
                    <a:pt x="462" y="48"/>
                  </a:cubicBezTo>
                  <a:cubicBezTo>
                    <a:pt x="457" y="43"/>
                    <a:pt x="444" y="42"/>
                    <a:pt x="440" y="36"/>
                  </a:cubicBezTo>
                  <a:cubicBezTo>
                    <a:pt x="430" y="21"/>
                    <a:pt x="431" y="0"/>
                    <a:pt x="406" y="0"/>
                  </a:cubicBezTo>
                  <a:cubicBezTo>
                    <a:pt x="370" y="0"/>
                    <a:pt x="383" y="48"/>
                    <a:pt x="356" y="38"/>
                  </a:cubicBezTo>
                  <a:cubicBezTo>
                    <a:pt x="335" y="30"/>
                    <a:pt x="314" y="45"/>
                    <a:pt x="298" y="45"/>
                  </a:cubicBezTo>
                  <a:cubicBezTo>
                    <a:pt x="280" y="45"/>
                    <a:pt x="274" y="31"/>
                    <a:pt x="257" y="31"/>
                  </a:cubicBezTo>
                  <a:cubicBezTo>
                    <a:pt x="249" y="31"/>
                    <a:pt x="237" y="41"/>
                    <a:pt x="231" y="22"/>
                  </a:cubicBezTo>
                  <a:cubicBezTo>
                    <a:pt x="229" y="18"/>
                    <a:pt x="212" y="15"/>
                    <a:pt x="206" y="15"/>
                  </a:cubicBezTo>
                  <a:cubicBezTo>
                    <a:pt x="197" y="15"/>
                    <a:pt x="201" y="36"/>
                    <a:pt x="185" y="36"/>
                  </a:cubicBezTo>
                  <a:cubicBezTo>
                    <a:pt x="173" y="36"/>
                    <a:pt x="161" y="28"/>
                    <a:pt x="153" y="28"/>
                  </a:cubicBezTo>
                  <a:cubicBezTo>
                    <a:pt x="149" y="28"/>
                    <a:pt x="144" y="34"/>
                    <a:pt x="142" y="35"/>
                  </a:cubicBezTo>
                  <a:cubicBezTo>
                    <a:pt x="128" y="43"/>
                    <a:pt x="110" y="43"/>
                    <a:pt x="99" y="54"/>
                  </a:cubicBezTo>
                  <a:cubicBezTo>
                    <a:pt x="94" y="58"/>
                    <a:pt x="103" y="74"/>
                    <a:pt x="80" y="71"/>
                  </a:cubicBezTo>
                  <a:cubicBezTo>
                    <a:pt x="71" y="70"/>
                    <a:pt x="70" y="87"/>
                    <a:pt x="56" y="89"/>
                  </a:cubicBezTo>
                  <a:cubicBezTo>
                    <a:pt x="56" y="122"/>
                    <a:pt x="38" y="135"/>
                    <a:pt x="11" y="135"/>
                  </a:cubicBezTo>
                  <a:cubicBezTo>
                    <a:pt x="7" y="135"/>
                    <a:pt x="1" y="148"/>
                    <a:pt x="0" y="154"/>
                  </a:cubicBezTo>
                  <a:cubicBezTo>
                    <a:pt x="7" y="156"/>
                    <a:pt x="9" y="157"/>
                    <a:pt x="10" y="164"/>
                  </a:cubicBezTo>
                  <a:cubicBezTo>
                    <a:pt x="9" y="165"/>
                    <a:pt x="9" y="165"/>
                    <a:pt x="9" y="165"/>
                  </a:cubicBezTo>
                  <a:cubicBezTo>
                    <a:pt x="9" y="170"/>
                    <a:pt x="12" y="169"/>
                    <a:pt x="16" y="170"/>
                  </a:cubicBezTo>
                  <a:cubicBezTo>
                    <a:pt x="20" y="171"/>
                    <a:pt x="18" y="175"/>
                    <a:pt x="20" y="177"/>
                  </a:cubicBezTo>
                  <a:cubicBezTo>
                    <a:pt x="24" y="181"/>
                    <a:pt x="27" y="181"/>
                    <a:pt x="33" y="183"/>
                  </a:cubicBezTo>
                  <a:cubicBezTo>
                    <a:pt x="38" y="182"/>
                    <a:pt x="40" y="178"/>
                    <a:pt x="45" y="178"/>
                  </a:cubicBezTo>
                  <a:cubicBezTo>
                    <a:pt x="47" y="178"/>
                    <a:pt x="54" y="183"/>
                    <a:pt x="54" y="186"/>
                  </a:cubicBezTo>
                  <a:cubicBezTo>
                    <a:pt x="54" y="193"/>
                    <a:pt x="43" y="192"/>
                    <a:pt x="43" y="200"/>
                  </a:cubicBezTo>
                  <a:cubicBezTo>
                    <a:pt x="43" y="203"/>
                    <a:pt x="47" y="204"/>
                    <a:pt x="47" y="207"/>
                  </a:cubicBezTo>
                  <a:cubicBezTo>
                    <a:pt x="47" y="211"/>
                    <a:pt x="44" y="210"/>
                    <a:pt x="41" y="210"/>
                  </a:cubicBezTo>
                  <a:cubicBezTo>
                    <a:pt x="41" y="213"/>
                    <a:pt x="41" y="213"/>
                    <a:pt x="41" y="213"/>
                  </a:cubicBezTo>
                  <a:cubicBezTo>
                    <a:pt x="42" y="216"/>
                    <a:pt x="41" y="218"/>
                    <a:pt x="42" y="222"/>
                  </a:cubicBezTo>
                  <a:cubicBezTo>
                    <a:pt x="43" y="223"/>
                    <a:pt x="46" y="223"/>
                    <a:pt x="47" y="223"/>
                  </a:cubicBezTo>
                  <a:cubicBezTo>
                    <a:pt x="52" y="225"/>
                    <a:pt x="54" y="229"/>
                    <a:pt x="59" y="230"/>
                  </a:cubicBezTo>
                  <a:cubicBezTo>
                    <a:pt x="65" y="231"/>
                    <a:pt x="68" y="230"/>
                    <a:pt x="72" y="233"/>
                  </a:cubicBezTo>
                  <a:cubicBezTo>
                    <a:pt x="75" y="237"/>
                    <a:pt x="78" y="235"/>
                    <a:pt x="82" y="237"/>
                  </a:cubicBezTo>
                  <a:cubicBezTo>
                    <a:pt x="85" y="239"/>
                    <a:pt x="85" y="241"/>
                    <a:pt x="86" y="243"/>
                  </a:cubicBezTo>
                  <a:cubicBezTo>
                    <a:pt x="87" y="245"/>
                    <a:pt x="89" y="243"/>
                    <a:pt x="90" y="244"/>
                  </a:cubicBezTo>
                  <a:cubicBezTo>
                    <a:pt x="95" y="246"/>
                    <a:pt x="97" y="251"/>
                    <a:pt x="104" y="251"/>
                  </a:cubicBezTo>
                  <a:cubicBezTo>
                    <a:pt x="108" y="251"/>
                    <a:pt x="112" y="251"/>
                    <a:pt x="116" y="251"/>
                  </a:cubicBezTo>
                  <a:cubicBezTo>
                    <a:pt x="119" y="251"/>
                    <a:pt x="119" y="249"/>
                    <a:pt x="121" y="249"/>
                  </a:cubicBezTo>
                  <a:cubicBezTo>
                    <a:pt x="123" y="249"/>
                    <a:pt x="124" y="254"/>
                    <a:pt x="124" y="256"/>
                  </a:cubicBezTo>
                  <a:cubicBezTo>
                    <a:pt x="128" y="254"/>
                    <a:pt x="129" y="248"/>
                    <a:pt x="136" y="248"/>
                  </a:cubicBezTo>
                  <a:cubicBezTo>
                    <a:pt x="143" y="248"/>
                    <a:pt x="145" y="252"/>
                    <a:pt x="150" y="252"/>
                  </a:cubicBezTo>
                  <a:cubicBezTo>
                    <a:pt x="154" y="252"/>
                    <a:pt x="164" y="244"/>
                    <a:pt x="166" y="243"/>
                  </a:cubicBezTo>
                  <a:cubicBezTo>
                    <a:pt x="168" y="241"/>
                    <a:pt x="168" y="240"/>
                    <a:pt x="169" y="239"/>
                  </a:cubicBezTo>
                  <a:cubicBezTo>
                    <a:pt x="172" y="237"/>
                    <a:pt x="175" y="240"/>
                    <a:pt x="179" y="239"/>
                  </a:cubicBezTo>
                  <a:cubicBezTo>
                    <a:pt x="181" y="236"/>
                    <a:pt x="181" y="236"/>
                    <a:pt x="181" y="236"/>
                  </a:cubicBezTo>
                  <a:cubicBezTo>
                    <a:pt x="183" y="236"/>
                    <a:pt x="183" y="236"/>
                    <a:pt x="183" y="236"/>
                  </a:cubicBezTo>
                  <a:cubicBezTo>
                    <a:pt x="185" y="246"/>
                    <a:pt x="191" y="245"/>
                    <a:pt x="199" y="248"/>
                  </a:cubicBezTo>
                  <a:cubicBezTo>
                    <a:pt x="201" y="253"/>
                    <a:pt x="205" y="255"/>
                    <a:pt x="205" y="261"/>
                  </a:cubicBezTo>
                  <a:cubicBezTo>
                    <a:pt x="205" y="272"/>
                    <a:pt x="198" y="272"/>
                    <a:pt x="198" y="283"/>
                  </a:cubicBezTo>
                  <a:cubicBezTo>
                    <a:pt x="198" y="284"/>
                    <a:pt x="198" y="286"/>
                    <a:pt x="199" y="286"/>
                  </a:cubicBezTo>
                  <a:cubicBezTo>
                    <a:pt x="201" y="286"/>
                    <a:pt x="203" y="285"/>
                    <a:pt x="205" y="285"/>
                  </a:cubicBezTo>
                  <a:cubicBezTo>
                    <a:pt x="207" y="285"/>
                    <a:pt x="208" y="293"/>
                    <a:pt x="211" y="293"/>
                  </a:cubicBezTo>
                  <a:cubicBezTo>
                    <a:pt x="211" y="299"/>
                    <a:pt x="214" y="305"/>
                    <a:pt x="220" y="305"/>
                  </a:cubicBezTo>
                  <a:cubicBezTo>
                    <a:pt x="222" y="305"/>
                    <a:pt x="223" y="305"/>
                    <a:pt x="225" y="305"/>
                  </a:cubicBezTo>
                  <a:cubicBezTo>
                    <a:pt x="226" y="305"/>
                    <a:pt x="226" y="305"/>
                    <a:pt x="226" y="305"/>
                  </a:cubicBezTo>
                  <a:cubicBezTo>
                    <a:pt x="226" y="307"/>
                    <a:pt x="228" y="308"/>
                    <a:pt x="228" y="308"/>
                  </a:cubicBezTo>
                  <a:cubicBezTo>
                    <a:pt x="229" y="308"/>
                    <a:pt x="230" y="306"/>
                    <a:pt x="230" y="305"/>
                  </a:cubicBezTo>
                  <a:cubicBezTo>
                    <a:pt x="230" y="302"/>
                    <a:pt x="230" y="301"/>
                    <a:pt x="230" y="298"/>
                  </a:cubicBezTo>
                  <a:cubicBezTo>
                    <a:pt x="230" y="298"/>
                    <a:pt x="236" y="296"/>
                    <a:pt x="237" y="296"/>
                  </a:cubicBezTo>
                  <a:cubicBezTo>
                    <a:pt x="247" y="296"/>
                    <a:pt x="247" y="296"/>
                    <a:pt x="247" y="296"/>
                  </a:cubicBezTo>
                  <a:cubicBezTo>
                    <a:pt x="251" y="298"/>
                    <a:pt x="254" y="292"/>
                    <a:pt x="258" y="292"/>
                  </a:cubicBezTo>
                  <a:cubicBezTo>
                    <a:pt x="263" y="292"/>
                    <a:pt x="265" y="295"/>
                    <a:pt x="270" y="295"/>
                  </a:cubicBezTo>
                  <a:cubicBezTo>
                    <a:pt x="270" y="303"/>
                    <a:pt x="276" y="305"/>
                    <a:pt x="280" y="306"/>
                  </a:cubicBezTo>
                  <a:cubicBezTo>
                    <a:pt x="280" y="306"/>
                    <a:pt x="280" y="306"/>
                    <a:pt x="280" y="306"/>
                  </a:cubicBezTo>
                  <a:cubicBezTo>
                    <a:pt x="285" y="309"/>
                    <a:pt x="289" y="307"/>
                    <a:pt x="294" y="310"/>
                  </a:cubicBezTo>
                  <a:cubicBezTo>
                    <a:pt x="294" y="311"/>
                    <a:pt x="293" y="317"/>
                    <a:pt x="296" y="317"/>
                  </a:cubicBezTo>
                  <a:cubicBezTo>
                    <a:pt x="299" y="317"/>
                    <a:pt x="297" y="313"/>
                    <a:pt x="299" y="311"/>
                  </a:cubicBezTo>
                  <a:cubicBezTo>
                    <a:pt x="301" y="309"/>
                    <a:pt x="307" y="308"/>
                    <a:pt x="309" y="307"/>
                  </a:cubicBezTo>
                  <a:cubicBezTo>
                    <a:pt x="315" y="304"/>
                    <a:pt x="320" y="305"/>
                    <a:pt x="324" y="302"/>
                  </a:cubicBezTo>
                  <a:cubicBezTo>
                    <a:pt x="324" y="302"/>
                    <a:pt x="327" y="296"/>
                    <a:pt x="327" y="296"/>
                  </a:cubicBezTo>
                  <a:cubicBezTo>
                    <a:pt x="330" y="296"/>
                    <a:pt x="331" y="299"/>
                    <a:pt x="334" y="299"/>
                  </a:cubicBezTo>
                  <a:cubicBezTo>
                    <a:pt x="348" y="299"/>
                    <a:pt x="351" y="291"/>
                    <a:pt x="359" y="286"/>
                  </a:cubicBezTo>
                  <a:cubicBezTo>
                    <a:pt x="361" y="285"/>
                    <a:pt x="362" y="284"/>
                    <a:pt x="363" y="281"/>
                  </a:cubicBezTo>
                  <a:cubicBezTo>
                    <a:pt x="370" y="281"/>
                    <a:pt x="372" y="270"/>
                    <a:pt x="375" y="265"/>
                  </a:cubicBezTo>
                  <a:cubicBezTo>
                    <a:pt x="376" y="261"/>
                    <a:pt x="384" y="250"/>
                    <a:pt x="388" y="249"/>
                  </a:cubicBezTo>
                  <a:cubicBezTo>
                    <a:pt x="388" y="243"/>
                    <a:pt x="393" y="240"/>
                    <a:pt x="393" y="231"/>
                  </a:cubicBezTo>
                  <a:cubicBezTo>
                    <a:pt x="393" y="219"/>
                    <a:pt x="390" y="215"/>
                    <a:pt x="385" y="207"/>
                  </a:cubicBezTo>
                  <a:cubicBezTo>
                    <a:pt x="384" y="205"/>
                    <a:pt x="384" y="202"/>
                    <a:pt x="381" y="200"/>
                  </a:cubicBez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572" name="Google Shape;572;p24"/>
            <p:cNvSpPr/>
            <p:nvPr/>
          </p:nvSpPr>
          <p:spPr>
            <a:xfrm>
              <a:off x="16297081" y="1563319"/>
              <a:ext cx="123942" cy="54360"/>
            </a:xfrm>
            <a:custGeom>
              <a:rect b="b" l="l" r="r" t="t"/>
              <a:pathLst>
                <a:path extrusionOk="0" h="13" w="29">
                  <a:moveTo>
                    <a:pt x="3" y="13"/>
                  </a:moveTo>
                  <a:cubicBezTo>
                    <a:pt x="1" y="13"/>
                    <a:pt x="0" y="11"/>
                    <a:pt x="0" y="10"/>
                  </a:cubicBezTo>
                  <a:cubicBezTo>
                    <a:pt x="0" y="5"/>
                    <a:pt x="9" y="0"/>
                    <a:pt x="14" y="0"/>
                  </a:cubicBezTo>
                  <a:cubicBezTo>
                    <a:pt x="18" y="0"/>
                    <a:pt x="29" y="3"/>
                    <a:pt x="29" y="7"/>
                  </a:cubicBezTo>
                  <a:cubicBezTo>
                    <a:pt x="29" y="11"/>
                    <a:pt x="6" y="13"/>
                    <a:pt x="3" y="13"/>
                  </a:cubicBez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573" name="Google Shape;573;p24"/>
            <p:cNvSpPr/>
            <p:nvPr/>
          </p:nvSpPr>
          <p:spPr>
            <a:xfrm>
              <a:off x="15923084" y="1665515"/>
              <a:ext cx="52186" cy="26092"/>
            </a:xfrm>
            <a:custGeom>
              <a:rect b="b" l="l" r="r" t="t"/>
              <a:pathLst>
                <a:path extrusionOk="0" h="6" w="12">
                  <a:moveTo>
                    <a:pt x="9" y="6"/>
                  </a:moveTo>
                  <a:cubicBezTo>
                    <a:pt x="10" y="6"/>
                    <a:pt x="12" y="5"/>
                    <a:pt x="12" y="4"/>
                  </a:cubicBezTo>
                  <a:cubicBezTo>
                    <a:pt x="12" y="2"/>
                    <a:pt x="10" y="1"/>
                    <a:pt x="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4"/>
                    <a:pt x="5" y="6"/>
                    <a:pt x="9" y="6"/>
                  </a:cubicBez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574" name="Google Shape;574;p24"/>
            <p:cNvSpPr/>
            <p:nvPr/>
          </p:nvSpPr>
          <p:spPr>
            <a:xfrm>
              <a:off x="14777170" y="1274122"/>
              <a:ext cx="26092" cy="26092"/>
            </a:xfrm>
            <a:custGeom>
              <a:rect b="b" l="l" r="r" t="t"/>
              <a:pathLst>
                <a:path extrusionOk="0" h="6" w="6">
                  <a:moveTo>
                    <a:pt x="6" y="3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1"/>
                    <a:pt x="0" y="2"/>
                    <a:pt x="0" y="4"/>
                  </a:cubicBezTo>
                  <a:cubicBezTo>
                    <a:pt x="0" y="6"/>
                    <a:pt x="1" y="6"/>
                    <a:pt x="3" y="6"/>
                  </a:cubicBezTo>
                  <a:cubicBezTo>
                    <a:pt x="5" y="6"/>
                    <a:pt x="5" y="4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lnTo>
                    <a:pt x="6" y="3"/>
                  </a:ln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575" name="Google Shape;575;p24"/>
            <p:cNvSpPr/>
            <p:nvPr/>
          </p:nvSpPr>
          <p:spPr>
            <a:xfrm>
              <a:off x="13953070" y="1365446"/>
              <a:ext cx="52186" cy="34790"/>
            </a:xfrm>
            <a:custGeom>
              <a:rect b="b" l="l" r="r" t="t"/>
              <a:pathLst>
                <a:path extrusionOk="0" h="8" w="12">
                  <a:moveTo>
                    <a:pt x="12" y="6"/>
                  </a:moveTo>
                  <a:cubicBezTo>
                    <a:pt x="10" y="7"/>
                    <a:pt x="8" y="8"/>
                    <a:pt x="6" y="8"/>
                  </a:cubicBezTo>
                  <a:cubicBezTo>
                    <a:pt x="3" y="8"/>
                    <a:pt x="0" y="7"/>
                    <a:pt x="0" y="4"/>
                  </a:cubicBezTo>
                  <a:cubicBezTo>
                    <a:pt x="0" y="1"/>
                    <a:pt x="3" y="0"/>
                    <a:pt x="6" y="0"/>
                  </a:cubicBezTo>
                  <a:cubicBezTo>
                    <a:pt x="10" y="0"/>
                    <a:pt x="12" y="1"/>
                    <a:pt x="12" y="4"/>
                  </a:cubicBezTo>
                  <a:cubicBezTo>
                    <a:pt x="12" y="6"/>
                    <a:pt x="11" y="7"/>
                    <a:pt x="10" y="8"/>
                  </a:cubicBezTo>
                  <a:lnTo>
                    <a:pt x="12" y="6"/>
                  </a:ln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576" name="Google Shape;576;p24"/>
            <p:cNvSpPr/>
            <p:nvPr/>
          </p:nvSpPr>
          <p:spPr>
            <a:xfrm>
              <a:off x="13516014" y="1008844"/>
              <a:ext cx="213092" cy="115244"/>
            </a:xfrm>
            <a:custGeom>
              <a:rect b="b" l="l" r="r" t="t"/>
              <a:pathLst>
                <a:path extrusionOk="0" h="27" w="50">
                  <a:moveTo>
                    <a:pt x="5" y="27"/>
                  </a:moveTo>
                  <a:cubicBezTo>
                    <a:pt x="1" y="27"/>
                    <a:pt x="0" y="26"/>
                    <a:pt x="0" y="23"/>
                  </a:cubicBezTo>
                  <a:cubicBezTo>
                    <a:pt x="0" y="18"/>
                    <a:pt x="4" y="18"/>
                    <a:pt x="5" y="17"/>
                  </a:cubicBezTo>
                  <a:cubicBezTo>
                    <a:pt x="12" y="10"/>
                    <a:pt x="15" y="0"/>
                    <a:pt x="26" y="0"/>
                  </a:cubicBezTo>
                  <a:cubicBezTo>
                    <a:pt x="29" y="0"/>
                    <a:pt x="29" y="0"/>
                    <a:pt x="30" y="0"/>
                  </a:cubicBezTo>
                  <a:cubicBezTo>
                    <a:pt x="30" y="4"/>
                    <a:pt x="31" y="4"/>
                    <a:pt x="29" y="6"/>
                  </a:cubicBezTo>
                  <a:cubicBezTo>
                    <a:pt x="31" y="5"/>
                    <a:pt x="32" y="3"/>
                    <a:pt x="34" y="3"/>
                  </a:cubicBezTo>
                  <a:cubicBezTo>
                    <a:pt x="38" y="3"/>
                    <a:pt x="50" y="10"/>
                    <a:pt x="50" y="14"/>
                  </a:cubicBezTo>
                  <a:cubicBezTo>
                    <a:pt x="50" y="21"/>
                    <a:pt x="35" y="22"/>
                    <a:pt x="30" y="22"/>
                  </a:cubicBezTo>
                  <a:cubicBezTo>
                    <a:pt x="29" y="22"/>
                    <a:pt x="20" y="23"/>
                    <a:pt x="20" y="23"/>
                  </a:cubicBezTo>
                  <a:lnTo>
                    <a:pt x="5" y="27"/>
                  </a:ln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577" name="Google Shape;577;p24"/>
            <p:cNvSpPr/>
            <p:nvPr/>
          </p:nvSpPr>
          <p:spPr>
            <a:xfrm>
              <a:off x="13220295" y="947960"/>
              <a:ext cx="80454" cy="43488"/>
            </a:xfrm>
            <a:custGeom>
              <a:rect b="b" l="l" r="r" t="t"/>
              <a:pathLst>
                <a:path extrusionOk="0" h="10" w="19">
                  <a:moveTo>
                    <a:pt x="8" y="0"/>
                  </a:moveTo>
                  <a:cubicBezTo>
                    <a:pt x="9" y="0"/>
                    <a:pt x="17" y="4"/>
                    <a:pt x="19" y="4"/>
                  </a:cubicBezTo>
                  <a:cubicBezTo>
                    <a:pt x="18" y="9"/>
                    <a:pt x="9" y="10"/>
                    <a:pt x="5" y="10"/>
                  </a:cubicBezTo>
                  <a:cubicBezTo>
                    <a:pt x="4" y="10"/>
                    <a:pt x="0" y="5"/>
                    <a:pt x="0" y="3"/>
                  </a:cubicBezTo>
                  <a:cubicBezTo>
                    <a:pt x="0" y="0"/>
                    <a:pt x="6" y="0"/>
                    <a:pt x="8" y="0"/>
                  </a:cubicBez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578" name="Google Shape;578;p24"/>
            <p:cNvSpPr/>
            <p:nvPr/>
          </p:nvSpPr>
          <p:spPr>
            <a:xfrm>
              <a:off x="13246388" y="854461"/>
              <a:ext cx="291371" cy="206570"/>
            </a:xfrm>
            <a:custGeom>
              <a:rect b="b" l="l" r="r" t="t"/>
              <a:pathLst>
                <a:path extrusionOk="0" h="48" w="68">
                  <a:moveTo>
                    <a:pt x="65" y="44"/>
                  </a:moveTo>
                  <a:cubicBezTo>
                    <a:pt x="65" y="47"/>
                    <a:pt x="61" y="48"/>
                    <a:pt x="59" y="48"/>
                  </a:cubicBezTo>
                  <a:cubicBezTo>
                    <a:pt x="46" y="48"/>
                    <a:pt x="37" y="43"/>
                    <a:pt x="27" y="43"/>
                  </a:cubicBezTo>
                  <a:cubicBezTo>
                    <a:pt x="23" y="43"/>
                    <a:pt x="16" y="35"/>
                    <a:pt x="12" y="33"/>
                  </a:cubicBezTo>
                  <a:cubicBezTo>
                    <a:pt x="21" y="30"/>
                    <a:pt x="24" y="27"/>
                    <a:pt x="33" y="24"/>
                  </a:cubicBezTo>
                  <a:cubicBezTo>
                    <a:pt x="30" y="24"/>
                    <a:pt x="23" y="23"/>
                    <a:pt x="21" y="23"/>
                  </a:cubicBezTo>
                  <a:cubicBezTo>
                    <a:pt x="13" y="23"/>
                    <a:pt x="8" y="21"/>
                    <a:pt x="0" y="17"/>
                  </a:cubicBezTo>
                  <a:cubicBezTo>
                    <a:pt x="12" y="14"/>
                    <a:pt x="16" y="0"/>
                    <a:pt x="30" y="0"/>
                  </a:cubicBezTo>
                  <a:cubicBezTo>
                    <a:pt x="38" y="0"/>
                    <a:pt x="43" y="8"/>
                    <a:pt x="47" y="11"/>
                  </a:cubicBezTo>
                  <a:cubicBezTo>
                    <a:pt x="45" y="13"/>
                    <a:pt x="45" y="12"/>
                    <a:pt x="44" y="12"/>
                  </a:cubicBezTo>
                  <a:cubicBezTo>
                    <a:pt x="44" y="15"/>
                    <a:pt x="44" y="16"/>
                    <a:pt x="44" y="17"/>
                  </a:cubicBezTo>
                  <a:cubicBezTo>
                    <a:pt x="44" y="19"/>
                    <a:pt x="41" y="21"/>
                    <a:pt x="39" y="23"/>
                  </a:cubicBezTo>
                  <a:cubicBezTo>
                    <a:pt x="41" y="22"/>
                    <a:pt x="42" y="23"/>
                    <a:pt x="45" y="23"/>
                  </a:cubicBezTo>
                  <a:cubicBezTo>
                    <a:pt x="48" y="23"/>
                    <a:pt x="50" y="26"/>
                    <a:pt x="53" y="26"/>
                  </a:cubicBezTo>
                  <a:cubicBezTo>
                    <a:pt x="55" y="26"/>
                    <a:pt x="57" y="26"/>
                    <a:pt x="59" y="26"/>
                  </a:cubicBezTo>
                  <a:cubicBezTo>
                    <a:pt x="65" y="26"/>
                    <a:pt x="65" y="28"/>
                    <a:pt x="68" y="31"/>
                  </a:cubicBezTo>
                  <a:cubicBezTo>
                    <a:pt x="66" y="34"/>
                    <a:pt x="66" y="34"/>
                    <a:pt x="66" y="37"/>
                  </a:cubicBezTo>
                  <a:cubicBezTo>
                    <a:pt x="66" y="40"/>
                    <a:pt x="62" y="40"/>
                    <a:pt x="60" y="41"/>
                  </a:cubicBezTo>
                  <a:cubicBezTo>
                    <a:pt x="62" y="41"/>
                    <a:pt x="65" y="42"/>
                    <a:pt x="65" y="44"/>
                  </a:cubicBez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579" name="Google Shape;579;p24"/>
            <p:cNvSpPr/>
            <p:nvPr/>
          </p:nvSpPr>
          <p:spPr>
            <a:xfrm>
              <a:off x="13374680" y="1180622"/>
              <a:ext cx="32616" cy="26092"/>
            </a:xfrm>
            <a:custGeom>
              <a:rect b="b" l="l" r="r" t="t"/>
              <a:pathLst>
                <a:path extrusionOk="0" h="6" w="8">
                  <a:moveTo>
                    <a:pt x="0" y="3"/>
                  </a:moveTo>
                  <a:cubicBezTo>
                    <a:pt x="1" y="2"/>
                    <a:pt x="3" y="1"/>
                    <a:pt x="4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4"/>
                    <a:pt x="6" y="6"/>
                    <a:pt x="3" y="6"/>
                  </a:cubicBezTo>
                  <a:cubicBezTo>
                    <a:pt x="1" y="6"/>
                    <a:pt x="0" y="5"/>
                    <a:pt x="0" y="3"/>
                  </a:cubicBez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580" name="Google Shape;580;p24"/>
            <p:cNvSpPr/>
            <p:nvPr/>
          </p:nvSpPr>
          <p:spPr>
            <a:xfrm>
              <a:off x="13189853" y="863159"/>
              <a:ext cx="47836" cy="13046"/>
            </a:xfrm>
            <a:custGeom>
              <a:rect b="b" l="l" r="r" t="t"/>
              <a:pathLst>
                <a:path extrusionOk="0" h="3" w="11">
                  <a:moveTo>
                    <a:pt x="11" y="2"/>
                  </a:moveTo>
                  <a:cubicBezTo>
                    <a:pt x="7" y="3"/>
                    <a:pt x="1" y="3"/>
                    <a:pt x="0" y="0"/>
                  </a:cubicBezTo>
                  <a:cubicBezTo>
                    <a:pt x="10" y="0"/>
                    <a:pt x="10" y="0"/>
                    <a:pt x="10" y="0"/>
                  </a:cubicBezTo>
                  <a:lnTo>
                    <a:pt x="11" y="2"/>
                  </a:ln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581" name="Google Shape;581;p24"/>
            <p:cNvSpPr/>
            <p:nvPr/>
          </p:nvSpPr>
          <p:spPr>
            <a:xfrm>
              <a:off x="13768245" y="1097996"/>
              <a:ext cx="43488" cy="17396"/>
            </a:xfrm>
            <a:custGeom>
              <a:rect b="b" l="l" r="r" t="t"/>
              <a:pathLst>
                <a:path extrusionOk="0" h="4" w="10">
                  <a:moveTo>
                    <a:pt x="10" y="0"/>
                  </a:moveTo>
                  <a:cubicBezTo>
                    <a:pt x="9" y="2"/>
                    <a:pt x="8" y="4"/>
                    <a:pt x="6" y="4"/>
                  </a:cubicBezTo>
                  <a:cubicBezTo>
                    <a:pt x="2" y="4"/>
                    <a:pt x="1" y="2"/>
                    <a:pt x="0" y="1"/>
                  </a:cubicBezTo>
                  <a:cubicBezTo>
                    <a:pt x="6" y="0"/>
                    <a:pt x="7" y="1"/>
                    <a:pt x="10" y="0"/>
                  </a:cubicBez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582" name="Google Shape;582;p24"/>
            <p:cNvSpPr/>
            <p:nvPr/>
          </p:nvSpPr>
          <p:spPr>
            <a:xfrm>
              <a:off x="11580792" y="893601"/>
              <a:ext cx="247882" cy="71756"/>
            </a:xfrm>
            <a:custGeom>
              <a:rect b="b" l="l" r="r" t="t"/>
              <a:pathLst>
                <a:path extrusionOk="0" h="17" w="58">
                  <a:moveTo>
                    <a:pt x="49" y="8"/>
                  </a:moveTo>
                  <a:cubicBezTo>
                    <a:pt x="45" y="12"/>
                    <a:pt x="42" y="8"/>
                    <a:pt x="37" y="11"/>
                  </a:cubicBezTo>
                  <a:cubicBezTo>
                    <a:pt x="35" y="12"/>
                    <a:pt x="34" y="17"/>
                    <a:pt x="32" y="17"/>
                  </a:cubicBezTo>
                  <a:cubicBezTo>
                    <a:pt x="30" y="17"/>
                    <a:pt x="29" y="15"/>
                    <a:pt x="29" y="14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4" y="14"/>
                    <a:pt x="22" y="13"/>
                    <a:pt x="21" y="11"/>
                  </a:cubicBezTo>
                  <a:cubicBezTo>
                    <a:pt x="23" y="10"/>
                    <a:pt x="24" y="9"/>
                    <a:pt x="27" y="8"/>
                  </a:cubicBezTo>
                  <a:cubicBezTo>
                    <a:pt x="24" y="8"/>
                    <a:pt x="23" y="8"/>
                    <a:pt x="22" y="8"/>
                  </a:cubicBezTo>
                  <a:cubicBezTo>
                    <a:pt x="23" y="7"/>
                    <a:pt x="24" y="6"/>
                    <a:pt x="26" y="5"/>
                  </a:cubicBezTo>
                  <a:cubicBezTo>
                    <a:pt x="23" y="4"/>
                    <a:pt x="22" y="3"/>
                    <a:pt x="19" y="3"/>
                  </a:cubicBezTo>
                  <a:cubicBezTo>
                    <a:pt x="16" y="3"/>
                    <a:pt x="11" y="6"/>
                    <a:pt x="6" y="6"/>
                  </a:cubicBezTo>
                  <a:cubicBezTo>
                    <a:pt x="4" y="6"/>
                    <a:pt x="2" y="6"/>
                    <a:pt x="0" y="5"/>
                  </a:cubicBezTo>
                  <a:cubicBezTo>
                    <a:pt x="3" y="1"/>
                    <a:pt x="16" y="0"/>
                    <a:pt x="22" y="0"/>
                  </a:cubicBezTo>
                  <a:cubicBezTo>
                    <a:pt x="29" y="0"/>
                    <a:pt x="33" y="4"/>
                    <a:pt x="39" y="4"/>
                  </a:cubicBezTo>
                  <a:cubicBezTo>
                    <a:pt x="43" y="4"/>
                    <a:pt x="45" y="0"/>
                    <a:pt x="49" y="0"/>
                  </a:cubicBezTo>
                  <a:cubicBezTo>
                    <a:pt x="53" y="0"/>
                    <a:pt x="56" y="2"/>
                    <a:pt x="58" y="3"/>
                  </a:cubicBezTo>
                  <a:cubicBezTo>
                    <a:pt x="57" y="8"/>
                    <a:pt x="54" y="5"/>
                    <a:pt x="50" y="8"/>
                  </a:cubicBezTo>
                  <a:cubicBezTo>
                    <a:pt x="49" y="8"/>
                    <a:pt x="48" y="8"/>
                    <a:pt x="47" y="8"/>
                  </a:cubicBezTo>
                  <a:cubicBezTo>
                    <a:pt x="47" y="11"/>
                    <a:pt x="47" y="11"/>
                    <a:pt x="47" y="11"/>
                  </a:cubicBezTo>
                  <a:lnTo>
                    <a:pt x="49" y="8"/>
                  </a:ln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583" name="Google Shape;583;p24"/>
            <p:cNvSpPr/>
            <p:nvPr/>
          </p:nvSpPr>
          <p:spPr>
            <a:xfrm>
              <a:off x="12228765" y="841415"/>
              <a:ext cx="84802" cy="56534"/>
            </a:xfrm>
            <a:custGeom>
              <a:rect b="b" l="l" r="r" t="t"/>
              <a:pathLst>
                <a:path extrusionOk="0" h="13" w="20">
                  <a:moveTo>
                    <a:pt x="5" y="13"/>
                  </a:moveTo>
                  <a:cubicBezTo>
                    <a:pt x="1" y="13"/>
                    <a:pt x="0" y="12"/>
                    <a:pt x="0" y="9"/>
                  </a:cubicBezTo>
                  <a:cubicBezTo>
                    <a:pt x="0" y="5"/>
                    <a:pt x="12" y="0"/>
                    <a:pt x="16" y="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18" y="11"/>
                    <a:pt x="7" y="13"/>
                    <a:pt x="5" y="13"/>
                  </a:cubicBez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584" name="Google Shape;584;p24"/>
            <p:cNvSpPr/>
            <p:nvPr/>
          </p:nvSpPr>
          <p:spPr>
            <a:xfrm>
              <a:off x="12113523" y="880555"/>
              <a:ext cx="93500" cy="54360"/>
            </a:xfrm>
            <a:custGeom>
              <a:rect b="b" l="l" r="r" t="t"/>
              <a:pathLst>
                <a:path extrusionOk="0" h="13" w="22">
                  <a:moveTo>
                    <a:pt x="22" y="2"/>
                  </a:moveTo>
                  <a:cubicBezTo>
                    <a:pt x="22" y="5"/>
                    <a:pt x="22" y="5"/>
                    <a:pt x="22" y="7"/>
                  </a:cubicBezTo>
                  <a:cubicBezTo>
                    <a:pt x="20" y="9"/>
                    <a:pt x="17" y="8"/>
                    <a:pt x="14" y="8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4" y="12"/>
                    <a:pt x="0" y="13"/>
                    <a:pt x="0" y="11"/>
                  </a:cubicBezTo>
                  <a:cubicBezTo>
                    <a:pt x="0" y="7"/>
                    <a:pt x="2" y="5"/>
                    <a:pt x="6" y="4"/>
                  </a:cubicBezTo>
                  <a:cubicBezTo>
                    <a:pt x="6" y="1"/>
                    <a:pt x="6" y="1"/>
                    <a:pt x="6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1"/>
                    <a:pt x="13" y="2"/>
                    <a:pt x="12" y="2"/>
                  </a:cubicBezTo>
                  <a:cubicBezTo>
                    <a:pt x="14" y="3"/>
                    <a:pt x="19" y="3"/>
                    <a:pt x="22" y="2"/>
                  </a:cubicBez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585" name="Google Shape;585;p24"/>
            <p:cNvSpPr/>
            <p:nvPr/>
          </p:nvSpPr>
          <p:spPr>
            <a:xfrm>
              <a:off x="11987407" y="926216"/>
              <a:ext cx="100022" cy="34790"/>
            </a:xfrm>
            <a:custGeom>
              <a:rect b="b" l="l" r="r" t="t"/>
              <a:pathLst>
                <a:path extrusionOk="0" h="8" w="23">
                  <a:moveTo>
                    <a:pt x="13" y="8"/>
                  </a:moveTo>
                  <a:cubicBezTo>
                    <a:pt x="12" y="8"/>
                    <a:pt x="9" y="5"/>
                    <a:pt x="8" y="5"/>
                  </a:cubicBezTo>
                  <a:cubicBezTo>
                    <a:pt x="7" y="8"/>
                    <a:pt x="6" y="8"/>
                    <a:pt x="3" y="8"/>
                  </a:cubicBezTo>
                  <a:cubicBezTo>
                    <a:pt x="2" y="8"/>
                    <a:pt x="0" y="7"/>
                    <a:pt x="0" y="6"/>
                  </a:cubicBezTo>
                  <a:cubicBezTo>
                    <a:pt x="0" y="2"/>
                    <a:pt x="12" y="0"/>
                    <a:pt x="15" y="0"/>
                  </a:cubicBezTo>
                  <a:cubicBezTo>
                    <a:pt x="18" y="0"/>
                    <a:pt x="21" y="1"/>
                    <a:pt x="23" y="3"/>
                  </a:cubicBezTo>
                  <a:cubicBezTo>
                    <a:pt x="17" y="3"/>
                    <a:pt x="17" y="8"/>
                    <a:pt x="13" y="8"/>
                  </a:cubicBez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586" name="Google Shape;586;p24"/>
            <p:cNvSpPr/>
            <p:nvPr/>
          </p:nvSpPr>
          <p:spPr>
            <a:xfrm>
              <a:off x="11933046" y="815323"/>
              <a:ext cx="150034" cy="102198"/>
            </a:xfrm>
            <a:custGeom>
              <a:rect b="b" l="l" r="r" t="t"/>
              <a:pathLst>
                <a:path extrusionOk="0" h="24" w="35">
                  <a:moveTo>
                    <a:pt x="26" y="20"/>
                  </a:moveTo>
                  <a:cubicBezTo>
                    <a:pt x="23" y="20"/>
                    <a:pt x="18" y="24"/>
                    <a:pt x="15" y="24"/>
                  </a:cubicBezTo>
                  <a:cubicBezTo>
                    <a:pt x="13" y="24"/>
                    <a:pt x="1" y="18"/>
                    <a:pt x="0" y="18"/>
                  </a:cubicBezTo>
                  <a:cubicBezTo>
                    <a:pt x="2" y="17"/>
                    <a:pt x="3" y="16"/>
                    <a:pt x="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4"/>
                    <a:pt x="14" y="13"/>
                    <a:pt x="11" y="1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20" y="11"/>
                    <a:pt x="20" y="5"/>
                    <a:pt x="29" y="5"/>
                  </a:cubicBezTo>
                  <a:cubicBezTo>
                    <a:pt x="29" y="2"/>
                    <a:pt x="31" y="0"/>
                    <a:pt x="33" y="0"/>
                  </a:cubicBezTo>
                  <a:cubicBezTo>
                    <a:pt x="34" y="0"/>
                    <a:pt x="34" y="3"/>
                    <a:pt x="34" y="4"/>
                  </a:cubicBezTo>
                  <a:cubicBezTo>
                    <a:pt x="33" y="4"/>
                    <a:pt x="32" y="6"/>
                    <a:pt x="32" y="7"/>
                  </a:cubicBezTo>
                  <a:cubicBezTo>
                    <a:pt x="27" y="10"/>
                    <a:pt x="21" y="12"/>
                    <a:pt x="19" y="15"/>
                  </a:cubicBezTo>
                  <a:cubicBezTo>
                    <a:pt x="27" y="16"/>
                    <a:pt x="29" y="16"/>
                    <a:pt x="35" y="19"/>
                  </a:cubicBezTo>
                  <a:cubicBezTo>
                    <a:pt x="33" y="21"/>
                    <a:pt x="29" y="20"/>
                    <a:pt x="26" y="20"/>
                  </a:cubicBez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587" name="Google Shape;587;p24"/>
            <p:cNvSpPr/>
            <p:nvPr/>
          </p:nvSpPr>
          <p:spPr>
            <a:xfrm>
              <a:off x="14846752" y="1250204"/>
              <a:ext cx="269627" cy="102198"/>
            </a:xfrm>
            <a:custGeom>
              <a:rect b="b" l="l" r="r" t="t"/>
              <a:pathLst>
                <a:path extrusionOk="0" h="24" w="63">
                  <a:moveTo>
                    <a:pt x="50" y="18"/>
                  </a:moveTo>
                  <a:cubicBezTo>
                    <a:pt x="48" y="18"/>
                    <a:pt x="46" y="21"/>
                    <a:pt x="43" y="21"/>
                  </a:cubicBezTo>
                  <a:cubicBezTo>
                    <a:pt x="41" y="21"/>
                    <a:pt x="39" y="18"/>
                    <a:pt x="37" y="18"/>
                  </a:cubicBezTo>
                  <a:cubicBezTo>
                    <a:pt x="35" y="18"/>
                    <a:pt x="34" y="20"/>
                    <a:pt x="32" y="20"/>
                  </a:cubicBezTo>
                  <a:cubicBezTo>
                    <a:pt x="30" y="20"/>
                    <a:pt x="28" y="22"/>
                    <a:pt x="25" y="22"/>
                  </a:cubicBezTo>
                  <a:cubicBezTo>
                    <a:pt x="23" y="22"/>
                    <a:pt x="22" y="21"/>
                    <a:pt x="20" y="20"/>
                  </a:cubicBezTo>
                  <a:cubicBezTo>
                    <a:pt x="18" y="21"/>
                    <a:pt x="17" y="24"/>
                    <a:pt x="14" y="24"/>
                  </a:cubicBezTo>
                  <a:cubicBezTo>
                    <a:pt x="6" y="24"/>
                    <a:pt x="0" y="18"/>
                    <a:pt x="0" y="11"/>
                  </a:cubicBezTo>
                  <a:cubicBezTo>
                    <a:pt x="0" y="4"/>
                    <a:pt x="6" y="0"/>
                    <a:pt x="12" y="0"/>
                  </a:cubicBezTo>
                  <a:cubicBezTo>
                    <a:pt x="21" y="0"/>
                    <a:pt x="22" y="9"/>
                    <a:pt x="30" y="9"/>
                  </a:cubicBezTo>
                  <a:cubicBezTo>
                    <a:pt x="30" y="4"/>
                    <a:pt x="31" y="1"/>
                    <a:pt x="35" y="1"/>
                  </a:cubicBezTo>
                  <a:cubicBezTo>
                    <a:pt x="40" y="1"/>
                    <a:pt x="57" y="7"/>
                    <a:pt x="63" y="9"/>
                  </a:cubicBezTo>
                  <a:cubicBezTo>
                    <a:pt x="62" y="13"/>
                    <a:pt x="58" y="16"/>
                    <a:pt x="58" y="18"/>
                  </a:cubicBezTo>
                  <a:lnTo>
                    <a:pt x="50" y="18"/>
                  </a:ln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588" name="Google Shape;588;p24"/>
            <p:cNvSpPr/>
            <p:nvPr/>
          </p:nvSpPr>
          <p:spPr>
            <a:xfrm>
              <a:off x="10800180" y="2296092"/>
              <a:ext cx="41314" cy="56534"/>
            </a:xfrm>
            <a:custGeom>
              <a:rect b="b" l="l" r="r" t="t"/>
              <a:pathLst>
                <a:path extrusionOk="0" h="13" w="10">
                  <a:moveTo>
                    <a:pt x="8" y="7"/>
                  </a:moveTo>
                  <a:cubicBezTo>
                    <a:pt x="8" y="8"/>
                    <a:pt x="8" y="9"/>
                    <a:pt x="8" y="10"/>
                  </a:cubicBezTo>
                  <a:cubicBezTo>
                    <a:pt x="8" y="11"/>
                    <a:pt x="4" y="13"/>
                    <a:pt x="3" y="13"/>
                  </a:cubicBezTo>
                  <a:cubicBezTo>
                    <a:pt x="0" y="13"/>
                    <a:pt x="0" y="10"/>
                    <a:pt x="0" y="9"/>
                  </a:cubicBezTo>
                  <a:cubicBezTo>
                    <a:pt x="2" y="8"/>
                    <a:pt x="4" y="7"/>
                    <a:pt x="6" y="6"/>
                  </a:cubicBezTo>
                  <a:cubicBezTo>
                    <a:pt x="5" y="5"/>
                    <a:pt x="4" y="4"/>
                    <a:pt x="4" y="3"/>
                  </a:cubicBezTo>
                  <a:cubicBezTo>
                    <a:pt x="4" y="1"/>
                    <a:pt x="7" y="0"/>
                    <a:pt x="7" y="0"/>
                  </a:cubicBezTo>
                  <a:cubicBezTo>
                    <a:pt x="8" y="2"/>
                    <a:pt x="9" y="2"/>
                    <a:pt x="10" y="3"/>
                  </a:cubicBezTo>
                  <a:cubicBezTo>
                    <a:pt x="10" y="4"/>
                    <a:pt x="8" y="6"/>
                    <a:pt x="8" y="7"/>
                  </a:cubicBez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589" name="Google Shape;589;p24"/>
            <p:cNvSpPr/>
            <p:nvPr/>
          </p:nvSpPr>
          <p:spPr>
            <a:xfrm>
              <a:off x="10876284" y="3374599"/>
              <a:ext cx="78278" cy="17396"/>
            </a:xfrm>
            <a:custGeom>
              <a:rect b="b" l="l" r="r" t="t"/>
              <a:pathLst>
                <a:path extrusionOk="0" h="4" w="18">
                  <a:moveTo>
                    <a:pt x="18" y="2"/>
                  </a:moveTo>
                  <a:cubicBezTo>
                    <a:pt x="14" y="4"/>
                    <a:pt x="13" y="3"/>
                    <a:pt x="11" y="3"/>
                  </a:cubicBezTo>
                  <a:cubicBezTo>
                    <a:pt x="8" y="3"/>
                    <a:pt x="3" y="2"/>
                    <a:pt x="0" y="1"/>
                  </a:cubicBezTo>
                  <a:cubicBezTo>
                    <a:pt x="6" y="0"/>
                    <a:pt x="13" y="1"/>
                    <a:pt x="18" y="2"/>
                  </a:cubicBez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590" name="Google Shape;590;p24"/>
            <p:cNvSpPr/>
            <p:nvPr/>
          </p:nvSpPr>
          <p:spPr>
            <a:xfrm>
              <a:off x="11172003" y="3361553"/>
              <a:ext cx="69580" cy="39140"/>
            </a:xfrm>
            <a:custGeom>
              <a:rect b="b" l="l" r="r" t="t"/>
              <a:pathLst>
                <a:path extrusionOk="0" h="9" w="16">
                  <a:moveTo>
                    <a:pt x="3" y="9"/>
                  </a:moveTo>
                  <a:cubicBezTo>
                    <a:pt x="2" y="9"/>
                    <a:pt x="1" y="8"/>
                    <a:pt x="1" y="7"/>
                  </a:cubicBezTo>
                  <a:cubicBezTo>
                    <a:pt x="1" y="7"/>
                    <a:pt x="0" y="7"/>
                    <a:pt x="0" y="6"/>
                  </a:cubicBezTo>
                  <a:cubicBezTo>
                    <a:pt x="4" y="4"/>
                    <a:pt x="12" y="1"/>
                    <a:pt x="16" y="0"/>
                  </a:cubicBezTo>
                  <a:cubicBezTo>
                    <a:pt x="16" y="3"/>
                    <a:pt x="14" y="2"/>
                    <a:pt x="13" y="3"/>
                  </a:cubicBezTo>
                  <a:cubicBezTo>
                    <a:pt x="12" y="3"/>
                    <a:pt x="12" y="5"/>
                    <a:pt x="12" y="6"/>
                  </a:cubicBezTo>
                  <a:cubicBezTo>
                    <a:pt x="11" y="7"/>
                    <a:pt x="6" y="9"/>
                    <a:pt x="3" y="9"/>
                  </a:cubicBez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591" name="Google Shape;591;p24"/>
            <p:cNvSpPr/>
            <p:nvPr/>
          </p:nvSpPr>
          <p:spPr>
            <a:xfrm>
              <a:off x="11713432" y="1704655"/>
              <a:ext cx="73930" cy="56534"/>
            </a:xfrm>
            <a:custGeom>
              <a:rect b="b" l="l" r="r" t="t"/>
              <a:pathLst>
                <a:path extrusionOk="0" h="13" w="17">
                  <a:moveTo>
                    <a:pt x="4" y="3"/>
                  </a:moveTo>
                  <a:cubicBezTo>
                    <a:pt x="5" y="3"/>
                    <a:pt x="6" y="0"/>
                    <a:pt x="7" y="0"/>
                  </a:cubicBezTo>
                  <a:cubicBezTo>
                    <a:pt x="11" y="0"/>
                    <a:pt x="13" y="4"/>
                    <a:pt x="17" y="5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3" y="10"/>
                    <a:pt x="10" y="13"/>
                    <a:pt x="5" y="13"/>
                  </a:cubicBezTo>
                  <a:cubicBezTo>
                    <a:pt x="2" y="13"/>
                    <a:pt x="0" y="13"/>
                    <a:pt x="0" y="10"/>
                  </a:cubicBezTo>
                  <a:cubicBezTo>
                    <a:pt x="0" y="9"/>
                    <a:pt x="3" y="3"/>
                    <a:pt x="4" y="3"/>
                  </a:cubicBez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592" name="Google Shape;592;p24"/>
            <p:cNvSpPr/>
            <p:nvPr/>
          </p:nvSpPr>
          <p:spPr>
            <a:xfrm>
              <a:off x="12083081" y="1639423"/>
              <a:ext cx="58710" cy="60884"/>
            </a:xfrm>
            <a:custGeom>
              <a:rect b="b" l="l" r="r" t="t"/>
              <a:pathLst>
                <a:path extrusionOk="0" h="14" w="14">
                  <a:moveTo>
                    <a:pt x="14" y="12"/>
                  </a:moveTo>
                  <a:cubicBezTo>
                    <a:pt x="14" y="14"/>
                    <a:pt x="10" y="13"/>
                    <a:pt x="10" y="13"/>
                  </a:cubicBezTo>
                  <a:cubicBezTo>
                    <a:pt x="6" y="13"/>
                    <a:pt x="0" y="10"/>
                    <a:pt x="0" y="6"/>
                  </a:cubicBezTo>
                  <a:cubicBezTo>
                    <a:pt x="0" y="0"/>
                    <a:pt x="14" y="6"/>
                    <a:pt x="14" y="12"/>
                  </a:cubicBez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593" name="Google Shape;593;p24"/>
            <p:cNvSpPr/>
            <p:nvPr/>
          </p:nvSpPr>
          <p:spPr>
            <a:xfrm>
              <a:off x="12480997" y="1441552"/>
              <a:ext cx="52186" cy="39140"/>
            </a:xfrm>
            <a:custGeom>
              <a:rect b="b" l="l" r="r" t="t"/>
              <a:pathLst>
                <a:path extrusionOk="0" h="9" w="12">
                  <a:moveTo>
                    <a:pt x="1" y="9"/>
                  </a:moveTo>
                  <a:cubicBezTo>
                    <a:pt x="4" y="9"/>
                    <a:pt x="11" y="7"/>
                    <a:pt x="12" y="6"/>
                  </a:cubicBezTo>
                  <a:cubicBezTo>
                    <a:pt x="10" y="4"/>
                    <a:pt x="9" y="0"/>
                    <a:pt x="5" y="0"/>
                  </a:cubicBezTo>
                  <a:cubicBezTo>
                    <a:pt x="3" y="0"/>
                    <a:pt x="1" y="4"/>
                    <a:pt x="1" y="6"/>
                  </a:cubicBezTo>
                  <a:cubicBezTo>
                    <a:pt x="1" y="7"/>
                    <a:pt x="0" y="9"/>
                    <a:pt x="1" y="9"/>
                  </a:cubicBez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594" name="Google Shape;594;p24"/>
            <p:cNvSpPr/>
            <p:nvPr/>
          </p:nvSpPr>
          <p:spPr>
            <a:xfrm>
              <a:off x="14953298" y="1408935"/>
              <a:ext cx="115244" cy="45664"/>
            </a:xfrm>
            <a:custGeom>
              <a:rect b="b" l="l" r="r" t="t"/>
              <a:pathLst>
                <a:path extrusionOk="0" h="11" w="27">
                  <a:moveTo>
                    <a:pt x="0" y="8"/>
                  </a:moveTo>
                  <a:cubicBezTo>
                    <a:pt x="3" y="4"/>
                    <a:pt x="7" y="0"/>
                    <a:pt x="13" y="0"/>
                  </a:cubicBezTo>
                  <a:cubicBezTo>
                    <a:pt x="21" y="0"/>
                    <a:pt x="27" y="5"/>
                    <a:pt x="27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3" y="8"/>
                    <a:pt x="6" y="9"/>
                    <a:pt x="1" y="7"/>
                  </a:cubicBezTo>
                  <a:lnTo>
                    <a:pt x="0" y="8"/>
                  </a:ln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595" name="Google Shape;595;p24"/>
            <p:cNvSpPr/>
            <p:nvPr/>
          </p:nvSpPr>
          <p:spPr>
            <a:xfrm>
              <a:off x="15172913" y="1291516"/>
              <a:ext cx="158732" cy="56534"/>
            </a:xfrm>
            <a:custGeom>
              <a:rect b="b" l="l" r="r" t="t"/>
              <a:pathLst>
                <a:path extrusionOk="0" h="13" w="37">
                  <a:moveTo>
                    <a:pt x="0" y="0"/>
                  </a:moveTo>
                  <a:cubicBezTo>
                    <a:pt x="3" y="2"/>
                    <a:pt x="33" y="6"/>
                    <a:pt x="34" y="6"/>
                  </a:cubicBezTo>
                  <a:cubicBezTo>
                    <a:pt x="36" y="6"/>
                    <a:pt x="37" y="7"/>
                    <a:pt x="37" y="9"/>
                  </a:cubicBezTo>
                  <a:cubicBezTo>
                    <a:pt x="37" y="12"/>
                    <a:pt x="29" y="13"/>
                    <a:pt x="24" y="13"/>
                  </a:cubicBezTo>
                  <a:cubicBezTo>
                    <a:pt x="17" y="13"/>
                    <a:pt x="3" y="10"/>
                    <a:pt x="3" y="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596" name="Google Shape;596;p24"/>
            <p:cNvSpPr/>
            <p:nvPr/>
          </p:nvSpPr>
          <p:spPr>
            <a:xfrm>
              <a:off x="14948950" y="1369796"/>
              <a:ext cx="34790" cy="39140"/>
            </a:xfrm>
            <a:custGeom>
              <a:rect b="b" l="l" r="r" t="t"/>
              <a:pathLst>
                <a:path extrusionOk="0" h="9" w="8">
                  <a:moveTo>
                    <a:pt x="8" y="5"/>
                  </a:moveTo>
                  <a:cubicBezTo>
                    <a:pt x="8" y="7"/>
                    <a:pt x="5" y="9"/>
                    <a:pt x="3" y="9"/>
                  </a:cubicBezTo>
                  <a:cubicBezTo>
                    <a:pt x="0" y="9"/>
                    <a:pt x="0" y="8"/>
                    <a:pt x="0" y="5"/>
                  </a:cubicBezTo>
                  <a:cubicBezTo>
                    <a:pt x="0" y="0"/>
                    <a:pt x="8" y="1"/>
                    <a:pt x="8" y="5"/>
                  </a:cubicBez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597" name="Google Shape;597;p24"/>
            <p:cNvSpPr/>
            <p:nvPr/>
          </p:nvSpPr>
          <p:spPr>
            <a:xfrm>
              <a:off x="6250016" y="2745323"/>
              <a:ext cx="102196" cy="102198"/>
            </a:xfrm>
            <a:prstGeom prst="ellipse">
              <a:avLst/>
            </a:prstGeom>
            <a:solidFill>
              <a:srgbClr val="6CC4F6"/>
            </a:solidFill>
            <a:ln cap="flat" cmpd="sng" w="1905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598" name="Google Shape;598;p24"/>
            <p:cNvSpPr/>
            <p:nvPr/>
          </p:nvSpPr>
          <p:spPr>
            <a:xfrm>
              <a:off x="9212863" y="1893826"/>
              <a:ext cx="354429" cy="163082"/>
            </a:xfrm>
            <a:custGeom>
              <a:rect b="b" l="l" r="r" t="t"/>
              <a:pathLst>
                <a:path extrusionOk="0" h="38" w="83">
                  <a:moveTo>
                    <a:pt x="82" y="21"/>
                  </a:moveTo>
                  <a:cubicBezTo>
                    <a:pt x="80" y="25"/>
                    <a:pt x="73" y="30"/>
                    <a:pt x="69" y="31"/>
                  </a:cubicBezTo>
                  <a:cubicBezTo>
                    <a:pt x="62" y="33"/>
                    <a:pt x="57" y="38"/>
                    <a:pt x="47" y="38"/>
                  </a:cubicBezTo>
                  <a:cubicBezTo>
                    <a:pt x="37" y="38"/>
                    <a:pt x="29" y="35"/>
                    <a:pt x="21" y="33"/>
                  </a:cubicBezTo>
                  <a:cubicBezTo>
                    <a:pt x="17" y="32"/>
                    <a:pt x="15" y="28"/>
                    <a:pt x="9" y="28"/>
                  </a:cubicBezTo>
                  <a:cubicBezTo>
                    <a:pt x="10" y="27"/>
                    <a:pt x="11" y="26"/>
                    <a:pt x="11" y="26"/>
                  </a:cubicBezTo>
                  <a:cubicBezTo>
                    <a:pt x="11" y="23"/>
                    <a:pt x="12" y="21"/>
                    <a:pt x="13" y="18"/>
                  </a:cubicBezTo>
                  <a:cubicBezTo>
                    <a:pt x="8" y="17"/>
                    <a:pt x="3" y="19"/>
                    <a:pt x="1" y="17"/>
                  </a:cubicBezTo>
                  <a:cubicBezTo>
                    <a:pt x="5" y="17"/>
                    <a:pt x="12" y="15"/>
                    <a:pt x="15" y="14"/>
                  </a:cubicBezTo>
                  <a:cubicBezTo>
                    <a:pt x="15" y="13"/>
                    <a:pt x="14" y="13"/>
                    <a:pt x="14" y="12"/>
                  </a:cubicBezTo>
                  <a:cubicBezTo>
                    <a:pt x="11" y="12"/>
                    <a:pt x="0" y="8"/>
                    <a:pt x="0" y="5"/>
                  </a:cubicBezTo>
                  <a:cubicBezTo>
                    <a:pt x="2" y="4"/>
                    <a:pt x="4" y="5"/>
                    <a:pt x="5" y="6"/>
                  </a:cubicBezTo>
                  <a:cubicBezTo>
                    <a:pt x="5" y="5"/>
                    <a:pt x="5" y="4"/>
                    <a:pt x="5" y="4"/>
                  </a:cubicBezTo>
                  <a:cubicBezTo>
                    <a:pt x="8" y="4"/>
                    <a:pt x="8" y="0"/>
                    <a:pt x="11" y="0"/>
                  </a:cubicBezTo>
                  <a:cubicBezTo>
                    <a:pt x="11" y="0"/>
                    <a:pt x="12" y="0"/>
                    <a:pt x="13" y="0"/>
                  </a:cubicBezTo>
                  <a:cubicBezTo>
                    <a:pt x="13" y="2"/>
                    <a:pt x="14" y="3"/>
                    <a:pt x="15" y="5"/>
                  </a:cubicBezTo>
                  <a:cubicBezTo>
                    <a:pt x="14" y="7"/>
                    <a:pt x="17" y="11"/>
                    <a:pt x="19" y="11"/>
                  </a:cubicBezTo>
                  <a:cubicBezTo>
                    <a:pt x="21" y="11"/>
                    <a:pt x="23" y="9"/>
                    <a:pt x="24" y="9"/>
                  </a:cubicBezTo>
                  <a:cubicBezTo>
                    <a:pt x="23" y="7"/>
                    <a:pt x="23" y="6"/>
                    <a:pt x="24" y="5"/>
                  </a:cubicBezTo>
                  <a:cubicBezTo>
                    <a:pt x="25" y="6"/>
                    <a:pt x="26" y="8"/>
                    <a:pt x="28" y="8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7" y="6"/>
                    <a:pt x="38" y="7"/>
                    <a:pt x="39" y="8"/>
                  </a:cubicBezTo>
                  <a:cubicBezTo>
                    <a:pt x="38" y="7"/>
                    <a:pt x="39" y="6"/>
                    <a:pt x="39" y="5"/>
                  </a:cubicBezTo>
                  <a:cubicBezTo>
                    <a:pt x="43" y="5"/>
                    <a:pt x="45" y="6"/>
                    <a:pt x="48" y="6"/>
                  </a:cubicBezTo>
                  <a:cubicBezTo>
                    <a:pt x="52" y="6"/>
                    <a:pt x="55" y="2"/>
                    <a:pt x="58" y="5"/>
                  </a:cubicBezTo>
                  <a:cubicBezTo>
                    <a:pt x="58" y="3"/>
                    <a:pt x="58" y="2"/>
                    <a:pt x="59" y="1"/>
                  </a:cubicBezTo>
                  <a:cubicBezTo>
                    <a:pt x="61" y="1"/>
                    <a:pt x="61" y="2"/>
                    <a:pt x="62" y="1"/>
                  </a:cubicBezTo>
                  <a:cubicBezTo>
                    <a:pt x="62" y="4"/>
                    <a:pt x="64" y="4"/>
                    <a:pt x="67" y="4"/>
                  </a:cubicBezTo>
                  <a:cubicBezTo>
                    <a:pt x="70" y="4"/>
                    <a:pt x="71" y="3"/>
                    <a:pt x="74" y="3"/>
                  </a:cubicBezTo>
                  <a:cubicBezTo>
                    <a:pt x="73" y="4"/>
                    <a:pt x="72" y="5"/>
                    <a:pt x="72" y="6"/>
                  </a:cubicBezTo>
                  <a:cubicBezTo>
                    <a:pt x="72" y="14"/>
                    <a:pt x="83" y="12"/>
                    <a:pt x="83" y="20"/>
                  </a:cubicBezTo>
                  <a:lnTo>
                    <a:pt x="82" y="21"/>
                  </a:ln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599" name="Google Shape;599;p24"/>
            <p:cNvSpPr/>
            <p:nvPr/>
          </p:nvSpPr>
          <p:spPr>
            <a:xfrm>
              <a:off x="7075421" y="3855142"/>
              <a:ext cx="365301" cy="126116"/>
            </a:xfrm>
            <a:custGeom>
              <a:rect b="b" l="l" r="r" t="t"/>
              <a:pathLst>
                <a:path extrusionOk="0" h="29" w="85">
                  <a:moveTo>
                    <a:pt x="85" y="26"/>
                  </a:moveTo>
                  <a:cubicBezTo>
                    <a:pt x="83" y="29"/>
                    <a:pt x="78" y="29"/>
                    <a:pt x="74" y="29"/>
                  </a:cubicBezTo>
                  <a:cubicBezTo>
                    <a:pt x="68" y="29"/>
                    <a:pt x="63" y="27"/>
                    <a:pt x="58" y="27"/>
                  </a:cubicBezTo>
                  <a:cubicBezTo>
                    <a:pt x="58" y="27"/>
                    <a:pt x="58" y="26"/>
                    <a:pt x="58" y="26"/>
                  </a:cubicBezTo>
                  <a:cubicBezTo>
                    <a:pt x="59" y="26"/>
                    <a:pt x="60" y="24"/>
                    <a:pt x="61" y="23"/>
                  </a:cubicBezTo>
                  <a:cubicBezTo>
                    <a:pt x="56" y="21"/>
                    <a:pt x="52" y="21"/>
                    <a:pt x="51" y="17"/>
                  </a:cubicBezTo>
                  <a:cubicBezTo>
                    <a:pt x="49" y="17"/>
                    <a:pt x="49" y="15"/>
                    <a:pt x="48" y="14"/>
                  </a:cubicBezTo>
                  <a:cubicBezTo>
                    <a:pt x="45" y="13"/>
                    <a:pt x="44" y="14"/>
                    <a:pt x="42" y="14"/>
                  </a:cubicBezTo>
                  <a:cubicBezTo>
                    <a:pt x="38" y="14"/>
                    <a:pt x="36" y="10"/>
                    <a:pt x="32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2" y="9"/>
                    <a:pt x="22" y="8"/>
                    <a:pt x="23" y="7"/>
                  </a:cubicBezTo>
                  <a:cubicBezTo>
                    <a:pt x="22" y="5"/>
                    <a:pt x="20" y="6"/>
                    <a:pt x="19" y="6"/>
                  </a:cubicBezTo>
                  <a:cubicBezTo>
                    <a:pt x="13" y="6"/>
                    <a:pt x="5" y="10"/>
                    <a:pt x="3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5" y="5"/>
                    <a:pt x="11" y="0"/>
                    <a:pt x="24" y="0"/>
                  </a:cubicBezTo>
                  <a:cubicBezTo>
                    <a:pt x="36" y="0"/>
                    <a:pt x="42" y="7"/>
                    <a:pt x="52" y="7"/>
                  </a:cubicBezTo>
                  <a:cubicBezTo>
                    <a:pt x="54" y="7"/>
                    <a:pt x="56" y="10"/>
                    <a:pt x="57" y="11"/>
                  </a:cubicBezTo>
                  <a:cubicBezTo>
                    <a:pt x="61" y="15"/>
                    <a:pt x="68" y="18"/>
                    <a:pt x="74" y="18"/>
                  </a:cubicBezTo>
                  <a:cubicBezTo>
                    <a:pt x="74" y="18"/>
                    <a:pt x="74" y="19"/>
                    <a:pt x="74" y="20"/>
                  </a:cubicBezTo>
                  <a:cubicBezTo>
                    <a:pt x="79" y="20"/>
                    <a:pt x="79" y="20"/>
                    <a:pt x="79" y="20"/>
                  </a:cubicBezTo>
                  <a:cubicBezTo>
                    <a:pt x="82" y="21"/>
                    <a:pt x="83" y="25"/>
                    <a:pt x="85" y="26"/>
                  </a:cubicBez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600" name="Google Shape;600;p24"/>
            <p:cNvSpPr/>
            <p:nvPr/>
          </p:nvSpPr>
          <p:spPr>
            <a:xfrm>
              <a:off x="7127607" y="3902980"/>
              <a:ext cx="15222" cy="21744"/>
            </a:xfrm>
            <a:custGeom>
              <a:rect b="b" l="l" r="r" t="t"/>
              <a:pathLst>
                <a:path extrusionOk="0" h="5" w="4">
                  <a:moveTo>
                    <a:pt x="4" y="0"/>
                  </a:moveTo>
                  <a:cubicBezTo>
                    <a:pt x="4" y="2"/>
                    <a:pt x="4" y="3"/>
                    <a:pt x="4" y="5"/>
                  </a:cubicBezTo>
                  <a:cubicBezTo>
                    <a:pt x="4" y="5"/>
                    <a:pt x="0" y="5"/>
                    <a:pt x="0" y="5"/>
                  </a:cubicBezTo>
                  <a:cubicBezTo>
                    <a:pt x="0" y="3"/>
                    <a:pt x="2" y="2"/>
                    <a:pt x="2" y="2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601" name="Google Shape;601;p24"/>
            <p:cNvSpPr/>
            <p:nvPr/>
          </p:nvSpPr>
          <p:spPr>
            <a:xfrm>
              <a:off x="7310257" y="4026920"/>
              <a:ext cx="60884" cy="26092"/>
            </a:xfrm>
            <a:custGeom>
              <a:rect b="b" l="l" r="r" t="t"/>
              <a:pathLst>
                <a:path extrusionOk="0" h="6" w="14">
                  <a:moveTo>
                    <a:pt x="11" y="2"/>
                  </a:moveTo>
                  <a:cubicBezTo>
                    <a:pt x="13" y="2"/>
                    <a:pt x="13" y="3"/>
                    <a:pt x="14" y="4"/>
                  </a:cubicBezTo>
                  <a:cubicBezTo>
                    <a:pt x="10" y="5"/>
                    <a:pt x="8" y="6"/>
                    <a:pt x="4" y="6"/>
                  </a:cubicBezTo>
                  <a:cubicBezTo>
                    <a:pt x="2" y="6"/>
                    <a:pt x="0" y="4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6" y="0"/>
                    <a:pt x="10" y="2"/>
                    <a:pt x="12" y="2"/>
                  </a:cubicBezTo>
                  <a:lnTo>
                    <a:pt x="11" y="2"/>
                  </a:ln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602" name="Google Shape;602;p24"/>
            <p:cNvSpPr/>
            <p:nvPr/>
          </p:nvSpPr>
          <p:spPr>
            <a:xfrm>
              <a:off x="7697302" y="4022570"/>
              <a:ext cx="52186" cy="21744"/>
            </a:xfrm>
            <a:custGeom>
              <a:rect b="b" l="l" r="r" t="t"/>
              <a:pathLst>
                <a:path extrusionOk="0" h="5" w="12">
                  <a:moveTo>
                    <a:pt x="12" y="3"/>
                  </a:moveTo>
                  <a:cubicBezTo>
                    <a:pt x="11" y="5"/>
                    <a:pt x="9" y="5"/>
                    <a:pt x="7" y="5"/>
                  </a:cubicBezTo>
                  <a:cubicBezTo>
                    <a:pt x="4" y="5"/>
                    <a:pt x="0" y="5"/>
                    <a:pt x="0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4" y="0"/>
                    <a:pt x="11" y="2"/>
                    <a:pt x="12" y="3"/>
                  </a:cubicBez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603" name="Google Shape;603;p24"/>
            <p:cNvSpPr/>
            <p:nvPr/>
          </p:nvSpPr>
          <p:spPr>
            <a:xfrm>
              <a:off x="7445070" y="3972560"/>
              <a:ext cx="208742" cy="84802"/>
            </a:xfrm>
            <a:custGeom>
              <a:rect b="b" l="l" r="r" t="t"/>
              <a:pathLst>
                <a:path extrusionOk="0" h="20" w="49">
                  <a:moveTo>
                    <a:pt x="41" y="7"/>
                  </a:moveTo>
                  <a:cubicBezTo>
                    <a:pt x="44" y="10"/>
                    <a:pt x="47" y="11"/>
                    <a:pt x="49" y="14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6" y="15"/>
                    <a:pt x="35" y="16"/>
                    <a:pt x="33" y="16"/>
                  </a:cubicBezTo>
                  <a:cubicBezTo>
                    <a:pt x="31" y="16"/>
                    <a:pt x="31" y="15"/>
                    <a:pt x="30" y="15"/>
                  </a:cubicBezTo>
                  <a:cubicBezTo>
                    <a:pt x="26" y="15"/>
                    <a:pt x="27" y="20"/>
                    <a:pt x="23" y="20"/>
                  </a:cubicBezTo>
                  <a:cubicBezTo>
                    <a:pt x="21" y="20"/>
                    <a:pt x="21" y="17"/>
                    <a:pt x="20" y="16"/>
                  </a:cubicBezTo>
                  <a:cubicBezTo>
                    <a:pt x="17" y="14"/>
                    <a:pt x="10" y="15"/>
                    <a:pt x="7" y="15"/>
                  </a:cubicBezTo>
                  <a:cubicBezTo>
                    <a:pt x="5" y="15"/>
                    <a:pt x="5" y="16"/>
                    <a:pt x="4" y="15"/>
                  </a:cubicBezTo>
                  <a:cubicBezTo>
                    <a:pt x="4" y="16"/>
                    <a:pt x="3" y="17"/>
                    <a:pt x="3" y="18"/>
                  </a:cubicBezTo>
                  <a:cubicBezTo>
                    <a:pt x="2" y="17"/>
                    <a:pt x="0" y="15"/>
                    <a:pt x="0" y="13"/>
                  </a:cubicBezTo>
                  <a:cubicBezTo>
                    <a:pt x="0" y="13"/>
                    <a:pt x="1" y="12"/>
                    <a:pt x="1" y="12"/>
                  </a:cubicBezTo>
                  <a:cubicBezTo>
                    <a:pt x="8" y="12"/>
                    <a:pt x="11" y="13"/>
                    <a:pt x="14" y="12"/>
                  </a:cubicBezTo>
                  <a:cubicBezTo>
                    <a:pt x="12" y="10"/>
                    <a:pt x="12" y="8"/>
                    <a:pt x="12" y="5"/>
                  </a:cubicBezTo>
                  <a:cubicBezTo>
                    <a:pt x="10" y="5"/>
                    <a:pt x="8" y="4"/>
                    <a:pt x="8" y="2"/>
                  </a:cubicBezTo>
                  <a:cubicBezTo>
                    <a:pt x="8" y="1"/>
                    <a:pt x="10" y="0"/>
                    <a:pt x="11" y="0"/>
                  </a:cubicBezTo>
                  <a:cubicBezTo>
                    <a:pt x="13" y="0"/>
                    <a:pt x="15" y="2"/>
                    <a:pt x="18" y="2"/>
                  </a:cubicBezTo>
                  <a:cubicBezTo>
                    <a:pt x="21" y="2"/>
                    <a:pt x="23" y="1"/>
                    <a:pt x="26" y="1"/>
                  </a:cubicBezTo>
                  <a:cubicBezTo>
                    <a:pt x="35" y="1"/>
                    <a:pt x="37" y="6"/>
                    <a:pt x="42" y="9"/>
                  </a:cubicBezTo>
                  <a:lnTo>
                    <a:pt x="41" y="7"/>
                  </a:ln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604" name="Google Shape;604;p24"/>
            <p:cNvSpPr/>
            <p:nvPr/>
          </p:nvSpPr>
          <p:spPr>
            <a:xfrm>
              <a:off x="7886476" y="4311768"/>
              <a:ext cx="26092" cy="26092"/>
            </a:xfrm>
            <a:custGeom>
              <a:rect b="b" l="l" r="r" t="t"/>
              <a:pathLst>
                <a:path extrusionOk="0" h="6" w="6">
                  <a:moveTo>
                    <a:pt x="6" y="2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5" y="0"/>
                    <a:pt x="4" y="0"/>
                  </a:cubicBezTo>
                  <a:cubicBezTo>
                    <a:pt x="2" y="0"/>
                    <a:pt x="0" y="3"/>
                    <a:pt x="0" y="5"/>
                  </a:cubicBezTo>
                  <a:cubicBezTo>
                    <a:pt x="0" y="6"/>
                    <a:pt x="2" y="5"/>
                    <a:pt x="3" y="5"/>
                  </a:cubicBezTo>
                  <a:cubicBezTo>
                    <a:pt x="5" y="5"/>
                    <a:pt x="6" y="3"/>
                    <a:pt x="6" y="2"/>
                  </a:cubicBez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605" name="Google Shape;605;p24"/>
            <p:cNvSpPr/>
            <p:nvPr/>
          </p:nvSpPr>
          <p:spPr>
            <a:xfrm>
              <a:off x="7299385" y="3787736"/>
              <a:ext cx="15222" cy="26092"/>
            </a:xfrm>
            <a:custGeom>
              <a:rect b="b" l="l" r="r" t="t"/>
              <a:pathLst>
                <a:path extrusionOk="0" h="6" w="4">
                  <a:moveTo>
                    <a:pt x="1" y="0"/>
                  </a:moveTo>
                  <a:cubicBezTo>
                    <a:pt x="3" y="1"/>
                    <a:pt x="4" y="2"/>
                    <a:pt x="4" y="4"/>
                  </a:cubicBezTo>
                  <a:cubicBezTo>
                    <a:pt x="4" y="5"/>
                    <a:pt x="3" y="6"/>
                    <a:pt x="3" y="6"/>
                  </a:cubicBezTo>
                  <a:cubicBezTo>
                    <a:pt x="0" y="6"/>
                    <a:pt x="0" y="3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606" name="Google Shape;606;p24"/>
            <p:cNvSpPr/>
            <p:nvPr/>
          </p:nvSpPr>
          <p:spPr>
            <a:xfrm>
              <a:off x="7281991" y="3718154"/>
              <a:ext cx="28268" cy="8698"/>
            </a:xfrm>
            <a:custGeom>
              <a:rect b="b" l="l" r="r" t="t"/>
              <a:pathLst>
                <a:path extrusionOk="0" h="2" w="7">
                  <a:moveTo>
                    <a:pt x="0" y="2"/>
                  </a:move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7" y="1"/>
                    <a:pt x="7" y="2"/>
                  </a:cubicBezTo>
                  <a:cubicBezTo>
                    <a:pt x="4" y="2"/>
                    <a:pt x="1" y="2"/>
                    <a:pt x="0" y="2"/>
                  </a:cubicBez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607" name="Google Shape;607;p24"/>
            <p:cNvSpPr/>
            <p:nvPr/>
          </p:nvSpPr>
          <p:spPr>
            <a:xfrm>
              <a:off x="7332001" y="3731200"/>
              <a:ext cx="8698" cy="13046"/>
            </a:xfrm>
            <a:custGeom>
              <a:rect b="b" l="l" r="r" t="t"/>
              <a:pathLst>
                <a:path extrusionOk="0" h="3" w="2">
                  <a:moveTo>
                    <a:pt x="2" y="3"/>
                  </a:moveTo>
                  <a:cubicBezTo>
                    <a:pt x="1" y="3"/>
                    <a:pt x="0" y="1"/>
                    <a:pt x="1" y="0"/>
                  </a:cubicBezTo>
                  <a:lnTo>
                    <a:pt x="2" y="3"/>
                  </a:ln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608" name="Google Shape;608;p24"/>
            <p:cNvSpPr/>
            <p:nvPr/>
          </p:nvSpPr>
          <p:spPr>
            <a:xfrm>
              <a:off x="7462466" y="3916026"/>
              <a:ext cx="19570" cy="21744"/>
            </a:xfrm>
            <a:custGeom>
              <a:rect b="b" l="l" r="r" t="t"/>
              <a:pathLst>
                <a:path extrusionOk="0" h="5" w="5">
                  <a:moveTo>
                    <a:pt x="0" y="3"/>
                  </a:moveTo>
                  <a:cubicBezTo>
                    <a:pt x="0" y="4"/>
                    <a:pt x="0" y="4"/>
                    <a:pt x="0" y="5"/>
                  </a:cubicBezTo>
                  <a:cubicBezTo>
                    <a:pt x="0" y="5"/>
                    <a:pt x="0" y="5"/>
                    <a:pt x="1" y="5"/>
                  </a:cubicBezTo>
                  <a:cubicBezTo>
                    <a:pt x="2" y="5"/>
                    <a:pt x="4" y="4"/>
                    <a:pt x="5" y="3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2"/>
                    <a:pt x="2" y="4"/>
                    <a:pt x="0" y="3"/>
                  </a:cubicBez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609" name="Google Shape;609;p24"/>
            <p:cNvSpPr/>
            <p:nvPr/>
          </p:nvSpPr>
          <p:spPr>
            <a:xfrm>
              <a:off x="5616394" y="2761331"/>
              <a:ext cx="2134120" cy="1049866"/>
            </a:xfrm>
            <a:custGeom>
              <a:rect b="b" l="l" r="r" t="t"/>
              <a:pathLst>
                <a:path extrusionOk="0" h="232" w="472">
                  <a:moveTo>
                    <a:pt x="384" y="152"/>
                  </a:moveTo>
                  <a:cubicBezTo>
                    <a:pt x="370" y="160"/>
                    <a:pt x="353" y="165"/>
                    <a:pt x="353" y="186"/>
                  </a:cubicBezTo>
                  <a:cubicBezTo>
                    <a:pt x="353" y="195"/>
                    <a:pt x="361" y="198"/>
                    <a:pt x="361" y="207"/>
                  </a:cubicBezTo>
                  <a:cubicBezTo>
                    <a:pt x="361" y="207"/>
                    <a:pt x="361" y="207"/>
                    <a:pt x="361" y="207"/>
                  </a:cubicBezTo>
                  <a:cubicBezTo>
                    <a:pt x="361" y="209"/>
                    <a:pt x="361" y="209"/>
                    <a:pt x="361" y="209"/>
                  </a:cubicBezTo>
                  <a:cubicBezTo>
                    <a:pt x="362" y="212"/>
                    <a:pt x="365" y="215"/>
                    <a:pt x="365" y="220"/>
                  </a:cubicBezTo>
                  <a:cubicBezTo>
                    <a:pt x="365" y="226"/>
                    <a:pt x="363" y="232"/>
                    <a:pt x="358" y="232"/>
                  </a:cubicBezTo>
                  <a:cubicBezTo>
                    <a:pt x="354" y="232"/>
                    <a:pt x="354" y="227"/>
                    <a:pt x="353" y="225"/>
                  </a:cubicBezTo>
                  <a:cubicBezTo>
                    <a:pt x="349" y="220"/>
                    <a:pt x="346" y="219"/>
                    <a:pt x="344" y="214"/>
                  </a:cubicBezTo>
                  <a:cubicBezTo>
                    <a:pt x="339" y="205"/>
                    <a:pt x="343" y="187"/>
                    <a:pt x="330" y="187"/>
                  </a:cubicBezTo>
                  <a:cubicBezTo>
                    <a:pt x="328" y="187"/>
                    <a:pt x="326" y="191"/>
                    <a:pt x="324" y="191"/>
                  </a:cubicBezTo>
                  <a:cubicBezTo>
                    <a:pt x="319" y="191"/>
                    <a:pt x="316" y="184"/>
                    <a:pt x="309" y="184"/>
                  </a:cubicBezTo>
                  <a:cubicBezTo>
                    <a:pt x="305" y="184"/>
                    <a:pt x="304" y="187"/>
                    <a:pt x="301" y="187"/>
                  </a:cubicBezTo>
                  <a:cubicBezTo>
                    <a:pt x="301" y="187"/>
                    <a:pt x="299" y="185"/>
                    <a:pt x="299" y="184"/>
                  </a:cubicBezTo>
                  <a:cubicBezTo>
                    <a:pt x="295" y="186"/>
                    <a:pt x="289" y="185"/>
                    <a:pt x="284" y="187"/>
                  </a:cubicBezTo>
                  <a:cubicBezTo>
                    <a:pt x="287" y="188"/>
                    <a:pt x="286" y="188"/>
                    <a:pt x="288" y="187"/>
                  </a:cubicBezTo>
                  <a:cubicBezTo>
                    <a:pt x="288" y="191"/>
                    <a:pt x="285" y="194"/>
                    <a:pt x="289" y="196"/>
                  </a:cubicBezTo>
                  <a:cubicBezTo>
                    <a:pt x="281" y="200"/>
                    <a:pt x="274" y="190"/>
                    <a:pt x="268" y="190"/>
                  </a:cubicBezTo>
                  <a:cubicBezTo>
                    <a:pt x="266" y="190"/>
                    <a:pt x="265" y="192"/>
                    <a:pt x="264" y="192"/>
                  </a:cubicBezTo>
                  <a:cubicBezTo>
                    <a:pt x="260" y="192"/>
                    <a:pt x="259" y="190"/>
                    <a:pt x="256" y="190"/>
                  </a:cubicBezTo>
                  <a:cubicBezTo>
                    <a:pt x="247" y="190"/>
                    <a:pt x="243" y="197"/>
                    <a:pt x="240" y="200"/>
                  </a:cubicBezTo>
                  <a:cubicBezTo>
                    <a:pt x="237" y="203"/>
                    <a:pt x="235" y="201"/>
                    <a:pt x="232" y="202"/>
                  </a:cubicBezTo>
                  <a:cubicBezTo>
                    <a:pt x="226" y="204"/>
                    <a:pt x="222" y="212"/>
                    <a:pt x="222" y="220"/>
                  </a:cubicBezTo>
                  <a:cubicBezTo>
                    <a:pt x="222" y="221"/>
                    <a:pt x="223" y="222"/>
                    <a:pt x="223" y="223"/>
                  </a:cubicBezTo>
                  <a:cubicBezTo>
                    <a:pt x="219" y="223"/>
                    <a:pt x="211" y="221"/>
                    <a:pt x="209" y="219"/>
                  </a:cubicBezTo>
                  <a:cubicBezTo>
                    <a:pt x="200" y="210"/>
                    <a:pt x="200" y="189"/>
                    <a:pt x="183" y="189"/>
                  </a:cubicBezTo>
                  <a:cubicBezTo>
                    <a:pt x="177" y="189"/>
                    <a:pt x="179" y="197"/>
                    <a:pt x="173" y="197"/>
                  </a:cubicBezTo>
                  <a:cubicBezTo>
                    <a:pt x="167" y="197"/>
                    <a:pt x="163" y="187"/>
                    <a:pt x="160" y="183"/>
                  </a:cubicBezTo>
                  <a:cubicBezTo>
                    <a:pt x="155" y="175"/>
                    <a:pt x="150" y="174"/>
                    <a:pt x="140" y="171"/>
                  </a:cubicBezTo>
                  <a:cubicBezTo>
                    <a:pt x="134" y="171"/>
                    <a:pt x="134" y="171"/>
                    <a:pt x="134" y="171"/>
                  </a:cubicBezTo>
                  <a:cubicBezTo>
                    <a:pt x="134" y="174"/>
                    <a:pt x="134" y="174"/>
                    <a:pt x="134" y="174"/>
                  </a:cubicBezTo>
                  <a:cubicBezTo>
                    <a:pt x="111" y="174"/>
                    <a:pt x="111" y="174"/>
                    <a:pt x="111" y="174"/>
                  </a:cubicBezTo>
                  <a:cubicBezTo>
                    <a:pt x="80" y="164"/>
                    <a:pt x="80" y="164"/>
                    <a:pt x="80" y="164"/>
                  </a:cubicBezTo>
                  <a:cubicBezTo>
                    <a:pt x="62" y="164"/>
                    <a:pt x="62" y="164"/>
                    <a:pt x="62" y="164"/>
                  </a:cubicBezTo>
                  <a:cubicBezTo>
                    <a:pt x="58" y="156"/>
                    <a:pt x="43" y="150"/>
                    <a:pt x="33" y="146"/>
                  </a:cubicBezTo>
                  <a:cubicBezTo>
                    <a:pt x="30" y="145"/>
                    <a:pt x="31" y="142"/>
                    <a:pt x="30" y="139"/>
                  </a:cubicBezTo>
                  <a:cubicBezTo>
                    <a:pt x="26" y="129"/>
                    <a:pt x="18" y="126"/>
                    <a:pt x="20" y="114"/>
                  </a:cubicBezTo>
                  <a:cubicBezTo>
                    <a:pt x="14" y="113"/>
                    <a:pt x="7" y="101"/>
                    <a:pt x="2" y="92"/>
                  </a:cubicBezTo>
                  <a:cubicBezTo>
                    <a:pt x="1" y="90"/>
                    <a:pt x="4" y="88"/>
                    <a:pt x="5" y="87"/>
                  </a:cubicBezTo>
                  <a:cubicBezTo>
                    <a:pt x="2" y="80"/>
                    <a:pt x="5" y="70"/>
                    <a:pt x="2" y="62"/>
                  </a:cubicBezTo>
                  <a:cubicBezTo>
                    <a:pt x="0" y="56"/>
                    <a:pt x="7" y="39"/>
                    <a:pt x="7" y="30"/>
                  </a:cubicBezTo>
                  <a:cubicBezTo>
                    <a:pt x="7" y="24"/>
                    <a:pt x="0" y="21"/>
                    <a:pt x="0" y="15"/>
                  </a:cubicBezTo>
                  <a:cubicBezTo>
                    <a:pt x="0" y="13"/>
                    <a:pt x="3" y="13"/>
                    <a:pt x="4" y="13"/>
                  </a:cubicBezTo>
                  <a:cubicBezTo>
                    <a:pt x="9" y="13"/>
                    <a:pt x="11" y="15"/>
                    <a:pt x="13" y="18"/>
                  </a:cubicBezTo>
                  <a:cubicBezTo>
                    <a:pt x="14" y="16"/>
                    <a:pt x="17" y="13"/>
                    <a:pt x="17" y="10"/>
                  </a:cubicBezTo>
                  <a:cubicBezTo>
                    <a:pt x="17" y="7"/>
                    <a:pt x="14" y="7"/>
                    <a:pt x="13" y="4"/>
                  </a:cubicBezTo>
                  <a:cubicBezTo>
                    <a:pt x="243" y="4"/>
                    <a:pt x="243" y="4"/>
                    <a:pt x="243" y="4"/>
                  </a:cubicBezTo>
                  <a:cubicBezTo>
                    <a:pt x="243" y="0"/>
                    <a:pt x="243" y="0"/>
                    <a:pt x="243" y="0"/>
                  </a:cubicBezTo>
                  <a:cubicBezTo>
                    <a:pt x="246" y="3"/>
                    <a:pt x="246" y="5"/>
                    <a:pt x="250" y="7"/>
                  </a:cubicBezTo>
                  <a:cubicBezTo>
                    <a:pt x="264" y="7"/>
                    <a:pt x="264" y="7"/>
                    <a:pt x="264" y="7"/>
                  </a:cubicBezTo>
                  <a:cubicBezTo>
                    <a:pt x="270" y="13"/>
                    <a:pt x="277" y="13"/>
                    <a:pt x="288" y="13"/>
                  </a:cubicBezTo>
                  <a:cubicBezTo>
                    <a:pt x="280" y="18"/>
                    <a:pt x="272" y="21"/>
                    <a:pt x="266" y="30"/>
                  </a:cubicBezTo>
                  <a:cubicBezTo>
                    <a:pt x="270" y="30"/>
                    <a:pt x="270" y="30"/>
                    <a:pt x="270" y="30"/>
                  </a:cubicBezTo>
                  <a:cubicBezTo>
                    <a:pt x="272" y="29"/>
                    <a:pt x="273" y="28"/>
                    <a:pt x="275" y="27"/>
                  </a:cubicBezTo>
                  <a:cubicBezTo>
                    <a:pt x="276" y="30"/>
                    <a:pt x="277" y="30"/>
                    <a:pt x="279" y="30"/>
                  </a:cubicBezTo>
                  <a:cubicBezTo>
                    <a:pt x="284" y="30"/>
                    <a:pt x="285" y="27"/>
                    <a:pt x="287" y="27"/>
                  </a:cubicBezTo>
                  <a:cubicBezTo>
                    <a:pt x="290" y="27"/>
                    <a:pt x="295" y="21"/>
                    <a:pt x="300" y="20"/>
                  </a:cubicBezTo>
                  <a:cubicBezTo>
                    <a:pt x="300" y="24"/>
                    <a:pt x="298" y="25"/>
                    <a:pt x="297" y="27"/>
                  </a:cubicBezTo>
                  <a:cubicBezTo>
                    <a:pt x="302" y="27"/>
                    <a:pt x="302" y="27"/>
                    <a:pt x="302" y="27"/>
                  </a:cubicBezTo>
                  <a:cubicBezTo>
                    <a:pt x="303" y="30"/>
                    <a:pt x="305" y="31"/>
                    <a:pt x="307" y="31"/>
                  </a:cubicBezTo>
                  <a:cubicBezTo>
                    <a:pt x="311" y="31"/>
                    <a:pt x="312" y="28"/>
                    <a:pt x="315" y="28"/>
                  </a:cubicBezTo>
                  <a:cubicBezTo>
                    <a:pt x="322" y="28"/>
                    <a:pt x="326" y="32"/>
                    <a:pt x="332" y="32"/>
                  </a:cubicBezTo>
                  <a:cubicBezTo>
                    <a:pt x="332" y="35"/>
                    <a:pt x="332" y="35"/>
                    <a:pt x="332" y="35"/>
                  </a:cubicBezTo>
                  <a:cubicBezTo>
                    <a:pt x="327" y="37"/>
                    <a:pt x="321" y="35"/>
                    <a:pt x="319" y="35"/>
                  </a:cubicBezTo>
                  <a:cubicBezTo>
                    <a:pt x="312" y="35"/>
                    <a:pt x="301" y="43"/>
                    <a:pt x="300" y="49"/>
                  </a:cubicBezTo>
                  <a:cubicBezTo>
                    <a:pt x="303" y="47"/>
                    <a:pt x="304" y="45"/>
                    <a:pt x="307" y="45"/>
                  </a:cubicBezTo>
                  <a:cubicBezTo>
                    <a:pt x="302" y="51"/>
                    <a:pt x="300" y="66"/>
                    <a:pt x="300" y="73"/>
                  </a:cubicBezTo>
                  <a:cubicBezTo>
                    <a:pt x="300" y="77"/>
                    <a:pt x="303" y="79"/>
                    <a:pt x="307" y="79"/>
                  </a:cubicBezTo>
                  <a:cubicBezTo>
                    <a:pt x="311" y="79"/>
                    <a:pt x="312" y="71"/>
                    <a:pt x="312" y="67"/>
                  </a:cubicBezTo>
                  <a:cubicBezTo>
                    <a:pt x="312" y="63"/>
                    <a:pt x="312" y="58"/>
                    <a:pt x="312" y="58"/>
                  </a:cubicBezTo>
                  <a:cubicBezTo>
                    <a:pt x="312" y="54"/>
                    <a:pt x="312" y="45"/>
                    <a:pt x="315" y="45"/>
                  </a:cubicBezTo>
                  <a:cubicBezTo>
                    <a:pt x="326" y="44"/>
                    <a:pt x="321" y="38"/>
                    <a:pt x="326" y="38"/>
                  </a:cubicBezTo>
                  <a:cubicBezTo>
                    <a:pt x="328" y="38"/>
                    <a:pt x="339" y="43"/>
                    <a:pt x="339" y="46"/>
                  </a:cubicBezTo>
                  <a:cubicBezTo>
                    <a:pt x="339" y="50"/>
                    <a:pt x="336" y="53"/>
                    <a:pt x="336" y="57"/>
                  </a:cubicBezTo>
                  <a:cubicBezTo>
                    <a:pt x="339" y="57"/>
                    <a:pt x="339" y="56"/>
                    <a:pt x="341" y="55"/>
                  </a:cubicBezTo>
                  <a:cubicBezTo>
                    <a:pt x="343" y="59"/>
                    <a:pt x="343" y="61"/>
                    <a:pt x="345" y="64"/>
                  </a:cubicBezTo>
                  <a:cubicBezTo>
                    <a:pt x="342" y="67"/>
                    <a:pt x="339" y="69"/>
                    <a:pt x="339" y="73"/>
                  </a:cubicBezTo>
                  <a:cubicBezTo>
                    <a:pt x="339" y="76"/>
                    <a:pt x="340" y="81"/>
                    <a:pt x="343" y="81"/>
                  </a:cubicBezTo>
                  <a:cubicBezTo>
                    <a:pt x="351" y="81"/>
                    <a:pt x="364" y="73"/>
                    <a:pt x="370" y="71"/>
                  </a:cubicBezTo>
                  <a:cubicBezTo>
                    <a:pt x="369" y="68"/>
                    <a:pt x="368" y="65"/>
                    <a:pt x="367" y="64"/>
                  </a:cubicBezTo>
                  <a:cubicBezTo>
                    <a:pt x="369" y="64"/>
                    <a:pt x="369" y="63"/>
                    <a:pt x="370" y="63"/>
                  </a:cubicBezTo>
                  <a:cubicBezTo>
                    <a:pt x="379" y="63"/>
                    <a:pt x="397" y="66"/>
                    <a:pt x="397" y="55"/>
                  </a:cubicBezTo>
                  <a:cubicBezTo>
                    <a:pt x="398" y="55"/>
                    <a:pt x="408" y="45"/>
                    <a:pt x="410" y="43"/>
                  </a:cubicBezTo>
                  <a:cubicBezTo>
                    <a:pt x="411" y="42"/>
                    <a:pt x="418" y="42"/>
                    <a:pt x="425" y="42"/>
                  </a:cubicBezTo>
                  <a:cubicBezTo>
                    <a:pt x="427" y="42"/>
                    <a:pt x="429" y="42"/>
                    <a:pt x="432" y="42"/>
                  </a:cubicBezTo>
                  <a:cubicBezTo>
                    <a:pt x="435" y="42"/>
                    <a:pt x="437" y="42"/>
                    <a:pt x="439" y="41"/>
                  </a:cubicBezTo>
                  <a:cubicBezTo>
                    <a:pt x="442" y="41"/>
                    <a:pt x="441" y="40"/>
                    <a:pt x="442" y="39"/>
                  </a:cubicBezTo>
                  <a:cubicBezTo>
                    <a:pt x="448" y="33"/>
                    <a:pt x="447" y="24"/>
                    <a:pt x="455" y="19"/>
                  </a:cubicBezTo>
                  <a:cubicBezTo>
                    <a:pt x="458" y="23"/>
                    <a:pt x="464" y="17"/>
                    <a:pt x="466" y="21"/>
                  </a:cubicBezTo>
                  <a:cubicBezTo>
                    <a:pt x="470" y="29"/>
                    <a:pt x="467" y="41"/>
                    <a:pt x="472" y="48"/>
                  </a:cubicBezTo>
                  <a:cubicBezTo>
                    <a:pt x="470" y="51"/>
                    <a:pt x="467" y="52"/>
                    <a:pt x="463" y="52"/>
                  </a:cubicBezTo>
                  <a:cubicBezTo>
                    <a:pt x="460" y="52"/>
                    <a:pt x="459" y="51"/>
                    <a:pt x="456" y="52"/>
                  </a:cubicBezTo>
                  <a:cubicBezTo>
                    <a:pt x="452" y="57"/>
                    <a:pt x="442" y="60"/>
                    <a:pt x="442" y="71"/>
                  </a:cubicBezTo>
                  <a:cubicBezTo>
                    <a:pt x="442" y="72"/>
                    <a:pt x="442" y="73"/>
                    <a:pt x="443" y="74"/>
                  </a:cubicBezTo>
                  <a:cubicBezTo>
                    <a:pt x="443" y="75"/>
                    <a:pt x="444" y="79"/>
                    <a:pt x="446" y="79"/>
                  </a:cubicBezTo>
                  <a:cubicBezTo>
                    <a:pt x="447" y="79"/>
                    <a:pt x="449" y="77"/>
                    <a:pt x="449" y="77"/>
                  </a:cubicBezTo>
                  <a:cubicBezTo>
                    <a:pt x="449" y="79"/>
                    <a:pt x="449" y="79"/>
                    <a:pt x="449" y="79"/>
                  </a:cubicBezTo>
                  <a:cubicBezTo>
                    <a:pt x="446" y="80"/>
                    <a:pt x="441" y="81"/>
                    <a:pt x="440" y="80"/>
                  </a:cubicBezTo>
                  <a:cubicBezTo>
                    <a:pt x="434" y="84"/>
                    <a:pt x="424" y="82"/>
                    <a:pt x="419" y="86"/>
                  </a:cubicBezTo>
                  <a:cubicBezTo>
                    <a:pt x="421" y="86"/>
                    <a:pt x="421" y="86"/>
                    <a:pt x="421" y="86"/>
                  </a:cubicBezTo>
                  <a:cubicBezTo>
                    <a:pt x="424" y="86"/>
                    <a:pt x="427" y="85"/>
                    <a:pt x="429" y="86"/>
                  </a:cubicBezTo>
                  <a:cubicBezTo>
                    <a:pt x="425" y="87"/>
                    <a:pt x="422" y="87"/>
                    <a:pt x="418" y="87"/>
                  </a:cubicBezTo>
                  <a:cubicBezTo>
                    <a:pt x="417" y="87"/>
                    <a:pt x="416" y="87"/>
                    <a:pt x="415" y="87"/>
                  </a:cubicBezTo>
                  <a:cubicBezTo>
                    <a:pt x="414" y="87"/>
                    <a:pt x="413" y="88"/>
                    <a:pt x="413" y="89"/>
                  </a:cubicBezTo>
                  <a:cubicBezTo>
                    <a:pt x="413" y="91"/>
                    <a:pt x="416" y="93"/>
                    <a:pt x="416" y="93"/>
                  </a:cubicBezTo>
                  <a:cubicBezTo>
                    <a:pt x="415" y="95"/>
                    <a:pt x="410" y="105"/>
                    <a:pt x="408" y="105"/>
                  </a:cubicBezTo>
                  <a:cubicBezTo>
                    <a:pt x="407" y="105"/>
                    <a:pt x="407" y="103"/>
                    <a:pt x="406" y="103"/>
                  </a:cubicBezTo>
                  <a:cubicBezTo>
                    <a:pt x="405" y="104"/>
                    <a:pt x="405" y="104"/>
                    <a:pt x="405" y="104"/>
                  </a:cubicBezTo>
                  <a:cubicBezTo>
                    <a:pt x="405" y="106"/>
                    <a:pt x="407" y="107"/>
                    <a:pt x="407" y="110"/>
                  </a:cubicBezTo>
                  <a:cubicBezTo>
                    <a:pt x="407" y="111"/>
                    <a:pt x="401" y="121"/>
                    <a:pt x="400" y="121"/>
                  </a:cubicBezTo>
                  <a:cubicBezTo>
                    <a:pt x="400" y="121"/>
                    <a:pt x="399" y="120"/>
                    <a:pt x="399" y="120"/>
                  </a:cubicBezTo>
                  <a:cubicBezTo>
                    <a:pt x="399" y="118"/>
                    <a:pt x="399" y="118"/>
                    <a:pt x="399" y="116"/>
                  </a:cubicBezTo>
                  <a:cubicBezTo>
                    <a:pt x="399" y="114"/>
                    <a:pt x="397" y="110"/>
                    <a:pt x="396" y="107"/>
                  </a:cubicBezTo>
                  <a:cubicBezTo>
                    <a:pt x="396" y="108"/>
                    <a:pt x="396" y="111"/>
                    <a:pt x="396" y="111"/>
                  </a:cubicBezTo>
                  <a:cubicBezTo>
                    <a:pt x="396" y="113"/>
                    <a:pt x="397" y="118"/>
                    <a:pt x="397" y="121"/>
                  </a:cubicBezTo>
                  <a:cubicBezTo>
                    <a:pt x="397" y="124"/>
                    <a:pt x="396" y="123"/>
                    <a:pt x="397" y="125"/>
                  </a:cubicBezTo>
                  <a:cubicBezTo>
                    <a:pt x="398" y="125"/>
                    <a:pt x="399" y="125"/>
                    <a:pt x="399" y="125"/>
                  </a:cubicBezTo>
                  <a:cubicBezTo>
                    <a:pt x="399" y="126"/>
                    <a:pt x="399" y="127"/>
                    <a:pt x="399" y="128"/>
                  </a:cubicBezTo>
                  <a:cubicBezTo>
                    <a:pt x="399" y="130"/>
                    <a:pt x="397" y="131"/>
                    <a:pt x="396" y="131"/>
                  </a:cubicBezTo>
                  <a:cubicBezTo>
                    <a:pt x="397" y="133"/>
                    <a:pt x="398" y="134"/>
                    <a:pt x="399" y="134"/>
                  </a:cubicBezTo>
                  <a:cubicBezTo>
                    <a:pt x="399" y="137"/>
                    <a:pt x="398" y="137"/>
                    <a:pt x="395" y="137"/>
                  </a:cubicBezTo>
                  <a:cubicBezTo>
                    <a:pt x="395" y="139"/>
                    <a:pt x="395" y="139"/>
                    <a:pt x="395" y="139"/>
                  </a:cubicBezTo>
                  <a:cubicBezTo>
                    <a:pt x="398" y="141"/>
                    <a:pt x="398" y="141"/>
                    <a:pt x="398" y="141"/>
                  </a:cubicBezTo>
                  <a:cubicBezTo>
                    <a:pt x="398" y="142"/>
                    <a:pt x="397" y="144"/>
                    <a:pt x="395" y="144"/>
                  </a:cubicBezTo>
                  <a:cubicBezTo>
                    <a:pt x="392" y="145"/>
                    <a:pt x="390" y="147"/>
                    <a:pt x="388" y="148"/>
                  </a:cubicBezTo>
                  <a:cubicBezTo>
                    <a:pt x="384" y="149"/>
                    <a:pt x="385" y="150"/>
                    <a:pt x="383" y="151"/>
                  </a:cubicBezTo>
                  <a:lnTo>
                    <a:pt x="384" y="152"/>
                  </a:ln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610" name="Google Shape;610;p24"/>
            <p:cNvSpPr/>
            <p:nvPr/>
          </p:nvSpPr>
          <p:spPr>
            <a:xfrm>
              <a:off x="5105409" y="1572015"/>
              <a:ext cx="2987635" cy="1546005"/>
            </a:xfrm>
            <a:custGeom>
              <a:rect b="b" l="l" r="r" t="t"/>
              <a:pathLst>
                <a:path extrusionOk="0" h="360" w="696">
                  <a:moveTo>
                    <a:pt x="603" y="328"/>
                  </a:moveTo>
                  <a:cubicBezTo>
                    <a:pt x="603" y="327"/>
                    <a:pt x="603" y="327"/>
                    <a:pt x="603" y="327"/>
                  </a:cubicBezTo>
                  <a:cubicBezTo>
                    <a:pt x="603" y="327"/>
                    <a:pt x="605" y="327"/>
                    <a:pt x="606" y="327"/>
                  </a:cubicBezTo>
                  <a:cubicBezTo>
                    <a:pt x="607" y="327"/>
                    <a:pt x="615" y="328"/>
                    <a:pt x="617" y="326"/>
                  </a:cubicBezTo>
                  <a:cubicBezTo>
                    <a:pt x="620" y="325"/>
                    <a:pt x="620" y="321"/>
                    <a:pt x="624" y="321"/>
                  </a:cubicBezTo>
                  <a:cubicBezTo>
                    <a:pt x="624" y="325"/>
                    <a:pt x="624" y="325"/>
                    <a:pt x="628" y="325"/>
                  </a:cubicBezTo>
                  <a:cubicBezTo>
                    <a:pt x="622" y="325"/>
                    <a:pt x="611" y="330"/>
                    <a:pt x="611" y="336"/>
                  </a:cubicBezTo>
                  <a:cubicBezTo>
                    <a:pt x="611" y="339"/>
                    <a:pt x="615" y="344"/>
                    <a:pt x="617" y="344"/>
                  </a:cubicBezTo>
                  <a:cubicBezTo>
                    <a:pt x="619" y="344"/>
                    <a:pt x="625" y="336"/>
                    <a:pt x="631" y="334"/>
                  </a:cubicBezTo>
                  <a:cubicBezTo>
                    <a:pt x="632" y="334"/>
                    <a:pt x="652" y="326"/>
                    <a:pt x="652" y="324"/>
                  </a:cubicBezTo>
                  <a:cubicBezTo>
                    <a:pt x="652" y="321"/>
                    <a:pt x="644" y="321"/>
                    <a:pt x="642" y="321"/>
                  </a:cubicBezTo>
                  <a:cubicBezTo>
                    <a:pt x="634" y="321"/>
                    <a:pt x="621" y="313"/>
                    <a:pt x="621" y="305"/>
                  </a:cubicBezTo>
                  <a:cubicBezTo>
                    <a:pt x="621" y="304"/>
                    <a:pt x="623" y="301"/>
                    <a:pt x="624" y="298"/>
                  </a:cubicBezTo>
                  <a:cubicBezTo>
                    <a:pt x="622" y="298"/>
                    <a:pt x="619" y="298"/>
                    <a:pt x="617" y="298"/>
                  </a:cubicBezTo>
                  <a:cubicBezTo>
                    <a:pt x="618" y="295"/>
                    <a:pt x="629" y="294"/>
                    <a:pt x="629" y="288"/>
                  </a:cubicBezTo>
                  <a:cubicBezTo>
                    <a:pt x="629" y="283"/>
                    <a:pt x="620" y="284"/>
                    <a:pt x="614" y="284"/>
                  </a:cubicBezTo>
                  <a:cubicBezTo>
                    <a:pt x="601" y="284"/>
                    <a:pt x="595" y="293"/>
                    <a:pt x="587" y="294"/>
                  </a:cubicBezTo>
                  <a:cubicBezTo>
                    <a:pt x="590" y="286"/>
                    <a:pt x="596" y="289"/>
                    <a:pt x="603" y="282"/>
                  </a:cubicBezTo>
                  <a:cubicBezTo>
                    <a:pt x="607" y="278"/>
                    <a:pt x="604" y="276"/>
                    <a:pt x="610" y="274"/>
                  </a:cubicBezTo>
                  <a:cubicBezTo>
                    <a:pt x="621" y="270"/>
                    <a:pt x="627" y="272"/>
                    <a:pt x="638" y="272"/>
                  </a:cubicBezTo>
                  <a:cubicBezTo>
                    <a:pt x="652" y="272"/>
                    <a:pt x="660" y="277"/>
                    <a:pt x="669" y="266"/>
                  </a:cubicBezTo>
                  <a:cubicBezTo>
                    <a:pt x="673" y="261"/>
                    <a:pt x="696" y="259"/>
                    <a:pt x="696" y="250"/>
                  </a:cubicBezTo>
                  <a:cubicBezTo>
                    <a:pt x="696" y="244"/>
                    <a:pt x="694" y="241"/>
                    <a:pt x="691" y="236"/>
                  </a:cubicBezTo>
                  <a:cubicBezTo>
                    <a:pt x="689" y="236"/>
                    <a:pt x="692" y="234"/>
                    <a:pt x="689" y="232"/>
                  </a:cubicBezTo>
                  <a:cubicBezTo>
                    <a:pt x="689" y="229"/>
                    <a:pt x="689" y="229"/>
                    <a:pt x="689" y="229"/>
                  </a:cubicBezTo>
                  <a:cubicBezTo>
                    <a:pt x="682" y="232"/>
                    <a:pt x="669" y="237"/>
                    <a:pt x="662" y="237"/>
                  </a:cubicBezTo>
                  <a:cubicBezTo>
                    <a:pt x="661" y="237"/>
                    <a:pt x="659" y="237"/>
                    <a:pt x="659" y="236"/>
                  </a:cubicBezTo>
                  <a:cubicBezTo>
                    <a:pt x="665" y="233"/>
                    <a:pt x="680" y="231"/>
                    <a:pt x="682" y="225"/>
                  </a:cubicBezTo>
                  <a:cubicBezTo>
                    <a:pt x="682" y="224"/>
                    <a:pt x="680" y="224"/>
                    <a:pt x="680" y="222"/>
                  </a:cubicBezTo>
                  <a:cubicBezTo>
                    <a:pt x="673" y="223"/>
                    <a:pt x="658" y="220"/>
                    <a:pt x="658" y="210"/>
                  </a:cubicBezTo>
                  <a:cubicBezTo>
                    <a:pt x="658" y="209"/>
                    <a:pt x="658" y="209"/>
                    <a:pt x="658" y="209"/>
                  </a:cubicBezTo>
                  <a:cubicBezTo>
                    <a:pt x="652" y="209"/>
                    <a:pt x="648" y="205"/>
                    <a:pt x="644" y="202"/>
                  </a:cubicBezTo>
                  <a:cubicBezTo>
                    <a:pt x="646" y="201"/>
                    <a:pt x="649" y="201"/>
                    <a:pt x="649" y="197"/>
                  </a:cubicBezTo>
                  <a:cubicBezTo>
                    <a:pt x="649" y="194"/>
                    <a:pt x="646" y="192"/>
                    <a:pt x="647" y="189"/>
                  </a:cubicBezTo>
                  <a:cubicBezTo>
                    <a:pt x="644" y="188"/>
                    <a:pt x="635" y="182"/>
                    <a:pt x="637" y="177"/>
                  </a:cubicBezTo>
                  <a:cubicBezTo>
                    <a:pt x="640" y="171"/>
                    <a:pt x="628" y="169"/>
                    <a:pt x="627" y="161"/>
                  </a:cubicBezTo>
                  <a:cubicBezTo>
                    <a:pt x="626" y="161"/>
                    <a:pt x="623" y="159"/>
                    <a:pt x="622" y="158"/>
                  </a:cubicBezTo>
                  <a:cubicBezTo>
                    <a:pt x="620" y="159"/>
                    <a:pt x="616" y="162"/>
                    <a:pt x="616" y="166"/>
                  </a:cubicBezTo>
                  <a:cubicBezTo>
                    <a:pt x="616" y="170"/>
                    <a:pt x="607" y="180"/>
                    <a:pt x="599" y="180"/>
                  </a:cubicBezTo>
                  <a:cubicBezTo>
                    <a:pt x="594" y="180"/>
                    <a:pt x="593" y="174"/>
                    <a:pt x="590" y="174"/>
                  </a:cubicBezTo>
                  <a:cubicBezTo>
                    <a:pt x="585" y="174"/>
                    <a:pt x="583" y="160"/>
                    <a:pt x="582" y="154"/>
                  </a:cubicBezTo>
                  <a:cubicBezTo>
                    <a:pt x="581" y="146"/>
                    <a:pt x="565" y="152"/>
                    <a:pt x="565" y="141"/>
                  </a:cubicBezTo>
                  <a:cubicBezTo>
                    <a:pt x="557" y="140"/>
                    <a:pt x="556" y="130"/>
                    <a:pt x="548" y="130"/>
                  </a:cubicBezTo>
                  <a:cubicBezTo>
                    <a:pt x="544" y="130"/>
                    <a:pt x="544" y="133"/>
                    <a:pt x="540" y="133"/>
                  </a:cubicBezTo>
                  <a:cubicBezTo>
                    <a:pt x="531" y="133"/>
                    <a:pt x="526" y="128"/>
                    <a:pt x="518" y="128"/>
                  </a:cubicBezTo>
                  <a:cubicBezTo>
                    <a:pt x="514" y="128"/>
                    <a:pt x="510" y="130"/>
                    <a:pt x="510" y="135"/>
                  </a:cubicBezTo>
                  <a:cubicBezTo>
                    <a:pt x="510" y="138"/>
                    <a:pt x="520" y="142"/>
                    <a:pt x="510" y="148"/>
                  </a:cubicBezTo>
                  <a:cubicBezTo>
                    <a:pt x="507" y="151"/>
                    <a:pt x="516" y="157"/>
                    <a:pt x="516" y="161"/>
                  </a:cubicBezTo>
                  <a:cubicBezTo>
                    <a:pt x="517" y="170"/>
                    <a:pt x="509" y="172"/>
                    <a:pt x="505" y="173"/>
                  </a:cubicBezTo>
                  <a:cubicBezTo>
                    <a:pt x="512" y="185"/>
                    <a:pt x="522" y="188"/>
                    <a:pt x="522" y="207"/>
                  </a:cubicBezTo>
                  <a:cubicBezTo>
                    <a:pt x="522" y="212"/>
                    <a:pt x="505" y="225"/>
                    <a:pt x="499" y="226"/>
                  </a:cubicBezTo>
                  <a:cubicBezTo>
                    <a:pt x="509" y="231"/>
                    <a:pt x="505" y="247"/>
                    <a:pt x="509" y="252"/>
                  </a:cubicBezTo>
                  <a:cubicBezTo>
                    <a:pt x="508" y="254"/>
                    <a:pt x="504" y="256"/>
                    <a:pt x="504" y="259"/>
                  </a:cubicBezTo>
                  <a:cubicBezTo>
                    <a:pt x="500" y="259"/>
                    <a:pt x="498" y="264"/>
                    <a:pt x="495" y="262"/>
                  </a:cubicBezTo>
                  <a:cubicBezTo>
                    <a:pt x="488" y="257"/>
                    <a:pt x="478" y="248"/>
                    <a:pt x="478" y="239"/>
                  </a:cubicBezTo>
                  <a:cubicBezTo>
                    <a:pt x="478" y="230"/>
                    <a:pt x="480" y="223"/>
                    <a:pt x="472" y="218"/>
                  </a:cubicBezTo>
                  <a:cubicBezTo>
                    <a:pt x="453" y="218"/>
                    <a:pt x="453" y="218"/>
                    <a:pt x="453" y="218"/>
                  </a:cubicBezTo>
                  <a:cubicBezTo>
                    <a:pt x="442" y="210"/>
                    <a:pt x="430" y="205"/>
                    <a:pt x="418" y="201"/>
                  </a:cubicBezTo>
                  <a:cubicBezTo>
                    <a:pt x="415" y="200"/>
                    <a:pt x="409" y="195"/>
                    <a:pt x="405" y="195"/>
                  </a:cubicBezTo>
                  <a:cubicBezTo>
                    <a:pt x="400" y="195"/>
                    <a:pt x="398" y="199"/>
                    <a:pt x="394" y="199"/>
                  </a:cubicBezTo>
                  <a:cubicBezTo>
                    <a:pt x="394" y="192"/>
                    <a:pt x="390" y="176"/>
                    <a:pt x="383" y="176"/>
                  </a:cubicBezTo>
                  <a:cubicBezTo>
                    <a:pt x="380" y="176"/>
                    <a:pt x="379" y="178"/>
                    <a:pt x="376" y="179"/>
                  </a:cubicBezTo>
                  <a:cubicBezTo>
                    <a:pt x="377" y="176"/>
                    <a:pt x="376" y="174"/>
                    <a:pt x="376" y="166"/>
                  </a:cubicBezTo>
                  <a:cubicBezTo>
                    <a:pt x="376" y="155"/>
                    <a:pt x="380" y="148"/>
                    <a:pt x="386" y="141"/>
                  </a:cubicBezTo>
                  <a:cubicBezTo>
                    <a:pt x="388" y="139"/>
                    <a:pt x="393" y="128"/>
                    <a:pt x="396" y="127"/>
                  </a:cubicBezTo>
                  <a:cubicBezTo>
                    <a:pt x="400" y="125"/>
                    <a:pt x="409" y="128"/>
                    <a:pt x="409" y="121"/>
                  </a:cubicBezTo>
                  <a:cubicBezTo>
                    <a:pt x="409" y="117"/>
                    <a:pt x="398" y="116"/>
                    <a:pt x="394" y="114"/>
                  </a:cubicBezTo>
                  <a:cubicBezTo>
                    <a:pt x="397" y="115"/>
                    <a:pt x="388" y="109"/>
                    <a:pt x="411" y="116"/>
                  </a:cubicBezTo>
                  <a:cubicBezTo>
                    <a:pt x="417" y="118"/>
                    <a:pt x="414" y="110"/>
                    <a:pt x="417" y="110"/>
                  </a:cubicBezTo>
                  <a:cubicBezTo>
                    <a:pt x="418" y="110"/>
                    <a:pt x="420" y="110"/>
                    <a:pt x="423" y="110"/>
                  </a:cubicBezTo>
                  <a:cubicBezTo>
                    <a:pt x="430" y="110"/>
                    <a:pt x="434" y="103"/>
                    <a:pt x="439" y="100"/>
                  </a:cubicBezTo>
                  <a:cubicBezTo>
                    <a:pt x="439" y="95"/>
                    <a:pt x="439" y="95"/>
                    <a:pt x="439" y="95"/>
                  </a:cubicBezTo>
                  <a:cubicBezTo>
                    <a:pt x="429" y="93"/>
                    <a:pt x="419" y="94"/>
                    <a:pt x="415" y="86"/>
                  </a:cubicBezTo>
                  <a:cubicBezTo>
                    <a:pt x="415" y="86"/>
                    <a:pt x="418" y="86"/>
                    <a:pt x="420" y="86"/>
                  </a:cubicBezTo>
                  <a:cubicBezTo>
                    <a:pt x="424" y="88"/>
                    <a:pt x="427" y="92"/>
                    <a:pt x="433" y="92"/>
                  </a:cubicBezTo>
                  <a:cubicBezTo>
                    <a:pt x="438" y="92"/>
                    <a:pt x="446" y="86"/>
                    <a:pt x="446" y="83"/>
                  </a:cubicBezTo>
                  <a:cubicBezTo>
                    <a:pt x="446" y="82"/>
                    <a:pt x="442" y="77"/>
                    <a:pt x="444" y="77"/>
                  </a:cubicBezTo>
                  <a:cubicBezTo>
                    <a:pt x="450" y="77"/>
                    <a:pt x="452" y="82"/>
                    <a:pt x="456" y="82"/>
                  </a:cubicBezTo>
                  <a:cubicBezTo>
                    <a:pt x="459" y="82"/>
                    <a:pt x="461" y="80"/>
                    <a:pt x="466" y="80"/>
                  </a:cubicBezTo>
                  <a:cubicBezTo>
                    <a:pt x="464" y="78"/>
                    <a:pt x="466" y="73"/>
                    <a:pt x="469" y="79"/>
                  </a:cubicBezTo>
                  <a:cubicBezTo>
                    <a:pt x="471" y="81"/>
                    <a:pt x="486" y="69"/>
                    <a:pt x="486" y="65"/>
                  </a:cubicBezTo>
                  <a:cubicBezTo>
                    <a:pt x="486" y="63"/>
                    <a:pt x="479" y="60"/>
                    <a:pt x="479" y="58"/>
                  </a:cubicBezTo>
                  <a:cubicBezTo>
                    <a:pt x="479" y="56"/>
                    <a:pt x="476" y="51"/>
                    <a:pt x="485" y="47"/>
                  </a:cubicBezTo>
                  <a:cubicBezTo>
                    <a:pt x="486" y="44"/>
                    <a:pt x="485" y="45"/>
                    <a:pt x="485" y="40"/>
                  </a:cubicBezTo>
                  <a:cubicBezTo>
                    <a:pt x="475" y="40"/>
                    <a:pt x="478" y="33"/>
                    <a:pt x="466" y="33"/>
                  </a:cubicBezTo>
                  <a:cubicBezTo>
                    <a:pt x="463" y="32"/>
                    <a:pt x="461" y="31"/>
                    <a:pt x="459" y="31"/>
                  </a:cubicBezTo>
                  <a:cubicBezTo>
                    <a:pt x="455" y="31"/>
                    <a:pt x="452" y="33"/>
                    <a:pt x="452" y="36"/>
                  </a:cubicBezTo>
                  <a:cubicBezTo>
                    <a:pt x="452" y="40"/>
                    <a:pt x="456" y="42"/>
                    <a:pt x="456" y="44"/>
                  </a:cubicBezTo>
                  <a:cubicBezTo>
                    <a:pt x="456" y="47"/>
                    <a:pt x="449" y="47"/>
                    <a:pt x="448" y="50"/>
                  </a:cubicBezTo>
                  <a:cubicBezTo>
                    <a:pt x="446" y="55"/>
                    <a:pt x="446" y="59"/>
                    <a:pt x="442" y="64"/>
                  </a:cubicBezTo>
                  <a:cubicBezTo>
                    <a:pt x="436" y="72"/>
                    <a:pt x="427" y="59"/>
                    <a:pt x="427" y="56"/>
                  </a:cubicBezTo>
                  <a:cubicBezTo>
                    <a:pt x="427" y="52"/>
                    <a:pt x="432" y="53"/>
                    <a:pt x="432" y="48"/>
                  </a:cubicBezTo>
                  <a:cubicBezTo>
                    <a:pt x="432" y="46"/>
                    <a:pt x="424" y="38"/>
                    <a:pt x="421" y="38"/>
                  </a:cubicBezTo>
                  <a:cubicBezTo>
                    <a:pt x="413" y="38"/>
                    <a:pt x="419" y="51"/>
                    <a:pt x="410" y="51"/>
                  </a:cubicBezTo>
                  <a:cubicBezTo>
                    <a:pt x="410" y="46"/>
                    <a:pt x="409" y="42"/>
                    <a:pt x="403" y="40"/>
                  </a:cubicBezTo>
                  <a:cubicBezTo>
                    <a:pt x="404" y="38"/>
                    <a:pt x="405" y="37"/>
                    <a:pt x="406" y="36"/>
                  </a:cubicBezTo>
                  <a:cubicBezTo>
                    <a:pt x="402" y="33"/>
                    <a:pt x="395" y="36"/>
                    <a:pt x="392" y="32"/>
                  </a:cubicBezTo>
                  <a:cubicBezTo>
                    <a:pt x="394" y="31"/>
                    <a:pt x="399" y="29"/>
                    <a:pt x="399" y="25"/>
                  </a:cubicBezTo>
                  <a:cubicBezTo>
                    <a:pt x="399" y="19"/>
                    <a:pt x="391" y="20"/>
                    <a:pt x="390" y="15"/>
                  </a:cubicBezTo>
                  <a:cubicBezTo>
                    <a:pt x="390" y="7"/>
                    <a:pt x="384" y="1"/>
                    <a:pt x="373" y="1"/>
                  </a:cubicBezTo>
                  <a:cubicBezTo>
                    <a:pt x="367" y="0"/>
                    <a:pt x="369" y="4"/>
                    <a:pt x="370" y="7"/>
                  </a:cubicBezTo>
                  <a:cubicBezTo>
                    <a:pt x="366" y="8"/>
                    <a:pt x="362" y="7"/>
                    <a:pt x="362" y="11"/>
                  </a:cubicBezTo>
                  <a:cubicBezTo>
                    <a:pt x="362" y="14"/>
                    <a:pt x="364" y="15"/>
                    <a:pt x="364" y="18"/>
                  </a:cubicBezTo>
                  <a:cubicBezTo>
                    <a:pt x="364" y="21"/>
                    <a:pt x="360" y="21"/>
                    <a:pt x="360" y="25"/>
                  </a:cubicBezTo>
                  <a:cubicBezTo>
                    <a:pt x="360" y="34"/>
                    <a:pt x="380" y="29"/>
                    <a:pt x="380" y="38"/>
                  </a:cubicBezTo>
                  <a:cubicBezTo>
                    <a:pt x="380" y="40"/>
                    <a:pt x="378" y="47"/>
                    <a:pt x="378" y="47"/>
                  </a:cubicBezTo>
                  <a:cubicBezTo>
                    <a:pt x="380" y="46"/>
                    <a:pt x="381" y="45"/>
                    <a:pt x="384" y="44"/>
                  </a:cubicBezTo>
                  <a:cubicBezTo>
                    <a:pt x="387" y="56"/>
                    <a:pt x="368" y="50"/>
                    <a:pt x="368" y="64"/>
                  </a:cubicBezTo>
                  <a:cubicBezTo>
                    <a:pt x="359" y="67"/>
                    <a:pt x="366" y="57"/>
                    <a:pt x="364" y="54"/>
                  </a:cubicBezTo>
                  <a:cubicBezTo>
                    <a:pt x="363" y="53"/>
                    <a:pt x="355" y="51"/>
                    <a:pt x="351" y="51"/>
                  </a:cubicBezTo>
                  <a:cubicBezTo>
                    <a:pt x="346" y="51"/>
                    <a:pt x="344" y="54"/>
                    <a:pt x="344" y="60"/>
                  </a:cubicBezTo>
                  <a:cubicBezTo>
                    <a:pt x="339" y="59"/>
                    <a:pt x="336" y="60"/>
                    <a:pt x="320" y="60"/>
                  </a:cubicBezTo>
                  <a:cubicBezTo>
                    <a:pt x="304" y="60"/>
                    <a:pt x="286" y="55"/>
                    <a:pt x="282" y="43"/>
                  </a:cubicBezTo>
                  <a:cubicBezTo>
                    <a:pt x="277" y="44"/>
                    <a:pt x="260" y="44"/>
                    <a:pt x="260" y="51"/>
                  </a:cubicBezTo>
                  <a:cubicBezTo>
                    <a:pt x="260" y="53"/>
                    <a:pt x="261" y="54"/>
                    <a:pt x="263" y="54"/>
                  </a:cubicBezTo>
                  <a:cubicBezTo>
                    <a:pt x="268" y="54"/>
                    <a:pt x="276" y="52"/>
                    <a:pt x="279" y="49"/>
                  </a:cubicBezTo>
                  <a:cubicBezTo>
                    <a:pt x="280" y="59"/>
                    <a:pt x="266" y="51"/>
                    <a:pt x="266" y="61"/>
                  </a:cubicBezTo>
                  <a:cubicBezTo>
                    <a:pt x="266" y="63"/>
                    <a:pt x="269" y="69"/>
                    <a:pt x="267" y="69"/>
                  </a:cubicBezTo>
                  <a:cubicBezTo>
                    <a:pt x="262" y="69"/>
                    <a:pt x="260" y="62"/>
                    <a:pt x="256" y="60"/>
                  </a:cubicBezTo>
                  <a:cubicBezTo>
                    <a:pt x="251" y="58"/>
                    <a:pt x="251" y="58"/>
                    <a:pt x="251" y="58"/>
                  </a:cubicBezTo>
                  <a:cubicBezTo>
                    <a:pt x="244" y="58"/>
                    <a:pt x="240" y="58"/>
                    <a:pt x="233" y="58"/>
                  </a:cubicBezTo>
                  <a:cubicBezTo>
                    <a:pt x="227" y="58"/>
                    <a:pt x="223" y="60"/>
                    <a:pt x="217" y="61"/>
                  </a:cubicBezTo>
                  <a:cubicBezTo>
                    <a:pt x="206" y="61"/>
                    <a:pt x="206" y="57"/>
                    <a:pt x="206" y="56"/>
                  </a:cubicBezTo>
                  <a:cubicBezTo>
                    <a:pt x="206" y="53"/>
                    <a:pt x="215" y="55"/>
                    <a:pt x="216" y="53"/>
                  </a:cubicBezTo>
                  <a:cubicBezTo>
                    <a:pt x="208" y="42"/>
                    <a:pt x="210" y="43"/>
                    <a:pt x="193" y="45"/>
                  </a:cubicBezTo>
                  <a:cubicBezTo>
                    <a:pt x="176" y="46"/>
                    <a:pt x="167" y="32"/>
                    <a:pt x="150" y="32"/>
                  </a:cubicBezTo>
                  <a:cubicBezTo>
                    <a:pt x="144" y="32"/>
                    <a:pt x="142" y="36"/>
                    <a:pt x="137" y="36"/>
                  </a:cubicBezTo>
                  <a:cubicBezTo>
                    <a:pt x="134" y="36"/>
                    <a:pt x="131" y="30"/>
                    <a:pt x="130" y="28"/>
                  </a:cubicBezTo>
                  <a:cubicBezTo>
                    <a:pt x="125" y="29"/>
                    <a:pt x="125" y="35"/>
                    <a:pt x="119" y="35"/>
                  </a:cubicBezTo>
                  <a:cubicBezTo>
                    <a:pt x="114" y="35"/>
                    <a:pt x="106" y="22"/>
                    <a:pt x="104" y="22"/>
                  </a:cubicBezTo>
                  <a:cubicBezTo>
                    <a:pt x="99" y="22"/>
                    <a:pt x="101" y="31"/>
                    <a:pt x="95" y="31"/>
                  </a:cubicBezTo>
                  <a:cubicBezTo>
                    <a:pt x="92" y="31"/>
                    <a:pt x="90" y="29"/>
                    <a:pt x="89" y="27"/>
                  </a:cubicBezTo>
                  <a:cubicBezTo>
                    <a:pt x="81" y="29"/>
                    <a:pt x="77" y="29"/>
                    <a:pt x="69" y="32"/>
                  </a:cubicBezTo>
                  <a:cubicBezTo>
                    <a:pt x="66" y="33"/>
                    <a:pt x="59" y="38"/>
                    <a:pt x="56" y="36"/>
                  </a:cubicBezTo>
                  <a:cubicBezTo>
                    <a:pt x="49" y="29"/>
                    <a:pt x="50" y="38"/>
                    <a:pt x="47" y="38"/>
                  </a:cubicBezTo>
                  <a:cubicBezTo>
                    <a:pt x="29" y="39"/>
                    <a:pt x="41" y="46"/>
                    <a:pt x="39" y="46"/>
                  </a:cubicBezTo>
                  <a:cubicBezTo>
                    <a:pt x="32" y="46"/>
                    <a:pt x="19" y="44"/>
                    <a:pt x="7" y="37"/>
                  </a:cubicBezTo>
                  <a:cubicBezTo>
                    <a:pt x="7" y="37"/>
                    <a:pt x="3" y="34"/>
                    <a:pt x="3" y="33"/>
                  </a:cubicBezTo>
                  <a:cubicBezTo>
                    <a:pt x="1" y="34"/>
                    <a:pt x="2" y="34"/>
                    <a:pt x="0" y="3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3" y="161"/>
                    <a:pt x="12" y="156"/>
                    <a:pt x="15" y="162"/>
                  </a:cubicBezTo>
                  <a:cubicBezTo>
                    <a:pt x="18" y="166"/>
                    <a:pt x="24" y="173"/>
                    <a:pt x="30" y="173"/>
                  </a:cubicBezTo>
                  <a:cubicBezTo>
                    <a:pt x="34" y="173"/>
                    <a:pt x="34" y="167"/>
                    <a:pt x="38" y="166"/>
                  </a:cubicBezTo>
                  <a:cubicBezTo>
                    <a:pt x="39" y="166"/>
                    <a:pt x="41" y="166"/>
                    <a:pt x="43" y="165"/>
                  </a:cubicBezTo>
                  <a:cubicBezTo>
                    <a:pt x="52" y="173"/>
                    <a:pt x="56" y="176"/>
                    <a:pt x="64" y="188"/>
                  </a:cubicBezTo>
                  <a:cubicBezTo>
                    <a:pt x="64" y="189"/>
                    <a:pt x="66" y="189"/>
                    <a:pt x="67" y="192"/>
                  </a:cubicBezTo>
                  <a:cubicBezTo>
                    <a:pt x="68" y="195"/>
                    <a:pt x="70" y="200"/>
                    <a:pt x="73" y="203"/>
                  </a:cubicBezTo>
                  <a:cubicBezTo>
                    <a:pt x="75" y="205"/>
                    <a:pt x="78" y="204"/>
                    <a:pt x="80" y="206"/>
                  </a:cubicBezTo>
                  <a:cubicBezTo>
                    <a:pt x="83" y="209"/>
                    <a:pt x="87" y="210"/>
                    <a:pt x="87" y="216"/>
                  </a:cubicBezTo>
                  <a:cubicBezTo>
                    <a:pt x="87" y="219"/>
                    <a:pt x="83" y="220"/>
                    <a:pt x="83" y="222"/>
                  </a:cubicBezTo>
                  <a:cubicBezTo>
                    <a:pt x="83" y="223"/>
                    <a:pt x="85" y="224"/>
                    <a:pt x="85" y="226"/>
                  </a:cubicBezTo>
                  <a:cubicBezTo>
                    <a:pt x="85" y="230"/>
                    <a:pt x="84" y="237"/>
                    <a:pt x="88" y="238"/>
                  </a:cubicBezTo>
                  <a:cubicBezTo>
                    <a:pt x="90" y="239"/>
                    <a:pt x="93" y="239"/>
                    <a:pt x="94" y="241"/>
                  </a:cubicBezTo>
                  <a:cubicBezTo>
                    <a:pt x="97" y="243"/>
                    <a:pt x="94" y="247"/>
                    <a:pt x="97" y="249"/>
                  </a:cubicBezTo>
                  <a:cubicBezTo>
                    <a:pt x="97" y="249"/>
                    <a:pt x="105" y="254"/>
                    <a:pt x="105" y="255"/>
                  </a:cubicBezTo>
                  <a:cubicBezTo>
                    <a:pt x="107" y="261"/>
                    <a:pt x="107" y="269"/>
                    <a:pt x="117" y="269"/>
                  </a:cubicBezTo>
                  <a:cubicBezTo>
                    <a:pt x="119" y="275"/>
                    <a:pt x="129" y="271"/>
                    <a:pt x="131" y="279"/>
                  </a:cubicBezTo>
                  <a:cubicBezTo>
                    <a:pt x="132" y="282"/>
                    <a:pt x="139" y="282"/>
                    <a:pt x="142" y="285"/>
                  </a:cubicBezTo>
                  <a:cubicBezTo>
                    <a:pt x="142" y="286"/>
                    <a:pt x="144" y="286"/>
                    <a:pt x="145" y="287"/>
                  </a:cubicBezTo>
                  <a:cubicBezTo>
                    <a:pt x="145" y="287"/>
                    <a:pt x="145" y="287"/>
                    <a:pt x="145" y="287"/>
                  </a:cubicBezTo>
                  <a:cubicBezTo>
                    <a:pt x="375" y="287"/>
                    <a:pt x="375" y="287"/>
                    <a:pt x="375" y="287"/>
                  </a:cubicBezTo>
                  <a:cubicBezTo>
                    <a:pt x="375" y="283"/>
                    <a:pt x="375" y="283"/>
                    <a:pt x="375" y="283"/>
                  </a:cubicBezTo>
                  <a:cubicBezTo>
                    <a:pt x="378" y="286"/>
                    <a:pt x="378" y="288"/>
                    <a:pt x="382" y="290"/>
                  </a:cubicBezTo>
                  <a:cubicBezTo>
                    <a:pt x="396" y="290"/>
                    <a:pt x="396" y="290"/>
                    <a:pt x="396" y="290"/>
                  </a:cubicBezTo>
                  <a:cubicBezTo>
                    <a:pt x="402" y="296"/>
                    <a:pt x="409" y="296"/>
                    <a:pt x="420" y="296"/>
                  </a:cubicBezTo>
                  <a:cubicBezTo>
                    <a:pt x="424" y="295"/>
                    <a:pt x="424" y="296"/>
                    <a:pt x="427" y="295"/>
                  </a:cubicBezTo>
                  <a:cubicBezTo>
                    <a:pt x="430" y="293"/>
                    <a:pt x="429" y="289"/>
                    <a:pt x="432" y="289"/>
                  </a:cubicBezTo>
                  <a:cubicBezTo>
                    <a:pt x="435" y="289"/>
                    <a:pt x="438" y="294"/>
                    <a:pt x="439" y="295"/>
                  </a:cubicBezTo>
                  <a:cubicBezTo>
                    <a:pt x="440" y="294"/>
                    <a:pt x="439" y="292"/>
                    <a:pt x="439" y="291"/>
                  </a:cubicBezTo>
                  <a:cubicBezTo>
                    <a:pt x="440" y="291"/>
                    <a:pt x="441" y="291"/>
                    <a:pt x="442" y="291"/>
                  </a:cubicBezTo>
                  <a:cubicBezTo>
                    <a:pt x="443" y="291"/>
                    <a:pt x="455" y="301"/>
                    <a:pt x="456" y="302"/>
                  </a:cubicBezTo>
                  <a:cubicBezTo>
                    <a:pt x="458" y="305"/>
                    <a:pt x="456" y="308"/>
                    <a:pt x="458" y="310"/>
                  </a:cubicBezTo>
                  <a:cubicBezTo>
                    <a:pt x="465" y="317"/>
                    <a:pt x="474" y="316"/>
                    <a:pt x="481" y="320"/>
                  </a:cubicBezTo>
                  <a:cubicBezTo>
                    <a:pt x="488" y="320"/>
                    <a:pt x="488" y="320"/>
                    <a:pt x="488" y="320"/>
                  </a:cubicBezTo>
                  <a:cubicBezTo>
                    <a:pt x="492" y="323"/>
                    <a:pt x="496" y="325"/>
                    <a:pt x="496" y="330"/>
                  </a:cubicBezTo>
                  <a:cubicBezTo>
                    <a:pt x="496" y="332"/>
                    <a:pt x="495" y="333"/>
                    <a:pt x="493" y="333"/>
                  </a:cubicBezTo>
                  <a:cubicBezTo>
                    <a:pt x="490" y="333"/>
                    <a:pt x="486" y="329"/>
                    <a:pt x="485" y="328"/>
                  </a:cubicBezTo>
                  <a:cubicBezTo>
                    <a:pt x="484" y="333"/>
                    <a:pt x="481" y="347"/>
                    <a:pt x="477" y="347"/>
                  </a:cubicBezTo>
                  <a:cubicBezTo>
                    <a:pt x="474" y="350"/>
                    <a:pt x="471" y="352"/>
                    <a:pt x="471" y="356"/>
                  </a:cubicBezTo>
                  <a:cubicBezTo>
                    <a:pt x="472" y="358"/>
                    <a:pt x="474" y="360"/>
                    <a:pt x="475" y="360"/>
                  </a:cubicBezTo>
                  <a:cubicBezTo>
                    <a:pt x="478" y="360"/>
                    <a:pt x="478" y="358"/>
                    <a:pt x="479" y="357"/>
                  </a:cubicBezTo>
                  <a:cubicBezTo>
                    <a:pt x="482" y="354"/>
                    <a:pt x="486" y="355"/>
                    <a:pt x="490" y="355"/>
                  </a:cubicBezTo>
                  <a:cubicBezTo>
                    <a:pt x="494" y="355"/>
                    <a:pt x="496" y="357"/>
                    <a:pt x="497" y="356"/>
                  </a:cubicBezTo>
                  <a:cubicBezTo>
                    <a:pt x="499" y="355"/>
                    <a:pt x="501" y="354"/>
                    <a:pt x="502" y="354"/>
                  </a:cubicBezTo>
                  <a:cubicBezTo>
                    <a:pt x="501" y="352"/>
                    <a:pt x="501" y="350"/>
                    <a:pt x="500" y="349"/>
                  </a:cubicBezTo>
                  <a:cubicBezTo>
                    <a:pt x="500" y="348"/>
                    <a:pt x="498" y="347"/>
                    <a:pt x="498" y="346"/>
                  </a:cubicBezTo>
                  <a:cubicBezTo>
                    <a:pt x="498" y="345"/>
                    <a:pt x="501" y="344"/>
                    <a:pt x="502" y="344"/>
                  </a:cubicBezTo>
                  <a:cubicBezTo>
                    <a:pt x="508" y="342"/>
                    <a:pt x="522" y="338"/>
                    <a:pt x="529" y="338"/>
                  </a:cubicBezTo>
                  <a:cubicBezTo>
                    <a:pt x="530" y="338"/>
                    <a:pt x="540" y="328"/>
                    <a:pt x="542" y="326"/>
                  </a:cubicBezTo>
                  <a:cubicBezTo>
                    <a:pt x="543" y="325"/>
                    <a:pt x="550" y="325"/>
                    <a:pt x="557" y="325"/>
                  </a:cubicBezTo>
                  <a:cubicBezTo>
                    <a:pt x="559" y="325"/>
                    <a:pt x="561" y="325"/>
                    <a:pt x="564" y="325"/>
                  </a:cubicBezTo>
                  <a:cubicBezTo>
                    <a:pt x="567" y="325"/>
                    <a:pt x="569" y="325"/>
                    <a:pt x="571" y="324"/>
                  </a:cubicBezTo>
                  <a:cubicBezTo>
                    <a:pt x="574" y="324"/>
                    <a:pt x="573" y="323"/>
                    <a:pt x="574" y="322"/>
                  </a:cubicBezTo>
                  <a:cubicBezTo>
                    <a:pt x="580" y="316"/>
                    <a:pt x="579" y="307"/>
                    <a:pt x="587" y="302"/>
                  </a:cubicBezTo>
                  <a:cubicBezTo>
                    <a:pt x="590" y="306"/>
                    <a:pt x="596" y="300"/>
                    <a:pt x="598" y="304"/>
                  </a:cubicBezTo>
                  <a:cubicBezTo>
                    <a:pt x="602" y="311"/>
                    <a:pt x="599" y="322"/>
                    <a:pt x="603" y="329"/>
                  </a:cubicBezTo>
                  <a:lnTo>
                    <a:pt x="603" y="328"/>
                  </a:ln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611" name="Google Shape;611;p24"/>
            <p:cNvSpPr/>
            <p:nvPr/>
          </p:nvSpPr>
          <p:spPr>
            <a:xfrm>
              <a:off x="4170414" y="1613328"/>
              <a:ext cx="1308992" cy="954566"/>
            </a:xfrm>
            <a:custGeom>
              <a:rect b="b" l="l" r="r" t="t"/>
              <a:pathLst>
                <a:path extrusionOk="0" h="222" w="305">
                  <a:moveTo>
                    <a:pt x="218" y="23"/>
                  </a:moveTo>
                  <a:cubicBezTo>
                    <a:pt x="218" y="148"/>
                    <a:pt x="218" y="148"/>
                    <a:pt x="218" y="148"/>
                  </a:cubicBezTo>
                  <a:cubicBezTo>
                    <a:pt x="221" y="151"/>
                    <a:pt x="230" y="146"/>
                    <a:pt x="233" y="152"/>
                  </a:cubicBezTo>
                  <a:cubicBezTo>
                    <a:pt x="236" y="156"/>
                    <a:pt x="242" y="163"/>
                    <a:pt x="248" y="163"/>
                  </a:cubicBezTo>
                  <a:cubicBezTo>
                    <a:pt x="252" y="163"/>
                    <a:pt x="252" y="157"/>
                    <a:pt x="256" y="156"/>
                  </a:cubicBezTo>
                  <a:cubicBezTo>
                    <a:pt x="257" y="156"/>
                    <a:pt x="259" y="156"/>
                    <a:pt x="261" y="155"/>
                  </a:cubicBezTo>
                  <a:cubicBezTo>
                    <a:pt x="270" y="163"/>
                    <a:pt x="274" y="166"/>
                    <a:pt x="282" y="178"/>
                  </a:cubicBezTo>
                  <a:cubicBezTo>
                    <a:pt x="282" y="179"/>
                    <a:pt x="284" y="179"/>
                    <a:pt x="285" y="182"/>
                  </a:cubicBezTo>
                  <a:cubicBezTo>
                    <a:pt x="286" y="185"/>
                    <a:pt x="288" y="190"/>
                    <a:pt x="291" y="193"/>
                  </a:cubicBezTo>
                  <a:cubicBezTo>
                    <a:pt x="293" y="195"/>
                    <a:pt x="296" y="194"/>
                    <a:pt x="298" y="196"/>
                  </a:cubicBezTo>
                  <a:cubicBezTo>
                    <a:pt x="301" y="199"/>
                    <a:pt x="305" y="200"/>
                    <a:pt x="305" y="206"/>
                  </a:cubicBezTo>
                  <a:cubicBezTo>
                    <a:pt x="305" y="209"/>
                    <a:pt x="301" y="210"/>
                    <a:pt x="301" y="212"/>
                  </a:cubicBezTo>
                  <a:cubicBezTo>
                    <a:pt x="300" y="212"/>
                    <a:pt x="300" y="212"/>
                    <a:pt x="299" y="212"/>
                  </a:cubicBezTo>
                  <a:cubicBezTo>
                    <a:pt x="294" y="212"/>
                    <a:pt x="286" y="207"/>
                    <a:pt x="286" y="203"/>
                  </a:cubicBezTo>
                  <a:cubicBezTo>
                    <a:pt x="286" y="201"/>
                    <a:pt x="286" y="202"/>
                    <a:pt x="286" y="199"/>
                  </a:cubicBezTo>
                  <a:cubicBezTo>
                    <a:pt x="286" y="195"/>
                    <a:pt x="283" y="195"/>
                    <a:pt x="278" y="195"/>
                  </a:cubicBezTo>
                  <a:cubicBezTo>
                    <a:pt x="274" y="195"/>
                    <a:pt x="273" y="192"/>
                    <a:pt x="273" y="191"/>
                  </a:cubicBezTo>
                  <a:cubicBezTo>
                    <a:pt x="273" y="188"/>
                    <a:pt x="277" y="188"/>
                    <a:pt x="277" y="186"/>
                  </a:cubicBezTo>
                  <a:cubicBezTo>
                    <a:pt x="277" y="184"/>
                    <a:pt x="277" y="183"/>
                    <a:pt x="277" y="182"/>
                  </a:cubicBezTo>
                  <a:cubicBezTo>
                    <a:pt x="272" y="182"/>
                    <a:pt x="273" y="186"/>
                    <a:pt x="269" y="186"/>
                  </a:cubicBezTo>
                  <a:cubicBezTo>
                    <a:pt x="268" y="186"/>
                    <a:pt x="265" y="183"/>
                    <a:pt x="265" y="181"/>
                  </a:cubicBezTo>
                  <a:cubicBezTo>
                    <a:pt x="265" y="178"/>
                    <a:pt x="267" y="177"/>
                    <a:pt x="268" y="175"/>
                  </a:cubicBezTo>
                  <a:cubicBezTo>
                    <a:pt x="266" y="174"/>
                    <a:pt x="264" y="171"/>
                    <a:pt x="263" y="173"/>
                  </a:cubicBezTo>
                  <a:cubicBezTo>
                    <a:pt x="258" y="173"/>
                    <a:pt x="256" y="171"/>
                    <a:pt x="254" y="169"/>
                  </a:cubicBezTo>
                  <a:cubicBezTo>
                    <a:pt x="253" y="171"/>
                    <a:pt x="252" y="174"/>
                    <a:pt x="250" y="174"/>
                  </a:cubicBezTo>
                  <a:cubicBezTo>
                    <a:pt x="244" y="174"/>
                    <a:pt x="240" y="166"/>
                    <a:pt x="236" y="163"/>
                  </a:cubicBezTo>
                  <a:cubicBezTo>
                    <a:pt x="229" y="158"/>
                    <a:pt x="219" y="158"/>
                    <a:pt x="210" y="153"/>
                  </a:cubicBezTo>
                  <a:cubicBezTo>
                    <a:pt x="195" y="153"/>
                    <a:pt x="195" y="153"/>
                    <a:pt x="195" y="153"/>
                  </a:cubicBezTo>
                  <a:cubicBezTo>
                    <a:pt x="185" y="150"/>
                    <a:pt x="173" y="149"/>
                    <a:pt x="168" y="139"/>
                  </a:cubicBezTo>
                  <a:cubicBezTo>
                    <a:pt x="164" y="140"/>
                    <a:pt x="158" y="142"/>
                    <a:pt x="156" y="143"/>
                  </a:cubicBezTo>
                  <a:cubicBezTo>
                    <a:pt x="157" y="145"/>
                    <a:pt x="157" y="146"/>
                    <a:pt x="159" y="147"/>
                  </a:cubicBezTo>
                  <a:cubicBezTo>
                    <a:pt x="155" y="153"/>
                    <a:pt x="137" y="163"/>
                    <a:pt x="130" y="163"/>
                  </a:cubicBezTo>
                  <a:cubicBezTo>
                    <a:pt x="129" y="163"/>
                    <a:pt x="127" y="162"/>
                    <a:pt x="127" y="161"/>
                  </a:cubicBezTo>
                  <a:cubicBezTo>
                    <a:pt x="127" y="160"/>
                    <a:pt x="129" y="159"/>
                    <a:pt x="129" y="159"/>
                  </a:cubicBezTo>
                  <a:cubicBezTo>
                    <a:pt x="128" y="157"/>
                    <a:pt x="129" y="157"/>
                    <a:pt x="129" y="156"/>
                  </a:cubicBezTo>
                  <a:cubicBezTo>
                    <a:pt x="129" y="149"/>
                    <a:pt x="133" y="144"/>
                    <a:pt x="142" y="142"/>
                  </a:cubicBezTo>
                  <a:cubicBezTo>
                    <a:pt x="142" y="141"/>
                    <a:pt x="142" y="140"/>
                    <a:pt x="142" y="139"/>
                  </a:cubicBezTo>
                  <a:cubicBezTo>
                    <a:pt x="140" y="139"/>
                    <a:pt x="140" y="139"/>
                    <a:pt x="139" y="139"/>
                  </a:cubicBezTo>
                  <a:cubicBezTo>
                    <a:pt x="132" y="139"/>
                    <a:pt x="113" y="155"/>
                    <a:pt x="113" y="164"/>
                  </a:cubicBezTo>
                  <a:cubicBezTo>
                    <a:pt x="113" y="166"/>
                    <a:pt x="113" y="167"/>
                    <a:pt x="113" y="168"/>
                  </a:cubicBezTo>
                  <a:cubicBezTo>
                    <a:pt x="113" y="175"/>
                    <a:pt x="107" y="177"/>
                    <a:pt x="100" y="180"/>
                  </a:cubicBezTo>
                  <a:cubicBezTo>
                    <a:pt x="96" y="181"/>
                    <a:pt x="95" y="184"/>
                    <a:pt x="93" y="187"/>
                  </a:cubicBezTo>
                  <a:cubicBezTo>
                    <a:pt x="88" y="193"/>
                    <a:pt x="79" y="195"/>
                    <a:pt x="74" y="200"/>
                  </a:cubicBezTo>
                  <a:cubicBezTo>
                    <a:pt x="70" y="204"/>
                    <a:pt x="59" y="208"/>
                    <a:pt x="51" y="209"/>
                  </a:cubicBezTo>
                  <a:cubicBezTo>
                    <a:pt x="41" y="210"/>
                    <a:pt x="35" y="222"/>
                    <a:pt x="23" y="219"/>
                  </a:cubicBezTo>
                  <a:cubicBezTo>
                    <a:pt x="26" y="214"/>
                    <a:pt x="32" y="216"/>
                    <a:pt x="37" y="213"/>
                  </a:cubicBezTo>
                  <a:cubicBezTo>
                    <a:pt x="40" y="211"/>
                    <a:pt x="43" y="205"/>
                    <a:pt x="46" y="203"/>
                  </a:cubicBezTo>
                  <a:cubicBezTo>
                    <a:pt x="51" y="201"/>
                    <a:pt x="56" y="203"/>
                    <a:pt x="60" y="199"/>
                  </a:cubicBezTo>
                  <a:cubicBezTo>
                    <a:pt x="65" y="193"/>
                    <a:pt x="76" y="188"/>
                    <a:pt x="83" y="183"/>
                  </a:cubicBezTo>
                  <a:cubicBezTo>
                    <a:pt x="89" y="179"/>
                    <a:pt x="89" y="170"/>
                    <a:pt x="96" y="166"/>
                  </a:cubicBezTo>
                  <a:cubicBezTo>
                    <a:pt x="92" y="166"/>
                    <a:pt x="92" y="166"/>
                    <a:pt x="92" y="166"/>
                  </a:cubicBezTo>
                  <a:cubicBezTo>
                    <a:pt x="88" y="168"/>
                    <a:pt x="86" y="170"/>
                    <a:pt x="81" y="170"/>
                  </a:cubicBezTo>
                  <a:cubicBezTo>
                    <a:pt x="78" y="170"/>
                    <a:pt x="76" y="168"/>
                    <a:pt x="74" y="168"/>
                  </a:cubicBezTo>
                  <a:cubicBezTo>
                    <a:pt x="73" y="170"/>
                    <a:pt x="72" y="171"/>
                    <a:pt x="72" y="173"/>
                  </a:cubicBezTo>
                  <a:cubicBezTo>
                    <a:pt x="65" y="170"/>
                    <a:pt x="63" y="168"/>
                    <a:pt x="58" y="165"/>
                  </a:cubicBezTo>
                  <a:cubicBezTo>
                    <a:pt x="57" y="166"/>
                    <a:pt x="57" y="168"/>
                    <a:pt x="57" y="169"/>
                  </a:cubicBezTo>
                  <a:cubicBezTo>
                    <a:pt x="55" y="169"/>
                    <a:pt x="55" y="169"/>
                    <a:pt x="54" y="169"/>
                  </a:cubicBezTo>
                  <a:cubicBezTo>
                    <a:pt x="52" y="169"/>
                    <a:pt x="51" y="171"/>
                    <a:pt x="50" y="171"/>
                  </a:cubicBezTo>
                  <a:cubicBezTo>
                    <a:pt x="48" y="171"/>
                    <a:pt x="47" y="166"/>
                    <a:pt x="47" y="164"/>
                  </a:cubicBezTo>
                  <a:cubicBezTo>
                    <a:pt x="47" y="161"/>
                    <a:pt x="47" y="161"/>
                    <a:pt x="47" y="158"/>
                  </a:cubicBezTo>
                  <a:cubicBezTo>
                    <a:pt x="47" y="158"/>
                    <a:pt x="47" y="154"/>
                    <a:pt x="45" y="154"/>
                  </a:cubicBezTo>
                  <a:cubicBezTo>
                    <a:pt x="42" y="154"/>
                    <a:pt x="40" y="159"/>
                    <a:pt x="39" y="159"/>
                  </a:cubicBezTo>
                  <a:cubicBezTo>
                    <a:pt x="35" y="159"/>
                    <a:pt x="22" y="148"/>
                    <a:pt x="20" y="146"/>
                  </a:cubicBezTo>
                  <a:cubicBezTo>
                    <a:pt x="21" y="146"/>
                    <a:pt x="22" y="145"/>
                    <a:pt x="24" y="145"/>
                  </a:cubicBezTo>
                  <a:cubicBezTo>
                    <a:pt x="22" y="139"/>
                    <a:pt x="12" y="137"/>
                    <a:pt x="12" y="133"/>
                  </a:cubicBezTo>
                  <a:cubicBezTo>
                    <a:pt x="12" y="124"/>
                    <a:pt x="28" y="117"/>
                    <a:pt x="34" y="117"/>
                  </a:cubicBezTo>
                  <a:cubicBezTo>
                    <a:pt x="36" y="117"/>
                    <a:pt x="56" y="109"/>
                    <a:pt x="56" y="105"/>
                  </a:cubicBezTo>
                  <a:cubicBezTo>
                    <a:pt x="56" y="103"/>
                    <a:pt x="51" y="99"/>
                    <a:pt x="51" y="98"/>
                  </a:cubicBezTo>
                  <a:cubicBezTo>
                    <a:pt x="54" y="97"/>
                    <a:pt x="53" y="97"/>
                    <a:pt x="55" y="98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3" y="94"/>
                    <a:pt x="53" y="94"/>
                    <a:pt x="51" y="94"/>
                  </a:cubicBezTo>
                  <a:cubicBezTo>
                    <a:pt x="47" y="94"/>
                    <a:pt x="45" y="99"/>
                    <a:pt x="39" y="99"/>
                  </a:cubicBezTo>
                  <a:cubicBezTo>
                    <a:pt x="33" y="99"/>
                    <a:pt x="31" y="96"/>
                    <a:pt x="27" y="97"/>
                  </a:cubicBezTo>
                  <a:cubicBezTo>
                    <a:pt x="21" y="97"/>
                    <a:pt x="14" y="97"/>
                    <a:pt x="12" y="97"/>
                  </a:cubicBezTo>
                  <a:cubicBezTo>
                    <a:pt x="11" y="92"/>
                    <a:pt x="8" y="91"/>
                    <a:pt x="8" y="89"/>
                  </a:cubicBezTo>
                  <a:cubicBezTo>
                    <a:pt x="8" y="88"/>
                    <a:pt x="8" y="87"/>
                    <a:pt x="9" y="86"/>
                  </a:cubicBezTo>
                  <a:cubicBezTo>
                    <a:pt x="4" y="86"/>
                    <a:pt x="1" y="84"/>
                    <a:pt x="0" y="81"/>
                  </a:cubicBezTo>
                  <a:cubicBezTo>
                    <a:pt x="7" y="77"/>
                    <a:pt x="19" y="73"/>
                    <a:pt x="26" y="69"/>
                  </a:cubicBezTo>
                  <a:cubicBezTo>
                    <a:pt x="31" y="69"/>
                    <a:pt x="31" y="69"/>
                    <a:pt x="31" y="69"/>
                  </a:cubicBezTo>
                  <a:cubicBezTo>
                    <a:pt x="31" y="78"/>
                    <a:pt x="36" y="75"/>
                    <a:pt x="42" y="75"/>
                  </a:cubicBezTo>
                  <a:cubicBezTo>
                    <a:pt x="46" y="75"/>
                    <a:pt x="46" y="76"/>
                    <a:pt x="50" y="75"/>
                  </a:cubicBezTo>
                  <a:cubicBezTo>
                    <a:pt x="47" y="66"/>
                    <a:pt x="41" y="65"/>
                    <a:pt x="32" y="61"/>
                  </a:cubicBezTo>
                  <a:cubicBezTo>
                    <a:pt x="30" y="60"/>
                    <a:pt x="27" y="52"/>
                    <a:pt x="24" y="50"/>
                  </a:cubicBezTo>
                  <a:cubicBezTo>
                    <a:pt x="20" y="48"/>
                    <a:pt x="9" y="46"/>
                    <a:pt x="9" y="44"/>
                  </a:cubicBezTo>
                  <a:cubicBezTo>
                    <a:pt x="9" y="44"/>
                    <a:pt x="13" y="36"/>
                    <a:pt x="13" y="36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37" y="24"/>
                    <a:pt x="50" y="13"/>
                    <a:pt x="65" y="8"/>
                  </a:cubicBezTo>
                  <a:cubicBezTo>
                    <a:pt x="69" y="7"/>
                    <a:pt x="72" y="9"/>
                    <a:pt x="76" y="8"/>
                  </a:cubicBezTo>
                  <a:cubicBezTo>
                    <a:pt x="81" y="6"/>
                    <a:pt x="84" y="0"/>
                    <a:pt x="88" y="0"/>
                  </a:cubicBezTo>
                  <a:cubicBezTo>
                    <a:pt x="92" y="0"/>
                    <a:pt x="94" y="3"/>
                    <a:pt x="97" y="4"/>
                  </a:cubicBezTo>
                  <a:cubicBezTo>
                    <a:pt x="96" y="6"/>
                    <a:pt x="96" y="6"/>
                    <a:pt x="95" y="8"/>
                  </a:cubicBezTo>
                  <a:cubicBezTo>
                    <a:pt x="98" y="8"/>
                    <a:pt x="100" y="6"/>
                    <a:pt x="102" y="4"/>
                  </a:cubicBezTo>
                  <a:cubicBezTo>
                    <a:pt x="105" y="5"/>
                    <a:pt x="106" y="6"/>
                    <a:pt x="109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6" y="9"/>
                    <a:pt x="127" y="11"/>
                    <a:pt x="131" y="13"/>
                  </a:cubicBezTo>
                  <a:cubicBezTo>
                    <a:pt x="154" y="13"/>
                    <a:pt x="154" y="13"/>
                    <a:pt x="154" y="13"/>
                  </a:cubicBezTo>
                  <a:cubicBezTo>
                    <a:pt x="159" y="18"/>
                    <a:pt x="177" y="20"/>
                    <a:pt x="186" y="20"/>
                  </a:cubicBezTo>
                  <a:cubicBezTo>
                    <a:pt x="191" y="20"/>
                    <a:pt x="194" y="18"/>
                    <a:pt x="199" y="18"/>
                  </a:cubicBezTo>
                  <a:cubicBezTo>
                    <a:pt x="208" y="18"/>
                    <a:pt x="210" y="21"/>
                    <a:pt x="218" y="24"/>
                  </a:cubicBezTo>
                  <a:cubicBezTo>
                    <a:pt x="218" y="23"/>
                    <a:pt x="218" y="23"/>
                    <a:pt x="218" y="23"/>
                  </a:cubicBez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612" name="Google Shape;612;p24"/>
            <p:cNvSpPr/>
            <p:nvPr/>
          </p:nvSpPr>
          <p:spPr>
            <a:xfrm>
              <a:off x="5351118" y="2456997"/>
              <a:ext cx="58710" cy="80454"/>
            </a:xfrm>
            <a:custGeom>
              <a:rect b="b" l="l" r="r" t="t"/>
              <a:pathLst>
                <a:path extrusionOk="0" h="19" w="14">
                  <a:moveTo>
                    <a:pt x="6" y="7"/>
                  </a:moveTo>
                  <a:cubicBezTo>
                    <a:pt x="2" y="6"/>
                    <a:pt x="3" y="5"/>
                    <a:pt x="0" y="7"/>
                  </a:cubicBezTo>
                  <a:cubicBezTo>
                    <a:pt x="0" y="0"/>
                    <a:pt x="1" y="0"/>
                    <a:pt x="7" y="1"/>
                  </a:cubicBezTo>
                  <a:cubicBezTo>
                    <a:pt x="7" y="9"/>
                    <a:pt x="14" y="10"/>
                    <a:pt x="14" y="16"/>
                  </a:cubicBezTo>
                  <a:cubicBezTo>
                    <a:pt x="14" y="18"/>
                    <a:pt x="13" y="19"/>
                    <a:pt x="12" y="19"/>
                  </a:cubicBezTo>
                  <a:cubicBezTo>
                    <a:pt x="9" y="19"/>
                    <a:pt x="6" y="13"/>
                    <a:pt x="6" y="13"/>
                  </a:cubicBezTo>
                  <a:cubicBezTo>
                    <a:pt x="6" y="11"/>
                    <a:pt x="5" y="8"/>
                    <a:pt x="6" y="7"/>
                  </a:cubicBez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613" name="Google Shape;613;p24"/>
            <p:cNvSpPr/>
            <p:nvPr/>
          </p:nvSpPr>
          <p:spPr>
            <a:xfrm>
              <a:off x="5255444" y="2361323"/>
              <a:ext cx="69580" cy="100022"/>
            </a:xfrm>
            <a:custGeom>
              <a:rect b="b" l="l" r="r" t="t"/>
              <a:pathLst>
                <a:path extrusionOk="0" h="23" w="16">
                  <a:moveTo>
                    <a:pt x="10" y="12"/>
                  </a:moveTo>
                  <a:cubicBezTo>
                    <a:pt x="10" y="13"/>
                    <a:pt x="13" y="13"/>
                    <a:pt x="13" y="12"/>
                  </a:cubicBezTo>
                  <a:cubicBezTo>
                    <a:pt x="13" y="16"/>
                    <a:pt x="16" y="20"/>
                    <a:pt x="13" y="23"/>
                  </a:cubicBezTo>
                  <a:cubicBezTo>
                    <a:pt x="9" y="20"/>
                    <a:pt x="8" y="16"/>
                    <a:pt x="8" y="12"/>
                  </a:cubicBezTo>
                  <a:cubicBezTo>
                    <a:pt x="4" y="11"/>
                    <a:pt x="0" y="7"/>
                    <a:pt x="0" y="3"/>
                  </a:cubicBezTo>
                  <a:cubicBezTo>
                    <a:pt x="0" y="1"/>
                    <a:pt x="3" y="0"/>
                    <a:pt x="4" y="0"/>
                  </a:cubicBezTo>
                  <a:cubicBezTo>
                    <a:pt x="9" y="0"/>
                    <a:pt x="6" y="3"/>
                    <a:pt x="10" y="0"/>
                  </a:cubicBezTo>
                  <a:cubicBezTo>
                    <a:pt x="10" y="8"/>
                    <a:pt x="9" y="8"/>
                    <a:pt x="10" y="12"/>
                  </a:cubicBez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614" name="Google Shape;614;p24"/>
            <p:cNvSpPr/>
            <p:nvPr/>
          </p:nvSpPr>
          <p:spPr>
            <a:xfrm>
              <a:off x="5855579" y="1437201"/>
              <a:ext cx="643625" cy="339207"/>
            </a:xfrm>
            <a:custGeom>
              <a:rect b="b" l="l" r="r" t="t"/>
              <a:pathLst>
                <a:path extrusionOk="0" h="79" w="150">
                  <a:moveTo>
                    <a:pt x="139" y="62"/>
                  </a:moveTo>
                  <a:cubicBezTo>
                    <a:pt x="137" y="62"/>
                    <a:pt x="135" y="63"/>
                    <a:pt x="135" y="65"/>
                  </a:cubicBezTo>
                  <a:cubicBezTo>
                    <a:pt x="135" y="67"/>
                    <a:pt x="138" y="67"/>
                    <a:pt x="139" y="67"/>
                  </a:cubicBezTo>
                  <a:cubicBezTo>
                    <a:pt x="140" y="70"/>
                    <a:pt x="141" y="71"/>
                    <a:pt x="142" y="71"/>
                  </a:cubicBezTo>
                  <a:cubicBezTo>
                    <a:pt x="140" y="77"/>
                    <a:pt x="133" y="77"/>
                    <a:pt x="126" y="77"/>
                  </a:cubicBezTo>
                  <a:cubicBezTo>
                    <a:pt x="115" y="77"/>
                    <a:pt x="111" y="68"/>
                    <a:pt x="102" y="68"/>
                  </a:cubicBezTo>
                  <a:cubicBezTo>
                    <a:pt x="97" y="68"/>
                    <a:pt x="99" y="71"/>
                    <a:pt x="95" y="73"/>
                  </a:cubicBezTo>
                  <a:cubicBezTo>
                    <a:pt x="87" y="77"/>
                    <a:pt x="80" y="75"/>
                    <a:pt x="74" y="79"/>
                  </a:cubicBezTo>
                  <a:cubicBezTo>
                    <a:pt x="61" y="79"/>
                    <a:pt x="56" y="79"/>
                    <a:pt x="48" y="79"/>
                  </a:cubicBezTo>
                  <a:cubicBezTo>
                    <a:pt x="44" y="79"/>
                    <a:pt x="47" y="74"/>
                    <a:pt x="43" y="72"/>
                  </a:cubicBezTo>
                  <a:cubicBezTo>
                    <a:pt x="40" y="69"/>
                    <a:pt x="31" y="70"/>
                    <a:pt x="27" y="70"/>
                  </a:cubicBezTo>
                  <a:cubicBezTo>
                    <a:pt x="21" y="70"/>
                    <a:pt x="16" y="64"/>
                    <a:pt x="14" y="60"/>
                  </a:cubicBezTo>
                  <a:cubicBezTo>
                    <a:pt x="21" y="55"/>
                    <a:pt x="30" y="54"/>
                    <a:pt x="42" y="54"/>
                  </a:cubicBezTo>
                  <a:cubicBezTo>
                    <a:pt x="46" y="54"/>
                    <a:pt x="48" y="53"/>
                    <a:pt x="51" y="53"/>
                  </a:cubicBezTo>
                  <a:cubicBezTo>
                    <a:pt x="49" y="52"/>
                    <a:pt x="47" y="50"/>
                    <a:pt x="44" y="50"/>
                  </a:cubicBezTo>
                  <a:cubicBezTo>
                    <a:pt x="39" y="50"/>
                    <a:pt x="32" y="50"/>
                    <a:pt x="29" y="50"/>
                  </a:cubicBezTo>
                  <a:cubicBezTo>
                    <a:pt x="23" y="50"/>
                    <a:pt x="7" y="53"/>
                    <a:pt x="7" y="45"/>
                  </a:cubicBezTo>
                  <a:cubicBezTo>
                    <a:pt x="7" y="39"/>
                    <a:pt x="15" y="41"/>
                    <a:pt x="18" y="39"/>
                  </a:cubicBezTo>
                  <a:cubicBezTo>
                    <a:pt x="14" y="38"/>
                    <a:pt x="12" y="39"/>
                    <a:pt x="8" y="39"/>
                  </a:cubicBezTo>
                  <a:cubicBezTo>
                    <a:pt x="5" y="39"/>
                    <a:pt x="0" y="34"/>
                    <a:pt x="0" y="33"/>
                  </a:cubicBezTo>
                  <a:cubicBezTo>
                    <a:pt x="0" y="19"/>
                    <a:pt x="26" y="9"/>
                    <a:pt x="36" y="9"/>
                  </a:cubicBezTo>
                  <a:cubicBezTo>
                    <a:pt x="40" y="9"/>
                    <a:pt x="40" y="17"/>
                    <a:pt x="41" y="19"/>
                  </a:cubicBezTo>
                  <a:cubicBezTo>
                    <a:pt x="43" y="17"/>
                    <a:pt x="45" y="13"/>
                    <a:pt x="50" y="13"/>
                  </a:cubicBezTo>
                  <a:cubicBezTo>
                    <a:pt x="58" y="13"/>
                    <a:pt x="61" y="17"/>
                    <a:pt x="63" y="22"/>
                  </a:cubicBezTo>
                  <a:cubicBezTo>
                    <a:pt x="66" y="21"/>
                    <a:pt x="68" y="21"/>
                    <a:pt x="71" y="20"/>
                  </a:cubicBezTo>
                  <a:cubicBezTo>
                    <a:pt x="71" y="17"/>
                    <a:pt x="71" y="17"/>
                    <a:pt x="70" y="15"/>
                  </a:cubicBezTo>
                  <a:cubicBezTo>
                    <a:pt x="76" y="15"/>
                    <a:pt x="76" y="15"/>
                    <a:pt x="76" y="15"/>
                  </a:cubicBezTo>
                  <a:cubicBezTo>
                    <a:pt x="80" y="16"/>
                    <a:pt x="84" y="20"/>
                    <a:pt x="86" y="23"/>
                  </a:cubicBezTo>
                  <a:cubicBezTo>
                    <a:pt x="87" y="26"/>
                    <a:pt x="85" y="34"/>
                    <a:pt x="91" y="34"/>
                  </a:cubicBezTo>
                  <a:cubicBezTo>
                    <a:pt x="93" y="34"/>
                    <a:pt x="93" y="32"/>
                    <a:pt x="94" y="31"/>
                  </a:cubicBezTo>
                  <a:cubicBezTo>
                    <a:pt x="92" y="28"/>
                    <a:pt x="88" y="14"/>
                    <a:pt x="88" y="11"/>
                  </a:cubicBezTo>
                  <a:cubicBezTo>
                    <a:pt x="88" y="9"/>
                    <a:pt x="91" y="8"/>
                    <a:pt x="93" y="8"/>
                  </a:cubicBezTo>
                  <a:cubicBezTo>
                    <a:pt x="98" y="8"/>
                    <a:pt x="96" y="10"/>
                    <a:pt x="101" y="8"/>
                  </a:cubicBezTo>
                  <a:cubicBezTo>
                    <a:pt x="101" y="7"/>
                    <a:pt x="101" y="6"/>
                    <a:pt x="101" y="5"/>
                  </a:cubicBezTo>
                  <a:cubicBezTo>
                    <a:pt x="101" y="2"/>
                    <a:pt x="105" y="0"/>
                    <a:pt x="109" y="0"/>
                  </a:cubicBezTo>
                  <a:cubicBezTo>
                    <a:pt x="114" y="0"/>
                    <a:pt x="119" y="2"/>
                    <a:pt x="119" y="6"/>
                  </a:cubicBezTo>
                  <a:cubicBezTo>
                    <a:pt x="119" y="11"/>
                    <a:pt x="113" y="13"/>
                    <a:pt x="113" y="16"/>
                  </a:cubicBezTo>
                  <a:cubicBezTo>
                    <a:pt x="113" y="26"/>
                    <a:pt x="121" y="33"/>
                    <a:pt x="121" y="40"/>
                  </a:cubicBezTo>
                  <a:cubicBezTo>
                    <a:pt x="121" y="49"/>
                    <a:pt x="145" y="56"/>
                    <a:pt x="150" y="60"/>
                  </a:cubicBezTo>
                  <a:cubicBezTo>
                    <a:pt x="145" y="63"/>
                    <a:pt x="144" y="62"/>
                    <a:pt x="139" y="62"/>
                  </a:cubicBez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615" name="Google Shape;615;p24"/>
            <p:cNvSpPr/>
            <p:nvPr/>
          </p:nvSpPr>
          <p:spPr>
            <a:xfrm>
              <a:off x="5616394" y="1382841"/>
              <a:ext cx="360951" cy="239184"/>
            </a:xfrm>
            <a:custGeom>
              <a:rect b="b" l="l" r="r" t="t"/>
              <a:pathLst>
                <a:path extrusionOk="0" h="56" w="84">
                  <a:moveTo>
                    <a:pt x="18" y="53"/>
                  </a:moveTo>
                  <a:cubicBezTo>
                    <a:pt x="17" y="53"/>
                    <a:pt x="15" y="49"/>
                    <a:pt x="14" y="47"/>
                  </a:cubicBezTo>
                  <a:cubicBezTo>
                    <a:pt x="12" y="44"/>
                    <a:pt x="0" y="45"/>
                    <a:pt x="0" y="42"/>
                  </a:cubicBezTo>
                  <a:cubicBezTo>
                    <a:pt x="0" y="32"/>
                    <a:pt x="15" y="24"/>
                    <a:pt x="15" y="14"/>
                  </a:cubicBezTo>
                  <a:cubicBezTo>
                    <a:pt x="15" y="11"/>
                    <a:pt x="11" y="7"/>
                    <a:pt x="10" y="4"/>
                  </a:cubicBezTo>
                  <a:cubicBezTo>
                    <a:pt x="17" y="1"/>
                    <a:pt x="21" y="4"/>
                    <a:pt x="28" y="4"/>
                  </a:cubicBezTo>
                  <a:cubicBezTo>
                    <a:pt x="31" y="4"/>
                    <a:pt x="34" y="0"/>
                    <a:pt x="39" y="2"/>
                  </a:cubicBezTo>
                  <a:cubicBezTo>
                    <a:pt x="45" y="3"/>
                    <a:pt x="48" y="7"/>
                    <a:pt x="54" y="7"/>
                  </a:cubicBezTo>
                  <a:cubicBezTo>
                    <a:pt x="57" y="10"/>
                    <a:pt x="61" y="6"/>
                    <a:pt x="64" y="6"/>
                  </a:cubicBezTo>
                  <a:cubicBezTo>
                    <a:pt x="70" y="6"/>
                    <a:pt x="84" y="12"/>
                    <a:pt x="84" y="19"/>
                  </a:cubicBezTo>
                  <a:cubicBezTo>
                    <a:pt x="84" y="22"/>
                    <a:pt x="69" y="24"/>
                    <a:pt x="66" y="25"/>
                  </a:cubicBezTo>
                  <a:cubicBezTo>
                    <a:pt x="57" y="28"/>
                    <a:pt x="45" y="40"/>
                    <a:pt x="45" y="47"/>
                  </a:cubicBezTo>
                  <a:cubicBezTo>
                    <a:pt x="45" y="49"/>
                    <a:pt x="25" y="56"/>
                    <a:pt x="23" y="56"/>
                  </a:cubicBezTo>
                  <a:cubicBezTo>
                    <a:pt x="21" y="56"/>
                    <a:pt x="20" y="53"/>
                    <a:pt x="18" y="53"/>
                  </a:cubicBez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616" name="Google Shape;616;p24"/>
            <p:cNvSpPr/>
            <p:nvPr/>
          </p:nvSpPr>
          <p:spPr>
            <a:xfrm>
              <a:off x="5903417" y="1215413"/>
              <a:ext cx="434881" cy="184826"/>
            </a:xfrm>
            <a:custGeom>
              <a:rect b="b" l="l" r="r" t="t"/>
              <a:pathLst>
                <a:path extrusionOk="0" h="43" w="101">
                  <a:moveTo>
                    <a:pt x="35" y="43"/>
                  </a:moveTo>
                  <a:cubicBezTo>
                    <a:pt x="31" y="43"/>
                    <a:pt x="27" y="40"/>
                    <a:pt x="27" y="38"/>
                  </a:cubicBezTo>
                  <a:cubicBezTo>
                    <a:pt x="27" y="34"/>
                    <a:pt x="31" y="35"/>
                    <a:pt x="35" y="35"/>
                  </a:cubicBezTo>
                  <a:cubicBezTo>
                    <a:pt x="33" y="32"/>
                    <a:pt x="30" y="31"/>
                    <a:pt x="30" y="28"/>
                  </a:cubicBezTo>
                  <a:cubicBezTo>
                    <a:pt x="28" y="28"/>
                    <a:pt x="27" y="30"/>
                    <a:pt x="27" y="32"/>
                  </a:cubicBezTo>
                  <a:cubicBezTo>
                    <a:pt x="22" y="32"/>
                    <a:pt x="18" y="34"/>
                    <a:pt x="14" y="34"/>
                  </a:cubicBezTo>
                  <a:cubicBezTo>
                    <a:pt x="11" y="34"/>
                    <a:pt x="6" y="32"/>
                    <a:pt x="4" y="32"/>
                  </a:cubicBezTo>
                  <a:cubicBezTo>
                    <a:pt x="2" y="32"/>
                    <a:pt x="0" y="30"/>
                    <a:pt x="0" y="28"/>
                  </a:cubicBezTo>
                  <a:cubicBezTo>
                    <a:pt x="0" y="25"/>
                    <a:pt x="1" y="25"/>
                    <a:pt x="0" y="23"/>
                  </a:cubicBezTo>
                  <a:cubicBezTo>
                    <a:pt x="3" y="23"/>
                    <a:pt x="4" y="20"/>
                    <a:pt x="7" y="20"/>
                  </a:cubicBezTo>
                  <a:cubicBezTo>
                    <a:pt x="13" y="20"/>
                    <a:pt x="16" y="23"/>
                    <a:pt x="20" y="23"/>
                  </a:cubicBezTo>
                  <a:cubicBezTo>
                    <a:pt x="15" y="23"/>
                    <a:pt x="11" y="21"/>
                    <a:pt x="7" y="20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10" y="15"/>
                    <a:pt x="12" y="15"/>
                    <a:pt x="12" y="15"/>
                  </a:cubicBezTo>
                  <a:cubicBezTo>
                    <a:pt x="13" y="15"/>
                    <a:pt x="22" y="17"/>
                    <a:pt x="25" y="17"/>
                  </a:cubicBezTo>
                  <a:cubicBezTo>
                    <a:pt x="20" y="16"/>
                    <a:pt x="15" y="17"/>
                    <a:pt x="11" y="14"/>
                  </a:cubicBezTo>
                  <a:cubicBezTo>
                    <a:pt x="12" y="12"/>
                    <a:pt x="14" y="11"/>
                    <a:pt x="16" y="11"/>
                  </a:cubicBezTo>
                  <a:cubicBezTo>
                    <a:pt x="20" y="11"/>
                    <a:pt x="21" y="12"/>
                    <a:pt x="24" y="12"/>
                  </a:cubicBezTo>
                  <a:cubicBezTo>
                    <a:pt x="20" y="12"/>
                    <a:pt x="15" y="12"/>
                    <a:pt x="15" y="8"/>
                  </a:cubicBezTo>
                  <a:cubicBezTo>
                    <a:pt x="20" y="7"/>
                    <a:pt x="22" y="8"/>
                    <a:pt x="25" y="8"/>
                  </a:cubicBezTo>
                  <a:cubicBezTo>
                    <a:pt x="26" y="8"/>
                    <a:pt x="29" y="9"/>
                    <a:pt x="29" y="12"/>
                  </a:cubicBezTo>
                  <a:cubicBezTo>
                    <a:pt x="33" y="12"/>
                    <a:pt x="35" y="12"/>
                    <a:pt x="36" y="12"/>
                  </a:cubicBezTo>
                  <a:cubicBezTo>
                    <a:pt x="45" y="12"/>
                    <a:pt x="51" y="23"/>
                    <a:pt x="63" y="23"/>
                  </a:cubicBezTo>
                  <a:cubicBezTo>
                    <a:pt x="67" y="23"/>
                    <a:pt x="68" y="22"/>
                    <a:pt x="70" y="20"/>
                  </a:cubicBezTo>
                  <a:cubicBezTo>
                    <a:pt x="66" y="20"/>
                    <a:pt x="65" y="19"/>
                    <a:pt x="64" y="19"/>
                  </a:cubicBezTo>
                  <a:cubicBezTo>
                    <a:pt x="64" y="18"/>
                    <a:pt x="66" y="18"/>
                    <a:pt x="67" y="18"/>
                  </a:cubicBezTo>
                  <a:cubicBezTo>
                    <a:pt x="67" y="14"/>
                    <a:pt x="67" y="14"/>
                    <a:pt x="67" y="14"/>
                  </a:cubicBezTo>
                  <a:cubicBezTo>
                    <a:pt x="65" y="14"/>
                    <a:pt x="60" y="12"/>
                    <a:pt x="60" y="10"/>
                  </a:cubicBezTo>
                  <a:cubicBezTo>
                    <a:pt x="60" y="5"/>
                    <a:pt x="67" y="3"/>
                    <a:pt x="70" y="0"/>
                  </a:cubicBezTo>
                  <a:cubicBezTo>
                    <a:pt x="72" y="1"/>
                    <a:pt x="73" y="2"/>
                    <a:pt x="75" y="2"/>
                  </a:cubicBezTo>
                  <a:cubicBezTo>
                    <a:pt x="75" y="5"/>
                    <a:pt x="75" y="5"/>
                    <a:pt x="75" y="6"/>
                  </a:cubicBezTo>
                  <a:cubicBezTo>
                    <a:pt x="75" y="10"/>
                    <a:pt x="81" y="17"/>
                    <a:pt x="86" y="17"/>
                  </a:cubicBezTo>
                  <a:cubicBezTo>
                    <a:pt x="89" y="17"/>
                    <a:pt x="90" y="13"/>
                    <a:pt x="94" y="13"/>
                  </a:cubicBezTo>
                  <a:cubicBezTo>
                    <a:pt x="97" y="13"/>
                    <a:pt x="101" y="17"/>
                    <a:pt x="101" y="20"/>
                  </a:cubicBezTo>
                  <a:cubicBezTo>
                    <a:pt x="101" y="24"/>
                    <a:pt x="94" y="33"/>
                    <a:pt x="91" y="34"/>
                  </a:cubicBezTo>
                  <a:cubicBezTo>
                    <a:pt x="89" y="34"/>
                    <a:pt x="72" y="32"/>
                    <a:pt x="72" y="33"/>
                  </a:cubicBezTo>
                  <a:cubicBezTo>
                    <a:pt x="72" y="34"/>
                    <a:pt x="54" y="38"/>
                    <a:pt x="53" y="38"/>
                  </a:cubicBezTo>
                  <a:cubicBezTo>
                    <a:pt x="47" y="41"/>
                    <a:pt x="42" y="43"/>
                    <a:pt x="35" y="43"/>
                  </a:cubicBez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617" name="Google Shape;617;p24"/>
            <p:cNvSpPr/>
            <p:nvPr/>
          </p:nvSpPr>
          <p:spPr>
            <a:xfrm>
              <a:off x="5844707" y="1278469"/>
              <a:ext cx="54360" cy="43488"/>
            </a:xfrm>
            <a:custGeom>
              <a:rect b="b" l="l" r="r" t="t"/>
              <a:pathLst>
                <a:path extrusionOk="0" h="10" w="13">
                  <a:moveTo>
                    <a:pt x="5" y="10"/>
                  </a:moveTo>
                  <a:cubicBezTo>
                    <a:pt x="2" y="10"/>
                    <a:pt x="0" y="9"/>
                    <a:pt x="0" y="7"/>
                  </a:cubicBezTo>
                  <a:cubicBezTo>
                    <a:pt x="0" y="2"/>
                    <a:pt x="10" y="0"/>
                    <a:pt x="13" y="0"/>
                  </a:cubicBezTo>
                  <a:cubicBezTo>
                    <a:pt x="13" y="4"/>
                    <a:pt x="8" y="10"/>
                    <a:pt x="5" y="10"/>
                  </a:cubicBez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618" name="Google Shape;618;p24"/>
            <p:cNvSpPr/>
            <p:nvPr/>
          </p:nvSpPr>
          <p:spPr>
            <a:xfrm>
              <a:off x="5999091" y="1219761"/>
              <a:ext cx="41314" cy="17396"/>
            </a:xfrm>
            <a:custGeom>
              <a:rect b="b" l="l" r="r" t="t"/>
              <a:pathLst>
                <a:path extrusionOk="0" h="4" w="10">
                  <a:moveTo>
                    <a:pt x="4" y="4"/>
                  </a:moveTo>
                  <a:cubicBezTo>
                    <a:pt x="3" y="4"/>
                    <a:pt x="0" y="2"/>
                    <a:pt x="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9" y="4"/>
                    <a:pt x="4" y="4"/>
                    <a:pt x="4" y="4"/>
                  </a:cubicBez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619" name="Google Shape;619;p24"/>
            <p:cNvSpPr/>
            <p:nvPr/>
          </p:nvSpPr>
          <p:spPr>
            <a:xfrm>
              <a:off x="5718591" y="1163227"/>
              <a:ext cx="245708" cy="136988"/>
            </a:xfrm>
            <a:custGeom>
              <a:rect b="b" l="l" r="r" t="t"/>
              <a:pathLst>
                <a:path extrusionOk="0" h="32" w="57">
                  <a:moveTo>
                    <a:pt x="57" y="5"/>
                  </a:moveTo>
                  <a:cubicBezTo>
                    <a:pt x="57" y="7"/>
                    <a:pt x="56" y="9"/>
                    <a:pt x="54" y="9"/>
                  </a:cubicBezTo>
                  <a:cubicBezTo>
                    <a:pt x="54" y="12"/>
                    <a:pt x="56" y="13"/>
                    <a:pt x="56" y="15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39" y="24"/>
                    <a:pt x="39" y="18"/>
                    <a:pt x="37" y="16"/>
                  </a:cubicBezTo>
                  <a:cubicBezTo>
                    <a:pt x="36" y="21"/>
                    <a:pt x="32" y="26"/>
                    <a:pt x="27" y="25"/>
                  </a:cubicBezTo>
                  <a:cubicBezTo>
                    <a:pt x="26" y="28"/>
                    <a:pt x="24" y="32"/>
                    <a:pt x="21" y="32"/>
                  </a:cubicBezTo>
                  <a:cubicBezTo>
                    <a:pt x="18" y="32"/>
                    <a:pt x="16" y="28"/>
                    <a:pt x="16" y="27"/>
                  </a:cubicBezTo>
                  <a:cubicBezTo>
                    <a:pt x="12" y="29"/>
                    <a:pt x="11" y="27"/>
                    <a:pt x="8" y="27"/>
                  </a:cubicBezTo>
                  <a:cubicBezTo>
                    <a:pt x="6" y="27"/>
                    <a:pt x="5" y="29"/>
                    <a:pt x="3" y="30"/>
                  </a:cubicBezTo>
                  <a:cubicBezTo>
                    <a:pt x="2" y="28"/>
                    <a:pt x="0" y="26"/>
                    <a:pt x="0" y="25"/>
                  </a:cubicBezTo>
                  <a:cubicBezTo>
                    <a:pt x="0" y="25"/>
                    <a:pt x="5" y="21"/>
                    <a:pt x="6" y="20"/>
                  </a:cubicBezTo>
                  <a:cubicBezTo>
                    <a:pt x="11" y="18"/>
                    <a:pt x="15" y="17"/>
                    <a:pt x="20" y="14"/>
                  </a:cubicBezTo>
                  <a:cubicBezTo>
                    <a:pt x="26" y="11"/>
                    <a:pt x="27" y="4"/>
                    <a:pt x="35" y="4"/>
                  </a:cubicBezTo>
                  <a:cubicBezTo>
                    <a:pt x="37" y="4"/>
                    <a:pt x="38" y="4"/>
                    <a:pt x="40" y="4"/>
                  </a:cubicBezTo>
                  <a:cubicBezTo>
                    <a:pt x="40" y="4"/>
                    <a:pt x="57" y="0"/>
                    <a:pt x="57" y="5"/>
                  </a:cubicBez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620" name="Google Shape;620;p24"/>
            <p:cNvSpPr/>
            <p:nvPr/>
          </p:nvSpPr>
          <p:spPr>
            <a:xfrm>
              <a:off x="6049101" y="1074075"/>
              <a:ext cx="141336" cy="41314"/>
            </a:xfrm>
            <a:custGeom>
              <a:rect b="b" l="l" r="r" t="t"/>
              <a:pathLst>
                <a:path extrusionOk="0" h="10" w="33">
                  <a:moveTo>
                    <a:pt x="13" y="10"/>
                  </a:moveTo>
                  <a:cubicBezTo>
                    <a:pt x="9" y="10"/>
                    <a:pt x="8" y="8"/>
                    <a:pt x="5" y="8"/>
                  </a:cubicBezTo>
                  <a:cubicBezTo>
                    <a:pt x="3" y="8"/>
                    <a:pt x="2" y="10"/>
                    <a:pt x="0" y="10"/>
                  </a:cubicBezTo>
                  <a:cubicBezTo>
                    <a:pt x="0" y="7"/>
                    <a:pt x="17" y="0"/>
                    <a:pt x="21" y="0"/>
                  </a:cubicBezTo>
                  <a:cubicBezTo>
                    <a:pt x="27" y="0"/>
                    <a:pt x="32" y="4"/>
                    <a:pt x="33" y="7"/>
                  </a:cubicBezTo>
                  <a:cubicBezTo>
                    <a:pt x="30" y="9"/>
                    <a:pt x="28" y="10"/>
                    <a:pt x="25" y="10"/>
                  </a:cubicBezTo>
                  <a:cubicBezTo>
                    <a:pt x="17" y="10"/>
                    <a:pt x="19" y="10"/>
                    <a:pt x="13" y="10"/>
                  </a:cubicBez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621" name="Google Shape;621;p24"/>
            <p:cNvSpPr/>
            <p:nvPr/>
          </p:nvSpPr>
          <p:spPr>
            <a:xfrm>
              <a:off x="6053449" y="1124087"/>
              <a:ext cx="121766" cy="65232"/>
            </a:xfrm>
            <a:custGeom>
              <a:rect b="b" l="l" r="r" t="t"/>
              <a:pathLst>
                <a:path extrusionOk="0" h="15" w="28">
                  <a:moveTo>
                    <a:pt x="24" y="6"/>
                  </a:moveTo>
                  <a:cubicBezTo>
                    <a:pt x="25" y="12"/>
                    <a:pt x="15" y="15"/>
                    <a:pt x="9" y="15"/>
                  </a:cubicBezTo>
                  <a:cubicBezTo>
                    <a:pt x="4" y="15"/>
                    <a:pt x="0" y="10"/>
                    <a:pt x="0" y="7"/>
                  </a:cubicBezTo>
                  <a:cubicBezTo>
                    <a:pt x="0" y="0"/>
                    <a:pt x="17" y="0"/>
                    <a:pt x="23" y="0"/>
                  </a:cubicBezTo>
                  <a:cubicBezTo>
                    <a:pt x="26" y="0"/>
                    <a:pt x="27" y="2"/>
                    <a:pt x="28" y="3"/>
                  </a:cubicBezTo>
                  <a:cubicBezTo>
                    <a:pt x="25" y="5"/>
                    <a:pt x="20" y="6"/>
                    <a:pt x="16" y="6"/>
                  </a:cubicBezTo>
                  <a:lnTo>
                    <a:pt x="24" y="6"/>
                  </a:ln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622" name="Google Shape;622;p24"/>
            <p:cNvSpPr/>
            <p:nvPr/>
          </p:nvSpPr>
          <p:spPr>
            <a:xfrm>
              <a:off x="5994741" y="1115389"/>
              <a:ext cx="41314" cy="47836"/>
            </a:xfrm>
            <a:custGeom>
              <a:rect b="b" l="l" r="r" t="t"/>
              <a:pathLst>
                <a:path extrusionOk="0" h="11" w="10">
                  <a:moveTo>
                    <a:pt x="10" y="8"/>
                  </a:moveTo>
                  <a:cubicBezTo>
                    <a:pt x="8" y="9"/>
                    <a:pt x="8" y="11"/>
                    <a:pt x="6" y="11"/>
                  </a:cubicBezTo>
                  <a:cubicBezTo>
                    <a:pt x="3" y="11"/>
                    <a:pt x="0" y="8"/>
                    <a:pt x="0" y="7"/>
                  </a:cubicBezTo>
                  <a:cubicBezTo>
                    <a:pt x="0" y="0"/>
                    <a:pt x="8" y="7"/>
                    <a:pt x="10" y="8"/>
                  </a:cubicBez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623" name="Google Shape;623;p24"/>
            <p:cNvSpPr/>
            <p:nvPr/>
          </p:nvSpPr>
          <p:spPr>
            <a:xfrm>
              <a:off x="6449192" y="1432853"/>
              <a:ext cx="210918" cy="171778"/>
            </a:xfrm>
            <a:custGeom>
              <a:rect b="b" l="l" r="r" t="t"/>
              <a:pathLst>
                <a:path extrusionOk="0" h="40" w="49">
                  <a:moveTo>
                    <a:pt x="43" y="15"/>
                  </a:moveTo>
                  <a:cubicBezTo>
                    <a:pt x="43" y="19"/>
                    <a:pt x="42" y="17"/>
                    <a:pt x="42" y="20"/>
                  </a:cubicBezTo>
                  <a:cubicBezTo>
                    <a:pt x="43" y="20"/>
                    <a:pt x="47" y="21"/>
                    <a:pt x="49" y="21"/>
                  </a:cubicBezTo>
                  <a:cubicBezTo>
                    <a:pt x="47" y="37"/>
                    <a:pt x="46" y="33"/>
                    <a:pt x="37" y="36"/>
                  </a:cubicBezTo>
                  <a:cubicBezTo>
                    <a:pt x="35" y="37"/>
                    <a:pt x="34" y="40"/>
                    <a:pt x="32" y="40"/>
                  </a:cubicBezTo>
                  <a:cubicBezTo>
                    <a:pt x="28" y="40"/>
                    <a:pt x="27" y="37"/>
                    <a:pt x="25" y="35"/>
                  </a:cubicBezTo>
                  <a:cubicBezTo>
                    <a:pt x="17" y="27"/>
                    <a:pt x="8" y="29"/>
                    <a:pt x="0" y="2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4" y="15"/>
                    <a:pt x="8" y="19"/>
                    <a:pt x="13" y="19"/>
                  </a:cubicBezTo>
                  <a:cubicBezTo>
                    <a:pt x="16" y="19"/>
                    <a:pt x="15" y="19"/>
                    <a:pt x="17" y="19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3" y="10"/>
                    <a:pt x="8" y="11"/>
                    <a:pt x="8" y="7"/>
                  </a:cubicBezTo>
                  <a:cubicBezTo>
                    <a:pt x="8" y="6"/>
                    <a:pt x="10" y="6"/>
                    <a:pt x="10" y="5"/>
                  </a:cubicBezTo>
                  <a:cubicBezTo>
                    <a:pt x="15" y="0"/>
                    <a:pt x="21" y="2"/>
                    <a:pt x="27" y="2"/>
                  </a:cubicBezTo>
                  <a:cubicBezTo>
                    <a:pt x="32" y="2"/>
                    <a:pt x="39" y="2"/>
                    <a:pt x="39" y="2"/>
                  </a:cubicBezTo>
                  <a:cubicBezTo>
                    <a:pt x="40" y="2"/>
                    <a:pt x="42" y="3"/>
                    <a:pt x="42" y="4"/>
                  </a:cubicBezTo>
                  <a:cubicBezTo>
                    <a:pt x="42" y="10"/>
                    <a:pt x="34" y="12"/>
                    <a:pt x="32" y="15"/>
                  </a:cubicBezTo>
                  <a:cubicBezTo>
                    <a:pt x="35" y="15"/>
                    <a:pt x="43" y="12"/>
                    <a:pt x="43" y="15"/>
                  </a:cubicBez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624" name="Google Shape;624;p24"/>
            <p:cNvSpPr/>
            <p:nvPr/>
          </p:nvSpPr>
          <p:spPr>
            <a:xfrm>
              <a:off x="6370914" y="1232807"/>
              <a:ext cx="237010" cy="123942"/>
            </a:xfrm>
            <a:custGeom>
              <a:rect b="b" l="l" r="r" t="t"/>
              <a:pathLst>
                <a:path extrusionOk="0" h="29" w="55">
                  <a:moveTo>
                    <a:pt x="3" y="7"/>
                  </a:moveTo>
                  <a:cubicBezTo>
                    <a:pt x="2" y="6"/>
                    <a:pt x="0" y="4"/>
                    <a:pt x="0" y="1"/>
                  </a:cubicBezTo>
                  <a:cubicBezTo>
                    <a:pt x="1" y="1"/>
                    <a:pt x="2" y="1"/>
                    <a:pt x="4" y="1"/>
                  </a:cubicBezTo>
                  <a:cubicBezTo>
                    <a:pt x="12" y="1"/>
                    <a:pt x="16" y="16"/>
                    <a:pt x="25" y="13"/>
                  </a:cubicBezTo>
                  <a:cubicBezTo>
                    <a:pt x="23" y="12"/>
                    <a:pt x="21" y="10"/>
                    <a:pt x="19" y="8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26" y="5"/>
                    <a:pt x="28" y="11"/>
                    <a:pt x="35" y="11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0" y="5"/>
                    <a:pt x="26" y="5"/>
                    <a:pt x="25" y="1"/>
                  </a:cubicBezTo>
                  <a:cubicBezTo>
                    <a:pt x="27" y="0"/>
                    <a:pt x="28" y="1"/>
                    <a:pt x="30" y="1"/>
                  </a:cubicBezTo>
                  <a:cubicBezTo>
                    <a:pt x="35" y="1"/>
                    <a:pt x="38" y="4"/>
                    <a:pt x="43" y="4"/>
                  </a:cubicBezTo>
                  <a:cubicBezTo>
                    <a:pt x="46" y="4"/>
                    <a:pt x="47" y="1"/>
                    <a:pt x="49" y="1"/>
                  </a:cubicBezTo>
                  <a:cubicBezTo>
                    <a:pt x="54" y="1"/>
                    <a:pt x="55" y="4"/>
                    <a:pt x="55" y="8"/>
                  </a:cubicBezTo>
                  <a:cubicBezTo>
                    <a:pt x="55" y="15"/>
                    <a:pt x="51" y="18"/>
                    <a:pt x="52" y="26"/>
                  </a:cubicBezTo>
                  <a:cubicBezTo>
                    <a:pt x="48" y="28"/>
                    <a:pt x="42" y="28"/>
                    <a:pt x="41" y="28"/>
                  </a:cubicBezTo>
                  <a:cubicBezTo>
                    <a:pt x="39" y="28"/>
                    <a:pt x="32" y="29"/>
                    <a:pt x="32" y="26"/>
                  </a:cubicBezTo>
                  <a:cubicBezTo>
                    <a:pt x="32" y="25"/>
                    <a:pt x="33" y="24"/>
                    <a:pt x="34" y="24"/>
                  </a:cubicBezTo>
                  <a:cubicBezTo>
                    <a:pt x="33" y="23"/>
                    <a:pt x="33" y="22"/>
                    <a:pt x="34" y="21"/>
                  </a:cubicBezTo>
                  <a:cubicBezTo>
                    <a:pt x="34" y="18"/>
                    <a:pt x="39" y="18"/>
                    <a:pt x="41" y="16"/>
                  </a:cubicBezTo>
                  <a:cubicBezTo>
                    <a:pt x="40" y="16"/>
                    <a:pt x="39" y="16"/>
                    <a:pt x="37" y="16"/>
                  </a:cubicBezTo>
                  <a:cubicBezTo>
                    <a:pt x="32" y="16"/>
                    <a:pt x="22" y="18"/>
                    <a:pt x="17" y="18"/>
                  </a:cubicBezTo>
                  <a:cubicBezTo>
                    <a:pt x="15" y="18"/>
                    <a:pt x="13" y="17"/>
                    <a:pt x="13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5" y="13"/>
                    <a:pt x="3" y="11"/>
                    <a:pt x="1" y="9"/>
                  </a:cubicBezTo>
                  <a:cubicBezTo>
                    <a:pt x="1" y="4"/>
                    <a:pt x="1" y="4"/>
                    <a:pt x="1" y="4"/>
                  </a:cubicBezTo>
                  <a:lnTo>
                    <a:pt x="3" y="7"/>
                  </a:ln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625" name="Google Shape;625;p24"/>
            <p:cNvSpPr/>
            <p:nvPr/>
          </p:nvSpPr>
          <p:spPr>
            <a:xfrm>
              <a:off x="6551390" y="1704654"/>
              <a:ext cx="136988" cy="80454"/>
            </a:xfrm>
            <a:custGeom>
              <a:rect b="b" l="l" r="r" t="t"/>
              <a:pathLst>
                <a:path extrusionOk="0" h="19" w="32">
                  <a:moveTo>
                    <a:pt x="25" y="19"/>
                  </a:moveTo>
                  <a:cubicBezTo>
                    <a:pt x="21" y="19"/>
                    <a:pt x="0" y="11"/>
                    <a:pt x="0" y="10"/>
                  </a:cubicBezTo>
                  <a:cubicBezTo>
                    <a:pt x="0" y="8"/>
                    <a:pt x="5" y="9"/>
                    <a:pt x="6" y="9"/>
                  </a:cubicBezTo>
                  <a:cubicBezTo>
                    <a:pt x="10" y="8"/>
                    <a:pt x="8" y="0"/>
                    <a:pt x="14" y="0"/>
                  </a:cubicBezTo>
                  <a:cubicBezTo>
                    <a:pt x="18" y="0"/>
                    <a:pt x="30" y="10"/>
                    <a:pt x="32" y="14"/>
                  </a:cubicBezTo>
                  <a:cubicBezTo>
                    <a:pt x="29" y="16"/>
                    <a:pt x="28" y="19"/>
                    <a:pt x="25" y="19"/>
                  </a:cubicBez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626" name="Google Shape;626;p24"/>
            <p:cNvSpPr/>
            <p:nvPr/>
          </p:nvSpPr>
          <p:spPr>
            <a:xfrm>
              <a:off x="6679678" y="1413283"/>
              <a:ext cx="184826" cy="150034"/>
            </a:xfrm>
            <a:custGeom>
              <a:rect b="b" l="l" r="r" t="t"/>
              <a:pathLst>
                <a:path extrusionOk="0" h="35" w="43">
                  <a:moveTo>
                    <a:pt x="43" y="7"/>
                  </a:moveTo>
                  <a:cubicBezTo>
                    <a:pt x="43" y="8"/>
                    <a:pt x="38" y="12"/>
                    <a:pt x="38" y="12"/>
                  </a:cubicBezTo>
                  <a:cubicBezTo>
                    <a:pt x="34" y="17"/>
                    <a:pt x="30" y="23"/>
                    <a:pt x="21" y="23"/>
                  </a:cubicBezTo>
                  <a:cubicBezTo>
                    <a:pt x="15" y="23"/>
                    <a:pt x="15" y="19"/>
                    <a:pt x="13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6" y="30"/>
                    <a:pt x="14" y="31"/>
                    <a:pt x="11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1"/>
                    <a:pt x="5" y="27"/>
                    <a:pt x="5" y="26"/>
                  </a:cubicBezTo>
                  <a:cubicBezTo>
                    <a:pt x="0" y="21"/>
                    <a:pt x="2" y="18"/>
                    <a:pt x="0" y="1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7"/>
                    <a:pt x="6" y="7"/>
                    <a:pt x="7" y="7"/>
                  </a:cubicBezTo>
                  <a:cubicBezTo>
                    <a:pt x="7" y="7"/>
                    <a:pt x="7" y="5"/>
                    <a:pt x="7" y="5"/>
                  </a:cubicBezTo>
                  <a:cubicBezTo>
                    <a:pt x="7" y="4"/>
                    <a:pt x="9" y="0"/>
                    <a:pt x="15" y="0"/>
                  </a:cubicBezTo>
                  <a:cubicBezTo>
                    <a:pt x="25" y="0"/>
                    <a:pt x="33" y="4"/>
                    <a:pt x="43" y="4"/>
                  </a:cubicBezTo>
                  <a:cubicBezTo>
                    <a:pt x="43" y="5"/>
                    <a:pt x="43" y="6"/>
                    <a:pt x="43" y="7"/>
                  </a:cubicBez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627" name="Google Shape;627;p24"/>
            <p:cNvSpPr/>
            <p:nvPr/>
          </p:nvSpPr>
          <p:spPr>
            <a:xfrm>
              <a:off x="6312205" y="1150181"/>
              <a:ext cx="58710" cy="52186"/>
            </a:xfrm>
            <a:custGeom>
              <a:rect b="b" l="l" r="r" t="t"/>
              <a:pathLst>
                <a:path extrusionOk="0" h="12" w="14">
                  <a:moveTo>
                    <a:pt x="14" y="8"/>
                  </a:moveTo>
                  <a:cubicBezTo>
                    <a:pt x="14" y="10"/>
                    <a:pt x="12" y="12"/>
                    <a:pt x="10" y="12"/>
                  </a:cubicBezTo>
                  <a:cubicBezTo>
                    <a:pt x="7" y="12"/>
                    <a:pt x="0" y="4"/>
                    <a:pt x="0" y="0"/>
                  </a:cubicBezTo>
                  <a:cubicBezTo>
                    <a:pt x="8" y="0"/>
                    <a:pt x="8" y="6"/>
                    <a:pt x="14" y="8"/>
                  </a:cubicBez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628" name="Google Shape;628;p24"/>
            <p:cNvSpPr/>
            <p:nvPr/>
          </p:nvSpPr>
          <p:spPr>
            <a:xfrm>
              <a:off x="6349170" y="1317609"/>
              <a:ext cx="43488" cy="34790"/>
            </a:xfrm>
            <a:custGeom>
              <a:rect b="b" l="l" r="r" t="t"/>
              <a:pathLst>
                <a:path extrusionOk="0" h="8" w="10">
                  <a:moveTo>
                    <a:pt x="8" y="0"/>
                  </a:moveTo>
                  <a:cubicBezTo>
                    <a:pt x="9" y="1"/>
                    <a:pt x="10" y="2"/>
                    <a:pt x="10" y="4"/>
                  </a:cubicBezTo>
                  <a:cubicBezTo>
                    <a:pt x="10" y="8"/>
                    <a:pt x="7" y="8"/>
                    <a:pt x="6" y="8"/>
                  </a:cubicBezTo>
                  <a:cubicBezTo>
                    <a:pt x="3" y="8"/>
                    <a:pt x="2" y="7"/>
                    <a:pt x="0" y="8"/>
                  </a:cubicBezTo>
                  <a:cubicBezTo>
                    <a:pt x="1" y="3"/>
                    <a:pt x="4" y="1"/>
                    <a:pt x="8" y="0"/>
                  </a:cubicBez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629" name="Google Shape;629;p24"/>
            <p:cNvSpPr/>
            <p:nvPr/>
          </p:nvSpPr>
          <p:spPr>
            <a:xfrm>
              <a:off x="6329600" y="1026239"/>
              <a:ext cx="226138" cy="123942"/>
            </a:xfrm>
            <a:custGeom>
              <a:rect b="b" l="l" r="r" t="t"/>
              <a:pathLst>
                <a:path extrusionOk="0" h="29" w="53">
                  <a:moveTo>
                    <a:pt x="35" y="21"/>
                  </a:moveTo>
                  <a:cubicBezTo>
                    <a:pt x="30" y="21"/>
                    <a:pt x="27" y="20"/>
                    <a:pt x="22" y="20"/>
                  </a:cubicBezTo>
                  <a:cubicBezTo>
                    <a:pt x="20" y="18"/>
                    <a:pt x="16" y="19"/>
                    <a:pt x="12" y="19"/>
                  </a:cubicBezTo>
                  <a:cubicBezTo>
                    <a:pt x="8" y="19"/>
                    <a:pt x="7" y="19"/>
                    <a:pt x="4" y="17"/>
                  </a:cubicBezTo>
                  <a:cubicBezTo>
                    <a:pt x="7" y="14"/>
                    <a:pt x="10" y="14"/>
                    <a:pt x="13" y="13"/>
                  </a:cubicBezTo>
                  <a:cubicBezTo>
                    <a:pt x="12" y="12"/>
                    <a:pt x="12" y="11"/>
                    <a:pt x="13" y="10"/>
                  </a:cubicBezTo>
                  <a:cubicBezTo>
                    <a:pt x="7" y="10"/>
                    <a:pt x="5" y="12"/>
                    <a:pt x="3" y="10"/>
                  </a:cubicBezTo>
                  <a:cubicBezTo>
                    <a:pt x="4" y="9"/>
                    <a:pt x="5" y="8"/>
                    <a:pt x="5" y="7"/>
                  </a:cubicBezTo>
                  <a:cubicBezTo>
                    <a:pt x="1" y="7"/>
                    <a:pt x="0" y="6"/>
                    <a:pt x="0" y="3"/>
                  </a:cubicBezTo>
                  <a:cubicBezTo>
                    <a:pt x="4" y="2"/>
                    <a:pt x="6" y="0"/>
                    <a:pt x="9" y="0"/>
                  </a:cubicBezTo>
                  <a:cubicBezTo>
                    <a:pt x="15" y="0"/>
                    <a:pt x="17" y="6"/>
                    <a:pt x="20" y="6"/>
                  </a:cubicBezTo>
                  <a:cubicBezTo>
                    <a:pt x="23" y="6"/>
                    <a:pt x="24" y="3"/>
                    <a:pt x="26" y="3"/>
                  </a:cubicBezTo>
                  <a:cubicBezTo>
                    <a:pt x="32" y="3"/>
                    <a:pt x="31" y="10"/>
                    <a:pt x="35" y="10"/>
                  </a:cubicBezTo>
                  <a:cubicBezTo>
                    <a:pt x="36" y="10"/>
                    <a:pt x="37" y="8"/>
                    <a:pt x="39" y="8"/>
                  </a:cubicBezTo>
                  <a:cubicBezTo>
                    <a:pt x="43" y="8"/>
                    <a:pt x="46" y="13"/>
                    <a:pt x="47" y="14"/>
                  </a:cubicBezTo>
                  <a:cubicBezTo>
                    <a:pt x="47" y="15"/>
                    <a:pt x="46" y="16"/>
                    <a:pt x="45" y="17"/>
                  </a:cubicBezTo>
                  <a:cubicBezTo>
                    <a:pt x="47" y="19"/>
                    <a:pt x="53" y="22"/>
                    <a:pt x="53" y="25"/>
                  </a:cubicBezTo>
                  <a:cubicBezTo>
                    <a:pt x="53" y="28"/>
                    <a:pt x="50" y="29"/>
                    <a:pt x="48" y="29"/>
                  </a:cubicBezTo>
                  <a:cubicBezTo>
                    <a:pt x="41" y="29"/>
                    <a:pt x="42" y="21"/>
                    <a:pt x="35" y="21"/>
                  </a:cubicBez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630" name="Google Shape;630;p24"/>
            <p:cNvSpPr/>
            <p:nvPr/>
          </p:nvSpPr>
          <p:spPr>
            <a:xfrm>
              <a:off x="6418750" y="1132785"/>
              <a:ext cx="60884" cy="17396"/>
            </a:xfrm>
            <a:custGeom>
              <a:rect b="b" l="l" r="r" t="t"/>
              <a:pathLst>
                <a:path extrusionOk="0" h="4" w="14">
                  <a:moveTo>
                    <a:pt x="5" y="4"/>
                  </a:moveTo>
                  <a:cubicBezTo>
                    <a:pt x="0" y="4"/>
                    <a:pt x="7" y="0"/>
                    <a:pt x="8" y="0"/>
                  </a:cubicBezTo>
                  <a:cubicBezTo>
                    <a:pt x="11" y="0"/>
                    <a:pt x="12" y="1"/>
                    <a:pt x="14" y="2"/>
                  </a:cubicBezTo>
                  <a:cubicBezTo>
                    <a:pt x="13" y="4"/>
                    <a:pt x="10" y="4"/>
                    <a:pt x="5" y="4"/>
                  </a:cubicBez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631" name="Google Shape;631;p24"/>
            <p:cNvSpPr/>
            <p:nvPr/>
          </p:nvSpPr>
          <p:spPr>
            <a:xfrm>
              <a:off x="6642714" y="1202365"/>
              <a:ext cx="604485" cy="193522"/>
            </a:xfrm>
            <a:custGeom>
              <a:rect b="b" l="l" r="r" t="t"/>
              <a:pathLst>
                <a:path extrusionOk="0" h="45" w="141">
                  <a:moveTo>
                    <a:pt x="140" y="30"/>
                  </a:moveTo>
                  <a:cubicBezTo>
                    <a:pt x="139" y="31"/>
                    <a:pt x="138" y="32"/>
                    <a:pt x="137" y="34"/>
                  </a:cubicBezTo>
                  <a:cubicBezTo>
                    <a:pt x="139" y="34"/>
                    <a:pt x="141" y="34"/>
                    <a:pt x="141" y="34"/>
                  </a:cubicBezTo>
                  <a:cubicBezTo>
                    <a:pt x="140" y="44"/>
                    <a:pt x="127" y="44"/>
                    <a:pt x="117" y="44"/>
                  </a:cubicBezTo>
                  <a:cubicBezTo>
                    <a:pt x="113" y="44"/>
                    <a:pt x="112" y="42"/>
                    <a:pt x="111" y="40"/>
                  </a:cubicBezTo>
                  <a:cubicBezTo>
                    <a:pt x="107" y="40"/>
                    <a:pt x="107" y="42"/>
                    <a:pt x="104" y="44"/>
                  </a:cubicBezTo>
                  <a:cubicBezTo>
                    <a:pt x="81" y="44"/>
                    <a:pt x="81" y="44"/>
                    <a:pt x="81" y="44"/>
                  </a:cubicBezTo>
                  <a:cubicBezTo>
                    <a:pt x="75" y="45"/>
                    <a:pt x="66" y="44"/>
                    <a:pt x="67" y="39"/>
                  </a:cubicBezTo>
                  <a:cubicBezTo>
                    <a:pt x="63" y="39"/>
                    <a:pt x="63" y="39"/>
                    <a:pt x="63" y="39"/>
                  </a:cubicBezTo>
                  <a:cubicBezTo>
                    <a:pt x="62" y="41"/>
                    <a:pt x="58" y="44"/>
                    <a:pt x="55" y="44"/>
                  </a:cubicBezTo>
                  <a:cubicBezTo>
                    <a:pt x="49" y="44"/>
                    <a:pt x="35" y="37"/>
                    <a:pt x="35" y="31"/>
                  </a:cubicBezTo>
                  <a:cubicBezTo>
                    <a:pt x="35" y="29"/>
                    <a:pt x="37" y="27"/>
                    <a:pt x="38" y="27"/>
                  </a:cubicBezTo>
                  <a:cubicBezTo>
                    <a:pt x="33" y="21"/>
                    <a:pt x="32" y="17"/>
                    <a:pt x="27" y="12"/>
                  </a:cubicBezTo>
                  <a:cubicBezTo>
                    <a:pt x="25" y="14"/>
                    <a:pt x="23" y="15"/>
                    <a:pt x="21" y="15"/>
                  </a:cubicBezTo>
                  <a:cubicBezTo>
                    <a:pt x="18" y="15"/>
                    <a:pt x="0" y="7"/>
                    <a:pt x="0" y="5"/>
                  </a:cubicBezTo>
                  <a:cubicBezTo>
                    <a:pt x="0" y="0"/>
                    <a:pt x="5" y="0"/>
                    <a:pt x="9" y="0"/>
                  </a:cubicBezTo>
                  <a:cubicBezTo>
                    <a:pt x="22" y="0"/>
                    <a:pt x="24" y="11"/>
                    <a:pt x="34" y="11"/>
                  </a:cubicBezTo>
                  <a:cubicBezTo>
                    <a:pt x="37" y="11"/>
                    <a:pt x="38" y="10"/>
                    <a:pt x="40" y="8"/>
                  </a:cubicBezTo>
                  <a:cubicBezTo>
                    <a:pt x="42" y="8"/>
                    <a:pt x="45" y="8"/>
                    <a:pt x="45" y="8"/>
                  </a:cubicBezTo>
                  <a:cubicBezTo>
                    <a:pt x="42" y="15"/>
                    <a:pt x="56" y="13"/>
                    <a:pt x="58" y="17"/>
                  </a:cubicBezTo>
                  <a:cubicBezTo>
                    <a:pt x="47" y="17"/>
                    <a:pt x="47" y="17"/>
                    <a:pt x="47" y="17"/>
                  </a:cubicBezTo>
                  <a:cubicBezTo>
                    <a:pt x="49" y="25"/>
                    <a:pt x="56" y="20"/>
                    <a:pt x="60" y="23"/>
                  </a:cubicBezTo>
                  <a:cubicBezTo>
                    <a:pt x="59" y="24"/>
                    <a:pt x="58" y="24"/>
                    <a:pt x="58" y="25"/>
                  </a:cubicBezTo>
                  <a:cubicBezTo>
                    <a:pt x="58" y="29"/>
                    <a:pt x="61" y="27"/>
                    <a:pt x="62" y="26"/>
                  </a:cubicBezTo>
                  <a:cubicBezTo>
                    <a:pt x="69" y="28"/>
                    <a:pt x="75" y="30"/>
                    <a:pt x="82" y="30"/>
                  </a:cubicBezTo>
                  <a:cubicBezTo>
                    <a:pt x="98" y="30"/>
                    <a:pt x="103" y="23"/>
                    <a:pt x="118" y="23"/>
                  </a:cubicBezTo>
                  <a:cubicBezTo>
                    <a:pt x="129" y="23"/>
                    <a:pt x="137" y="23"/>
                    <a:pt x="141" y="31"/>
                  </a:cubicBezTo>
                  <a:cubicBezTo>
                    <a:pt x="140" y="31"/>
                    <a:pt x="139" y="31"/>
                    <a:pt x="138" y="31"/>
                  </a:cubicBezTo>
                  <a:lnTo>
                    <a:pt x="140" y="30"/>
                  </a:ln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632" name="Google Shape;632;p24"/>
            <p:cNvSpPr/>
            <p:nvPr/>
          </p:nvSpPr>
          <p:spPr>
            <a:xfrm>
              <a:off x="6651412" y="1304561"/>
              <a:ext cx="106546" cy="82628"/>
            </a:xfrm>
            <a:custGeom>
              <a:rect b="b" l="l" r="r" t="t"/>
              <a:pathLst>
                <a:path extrusionOk="0" h="19" w="25">
                  <a:moveTo>
                    <a:pt x="4" y="7"/>
                  </a:moveTo>
                  <a:cubicBezTo>
                    <a:pt x="7" y="7"/>
                    <a:pt x="6" y="0"/>
                    <a:pt x="13" y="0"/>
                  </a:cubicBezTo>
                  <a:cubicBezTo>
                    <a:pt x="18" y="0"/>
                    <a:pt x="25" y="6"/>
                    <a:pt x="25" y="9"/>
                  </a:cubicBezTo>
                  <a:cubicBezTo>
                    <a:pt x="25" y="14"/>
                    <a:pt x="23" y="19"/>
                    <a:pt x="19" y="19"/>
                  </a:cubicBezTo>
                  <a:cubicBezTo>
                    <a:pt x="17" y="19"/>
                    <a:pt x="0" y="11"/>
                    <a:pt x="0" y="11"/>
                  </a:cubicBezTo>
                  <a:cubicBezTo>
                    <a:pt x="0" y="8"/>
                    <a:pt x="3" y="7"/>
                    <a:pt x="4" y="7"/>
                  </a:cubicBez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633" name="Google Shape;633;p24"/>
            <p:cNvSpPr/>
            <p:nvPr/>
          </p:nvSpPr>
          <p:spPr>
            <a:xfrm>
              <a:off x="6662284" y="1150181"/>
              <a:ext cx="100022" cy="30442"/>
            </a:xfrm>
            <a:custGeom>
              <a:rect b="b" l="l" r="r" t="t"/>
              <a:pathLst>
                <a:path extrusionOk="0" h="7" w="23">
                  <a:moveTo>
                    <a:pt x="19" y="0"/>
                  </a:moveTo>
                  <a:cubicBezTo>
                    <a:pt x="22" y="0"/>
                    <a:pt x="20" y="1"/>
                    <a:pt x="23" y="0"/>
                  </a:cubicBezTo>
                  <a:cubicBezTo>
                    <a:pt x="23" y="2"/>
                    <a:pt x="23" y="3"/>
                    <a:pt x="23" y="4"/>
                  </a:cubicBezTo>
                  <a:cubicBezTo>
                    <a:pt x="23" y="5"/>
                    <a:pt x="21" y="7"/>
                    <a:pt x="18" y="7"/>
                  </a:cubicBezTo>
                  <a:cubicBezTo>
                    <a:pt x="17" y="7"/>
                    <a:pt x="0" y="4"/>
                    <a:pt x="0" y="4"/>
                  </a:cubicBezTo>
                  <a:cubicBezTo>
                    <a:pt x="3" y="1"/>
                    <a:pt x="13" y="0"/>
                    <a:pt x="19" y="0"/>
                  </a:cubicBez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634" name="Google Shape;634;p24"/>
            <p:cNvSpPr/>
            <p:nvPr/>
          </p:nvSpPr>
          <p:spPr>
            <a:xfrm>
              <a:off x="6590530" y="1061029"/>
              <a:ext cx="115244" cy="89152"/>
            </a:xfrm>
            <a:custGeom>
              <a:rect b="b" l="l" r="r" t="t"/>
              <a:pathLst>
                <a:path extrusionOk="0" h="21" w="27">
                  <a:moveTo>
                    <a:pt x="7" y="18"/>
                  </a:moveTo>
                  <a:cubicBezTo>
                    <a:pt x="7" y="16"/>
                    <a:pt x="9" y="15"/>
                    <a:pt x="9" y="15"/>
                  </a:cubicBezTo>
                  <a:cubicBezTo>
                    <a:pt x="6" y="11"/>
                    <a:pt x="0" y="10"/>
                    <a:pt x="0" y="4"/>
                  </a:cubicBezTo>
                  <a:cubicBezTo>
                    <a:pt x="0" y="1"/>
                    <a:pt x="4" y="0"/>
                    <a:pt x="7" y="0"/>
                  </a:cubicBezTo>
                  <a:cubicBezTo>
                    <a:pt x="7" y="2"/>
                    <a:pt x="13" y="4"/>
                    <a:pt x="17" y="4"/>
                  </a:cubicBezTo>
                  <a:cubicBezTo>
                    <a:pt x="17" y="11"/>
                    <a:pt x="27" y="4"/>
                    <a:pt x="27" y="10"/>
                  </a:cubicBezTo>
                  <a:cubicBezTo>
                    <a:pt x="27" y="13"/>
                    <a:pt x="26" y="15"/>
                    <a:pt x="27" y="18"/>
                  </a:cubicBezTo>
                  <a:cubicBezTo>
                    <a:pt x="17" y="20"/>
                    <a:pt x="7" y="21"/>
                    <a:pt x="7" y="18"/>
                  </a:cubicBez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635" name="Google Shape;635;p24"/>
            <p:cNvSpPr/>
            <p:nvPr/>
          </p:nvSpPr>
          <p:spPr>
            <a:xfrm>
              <a:off x="6547040" y="974053"/>
              <a:ext cx="43488" cy="26092"/>
            </a:xfrm>
            <a:custGeom>
              <a:rect b="b" l="l" r="r" t="t"/>
              <a:pathLst>
                <a:path extrusionOk="0" h="6" w="10">
                  <a:moveTo>
                    <a:pt x="10" y="0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3" y="4"/>
                    <a:pt x="0" y="4"/>
                    <a:pt x="0" y="0"/>
                  </a:cubicBezTo>
                  <a:cubicBezTo>
                    <a:pt x="4" y="0"/>
                    <a:pt x="8" y="0"/>
                    <a:pt x="10" y="0"/>
                  </a:cubicBez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636" name="Google Shape;636;p24"/>
            <p:cNvSpPr/>
            <p:nvPr/>
          </p:nvSpPr>
          <p:spPr>
            <a:xfrm>
              <a:off x="6670982" y="867506"/>
              <a:ext cx="382695" cy="256580"/>
            </a:xfrm>
            <a:custGeom>
              <a:rect b="b" l="l" r="r" t="t"/>
              <a:pathLst>
                <a:path extrusionOk="0" h="60" w="89">
                  <a:moveTo>
                    <a:pt x="59" y="24"/>
                  </a:moveTo>
                  <a:cubicBezTo>
                    <a:pt x="63" y="24"/>
                    <a:pt x="63" y="24"/>
                    <a:pt x="63" y="24"/>
                  </a:cubicBezTo>
                  <a:cubicBezTo>
                    <a:pt x="63" y="20"/>
                    <a:pt x="63" y="20"/>
                    <a:pt x="63" y="20"/>
                  </a:cubicBezTo>
                  <a:cubicBezTo>
                    <a:pt x="61" y="18"/>
                    <a:pt x="61" y="18"/>
                    <a:pt x="61" y="18"/>
                  </a:cubicBezTo>
                  <a:cubicBezTo>
                    <a:pt x="62" y="18"/>
                    <a:pt x="63" y="18"/>
                    <a:pt x="64" y="18"/>
                  </a:cubicBezTo>
                  <a:cubicBezTo>
                    <a:pt x="68" y="18"/>
                    <a:pt x="68" y="20"/>
                    <a:pt x="68" y="23"/>
                  </a:cubicBezTo>
                  <a:cubicBezTo>
                    <a:pt x="68" y="25"/>
                    <a:pt x="71" y="25"/>
                    <a:pt x="71" y="27"/>
                  </a:cubicBezTo>
                  <a:cubicBezTo>
                    <a:pt x="71" y="29"/>
                    <a:pt x="69" y="30"/>
                    <a:pt x="69" y="32"/>
                  </a:cubicBezTo>
                  <a:cubicBezTo>
                    <a:pt x="69" y="34"/>
                    <a:pt x="74" y="32"/>
                    <a:pt x="74" y="32"/>
                  </a:cubicBezTo>
                  <a:cubicBezTo>
                    <a:pt x="77" y="32"/>
                    <a:pt x="85" y="35"/>
                    <a:pt x="88" y="35"/>
                  </a:cubicBezTo>
                  <a:cubicBezTo>
                    <a:pt x="88" y="37"/>
                    <a:pt x="89" y="39"/>
                    <a:pt x="88" y="40"/>
                  </a:cubicBezTo>
                  <a:cubicBezTo>
                    <a:pt x="87" y="41"/>
                    <a:pt x="84" y="41"/>
                    <a:pt x="81" y="41"/>
                  </a:cubicBezTo>
                  <a:cubicBezTo>
                    <a:pt x="76" y="42"/>
                    <a:pt x="72" y="50"/>
                    <a:pt x="68" y="50"/>
                  </a:cubicBezTo>
                  <a:cubicBezTo>
                    <a:pt x="64" y="50"/>
                    <a:pt x="64" y="48"/>
                    <a:pt x="63" y="45"/>
                  </a:cubicBezTo>
                  <a:cubicBezTo>
                    <a:pt x="62" y="46"/>
                    <a:pt x="61" y="47"/>
                    <a:pt x="60" y="49"/>
                  </a:cubicBezTo>
                  <a:cubicBezTo>
                    <a:pt x="62" y="52"/>
                    <a:pt x="63" y="52"/>
                    <a:pt x="64" y="55"/>
                  </a:cubicBezTo>
                  <a:cubicBezTo>
                    <a:pt x="58" y="55"/>
                    <a:pt x="58" y="55"/>
                    <a:pt x="58" y="55"/>
                  </a:cubicBezTo>
                  <a:cubicBezTo>
                    <a:pt x="58" y="58"/>
                    <a:pt x="58" y="58"/>
                    <a:pt x="58" y="58"/>
                  </a:cubicBezTo>
                  <a:cubicBezTo>
                    <a:pt x="56" y="59"/>
                    <a:pt x="51" y="55"/>
                    <a:pt x="48" y="53"/>
                  </a:cubicBezTo>
                  <a:cubicBezTo>
                    <a:pt x="48" y="58"/>
                    <a:pt x="46" y="60"/>
                    <a:pt x="41" y="60"/>
                  </a:cubicBezTo>
                  <a:cubicBezTo>
                    <a:pt x="37" y="60"/>
                    <a:pt x="30" y="59"/>
                    <a:pt x="30" y="55"/>
                  </a:cubicBezTo>
                  <a:cubicBezTo>
                    <a:pt x="32" y="54"/>
                    <a:pt x="33" y="54"/>
                    <a:pt x="33" y="53"/>
                  </a:cubicBezTo>
                  <a:cubicBezTo>
                    <a:pt x="29" y="53"/>
                    <a:pt x="21" y="50"/>
                    <a:pt x="21" y="45"/>
                  </a:cubicBezTo>
                  <a:cubicBezTo>
                    <a:pt x="21" y="40"/>
                    <a:pt x="38" y="41"/>
                    <a:pt x="42" y="40"/>
                  </a:cubicBezTo>
                  <a:cubicBezTo>
                    <a:pt x="38" y="39"/>
                    <a:pt x="35" y="37"/>
                    <a:pt x="31" y="37"/>
                  </a:cubicBezTo>
                  <a:cubicBezTo>
                    <a:pt x="26" y="37"/>
                    <a:pt x="25" y="40"/>
                    <a:pt x="22" y="40"/>
                  </a:cubicBezTo>
                  <a:cubicBezTo>
                    <a:pt x="19" y="40"/>
                    <a:pt x="19" y="38"/>
                    <a:pt x="18" y="36"/>
                  </a:cubicBezTo>
                  <a:cubicBezTo>
                    <a:pt x="15" y="37"/>
                    <a:pt x="14" y="38"/>
                    <a:pt x="12" y="38"/>
                  </a:cubicBezTo>
                  <a:cubicBezTo>
                    <a:pt x="10" y="38"/>
                    <a:pt x="10" y="37"/>
                    <a:pt x="10" y="35"/>
                  </a:cubicBezTo>
                  <a:cubicBezTo>
                    <a:pt x="13" y="34"/>
                    <a:pt x="15" y="34"/>
                    <a:pt x="16" y="32"/>
                  </a:cubicBezTo>
                  <a:cubicBezTo>
                    <a:pt x="7" y="32"/>
                    <a:pt x="0" y="31"/>
                    <a:pt x="0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5" y="24"/>
                    <a:pt x="10" y="25"/>
                    <a:pt x="13" y="25"/>
                  </a:cubicBezTo>
                  <a:cubicBezTo>
                    <a:pt x="14" y="25"/>
                    <a:pt x="15" y="23"/>
                    <a:pt x="15" y="23"/>
                  </a:cubicBezTo>
                  <a:cubicBezTo>
                    <a:pt x="11" y="22"/>
                    <a:pt x="2" y="20"/>
                    <a:pt x="2" y="17"/>
                  </a:cubicBezTo>
                  <a:cubicBezTo>
                    <a:pt x="2" y="14"/>
                    <a:pt x="7" y="14"/>
                    <a:pt x="9" y="14"/>
                  </a:cubicBezTo>
                  <a:cubicBezTo>
                    <a:pt x="13" y="14"/>
                    <a:pt x="15" y="16"/>
                    <a:pt x="17" y="16"/>
                  </a:cubicBezTo>
                  <a:cubicBezTo>
                    <a:pt x="19" y="16"/>
                    <a:pt x="19" y="14"/>
                    <a:pt x="20" y="13"/>
                  </a:cubicBezTo>
                  <a:cubicBezTo>
                    <a:pt x="17" y="11"/>
                    <a:pt x="14" y="13"/>
                    <a:pt x="12" y="13"/>
                  </a:cubicBezTo>
                  <a:cubicBezTo>
                    <a:pt x="11" y="13"/>
                    <a:pt x="8" y="9"/>
                    <a:pt x="8" y="8"/>
                  </a:cubicBezTo>
                  <a:cubicBezTo>
                    <a:pt x="12" y="6"/>
                    <a:pt x="14" y="5"/>
                    <a:pt x="19" y="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1" y="4"/>
                    <a:pt x="16" y="4"/>
                    <a:pt x="15" y="0"/>
                  </a:cubicBezTo>
                  <a:cubicBezTo>
                    <a:pt x="23" y="0"/>
                    <a:pt x="28" y="1"/>
                    <a:pt x="33" y="3"/>
                  </a:cubicBezTo>
                  <a:cubicBezTo>
                    <a:pt x="39" y="5"/>
                    <a:pt x="38" y="14"/>
                    <a:pt x="43" y="15"/>
                  </a:cubicBezTo>
                  <a:cubicBezTo>
                    <a:pt x="47" y="17"/>
                    <a:pt x="50" y="14"/>
                    <a:pt x="54" y="16"/>
                  </a:cubicBezTo>
                  <a:cubicBezTo>
                    <a:pt x="58" y="18"/>
                    <a:pt x="57" y="21"/>
                    <a:pt x="59" y="24"/>
                  </a:cubicBez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637" name="Google Shape;637;p24"/>
            <p:cNvSpPr/>
            <p:nvPr/>
          </p:nvSpPr>
          <p:spPr>
            <a:xfrm>
              <a:off x="6977573" y="1941664"/>
              <a:ext cx="252231" cy="158732"/>
            </a:xfrm>
            <a:custGeom>
              <a:rect b="b" l="l" r="r" t="t"/>
              <a:pathLst>
                <a:path extrusionOk="0" h="37" w="59">
                  <a:moveTo>
                    <a:pt x="5" y="25"/>
                  </a:moveTo>
                  <a:cubicBezTo>
                    <a:pt x="6" y="24"/>
                    <a:pt x="8" y="23"/>
                    <a:pt x="8" y="21"/>
                  </a:cubicBezTo>
                  <a:cubicBezTo>
                    <a:pt x="8" y="19"/>
                    <a:pt x="8" y="20"/>
                    <a:pt x="8" y="17"/>
                  </a:cubicBezTo>
                  <a:cubicBezTo>
                    <a:pt x="8" y="12"/>
                    <a:pt x="9" y="1"/>
                    <a:pt x="17" y="0"/>
                  </a:cubicBezTo>
                  <a:cubicBezTo>
                    <a:pt x="18" y="4"/>
                    <a:pt x="20" y="5"/>
                    <a:pt x="21" y="8"/>
                  </a:cubicBezTo>
                  <a:cubicBezTo>
                    <a:pt x="22" y="7"/>
                    <a:pt x="23" y="6"/>
                    <a:pt x="24" y="6"/>
                  </a:cubicBezTo>
                  <a:cubicBezTo>
                    <a:pt x="30" y="13"/>
                    <a:pt x="39" y="10"/>
                    <a:pt x="44" y="17"/>
                  </a:cubicBezTo>
                  <a:cubicBezTo>
                    <a:pt x="46" y="19"/>
                    <a:pt x="45" y="21"/>
                    <a:pt x="46" y="22"/>
                  </a:cubicBezTo>
                  <a:cubicBezTo>
                    <a:pt x="51" y="26"/>
                    <a:pt x="56" y="24"/>
                    <a:pt x="59" y="28"/>
                  </a:cubicBezTo>
                  <a:cubicBezTo>
                    <a:pt x="55" y="30"/>
                    <a:pt x="53" y="31"/>
                    <a:pt x="49" y="31"/>
                  </a:cubicBezTo>
                  <a:cubicBezTo>
                    <a:pt x="46" y="31"/>
                    <a:pt x="44" y="31"/>
                    <a:pt x="41" y="31"/>
                  </a:cubicBezTo>
                  <a:cubicBezTo>
                    <a:pt x="41" y="31"/>
                    <a:pt x="32" y="24"/>
                    <a:pt x="30" y="24"/>
                  </a:cubicBezTo>
                  <a:cubicBezTo>
                    <a:pt x="30" y="30"/>
                    <a:pt x="21" y="36"/>
                    <a:pt x="17" y="34"/>
                  </a:cubicBezTo>
                  <a:cubicBezTo>
                    <a:pt x="16" y="36"/>
                    <a:pt x="16" y="37"/>
                    <a:pt x="15" y="37"/>
                  </a:cubicBezTo>
                  <a:cubicBezTo>
                    <a:pt x="11" y="37"/>
                    <a:pt x="12" y="34"/>
                    <a:pt x="13" y="31"/>
                  </a:cubicBezTo>
                  <a:cubicBezTo>
                    <a:pt x="8" y="30"/>
                    <a:pt x="3" y="31"/>
                    <a:pt x="0" y="31"/>
                  </a:cubicBezTo>
                  <a:cubicBezTo>
                    <a:pt x="1" y="26"/>
                    <a:pt x="4" y="26"/>
                    <a:pt x="5" y="25"/>
                  </a:cubicBez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638" name="Google Shape;638;p24"/>
            <p:cNvSpPr/>
            <p:nvPr/>
          </p:nvSpPr>
          <p:spPr>
            <a:xfrm>
              <a:off x="7332001" y="1780758"/>
              <a:ext cx="78278" cy="78278"/>
            </a:xfrm>
            <a:custGeom>
              <a:rect b="b" l="l" r="r" t="t"/>
              <a:pathLst>
                <a:path extrusionOk="0" h="18" w="18">
                  <a:moveTo>
                    <a:pt x="18" y="12"/>
                  </a:moveTo>
                  <a:cubicBezTo>
                    <a:pt x="18" y="16"/>
                    <a:pt x="11" y="18"/>
                    <a:pt x="7" y="18"/>
                  </a:cubicBezTo>
                  <a:cubicBezTo>
                    <a:pt x="3" y="18"/>
                    <a:pt x="0" y="15"/>
                    <a:pt x="0" y="12"/>
                  </a:cubicBezTo>
                  <a:cubicBezTo>
                    <a:pt x="0" y="0"/>
                    <a:pt x="18" y="2"/>
                    <a:pt x="18" y="12"/>
                  </a:cubicBez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639" name="Google Shape;639;p24"/>
            <p:cNvSpPr/>
            <p:nvPr/>
          </p:nvSpPr>
          <p:spPr>
            <a:xfrm>
              <a:off x="7105863" y="2104745"/>
              <a:ext cx="58710" cy="45664"/>
            </a:xfrm>
            <a:custGeom>
              <a:rect b="b" l="l" r="r" t="t"/>
              <a:pathLst>
                <a:path extrusionOk="0" h="11" w="14">
                  <a:moveTo>
                    <a:pt x="6" y="1"/>
                  </a:moveTo>
                  <a:cubicBezTo>
                    <a:pt x="12" y="0"/>
                    <a:pt x="11" y="0"/>
                    <a:pt x="14" y="2"/>
                  </a:cubicBezTo>
                  <a:cubicBezTo>
                    <a:pt x="12" y="5"/>
                    <a:pt x="5" y="11"/>
                    <a:pt x="0" y="11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2" y="5"/>
                    <a:pt x="6" y="2"/>
                    <a:pt x="6" y="1"/>
                  </a:cubicBez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640" name="Google Shape;640;p24"/>
            <p:cNvSpPr/>
            <p:nvPr/>
          </p:nvSpPr>
          <p:spPr>
            <a:xfrm>
              <a:off x="7203711" y="1441551"/>
              <a:ext cx="167430" cy="69580"/>
            </a:xfrm>
            <a:custGeom>
              <a:rect b="b" l="l" r="r" t="t"/>
              <a:pathLst>
                <a:path extrusionOk="0" h="16" w="39">
                  <a:moveTo>
                    <a:pt x="14" y="16"/>
                  </a:moveTo>
                  <a:cubicBezTo>
                    <a:pt x="8" y="16"/>
                    <a:pt x="4" y="15"/>
                    <a:pt x="6" y="10"/>
                  </a:cubicBezTo>
                  <a:cubicBezTo>
                    <a:pt x="3" y="8"/>
                    <a:pt x="0" y="7"/>
                    <a:pt x="0" y="4"/>
                  </a:cubicBezTo>
                  <a:cubicBezTo>
                    <a:pt x="0" y="1"/>
                    <a:pt x="2" y="0"/>
                    <a:pt x="5" y="0"/>
                  </a:cubicBezTo>
                  <a:cubicBezTo>
                    <a:pt x="11" y="0"/>
                    <a:pt x="13" y="2"/>
                    <a:pt x="19" y="2"/>
                  </a:cubicBezTo>
                  <a:cubicBezTo>
                    <a:pt x="27" y="2"/>
                    <a:pt x="33" y="8"/>
                    <a:pt x="39" y="11"/>
                  </a:cubicBezTo>
                  <a:cubicBezTo>
                    <a:pt x="38" y="13"/>
                    <a:pt x="36" y="15"/>
                    <a:pt x="33" y="15"/>
                  </a:cubicBezTo>
                  <a:cubicBezTo>
                    <a:pt x="30" y="15"/>
                    <a:pt x="28" y="13"/>
                    <a:pt x="25" y="13"/>
                  </a:cubicBezTo>
                  <a:cubicBezTo>
                    <a:pt x="22" y="13"/>
                    <a:pt x="19" y="16"/>
                    <a:pt x="14" y="16"/>
                  </a:cubicBez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641" name="Google Shape;641;p24"/>
            <p:cNvSpPr/>
            <p:nvPr/>
          </p:nvSpPr>
          <p:spPr>
            <a:xfrm>
              <a:off x="7216757" y="2133012"/>
              <a:ext cx="43488" cy="43488"/>
            </a:xfrm>
            <a:custGeom>
              <a:rect b="b" l="l" r="r" t="t"/>
              <a:pathLst>
                <a:path extrusionOk="0" h="10" w="10">
                  <a:moveTo>
                    <a:pt x="10" y="4"/>
                  </a:moveTo>
                  <a:cubicBezTo>
                    <a:pt x="8" y="6"/>
                    <a:pt x="7" y="10"/>
                    <a:pt x="5" y="10"/>
                  </a:cubicBezTo>
                  <a:cubicBezTo>
                    <a:pt x="4" y="10"/>
                    <a:pt x="0" y="6"/>
                    <a:pt x="0" y="6"/>
                  </a:cubicBezTo>
                  <a:cubicBezTo>
                    <a:pt x="0" y="1"/>
                    <a:pt x="7" y="0"/>
                    <a:pt x="10" y="4"/>
                  </a:cubicBez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642" name="Google Shape;642;p24"/>
            <p:cNvSpPr/>
            <p:nvPr/>
          </p:nvSpPr>
          <p:spPr>
            <a:xfrm>
              <a:off x="7423326" y="1802502"/>
              <a:ext cx="39140" cy="26092"/>
            </a:xfrm>
            <a:custGeom>
              <a:rect b="b" l="l" r="r" t="t"/>
              <a:pathLst>
                <a:path extrusionOk="0" h="6" w="9">
                  <a:moveTo>
                    <a:pt x="3" y="5"/>
                  </a:moveTo>
                  <a:cubicBezTo>
                    <a:pt x="1" y="5"/>
                    <a:pt x="0" y="5"/>
                    <a:pt x="0" y="3"/>
                  </a:cubicBezTo>
                  <a:cubicBezTo>
                    <a:pt x="0" y="2"/>
                    <a:pt x="3" y="0"/>
                    <a:pt x="3" y="0"/>
                  </a:cubicBezTo>
                  <a:cubicBezTo>
                    <a:pt x="6" y="0"/>
                    <a:pt x="8" y="4"/>
                    <a:pt x="9" y="5"/>
                  </a:cubicBezTo>
                  <a:cubicBezTo>
                    <a:pt x="5" y="6"/>
                    <a:pt x="6" y="5"/>
                    <a:pt x="3" y="5"/>
                  </a:cubicBez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643" name="Google Shape;643;p24"/>
            <p:cNvSpPr/>
            <p:nvPr/>
          </p:nvSpPr>
          <p:spPr>
            <a:xfrm>
              <a:off x="7247199" y="1735094"/>
              <a:ext cx="43488" cy="26092"/>
            </a:xfrm>
            <a:custGeom>
              <a:rect b="b" l="l" r="r" t="t"/>
              <a:pathLst>
                <a:path extrusionOk="0" h="6" w="10">
                  <a:moveTo>
                    <a:pt x="3" y="6"/>
                  </a:moveTo>
                  <a:cubicBezTo>
                    <a:pt x="0" y="6"/>
                    <a:pt x="7" y="0"/>
                    <a:pt x="10" y="0"/>
                  </a:cubicBezTo>
                  <a:cubicBezTo>
                    <a:pt x="9" y="3"/>
                    <a:pt x="7" y="6"/>
                    <a:pt x="3" y="6"/>
                  </a:cubicBez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644" name="Google Shape;644;p24"/>
            <p:cNvSpPr/>
            <p:nvPr/>
          </p:nvSpPr>
          <p:spPr>
            <a:xfrm>
              <a:off x="6877551" y="1437201"/>
              <a:ext cx="1013274" cy="730601"/>
            </a:xfrm>
            <a:custGeom>
              <a:rect b="b" l="l" r="r" t="t"/>
              <a:pathLst>
                <a:path extrusionOk="0" h="170" w="236">
                  <a:moveTo>
                    <a:pt x="221" y="120"/>
                  </a:moveTo>
                  <a:cubicBezTo>
                    <a:pt x="221" y="123"/>
                    <a:pt x="220" y="128"/>
                    <a:pt x="217" y="128"/>
                  </a:cubicBezTo>
                  <a:cubicBezTo>
                    <a:pt x="203" y="128"/>
                    <a:pt x="202" y="108"/>
                    <a:pt x="188" y="108"/>
                  </a:cubicBezTo>
                  <a:cubicBezTo>
                    <a:pt x="187" y="108"/>
                    <a:pt x="183" y="111"/>
                    <a:pt x="183" y="111"/>
                  </a:cubicBezTo>
                  <a:cubicBezTo>
                    <a:pt x="185" y="113"/>
                    <a:pt x="186" y="112"/>
                    <a:pt x="188" y="112"/>
                  </a:cubicBezTo>
                  <a:cubicBezTo>
                    <a:pt x="188" y="115"/>
                    <a:pt x="188" y="115"/>
                    <a:pt x="188" y="115"/>
                  </a:cubicBezTo>
                  <a:cubicBezTo>
                    <a:pt x="187" y="116"/>
                    <a:pt x="185" y="116"/>
                    <a:pt x="184" y="115"/>
                  </a:cubicBezTo>
                  <a:cubicBezTo>
                    <a:pt x="184" y="120"/>
                    <a:pt x="184" y="120"/>
                    <a:pt x="184" y="120"/>
                  </a:cubicBezTo>
                  <a:cubicBezTo>
                    <a:pt x="188" y="120"/>
                    <a:pt x="188" y="120"/>
                    <a:pt x="188" y="120"/>
                  </a:cubicBezTo>
                  <a:cubicBezTo>
                    <a:pt x="188" y="123"/>
                    <a:pt x="192" y="130"/>
                    <a:pt x="194" y="131"/>
                  </a:cubicBezTo>
                  <a:cubicBezTo>
                    <a:pt x="200" y="133"/>
                    <a:pt x="202" y="129"/>
                    <a:pt x="202" y="134"/>
                  </a:cubicBezTo>
                  <a:cubicBezTo>
                    <a:pt x="205" y="134"/>
                    <a:pt x="205" y="134"/>
                    <a:pt x="207" y="134"/>
                  </a:cubicBezTo>
                  <a:cubicBezTo>
                    <a:pt x="207" y="139"/>
                    <a:pt x="207" y="139"/>
                    <a:pt x="207" y="140"/>
                  </a:cubicBezTo>
                  <a:cubicBezTo>
                    <a:pt x="207" y="142"/>
                    <a:pt x="212" y="143"/>
                    <a:pt x="212" y="146"/>
                  </a:cubicBezTo>
                  <a:cubicBezTo>
                    <a:pt x="212" y="149"/>
                    <a:pt x="209" y="155"/>
                    <a:pt x="208" y="158"/>
                  </a:cubicBezTo>
                  <a:cubicBezTo>
                    <a:pt x="203" y="157"/>
                    <a:pt x="184" y="150"/>
                    <a:pt x="181" y="146"/>
                  </a:cubicBezTo>
                  <a:cubicBezTo>
                    <a:pt x="177" y="146"/>
                    <a:pt x="177" y="146"/>
                    <a:pt x="177" y="146"/>
                  </a:cubicBezTo>
                  <a:cubicBezTo>
                    <a:pt x="182" y="152"/>
                    <a:pt x="198" y="158"/>
                    <a:pt x="198" y="166"/>
                  </a:cubicBezTo>
                  <a:cubicBezTo>
                    <a:pt x="198" y="168"/>
                    <a:pt x="196" y="170"/>
                    <a:pt x="195" y="170"/>
                  </a:cubicBezTo>
                  <a:cubicBezTo>
                    <a:pt x="194" y="170"/>
                    <a:pt x="193" y="167"/>
                    <a:pt x="192" y="166"/>
                  </a:cubicBezTo>
                  <a:cubicBezTo>
                    <a:pt x="184" y="162"/>
                    <a:pt x="178" y="164"/>
                    <a:pt x="171" y="160"/>
                  </a:cubicBezTo>
                  <a:cubicBezTo>
                    <a:pt x="164" y="156"/>
                    <a:pt x="147" y="156"/>
                    <a:pt x="152" y="147"/>
                  </a:cubicBezTo>
                  <a:cubicBezTo>
                    <a:pt x="142" y="143"/>
                    <a:pt x="138" y="137"/>
                    <a:pt x="130" y="133"/>
                  </a:cubicBezTo>
                  <a:cubicBezTo>
                    <a:pt x="128" y="135"/>
                    <a:pt x="126" y="137"/>
                    <a:pt x="124" y="137"/>
                  </a:cubicBezTo>
                  <a:cubicBezTo>
                    <a:pt x="121" y="137"/>
                    <a:pt x="122" y="135"/>
                    <a:pt x="119" y="135"/>
                  </a:cubicBezTo>
                  <a:cubicBezTo>
                    <a:pt x="115" y="135"/>
                    <a:pt x="114" y="139"/>
                    <a:pt x="110" y="139"/>
                  </a:cubicBezTo>
                  <a:cubicBezTo>
                    <a:pt x="107" y="139"/>
                    <a:pt x="98" y="135"/>
                    <a:pt x="98" y="131"/>
                  </a:cubicBezTo>
                  <a:cubicBezTo>
                    <a:pt x="98" y="128"/>
                    <a:pt x="105" y="123"/>
                    <a:pt x="109" y="123"/>
                  </a:cubicBezTo>
                  <a:cubicBezTo>
                    <a:pt x="115" y="123"/>
                    <a:pt x="119" y="123"/>
                    <a:pt x="122" y="123"/>
                  </a:cubicBezTo>
                  <a:cubicBezTo>
                    <a:pt x="124" y="123"/>
                    <a:pt x="131" y="122"/>
                    <a:pt x="135" y="119"/>
                  </a:cubicBezTo>
                  <a:cubicBezTo>
                    <a:pt x="133" y="119"/>
                    <a:pt x="130" y="116"/>
                    <a:pt x="130" y="113"/>
                  </a:cubicBezTo>
                  <a:cubicBezTo>
                    <a:pt x="130" y="108"/>
                    <a:pt x="135" y="111"/>
                    <a:pt x="137" y="109"/>
                  </a:cubicBezTo>
                  <a:cubicBezTo>
                    <a:pt x="139" y="106"/>
                    <a:pt x="145" y="100"/>
                    <a:pt x="145" y="96"/>
                  </a:cubicBezTo>
                  <a:cubicBezTo>
                    <a:pt x="145" y="89"/>
                    <a:pt x="127" y="75"/>
                    <a:pt x="121" y="75"/>
                  </a:cubicBezTo>
                  <a:cubicBezTo>
                    <a:pt x="117" y="75"/>
                    <a:pt x="115" y="78"/>
                    <a:pt x="112" y="78"/>
                  </a:cubicBezTo>
                  <a:cubicBezTo>
                    <a:pt x="111" y="78"/>
                    <a:pt x="109" y="75"/>
                    <a:pt x="109" y="75"/>
                  </a:cubicBezTo>
                  <a:cubicBezTo>
                    <a:pt x="109" y="72"/>
                    <a:pt x="115" y="71"/>
                    <a:pt x="116" y="71"/>
                  </a:cubicBezTo>
                  <a:cubicBezTo>
                    <a:pt x="114" y="68"/>
                    <a:pt x="98" y="55"/>
                    <a:pt x="95" y="55"/>
                  </a:cubicBezTo>
                  <a:cubicBezTo>
                    <a:pt x="91" y="55"/>
                    <a:pt x="87" y="66"/>
                    <a:pt x="82" y="66"/>
                  </a:cubicBezTo>
                  <a:cubicBezTo>
                    <a:pt x="78" y="66"/>
                    <a:pt x="79" y="61"/>
                    <a:pt x="79" y="59"/>
                  </a:cubicBezTo>
                  <a:cubicBezTo>
                    <a:pt x="70" y="59"/>
                    <a:pt x="49" y="59"/>
                    <a:pt x="36" y="59"/>
                  </a:cubicBezTo>
                  <a:cubicBezTo>
                    <a:pt x="33" y="59"/>
                    <a:pt x="29" y="56"/>
                    <a:pt x="27" y="54"/>
                  </a:cubicBezTo>
                  <a:cubicBezTo>
                    <a:pt x="13" y="54"/>
                    <a:pt x="13" y="54"/>
                    <a:pt x="13" y="54"/>
                  </a:cubicBezTo>
                  <a:cubicBezTo>
                    <a:pt x="12" y="50"/>
                    <a:pt x="8" y="49"/>
                    <a:pt x="7" y="45"/>
                  </a:cubicBezTo>
                  <a:cubicBezTo>
                    <a:pt x="11" y="44"/>
                    <a:pt x="15" y="45"/>
                    <a:pt x="20" y="46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17" y="40"/>
                    <a:pt x="4" y="39"/>
                    <a:pt x="4" y="39"/>
                  </a:cubicBezTo>
                  <a:cubicBezTo>
                    <a:pt x="4" y="39"/>
                    <a:pt x="0" y="34"/>
                    <a:pt x="0" y="32"/>
                  </a:cubicBezTo>
                  <a:cubicBezTo>
                    <a:pt x="0" y="24"/>
                    <a:pt x="1" y="22"/>
                    <a:pt x="6" y="19"/>
                  </a:cubicBezTo>
                  <a:cubicBezTo>
                    <a:pt x="8" y="17"/>
                    <a:pt x="6" y="12"/>
                    <a:pt x="8" y="11"/>
                  </a:cubicBezTo>
                  <a:cubicBezTo>
                    <a:pt x="13" y="5"/>
                    <a:pt x="21" y="0"/>
                    <a:pt x="31" y="0"/>
                  </a:cubicBezTo>
                  <a:cubicBezTo>
                    <a:pt x="31" y="0"/>
                    <a:pt x="40" y="3"/>
                    <a:pt x="40" y="3"/>
                  </a:cubicBezTo>
                  <a:cubicBezTo>
                    <a:pt x="37" y="9"/>
                    <a:pt x="28" y="9"/>
                    <a:pt x="28" y="18"/>
                  </a:cubicBezTo>
                  <a:cubicBezTo>
                    <a:pt x="28" y="20"/>
                    <a:pt x="29" y="21"/>
                    <a:pt x="30" y="21"/>
                  </a:cubicBezTo>
                  <a:cubicBezTo>
                    <a:pt x="29" y="23"/>
                    <a:pt x="30" y="26"/>
                    <a:pt x="30" y="26"/>
                  </a:cubicBezTo>
                  <a:cubicBezTo>
                    <a:pt x="30" y="28"/>
                    <a:pt x="29" y="31"/>
                    <a:pt x="33" y="31"/>
                  </a:cubicBezTo>
                  <a:cubicBezTo>
                    <a:pt x="35" y="31"/>
                    <a:pt x="39" y="27"/>
                    <a:pt x="39" y="25"/>
                  </a:cubicBezTo>
                  <a:cubicBezTo>
                    <a:pt x="39" y="22"/>
                    <a:pt x="36" y="20"/>
                    <a:pt x="36" y="17"/>
                  </a:cubicBezTo>
                  <a:cubicBezTo>
                    <a:pt x="36" y="6"/>
                    <a:pt x="55" y="3"/>
                    <a:pt x="66" y="3"/>
                  </a:cubicBezTo>
                  <a:cubicBezTo>
                    <a:pt x="74" y="3"/>
                    <a:pt x="78" y="13"/>
                    <a:pt x="78" y="19"/>
                  </a:cubicBezTo>
                  <a:cubicBezTo>
                    <a:pt x="78" y="20"/>
                    <a:pt x="76" y="25"/>
                    <a:pt x="78" y="25"/>
                  </a:cubicBezTo>
                  <a:cubicBezTo>
                    <a:pt x="80" y="25"/>
                    <a:pt x="81" y="22"/>
                    <a:pt x="84" y="22"/>
                  </a:cubicBezTo>
                  <a:cubicBezTo>
                    <a:pt x="87" y="22"/>
                    <a:pt x="88" y="25"/>
                    <a:pt x="90" y="25"/>
                  </a:cubicBezTo>
                  <a:cubicBezTo>
                    <a:pt x="95" y="25"/>
                    <a:pt x="97" y="18"/>
                    <a:pt x="102" y="18"/>
                  </a:cubicBezTo>
                  <a:cubicBezTo>
                    <a:pt x="107" y="18"/>
                    <a:pt x="119" y="20"/>
                    <a:pt x="123" y="22"/>
                  </a:cubicBezTo>
                  <a:cubicBezTo>
                    <a:pt x="130" y="27"/>
                    <a:pt x="132" y="36"/>
                    <a:pt x="141" y="36"/>
                  </a:cubicBezTo>
                  <a:cubicBezTo>
                    <a:pt x="145" y="36"/>
                    <a:pt x="146" y="36"/>
                    <a:pt x="148" y="36"/>
                  </a:cubicBezTo>
                  <a:cubicBezTo>
                    <a:pt x="151" y="36"/>
                    <a:pt x="159" y="37"/>
                    <a:pt x="158" y="42"/>
                  </a:cubicBezTo>
                  <a:cubicBezTo>
                    <a:pt x="165" y="45"/>
                    <a:pt x="170" y="49"/>
                    <a:pt x="178" y="50"/>
                  </a:cubicBezTo>
                  <a:cubicBezTo>
                    <a:pt x="178" y="55"/>
                    <a:pt x="178" y="55"/>
                    <a:pt x="178" y="55"/>
                  </a:cubicBezTo>
                  <a:cubicBezTo>
                    <a:pt x="179" y="55"/>
                    <a:pt x="183" y="55"/>
                    <a:pt x="183" y="55"/>
                  </a:cubicBezTo>
                  <a:cubicBezTo>
                    <a:pt x="187" y="55"/>
                    <a:pt x="189" y="58"/>
                    <a:pt x="191" y="62"/>
                  </a:cubicBezTo>
                  <a:cubicBezTo>
                    <a:pt x="187" y="63"/>
                    <a:pt x="183" y="63"/>
                    <a:pt x="181" y="66"/>
                  </a:cubicBezTo>
                  <a:cubicBezTo>
                    <a:pt x="186" y="67"/>
                    <a:pt x="187" y="67"/>
                    <a:pt x="189" y="67"/>
                  </a:cubicBezTo>
                  <a:cubicBezTo>
                    <a:pt x="191" y="67"/>
                    <a:pt x="193" y="67"/>
                    <a:pt x="194" y="69"/>
                  </a:cubicBezTo>
                  <a:cubicBezTo>
                    <a:pt x="189" y="71"/>
                    <a:pt x="187" y="71"/>
                    <a:pt x="184" y="76"/>
                  </a:cubicBezTo>
                  <a:cubicBezTo>
                    <a:pt x="187" y="77"/>
                    <a:pt x="188" y="78"/>
                    <a:pt x="192" y="78"/>
                  </a:cubicBezTo>
                  <a:cubicBezTo>
                    <a:pt x="193" y="85"/>
                    <a:pt x="200" y="88"/>
                    <a:pt x="206" y="88"/>
                  </a:cubicBezTo>
                  <a:cubicBezTo>
                    <a:pt x="207" y="93"/>
                    <a:pt x="208" y="98"/>
                    <a:pt x="213" y="98"/>
                  </a:cubicBezTo>
                  <a:cubicBezTo>
                    <a:pt x="219" y="98"/>
                    <a:pt x="221" y="94"/>
                    <a:pt x="223" y="100"/>
                  </a:cubicBezTo>
                  <a:cubicBezTo>
                    <a:pt x="224" y="101"/>
                    <a:pt x="227" y="101"/>
                    <a:pt x="228" y="101"/>
                  </a:cubicBezTo>
                  <a:cubicBezTo>
                    <a:pt x="233" y="101"/>
                    <a:pt x="236" y="103"/>
                    <a:pt x="236" y="108"/>
                  </a:cubicBezTo>
                  <a:cubicBezTo>
                    <a:pt x="236" y="111"/>
                    <a:pt x="231" y="112"/>
                    <a:pt x="227" y="112"/>
                  </a:cubicBezTo>
                  <a:cubicBezTo>
                    <a:pt x="227" y="116"/>
                    <a:pt x="227" y="115"/>
                    <a:pt x="227" y="116"/>
                  </a:cubicBezTo>
                  <a:cubicBezTo>
                    <a:pt x="227" y="117"/>
                    <a:pt x="226" y="120"/>
                    <a:pt x="221" y="120"/>
                  </a:cubicBez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645" name="Google Shape;645;p24"/>
            <p:cNvSpPr/>
            <p:nvPr/>
          </p:nvSpPr>
          <p:spPr>
            <a:xfrm>
              <a:off x="7295037" y="2069953"/>
              <a:ext cx="23920" cy="26092"/>
            </a:xfrm>
            <a:custGeom>
              <a:rect b="b" l="l" r="r" t="t"/>
              <a:pathLst>
                <a:path extrusionOk="0" h="6" w="6">
                  <a:moveTo>
                    <a:pt x="6" y="3"/>
                  </a:moveTo>
                  <a:cubicBezTo>
                    <a:pt x="3" y="6"/>
                    <a:pt x="2" y="6"/>
                    <a:pt x="0" y="3"/>
                  </a:cubicBezTo>
                  <a:cubicBezTo>
                    <a:pt x="2" y="0"/>
                    <a:pt x="3" y="2"/>
                    <a:pt x="6" y="3"/>
                  </a:cubicBez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646" name="Google Shape;646;p24"/>
            <p:cNvSpPr/>
            <p:nvPr/>
          </p:nvSpPr>
          <p:spPr>
            <a:xfrm>
              <a:off x="7084119" y="1928618"/>
              <a:ext cx="26092" cy="23920"/>
            </a:xfrm>
            <a:custGeom>
              <a:rect b="b" l="l" r="r" t="t"/>
              <a:pathLst>
                <a:path extrusionOk="0" h="6" w="6">
                  <a:moveTo>
                    <a:pt x="1" y="1"/>
                  </a:moveTo>
                  <a:cubicBezTo>
                    <a:pt x="4" y="0"/>
                    <a:pt x="4" y="3"/>
                    <a:pt x="6" y="6"/>
                  </a:cubicBezTo>
                  <a:cubicBezTo>
                    <a:pt x="3" y="6"/>
                    <a:pt x="0" y="3"/>
                    <a:pt x="1" y="1"/>
                  </a:cubicBez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647" name="Google Shape;647;p24"/>
            <p:cNvSpPr/>
            <p:nvPr/>
          </p:nvSpPr>
          <p:spPr>
            <a:xfrm>
              <a:off x="6814492" y="704426"/>
              <a:ext cx="1080680" cy="565345"/>
            </a:xfrm>
            <a:custGeom>
              <a:rect b="b" l="l" r="r" t="t"/>
              <a:pathLst>
                <a:path extrusionOk="0" h="132" w="252">
                  <a:moveTo>
                    <a:pt x="206" y="7"/>
                  </a:moveTo>
                  <a:cubicBezTo>
                    <a:pt x="204" y="9"/>
                    <a:pt x="203" y="10"/>
                    <a:pt x="201" y="10"/>
                  </a:cubicBezTo>
                  <a:cubicBezTo>
                    <a:pt x="223" y="4"/>
                    <a:pt x="223" y="4"/>
                    <a:pt x="223" y="4"/>
                  </a:cubicBezTo>
                  <a:cubicBezTo>
                    <a:pt x="225" y="5"/>
                    <a:pt x="227" y="5"/>
                    <a:pt x="229" y="6"/>
                  </a:cubicBezTo>
                  <a:cubicBezTo>
                    <a:pt x="232" y="7"/>
                    <a:pt x="232" y="9"/>
                    <a:pt x="234" y="11"/>
                  </a:cubicBezTo>
                  <a:cubicBezTo>
                    <a:pt x="237" y="14"/>
                    <a:pt x="252" y="13"/>
                    <a:pt x="252" y="18"/>
                  </a:cubicBezTo>
                  <a:cubicBezTo>
                    <a:pt x="252" y="22"/>
                    <a:pt x="247" y="21"/>
                    <a:pt x="245" y="22"/>
                  </a:cubicBezTo>
                  <a:cubicBezTo>
                    <a:pt x="234" y="31"/>
                    <a:pt x="219" y="26"/>
                    <a:pt x="204" y="33"/>
                  </a:cubicBezTo>
                  <a:cubicBezTo>
                    <a:pt x="207" y="36"/>
                    <a:pt x="219" y="34"/>
                    <a:pt x="226" y="34"/>
                  </a:cubicBezTo>
                  <a:cubicBezTo>
                    <a:pt x="219" y="41"/>
                    <a:pt x="203" y="45"/>
                    <a:pt x="193" y="48"/>
                  </a:cubicBezTo>
                  <a:cubicBezTo>
                    <a:pt x="181" y="52"/>
                    <a:pt x="175" y="63"/>
                    <a:pt x="166" y="70"/>
                  </a:cubicBezTo>
                  <a:cubicBezTo>
                    <a:pt x="162" y="73"/>
                    <a:pt x="156" y="69"/>
                    <a:pt x="151" y="71"/>
                  </a:cubicBezTo>
                  <a:cubicBezTo>
                    <a:pt x="145" y="73"/>
                    <a:pt x="138" y="73"/>
                    <a:pt x="133" y="77"/>
                  </a:cubicBezTo>
                  <a:cubicBezTo>
                    <a:pt x="141" y="77"/>
                    <a:pt x="141" y="77"/>
                    <a:pt x="141" y="77"/>
                  </a:cubicBezTo>
                  <a:cubicBezTo>
                    <a:pt x="142" y="83"/>
                    <a:pt x="138" y="83"/>
                    <a:pt x="133" y="82"/>
                  </a:cubicBezTo>
                  <a:cubicBezTo>
                    <a:pt x="136" y="84"/>
                    <a:pt x="139" y="85"/>
                    <a:pt x="141" y="89"/>
                  </a:cubicBezTo>
                  <a:cubicBezTo>
                    <a:pt x="135" y="92"/>
                    <a:pt x="133" y="99"/>
                    <a:pt x="128" y="102"/>
                  </a:cubicBezTo>
                  <a:cubicBezTo>
                    <a:pt x="116" y="102"/>
                    <a:pt x="116" y="102"/>
                    <a:pt x="114" y="102"/>
                  </a:cubicBezTo>
                  <a:cubicBezTo>
                    <a:pt x="114" y="104"/>
                    <a:pt x="116" y="105"/>
                    <a:pt x="116" y="106"/>
                  </a:cubicBezTo>
                  <a:cubicBezTo>
                    <a:pt x="116" y="116"/>
                    <a:pt x="104" y="110"/>
                    <a:pt x="104" y="120"/>
                  </a:cubicBezTo>
                  <a:cubicBezTo>
                    <a:pt x="108" y="120"/>
                    <a:pt x="109" y="120"/>
                    <a:pt x="111" y="120"/>
                  </a:cubicBezTo>
                  <a:cubicBezTo>
                    <a:pt x="112" y="120"/>
                    <a:pt x="115" y="120"/>
                    <a:pt x="115" y="122"/>
                  </a:cubicBezTo>
                  <a:cubicBezTo>
                    <a:pt x="115" y="127"/>
                    <a:pt x="99" y="132"/>
                    <a:pt x="92" y="132"/>
                  </a:cubicBezTo>
                  <a:cubicBezTo>
                    <a:pt x="86" y="132"/>
                    <a:pt x="89" y="128"/>
                    <a:pt x="83" y="128"/>
                  </a:cubicBezTo>
                  <a:cubicBezTo>
                    <a:pt x="75" y="128"/>
                    <a:pt x="68" y="128"/>
                    <a:pt x="61" y="128"/>
                  </a:cubicBezTo>
                  <a:cubicBezTo>
                    <a:pt x="59" y="128"/>
                    <a:pt x="57" y="131"/>
                    <a:pt x="53" y="131"/>
                  </a:cubicBezTo>
                  <a:cubicBezTo>
                    <a:pt x="43" y="131"/>
                    <a:pt x="35" y="128"/>
                    <a:pt x="25" y="125"/>
                  </a:cubicBezTo>
                  <a:cubicBezTo>
                    <a:pt x="25" y="127"/>
                    <a:pt x="23" y="128"/>
                    <a:pt x="22" y="128"/>
                  </a:cubicBezTo>
                  <a:cubicBezTo>
                    <a:pt x="20" y="128"/>
                    <a:pt x="19" y="127"/>
                    <a:pt x="19" y="126"/>
                  </a:cubicBezTo>
                  <a:cubicBezTo>
                    <a:pt x="19" y="114"/>
                    <a:pt x="34" y="118"/>
                    <a:pt x="40" y="114"/>
                  </a:cubicBezTo>
                  <a:cubicBezTo>
                    <a:pt x="37" y="112"/>
                    <a:pt x="31" y="111"/>
                    <a:pt x="31" y="106"/>
                  </a:cubicBezTo>
                  <a:cubicBezTo>
                    <a:pt x="31" y="102"/>
                    <a:pt x="35" y="103"/>
                    <a:pt x="38" y="103"/>
                  </a:cubicBezTo>
                  <a:cubicBezTo>
                    <a:pt x="47" y="103"/>
                    <a:pt x="50" y="108"/>
                    <a:pt x="56" y="111"/>
                  </a:cubicBezTo>
                  <a:cubicBezTo>
                    <a:pt x="61" y="111"/>
                    <a:pt x="61" y="111"/>
                    <a:pt x="61" y="111"/>
                  </a:cubicBezTo>
                  <a:cubicBezTo>
                    <a:pt x="57" y="107"/>
                    <a:pt x="48" y="103"/>
                    <a:pt x="48" y="96"/>
                  </a:cubicBezTo>
                  <a:cubicBezTo>
                    <a:pt x="44" y="96"/>
                    <a:pt x="44" y="96"/>
                    <a:pt x="44" y="96"/>
                  </a:cubicBezTo>
                  <a:cubicBezTo>
                    <a:pt x="42" y="97"/>
                    <a:pt x="42" y="97"/>
                    <a:pt x="41" y="98"/>
                  </a:cubicBezTo>
                  <a:cubicBezTo>
                    <a:pt x="36" y="98"/>
                    <a:pt x="36" y="98"/>
                    <a:pt x="36" y="98"/>
                  </a:cubicBezTo>
                  <a:cubicBezTo>
                    <a:pt x="36" y="95"/>
                    <a:pt x="36" y="95"/>
                    <a:pt x="36" y="95"/>
                  </a:cubicBezTo>
                  <a:cubicBezTo>
                    <a:pt x="39" y="90"/>
                    <a:pt x="41" y="87"/>
                    <a:pt x="45" y="85"/>
                  </a:cubicBezTo>
                  <a:cubicBezTo>
                    <a:pt x="52" y="83"/>
                    <a:pt x="61" y="86"/>
                    <a:pt x="61" y="78"/>
                  </a:cubicBezTo>
                  <a:cubicBezTo>
                    <a:pt x="61" y="69"/>
                    <a:pt x="41" y="69"/>
                    <a:pt x="41" y="63"/>
                  </a:cubicBezTo>
                  <a:cubicBezTo>
                    <a:pt x="41" y="61"/>
                    <a:pt x="46" y="61"/>
                    <a:pt x="48" y="61"/>
                  </a:cubicBezTo>
                  <a:cubicBezTo>
                    <a:pt x="45" y="61"/>
                    <a:pt x="45" y="60"/>
                    <a:pt x="44" y="58"/>
                  </a:cubicBezTo>
                  <a:cubicBezTo>
                    <a:pt x="46" y="57"/>
                    <a:pt x="47" y="58"/>
                    <a:pt x="48" y="58"/>
                  </a:cubicBezTo>
                  <a:cubicBezTo>
                    <a:pt x="52" y="58"/>
                    <a:pt x="58" y="56"/>
                    <a:pt x="64" y="58"/>
                  </a:cubicBezTo>
                  <a:cubicBezTo>
                    <a:pt x="71" y="61"/>
                    <a:pt x="73" y="69"/>
                    <a:pt x="81" y="68"/>
                  </a:cubicBezTo>
                  <a:cubicBezTo>
                    <a:pt x="80" y="67"/>
                    <a:pt x="71" y="61"/>
                    <a:pt x="71" y="59"/>
                  </a:cubicBezTo>
                  <a:cubicBezTo>
                    <a:pt x="71" y="58"/>
                    <a:pt x="72" y="57"/>
                    <a:pt x="73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93" y="54"/>
                    <a:pt x="97" y="52"/>
                    <a:pt x="101" y="48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1" y="53"/>
                    <a:pt x="84" y="55"/>
                    <a:pt x="75" y="55"/>
                  </a:cubicBezTo>
                  <a:cubicBezTo>
                    <a:pt x="70" y="55"/>
                    <a:pt x="68" y="52"/>
                    <a:pt x="65" y="52"/>
                  </a:cubicBezTo>
                  <a:cubicBezTo>
                    <a:pt x="63" y="52"/>
                    <a:pt x="62" y="55"/>
                    <a:pt x="59" y="55"/>
                  </a:cubicBezTo>
                  <a:cubicBezTo>
                    <a:pt x="54" y="55"/>
                    <a:pt x="46" y="53"/>
                    <a:pt x="48" y="50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42" y="51"/>
                    <a:pt x="40" y="52"/>
                    <a:pt x="38" y="52"/>
                  </a:cubicBezTo>
                  <a:cubicBezTo>
                    <a:pt x="32" y="52"/>
                    <a:pt x="24" y="49"/>
                    <a:pt x="22" y="46"/>
                  </a:cubicBezTo>
                  <a:cubicBezTo>
                    <a:pt x="24" y="45"/>
                    <a:pt x="26" y="44"/>
                    <a:pt x="30" y="43"/>
                  </a:cubicBezTo>
                  <a:cubicBezTo>
                    <a:pt x="24" y="43"/>
                    <a:pt x="19" y="43"/>
                    <a:pt x="16" y="43"/>
                  </a:cubicBezTo>
                  <a:cubicBezTo>
                    <a:pt x="19" y="36"/>
                    <a:pt x="27" y="37"/>
                    <a:pt x="34" y="34"/>
                  </a:cubicBezTo>
                  <a:cubicBezTo>
                    <a:pt x="31" y="34"/>
                    <a:pt x="31" y="34"/>
                    <a:pt x="28" y="34"/>
                  </a:cubicBezTo>
                  <a:cubicBezTo>
                    <a:pt x="23" y="34"/>
                    <a:pt x="22" y="39"/>
                    <a:pt x="17" y="39"/>
                  </a:cubicBezTo>
                  <a:cubicBezTo>
                    <a:pt x="15" y="39"/>
                    <a:pt x="12" y="37"/>
                    <a:pt x="12" y="37"/>
                  </a:cubicBezTo>
                  <a:cubicBezTo>
                    <a:pt x="15" y="34"/>
                    <a:pt x="16" y="33"/>
                    <a:pt x="20" y="32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9" y="32"/>
                    <a:pt x="8" y="33"/>
                    <a:pt x="7" y="34"/>
                  </a:cubicBezTo>
                  <a:cubicBezTo>
                    <a:pt x="6" y="34"/>
                    <a:pt x="2" y="34"/>
                    <a:pt x="0" y="34"/>
                  </a:cubicBezTo>
                  <a:cubicBezTo>
                    <a:pt x="2" y="27"/>
                    <a:pt x="21" y="23"/>
                    <a:pt x="29" y="23"/>
                  </a:cubicBezTo>
                  <a:cubicBezTo>
                    <a:pt x="33" y="23"/>
                    <a:pt x="35" y="23"/>
                    <a:pt x="35" y="23"/>
                  </a:cubicBezTo>
                  <a:cubicBezTo>
                    <a:pt x="37" y="23"/>
                    <a:pt x="38" y="22"/>
                    <a:pt x="38" y="21"/>
                  </a:cubicBezTo>
                  <a:cubicBezTo>
                    <a:pt x="47" y="21"/>
                    <a:pt x="43" y="15"/>
                    <a:pt x="49" y="15"/>
                  </a:cubicBezTo>
                  <a:cubicBezTo>
                    <a:pt x="55" y="15"/>
                    <a:pt x="66" y="20"/>
                    <a:pt x="68" y="21"/>
                  </a:cubicBezTo>
                  <a:cubicBezTo>
                    <a:pt x="71" y="14"/>
                    <a:pt x="75" y="8"/>
                    <a:pt x="83" y="8"/>
                  </a:cubicBezTo>
                  <a:cubicBezTo>
                    <a:pt x="88" y="8"/>
                    <a:pt x="85" y="11"/>
                    <a:pt x="89" y="7"/>
                  </a:cubicBezTo>
                  <a:cubicBezTo>
                    <a:pt x="90" y="5"/>
                    <a:pt x="92" y="4"/>
                    <a:pt x="95" y="4"/>
                  </a:cubicBezTo>
                  <a:cubicBezTo>
                    <a:pt x="110" y="4"/>
                    <a:pt x="113" y="4"/>
                    <a:pt x="128" y="4"/>
                  </a:cubicBezTo>
                  <a:cubicBezTo>
                    <a:pt x="129" y="3"/>
                    <a:pt x="130" y="2"/>
                    <a:pt x="132" y="2"/>
                  </a:cubicBezTo>
                  <a:cubicBezTo>
                    <a:pt x="137" y="2"/>
                    <a:pt x="138" y="5"/>
                    <a:pt x="143" y="5"/>
                  </a:cubicBezTo>
                  <a:cubicBezTo>
                    <a:pt x="147" y="5"/>
                    <a:pt x="148" y="0"/>
                    <a:pt x="152" y="0"/>
                  </a:cubicBezTo>
                  <a:cubicBezTo>
                    <a:pt x="156" y="0"/>
                    <a:pt x="158" y="2"/>
                    <a:pt x="160" y="2"/>
                  </a:cubicBezTo>
                  <a:cubicBezTo>
                    <a:pt x="164" y="2"/>
                    <a:pt x="165" y="2"/>
                    <a:pt x="168" y="2"/>
                  </a:cubicBezTo>
                  <a:cubicBezTo>
                    <a:pt x="175" y="2"/>
                    <a:pt x="200" y="1"/>
                    <a:pt x="206" y="7"/>
                  </a:cubicBez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648" name="Google Shape;648;p24"/>
            <p:cNvSpPr/>
            <p:nvPr/>
          </p:nvSpPr>
          <p:spPr>
            <a:xfrm>
              <a:off x="7490734" y="652240"/>
              <a:ext cx="2111349" cy="1606887"/>
            </a:xfrm>
            <a:custGeom>
              <a:rect b="b" l="l" r="r" t="t"/>
              <a:pathLst>
                <a:path extrusionOk="0" h="374" w="492">
                  <a:moveTo>
                    <a:pt x="166" y="262"/>
                  </a:moveTo>
                  <a:cubicBezTo>
                    <a:pt x="170" y="260"/>
                    <a:pt x="170" y="260"/>
                    <a:pt x="174" y="261"/>
                  </a:cubicBezTo>
                  <a:cubicBezTo>
                    <a:pt x="176" y="253"/>
                    <a:pt x="180" y="250"/>
                    <a:pt x="183" y="242"/>
                  </a:cubicBezTo>
                  <a:cubicBezTo>
                    <a:pt x="174" y="239"/>
                    <a:pt x="153" y="238"/>
                    <a:pt x="152" y="229"/>
                  </a:cubicBezTo>
                  <a:cubicBezTo>
                    <a:pt x="154" y="228"/>
                    <a:pt x="154" y="229"/>
                    <a:pt x="157" y="229"/>
                  </a:cubicBezTo>
                  <a:cubicBezTo>
                    <a:pt x="163" y="229"/>
                    <a:pt x="167" y="234"/>
                    <a:pt x="174" y="234"/>
                  </a:cubicBezTo>
                  <a:cubicBezTo>
                    <a:pt x="177" y="234"/>
                    <a:pt x="177" y="231"/>
                    <a:pt x="177" y="229"/>
                  </a:cubicBezTo>
                  <a:cubicBezTo>
                    <a:pt x="168" y="227"/>
                    <a:pt x="165" y="213"/>
                    <a:pt x="156" y="213"/>
                  </a:cubicBezTo>
                  <a:cubicBezTo>
                    <a:pt x="153" y="213"/>
                    <a:pt x="152" y="218"/>
                    <a:pt x="149" y="218"/>
                  </a:cubicBezTo>
                  <a:cubicBezTo>
                    <a:pt x="144" y="218"/>
                    <a:pt x="141" y="217"/>
                    <a:pt x="141" y="213"/>
                  </a:cubicBezTo>
                  <a:cubicBezTo>
                    <a:pt x="141" y="207"/>
                    <a:pt x="147" y="207"/>
                    <a:pt x="147" y="201"/>
                  </a:cubicBezTo>
                  <a:cubicBezTo>
                    <a:pt x="147" y="196"/>
                    <a:pt x="143" y="196"/>
                    <a:pt x="140" y="196"/>
                  </a:cubicBezTo>
                  <a:cubicBezTo>
                    <a:pt x="140" y="192"/>
                    <a:pt x="140" y="192"/>
                    <a:pt x="140" y="192"/>
                  </a:cubicBezTo>
                  <a:cubicBezTo>
                    <a:pt x="132" y="167"/>
                    <a:pt x="112" y="142"/>
                    <a:pt x="80" y="142"/>
                  </a:cubicBezTo>
                  <a:cubicBezTo>
                    <a:pt x="75" y="142"/>
                    <a:pt x="74" y="142"/>
                    <a:pt x="71" y="142"/>
                  </a:cubicBezTo>
                  <a:cubicBezTo>
                    <a:pt x="67" y="142"/>
                    <a:pt x="66" y="146"/>
                    <a:pt x="62" y="146"/>
                  </a:cubicBezTo>
                  <a:cubicBezTo>
                    <a:pt x="59" y="146"/>
                    <a:pt x="57" y="143"/>
                    <a:pt x="53" y="143"/>
                  </a:cubicBezTo>
                  <a:cubicBezTo>
                    <a:pt x="50" y="143"/>
                    <a:pt x="49" y="144"/>
                    <a:pt x="48" y="145"/>
                  </a:cubicBezTo>
                  <a:cubicBezTo>
                    <a:pt x="49" y="145"/>
                    <a:pt x="50" y="147"/>
                    <a:pt x="51" y="147"/>
                  </a:cubicBezTo>
                  <a:cubicBezTo>
                    <a:pt x="49" y="149"/>
                    <a:pt x="49" y="148"/>
                    <a:pt x="47" y="148"/>
                  </a:cubicBezTo>
                  <a:cubicBezTo>
                    <a:pt x="41" y="148"/>
                    <a:pt x="32" y="145"/>
                    <a:pt x="28" y="141"/>
                  </a:cubicBezTo>
                  <a:cubicBezTo>
                    <a:pt x="31" y="139"/>
                    <a:pt x="33" y="139"/>
                    <a:pt x="34" y="136"/>
                  </a:cubicBezTo>
                  <a:cubicBezTo>
                    <a:pt x="29" y="134"/>
                    <a:pt x="26" y="131"/>
                    <a:pt x="22" y="131"/>
                  </a:cubicBezTo>
                  <a:cubicBezTo>
                    <a:pt x="16" y="131"/>
                    <a:pt x="18" y="133"/>
                    <a:pt x="12" y="131"/>
                  </a:cubicBezTo>
                  <a:cubicBezTo>
                    <a:pt x="13" y="127"/>
                    <a:pt x="19" y="126"/>
                    <a:pt x="21" y="126"/>
                  </a:cubicBezTo>
                  <a:cubicBezTo>
                    <a:pt x="24" y="126"/>
                    <a:pt x="26" y="126"/>
                    <a:pt x="28" y="126"/>
                  </a:cubicBezTo>
                  <a:cubicBezTo>
                    <a:pt x="31" y="126"/>
                    <a:pt x="32" y="125"/>
                    <a:pt x="33" y="123"/>
                  </a:cubicBezTo>
                  <a:cubicBezTo>
                    <a:pt x="50" y="123"/>
                    <a:pt x="50" y="123"/>
                    <a:pt x="50" y="123"/>
                  </a:cubicBezTo>
                  <a:cubicBezTo>
                    <a:pt x="53" y="121"/>
                    <a:pt x="53" y="120"/>
                    <a:pt x="53" y="117"/>
                  </a:cubicBezTo>
                  <a:cubicBezTo>
                    <a:pt x="42" y="117"/>
                    <a:pt x="42" y="117"/>
                    <a:pt x="42" y="117"/>
                  </a:cubicBezTo>
                  <a:cubicBezTo>
                    <a:pt x="41" y="118"/>
                    <a:pt x="40" y="120"/>
                    <a:pt x="39" y="120"/>
                  </a:cubicBezTo>
                  <a:cubicBezTo>
                    <a:pt x="34" y="120"/>
                    <a:pt x="33" y="120"/>
                    <a:pt x="29" y="120"/>
                  </a:cubicBezTo>
                  <a:cubicBezTo>
                    <a:pt x="28" y="120"/>
                    <a:pt x="0" y="112"/>
                    <a:pt x="0" y="108"/>
                  </a:cubicBezTo>
                  <a:cubicBezTo>
                    <a:pt x="0" y="99"/>
                    <a:pt x="10" y="102"/>
                    <a:pt x="17" y="100"/>
                  </a:cubicBezTo>
                  <a:cubicBezTo>
                    <a:pt x="22" y="98"/>
                    <a:pt x="25" y="95"/>
                    <a:pt x="30" y="93"/>
                  </a:cubicBezTo>
                  <a:cubicBezTo>
                    <a:pt x="38" y="91"/>
                    <a:pt x="49" y="95"/>
                    <a:pt x="55" y="91"/>
                  </a:cubicBezTo>
                  <a:cubicBezTo>
                    <a:pt x="59" y="88"/>
                    <a:pt x="63" y="83"/>
                    <a:pt x="63" y="76"/>
                  </a:cubicBezTo>
                  <a:cubicBezTo>
                    <a:pt x="57" y="75"/>
                    <a:pt x="41" y="76"/>
                    <a:pt x="41" y="70"/>
                  </a:cubicBezTo>
                  <a:cubicBezTo>
                    <a:pt x="41" y="68"/>
                    <a:pt x="45" y="66"/>
                    <a:pt x="47" y="66"/>
                  </a:cubicBezTo>
                  <a:cubicBezTo>
                    <a:pt x="57" y="63"/>
                    <a:pt x="69" y="56"/>
                    <a:pt x="75" y="50"/>
                  </a:cubicBezTo>
                  <a:cubicBezTo>
                    <a:pt x="78" y="52"/>
                    <a:pt x="80" y="52"/>
                    <a:pt x="83" y="52"/>
                  </a:cubicBezTo>
                  <a:cubicBezTo>
                    <a:pt x="93" y="52"/>
                    <a:pt x="85" y="39"/>
                    <a:pt x="94" y="38"/>
                  </a:cubicBezTo>
                  <a:cubicBezTo>
                    <a:pt x="106" y="37"/>
                    <a:pt x="110" y="34"/>
                    <a:pt x="121" y="34"/>
                  </a:cubicBezTo>
                  <a:cubicBezTo>
                    <a:pt x="129" y="32"/>
                    <a:pt x="135" y="27"/>
                    <a:pt x="142" y="27"/>
                  </a:cubicBezTo>
                  <a:cubicBezTo>
                    <a:pt x="148" y="27"/>
                    <a:pt x="149" y="36"/>
                    <a:pt x="154" y="36"/>
                  </a:cubicBezTo>
                  <a:cubicBezTo>
                    <a:pt x="154" y="34"/>
                    <a:pt x="153" y="32"/>
                    <a:pt x="153" y="30"/>
                  </a:cubicBezTo>
                  <a:cubicBezTo>
                    <a:pt x="156" y="27"/>
                    <a:pt x="156" y="27"/>
                    <a:pt x="156" y="27"/>
                  </a:cubicBezTo>
                  <a:cubicBezTo>
                    <a:pt x="159" y="33"/>
                    <a:pt x="164" y="32"/>
                    <a:pt x="170" y="34"/>
                  </a:cubicBezTo>
                  <a:cubicBezTo>
                    <a:pt x="171" y="34"/>
                    <a:pt x="174" y="34"/>
                    <a:pt x="174" y="34"/>
                  </a:cubicBezTo>
                  <a:cubicBezTo>
                    <a:pt x="173" y="32"/>
                    <a:pt x="172" y="30"/>
                    <a:pt x="172" y="28"/>
                  </a:cubicBezTo>
                  <a:cubicBezTo>
                    <a:pt x="172" y="25"/>
                    <a:pt x="176" y="24"/>
                    <a:pt x="179" y="24"/>
                  </a:cubicBezTo>
                  <a:cubicBezTo>
                    <a:pt x="191" y="24"/>
                    <a:pt x="197" y="31"/>
                    <a:pt x="205" y="34"/>
                  </a:cubicBezTo>
                  <a:cubicBezTo>
                    <a:pt x="218" y="34"/>
                    <a:pt x="218" y="34"/>
                    <a:pt x="218" y="34"/>
                  </a:cubicBezTo>
                  <a:cubicBezTo>
                    <a:pt x="213" y="32"/>
                    <a:pt x="201" y="28"/>
                    <a:pt x="201" y="23"/>
                  </a:cubicBezTo>
                  <a:cubicBezTo>
                    <a:pt x="201" y="19"/>
                    <a:pt x="210" y="20"/>
                    <a:pt x="213" y="19"/>
                  </a:cubicBezTo>
                  <a:cubicBezTo>
                    <a:pt x="211" y="17"/>
                    <a:pt x="208" y="17"/>
                    <a:pt x="207" y="15"/>
                  </a:cubicBezTo>
                  <a:cubicBezTo>
                    <a:pt x="215" y="11"/>
                    <a:pt x="222" y="9"/>
                    <a:pt x="231" y="9"/>
                  </a:cubicBezTo>
                  <a:cubicBezTo>
                    <a:pt x="238" y="9"/>
                    <a:pt x="243" y="9"/>
                    <a:pt x="249" y="11"/>
                  </a:cubicBezTo>
                  <a:cubicBezTo>
                    <a:pt x="255" y="11"/>
                    <a:pt x="255" y="11"/>
                    <a:pt x="255" y="11"/>
                  </a:cubicBezTo>
                  <a:cubicBezTo>
                    <a:pt x="255" y="8"/>
                    <a:pt x="255" y="8"/>
                    <a:pt x="255" y="8"/>
                  </a:cubicBezTo>
                  <a:cubicBezTo>
                    <a:pt x="259" y="7"/>
                    <a:pt x="262" y="8"/>
                    <a:pt x="266" y="8"/>
                  </a:cubicBezTo>
                  <a:cubicBezTo>
                    <a:pt x="280" y="8"/>
                    <a:pt x="291" y="0"/>
                    <a:pt x="306" y="0"/>
                  </a:cubicBezTo>
                  <a:cubicBezTo>
                    <a:pt x="322" y="0"/>
                    <a:pt x="333" y="0"/>
                    <a:pt x="348" y="0"/>
                  </a:cubicBezTo>
                  <a:cubicBezTo>
                    <a:pt x="364" y="0"/>
                    <a:pt x="377" y="11"/>
                    <a:pt x="391" y="17"/>
                  </a:cubicBezTo>
                  <a:cubicBezTo>
                    <a:pt x="398" y="20"/>
                    <a:pt x="408" y="18"/>
                    <a:pt x="416" y="19"/>
                  </a:cubicBezTo>
                  <a:cubicBezTo>
                    <a:pt x="414" y="29"/>
                    <a:pt x="395" y="28"/>
                    <a:pt x="387" y="31"/>
                  </a:cubicBezTo>
                  <a:cubicBezTo>
                    <a:pt x="324" y="34"/>
                    <a:pt x="324" y="34"/>
                    <a:pt x="324" y="34"/>
                  </a:cubicBezTo>
                  <a:cubicBezTo>
                    <a:pt x="329" y="38"/>
                    <a:pt x="377" y="32"/>
                    <a:pt x="382" y="34"/>
                  </a:cubicBezTo>
                  <a:cubicBezTo>
                    <a:pt x="381" y="37"/>
                    <a:pt x="369" y="49"/>
                    <a:pt x="371" y="49"/>
                  </a:cubicBezTo>
                  <a:cubicBezTo>
                    <a:pt x="378" y="49"/>
                    <a:pt x="395" y="32"/>
                    <a:pt x="405" y="32"/>
                  </a:cubicBezTo>
                  <a:cubicBezTo>
                    <a:pt x="410" y="32"/>
                    <a:pt x="412" y="37"/>
                    <a:pt x="412" y="41"/>
                  </a:cubicBezTo>
                  <a:cubicBezTo>
                    <a:pt x="412" y="44"/>
                    <a:pt x="394" y="63"/>
                    <a:pt x="393" y="66"/>
                  </a:cubicBezTo>
                  <a:cubicBezTo>
                    <a:pt x="400" y="64"/>
                    <a:pt x="415" y="45"/>
                    <a:pt x="419" y="42"/>
                  </a:cubicBezTo>
                  <a:cubicBezTo>
                    <a:pt x="427" y="42"/>
                    <a:pt x="439" y="42"/>
                    <a:pt x="439" y="42"/>
                  </a:cubicBezTo>
                  <a:cubicBezTo>
                    <a:pt x="439" y="42"/>
                    <a:pt x="444" y="43"/>
                    <a:pt x="445" y="42"/>
                  </a:cubicBezTo>
                  <a:cubicBezTo>
                    <a:pt x="450" y="40"/>
                    <a:pt x="451" y="39"/>
                    <a:pt x="456" y="37"/>
                  </a:cubicBezTo>
                  <a:cubicBezTo>
                    <a:pt x="470" y="37"/>
                    <a:pt x="470" y="37"/>
                    <a:pt x="470" y="37"/>
                  </a:cubicBezTo>
                  <a:cubicBezTo>
                    <a:pt x="470" y="33"/>
                    <a:pt x="472" y="33"/>
                    <a:pt x="475" y="33"/>
                  </a:cubicBezTo>
                  <a:cubicBezTo>
                    <a:pt x="479" y="33"/>
                    <a:pt x="492" y="39"/>
                    <a:pt x="492" y="43"/>
                  </a:cubicBezTo>
                  <a:cubicBezTo>
                    <a:pt x="492" y="46"/>
                    <a:pt x="487" y="49"/>
                    <a:pt x="485" y="50"/>
                  </a:cubicBezTo>
                  <a:cubicBezTo>
                    <a:pt x="476" y="53"/>
                    <a:pt x="470" y="61"/>
                    <a:pt x="457" y="61"/>
                  </a:cubicBezTo>
                  <a:cubicBezTo>
                    <a:pt x="460" y="63"/>
                    <a:pt x="461" y="63"/>
                    <a:pt x="463" y="61"/>
                  </a:cubicBezTo>
                  <a:cubicBezTo>
                    <a:pt x="463" y="69"/>
                    <a:pt x="455" y="69"/>
                    <a:pt x="450" y="70"/>
                  </a:cubicBezTo>
                  <a:cubicBezTo>
                    <a:pt x="452" y="74"/>
                    <a:pt x="450" y="71"/>
                    <a:pt x="450" y="74"/>
                  </a:cubicBezTo>
                  <a:cubicBezTo>
                    <a:pt x="450" y="79"/>
                    <a:pt x="443" y="80"/>
                    <a:pt x="437" y="81"/>
                  </a:cubicBezTo>
                  <a:cubicBezTo>
                    <a:pt x="437" y="84"/>
                    <a:pt x="437" y="84"/>
                    <a:pt x="437" y="85"/>
                  </a:cubicBezTo>
                  <a:cubicBezTo>
                    <a:pt x="437" y="91"/>
                    <a:pt x="431" y="93"/>
                    <a:pt x="426" y="97"/>
                  </a:cubicBezTo>
                  <a:cubicBezTo>
                    <a:pt x="422" y="100"/>
                    <a:pt x="422" y="107"/>
                    <a:pt x="421" y="110"/>
                  </a:cubicBezTo>
                  <a:cubicBezTo>
                    <a:pt x="424" y="111"/>
                    <a:pt x="426" y="110"/>
                    <a:pt x="429" y="110"/>
                  </a:cubicBezTo>
                  <a:cubicBezTo>
                    <a:pt x="434" y="110"/>
                    <a:pt x="438" y="113"/>
                    <a:pt x="441" y="115"/>
                  </a:cubicBezTo>
                  <a:cubicBezTo>
                    <a:pt x="439" y="116"/>
                    <a:pt x="437" y="117"/>
                    <a:pt x="436" y="117"/>
                  </a:cubicBezTo>
                  <a:cubicBezTo>
                    <a:pt x="437" y="122"/>
                    <a:pt x="448" y="120"/>
                    <a:pt x="448" y="127"/>
                  </a:cubicBezTo>
                  <a:cubicBezTo>
                    <a:pt x="448" y="134"/>
                    <a:pt x="433" y="131"/>
                    <a:pt x="428" y="131"/>
                  </a:cubicBezTo>
                  <a:cubicBezTo>
                    <a:pt x="425" y="131"/>
                    <a:pt x="422" y="134"/>
                    <a:pt x="422" y="136"/>
                  </a:cubicBezTo>
                  <a:cubicBezTo>
                    <a:pt x="422" y="141"/>
                    <a:pt x="427" y="141"/>
                    <a:pt x="431" y="141"/>
                  </a:cubicBezTo>
                  <a:cubicBezTo>
                    <a:pt x="431" y="147"/>
                    <a:pt x="436" y="149"/>
                    <a:pt x="436" y="153"/>
                  </a:cubicBezTo>
                  <a:cubicBezTo>
                    <a:pt x="436" y="155"/>
                    <a:pt x="434" y="157"/>
                    <a:pt x="436" y="159"/>
                  </a:cubicBezTo>
                  <a:cubicBezTo>
                    <a:pt x="431" y="159"/>
                    <a:pt x="426" y="159"/>
                    <a:pt x="426" y="163"/>
                  </a:cubicBezTo>
                  <a:cubicBezTo>
                    <a:pt x="426" y="168"/>
                    <a:pt x="435" y="167"/>
                    <a:pt x="438" y="169"/>
                  </a:cubicBezTo>
                  <a:cubicBezTo>
                    <a:pt x="436" y="173"/>
                    <a:pt x="430" y="176"/>
                    <a:pt x="425" y="176"/>
                  </a:cubicBezTo>
                  <a:cubicBezTo>
                    <a:pt x="425" y="178"/>
                    <a:pt x="426" y="180"/>
                    <a:pt x="428" y="181"/>
                  </a:cubicBezTo>
                  <a:cubicBezTo>
                    <a:pt x="426" y="189"/>
                    <a:pt x="414" y="186"/>
                    <a:pt x="412" y="192"/>
                  </a:cubicBezTo>
                  <a:cubicBezTo>
                    <a:pt x="409" y="190"/>
                    <a:pt x="406" y="188"/>
                    <a:pt x="404" y="185"/>
                  </a:cubicBezTo>
                  <a:cubicBezTo>
                    <a:pt x="399" y="185"/>
                    <a:pt x="399" y="185"/>
                    <a:pt x="399" y="185"/>
                  </a:cubicBezTo>
                  <a:cubicBezTo>
                    <a:pt x="402" y="193"/>
                    <a:pt x="415" y="190"/>
                    <a:pt x="415" y="198"/>
                  </a:cubicBezTo>
                  <a:cubicBezTo>
                    <a:pt x="415" y="201"/>
                    <a:pt x="414" y="206"/>
                    <a:pt x="411" y="206"/>
                  </a:cubicBezTo>
                  <a:cubicBezTo>
                    <a:pt x="406" y="206"/>
                    <a:pt x="397" y="198"/>
                    <a:pt x="395" y="193"/>
                  </a:cubicBezTo>
                  <a:cubicBezTo>
                    <a:pt x="393" y="193"/>
                    <a:pt x="392" y="193"/>
                    <a:pt x="391" y="193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402" y="208"/>
                    <a:pt x="420" y="213"/>
                    <a:pt x="420" y="229"/>
                  </a:cubicBezTo>
                  <a:cubicBezTo>
                    <a:pt x="420" y="232"/>
                    <a:pt x="415" y="232"/>
                    <a:pt x="412" y="232"/>
                  </a:cubicBezTo>
                  <a:cubicBezTo>
                    <a:pt x="399" y="232"/>
                    <a:pt x="402" y="218"/>
                    <a:pt x="390" y="218"/>
                  </a:cubicBezTo>
                  <a:cubicBezTo>
                    <a:pt x="388" y="218"/>
                    <a:pt x="387" y="219"/>
                    <a:pt x="385" y="218"/>
                  </a:cubicBezTo>
                  <a:cubicBezTo>
                    <a:pt x="385" y="222"/>
                    <a:pt x="388" y="223"/>
                    <a:pt x="388" y="225"/>
                  </a:cubicBezTo>
                  <a:cubicBezTo>
                    <a:pt x="388" y="228"/>
                    <a:pt x="383" y="229"/>
                    <a:pt x="382" y="229"/>
                  </a:cubicBezTo>
                  <a:cubicBezTo>
                    <a:pt x="382" y="238"/>
                    <a:pt x="408" y="236"/>
                    <a:pt x="414" y="238"/>
                  </a:cubicBezTo>
                  <a:cubicBezTo>
                    <a:pt x="409" y="242"/>
                    <a:pt x="406" y="242"/>
                    <a:pt x="401" y="244"/>
                  </a:cubicBezTo>
                  <a:cubicBezTo>
                    <a:pt x="392" y="247"/>
                    <a:pt x="389" y="255"/>
                    <a:pt x="381" y="258"/>
                  </a:cubicBezTo>
                  <a:cubicBezTo>
                    <a:pt x="370" y="261"/>
                    <a:pt x="362" y="260"/>
                    <a:pt x="351" y="265"/>
                  </a:cubicBezTo>
                  <a:cubicBezTo>
                    <a:pt x="338" y="265"/>
                    <a:pt x="338" y="265"/>
                    <a:pt x="338" y="265"/>
                  </a:cubicBezTo>
                  <a:cubicBezTo>
                    <a:pt x="335" y="266"/>
                    <a:pt x="332" y="267"/>
                    <a:pt x="332" y="270"/>
                  </a:cubicBezTo>
                  <a:cubicBezTo>
                    <a:pt x="325" y="275"/>
                    <a:pt x="325" y="275"/>
                    <a:pt x="325" y="275"/>
                  </a:cubicBezTo>
                  <a:cubicBezTo>
                    <a:pt x="319" y="279"/>
                    <a:pt x="319" y="285"/>
                    <a:pt x="315" y="289"/>
                  </a:cubicBezTo>
                  <a:cubicBezTo>
                    <a:pt x="309" y="295"/>
                    <a:pt x="299" y="293"/>
                    <a:pt x="293" y="298"/>
                  </a:cubicBezTo>
                  <a:cubicBezTo>
                    <a:pt x="289" y="298"/>
                    <a:pt x="289" y="298"/>
                    <a:pt x="289" y="298"/>
                  </a:cubicBezTo>
                  <a:cubicBezTo>
                    <a:pt x="289" y="292"/>
                    <a:pt x="289" y="292"/>
                    <a:pt x="289" y="292"/>
                  </a:cubicBezTo>
                  <a:cubicBezTo>
                    <a:pt x="284" y="294"/>
                    <a:pt x="286" y="297"/>
                    <a:pt x="283" y="299"/>
                  </a:cubicBezTo>
                  <a:cubicBezTo>
                    <a:pt x="277" y="305"/>
                    <a:pt x="261" y="303"/>
                    <a:pt x="261" y="312"/>
                  </a:cubicBezTo>
                  <a:cubicBezTo>
                    <a:pt x="261" y="313"/>
                    <a:pt x="262" y="314"/>
                    <a:pt x="262" y="315"/>
                  </a:cubicBezTo>
                  <a:cubicBezTo>
                    <a:pt x="261" y="316"/>
                    <a:pt x="260" y="317"/>
                    <a:pt x="260" y="318"/>
                  </a:cubicBezTo>
                  <a:cubicBezTo>
                    <a:pt x="260" y="320"/>
                    <a:pt x="263" y="322"/>
                    <a:pt x="263" y="325"/>
                  </a:cubicBezTo>
                  <a:cubicBezTo>
                    <a:pt x="263" y="335"/>
                    <a:pt x="250" y="332"/>
                    <a:pt x="250" y="340"/>
                  </a:cubicBezTo>
                  <a:cubicBezTo>
                    <a:pt x="250" y="345"/>
                    <a:pt x="249" y="353"/>
                    <a:pt x="250" y="356"/>
                  </a:cubicBezTo>
                  <a:cubicBezTo>
                    <a:pt x="243" y="359"/>
                    <a:pt x="247" y="374"/>
                    <a:pt x="239" y="374"/>
                  </a:cubicBezTo>
                  <a:cubicBezTo>
                    <a:pt x="237" y="374"/>
                    <a:pt x="236" y="373"/>
                    <a:pt x="236" y="371"/>
                  </a:cubicBezTo>
                  <a:cubicBezTo>
                    <a:pt x="232" y="371"/>
                    <a:pt x="232" y="373"/>
                    <a:pt x="230" y="373"/>
                  </a:cubicBezTo>
                  <a:cubicBezTo>
                    <a:pt x="223" y="373"/>
                    <a:pt x="223" y="360"/>
                    <a:pt x="216" y="360"/>
                  </a:cubicBezTo>
                  <a:cubicBezTo>
                    <a:pt x="212" y="360"/>
                    <a:pt x="208" y="363"/>
                    <a:pt x="204" y="364"/>
                  </a:cubicBezTo>
                  <a:cubicBezTo>
                    <a:pt x="202" y="357"/>
                    <a:pt x="199" y="359"/>
                    <a:pt x="195" y="356"/>
                  </a:cubicBezTo>
                  <a:cubicBezTo>
                    <a:pt x="193" y="355"/>
                    <a:pt x="193" y="351"/>
                    <a:pt x="193" y="350"/>
                  </a:cubicBezTo>
                  <a:cubicBezTo>
                    <a:pt x="187" y="345"/>
                    <a:pt x="176" y="332"/>
                    <a:pt x="176" y="324"/>
                  </a:cubicBezTo>
                  <a:cubicBezTo>
                    <a:pt x="176" y="320"/>
                    <a:pt x="178" y="321"/>
                    <a:pt x="180" y="319"/>
                  </a:cubicBezTo>
                  <a:cubicBezTo>
                    <a:pt x="176" y="313"/>
                    <a:pt x="175" y="320"/>
                    <a:pt x="170" y="318"/>
                  </a:cubicBezTo>
                  <a:cubicBezTo>
                    <a:pt x="168" y="317"/>
                    <a:pt x="168" y="311"/>
                    <a:pt x="167" y="308"/>
                  </a:cubicBezTo>
                  <a:cubicBezTo>
                    <a:pt x="165" y="303"/>
                    <a:pt x="157" y="300"/>
                    <a:pt x="157" y="292"/>
                  </a:cubicBezTo>
                  <a:cubicBezTo>
                    <a:pt x="157" y="289"/>
                    <a:pt x="159" y="288"/>
                    <a:pt x="160" y="285"/>
                  </a:cubicBezTo>
                  <a:cubicBezTo>
                    <a:pt x="158" y="284"/>
                    <a:pt x="156" y="283"/>
                    <a:pt x="154" y="285"/>
                  </a:cubicBezTo>
                  <a:cubicBezTo>
                    <a:pt x="154" y="278"/>
                    <a:pt x="154" y="278"/>
                    <a:pt x="154" y="278"/>
                  </a:cubicBezTo>
                  <a:cubicBezTo>
                    <a:pt x="158" y="273"/>
                    <a:pt x="160" y="267"/>
                    <a:pt x="166" y="262"/>
                  </a:cubicBez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649" name="Google Shape;649;p24"/>
            <p:cNvSpPr/>
            <p:nvPr/>
          </p:nvSpPr>
          <p:spPr>
            <a:xfrm>
              <a:off x="8121311" y="1661166"/>
              <a:ext cx="100022" cy="69580"/>
            </a:xfrm>
            <a:custGeom>
              <a:rect b="b" l="l" r="r" t="t"/>
              <a:pathLst>
                <a:path extrusionOk="0" h="16" w="23">
                  <a:moveTo>
                    <a:pt x="5" y="16"/>
                  </a:moveTo>
                  <a:cubicBezTo>
                    <a:pt x="3" y="16"/>
                    <a:pt x="0" y="9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3" y="0"/>
                    <a:pt x="16" y="8"/>
                    <a:pt x="23" y="10"/>
                  </a:cubicBezTo>
                  <a:cubicBezTo>
                    <a:pt x="23" y="15"/>
                    <a:pt x="17" y="16"/>
                    <a:pt x="12" y="16"/>
                  </a:cubicBezTo>
                  <a:lnTo>
                    <a:pt x="5" y="16"/>
                  </a:ln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650" name="Google Shape;650;p24"/>
            <p:cNvSpPr/>
            <p:nvPr/>
          </p:nvSpPr>
          <p:spPr>
            <a:xfrm>
              <a:off x="9380291" y="1317609"/>
              <a:ext cx="54360" cy="34790"/>
            </a:xfrm>
            <a:custGeom>
              <a:rect b="b" l="l" r="r" t="t"/>
              <a:pathLst>
                <a:path extrusionOk="0" h="8" w="13">
                  <a:moveTo>
                    <a:pt x="4" y="8"/>
                  </a:moveTo>
                  <a:cubicBezTo>
                    <a:pt x="2" y="8"/>
                    <a:pt x="0" y="5"/>
                    <a:pt x="0" y="4"/>
                  </a:cubicBezTo>
                  <a:cubicBezTo>
                    <a:pt x="0" y="2"/>
                    <a:pt x="2" y="1"/>
                    <a:pt x="3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2"/>
                    <a:pt x="8" y="2"/>
                    <a:pt x="8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1" y="4"/>
                    <a:pt x="7" y="8"/>
                    <a:pt x="4" y="8"/>
                  </a:cubicBez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651" name="Google Shape;651;p24"/>
            <p:cNvSpPr/>
            <p:nvPr/>
          </p:nvSpPr>
          <p:spPr>
            <a:xfrm>
              <a:off x="7966928" y="2683136"/>
              <a:ext cx="232662" cy="223964"/>
            </a:xfrm>
            <a:custGeom>
              <a:rect b="b" l="l" r="r" t="t"/>
              <a:pathLst>
                <a:path extrusionOk="0" h="52" w="54">
                  <a:moveTo>
                    <a:pt x="3" y="43"/>
                  </a:moveTo>
                  <a:cubicBezTo>
                    <a:pt x="2" y="43"/>
                    <a:pt x="0" y="41"/>
                    <a:pt x="0" y="40"/>
                  </a:cubicBezTo>
                  <a:cubicBezTo>
                    <a:pt x="0" y="39"/>
                    <a:pt x="6" y="35"/>
                    <a:pt x="6" y="35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5" y="33"/>
                    <a:pt x="4" y="33"/>
                    <a:pt x="3" y="32"/>
                  </a:cubicBezTo>
                  <a:cubicBezTo>
                    <a:pt x="11" y="28"/>
                    <a:pt x="14" y="15"/>
                    <a:pt x="19" y="8"/>
                  </a:cubicBezTo>
                  <a:cubicBezTo>
                    <a:pt x="21" y="4"/>
                    <a:pt x="23" y="0"/>
                    <a:pt x="27" y="0"/>
                  </a:cubicBezTo>
                  <a:cubicBezTo>
                    <a:pt x="28" y="0"/>
                    <a:pt x="29" y="1"/>
                    <a:pt x="29" y="2"/>
                  </a:cubicBezTo>
                  <a:cubicBezTo>
                    <a:pt x="29" y="9"/>
                    <a:pt x="23" y="12"/>
                    <a:pt x="22" y="17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4" y="19"/>
                    <a:pt x="24" y="17"/>
                    <a:pt x="26" y="17"/>
                  </a:cubicBezTo>
                  <a:cubicBezTo>
                    <a:pt x="28" y="17"/>
                    <a:pt x="29" y="18"/>
                    <a:pt x="31" y="19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4" y="23"/>
                    <a:pt x="34" y="24"/>
                    <a:pt x="34" y="24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41" y="24"/>
                    <a:pt x="45" y="24"/>
                    <a:pt x="46" y="23"/>
                  </a:cubicBezTo>
                  <a:cubicBezTo>
                    <a:pt x="46" y="26"/>
                    <a:pt x="46" y="28"/>
                    <a:pt x="46" y="33"/>
                  </a:cubicBezTo>
                  <a:cubicBezTo>
                    <a:pt x="46" y="32"/>
                    <a:pt x="48" y="32"/>
                    <a:pt x="49" y="32"/>
                  </a:cubicBezTo>
                  <a:cubicBezTo>
                    <a:pt x="49" y="34"/>
                    <a:pt x="46" y="35"/>
                    <a:pt x="46" y="36"/>
                  </a:cubicBezTo>
                  <a:cubicBezTo>
                    <a:pt x="46" y="37"/>
                    <a:pt x="48" y="39"/>
                    <a:pt x="48" y="41"/>
                  </a:cubicBezTo>
                  <a:cubicBezTo>
                    <a:pt x="51" y="41"/>
                    <a:pt x="50" y="40"/>
                    <a:pt x="52" y="39"/>
                  </a:cubicBezTo>
                  <a:cubicBezTo>
                    <a:pt x="52" y="42"/>
                    <a:pt x="54" y="42"/>
                    <a:pt x="54" y="45"/>
                  </a:cubicBezTo>
                  <a:cubicBezTo>
                    <a:pt x="54" y="48"/>
                    <a:pt x="52" y="52"/>
                    <a:pt x="49" y="52"/>
                  </a:cubicBezTo>
                  <a:cubicBezTo>
                    <a:pt x="47" y="52"/>
                    <a:pt x="47" y="49"/>
                    <a:pt x="47" y="48"/>
                  </a:cubicBezTo>
                  <a:cubicBezTo>
                    <a:pt x="46" y="48"/>
                    <a:pt x="45" y="48"/>
                    <a:pt x="44" y="48"/>
                  </a:cubicBezTo>
                  <a:cubicBezTo>
                    <a:pt x="42" y="48"/>
                    <a:pt x="44" y="42"/>
                    <a:pt x="41" y="40"/>
                  </a:cubicBezTo>
                  <a:cubicBezTo>
                    <a:pt x="39" y="43"/>
                    <a:pt x="37" y="48"/>
                    <a:pt x="33" y="48"/>
                  </a:cubicBezTo>
                  <a:cubicBezTo>
                    <a:pt x="33" y="48"/>
                    <a:pt x="31" y="48"/>
                    <a:pt x="31" y="48"/>
                  </a:cubicBezTo>
                  <a:cubicBezTo>
                    <a:pt x="31" y="45"/>
                    <a:pt x="34" y="45"/>
                    <a:pt x="35" y="43"/>
                  </a:cubicBezTo>
                  <a:cubicBezTo>
                    <a:pt x="32" y="43"/>
                    <a:pt x="28" y="45"/>
                    <a:pt x="26" y="42"/>
                  </a:cubicBezTo>
                  <a:cubicBezTo>
                    <a:pt x="24" y="43"/>
                    <a:pt x="23" y="43"/>
                    <a:pt x="21" y="43"/>
                  </a:cubicBezTo>
                  <a:cubicBezTo>
                    <a:pt x="17" y="43"/>
                    <a:pt x="15" y="41"/>
                    <a:pt x="12" y="41"/>
                  </a:cubicBezTo>
                  <a:cubicBezTo>
                    <a:pt x="8" y="41"/>
                    <a:pt x="7" y="43"/>
                    <a:pt x="3" y="43"/>
                  </a:cubicBez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652" name="Google Shape;652;p24"/>
            <p:cNvSpPr/>
            <p:nvPr/>
          </p:nvSpPr>
          <p:spPr>
            <a:xfrm>
              <a:off x="5933859" y="3492015"/>
              <a:ext cx="1406842" cy="943692"/>
            </a:xfrm>
            <a:custGeom>
              <a:rect b="b" l="l" r="r" t="t"/>
              <a:pathLst>
                <a:path extrusionOk="0" h="220" w="328">
                  <a:moveTo>
                    <a:pt x="162" y="60"/>
                  </a:moveTo>
                  <a:cubicBezTo>
                    <a:pt x="162" y="62"/>
                    <a:pt x="163" y="63"/>
                    <a:pt x="163" y="64"/>
                  </a:cubicBezTo>
                  <a:cubicBezTo>
                    <a:pt x="163" y="70"/>
                    <a:pt x="161" y="72"/>
                    <a:pt x="160" y="76"/>
                  </a:cubicBezTo>
                  <a:cubicBezTo>
                    <a:pt x="160" y="92"/>
                    <a:pt x="160" y="92"/>
                    <a:pt x="160" y="92"/>
                  </a:cubicBezTo>
                  <a:cubicBezTo>
                    <a:pt x="160" y="94"/>
                    <a:pt x="162" y="97"/>
                    <a:pt x="162" y="98"/>
                  </a:cubicBezTo>
                  <a:cubicBezTo>
                    <a:pt x="164" y="100"/>
                    <a:pt x="162" y="102"/>
                    <a:pt x="163" y="105"/>
                  </a:cubicBezTo>
                  <a:cubicBezTo>
                    <a:pt x="164" y="107"/>
                    <a:pt x="168" y="111"/>
                    <a:pt x="170" y="113"/>
                  </a:cubicBezTo>
                  <a:cubicBezTo>
                    <a:pt x="175" y="118"/>
                    <a:pt x="175" y="123"/>
                    <a:pt x="183" y="125"/>
                  </a:cubicBezTo>
                  <a:cubicBezTo>
                    <a:pt x="185" y="126"/>
                    <a:pt x="185" y="129"/>
                    <a:pt x="188" y="129"/>
                  </a:cubicBezTo>
                  <a:cubicBezTo>
                    <a:pt x="193" y="129"/>
                    <a:pt x="198" y="125"/>
                    <a:pt x="203" y="125"/>
                  </a:cubicBezTo>
                  <a:cubicBezTo>
                    <a:pt x="207" y="125"/>
                    <a:pt x="208" y="126"/>
                    <a:pt x="209" y="126"/>
                  </a:cubicBezTo>
                  <a:cubicBezTo>
                    <a:pt x="211" y="126"/>
                    <a:pt x="213" y="123"/>
                    <a:pt x="213" y="122"/>
                  </a:cubicBezTo>
                  <a:cubicBezTo>
                    <a:pt x="214" y="118"/>
                    <a:pt x="219" y="115"/>
                    <a:pt x="219" y="110"/>
                  </a:cubicBezTo>
                  <a:cubicBezTo>
                    <a:pt x="219" y="102"/>
                    <a:pt x="228" y="99"/>
                    <a:pt x="236" y="99"/>
                  </a:cubicBezTo>
                  <a:cubicBezTo>
                    <a:pt x="239" y="99"/>
                    <a:pt x="241" y="99"/>
                    <a:pt x="242" y="100"/>
                  </a:cubicBezTo>
                  <a:cubicBezTo>
                    <a:pt x="243" y="100"/>
                    <a:pt x="247" y="101"/>
                    <a:pt x="249" y="101"/>
                  </a:cubicBezTo>
                  <a:cubicBezTo>
                    <a:pt x="249" y="101"/>
                    <a:pt x="249" y="102"/>
                    <a:pt x="249" y="103"/>
                  </a:cubicBezTo>
                  <a:cubicBezTo>
                    <a:pt x="249" y="107"/>
                    <a:pt x="244" y="112"/>
                    <a:pt x="244" y="118"/>
                  </a:cubicBezTo>
                  <a:cubicBezTo>
                    <a:pt x="244" y="122"/>
                    <a:pt x="242" y="124"/>
                    <a:pt x="240" y="127"/>
                  </a:cubicBezTo>
                  <a:cubicBezTo>
                    <a:pt x="240" y="127"/>
                    <a:pt x="240" y="126"/>
                    <a:pt x="240" y="125"/>
                  </a:cubicBezTo>
                  <a:cubicBezTo>
                    <a:pt x="239" y="125"/>
                    <a:pt x="239" y="125"/>
                    <a:pt x="238" y="125"/>
                  </a:cubicBezTo>
                  <a:cubicBezTo>
                    <a:pt x="238" y="128"/>
                    <a:pt x="238" y="135"/>
                    <a:pt x="238" y="139"/>
                  </a:cubicBezTo>
                  <a:cubicBezTo>
                    <a:pt x="238" y="142"/>
                    <a:pt x="234" y="143"/>
                    <a:pt x="233" y="145"/>
                  </a:cubicBezTo>
                  <a:cubicBezTo>
                    <a:pt x="233" y="145"/>
                    <a:pt x="233" y="146"/>
                    <a:pt x="233" y="146"/>
                  </a:cubicBezTo>
                  <a:cubicBezTo>
                    <a:pt x="233" y="148"/>
                    <a:pt x="234" y="149"/>
                    <a:pt x="236" y="149"/>
                  </a:cubicBezTo>
                  <a:cubicBezTo>
                    <a:pt x="246" y="149"/>
                    <a:pt x="253" y="148"/>
                    <a:pt x="263" y="148"/>
                  </a:cubicBezTo>
                  <a:cubicBezTo>
                    <a:pt x="270" y="148"/>
                    <a:pt x="272" y="152"/>
                    <a:pt x="277" y="154"/>
                  </a:cubicBezTo>
                  <a:cubicBezTo>
                    <a:pt x="277" y="155"/>
                    <a:pt x="277" y="156"/>
                    <a:pt x="277" y="158"/>
                  </a:cubicBezTo>
                  <a:cubicBezTo>
                    <a:pt x="277" y="161"/>
                    <a:pt x="277" y="168"/>
                    <a:pt x="275" y="171"/>
                  </a:cubicBezTo>
                  <a:cubicBezTo>
                    <a:pt x="275" y="177"/>
                    <a:pt x="275" y="183"/>
                    <a:pt x="275" y="188"/>
                  </a:cubicBezTo>
                  <a:cubicBezTo>
                    <a:pt x="275" y="194"/>
                    <a:pt x="281" y="197"/>
                    <a:pt x="286" y="199"/>
                  </a:cubicBezTo>
                  <a:cubicBezTo>
                    <a:pt x="289" y="201"/>
                    <a:pt x="289" y="206"/>
                    <a:pt x="294" y="206"/>
                  </a:cubicBezTo>
                  <a:cubicBezTo>
                    <a:pt x="301" y="206"/>
                    <a:pt x="305" y="200"/>
                    <a:pt x="312" y="200"/>
                  </a:cubicBezTo>
                  <a:cubicBezTo>
                    <a:pt x="320" y="200"/>
                    <a:pt x="324" y="206"/>
                    <a:pt x="328" y="210"/>
                  </a:cubicBezTo>
                  <a:cubicBezTo>
                    <a:pt x="328" y="210"/>
                    <a:pt x="322" y="217"/>
                    <a:pt x="321" y="216"/>
                  </a:cubicBezTo>
                  <a:cubicBezTo>
                    <a:pt x="320" y="216"/>
                    <a:pt x="318" y="215"/>
                    <a:pt x="318" y="214"/>
                  </a:cubicBezTo>
                  <a:cubicBezTo>
                    <a:pt x="318" y="213"/>
                    <a:pt x="319" y="212"/>
                    <a:pt x="319" y="211"/>
                  </a:cubicBezTo>
                  <a:cubicBezTo>
                    <a:pt x="316" y="210"/>
                    <a:pt x="315" y="206"/>
                    <a:pt x="312" y="206"/>
                  </a:cubicBezTo>
                  <a:cubicBezTo>
                    <a:pt x="310" y="206"/>
                    <a:pt x="302" y="212"/>
                    <a:pt x="302" y="214"/>
                  </a:cubicBezTo>
                  <a:cubicBezTo>
                    <a:pt x="302" y="215"/>
                    <a:pt x="304" y="216"/>
                    <a:pt x="304" y="216"/>
                  </a:cubicBezTo>
                  <a:cubicBezTo>
                    <a:pt x="304" y="219"/>
                    <a:pt x="302" y="220"/>
                    <a:pt x="300" y="220"/>
                  </a:cubicBezTo>
                  <a:cubicBezTo>
                    <a:pt x="296" y="220"/>
                    <a:pt x="293" y="215"/>
                    <a:pt x="290" y="213"/>
                  </a:cubicBezTo>
                  <a:cubicBezTo>
                    <a:pt x="288" y="211"/>
                    <a:pt x="284" y="212"/>
                    <a:pt x="282" y="212"/>
                  </a:cubicBezTo>
                  <a:cubicBezTo>
                    <a:pt x="281" y="212"/>
                    <a:pt x="280" y="211"/>
                    <a:pt x="280" y="211"/>
                  </a:cubicBezTo>
                  <a:cubicBezTo>
                    <a:pt x="276" y="210"/>
                    <a:pt x="276" y="207"/>
                    <a:pt x="275" y="205"/>
                  </a:cubicBezTo>
                  <a:cubicBezTo>
                    <a:pt x="274" y="203"/>
                    <a:pt x="265" y="197"/>
                    <a:pt x="264" y="197"/>
                  </a:cubicBezTo>
                  <a:cubicBezTo>
                    <a:pt x="264" y="198"/>
                    <a:pt x="264" y="199"/>
                    <a:pt x="264" y="200"/>
                  </a:cubicBezTo>
                  <a:cubicBezTo>
                    <a:pt x="261" y="200"/>
                    <a:pt x="261" y="200"/>
                    <a:pt x="261" y="200"/>
                  </a:cubicBezTo>
                  <a:cubicBezTo>
                    <a:pt x="257" y="197"/>
                    <a:pt x="260" y="193"/>
                    <a:pt x="259" y="188"/>
                  </a:cubicBezTo>
                  <a:cubicBezTo>
                    <a:pt x="258" y="185"/>
                    <a:pt x="256" y="185"/>
                    <a:pt x="255" y="183"/>
                  </a:cubicBezTo>
                  <a:cubicBezTo>
                    <a:pt x="250" y="179"/>
                    <a:pt x="245" y="176"/>
                    <a:pt x="244" y="169"/>
                  </a:cubicBezTo>
                  <a:cubicBezTo>
                    <a:pt x="243" y="169"/>
                    <a:pt x="242" y="169"/>
                    <a:pt x="242" y="169"/>
                  </a:cubicBezTo>
                  <a:cubicBezTo>
                    <a:pt x="240" y="169"/>
                    <a:pt x="238" y="171"/>
                    <a:pt x="236" y="171"/>
                  </a:cubicBezTo>
                  <a:cubicBezTo>
                    <a:pt x="231" y="171"/>
                    <a:pt x="228" y="168"/>
                    <a:pt x="224" y="166"/>
                  </a:cubicBezTo>
                  <a:cubicBezTo>
                    <a:pt x="219" y="163"/>
                    <a:pt x="215" y="165"/>
                    <a:pt x="209" y="162"/>
                  </a:cubicBezTo>
                  <a:cubicBezTo>
                    <a:pt x="200" y="158"/>
                    <a:pt x="199" y="151"/>
                    <a:pt x="191" y="147"/>
                  </a:cubicBezTo>
                  <a:cubicBezTo>
                    <a:pt x="190" y="147"/>
                    <a:pt x="190" y="147"/>
                    <a:pt x="190" y="147"/>
                  </a:cubicBezTo>
                  <a:cubicBezTo>
                    <a:pt x="187" y="146"/>
                    <a:pt x="186" y="145"/>
                    <a:pt x="183" y="145"/>
                  </a:cubicBezTo>
                  <a:cubicBezTo>
                    <a:pt x="178" y="145"/>
                    <a:pt x="177" y="151"/>
                    <a:pt x="172" y="151"/>
                  </a:cubicBezTo>
                  <a:cubicBezTo>
                    <a:pt x="170" y="151"/>
                    <a:pt x="168" y="149"/>
                    <a:pt x="167" y="148"/>
                  </a:cubicBezTo>
                  <a:cubicBezTo>
                    <a:pt x="164" y="147"/>
                    <a:pt x="162" y="148"/>
                    <a:pt x="160" y="148"/>
                  </a:cubicBezTo>
                  <a:cubicBezTo>
                    <a:pt x="157" y="148"/>
                    <a:pt x="147" y="141"/>
                    <a:pt x="144" y="139"/>
                  </a:cubicBezTo>
                  <a:cubicBezTo>
                    <a:pt x="141" y="138"/>
                    <a:pt x="139" y="140"/>
                    <a:pt x="136" y="139"/>
                  </a:cubicBezTo>
                  <a:cubicBezTo>
                    <a:pt x="132" y="138"/>
                    <a:pt x="131" y="134"/>
                    <a:pt x="127" y="132"/>
                  </a:cubicBezTo>
                  <a:cubicBezTo>
                    <a:pt x="123" y="130"/>
                    <a:pt x="121" y="131"/>
                    <a:pt x="117" y="129"/>
                  </a:cubicBezTo>
                  <a:cubicBezTo>
                    <a:pt x="116" y="128"/>
                    <a:pt x="115" y="128"/>
                    <a:pt x="114" y="127"/>
                  </a:cubicBezTo>
                  <a:cubicBezTo>
                    <a:pt x="111" y="124"/>
                    <a:pt x="102" y="122"/>
                    <a:pt x="101" y="118"/>
                  </a:cubicBezTo>
                  <a:cubicBezTo>
                    <a:pt x="98" y="118"/>
                    <a:pt x="97" y="115"/>
                    <a:pt x="97" y="112"/>
                  </a:cubicBezTo>
                  <a:cubicBezTo>
                    <a:pt x="97" y="109"/>
                    <a:pt x="100" y="107"/>
                    <a:pt x="100" y="104"/>
                  </a:cubicBezTo>
                  <a:cubicBezTo>
                    <a:pt x="100" y="101"/>
                    <a:pt x="97" y="100"/>
                    <a:pt x="97" y="98"/>
                  </a:cubicBezTo>
                  <a:cubicBezTo>
                    <a:pt x="93" y="87"/>
                    <a:pt x="84" y="79"/>
                    <a:pt x="77" y="73"/>
                  </a:cubicBezTo>
                  <a:cubicBezTo>
                    <a:pt x="74" y="70"/>
                    <a:pt x="70" y="69"/>
                    <a:pt x="67" y="66"/>
                  </a:cubicBezTo>
                  <a:cubicBezTo>
                    <a:pt x="65" y="64"/>
                    <a:pt x="67" y="61"/>
                    <a:pt x="65" y="57"/>
                  </a:cubicBezTo>
                  <a:cubicBezTo>
                    <a:pt x="63" y="52"/>
                    <a:pt x="54" y="52"/>
                    <a:pt x="54" y="45"/>
                  </a:cubicBezTo>
                  <a:cubicBezTo>
                    <a:pt x="51" y="44"/>
                    <a:pt x="51" y="44"/>
                    <a:pt x="51" y="45"/>
                  </a:cubicBezTo>
                  <a:cubicBezTo>
                    <a:pt x="47" y="41"/>
                    <a:pt x="44" y="38"/>
                    <a:pt x="41" y="35"/>
                  </a:cubicBezTo>
                  <a:cubicBezTo>
                    <a:pt x="38" y="32"/>
                    <a:pt x="39" y="27"/>
                    <a:pt x="36" y="25"/>
                  </a:cubicBezTo>
                  <a:cubicBezTo>
                    <a:pt x="34" y="22"/>
                    <a:pt x="34" y="16"/>
                    <a:pt x="32" y="15"/>
                  </a:cubicBezTo>
                  <a:cubicBezTo>
                    <a:pt x="27" y="12"/>
                    <a:pt x="23" y="13"/>
                    <a:pt x="19" y="9"/>
                  </a:cubicBezTo>
                  <a:cubicBezTo>
                    <a:pt x="18" y="10"/>
                    <a:pt x="18" y="12"/>
                    <a:pt x="18" y="13"/>
                  </a:cubicBezTo>
                  <a:cubicBezTo>
                    <a:pt x="18" y="19"/>
                    <a:pt x="21" y="22"/>
                    <a:pt x="24" y="27"/>
                  </a:cubicBezTo>
                  <a:cubicBezTo>
                    <a:pt x="26" y="32"/>
                    <a:pt x="29" y="32"/>
                    <a:pt x="32" y="35"/>
                  </a:cubicBezTo>
                  <a:cubicBezTo>
                    <a:pt x="36" y="39"/>
                    <a:pt x="37" y="41"/>
                    <a:pt x="38" y="46"/>
                  </a:cubicBezTo>
                  <a:cubicBezTo>
                    <a:pt x="40" y="53"/>
                    <a:pt x="46" y="56"/>
                    <a:pt x="48" y="62"/>
                  </a:cubicBezTo>
                  <a:cubicBezTo>
                    <a:pt x="50" y="69"/>
                    <a:pt x="52" y="76"/>
                    <a:pt x="57" y="80"/>
                  </a:cubicBezTo>
                  <a:cubicBezTo>
                    <a:pt x="59" y="78"/>
                    <a:pt x="63" y="82"/>
                    <a:pt x="63" y="85"/>
                  </a:cubicBezTo>
                  <a:cubicBezTo>
                    <a:pt x="63" y="86"/>
                    <a:pt x="62" y="89"/>
                    <a:pt x="61" y="89"/>
                  </a:cubicBezTo>
                  <a:cubicBezTo>
                    <a:pt x="60" y="89"/>
                    <a:pt x="56" y="84"/>
                    <a:pt x="56" y="83"/>
                  </a:cubicBezTo>
                  <a:cubicBezTo>
                    <a:pt x="51" y="83"/>
                    <a:pt x="48" y="76"/>
                    <a:pt x="45" y="74"/>
                  </a:cubicBezTo>
                  <a:cubicBezTo>
                    <a:pt x="43" y="73"/>
                    <a:pt x="43" y="73"/>
                    <a:pt x="42" y="72"/>
                  </a:cubicBezTo>
                  <a:cubicBezTo>
                    <a:pt x="42" y="64"/>
                    <a:pt x="42" y="64"/>
                    <a:pt x="42" y="64"/>
                  </a:cubicBezTo>
                  <a:cubicBezTo>
                    <a:pt x="39" y="61"/>
                    <a:pt x="37" y="58"/>
                    <a:pt x="34" y="55"/>
                  </a:cubicBezTo>
                  <a:cubicBezTo>
                    <a:pt x="30" y="51"/>
                    <a:pt x="24" y="52"/>
                    <a:pt x="21" y="47"/>
                  </a:cubicBezTo>
                  <a:cubicBezTo>
                    <a:pt x="22" y="47"/>
                    <a:pt x="29" y="48"/>
                    <a:pt x="26" y="45"/>
                  </a:cubicBezTo>
                  <a:cubicBezTo>
                    <a:pt x="22" y="39"/>
                    <a:pt x="17" y="33"/>
                    <a:pt x="12" y="29"/>
                  </a:cubicBezTo>
                  <a:cubicBezTo>
                    <a:pt x="9" y="27"/>
                    <a:pt x="9" y="19"/>
                    <a:pt x="7" y="16"/>
                  </a:cubicBezTo>
                  <a:cubicBezTo>
                    <a:pt x="5" y="11"/>
                    <a:pt x="2" y="9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73" y="10"/>
                    <a:pt x="73" y="10"/>
                    <a:pt x="73" y="10"/>
                  </a:cubicBezTo>
                  <a:cubicBezTo>
                    <a:pt x="73" y="7"/>
                    <a:pt x="73" y="7"/>
                    <a:pt x="73" y="7"/>
                  </a:cubicBezTo>
                  <a:cubicBezTo>
                    <a:pt x="79" y="7"/>
                    <a:pt x="79" y="7"/>
                    <a:pt x="79" y="7"/>
                  </a:cubicBezTo>
                  <a:cubicBezTo>
                    <a:pt x="89" y="10"/>
                    <a:pt x="94" y="11"/>
                    <a:pt x="99" y="19"/>
                  </a:cubicBezTo>
                  <a:cubicBezTo>
                    <a:pt x="102" y="23"/>
                    <a:pt x="106" y="33"/>
                    <a:pt x="112" y="33"/>
                  </a:cubicBezTo>
                  <a:cubicBezTo>
                    <a:pt x="118" y="33"/>
                    <a:pt x="116" y="25"/>
                    <a:pt x="122" y="25"/>
                  </a:cubicBezTo>
                  <a:cubicBezTo>
                    <a:pt x="139" y="25"/>
                    <a:pt x="139" y="46"/>
                    <a:pt x="148" y="55"/>
                  </a:cubicBezTo>
                  <a:cubicBezTo>
                    <a:pt x="150" y="57"/>
                    <a:pt x="158" y="59"/>
                    <a:pt x="162" y="59"/>
                  </a:cubicBezTo>
                  <a:cubicBezTo>
                    <a:pt x="162" y="58"/>
                    <a:pt x="161" y="57"/>
                    <a:pt x="161" y="56"/>
                  </a:cubicBezTo>
                  <a:cubicBezTo>
                    <a:pt x="161" y="56"/>
                    <a:pt x="161" y="56"/>
                    <a:pt x="161" y="56"/>
                  </a:cubicBezTo>
                  <a:lnTo>
                    <a:pt x="162" y="60"/>
                  </a:ln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653" name="Google Shape;653;p24"/>
            <p:cNvSpPr/>
            <p:nvPr/>
          </p:nvSpPr>
          <p:spPr>
            <a:xfrm>
              <a:off x="7168921" y="2611381"/>
              <a:ext cx="43488" cy="21744"/>
            </a:xfrm>
            <a:custGeom>
              <a:rect b="b" l="l" r="r" t="t"/>
              <a:pathLst>
                <a:path extrusionOk="0" h="5" w="10">
                  <a:moveTo>
                    <a:pt x="0" y="0"/>
                  </a:moveTo>
                  <a:cubicBezTo>
                    <a:pt x="5" y="0"/>
                    <a:pt x="10" y="1"/>
                    <a:pt x="10" y="5"/>
                  </a:cubicBezTo>
                  <a:cubicBezTo>
                    <a:pt x="10" y="5"/>
                    <a:pt x="9" y="5"/>
                    <a:pt x="8" y="5"/>
                  </a:cubicBezTo>
                  <a:cubicBezTo>
                    <a:pt x="6" y="5"/>
                    <a:pt x="2" y="4"/>
                    <a:pt x="0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654" name="Google Shape;654;p24"/>
            <p:cNvSpPr/>
            <p:nvPr/>
          </p:nvSpPr>
          <p:spPr>
            <a:xfrm>
              <a:off x="5542464" y="2726624"/>
              <a:ext cx="163080" cy="106546"/>
            </a:xfrm>
            <a:custGeom>
              <a:rect b="b" l="l" r="r" t="t"/>
              <a:pathLst>
                <a:path extrusionOk="0" h="25" w="38">
                  <a:moveTo>
                    <a:pt x="0" y="2"/>
                  </a:moveTo>
                  <a:cubicBezTo>
                    <a:pt x="1" y="1"/>
                    <a:pt x="3" y="0"/>
                    <a:pt x="4" y="0"/>
                  </a:cubicBezTo>
                  <a:cubicBezTo>
                    <a:pt x="7" y="0"/>
                    <a:pt x="10" y="4"/>
                    <a:pt x="12" y="4"/>
                  </a:cubicBezTo>
                  <a:cubicBezTo>
                    <a:pt x="24" y="8"/>
                    <a:pt x="31" y="15"/>
                    <a:pt x="38" y="23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8" y="25"/>
                    <a:pt x="37" y="25"/>
                    <a:pt x="36" y="25"/>
                  </a:cubicBezTo>
                  <a:cubicBezTo>
                    <a:pt x="29" y="25"/>
                    <a:pt x="19" y="18"/>
                    <a:pt x="15" y="15"/>
                  </a:cubicBezTo>
                  <a:cubicBezTo>
                    <a:pt x="15" y="13"/>
                    <a:pt x="17" y="13"/>
                    <a:pt x="18" y="12"/>
                  </a:cubicBezTo>
                  <a:cubicBezTo>
                    <a:pt x="12" y="12"/>
                    <a:pt x="4" y="9"/>
                    <a:pt x="3" y="6"/>
                  </a:cubicBezTo>
                  <a:cubicBezTo>
                    <a:pt x="4" y="5"/>
                    <a:pt x="5" y="4"/>
                    <a:pt x="5" y="3"/>
                  </a:cubicBezTo>
                  <a:cubicBezTo>
                    <a:pt x="4" y="3"/>
                    <a:pt x="1" y="2"/>
                    <a:pt x="1" y="2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655" name="Google Shape;655;p24"/>
            <p:cNvSpPr/>
            <p:nvPr/>
          </p:nvSpPr>
          <p:spPr>
            <a:xfrm>
              <a:off x="5379384" y="2572241"/>
              <a:ext cx="56534" cy="84802"/>
            </a:xfrm>
            <a:custGeom>
              <a:rect b="b" l="l" r="r" t="t"/>
              <a:pathLst>
                <a:path extrusionOk="0" h="20" w="13">
                  <a:moveTo>
                    <a:pt x="3" y="8"/>
                  </a:moveTo>
                  <a:cubicBezTo>
                    <a:pt x="2" y="8"/>
                    <a:pt x="1" y="4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4" y="2"/>
                    <a:pt x="6" y="2"/>
                  </a:cubicBezTo>
                  <a:cubicBezTo>
                    <a:pt x="6" y="3"/>
                    <a:pt x="3" y="6"/>
                    <a:pt x="4" y="6"/>
                  </a:cubicBezTo>
                  <a:cubicBezTo>
                    <a:pt x="6" y="6"/>
                    <a:pt x="8" y="3"/>
                    <a:pt x="8" y="2"/>
                  </a:cubicBezTo>
                  <a:cubicBezTo>
                    <a:pt x="9" y="4"/>
                    <a:pt x="8" y="5"/>
                    <a:pt x="8" y="8"/>
                  </a:cubicBezTo>
                  <a:cubicBezTo>
                    <a:pt x="8" y="10"/>
                    <a:pt x="10" y="10"/>
                    <a:pt x="10" y="12"/>
                  </a:cubicBezTo>
                  <a:cubicBezTo>
                    <a:pt x="10" y="13"/>
                    <a:pt x="8" y="13"/>
                    <a:pt x="8" y="15"/>
                  </a:cubicBezTo>
                  <a:cubicBezTo>
                    <a:pt x="8" y="16"/>
                    <a:pt x="13" y="20"/>
                    <a:pt x="10" y="20"/>
                  </a:cubicBezTo>
                  <a:cubicBezTo>
                    <a:pt x="8" y="20"/>
                    <a:pt x="6" y="17"/>
                    <a:pt x="6" y="15"/>
                  </a:cubicBezTo>
                  <a:cubicBezTo>
                    <a:pt x="6" y="13"/>
                    <a:pt x="8" y="12"/>
                    <a:pt x="8" y="11"/>
                  </a:cubicBezTo>
                  <a:cubicBezTo>
                    <a:pt x="5" y="11"/>
                    <a:pt x="5" y="8"/>
                    <a:pt x="3" y="8"/>
                  </a:cubicBez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656" name="Google Shape;656;p24"/>
            <p:cNvSpPr/>
            <p:nvPr/>
          </p:nvSpPr>
          <p:spPr>
            <a:xfrm>
              <a:off x="7786452" y="2757066"/>
              <a:ext cx="91324" cy="43488"/>
            </a:xfrm>
            <a:custGeom>
              <a:rect b="b" l="l" r="r" t="t"/>
              <a:pathLst>
                <a:path extrusionOk="0" h="10" w="21">
                  <a:moveTo>
                    <a:pt x="17" y="10"/>
                  </a:moveTo>
                  <a:cubicBezTo>
                    <a:pt x="19" y="10"/>
                    <a:pt x="20" y="10"/>
                    <a:pt x="21" y="9"/>
                  </a:cubicBezTo>
                  <a:cubicBezTo>
                    <a:pt x="15" y="5"/>
                    <a:pt x="9" y="0"/>
                    <a:pt x="0" y="2"/>
                  </a:cubicBezTo>
                  <a:cubicBezTo>
                    <a:pt x="4" y="4"/>
                    <a:pt x="12" y="10"/>
                    <a:pt x="17" y="10"/>
                  </a:cubicBez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657" name="Google Shape;657;p24"/>
            <p:cNvSpPr/>
            <p:nvPr/>
          </p:nvSpPr>
          <p:spPr>
            <a:xfrm>
              <a:off x="7795150" y="2898404"/>
              <a:ext cx="69580" cy="39140"/>
            </a:xfrm>
            <a:custGeom>
              <a:rect b="b" l="l" r="r" t="t"/>
              <a:pathLst>
                <a:path extrusionOk="0" h="9" w="16">
                  <a:moveTo>
                    <a:pt x="1" y="0"/>
                  </a:moveTo>
                  <a:cubicBezTo>
                    <a:pt x="2" y="3"/>
                    <a:pt x="5" y="4"/>
                    <a:pt x="7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5"/>
                    <a:pt x="16" y="6"/>
                    <a:pt x="16" y="6"/>
                  </a:cubicBezTo>
                  <a:cubicBezTo>
                    <a:pt x="16" y="8"/>
                    <a:pt x="13" y="9"/>
                    <a:pt x="13" y="9"/>
                  </a:cubicBezTo>
                  <a:cubicBezTo>
                    <a:pt x="11" y="9"/>
                    <a:pt x="0" y="4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658" name="Google Shape;658;p24"/>
            <p:cNvSpPr/>
            <p:nvPr/>
          </p:nvSpPr>
          <p:spPr>
            <a:xfrm>
              <a:off x="7895172" y="2898404"/>
              <a:ext cx="47836" cy="56534"/>
            </a:xfrm>
            <a:custGeom>
              <a:rect b="b" l="l" r="r" t="t"/>
              <a:pathLst>
                <a:path extrusionOk="0" h="13" w="11">
                  <a:moveTo>
                    <a:pt x="11" y="7"/>
                  </a:moveTo>
                  <a:cubicBezTo>
                    <a:pt x="11" y="8"/>
                    <a:pt x="11" y="9"/>
                    <a:pt x="11" y="9"/>
                  </a:cubicBezTo>
                  <a:cubicBezTo>
                    <a:pt x="11" y="11"/>
                    <a:pt x="8" y="13"/>
                    <a:pt x="5" y="13"/>
                  </a:cubicBezTo>
                  <a:cubicBezTo>
                    <a:pt x="2" y="13"/>
                    <a:pt x="0" y="12"/>
                    <a:pt x="0" y="10"/>
                  </a:cubicBezTo>
                  <a:cubicBezTo>
                    <a:pt x="0" y="8"/>
                    <a:pt x="4" y="1"/>
                    <a:pt x="7" y="0"/>
                  </a:cubicBezTo>
                  <a:cubicBezTo>
                    <a:pt x="7" y="1"/>
                    <a:pt x="9" y="2"/>
                    <a:pt x="9" y="3"/>
                  </a:cubicBezTo>
                  <a:cubicBezTo>
                    <a:pt x="9" y="6"/>
                    <a:pt x="4" y="7"/>
                    <a:pt x="11" y="7"/>
                  </a:cubicBezTo>
                  <a:close/>
                </a:path>
              </a:pathLst>
            </a:custGeom>
            <a:solidFill>
              <a:srgbClr val="6CC4F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</p:grpSp>
      <p:sp>
        <p:nvSpPr>
          <p:cNvPr id="659" name="Google Shape;659;p24"/>
          <p:cNvSpPr/>
          <p:nvPr/>
        </p:nvSpPr>
        <p:spPr>
          <a:xfrm>
            <a:off x="0" y="-14514"/>
            <a:ext cx="856242" cy="6872514"/>
          </a:xfrm>
          <a:prstGeom prst="rect">
            <a:avLst/>
          </a:prstGeom>
          <a:solidFill>
            <a:srgbClr val="0C93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660" name="Google Shape;660;p24"/>
          <p:cNvSpPr/>
          <p:nvPr/>
        </p:nvSpPr>
        <p:spPr>
          <a:xfrm flipH="1">
            <a:off x="1060673" y="335692"/>
            <a:ext cx="4292723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Announcements </a:t>
            </a:r>
            <a:endParaRPr b="1" sz="4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1" name="Google Shape;661;p24"/>
          <p:cNvSpPr/>
          <p:nvPr/>
        </p:nvSpPr>
        <p:spPr>
          <a:xfrm>
            <a:off x="1735403" y="1881705"/>
            <a:ext cx="4414801" cy="956310"/>
          </a:xfrm>
          <a:custGeom>
            <a:rect b="b" l="l" r="r" t="t"/>
            <a:pathLst>
              <a:path extrusionOk="0" h="579" w="2151">
                <a:moveTo>
                  <a:pt x="2042" y="231"/>
                </a:moveTo>
                <a:cubicBezTo>
                  <a:pt x="799" y="231"/>
                  <a:pt x="799" y="231"/>
                  <a:pt x="799" y="231"/>
                </a:cubicBezTo>
                <a:cubicBezTo>
                  <a:pt x="495" y="0"/>
                  <a:pt x="495" y="0"/>
                  <a:pt x="495" y="0"/>
                </a:cubicBezTo>
                <a:cubicBezTo>
                  <a:pt x="230" y="0"/>
                  <a:pt x="230" y="0"/>
                  <a:pt x="230" y="0"/>
                </a:cubicBezTo>
                <a:cubicBezTo>
                  <a:pt x="166" y="0"/>
                  <a:pt x="109" y="26"/>
                  <a:pt x="67" y="68"/>
                </a:cubicBezTo>
                <a:cubicBezTo>
                  <a:pt x="25" y="110"/>
                  <a:pt x="0" y="167"/>
                  <a:pt x="0" y="231"/>
                </a:cubicBezTo>
                <a:cubicBezTo>
                  <a:pt x="0" y="294"/>
                  <a:pt x="25" y="352"/>
                  <a:pt x="67" y="394"/>
                </a:cubicBezTo>
                <a:cubicBezTo>
                  <a:pt x="109" y="435"/>
                  <a:pt x="166" y="461"/>
                  <a:pt x="230" y="461"/>
                </a:cubicBezTo>
                <a:cubicBezTo>
                  <a:pt x="495" y="461"/>
                  <a:pt x="495" y="461"/>
                  <a:pt x="495" y="461"/>
                </a:cubicBezTo>
                <a:cubicBezTo>
                  <a:pt x="799" y="579"/>
                  <a:pt x="799" y="579"/>
                  <a:pt x="799" y="579"/>
                </a:cubicBezTo>
                <a:cubicBezTo>
                  <a:pt x="2042" y="579"/>
                  <a:pt x="2042" y="579"/>
                  <a:pt x="2042" y="579"/>
                </a:cubicBezTo>
                <a:cubicBezTo>
                  <a:pt x="2151" y="407"/>
                  <a:pt x="2151" y="407"/>
                  <a:pt x="2151" y="407"/>
                </a:cubicBezTo>
                <a:lnTo>
                  <a:pt x="2042" y="231"/>
                </a:lnTo>
                <a:close/>
              </a:path>
            </a:pathLst>
          </a:custGeom>
          <a:solidFill>
            <a:srgbClr val="BE51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662" name="Google Shape;662;p24"/>
          <p:cNvSpPr/>
          <p:nvPr/>
        </p:nvSpPr>
        <p:spPr>
          <a:xfrm>
            <a:off x="1973702" y="1980507"/>
            <a:ext cx="528320" cy="52959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663" name="Google Shape;663;p24"/>
          <p:cNvSpPr/>
          <p:nvPr/>
        </p:nvSpPr>
        <p:spPr>
          <a:xfrm>
            <a:off x="1818127" y="2913957"/>
            <a:ext cx="4973371" cy="828040"/>
          </a:xfrm>
          <a:custGeom>
            <a:rect b="b" l="l" r="r" t="t"/>
            <a:pathLst>
              <a:path extrusionOk="0" h="463" w="2915">
                <a:moveTo>
                  <a:pt x="2806" y="115"/>
                </a:moveTo>
                <a:cubicBezTo>
                  <a:pt x="799" y="115"/>
                  <a:pt x="799" y="115"/>
                  <a:pt x="799" y="115"/>
                </a:cubicBezTo>
                <a:cubicBezTo>
                  <a:pt x="495" y="0"/>
                  <a:pt x="495" y="0"/>
                  <a:pt x="495" y="0"/>
                </a:cubicBezTo>
                <a:cubicBezTo>
                  <a:pt x="230" y="0"/>
                  <a:pt x="230" y="0"/>
                  <a:pt x="230" y="0"/>
                </a:cubicBezTo>
                <a:cubicBezTo>
                  <a:pt x="166" y="0"/>
                  <a:pt x="109" y="26"/>
                  <a:pt x="67" y="68"/>
                </a:cubicBezTo>
                <a:cubicBezTo>
                  <a:pt x="25" y="109"/>
                  <a:pt x="0" y="167"/>
                  <a:pt x="0" y="230"/>
                </a:cubicBezTo>
                <a:cubicBezTo>
                  <a:pt x="0" y="294"/>
                  <a:pt x="25" y="352"/>
                  <a:pt x="67" y="393"/>
                </a:cubicBezTo>
                <a:cubicBezTo>
                  <a:pt x="109" y="435"/>
                  <a:pt x="166" y="461"/>
                  <a:pt x="230" y="461"/>
                </a:cubicBezTo>
                <a:cubicBezTo>
                  <a:pt x="495" y="461"/>
                  <a:pt x="495" y="461"/>
                  <a:pt x="495" y="461"/>
                </a:cubicBezTo>
                <a:cubicBezTo>
                  <a:pt x="799" y="463"/>
                  <a:pt x="799" y="463"/>
                  <a:pt x="799" y="463"/>
                </a:cubicBezTo>
                <a:cubicBezTo>
                  <a:pt x="2806" y="463"/>
                  <a:pt x="2806" y="463"/>
                  <a:pt x="2806" y="463"/>
                </a:cubicBezTo>
                <a:cubicBezTo>
                  <a:pt x="2915" y="284"/>
                  <a:pt x="2915" y="284"/>
                  <a:pt x="2915" y="284"/>
                </a:cubicBezTo>
                <a:lnTo>
                  <a:pt x="2806" y="115"/>
                </a:lnTo>
                <a:close/>
              </a:path>
            </a:pathLst>
          </a:custGeom>
          <a:solidFill>
            <a:srgbClr val="BE51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664" name="Google Shape;664;p24"/>
          <p:cNvSpPr/>
          <p:nvPr/>
        </p:nvSpPr>
        <p:spPr>
          <a:xfrm>
            <a:off x="2025438" y="3064452"/>
            <a:ext cx="528320" cy="52705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665" name="Google Shape;665;p24"/>
          <p:cNvSpPr/>
          <p:nvPr/>
        </p:nvSpPr>
        <p:spPr>
          <a:xfrm>
            <a:off x="2111801" y="3174882"/>
            <a:ext cx="322580" cy="323850"/>
          </a:xfrm>
          <a:custGeom>
            <a:rect b="b" l="l" r="r" t="t"/>
            <a:pathLst>
              <a:path extrusionOk="0" h="157" w="157">
                <a:moveTo>
                  <a:pt x="78" y="0"/>
                </a:moveTo>
                <a:cubicBezTo>
                  <a:pt x="35" y="0"/>
                  <a:pt x="0" y="35"/>
                  <a:pt x="0" y="78"/>
                </a:cubicBezTo>
                <a:cubicBezTo>
                  <a:pt x="0" y="122"/>
                  <a:pt x="35" y="157"/>
                  <a:pt x="78" y="157"/>
                </a:cubicBezTo>
                <a:cubicBezTo>
                  <a:pt x="122" y="157"/>
                  <a:pt x="157" y="122"/>
                  <a:pt x="157" y="78"/>
                </a:cubicBezTo>
                <a:cubicBezTo>
                  <a:pt x="157" y="35"/>
                  <a:pt x="122" y="0"/>
                  <a:pt x="78" y="0"/>
                </a:cubicBezTo>
                <a:close/>
                <a:moveTo>
                  <a:pt x="52" y="10"/>
                </a:moveTo>
                <a:cubicBezTo>
                  <a:pt x="49" y="17"/>
                  <a:pt x="44" y="28"/>
                  <a:pt x="41" y="43"/>
                </a:cubicBezTo>
                <a:cubicBezTo>
                  <a:pt x="14" y="43"/>
                  <a:pt x="14" y="43"/>
                  <a:pt x="14" y="43"/>
                </a:cubicBezTo>
                <a:cubicBezTo>
                  <a:pt x="22" y="28"/>
                  <a:pt x="36" y="16"/>
                  <a:pt x="52" y="10"/>
                </a:cubicBezTo>
                <a:close/>
                <a:moveTo>
                  <a:pt x="11" y="49"/>
                </a:moveTo>
                <a:cubicBezTo>
                  <a:pt x="40" y="49"/>
                  <a:pt x="40" y="49"/>
                  <a:pt x="40" y="49"/>
                </a:cubicBezTo>
                <a:cubicBezTo>
                  <a:pt x="39" y="57"/>
                  <a:pt x="38" y="66"/>
                  <a:pt x="38" y="76"/>
                </a:cubicBezTo>
                <a:cubicBezTo>
                  <a:pt x="5" y="76"/>
                  <a:pt x="5" y="76"/>
                  <a:pt x="5" y="76"/>
                </a:cubicBezTo>
                <a:cubicBezTo>
                  <a:pt x="5" y="66"/>
                  <a:pt x="8" y="57"/>
                  <a:pt x="11" y="49"/>
                </a:cubicBezTo>
                <a:close/>
                <a:moveTo>
                  <a:pt x="5" y="81"/>
                </a:moveTo>
                <a:cubicBezTo>
                  <a:pt x="38" y="81"/>
                  <a:pt x="38" y="81"/>
                  <a:pt x="38" y="81"/>
                </a:cubicBezTo>
                <a:cubicBezTo>
                  <a:pt x="38" y="91"/>
                  <a:pt x="39" y="100"/>
                  <a:pt x="40" y="108"/>
                </a:cubicBezTo>
                <a:cubicBezTo>
                  <a:pt x="11" y="108"/>
                  <a:pt x="11" y="108"/>
                  <a:pt x="11" y="108"/>
                </a:cubicBezTo>
                <a:cubicBezTo>
                  <a:pt x="8" y="100"/>
                  <a:pt x="5" y="91"/>
                  <a:pt x="5" y="81"/>
                </a:cubicBezTo>
                <a:close/>
                <a:moveTo>
                  <a:pt x="14" y="114"/>
                </a:moveTo>
                <a:cubicBezTo>
                  <a:pt x="41" y="114"/>
                  <a:pt x="41" y="114"/>
                  <a:pt x="41" y="114"/>
                </a:cubicBezTo>
                <a:cubicBezTo>
                  <a:pt x="44" y="129"/>
                  <a:pt x="49" y="140"/>
                  <a:pt x="53" y="147"/>
                </a:cubicBezTo>
                <a:cubicBezTo>
                  <a:pt x="36" y="141"/>
                  <a:pt x="22" y="129"/>
                  <a:pt x="14" y="114"/>
                </a:cubicBezTo>
                <a:close/>
                <a:moveTo>
                  <a:pt x="76" y="152"/>
                </a:moveTo>
                <a:cubicBezTo>
                  <a:pt x="70" y="152"/>
                  <a:pt x="65" y="151"/>
                  <a:pt x="59" y="149"/>
                </a:cubicBezTo>
                <a:cubicBezTo>
                  <a:pt x="55" y="143"/>
                  <a:pt x="50" y="131"/>
                  <a:pt x="47" y="114"/>
                </a:cubicBezTo>
                <a:cubicBezTo>
                  <a:pt x="76" y="114"/>
                  <a:pt x="76" y="114"/>
                  <a:pt x="76" y="114"/>
                </a:cubicBezTo>
                <a:lnTo>
                  <a:pt x="76" y="152"/>
                </a:lnTo>
                <a:close/>
                <a:moveTo>
                  <a:pt x="76" y="108"/>
                </a:moveTo>
                <a:cubicBezTo>
                  <a:pt x="46" y="108"/>
                  <a:pt x="46" y="108"/>
                  <a:pt x="46" y="108"/>
                </a:cubicBezTo>
                <a:cubicBezTo>
                  <a:pt x="44" y="100"/>
                  <a:pt x="43" y="91"/>
                  <a:pt x="43" y="81"/>
                </a:cubicBezTo>
                <a:cubicBezTo>
                  <a:pt x="76" y="81"/>
                  <a:pt x="76" y="81"/>
                  <a:pt x="76" y="81"/>
                </a:cubicBezTo>
                <a:lnTo>
                  <a:pt x="76" y="108"/>
                </a:lnTo>
                <a:close/>
                <a:moveTo>
                  <a:pt x="76" y="76"/>
                </a:moveTo>
                <a:cubicBezTo>
                  <a:pt x="43" y="76"/>
                  <a:pt x="43" y="76"/>
                  <a:pt x="43" y="76"/>
                </a:cubicBezTo>
                <a:cubicBezTo>
                  <a:pt x="43" y="66"/>
                  <a:pt x="44" y="57"/>
                  <a:pt x="46" y="49"/>
                </a:cubicBezTo>
                <a:cubicBezTo>
                  <a:pt x="76" y="49"/>
                  <a:pt x="76" y="49"/>
                  <a:pt x="76" y="49"/>
                </a:cubicBezTo>
                <a:lnTo>
                  <a:pt x="76" y="76"/>
                </a:lnTo>
                <a:close/>
                <a:moveTo>
                  <a:pt x="76" y="43"/>
                </a:moveTo>
                <a:cubicBezTo>
                  <a:pt x="46" y="43"/>
                  <a:pt x="46" y="43"/>
                  <a:pt x="46" y="43"/>
                </a:cubicBezTo>
                <a:cubicBezTo>
                  <a:pt x="50" y="26"/>
                  <a:pt x="55" y="15"/>
                  <a:pt x="59" y="8"/>
                </a:cubicBezTo>
                <a:cubicBezTo>
                  <a:pt x="64" y="6"/>
                  <a:pt x="70" y="5"/>
                  <a:pt x="76" y="5"/>
                </a:cubicBezTo>
                <a:lnTo>
                  <a:pt x="76" y="43"/>
                </a:lnTo>
                <a:close/>
                <a:moveTo>
                  <a:pt x="151" y="76"/>
                </a:moveTo>
                <a:cubicBezTo>
                  <a:pt x="119" y="76"/>
                  <a:pt x="119" y="76"/>
                  <a:pt x="119" y="76"/>
                </a:cubicBezTo>
                <a:cubicBezTo>
                  <a:pt x="119" y="66"/>
                  <a:pt x="118" y="57"/>
                  <a:pt x="117" y="49"/>
                </a:cubicBezTo>
                <a:cubicBezTo>
                  <a:pt x="145" y="49"/>
                  <a:pt x="145" y="49"/>
                  <a:pt x="145" y="49"/>
                </a:cubicBezTo>
                <a:cubicBezTo>
                  <a:pt x="149" y="57"/>
                  <a:pt x="151" y="66"/>
                  <a:pt x="151" y="76"/>
                </a:cubicBezTo>
                <a:close/>
                <a:moveTo>
                  <a:pt x="142" y="43"/>
                </a:moveTo>
                <a:cubicBezTo>
                  <a:pt x="116" y="43"/>
                  <a:pt x="116" y="43"/>
                  <a:pt x="116" y="43"/>
                </a:cubicBezTo>
                <a:cubicBezTo>
                  <a:pt x="113" y="28"/>
                  <a:pt x="109" y="17"/>
                  <a:pt x="105" y="10"/>
                </a:cubicBezTo>
                <a:cubicBezTo>
                  <a:pt x="121" y="16"/>
                  <a:pt x="134" y="28"/>
                  <a:pt x="142" y="43"/>
                </a:cubicBezTo>
                <a:close/>
                <a:moveTo>
                  <a:pt x="81" y="5"/>
                </a:moveTo>
                <a:cubicBezTo>
                  <a:pt x="87" y="6"/>
                  <a:pt x="93" y="6"/>
                  <a:pt x="98" y="8"/>
                </a:cubicBezTo>
                <a:cubicBezTo>
                  <a:pt x="102" y="15"/>
                  <a:pt x="107" y="26"/>
                  <a:pt x="111" y="43"/>
                </a:cubicBezTo>
                <a:cubicBezTo>
                  <a:pt x="81" y="43"/>
                  <a:pt x="81" y="43"/>
                  <a:pt x="81" y="43"/>
                </a:cubicBezTo>
                <a:lnTo>
                  <a:pt x="81" y="5"/>
                </a:lnTo>
                <a:close/>
                <a:moveTo>
                  <a:pt x="81" y="49"/>
                </a:moveTo>
                <a:cubicBezTo>
                  <a:pt x="112" y="49"/>
                  <a:pt x="112" y="49"/>
                  <a:pt x="112" y="49"/>
                </a:cubicBezTo>
                <a:cubicBezTo>
                  <a:pt x="113" y="57"/>
                  <a:pt x="114" y="66"/>
                  <a:pt x="114" y="76"/>
                </a:cubicBezTo>
                <a:cubicBezTo>
                  <a:pt x="81" y="76"/>
                  <a:pt x="81" y="76"/>
                  <a:pt x="81" y="76"/>
                </a:cubicBezTo>
                <a:lnTo>
                  <a:pt x="81" y="49"/>
                </a:lnTo>
                <a:close/>
                <a:moveTo>
                  <a:pt x="81" y="81"/>
                </a:moveTo>
                <a:cubicBezTo>
                  <a:pt x="114" y="81"/>
                  <a:pt x="114" y="81"/>
                  <a:pt x="114" y="81"/>
                </a:cubicBezTo>
                <a:cubicBezTo>
                  <a:pt x="114" y="91"/>
                  <a:pt x="113" y="100"/>
                  <a:pt x="111" y="108"/>
                </a:cubicBezTo>
                <a:cubicBezTo>
                  <a:pt x="81" y="108"/>
                  <a:pt x="81" y="108"/>
                  <a:pt x="81" y="108"/>
                </a:cubicBezTo>
                <a:lnTo>
                  <a:pt x="81" y="81"/>
                </a:lnTo>
                <a:close/>
                <a:moveTo>
                  <a:pt x="81" y="152"/>
                </a:moveTo>
                <a:cubicBezTo>
                  <a:pt x="81" y="114"/>
                  <a:pt x="81" y="114"/>
                  <a:pt x="81" y="114"/>
                </a:cubicBezTo>
                <a:cubicBezTo>
                  <a:pt x="111" y="114"/>
                  <a:pt x="111" y="114"/>
                  <a:pt x="111" y="114"/>
                </a:cubicBezTo>
                <a:cubicBezTo>
                  <a:pt x="107" y="131"/>
                  <a:pt x="102" y="142"/>
                  <a:pt x="98" y="149"/>
                </a:cubicBezTo>
                <a:cubicBezTo>
                  <a:pt x="93" y="151"/>
                  <a:pt x="87" y="151"/>
                  <a:pt x="81" y="152"/>
                </a:cubicBezTo>
                <a:close/>
                <a:moveTo>
                  <a:pt x="105" y="147"/>
                </a:moveTo>
                <a:cubicBezTo>
                  <a:pt x="108" y="140"/>
                  <a:pt x="113" y="129"/>
                  <a:pt x="116" y="114"/>
                </a:cubicBezTo>
                <a:cubicBezTo>
                  <a:pt x="142" y="114"/>
                  <a:pt x="142" y="114"/>
                  <a:pt x="142" y="114"/>
                </a:cubicBezTo>
                <a:cubicBezTo>
                  <a:pt x="134" y="129"/>
                  <a:pt x="121" y="141"/>
                  <a:pt x="105" y="147"/>
                </a:cubicBezTo>
                <a:close/>
                <a:moveTo>
                  <a:pt x="145" y="108"/>
                </a:moveTo>
                <a:cubicBezTo>
                  <a:pt x="117" y="108"/>
                  <a:pt x="117" y="108"/>
                  <a:pt x="117" y="108"/>
                </a:cubicBezTo>
                <a:cubicBezTo>
                  <a:pt x="118" y="100"/>
                  <a:pt x="119" y="91"/>
                  <a:pt x="119" y="81"/>
                </a:cubicBezTo>
                <a:cubicBezTo>
                  <a:pt x="151" y="81"/>
                  <a:pt x="151" y="81"/>
                  <a:pt x="151" y="81"/>
                </a:cubicBezTo>
                <a:cubicBezTo>
                  <a:pt x="151" y="91"/>
                  <a:pt x="149" y="100"/>
                  <a:pt x="145" y="108"/>
                </a:cubicBezTo>
                <a:close/>
              </a:path>
            </a:pathLst>
          </a:custGeom>
          <a:solidFill>
            <a:srgbClr val="7F36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666" name="Google Shape;666;p24"/>
          <p:cNvSpPr/>
          <p:nvPr/>
        </p:nvSpPr>
        <p:spPr>
          <a:xfrm>
            <a:off x="1818127" y="4045981"/>
            <a:ext cx="5161281" cy="775254"/>
          </a:xfrm>
          <a:custGeom>
            <a:rect b="b" l="l" r="r" t="t"/>
            <a:pathLst>
              <a:path extrusionOk="0" h="462" w="2664">
                <a:moveTo>
                  <a:pt x="2555" y="348"/>
                </a:moveTo>
                <a:cubicBezTo>
                  <a:pt x="799" y="348"/>
                  <a:pt x="799" y="348"/>
                  <a:pt x="799" y="348"/>
                </a:cubicBezTo>
                <a:cubicBezTo>
                  <a:pt x="495" y="462"/>
                  <a:pt x="495" y="462"/>
                  <a:pt x="495" y="462"/>
                </a:cubicBezTo>
                <a:cubicBezTo>
                  <a:pt x="230" y="462"/>
                  <a:pt x="230" y="462"/>
                  <a:pt x="230" y="462"/>
                </a:cubicBezTo>
                <a:cubicBezTo>
                  <a:pt x="166" y="462"/>
                  <a:pt x="109" y="437"/>
                  <a:pt x="67" y="395"/>
                </a:cubicBezTo>
                <a:cubicBezTo>
                  <a:pt x="25" y="353"/>
                  <a:pt x="0" y="296"/>
                  <a:pt x="0" y="232"/>
                </a:cubicBezTo>
                <a:cubicBezTo>
                  <a:pt x="0" y="168"/>
                  <a:pt x="25" y="111"/>
                  <a:pt x="67" y="69"/>
                </a:cubicBezTo>
                <a:cubicBezTo>
                  <a:pt x="109" y="28"/>
                  <a:pt x="166" y="2"/>
                  <a:pt x="230" y="2"/>
                </a:cubicBezTo>
                <a:cubicBezTo>
                  <a:pt x="495" y="2"/>
                  <a:pt x="495" y="2"/>
                  <a:pt x="495" y="2"/>
                </a:cubicBezTo>
                <a:cubicBezTo>
                  <a:pt x="799" y="0"/>
                  <a:pt x="799" y="0"/>
                  <a:pt x="799" y="0"/>
                </a:cubicBezTo>
                <a:cubicBezTo>
                  <a:pt x="2555" y="0"/>
                  <a:pt x="2555" y="0"/>
                  <a:pt x="2555" y="0"/>
                </a:cubicBezTo>
                <a:cubicBezTo>
                  <a:pt x="2664" y="178"/>
                  <a:pt x="2664" y="178"/>
                  <a:pt x="2664" y="178"/>
                </a:cubicBezTo>
                <a:lnTo>
                  <a:pt x="2555" y="348"/>
                </a:lnTo>
                <a:close/>
              </a:path>
            </a:pathLst>
          </a:custGeom>
          <a:solidFill>
            <a:srgbClr val="BE51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667" name="Google Shape;667;p24"/>
          <p:cNvSpPr/>
          <p:nvPr/>
        </p:nvSpPr>
        <p:spPr>
          <a:xfrm>
            <a:off x="2057449" y="4169448"/>
            <a:ext cx="528320" cy="52832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668" name="Google Shape;668;p24"/>
          <p:cNvSpPr/>
          <p:nvPr/>
        </p:nvSpPr>
        <p:spPr>
          <a:xfrm>
            <a:off x="2079666" y="2089183"/>
            <a:ext cx="316391" cy="312237"/>
          </a:xfrm>
          <a:custGeom>
            <a:rect b="b" l="l" r="r" t="t"/>
            <a:pathLst>
              <a:path extrusionOk="0" h="148" w="137">
                <a:moveTo>
                  <a:pt x="128" y="65"/>
                </a:moveTo>
                <a:cubicBezTo>
                  <a:pt x="121" y="46"/>
                  <a:pt x="104" y="31"/>
                  <a:pt x="83" y="26"/>
                </a:cubicBezTo>
                <a:cubicBezTo>
                  <a:pt x="88" y="19"/>
                  <a:pt x="97" y="14"/>
                  <a:pt x="107" y="14"/>
                </a:cubicBezTo>
                <a:cubicBezTo>
                  <a:pt x="124" y="14"/>
                  <a:pt x="137" y="27"/>
                  <a:pt x="137" y="44"/>
                </a:cubicBezTo>
                <a:cubicBezTo>
                  <a:pt x="137" y="52"/>
                  <a:pt x="134" y="60"/>
                  <a:pt x="128" y="65"/>
                </a:cubicBezTo>
                <a:close/>
                <a:moveTo>
                  <a:pt x="70" y="15"/>
                </a:moveTo>
                <a:cubicBezTo>
                  <a:pt x="70" y="34"/>
                  <a:pt x="70" y="34"/>
                  <a:pt x="70" y="34"/>
                </a:cubicBezTo>
                <a:cubicBezTo>
                  <a:pt x="99" y="35"/>
                  <a:pt x="122" y="58"/>
                  <a:pt x="122" y="87"/>
                </a:cubicBezTo>
                <a:cubicBezTo>
                  <a:pt x="122" y="100"/>
                  <a:pt x="118" y="111"/>
                  <a:pt x="111" y="120"/>
                </a:cubicBezTo>
                <a:cubicBezTo>
                  <a:pt x="124" y="141"/>
                  <a:pt x="124" y="141"/>
                  <a:pt x="124" y="141"/>
                </a:cubicBezTo>
                <a:cubicBezTo>
                  <a:pt x="113" y="147"/>
                  <a:pt x="113" y="147"/>
                  <a:pt x="113" y="147"/>
                </a:cubicBezTo>
                <a:cubicBezTo>
                  <a:pt x="103" y="129"/>
                  <a:pt x="103" y="129"/>
                  <a:pt x="103" y="129"/>
                </a:cubicBezTo>
                <a:cubicBezTo>
                  <a:pt x="93" y="137"/>
                  <a:pt x="81" y="141"/>
                  <a:pt x="68" y="141"/>
                </a:cubicBezTo>
                <a:cubicBezTo>
                  <a:pt x="55" y="141"/>
                  <a:pt x="43" y="137"/>
                  <a:pt x="34" y="129"/>
                </a:cubicBezTo>
                <a:cubicBezTo>
                  <a:pt x="23" y="148"/>
                  <a:pt x="23" y="148"/>
                  <a:pt x="23" y="148"/>
                </a:cubicBezTo>
                <a:cubicBezTo>
                  <a:pt x="12" y="142"/>
                  <a:pt x="12" y="142"/>
                  <a:pt x="12" y="142"/>
                </a:cubicBezTo>
                <a:cubicBezTo>
                  <a:pt x="25" y="120"/>
                  <a:pt x="25" y="120"/>
                  <a:pt x="25" y="120"/>
                </a:cubicBezTo>
                <a:cubicBezTo>
                  <a:pt x="18" y="111"/>
                  <a:pt x="14" y="100"/>
                  <a:pt x="14" y="87"/>
                </a:cubicBezTo>
                <a:cubicBezTo>
                  <a:pt x="14" y="59"/>
                  <a:pt x="37" y="35"/>
                  <a:pt x="65" y="34"/>
                </a:cubicBezTo>
                <a:cubicBezTo>
                  <a:pt x="65" y="15"/>
                  <a:pt x="65" y="15"/>
                  <a:pt x="65" y="15"/>
                </a:cubicBezTo>
                <a:cubicBezTo>
                  <a:pt x="62" y="14"/>
                  <a:pt x="60" y="11"/>
                  <a:pt x="60" y="8"/>
                </a:cubicBezTo>
                <a:cubicBezTo>
                  <a:pt x="60" y="3"/>
                  <a:pt x="64" y="0"/>
                  <a:pt x="68" y="0"/>
                </a:cubicBezTo>
                <a:cubicBezTo>
                  <a:pt x="72" y="0"/>
                  <a:pt x="75" y="3"/>
                  <a:pt x="75" y="8"/>
                </a:cubicBezTo>
                <a:cubicBezTo>
                  <a:pt x="75" y="11"/>
                  <a:pt x="73" y="14"/>
                  <a:pt x="70" y="15"/>
                </a:cubicBezTo>
                <a:close/>
                <a:moveTo>
                  <a:pt x="26" y="87"/>
                </a:moveTo>
                <a:cubicBezTo>
                  <a:pt x="26" y="111"/>
                  <a:pt x="45" y="129"/>
                  <a:pt x="68" y="129"/>
                </a:cubicBezTo>
                <a:cubicBezTo>
                  <a:pt x="91" y="129"/>
                  <a:pt x="110" y="111"/>
                  <a:pt x="110" y="87"/>
                </a:cubicBezTo>
                <a:cubicBezTo>
                  <a:pt x="110" y="64"/>
                  <a:pt x="91" y="45"/>
                  <a:pt x="68" y="45"/>
                </a:cubicBezTo>
                <a:cubicBezTo>
                  <a:pt x="45" y="45"/>
                  <a:pt x="26" y="64"/>
                  <a:pt x="26" y="87"/>
                </a:cubicBezTo>
                <a:close/>
                <a:moveTo>
                  <a:pt x="81" y="96"/>
                </a:moveTo>
                <a:cubicBezTo>
                  <a:pt x="66" y="96"/>
                  <a:pt x="66" y="96"/>
                  <a:pt x="66" y="96"/>
                </a:cubicBezTo>
                <a:cubicBezTo>
                  <a:pt x="63" y="96"/>
                  <a:pt x="61" y="94"/>
                  <a:pt x="61" y="91"/>
                </a:cubicBezTo>
                <a:cubicBezTo>
                  <a:pt x="61" y="71"/>
                  <a:pt x="61" y="71"/>
                  <a:pt x="61" y="71"/>
                </a:cubicBezTo>
                <a:cubicBezTo>
                  <a:pt x="61" y="69"/>
                  <a:pt x="63" y="66"/>
                  <a:pt x="66" y="66"/>
                </a:cubicBezTo>
                <a:cubicBezTo>
                  <a:pt x="68" y="66"/>
                  <a:pt x="71" y="69"/>
                  <a:pt x="71" y="71"/>
                </a:cubicBezTo>
                <a:cubicBezTo>
                  <a:pt x="71" y="86"/>
                  <a:pt x="71" y="86"/>
                  <a:pt x="71" y="86"/>
                </a:cubicBezTo>
                <a:cubicBezTo>
                  <a:pt x="81" y="86"/>
                  <a:pt x="81" y="86"/>
                  <a:pt x="81" y="86"/>
                </a:cubicBezTo>
                <a:cubicBezTo>
                  <a:pt x="83" y="86"/>
                  <a:pt x="86" y="89"/>
                  <a:pt x="86" y="91"/>
                </a:cubicBezTo>
                <a:cubicBezTo>
                  <a:pt x="86" y="94"/>
                  <a:pt x="83" y="96"/>
                  <a:pt x="81" y="96"/>
                </a:cubicBezTo>
                <a:close/>
                <a:moveTo>
                  <a:pt x="9" y="65"/>
                </a:moveTo>
                <a:cubicBezTo>
                  <a:pt x="3" y="60"/>
                  <a:pt x="0" y="52"/>
                  <a:pt x="0" y="44"/>
                </a:cubicBezTo>
                <a:cubicBezTo>
                  <a:pt x="0" y="27"/>
                  <a:pt x="13" y="14"/>
                  <a:pt x="30" y="14"/>
                </a:cubicBezTo>
                <a:cubicBezTo>
                  <a:pt x="40" y="14"/>
                  <a:pt x="49" y="19"/>
                  <a:pt x="54" y="26"/>
                </a:cubicBezTo>
                <a:cubicBezTo>
                  <a:pt x="33" y="31"/>
                  <a:pt x="16" y="46"/>
                  <a:pt x="9" y="65"/>
                </a:cubicBezTo>
                <a:close/>
              </a:path>
            </a:pathLst>
          </a:custGeom>
          <a:solidFill>
            <a:srgbClr val="7F36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669" name="Google Shape;669;p24"/>
          <p:cNvSpPr/>
          <p:nvPr/>
        </p:nvSpPr>
        <p:spPr>
          <a:xfrm>
            <a:off x="2777050" y="1881705"/>
            <a:ext cx="559460" cy="956310"/>
          </a:xfrm>
          <a:custGeom>
            <a:rect b="b" l="l" r="r" t="t"/>
            <a:pathLst>
              <a:path extrusionOk="0" h="942" w="493">
                <a:moveTo>
                  <a:pt x="0" y="0"/>
                </a:moveTo>
                <a:lnTo>
                  <a:pt x="0" y="750"/>
                </a:lnTo>
                <a:lnTo>
                  <a:pt x="493" y="942"/>
                </a:lnTo>
                <a:lnTo>
                  <a:pt x="493" y="376"/>
                </a:lnTo>
                <a:lnTo>
                  <a:pt x="0" y="0"/>
                </a:lnTo>
                <a:close/>
              </a:path>
            </a:pathLst>
          </a:custGeom>
          <a:solidFill>
            <a:srgbClr val="7F36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670" name="Google Shape;670;p24"/>
          <p:cNvSpPr/>
          <p:nvPr/>
        </p:nvSpPr>
        <p:spPr>
          <a:xfrm>
            <a:off x="2761068" y="2944120"/>
            <a:ext cx="591424" cy="797877"/>
          </a:xfrm>
          <a:custGeom>
            <a:rect b="b" l="l" r="r" t="t"/>
            <a:pathLst>
              <a:path extrusionOk="0" h="753" w="493">
                <a:moveTo>
                  <a:pt x="0" y="0"/>
                </a:moveTo>
                <a:lnTo>
                  <a:pt x="0" y="750"/>
                </a:lnTo>
                <a:lnTo>
                  <a:pt x="493" y="753"/>
                </a:lnTo>
                <a:lnTo>
                  <a:pt x="493" y="187"/>
                </a:lnTo>
                <a:lnTo>
                  <a:pt x="0" y="0"/>
                </a:lnTo>
                <a:close/>
              </a:path>
            </a:pathLst>
          </a:custGeom>
          <a:solidFill>
            <a:srgbClr val="7F36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671" name="Google Shape;671;p24"/>
          <p:cNvSpPr/>
          <p:nvPr/>
        </p:nvSpPr>
        <p:spPr>
          <a:xfrm>
            <a:off x="2825091" y="4045981"/>
            <a:ext cx="540462" cy="752416"/>
          </a:xfrm>
          <a:custGeom>
            <a:rect b="b" l="l" r="r" t="t"/>
            <a:pathLst>
              <a:path extrusionOk="0" h="751" w="493">
                <a:moveTo>
                  <a:pt x="0" y="751"/>
                </a:moveTo>
                <a:lnTo>
                  <a:pt x="0" y="3"/>
                </a:lnTo>
                <a:lnTo>
                  <a:pt x="493" y="0"/>
                </a:lnTo>
                <a:lnTo>
                  <a:pt x="493" y="566"/>
                </a:lnTo>
                <a:lnTo>
                  <a:pt x="0" y="751"/>
                </a:lnTo>
                <a:close/>
              </a:path>
            </a:pathLst>
          </a:custGeom>
          <a:solidFill>
            <a:srgbClr val="7F36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672" name="Google Shape;672;p24"/>
          <p:cNvSpPr txBox="1"/>
          <p:nvPr/>
        </p:nvSpPr>
        <p:spPr>
          <a:xfrm>
            <a:off x="3942804" y="2359860"/>
            <a:ext cx="123303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Next Class</a:t>
            </a:r>
            <a:endParaRPr/>
          </a:p>
        </p:txBody>
      </p:sp>
      <p:sp>
        <p:nvSpPr>
          <p:cNvPr id="673" name="Google Shape;673;p24"/>
          <p:cNvSpPr txBox="1"/>
          <p:nvPr/>
        </p:nvSpPr>
        <p:spPr>
          <a:xfrm>
            <a:off x="3561793" y="3267014"/>
            <a:ext cx="2762295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Class content available on</a:t>
            </a:r>
            <a:endParaRPr/>
          </a:p>
        </p:txBody>
      </p:sp>
      <p:sp>
        <p:nvSpPr>
          <p:cNvPr id="674" name="Google Shape;674;p24"/>
          <p:cNvSpPr txBox="1"/>
          <p:nvPr/>
        </p:nvSpPr>
        <p:spPr>
          <a:xfrm>
            <a:off x="3840566" y="4187116"/>
            <a:ext cx="1797287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Other Initiatives </a:t>
            </a:r>
            <a:endParaRPr/>
          </a:p>
        </p:txBody>
      </p:sp>
      <p:sp>
        <p:nvSpPr>
          <p:cNvPr id="675" name="Google Shape;675;p24"/>
          <p:cNvSpPr/>
          <p:nvPr/>
        </p:nvSpPr>
        <p:spPr>
          <a:xfrm>
            <a:off x="6877861" y="3243232"/>
            <a:ext cx="3963286" cy="3861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Atfal.org.uk/taleem-online-classes</a:t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6" name="Google Shape;676;p24"/>
          <p:cNvSpPr/>
          <p:nvPr/>
        </p:nvSpPr>
        <p:spPr>
          <a:xfrm>
            <a:off x="2174821" y="4274591"/>
            <a:ext cx="257810" cy="280670"/>
          </a:xfrm>
          <a:custGeom>
            <a:rect b="b" l="l" r="r" t="t"/>
            <a:pathLst>
              <a:path extrusionOk="0" h="136" w="125">
                <a:moveTo>
                  <a:pt x="63" y="0"/>
                </a:moveTo>
                <a:cubicBezTo>
                  <a:pt x="45" y="0"/>
                  <a:pt x="31" y="19"/>
                  <a:pt x="31" y="42"/>
                </a:cubicBezTo>
                <a:cubicBezTo>
                  <a:pt x="31" y="65"/>
                  <a:pt x="45" y="84"/>
                  <a:pt x="63" y="84"/>
                </a:cubicBezTo>
                <a:cubicBezTo>
                  <a:pt x="80" y="84"/>
                  <a:pt x="95" y="65"/>
                  <a:pt x="95" y="42"/>
                </a:cubicBezTo>
                <a:cubicBezTo>
                  <a:pt x="95" y="19"/>
                  <a:pt x="80" y="0"/>
                  <a:pt x="63" y="0"/>
                </a:cubicBezTo>
                <a:close/>
                <a:moveTo>
                  <a:pt x="114" y="104"/>
                </a:moveTo>
                <a:cubicBezTo>
                  <a:pt x="106" y="98"/>
                  <a:pt x="83" y="95"/>
                  <a:pt x="83" y="95"/>
                </a:cubicBezTo>
                <a:cubicBezTo>
                  <a:pt x="83" y="95"/>
                  <a:pt x="69" y="111"/>
                  <a:pt x="62" y="111"/>
                </a:cubicBezTo>
                <a:cubicBezTo>
                  <a:pt x="56" y="111"/>
                  <a:pt x="42" y="95"/>
                  <a:pt x="42" y="95"/>
                </a:cubicBezTo>
                <a:cubicBezTo>
                  <a:pt x="42" y="95"/>
                  <a:pt x="19" y="98"/>
                  <a:pt x="11" y="104"/>
                </a:cubicBezTo>
                <a:cubicBezTo>
                  <a:pt x="3" y="109"/>
                  <a:pt x="0" y="136"/>
                  <a:pt x="0" y="136"/>
                </a:cubicBezTo>
                <a:cubicBezTo>
                  <a:pt x="125" y="136"/>
                  <a:pt x="125" y="136"/>
                  <a:pt x="125" y="136"/>
                </a:cubicBezTo>
                <a:cubicBezTo>
                  <a:pt x="125" y="136"/>
                  <a:pt x="123" y="110"/>
                  <a:pt x="114" y="104"/>
                </a:cubicBezTo>
                <a:close/>
              </a:path>
            </a:pathLst>
          </a:custGeom>
          <a:solidFill>
            <a:srgbClr val="7F36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677" name="Google Shape;677;p24"/>
          <p:cNvSpPr/>
          <p:nvPr/>
        </p:nvSpPr>
        <p:spPr>
          <a:xfrm>
            <a:off x="6580952" y="2325401"/>
            <a:ext cx="3058851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24</a:t>
            </a:r>
            <a:r>
              <a:rPr b="1" baseline="30000" i="1" lang="en-GB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b="1" i="1" lang="en-GB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January 2020 (Sunday)</a:t>
            </a:r>
            <a:endParaRPr/>
          </a:p>
        </p:txBody>
      </p:sp>
      <p:sp>
        <p:nvSpPr>
          <p:cNvPr id="678" name="Google Shape;678;p24"/>
          <p:cNvSpPr/>
          <p:nvPr/>
        </p:nvSpPr>
        <p:spPr>
          <a:xfrm>
            <a:off x="7183753" y="4101807"/>
            <a:ext cx="3941026" cy="14388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1" marL="8001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❖"/>
            </a:pPr>
            <a:r>
              <a:rPr b="1" i="0" lang="en-GB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Qaseeda Challenge</a:t>
            </a:r>
            <a:endParaRPr/>
          </a:p>
          <a:p>
            <a:pPr indent="-342900" lvl="1" marL="8001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❖"/>
            </a:pPr>
            <a:r>
              <a:rPr b="1" i="0" lang="en-GB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Winter Reading Challenge</a:t>
            </a:r>
            <a:endParaRPr/>
          </a:p>
          <a:p>
            <a:pPr indent="-342900" lvl="1" marL="8001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❖"/>
            </a:pPr>
            <a:r>
              <a:rPr b="1" i="0" lang="en-GB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Salaat memorisation</a:t>
            </a:r>
            <a:endParaRPr/>
          </a:p>
        </p:txBody>
      </p:sp>
      <p:pic>
        <p:nvPicPr>
          <p:cNvPr descr="Logo&#10;&#10;Description automatically generated" id="679" name="Google Shape;679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044330" y="5679010"/>
            <a:ext cx="1164612" cy="1178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"/>
          <p:cNvSpPr txBox="1"/>
          <p:nvPr/>
        </p:nvSpPr>
        <p:spPr>
          <a:xfrm>
            <a:off x="-182362" y="1171023"/>
            <a:ext cx="6147734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600">
                <a:solidFill>
                  <a:srgbClr val="FEFEFE"/>
                </a:solidFill>
                <a:latin typeface="Poppins"/>
                <a:ea typeface="Poppins"/>
                <a:cs typeface="Poppins"/>
                <a:sym typeface="Poppins"/>
              </a:rPr>
              <a:t>PARTNER</a:t>
            </a:r>
            <a:endParaRPr/>
          </a:p>
        </p:txBody>
      </p:sp>
      <p:sp>
        <p:nvSpPr>
          <p:cNvPr id="232" name="Google Shape;232;p3"/>
          <p:cNvSpPr txBox="1"/>
          <p:nvPr/>
        </p:nvSpPr>
        <p:spPr>
          <a:xfrm flipH="1">
            <a:off x="1567616" y="1671530"/>
            <a:ext cx="4616168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rgbClr val="0C93DF"/>
                </a:solidFill>
                <a:latin typeface="Arial"/>
                <a:ea typeface="Arial"/>
                <a:cs typeface="Arial"/>
                <a:sym typeface="Arial"/>
              </a:rPr>
              <a:t>“What have you been up to in the past week?”</a:t>
            </a:r>
            <a:endParaRPr sz="3200">
              <a:solidFill>
                <a:srgbClr val="0C93D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group of people standing in front of a sunset&#10;&#10;Description automatically generated" id="233" name="Google Shape;233;p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19570" r="19570" t="0"/>
          <a:stretch/>
        </p:blipFill>
        <p:spPr>
          <a:xfrm>
            <a:off x="8084282" y="867512"/>
            <a:ext cx="3268767" cy="2685255"/>
          </a:xfrm>
          <a:prstGeom prst="rect">
            <a:avLst/>
          </a:prstGeom>
          <a:solidFill>
            <a:srgbClr val="FEFEFE"/>
          </a:solidFill>
          <a:ln>
            <a:noFill/>
          </a:ln>
        </p:spPr>
      </p:pic>
      <p:sp>
        <p:nvSpPr>
          <p:cNvPr id="234" name="Google Shape;234;p3"/>
          <p:cNvSpPr/>
          <p:nvPr/>
        </p:nvSpPr>
        <p:spPr>
          <a:xfrm>
            <a:off x="4496323" y="4919582"/>
            <a:ext cx="707282" cy="647764"/>
          </a:xfrm>
          <a:custGeom>
            <a:rect b="b" l="l" r="r" t="t"/>
            <a:pathLst>
              <a:path extrusionOk="0" h="225" w="225">
                <a:moveTo>
                  <a:pt x="0" y="225"/>
                </a:moveTo>
                <a:cubicBezTo>
                  <a:pt x="225" y="225"/>
                  <a:pt x="225" y="225"/>
                  <a:pt x="225" y="225"/>
                </a:cubicBezTo>
                <a:cubicBezTo>
                  <a:pt x="225" y="0"/>
                  <a:pt x="225" y="0"/>
                  <a:pt x="225" y="0"/>
                </a:cubicBezTo>
                <a:cubicBezTo>
                  <a:pt x="0" y="0"/>
                  <a:pt x="0" y="0"/>
                  <a:pt x="0" y="0"/>
                </a:cubicBezTo>
                <a:lnTo>
                  <a:pt x="0" y="225"/>
                </a:lnTo>
                <a:close/>
                <a:moveTo>
                  <a:pt x="122" y="190"/>
                </a:moveTo>
                <a:cubicBezTo>
                  <a:pt x="102" y="190"/>
                  <a:pt x="102" y="190"/>
                  <a:pt x="102" y="190"/>
                </a:cubicBezTo>
                <a:cubicBezTo>
                  <a:pt x="102" y="171"/>
                  <a:pt x="102" y="171"/>
                  <a:pt x="102" y="171"/>
                </a:cubicBezTo>
                <a:cubicBezTo>
                  <a:pt x="122" y="171"/>
                  <a:pt x="122" y="171"/>
                  <a:pt x="122" y="171"/>
                </a:cubicBezTo>
                <a:cubicBezTo>
                  <a:pt x="122" y="190"/>
                  <a:pt x="122" y="190"/>
                  <a:pt x="122" y="190"/>
                </a:cubicBezTo>
                <a:close/>
                <a:moveTo>
                  <a:pt x="115" y="18"/>
                </a:moveTo>
                <a:cubicBezTo>
                  <a:pt x="144" y="18"/>
                  <a:pt x="163" y="37"/>
                  <a:pt x="163" y="66"/>
                </a:cubicBezTo>
                <a:cubicBezTo>
                  <a:pt x="163" y="87"/>
                  <a:pt x="151" y="100"/>
                  <a:pt x="136" y="113"/>
                </a:cubicBezTo>
                <a:cubicBezTo>
                  <a:pt x="124" y="123"/>
                  <a:pt x="121" y="126"/>
                  <a:pt x="121" y="142"/>
                </a:cubicBezTo>
                <a:cubicBezTo>
                  <a:pt x="121" y="146"/>
                  <a:pt x="121" y="146"/>
                  <a:pt x="121" y="146"/>
                </a:cubicBezTo>
                <a:cubicBezTo>
                  <a:pt x="102" y="146"/>
                  <a:pt x="102" y="146"/>
                  <a:pt x="102" y="146"/>
                </a:cubicBezTo>
                <a:cubicBezTo>
                  <a:pt x="102" y="141"/>
                  <a:pt x="102" y="141"/>
                  <a:pt x="102" y="141"/>
                </a:cubicBezTo>
                <a:cubicBezTo>
                  <a:pt x="102" y="121"/>
                  <a:pt x="104" y="117"/>
                  <a:pt x="120" y="103"/>
                </a:cubicBezTo>
                <a:cubicBezTo>
                  <a:pt x="131" y="93"/>
                  <a:pt x="144" y="83"/>
                  <a:pt x="144" y="66"/>
                </a:cubicBezTo>
                <a:cubicBezTo>
                  <a:pt x="144" y="49"/>
                  <a:pt x="134" y="36"/>
                  <a:pt x="116" y="36"/>
                </a:cubicBezTo>
                <a:cubicBezTo>
                  <a:pt x="94" y="36"/>
                  <a:pt x="84" y="55"/>
                  <a:pt x="80" y="75"/>
                </a:cubicBezTo>
                <a:cubicBezTo>
                  <a:pt x="62" y="70"/>
                  <a:pt x="62" y="70"/>
                  <a:pt x="62" y="70"/>
                </a:cubicBezTo>
                <a:cubicBezTo>
                  <a:pt x="68" y="40"/>
                  <a:pt x="82" y="18"/>
                  <a:pt x="115" y="18"/>
                </a:cubicBezTo>
                <a:close/>
              </a:path>
            </a:pathLst>
          </a:custGeom>
          <a:solidFill>
            <a:srgbClr val="0C93D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3"/>
          <p:cNvSpPr/>
          <p:nvPr/>
        </p:nvSpPr>
        <p:spPr>
          <a:xfrm>
            <a:off x="0" y="-14514"/>
            <a:ext cx="856242" cy="6872514"/>
          </a:xfrm>
          <a:prstGeom prst="rect">
            <a:avLst/>
          </a:prstGeom>
          <a:solidFill>
            <a:srgbClr val="0C93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236" name="Google Shape;236;p3"/>
          <p:cNvSpPr/>
          <p:nvPr/>
        </p:nvSpPr>
        <p:spPr>
          <a:xfrm>
            <a:off x="3094515" y="4160678"/>
            <a:ext cx="572783" cy="498948"/>
          </a:xfrm>
          <a:custGeom>
            <a:rect b="b" l="l" r="r" t="t"/>
            <a:pathLst>
              <a:path extrusionOk="0" h="225" w="225">
                <a:moveTo>
                  <a:pt x="0" y="225"/>
                </a:moveTo>
                <a:cubicBezTo>
                  <a:pt x="225" y="225"/>
                  <a:pt x="225" y="225"/>
                  <a:pt x="225" y="225"/>
                </a:cubicBezTo>
                <a:cubicBezTo>
                  <a:pt x="225" y="0"/>
                  <a:pt x="225" y="0"/>
                  <a:pt x="225" y="0"/>
                </a:cubicBezTo>
                <a:cubicBezTo>
                  <a:pt x="0" y="0"/>
                  <a:pt x="0" y="0"/>
                  <a:pt x="0" y="0"/>
                </a:cubicBezTo>
                <a:lnTo>
                  <a:pt x="0" y="225"/>
                </a:lnTo>
                <a:close/>
                <a:moveTo>
                  <a:pt x="122" y="190"/>
                </a:moveTo>
                <a:cubicBezTo>
                  <a:pt x="102" y="190"/>
                  <a:pt x="102" y="190"/>
                  <a:pt x="102" y="190"/>
                </a:cubicBezTo>
                <a:cubicBezTo>
                  <a:pt x="102" y="171"/>
                  <a:pt x="102" y="171"/>
                  <a:pt x="102" y="171"/>
                </a:cubicBezTo>
                <a:cubicBezTo>
                  <a:pt x="122" y="171"/>
                  <a:pt x="122" y="171"/>
                  <a:pt x="122" y="171"/>
                </a:cubicBezTo>
                <a:cubicBezTo>
                  <a:pt x="122" y="190"/>
                  <a:pt x="122" y="190"/>
                  <a:pt x="122" y="190"/>
                </a:cubicBezTo>
                <a:close/>
                <a:moveTo>
                  <a:pt x="115" y="18"/>
                </a:moveTo>
                <a:cubicBezTo>
                  <a:pt x="144" y="18"/>
                  <a:pt x="163" y="37"/>
                  <a:pt x="163" y="66"/>
                </a:cubicBezTo>
                <a:cubicBezTo>
                  <a:pt x="163" y="87"/>
                  <a:pt x="151" y="100"/>
                  <a:pt x="136" y="113"/>
                </a:cubicBezTo>
                <a:cubicBezTo>
                  <a:pt x="124" y="123"/>
                  <a:pt x="121" y="126"/>
                  <a:pt x="121" y="142"/>
                </a:cubicBezTo>
                <a:cubicBezTo>
                  <a:pt x="121" y="146"/>
                  <a:pt x="121" y="146"/>
                  <a:pt x="121" y="146"/>
                </a:cubicBezTo>
                <a:cubicBezTo>
                  <a:pt x="102" y="146"/>
                  <a:pt x="102" y="146"/>
                  <a:pt x="102" y="146"/>
                </a:cubicBezTo>
                <a:cubicBezTo>
                  <a:pt x="102" y="141"/>
                  <a:pt x="102" y="141"/>
                  <a:pt x="102" y="141"/>
                </a:cubicBezTo>
                <a:cubicBezTo>
                  <a:pt x="102" y="121"/>
                  <a:pt x="104" y="117"/>
                  <a:pt x="120" y="103"/>
                </a:cubicBezTo>
                <a:cubicBezTo>
                  <a:pt x="131" y="93"/>
                  <a:pt x="144" y="83"/>
                  <a:pt x="144" y="66"/>
                </a:cubicBezTo>
                <a:cubicBezTo>
                  <a:pt x="144" y="49"/>
                  <a:pt x="134" y="36"/>
                  <a:pt x="116" y="36"/>
                </a:cubicBezTo>
                <a:cubicBezTo>
                  <a:pt x="94" y="36"/>
                  <a:pt x="84" y="55"/>
                  <a:pt x="80" y="75"/>
                </a:cubicBezTo>
                <a:cubicBezTo>
                  <a:pt x="62" y="70"/>
                  <a:pt x="62" y="70"/>
                  <a:pt x="62" y="70"/>
                </a:cubicBezTo>
                <a:cubicBezTo>
                  <a:pt x="68" y="40"/>
                  <a:pt x="82" y="18"/>
                  <a:pt x="115" y="18"/>
                </a:cubicBezTo>
                <a:close/>
              </a:path>
            </a:pathLst>
          </a:custGeom>
          <a:solidFill>
            <a:srgbClr val="0C93D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3"/>
          <p:cNvSpPr/>
          <p:nvPr/>
        </p:nvSpPr>
        <p:spPr>
          <a:xfrm>
            <a:off x="2371060" y="5365217"/>
            <a:ext cx="564910" cy="557118"/>
          </a:xfrm>
          <a:custGeom>
            <a:rect b="b" l="l" r="r" t="t"/>
            <a:pathLst>
              <a:path extrusionOk="0" h="225" w="225">
                <a:moveTo>
                  <a:pt x="0" y="225"/>
                </a:moveTo>
                <a:cubicBezTo>
                  <a:pt x="225" y="225"/>
                  <a:pt x="225" y="225"/>
                  <a:pt x="225" y="225"/>
                </a:cubicBezTo>
                <a:cubicBezTo>
                  <a:pt x="225" y="0"/>
                  <a:pt x="225" y="0"/>
                  <a:pt x="225" y="0"/>
                </a:cubicBezTo>
                <a:cubicBezTo>
                  <a:pt x="0" y="0"/>
                  <a:pt x="0" y="0"/>
                  <a:pt x="0" y="0"/>
                </a:cubicBezTo>
                <a:lnTo>
                  <a:pt x="0" y="225"/>
                </a:lnTo>
                <a:close/>
                <a:moveTo>
                  <a:pt x="122" y="190"/>
                </a:moveTo>
                <a:cubicBezTo>
                  <a:pt x="102" y="190"/>
                  <a:pt x="102" y="190"/>
                  <a:pt x="102" y="190"/>
                </a:cubicBezTo>
                <a:cubicBezTo>
                  <a:pt x="102" y="171"/>
                  <a:pt x="102" y="171"/>
                  <a:pt x="102" y="171"/>
                </a:cubicBezTo>
                <a:cubicBezTo>
                  <a:pt x="122" y="171"/>
                  <a:pt x="122" y="171"/>
                  <a:pt x="122" y="171"/>
                </a:cubicBezTo>
                <a:cubicBezTo>
                  <a:pt x="122" y="190"/>
                  <a:pt x="122" y="190"/>
                  <a:pt x="122" y="190"/>
                </a:cubicBezTo>
                <a:close/>
                <a:moveTo>
                  <a:pt x="115" y="18"/>
                </a:moveTo>
                <a:cubicBezTo>
                  <a:pt x="144" y="18"/>
                  <a:pt x="163" y="37"/>
                  <a:pt x="163" y="66"/>
                </a:cubicBezTo>
                <a:cubicBezTo>
                  <a:pt x="163" y="87"/>
                  <a:pt x="151" y="100"/>
                  <a:pt x="136" y="113"/>
                </a:cubicBezTo>
                <a:cubicBezTo>
                  <a:pt x="124" y="123"/>
                  <a:pt x="121" y="126"/>
                  <a:pt x="121" y="142"/>
                </a:cubicBezTo>
                <a:cubicBezTo>
                  <a:pt x="121" y="146"/>
                  <a:pt x="121" y="146"/>
                  <a:pt x="121" y="146"/>
                </a:cubicBezTo>
                <a:cubicBezTo>
                  <a:pt x="102" y="146"/>
                  <a:pt x="102" y="146"/>
                  <a:pt x="102" y="146"/>
                </a:cubicBezTo>
                <a:cubicBezTo>
                  <a:pt x="102" y="141"/>
                  <a:pt x="102" y="141"/>
                  <a:pt x="102" y="141"/>
                </a:cubicBezTo>
                <a:cubicBezTo>
                  <a:pt x="102" y="121"/>
                  <a:pt x="104" y="117"/>
                  <a:pt x="120" y="103"/>
                </a:cubicBezTo>
                <a:cubicBezTo>
                  <a:pt x="131" y="93"/>
                  <a:pt x="144" y="83"/>
                  <a:pt x="144" y="66"/>
                </a:cubicBezTo>
                <a:cubicBezTo>
                  <a:pt x="144" y="49"/>
                  <a:pt x="134" y="36"/>
                  <a:pt x="116" y="36"/>
                </a:cubicBezTo>
                <a:cubicBezTo>
                  <a:pt x="94" y="36"/>
                  <a:pt x="84" y="55"/>
                  <a:pt x="80" y="75"/>
                </a:cubicBezTo>
                <a:cubicBezTo>
                  <a:pt x="62" y="70"/>
                  <a:pt x="62" y="70"/>
                  <a:pt x="62" y="70"/>
                </a:cubicBezTo>
                <a:cubicBezTo>
                  <a:pt x="68" y="40"/>
                  <a:pt x="82" y="18"/>
                  <a:pt x="115" y="18"/>
                </a:cubicBezTo>
                <a:close/>
              </a:path>
            </a:pathLst>
          </a:custGeom>
          <a:solidFill>
            <a:srgbClr val="0C93D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3"/>
          <p:cNvSpPr/>
          <p:nvPr/>
        </p:nvSpPr>
        <p:spPr>
          <a:xfrm>
            <a:off x="6083128" y="4460999"/>
            <a:ext cx="522285" cy="489059"/>
          </a:xfrm>
          <a:custGeom>
            <a:rect b="b" l="l" r="r" t="t"/>
            <a:pathLst>
              <a:path extrusionOk="0" h="225" w="225">
                <a:moveTo>
                  <a:pt x="0" y="225"/>
                </a:moveTo>
                <a:cubicBezTo>
                  <a:pt x="225" y="225"/>
                  <a:pt x="225" y="225"/>
                  <a:pt x="225" y="225"/>
                </a:cubicBezTo>
                <a:cubicBezTo>
                  <a:pt x="225" y="0"/>
                  <a:pt x="225" y="0"/>
                  <a:pt x="225" y="0"/>
                </a:cubicBezTo>
                <a:cubicBezTo>
                  <a:pt x="0" y="0"/>
                  <a:pt x="0" y="0"/>
                  <a:pt x="0" y="0"/>
                </a:cubicBezTo>
                <a:lnTo>
                  <a:pt x="0" y="225"/>
                </a:lnTo>
                <a:close/>
                <a:moveTo>
                  <a:pt x="122" y="190"/>
                </a:moveTo>
                <a:cubicBezTo>
                  <a:pt x="102" y="190"/>
                  <a:pt x="102" y="190"/>
                  <a:pt x="102" y="190"/>
                </a:cubicBezTo>
                <a:cubicBezTo>
                  <a:pt x="102" y="171"/>
                  <a:pt x="102" y="171"/>
                  <a:pt x="102" y="171"/>
                </a:cubicBezTo>
                <a:cubicBezTo>
                  <a:pt x="122" y="171"/>
                  <a:pt x="122" y="171"/>
                  <a:pt x="122" y="171"/>
                </a:cubicBezTo>
                <a:cubicBezTo>
                  <a:pt x="122" y="190"/>
                  <a:pt x="122" y="190"/>
                  <a:pt x="122" y="190"/>
                </a:cubicBezTo>
                <a:close/>
                <a:moveTo>
                  <a:pt x="115" y="18"/>
                </a:moveTo>
                <a:cubicBezTo>
                  <a:pt x="144" y="18"/>
                  <a:pt x="163" y="37"/>
                  <a:pt x="163" y="66"/>
                </a:cubicBezTo>
                <a:cubicBezTo>
                  <a:pt x="163" y="87"/>
                  <a:pt x="151" y="100"/>
                  <a:pt x="136" y="113"/>
                </a:cubicBezTo>
                <a:cubicBezTo>
                  <a:pt x="124" y="123"/>
                  <a:pt x="121" y="126"/>
                  <a:pt x="121" y="142"/>
                </a:cubicBezTo>
                <a:cubicBezTo>
                  <a:pt x="121" y="146"/>
                  <a:pt x="121" y="146"/>
                  <a:pt x="121" y="146"/>
                </a:cubicBezTo>
                <a:cubicBezTo>
                  <a:pt x="102" y="146"/>
                  <a:pt x="102" y="146"/>
                  <a:pt x="102" y="146"/>
                </a:cubicBezTo>
                <a:cubicBezTo>
                  <a:pt x="102" y="141"/>
                  <a:pt x="102" y="141"/>
                  <a:pt x="102" y="141"/>
                </a:cubicBezTo>
                <a:cubicBezTo>
                  <a:pt x="102" y="121"/>
                  <a:pt x="104" y="117"/>
                  <a:pt x="120" y="103"/>
                </a:cubicBezTo>
                <a:cubicBezTo>
                  <a:pt x="131" y="93"/>
                  <a:pt x="144" y="83"/>
                  <a:pt x="144" y="66"/>
                </a:cubicBezTo>
                <a:cubicBezTo>
                  <a:pt x="144" y="49"/>
                  <a:pt x="134" y="36"/>
                  <a:pt x="116" y="36"/>
                </a:cubicBezTo>
                <a:cubicBezTo>
                  <a:pt x="94" y="36"/>
                  <a:pt x="84" y="55"/>
                  <a:pt x="80" y="75"/>
                </a:cubicBezTo>
                <a:cubicBezTo>
                  <a:pt x="62" y="70"/>
                  <a:pt x="62" y="70"/>
                  <a:pt x="62" y="70"/>
                </a:cubicBezTo>
                <a:cubicBezTo>
                  <a:pt x="68" y="40"/>
                  <a:pt x="82" y="18"/>
                  <a:pt x="115" y="18"/>
                </a:cubicBezTo>
                <a:close/>
              </a:path>
            </a:pathLst>
          </a:custGeom>
          <a:solidFill>
            <a:srgbClr val="0C93D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3"/>
          <p:cNvSpPr/>
          <p:nvPr/>
        </p:nvSpPr>
        <p:spPr>
          <a:xfrm flipH="1" rot="9090270">
            <a:off x="5745675" y="4087596"/>
            <a:ext cx="1211947" cy="1217226"/>
          </a:xfrm>
          <a:custGeom>
            <a:rect b="b" l="l" r="r" t="t"/>
            <a:pathLst>
              <a:path extrusionOk="0" h="2531525" w="2495698">
                <a:moveTo>
                  <a:pt x="1365628" y="832740"/>
                </a:moveTo>
                <a:cubicBezTo>
                  <a:pt x="1121373" y="767293"/>
                  <a:pt x="870309" y="912244"/>
                  <a:pt x="804861" y="1156499"/>
                </a:cubicBezTo>
                <a:cubicBezTo>
                  <a:pt x="739413" y="1400754"/>
                  <a:pt x="884365" y="1651818"/>
                  <a:pt x="1128620" y="1717266"/>
                </a:cubicBezTo>
                <a:cubicBezTo>
                  <a:pt x="1372875" y="1782713"/>
                  <a:pt x="1623939" y="1637762"/>
                  <a:pt x="1689387" y="1393507"/>
                </a:cubicBezTo>
                <a:cubicBezTo>
                  <a:pt x="1754835" y="1149252"/>
                  <a:pt x="1609883" y="898188"/>
                  <a:pt x="1365628" y="832740"/>
                </a:cubicBezTo>
                <a:close/>
                <a:moveTo>
                  <a:pt x="1447099" y="528685"/>
                </a:moveTo>
                <a:cubicBezTo>
                  <a:pt x="1859279" y="639128"/>
                  <a:pt x="2103885" y="1062799"/>
                  <a:pt x="1993442" y="1474978"/>
                </a:cubicBezTo>
                <a:cubicBezTo>
                  <a:pt x="1882999" y="1887158"/>
                  <a:pt x="1459328" y="2131764"/>
                  <a:pt x="1047149" y="2021321"/>
                </a:cubicBezTo>
                <a:cubicBezTo>
                  <a:pt x="634969" y="1910878"/>
                  <a:pt x="390363" y="1487207"/>
                  <a:pt x="500806" y="1075027"/>
                </a:cubicBezTo>
                <a:cubicBezTo>
                  <a:pt x="611249" y="662848"/>
                  <a:pt x="1034920" y="418242"/>
                  <a:pt x="1447099" y="528685"/>
                </a:cubicBezTo>
                <a:close/>
                <a:moveTo>
                  <a:pt x="1476725" y="418119"/>
                </a:moveTo>
                <a:cubicBezTo>
                  <a:pt x="1003481" y="291314"/>
                  <a:pt x="517045" y="572157"/>
                  <a:pt x="390240" y="1045401"/>
                </a:cubicBezTo>
                <a:cubicBezTo>
                  <a:pt x="263435" y="1518646"/>
                  <a:pt x="544279" y="2005081"/>
                  <a:pt x="1017523" y="2131887"/>
                </a:cubicBezTo>
                <a:cubicBezTo>
                  <a:pt x="1490767" y="2258692"/>
                  <a:pt x="1977202" y="1977848"/>
                  <a:pt x="2104008" y="1504604"/>
                </a:cubicBezTo>
                <a:cubicBezTo>
                  <a:pt x="2230813" y="1031360"/>
                  <a:pt x="1949969" y="544925"/>
                  <a:pt x="1476725" y="418119"/>
                </a:cubicBezTo>
                <a:close/>
                <a:moveTo>
                  <a:pt x="1759910" y="98812"/>
                </a:moveTo>
                <a:cubicBezTo>
                  <a:pt x="1758148" y="203507"/>
                  <a:pt x="1756387" y="308202"/>
                  <a:pt x="1754625" y="412897"/>
                </a:cubicBezTo>
                <a:lnTo>
                  <a:pt x="1954704" y="573108"/>
                </a:lnTo>
                <a:lnTo>
                  <a:pt x="2234317" y="503581"/>
                </a:lnTo>
                <a:lnTo>
                  <a:pt x="2413554" y="840674"/>
                </a:lnTo>
                <a:lnTo>
                  <a:pt x="2214321" y="1020292"/>
                </a:lnTo>
                <a:cubicBezTo>
                  <a:pt x="2239296" y="1111262"/>
                  <a:pt x="2251067" y="1206519"/>
                  <a:pt x="2246841" y="1303347"/>
                </a:cubicBezTo>
                <a:lnTo>
                  <a:pt x="2495698" y="1441496"/>
                </a:lnTo>
                <a:lnTo>
                  <a:pt x="2396885" y="1810269"/>
                </a:lnTo>
                <a:lnTo>
                  <a:pt x="2094912" y="1805190"/>
                </a:lnTo>
                <a:cubicBezTo>
                  <a:pt x="2056732" y="1868983"/>
                  <a:pt x="2010475" y="1926517"/>
                  <a:pt x="1958644" y="1977881"/>
                </a:cubicBezTo>
                <a:lnTo>
                  <a:pt x="2057814" y="2236715"/>
                </a:lnTo>
                <a:lnTo>
                  <a:pt x="1745078" y="2455696"/>
                </a:lnTo>
                <a:lnTo>
                  <a:pt x="1507869" y="2249759"/>
                </a:lnTo>
                <a:lnTo>
                  <a:pt x="1251837" y="2272543"/>
                </a:lnTo>
                <a:lnTo>
                  <a:pt x="1108065" y="2531525"/>
                </a:lnTo>
                <a:lnTo>
                  <a:pt x="739291" y="2432713"/>
                </a:lnTo>
                <a:lnTo>
                  <a:pt x="744274" y="2136543"/>
                </a:lnTo>
                <a:cubicBezTo>
                  <a:pt x="666128" y="2092006"/>
                  <a:pt x="595548" y="2037539"/>
                  <a:pt x="535891" y="1973098"/>
                </a:cubicBezTo>
                <a:lnTo>
                  <a:pt x="232276" y="2043090"/>
                </a:lnTo>
                <a:lnTo>
                  <a:pt x="70927" y="1697078"/>
                </a:lnTo>
                <a:lnTo>
                  <a:pt x="279495" y="1527966"/>
                </a:lnTo>
                <a:cubicBezTo>
                  <a:pt x="257233" y="1446371"/>
                  <a:pt x="245603" y="1361336"/>
                  <a:pt x="245586" y="1274796"/>
                </a:cubicBezTo>
                <a:lnTo>
                  <a:pt x="0" y="1138462"/>
                </a:lnTo>
                <a:lnTo>
                  <a:pt x="98812" y="769689"/>
                </a:lnTo>
                <a:lnTo>
                  <a:pt x="380240" y="774423"/>
                </a:lnTo>
                <a:cubicBezTo>
                  <a:pt x="418421" y="707046"/>
                  <a:pt x="464524" y="645614"/>
                  <a:pt x="516679" y="590627"/>
                </a:cubicBezTo>
                <a:lnTo>
                  <a:pt x="422419" y="299900"/>
                </a:lnTo>
                <a:lnTo>
                  <a:pt x="746189" y="97585"/>
                </a:lnTo>
                <a:lnTo>
                  <a:pt x="972292" y="315656"/>
                </a:lnTo>
                <a:lnTo>
                  <a:pt x="970019" y="317076"/>
                </a:lnTo>
                <a:cubicBezTo>
                  <a:pt x="1058903" y="289108"/>
                  <a:pt x="1152743" y="276181"/>
                  <a:pt x="1248316" y="277231"/>
                </a:cubicBezTo>
                <a:lnTo>
                  <a:pt x="1391137" y="0"/>
                </a:lnTo>
                <a:lnTo>
                  <a:pt x="1759910" y="98812"/>
                </a:lnTo>
                <a:close/>
              </a:path>
            </a:pathLst>
          </a:custGeom>
          <a:solidFill>
            <a:srgbClr val="0C93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240" name="Google Shape;240;p3"/>
          <p:cNvSpPr/>
          <p:nvPr/>
        </p:nvSpPr>
        <p:spPr>
          <a:xfrm flipH="1" rot="8050474">
            <a:off x="3991129" y="4388589"/>
            <a:ext cx="1728832" cy="1685874"/>
          </a:xfrm>
          <a:custGeom>
            <a:rect b="b" l="l" r="r" t="t"/>
            <a:pathLst>
              <a:path extrusionOk="0" h="2531525" w="2495698">
                <a:moveTo>
                  <a:pt x="1365628" y="832740"/>
                </a:moveTo>
                <a:cubicBezTo>
                  <a:pt x="1121373" y="767293"/>
                  <a:pt x="870309" y="912244"/>
                  <a:pt x="804861" y="1156499"/>
                </a:cubicBezTo>
                <a:cubicBezTo>
                  <a:pt x="739413" y="1400754"/>
                  <a:pt x="884365" y="1651818"/>
                  <a:pt x="1128620" y="1717266"/>
                </a:cubicBezTo>
                <a:cubicBezTo>
                  <a:pt x="1372875" y="1782713"/>
                  <a:pt x="1623939" y="1637762"/>
                  <a:pt x="1689387" y="1393507"/>
                </a:cubicBezTo>
                <a:cubicBezTo>
                  <a:pt x="1754835" y="1149252"/>
                  <a:pt x="1609883" y="898188"/>
                  <a:pt x="1365628" y="832740"/>
                </a:cubicBezTo>
                <a:close/>
                <a:moveTo>
                  <a:pt x="1447099" y="528685"/>
                </a:moveTo>
                <a:cubicBezTo>
                  <a:pt x="1859279" y="639128"/>
                  <a:pt x="2103885" y="1062799"/>
                  <a:pt x="1993442" y="1474978"/>
                </a:cubicBezTo>
                <a:cubicBezTo>
                  <a:pt x="1882999" y="1887158"/>
                  <a:pt x="1459328" y="2131764"/>
                  <a:pt x="1047149" y="2021321"/>
                </a:cubicBezTo>
                <a:cubicBezTo>
                  <a:pt x="634969" y="1910878"/>
                  <a:pt x="390363" y="1487207"/>
                  <a:pt x="500806" y="1075027"/>
                </a:cubicBezTo>
                <a:cubicBezTo>
                  <a:pt x="611249" y="662848"/>
                  <a:pt x="1034920" y="418242"/>
                  <a:pt x="1447099" y="528685"/>
                </a:cubicBezTo>
                <a:close/>
                <a:moveTo>
                  <a:pt x="1476725" y="418119"/>
                </a:moveTo>
                <a:cubicBezTo>
                  <a:pt x="1003481" y="291314"/>
                  <a:pt x="517045" y="572157"/>
                  <a:pt x="390240" y="1045401"/>
                </a:cubicBezTo>
                <a:cubicBezTo>
                  <a:pt x="263435" y="1518646"/>
                  <a:pt x="544279" y="2005081"/>
                  <a:pt x="1017523" y="2131887"/>
                </a:cubicBezTo>
                <a:cubicBezTo>
                  <a:pt x="1490767" y="2258692"/>
                  <a:pt x="1977202" y="1977848"/>
                  <a:pt x="2104008" y="1504604"/>
                </a:cubicBezTo>
                <a:cubicBezTo>
                  <a:pt x="2230813" y="1031360"/>
                  <a:pt x="1949969" y="544925"/>
                  <a:pt x="1476725" y="418119"/>
                </a:cubicBezTo>
                <a:close/>
                <a:moveTo>
                  <a:pt x="1759910" y="98812"/>
                </a:moveTo>
                <a:cubicBezTo>
                  <a:pt x="1758148" y="203507"/>
                  <a:pt x="1756387" y="308202"/>
                  <a:pt x="1754625" y="412897"/>
                </a:cubicBezTo>
                <a:lnTo>
                  <a:pt x="1954704" y="573108"/>
                </a:lnTo>
                <a:lnTo>
                  <a:pt x="2234317" y="503581"/>
                </a:lnTo>
                <a:lnTo>
                  <a:pt x="2413554" y="840674"/>
                </a:lnTo>
                <a:lnTo>
                  <a:pt x="2214321" y="1020292"/>
                </a:lnTo>
                <a:cubicBezTo>
                  <a:pt x="2239296" y="1111262"/>
                  <a:pt x="2251067" y="1206519"/>
                  <a:pt x="2246841" y="1303347"/>
                </a:cubicBezTo>
                <a:lnTo>
                  <a:pt x="2495698" y="1441496"/>
                </a:lnTo>
                <a:lnTo>
                  <a:pt x="2396885" y="1810269"/>
                </a:lnTo>
                <a:lnTo>
                  <a:pt x="2094912" y="1805190"/>
                </a:lnTo>
                <a:cubicBezTo>
                  <a:pt x="2056732" y="1868983"/>
                  <a:pt x="2010475" y="1926517"/>
                  <a:pt x="1958644" y="1977881"/>
                </a:cubicBezTo>
                <a:lnTo>
                  <a:pt x="2057814" y="2236715"/>
                </a:lnTo>
                <a:lnTo>
                  <a:pt x="1745078" y="2455696"/>
                </a:lnTo>
                <a:lnTo>
                  <a:pt x="1507869" y="2249759"/>
                </a:lnTo>
                <a:lnTo>
                  <a:pt x="1251837" y="2272543"/>
                </a:lnTo>
                <a:lnTo>
                  <a:pt x="1108065" y="2531525"/>
                </a:lnTo>
                <a:lnTo>
                  <a:pt x="739291" y="2432713"/>
                </a:lnTo>
                <a:lnTo>
                  <a:pt x="744274" y="2136543"/>
                </a:lnTo>
                <a:cubicBezTo>
                  <a:pt x="666128" y="2092006"/>
                  <a:pt x="595548" y="2037539"/>
                  <a:pt x="535891" y="1973098"/>
                </a:cubicBezTo>
                <a:lnTo>
                  <a:pt x="232276" y="2043090"/>
                </a:lnTo>
                <a:lnTo>
                  <a:pt x="70927" y="1697078"/>
                </a:lnTo>
                <a:lnTo>
                  <a:pt x="279495" y="1527966"/>
                </a:lnTo>
                <a:cubicBezTo>
                  <a:pt x="257233" y="1446371"/>
                  <a:pt x="245603" y="1361336"/>
                  <a:pt x="245586" y="1274796"/>
                </a:cubicBezTo>
                <a:lnTo>
                  <a:pt x="0" y="1138462"/>
                </a:lnTo>
                <a:lnTo>
                  <a:pt x="98812" y="769689"/>
                </a:lnTo>
                <a:lnTo>
                  <a:pt x="380240" y="774423"/>
                </a:lnTo>
                <a:cubicBezTo>
                  <a:pt x="418421" y="707046"/>
                  <a:pt x="464524" y="645614"/>
                  <a:pt x="516679" y="590627"/>
                </a:cubicBezTo>
                <a:lnTo>
                  <a:pt x="422419" y="299900"/>
                </a:lnTo>
                <a:lnTo>
                  <a:pt x="746189" y="97585"/>
                </a:lnTo>
                <a:lnTo>
                  <a:pt x="972292" y="315656"/>
                </a:lnTo>
                <a:lnTo>
                  <a:pt x="970019" y="317076"/>
                </a:lnTo>
                <a:cubicBezTo>
                  <a:pt x="1058903" y="289108"/>
                  <a:pt x="1152743" y="276181"/>
                  <a:pt x="1248316" y="277231"/>
                </a:cubicBezTo>
                <a:lnTo>
                  <a:pt x="1391137" y="0"/>
                </a:lnTo>
                <a:lnTo>
                  <a:pt x="1759910" y="98812"/>
                </a:lnTo>
                <a:close/>
              </a:path>
            </a:pathLst>
          </a:custGeom>
          <a:solidFill>
            <a:srgbClr val="0C93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241" name="Google Shape;241;p3"/>
          <p:cNvSpPr/>
          <p:nvPr/>
        </p:nvSpPr>
        <p:spPr>
          <a:xfrm flipH="1" rot="6737713">
            <a:off x="2710153" y="3726737"/>
            <a:ext cx="1347527" cy="1368496"/>
          </a:xfrm>
          <a:custGeom>
            <a:rect b="b" l="l" r="r" t="t"/>
            <a:pathLst>
              <a:path extrusionOk="0" h="2531525" w="2495698">
                <a:moveTo>
                  <a:pt x="1365628" y="832740"/>
                </a:moveTo>
                <a:cubicBezTo>
                  <a:pt x="1121373" y="767293"/>
                  <a:pt x="870309" y="912244"/>
                  <a:pt x="804861" y="1156499"/>
                </a:cubicBezTo>
                <a:cubicBezTo>
                  <a:pt x="739413" y="1400754"/>
                  <a:pt x="884365" y="1651818"/>
                  <a:pt x="1128620" y="1717266"/>
                </a:cubicBezTo>
                <a:cubicBezTo>
                  <a:pt x="1372875" y="1782713"/>
                  <a:pt x="1623939" y="1637762"/>
                  <a:pt x="1689387" y="1393507"/>
                </a:cubicBezTo>
                <a:cubicBezTo>
                  <a:pt x="1754835" y="1149252"/>
                  <a:pt x="1609883" y="898188"/>
                  <a:pt x="1365628" y="832740"/>
                </a:cubicBezTo>
                <a:close/>
                <a:moveTo>
                  <a:pt x="1447099" y="528685"/>
                </a:moveTo>
                <a:cubicBezTo>
                  <a:pt x="1859279" y="639128"/>
                  <a:pt x="2103885" y="1062799"/>
                  <a:pt x="1993442" y="1474978"/>
                </a:cubicBezTo>
                <a:cubicBezTo>
                  <a:pt x="1882999" y="1887158"/>
                  <a:pt x="1459328" y="2131764"/>
                  <a:pt x="1047149" y="2021321"/>
                </a:cubicBezTo>
                <a:cubicBezTo>
                  <a:pt x="634969" y="1910878"/>
                  <a:pt x="390363" y="1487207"/>
                  <a:pt x="500806" y="1075027"/>
                </a:cubicBezTo>
                <a:cubicBezTo>
                  <a:pt x="611249" y="662848"/>
                  <a:pt x="1034920" y="418242"/>
                  <a:pt x="1447099" y="528685"/>
                </a:cubicBezTo>
                <a:close/>
                <a:moveTo>
                  <a:pt x="1476725" y="418119"/>
                </a:moveTo>
                <a:cubicBezTo>
                  <a:pt x="1003481" y="291314"/>
                  <a:pt x="517045" y="572157"/>
                  <a:pt x="390240" y="1045401"/>
                </a:cubicBezTo>
                <a:cubicBezTo>
                  <a:pt x="263435" y="1518646"/>
                  <a:pt x="544279" y="2005081"/>
                  <a:pt x="1017523" y="2131887"/>
                </a:cubicBezTo>
                <a:cubicBezTo>
                  <a:pt x="1490767" y="2258692"/>
                  <a:pt x="1977202" y="1977848"/>
                  <a:pt x="2104008" y="1504604"/>
                </a:cubicBezTo>
                <a:cubicBezTo>
                  <a:pt x="2230813" y="1031360"/>
                  <a:pt x="1949969" y="544925"/>
                  <a:pt x="1476725" y="418119"/>
                </a:cubicBezTo>
                <a:close/>
                <a:moveTo>
                  <a:pt x="1759910" y="98812"/>
                </a:moveTo>
                <a:cubicBezTo>
                  <a:pt x="1758148" y="203507"/>
                  <a:pt x="1756387" y="308202"/>
                  <a:pt x="1754625" y="412897"/>
                </a:cubicBezTo>
                <a:lnTo>
                  <a:pt x="1954704" y="573108"/>
                </a:lnTo>
                <a:lnTo>
                  <a:pt x="2234317" y="503581"/>
                </a:lnTo>
                <a:lnTo>
                  <a:pt x="2413554" y="840674"/>
                </a:lnTo>
                <a:lnTo>
                  <a:pt x="2214321" y="1020292"/>
                </a:lnTo>
                <a:cubicBezTo>
                  <a:pt x="2239296" y="1111262"/>
                  <a:pt x="2251067" y="1206519"/>
                  <a:pt x="2246841" y="1303347"/>
                </a:cubicBezTo>
                <a:lnTo>
                  <a:pt x="2495698" y="1441496"/>
                </a:lnTo>
                <a:lnTo>
                  <a:pt x="2396885" y="1810269"/>
                </a:lnTo>
                <a:lnTo>
                  <a:pt x="2094912" y="1805190"/>
                </a:lnTo>
                <a:cubicBezTo>
                  <a:pt x="2056732" y="1868983"/>
                  <a:pt x="2010475" y="1926517"/>
                  <a:pt x="1958644" y="1977881"/>
                </a:cubicBezTo>
                <a:lnTo>
                  <a:pt x="2057814" y="2236715"/>
                </a:lnTo>
                <a:lnTo>
                  <a:pt x="1745078" y="2455696"/>
                </a:lnTo>
                <a:lnTo>
                  <a:pt x="1507869" y="2249759"/>
                </a:lnTo>
                <a:lnTo>
                  <a:pt x="1251837" y="2272543"/>
                </a:lnTo>
                <a:lnTo>
                  <a:pt x="1108065" y="2531525"/>
                </a:lnTo>
                <a:lnTo>
                  <a:pt x="739291" y="2432713"/>
                </a:lnTo>
                <a:lnTo>
                  <a:pt x="744274" y="2136543"/>
                </a:lnTo>
                <a:cubicBezTo>
                  <a:pt x="666128" y="2092006"/>
                  <a:pt x="595548" y="2037539"/>
                  <a:pt x="535891" y="1973098"/>
                </a:cubicBezTo>
                <a:lnTo>
                  <a:pt x="232276" y="2043090"/>
                </a:lnTo>
                <a:lnTo>
                  <a:pt x="70927" y="1697078"/>
                </a:lnTo>
                <a:lnTo>
                  <a:pt x="279495" y="1527966"/>
                </a:lnTo>
                <a:cubicBezTo>
                  <a:pt x="257233" y="1446371"/>
                  <a:pt x="245603" y="1361336"/>
                  <a:pt x="245586" y="1274796"/>
                </a:cubicBezTo>
                <a:lnTo>
                  <a:pt x="0" y="1138462"/>
                </a:lnTo>
                <a:lnTo>
                  <a:pt x="98812" y="769689"/>
                </a:lnTo>
                <a:lnTo>
                  <a:pt x="380240" y="774423"/>
                </a:lnTo>
                <a:cubicBezTo>
                  <a:pt x="418421" y="707046"/>
                  <a:pt x="464524" y="645614"/>
                  <a:pt x="516679" y="590627"/>
                </a:cubicBezTo>
                <a:lnTo>
                  <a:pt x="422419" y="299900"/>
                </a:lnTo>
                <a:lnTo>
                  <a:pt x="746189" y="97585"/>
                </a:lnTo>
                <a:lnTo>
                  <a:pt x="972292" y="315656"/>
                </a:lnTo>
                <a:lnTo>
                  <a:pt x="970019" y="317076"/>
                </a:lnTo>
                <a:cubicBezTo>
                  <a:pt x="1058903" y="289108"/>
                  <a:pt x="1152743" y="276181"/>
                  <a:pt x="1248316" y="277231"/>
                </a:cubicBezTo>
                <a:lnTo>
                  <a:pt x="1391137" y="0"/>
                </a:lnTo>
                <a:lnTo>
                  <a:pt x="1759910" y="98812"/>
                </a:lnTo>
                <a:close/>
              </a:path>
            </a:pathLst>
          </a:custGeom>
          <a:solidFill>
            <a:srgbClr val="0C93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242" name="Google Shape;242;p3"/>
          <p:cNvSpPr/>
          <p:nvPr/>
        </p:nvSpPr>
        <p:spPr>
          <a:xfrm flipH="1" rot="8841506">
            <a:off x="1981358" y="4939051"/>
            <a:ext cx="1388053" cy="1365133"/>
          </a:xfrm>
          <a:custGeom>
            <a:rect b="b" l="l" r="r" t="t"/>
            <a:pathLst>
              <a:path extrusionOk="0" h="2531525" w="2495698">
                <a:moveTo>
                  <a:pt x="1365628" y="832740"/>
                </a:moveTo>
                <a:cubicBezTo>
                  <a:pt x="1121373" y="767293"/>
                  <a:pt x="870309" y="912244"/>
                  <a:pt x="804861" y="1156499"/>
                </a:cubicBezTo>
                <a:cubicBezTo>
                  <a:pt x="739413" y="1400754"/>
                  <a:pt x="884365" y="1651818"/>
                  <a:pt x="1128620" y="1717266"/>
                </a:cubicBezTo>
                <a:cubicBezTo>
                  <a:pt x="1372875" y="1782713"/>
                  <a:pt x="1623939" y="1637762"/>
                  <a:pt x="1689387" y="1393507"/>
                </a:cubicBezTo>
                <a:cubicBezTo>
                  <a:pt x="1754835" y="1149252"/>
                  <a:pt x="1609883" y="898188"/>
                  <a:pt x="1365628" y="832740"/>
                </a:cubicBezTo>
                <a:close/>
                <a:moveTo>
                  <a:pt x="1447099" y="528685"/>
                </a:moveTo>
                <a:cubicBezTo>
                  <a:pt x="1859279" y="639128"/>
                  <a:pt x="2103885" y="1062799"/>
                  <a:pt x="1993442" y="1474978"/>
                </a:cubicBezTo>
                <a:cubicBezTo>
                  <a:pt x="1882999" y="1887158"/>
                  <a:pt x="1459328" y="2131764"/>
                  <a:pt x="1047149" y="2021321"/>
                </a:cubicBezTo>
                <a:cubicBezTo>
                  <a:pt x="634969" y="1910878"/>
                  <a:pt x="390363" y="1487207"/>
                  <a:pt x="500806" y="1075027"/>
                </a:cubicBezTo>
                <a:cubicBezTo>
                  <a:pt x="611249" y="662848"/>
                  <a:pt x="1034920" y="418242"/>
                  <a:pt x="1447099" y="528685"/>
                </a:cubicBezTo>
                <a:close/>
                <a:moveTo>
                  <a:pt x="1476725" y="418119"/>
                </a:moveTo>
                <a:cubicBezTo>
                  <a:pt x="1003481" y="291314"/>
                  <a:pt x="517045" y="572157"/>
                  <a:pt x="390240" y="1045401"/>
                </a:cubicBezTo>
                <a:cubicBezTo>
                  <a:pt x="263435" y="1518646"/>
                  <a:pt x="544279" y="2005081"/>
                  <a:pt x="1017523" y="2131887"/>
                </a:cubicBezTo>
                <a:cubicBezTo>
                  <a:pt x="1490767" y="2258692"/>
                  <a:pt x="1977202" y="1977848"/>
                  <a:pt x="2104008" y="1504604"/>
                </a:cubicBezTo>
                <a:cubicBezTo>
                  <a:pt x="2230813" y="1031360"/>
                  <a:pt x="1949969" y="544925"/>
                  <a:pt x="1476725" y="418119"/>
                </a:cubicBezTo>
                <a:close/>
                <a:moveTo>
                  <a:pt x="1759910" y="98812"/>
                </a:moveTo>
                <a:cubicBezTo>
                  <a:pt x="1758148" y="203507"/>
                  <a:pt x="1756387" y="308202"/>
                  <a:pt x="1754625" y="412897"/>
                </a:cubicBezTo>
                <a:lnTo>
                  <a:pt x="1954704" y="573108"/>
                </a:lnTo>
                <a:lnTo>
                  <a:pt x="2234317" y="503581"/>
                </a:lnTo>
                <a:lnTo>
                  <a:pt x="2413554" y="840674"/>
                </a:lnTo>
                <a:lnTo>
                  <a:pt x="2214321" y="1020292"/>
                </a:lnTo>
                <a:cubicBezTo>
                  <a:pt x="2239296" y="1111262"/>
                  <a:pt x="2251067" y="1206519"/>
                  <a:pt x="2246841" y="1303347"/>
                </a:cubicBezTo>
                <a:lnTo>
                  <a:pt x="2495698" y="1441496"/>
                </a:lnTo>
                <a:lnTo>
                  <a:pt x="2396885" y="1810269"/>
                </a:lnTo>
                <a:lnTo>
                  <a:pt x="2094912" y="1805190"/>
                </a:lnTo>
                <a:cubicBezTo>
                  <a:pt x="2056732" y="1868983"/>
                  <a:pt x="2010475" y="1926517"/>
                  <a:pt x="1958644" y="1977881"/>
                </a:cubicBezTo>
                <a:lnTo>
                  <a:pt x="2057814" y="2236715"/>
                </a:lnTo>
                <a:lnTo>
                  <a:pt x="1745078" y="2455696"/>
                </a:lnTo>
                <a:lnTo>
                  <a:pt x="1507869" y="2249759"/>
                </a:lnTo>
                <a:lnTo>
                  <a:pt x="1251837" y="2272543"/>
                </a:lnTo>
                <a:lnTo>
                  <a:pt x="1108065" y="2531525"/>
                </a:lnTo>
                <a:lnTo>
                  <a:pt x="739291" y="2432713"/>
                </a:lnTo>
                <a:lnTo>
                  <a:pt x="744274" y="2136543"/>
                </a:lnTo>
                <a:cubicBezTo>
                  <a:pt x="666128" y="2092006"/>
                  <a:pt x="595548" y="2037539"/>
                  <a:pt x="535891" y="1973098"/>
                </a:cubicBezTo>
                <a:lnTo>
                  <a:pt x="232276" y="2043090"/>
                </a:lnTo>
                <a:lnTo>
                  <a:pt x="70927" y="1697078"/>
                </a:lnTo>
                <a:lnTo>
                  <a:pt x="279495" y="1527966"/>
                </a:lnTo>
                <a:cubicBezTo>
                  <a:pt x="257233" y="1446371"/>
                  <a:pt x="245603" y="1361336"/>
                  <a:pt x="245586" y="1274796"/>
                </a:cubicBezTo>
                <a:lnTo>
                  <a:pt x="0" y="1138462"/>
                </a:lnTo>
                <a:lnTo>
                  <a:pt x="98812" y="769689"/>
                </a:lnTo>
                <a:lnTo>
                  <a:pt x="380240" y="774423"/>
                </a:lnTo>
                <a:cubicBezTo>
                  <a:pt x="418421" y="707046"/>
                  <a:pt x="464524" y="645614"/>
                  <a:pt x="516679" y="590627"/>
                </a:cubicBezTo>
                <a:lnTo>
                  <a:pt x="422419" y="299900"/>
                </a:lnTo>
                <a:lnTo>
                  <a:pt x="746189" y="97585"/>
                </a:lnTo>
                <a:lnTo>
                  <a:pt x="972292" y="315656"/>
                </a:lnTo>
                <a:lnTo>
                  <a:pt x="970019" y="317076"/>
                </a:lnTo>
                <a:cubicBezTo>
                  <a:pt x="1058903" y="289108"/>
                  <a:pt x="1152743" y="276181"/>
                  <a:pt x="1248316" y="277231"/>
                </a:cubicBezTo>
                <a:lnTo>
                  <a:pt x="1391137" y="0"/>
                </a:lnTo>
                <a:lnTo>
                  <a:pt x="1759910" y="98812"/>
                </a:lnTo>
                <a:close/>
              </a:path>
            </a:pathLst>
          </a:custGeom>
          <a:solidFill>
            <a:srgbClr val="0C93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descr="Logo&#10;&#10;Description automatically generated" id="243" name="Google Shape;243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927479" y="5520196"/>
            <a:ext cx="1164612" cy="1178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lt1"/>
            </a:gs>
            <a:gs pos="23000">
              <a:srgbClr val="FFBD8B"/>
            </a:gs>
            <a:gs pos="100000">
              <a:srgbClr val="BE5100"/>
            </a:gs>
          </a:gsLst>
          <a:lin ang="5400000" scaled="0"/>
        </a:gradFill>
      </p:bgPr>
    </p:bg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4"/>
          <p:cNvSpPr/>
          <p:nvPr/>
        </p:nvSpPr>
        <p:spPr>
          <a:xfrm>
            <a:off x="0" y="-14514"/>
            <a:ext cx="856242" cy="6872514"/>
          </a:xfrm>
          <a:prstGeom prst="rect">
            <a:avLst/>
          </a:prstGeom>
          <a:solidFill>
            <a:srgbClr val="0C93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249" name="Google Shape;249;p4"/>
          <p:cNvSpPr/>
          <p:nvPr/>
        </p:nvSpPr>
        <p:spPr>
          <a:xfrm>
            <a:off x="1190626" y="374648"/>
            <a:ext cx="5391150" cy="2899390"/>
          </a:xfrm>
          <a:prstGeom prst="doubleWave">
            <a:avLst>
              <a:gd fmla="val 6250" name="adj1"/>
              <a:gd fmla="val 0" name="adj2"/>
            </a:avLst>
          </a:prstGeom>
          <a:solidFill>
            <a:srgbClr val="0C93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6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Learning</a:t>
            </a:r>
            <a:r>
              <a:rPr b="1" i="1" lang="en-GB" sz="5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6000">
                <a:solidFill>
                  <a:srgbClr val="FFA665"/>
                </a:solidFill>
                <a:latin typeface="Arial"/>
                <a:ea typeface="Arial"/>
                <a:cs typeface="Arial"/>
                <a:sym typeface="Arial"/>
              </a:rPr>
              <a:t>Section</a:t>
            </a:r>
            <a:endParaRPr/>
          </a:p>
        </p:txBody>
      </p:sp>
      <p:pic>
        <p:nvPicPr>
          <p:cNvPr id="250" name="Google Shape;250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78559" y="1679881"/>
            <a:ext cx="4451885" cy="2969373"/>
          </a:xfrm>
          <a:prstGeom prst="roundRect">
            <a:avLst>
              <a:gd fmla="val 5386" name="adj"/>
            </a:avLst>
          </a:prstGeom>
          <a:solidFill>
            <a:srgbClr val="ECECEC"/>
          </a:solidFill>
          <a:ln>
            <a:noFill/>
          </a:ln>
          <a:effectLst>
            <a:reflection blurRad="0" dir="5400000" dist="5000" endA="0" endPos="28000" fadeDir="5400000" kx="0" rotWithShape="0" algn="bl" stA="38000" stPos="0" sy="-100000" ky="0"/>
          </a:effectLst>
        </p:spPr>
      </p:pic>
      <p:sp>
        <p:nvSpPr>
          <p:cNvPr id="251" name="Google Shape;251;p4"/>
          <p:cNvSpPr/>
          <p:nvPr/>
        </p:nvSpPr>
        <p:spPr>
          <a:xfrm>
            <a:off x="301497" y="1106393"/>
            <a:ext cx="1443875" cy="1146976"/>
          </a:xfrm>
          <a:custGeom>
            <a:rect b="b" l="l" r="r" t="t"/>
            <a:pathLst>
              <a:path extrusionOk="0" h="609" w="609">
                <a:moveTo>
                  <a:pt x="587" y="488"/>
                </a:moveTo>
                <a:lnTo>
                  <a:pt x="587" y="488"/>
                </a:lnTo>
                <a:cubicBezTo>
                  <a:pt x="318" y="601"/>
                  <a:pt x="318" y="601"/>
                  <a:pt x="318" y="601"/>
                </a:cubicBezTo>
                <a:cubicBezTo>
                  <a:pt x="311" y="608"/>
                  <a:pt x="311" y="608"/>
                  <a:pt x="304" y="608"/>
                </a:cubicBezTo>
                <a:cubicBezTo>
                  <a:pt x="297" y="608"/>
                  <a:pt x="297" y="608"/>
                  <a:pt x="290" y="601"/>
                </a:cubicBezTo>
                <a:cubicBezTo>
                  <a:pt x="21" y="488"/>
                  <a:pt x="21" y="488"/>
                  <a:pt x="21" y="488"/>
                </a:cubicBezTo>
                <a:cubicBezTo>
                  <a:pt x="7" y="488"/>
                  <a:pt x="0" y="474"/>
                  <a:pt x="0" y="467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15"/>
                  <a:pt x="14" y="0"/>
                  <a:pt x="28" y="0"/>
                </a:cubicBezTo>
                <a:cubicBezTo>
                  <a:pt x="35" y="0"/>
                  <a:pt x="35" y="0"/>
                  <a:pt x="42" y="8"/>
                </a:cubicBezTo>
                <a:cubicBezTo>
                  <a:pt x="304" y="114"/>
                  <a:pt x="304" y="114"/>
                  <a:pt x="304" y="114"/>
                </a:cubicBezTo>
                <a:cubicBezTo>
                  <a:pt x="565" y="8"/>
                  <a:pt x="565" y="8"/>
                  <a:pt x="565" y="8"/>
                </a:cubicBezTo>
                <a:cubicBezTo>
                  <a:pt x="572" y="0"/>
                  <a:pt x="572" y="0"/>
                  <a:pt x="579" y="0"/>
                </a:cubicBezTo>
                <a:cubicBezTo>
                  <a:pt x="594" y="0"/>
                  <a:pt x="608" y="15"/>
                  <a:pt x="608" y="29"/>
                </a:cubicBezTo>
                <a:cubicBezTo>
                  <a:pt x="608" y="467"/>
                  <a:pt x="608" y="467"/>
                  <a:pt x="608" y="467"/>
                </a:cubicBezTo>
                <a:cubicBezTo>
                  <a:pt x="608" y="474"/>
                  <a:pt x="601" y="488"/>
                  <a:pt x="587" y="488"/>
                </a:cubicBezTo>
                <a:close/>
                <a:moveTo>
                  <a:pt x="276" y="163"/>
                </a:moveTo>
                <a:lnTo>
                  <a:pt x="276" y="163"/>
                </a:lnTo>
                <a:cubicBezTo>
                  <a:pt x="56" y="71"/>
                  <a:pt x="56" y="71"/>
                  <a:pt x="56" y="71"/>
                </a:cubicBezTo>
                <a:cubicBezTo>
                  <a:pt x="56" y="446"/>
                  <a:pt x="56" y="446"/>
                  <a:pt x="56" y="446"/>
                </a:cubicBezTo>
                <a:cubicBezTo>
                  <a:pt x="276" y="538"/>
                  <a:pt x="276" y="538"/>
                  <a:pt x="276" y="538"/>
                </a:cubicBezTo>
                <a:lnTo>
                  <a:pt x="276" y="163"/>
                </a:lnTo>
                <a:close/>
                <a:moveTo>
                  <a:pt x="551" y="71"/>
                </a:moveTo>
                <a:lnTo>
                  <a:pt x="551" y="71"/>
                </a:lnTo>
                <a:cubicBezTo>
                  <a:pt x="332" y="163"/>
                  <a:pt x="332" y="163"/>
                  <a:pt x="332" y="163"/>
                </a:cubicBezTo>
                <a:cubicBezTo>
                  <a:pt x="332" y="538"/>
                  <a:pt x="332" y="538"/>
                  <a:pt x="332" y="538"/>
                </a:cubicBezTo>
                <a:cubicBezTo>
                  <a:pt x="551" y="446"/>
                  <a:pt x="551" y="446"/>
                  <a:pt x="551" y="446"/>
                </a:cubicBezTo>
                <a:lnTo>
                  <a:pt x="551" y="71"/>
                </a:lnTo>
                <a:close/>
                <a:moveTo>
                  <a:pt x="375" y="206"/>
                </a:moveTo>
                <a:lnTo>
                  <a:pt x="375" y="206"/>
                </a:lnTo>
                <a:cubicBezTo>
                  <a:pt x="480" y="156"/>
                  <a:pt x="480" y="156"/>
                  <a:pt x="480" y="156"/>
                </a:cubicBezTo>
                <a:cubicBezTo>
                  <a:pt x="488" y="156"/>
                  <a:pt x="488" y="156"/>
                  <a:pt x="495" y="156"/>
                </a:cubicBezTo>
                <a:cubicBezTo>
                  <a:pt x="509" y="156"/>
                  <a:pt x="523" y="163"/>
                  <a:pt x="523" y="184"/>
                </a:cubicBezTo>
                <a:cubicBezTo>
                  <a:pt x="523" y="191"/>
                  <a:pt x="516" y="206"/>
                  <a:pt x="502" y="206"/>
                </a:cubicBezTo>
                <a:cubicBezTo>
                  <a:pt x="403" y="255"/>
                  <a:pt x="403" y="255"/>
                  <a:pt x="403" y="255"/>
                </a:cubicBezTo>
                <a:cubicBezTo>
                  <a:pt x="396" y="255"/>
                  <a:pt x="396" y="255"/>
                  <a:pt x="389" y="255"/>
                </a:cubicBezTo>
                <a:cubicBezTo>
                  <a:pt x="375" y="255"/>
                  <a:pt x="360" y="248"/>
                  <a:pt x="360" y="227"/>
                </a:cubicBezTo>
                <a:cubicBezTo>
                  <a:pt x="360" y="220"/>
                  <a:pt x="367" y="206"/>
                  <a:pt x="375" y="206"/>
                </a:cubicBezTo>
                <a:close/>
                <a:moveTo>
                  <a:pt x="375" y="304"/>
                </a:moveTo>
                <a:lnTo>
                  <a:pt x="375" y="304"/>
                </a:lnTo>
                <a:cubicBezTo>
                  <a:pt x="480" y="262"/>
                  <a:pt x="480" y="262"/>
                  <a:pt x="480" y="262"/>
                </a:cubicBezTo>
                <a:cubicBezTo>
                  <a:pt x="488" y="255"/>
                  <a:pt x="488" y="255"/>
                  <a:pt x="495" y="255"/>
                </a:cubicBezTo>
                <a:cubicBezTo>
                  <a:pt x="509" y="255"/>
                  <a:pt x="523" y="269"/>
                  <a:pt x="523" y="283"/>
                </a:cubicBezTo>
                <a:cubicBezTo>
                  <a:pt x="523" y="297"/>
                  <a:pt x="516" y="304"/>
                  <a:pt x="502" y="311"/>
                </a:cubicBezTo>
                <a:cubicBezTo>
                  <a:pt x="403" y="361"/>
                  <a:pt x="403" y="361"/>
                  <a:pt x="403" y="361"/>
                </a:cubicBezTo>
                <a:cubicBezTo>
                  <a:pt x="396" y="361"/>
                  <a:pt x="396" y="361"/>
                  <a:pt x="389" y="361"/>
                </a:cubicBezTo>
                <a:cubicBezTo>
                  <a:pt x="375" y="361"/>
                  <a:pt x="360" y="347"/>
                  <a:pt x="360" y="333"/>
                </a:cubicBezTo>
                <a:cubicBezTo>
                  <a:pt x="360" y="319"/>
                  <a:pt x="367" y="311"/>
                  <a:pt x="375" y="304"/>
                </a:cubicBezTo>
                <a:close/>
                <a:moveTo>
                  <a:pt x="375" y="410"/>
                </a:moveTo>
                <a:lnTo>
                  <a:pt x="375" y="410"/>
                </a:lnTo>
                <a:cubicBezTo>
                  <a:pt x="480" y="361"/>
                  <a:pt x="480" y="361"/>
                  <a:pt x="480" y="361"/>
                </a:cubicBezTo>
                <a:cubicBezTo>
                  <a:pt x="488" y="361"/>
                  <a:pt x="488" y="361"/>
                  <a:pt x="495" y="361"/>
                </a:cubicBezTo>
                <a:cubicBezTo>
                  <a:pt x="509" y="361"/>
                  <a:pt x="523" y="375"/>
                  <a:pt x="523" y="389"/>
                </a:cubicBezTo>
                <a:cubicBezTo>
                  <a:pt x="523" y="403"/>
                  <a:pt x="516" y="410"/>
                  <a:pt x="502" y="417"/>
                </a:cubicBezTo>
                <a:cubicBezTo>
                  <a:pt x="403" y="460"/>
                  <a:pt x="403" y="460"/>
                  <a:pt x="403" y="460"/>
                </a:cubicBezTo>
                <a:cubicBezTo>
                  <a:pt x="396" y="467"/>
                  <a:pt x="396" y="467"/>
                  <a:pt x="389" y="467"/>
                </a:cubicBezTo>
                <a:cubicBezTo>
                  <a:pt x="375" y="467"/>
                  <a:pt x="360" y="453"/>
                  <a:pt x="360" y="439"/>
                </a:cubicBezTo>
                <a:cubicBezTo>
                  <a:pt x="360" y="425"/>
                  <a:pt x="367" y="417"/>
                  <a:pt x="375" y="410"/>
                </a:cubicBezTo>
                <a:close/>
                <a:moveTo>
                  <a:pt x="113" y="156"/>
                </a:moveTo>
                <a:lnTo>
                  <a:pt x="113" y="156"/>
                </a:lnTo>
                <a:cubicBezTo>
                  <a:pt x="120" y="156"/>
                  <a:pt x="120" y="156"/>
                  <a:pt x="127" y="156"/>
                </a:cubicBezTo>
                <a:cubicBezTo>
                  <a:pt x="233" y="206"/>
                  <a:pt x="233" y="206"/>
                  <a:pt x="233" y="206"/>
                </a:cubicBezTo>
                <a:cubicBezTo>
                  <a:pt x="240" y="206"/>
                  <a:pt x="247" y="220"/>
                  <a:pt x="247" y="227"/>
                </a:cubicBezTo>
                <a:cubicBezTo>
                  <a:pt x="247" y="248"/>
                  <a:pt x="233" y="255"/>
                  <a:pt x="219" y="255"/>
                </a:cubicBezTo>
                <a:cubicBezTo>
                  <a:pt x="212" y="255"/>
                  <a:pt x="212" y="255"/>
                  <a:pt x="205" y="255"/>
                </a:cubicBezTo>
                <a:cubicBezTo>
                  <a:pt x="106" y="206"/>
                  <a:pt x="106" y="206"/>
                  <a:pt x="106" y="206"/>
                </a:cubicBezTo>
                <a:cubicBezTo>
                  <a:pt x="92" y="206"/>
                  <a:pt x="85" y="191"/>
                  <a:pt x="85" y="184"/>
                </a:cubicBezTo>
                <a:cubicBezTo>
                  <a:pt x="85" y="163"/>
                  <a:pt x="99" y="156"/>
                  <a:pt x="113" y="156"/>
                </a:cubicBezTo>
                <a:close/>
                <a:moveTo>
                  <a:pt x="113" y="255"/>
                </a:moveTo>
                <a:lnTo>
                  <a:pt x="113" y="255"/>
                </a:lnTo>
                <a:cubicBezTo>
                  <a:pt x="120" y="255"/>
                  <a:pt x="120" y="255"/>
                  <a:pt x="127" y="262"/>
                </a:cubicBezTo>
                <a:cubicBezTo>
                  <a:pt x="233" y="304"/>
                  <a:pt x="233" y="304"/>
                  <a:pt x="233" y="304"/>
                </a:cubicBezTo>
                <a:cubicBezTo>
                  <a:pt x="240" y="311"/>
                  <a:pt x="247" y="319"/>
                  <a:pt x="247" y="333"/>
                </a:cubicBezTo>
                <a:cubicBezTo>
                  <a:pt x="247" y="347"/>
                  <a:pt x="233" y="361"/>
                  <a:pt x="219" y="361"/>
                </a:cubicBezTo>
                <a:cubicBezTo>
                  <a:pt x="212" y="361"/>
                  <a:pt x="212" y="361"/>
                  <a:pt x="205" y="361"/>
                </a:cubicBezTo>
                <a:cubicBezTo>
                  <a:pt x="106" y="311"/>
                  <a:pt x="106" y="311"/>
                  <a:pt x="106" y="311"/>
                </a:cubicBezTo>
                <a:cubicBezTo>
                  <a:pt x="92" y="304"/>
                  <a:pt x="85" y="297"/>
                  <a:pt x="85" y="283"/>
                </a:cubicBezTo>
                <a:cubicBezTo>
                  <a:pt x="85" y="269"/>
                  <a:pt x="99" y="255"/>
                  <a:pt x="113" y="255"/>
                </a:cubicBezTo>
                <a:close/>
                <a:moveTo>
                  <a:pt x="113" y="361"/>
                </a:moveTo>
                <a:lnTo>
                  <a:pt x="113" y="361"/>
                </a:lnTo>
                <a:cubicBezTo>
                  <a:pt x="120" y="361"/>
                  <a:pt x="120" y="361"/>
                  <a:pt x="127" y="361"/>
                </a:cubicBezTo>
                <a:cubicBezTo>
                  <a:pt x="233" y="410"/>
                  <a:pt x="233" y="410"/>
                  <a:pt x="233" y="410"/>
                </a:cubicBezTo>
                <a:cubicBezTo>
                  <a:pt x="240" y="417"/>
                  <a:pt x="247" y="425"/>
                  <a:pt x="247" y="439"/>
                </a:cubicBezTo>
                <a:cubicBezTo>
                  <a:pt x="247" y="453"/>
                  <a:pt x="233" y="467"/>
                  <a:pt x="219" y="467"/>
                </a:cubicBezTo>
                <a:cubicBezTo>
                  <a:pt x="212" y="467"/>
                  <a:pt x="212" y="467"/>
                  <a:pt x="205" y="460"/>
                </a:cubicBezTo>
                <a:cubicBezTo>
                  <a:pt x="106" y="417"/>
                  <a:pt x="106" y="417"/>
                  <a:pt x="106" y="417"/>
                </a:cubicBezTo>
                <a:cubicBezTo>
                  <a:pt x="92" y="410"/>
                  <a:pt x="85" y="403"/>
                  <a:pt x="85" y="389"/>
                </a:cubicBezTo>
                <a:cubicBezTo>
                  <a:pt x="85" y="375"/>
                  <a:pt x="99" y="361"/>
                  <a:pt x="113" y="36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Logo&#10;&#10;Description automatically generated" id="252" name="Google Shape;252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44330" y="5679010"/>
            <a:ext cx="1164612" cy="1178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5"/>
          <p:cNvSpPr/>
          <p:nvPr/>
        </p:nvSpPr>
        <p:spPr>
          <a:xfrm>
            <a:off x="0" y="-14514"/>
            <a:ext cx="856242" cy="6872514"/>
          </a:xfrm>
          <a:prstGeom prst="rect">
            <a:avLst/>
          </a:prstGeom>
          <a:solidFill>
            <a:srgbClr val="0C93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258" name="Google Shape;258;p5"/>
          <p:cNvSpPr/>
          <p:nvPr/>
        </p:nvSpPr>
        <p:spPr>
          <a:xfrm flipH="1">
            <a:off x="856242" y="415205"/>
            <a:ext cx="2194279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400">
                <a:solidFill>
                  <a:srgbClr val="0C93DF"/>
                </a:solidFill>
                <a:latin typeface="Arial"/>
                <a:ea typeface="Arial"/>
                <a:cs typeface="Arial"/>
                <a:sym typeface="Arial"/>
              </a:rPr>
              <a:t>Salaat</a:t>
            </a:r>
            <a:endParaRPr b="1" sz="4400">
              <a:solidFill>
                <a:srgbClr val="0C93D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5"/>
          <p:cNvSpPr/>
          <p:nvPr/>
        </p:nvSpPr>
        <p:spPr>
          <a:xfrm>
            <a:off x="2702190" y="1985641"/>
            <a:ext cx="761137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قُلْ ھُوَاللّٰہُ اَحَدٌ۔ اَللّٰہُ الصَّمَدُ۔ لَمْ یَلِدْ وَلَمْ یُوْلَدُ۔ وَلَمْ یَکُنْ لَّہٗ کُفُوًا َحَدٌ۔</a:t>
            </a:r>
            <a:endParaRPr sz="18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260" name="Google Shape;260;p5"/>
          <p:cNvSpPr/>
          <p:nvPr/>
        </p:nvSpPr>
        <p:spPr>
          <a:xfrm>
            <a:off x="1638299" y="2936896"/>
            <a:ext cx="10078525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044B76"/>
                </a:solidFill>
                <a:latin typeface="Arial"/>
                <a:ea typeface="Arial"/>
                <a:cs typeface="Arial"/>
                <a:sym typeface="Arial"/>
              </a:rPr>
              <a:t>Bismillahir rahmaanir raheem.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044B76"/>
                </a:solidFill>
                <a:latin typeface="Arial"/>
                <a:ea typeface="Arial"/>
                <a:cs typeface="Arial"/>
                <a:sym typeface="Arial"/>
              </a:rPr>
              <a:t>Qul hu wallahu ahad. Alla hus samad. Lam yalid, wa lam yoolad. Wa lam yakullahu kufuwan ahad.</a:t>
            </a:r>
            <a:endParaRPr/>
          </a:p>
        </p:txBody>
      </p:sp>
      <p:sp>
        <p:nvSpPr>
          <p:cNvPr id="261" name="Google Shape;261;p5"/>
          <p:cNvSpPr/>
          <p:nvPr/>
        </p:nvSpPr>
        <p:spPr>
          <a:xfrm>
            <a:off x="2416975" y="4611416"/>
            <a:ext cx="8181810" cy="1938992"/>
          </a:xfrm>
          <a:prstGeom prst="rect">
            <a:avLst/>
          </a:prstGeom>
          <a:solidFill>
            <a:srgbClr val="FFA665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044B76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In the name of Allah, the Gracious, the Merciful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044B76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Say, He is Allah, the One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044B76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Allah, the independent and Besought of all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044B76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He begets not, nor is He begotten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044B76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And there is none like unto Him</a:t>
            </a:r>
            <a:endParaRPr/>
          </a:p>
        </p:txBody>
      </p:sp>
      <p:pic>
        <p:nvPicPr>
          <p:cNvPr id="262" name="Google Shape;262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022061" y="415205"/>
            <a:ext cx="694764" cy="6556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&#10;&#10;Description automatically generated" id="263" name="Google Shape;263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27388" y="5679010"/>
            <a:ext cx="1164612" cy="1178990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5"/>
          <p:cNvSpPr/>
          <p:nvPr/>
        </p:nvSpPr>
        <p:spPr>
          <a:xfrm>
            <a:off x="4531308" y="1186848"/>
            <a:ext cx="3129383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بِسْمِ اللّٰہِ الرَّحْمٰنِ الرَّحِیمِ۔</a:t>
            </a:r>
            <a:r>
              <a:rPr lang="en-GB" sz="18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۔</a:t>
            </a:r>
            <a:endParaRPr sz="18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Ovr>
    <a:masterClrMapping/>
  </p:clrMapOvr>
  <p:transition spd="med"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6"/>
          <p:cNvSpPr/>
          <p:nvPr/>
        </p:nvSpPr>
        <p:spPr>
          <a:xfrm>
            <a:off x="0" y="-14514"/>
            <a:ext cx="856242" cy="6872514"/>
          </a:xfrm>
          <a:prstGeom prst="rect">
            <a:avLst/>
          </a:prstGeom>
          <a:solidFill>
            <a:srgbClr val="0C93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270" name="Google Shape;270;p6"/>
          <p:cNvSpPr/>
          <p:nvPr/>
        </p:nvSpPr>
        <p:spPr>
          <a:xfrm flipH="1">
            <a:off x="851797" y="30484"/>
            <a:ext cx="2194279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400">
                <a:solidFill>
                  <a:srgbClr val="0C93DF"/>
                </a:solidFill>
                <a:latin typeface="Arial"/>
                <a:ea typeface="Arial"/>
                <a:cs typeface="Arial"/>
                <a:sym typeface="Arial"/>
              </a:rPr>
              <a:t>Salaat</a:t>
            </a:r>
            <a:endParaRPr b="1" sz="4400">
              <a:solidFill>
                <a:srgbClr val="0C93D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1" name="Google Shape;271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022061" y="415205"/>
            <a:ext cx="694764" cy="6556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&#10;&#10;Description automatically generated" id="272" name="Google Shape;272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27388" y="5679010"/>
            <a:ext cx="1164612" cy="117899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73" name="Google Shape;273;p6"/>
          <p:cNvGraphicFramePr/>
          <p:nvPr/>
        </p:nvGraphicFramePr>
        <p:xfrm>
          <a:off x="1669415" y="74303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{00371D5F-73B5-476F-8B52-9F6F7A06320D}</a:tableStyleId>
              </a:tblPr>
              <a:tblGrid>
                <a:gridCol w="2223600"/>
                <a:gridCol w="2223600"/>
                <a:gridCol w="2223600"/>
                <a:gridCol w="2225525"/>
              </a:tblGrid>
              <a:tr h="3926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الرَّحِیمِ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الرَّحْمٰنِ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اللّٰہِ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بِسْمِ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5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Merciful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Gracious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Allah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 the name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9225">
                <a:tc gridSpan="4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 the name of Allah, the Gracious, the Merciful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</a:tbl>
          </a:graphicData>
        </a:graphic>
      </p:graphicFrame>
      <p:graphicFrame>
        <p:nvGraphicFramePr>
          <p:cNvPr id="274" name="Google Shape;274;p6"/>
          <p:cNvGraphicFramePr/>
          <p:nvPr/>
        </p:nvGraphicFramePr>
        <p:xfrm>
          <a:off x="1691005" y="190429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{00371D5F-73B5-476F-8B52-9F6F7A06320D}</a:tableStyleId>
              </a:tblPr>
              <a:tblGrid>
                <a:gridCol w="2218050"/>
                <a:gridCol w="2218050"/>
                <a:gridCol w="2218050"/>
                <a:gridCol w="2220600"/>
              </a:tblGrid>
              <a:tr h="4275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اَحَدٌ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اللّٰہُ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ھُوَ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قُلْ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01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One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(is) Allah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Say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8575">
                <a:tc gridSpan="4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Say, He is Allah, the One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</a:tbl>
          </a:graphicData>
        </a:graphic>
      </p:graphicFrame>
      <p:sp>
        <p:nvSpPr>
          <p:cNvPr id="275" name="Google Shape;275;p6"/>
          <p:cNvSpPr/>
          <p:nvPr/>
        </p:nvSpPr>
        <p:spPr>
          <a:xfrm>
            <a:off x="1647825" y="1730210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graphicFrame>
        <p:nvGraphicFramePr>
          <p:cNvPr id="276" name="Google Shape;276;p6"/>
          <p:cNvGraphicFramePr/>
          <p:nvPr/>
        </p:nvGraphicFramePr>
        <p:xfrm>
          <a:off x="1637029" y="309489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{00371D5F-73B5-476F-8B52-9F6F7A06320D}</a:tableStyleId>
              </a:tblPr>
              <a:tblGrid>
                <a:gridCol w="4453575"/>
                <a:gridCol w="4453575"/>
              </a:tblGrid>
              <a:tr h="468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الصَّمَدُ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اَللّٰہُ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92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independent and Besought of all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Allah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8025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Allah, the independent and Besought of all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</a:tbl>
          </a:graphicData>
        </a:graphic>
      </p:graphicFrame>
      <p:graphicFrame>
        <p:nvGraphicFramePr>
          <p:cNvPr id="277" name="Google Shape;277;p6"/>
          <p:cNvGraphicFramePr/>
          <p:nvPr/>
        </p:nvGraphicFramePr>
        <p:xfrm>
          <a:off x="1669415" y="428549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{00371D5F-73B5-476F-8B52-9F6F7A06320D}</a:tableStyleId>
              </a:tblPr>
              <a:tblGrid>
                <a:gridCol w="4437375"/>
                <a:gridCol w="4437375"/>
              </a:tblGrid>
              <a:tr h="468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وَلَمْ یُوْلَدُ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لَمْ یَلِدْ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92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Nor is He begotten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 begets not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8025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 begets not, nor is He begotten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</a:tbl>
          </a:graphicData>
        </a:graphic>
      </p:graphicFrame>
      <p:graphicFrame>
        <p:nvGraphicFramePr>
          <p:cNvPr id="278" name="Google Shape;278;p6"/>
          <p:cNvGraphicFramePr/>
          <p:nvPr/>
        </p:nvGraphicFramePr>
        <p:xfrm>
          <a:off x="1696402" y="547609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{00371D5F-73B5-476F-8B52-9F6F7A06320D}</a:tableStyleId>
              </a:tblPr>
              <a:tblGrid>
                <a:gridCol w="4431975"/>
                <a:gridCol w="4431975"/>
              </a:tblGrid>
              <a:tr h="468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کُفُوًا َحَدٌ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وَلَمْ یَکُنْ لَّہٗ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92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Like unto Him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And there is none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8025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And there is none like unto Him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</a:tbl>
          </a:graphicData>
        </a:graphic>
      </p:graphicFrame>
    </p:spTree>
  </p:cSld>
  <p:clrMapOvr>
    <a:masterClrMapping/>
  </p:clrMapOvr>
  <p:transition spd="med"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7"/>
          <p:cNvSpPr/>
          <p:nvPr/>
        </p:nvSpPr>
        <p:spPr>
          <a:xfrm>
            <a:off x="0" y="-14514"/>
            <a:ext cx="856242" cy="6872514"/>
          </a:xfrm>
          <a:prstGeom prst="rect">
            <a:avLst/>
          </a:prstGeom>
          <a:solidFill>
            <a:srgbClr val="0C93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284" name="Google Shape;284;p7"/>
          <p:cNvSpPr/>
          <p:nvPr/>
        </p:nvSpPr>
        <p:spPr>
          <a:xfrm flipH="1">
            <a:off x="856242" y="415205"/>
            <a:ext cx="2194279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400">
                <a:solidFill>
                  <a:srgbClr val="0C93DF"/>
                </a:solidFill>
                <a:latin typeface="Arial"/>
                <a:ea typeface="Arial"/>
                <a:cs typeface="Arial"/>
                <a:sym typeface="Arial"/>
              </a:rPr>
              <a:t>Hadith</a:t>
            </a:r>
            <a:endParaRPr b="1" sz="4400">
              <a:solidFill>
                <a:srgbClr val="0C93D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7"/>
          <p:cNvSpPr/>
          <p:nvPr/>
        </p:nvSpPr>
        <p:spPr>
          <a:xfrm>
            <a:off x="5469487" y="1119045"/>
            <a:ext cx="2040943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اَلْحَيَاءُ خَيْرٌ كُلُّهُ</a:t>
            </a:r>
            <a:endParaRPr/>
          </a:p>
        </p:txBody>
      </p:sp>
      <p:sp>
        <p:nvSpPr>
          <p:cNvPr id="286" name="Google Shape;286;p7"/>
          <p:cNvSpPr/>
          <p:nvPr/>
        </p:nvSpPr>
        <p:spPr>
          <a:xfrm>
            <a:off x="4174965" y="1934476"/>
            <a:ext cx="4629985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Al-hayaa’u khairun kulluhu</a:t>
            </a:r>
            <a:endParaRPr i="1"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7"/>
          <p:cNvSpPr/>
          <p:nvPr/>
        </p:nvSpPr>
        <p:spPr>
          <a:xfrm>
            <a:off x="2594749" y="2834671"/>
            <a:ext cx="7790421" cy="523220"/>
          </a:xfrm>
          <a:prstGeom prst="rect">
            <a:avLst/>
          </a:prstGeom>
          <a:solidFill>
            <a:srgbClr val="FFA665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rgbClr val="044B76"/>
                </a:solidFill>
                <a:latin typeface="Arial"/>
                <a:ea typeface="Arial"/>
                <a:cs typeface="Arial"/>
                <a:sym typeface="Arial"/>
              </a:rPr>
              <a:t>Modesty is the best virtue</a:t>
            </a:r>
            <a:endParaRPr b="1" i="1" sz="4400">
              <a:solidFill>
                <a:srgbClr val="044B7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7"/>
          <p:cNvSpPr/>
          <p:nvPr/>
        </p:nvSpPr>
        <p:spPr>
          <a:xfrm>
            <a:off x="7510430" y="4171384"/>
            <a:ext cx="2026510" cy="2107284"/>
          </a:xfrm>
          <a:prstGeom prst="rect">
            <a:avLst/>
          </a:prstGeom>
          <a:solidFill>
            <a:srgbClr val="0C93DF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289" name="Google Shape;289;p7"/>
          <p:cNvSpPr/>
          <p:nvPr/>
        </p:nvSpPr>
        <p:spPr>
          <a:xfrm>
            <a:off x="5477363" y="4169276"/>
            <a:ext cx="2026510" cy="2107284"/>
          </a:xfrm>
          <a:prstGeom prst="rect">
            <a:avLst/>
          </a:prstGeom>
          <a:solidFill>
            <a:srgbClr val="FFA665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290" name="Google Shape;290;p7"/>
          <p:cNvSpPr/>
          <p:nvPr/>
        </p:nvSpPr>
        <p:spPr>
          <a:xfrm>
            <a:off x="3531221" y="4169276"/>
            <a:ext cx="1930898" cy="2107284"/>
          </a:xfrm>
          <a:prstGeom prst="rect">
            <a:avLst/>
          </a:prstGeom>
          <a:solidFill>
            <a:srgbClr val="0C93DF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291" name="Google Shape;291;p7"/>
          <p:cNvSpPr/>
          <p:nvPr/>
        </p:nvSpPr>
        <p:spPr>
          <a:xfrm>
            <a:off x="5537679" y="4613340"/>
            <a:ext cx="1913666" cy="15081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Does this Hadith only apply to women?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292" name="Google Shape;292;p7"/>
          <p:cNvSpPr/>
          <p:nvPr/>
        </p:nvSpPr>
        <p:spPr>
          <a:xfrm>
            <a:off x="8283237" y="5692191"/>
            <a:ext cx="480895" cy="442158"/>
          </a:xfrm>
          <a:custGeom>
            <a:rect b="b" l="l" r="r" t="t"/>
            <a:pathLst>
              <a:path extrusionOk="0" h="461" w="461">
                <a:moveTo>
                  <a:pt x="231" y="9"/>
                </a:moveTo>
                <a:lnTo>
                  <a:pt x="231" y="9"/>
                </a:lnTo>
                <a:cubicBezTo>
                  <a:pt x="97" y="9"/>
                  <a:pt x="0" y="106"/>
                  <a:pt x="0" y="239"/>
                </a:cubicBezTo>
                <a:cubicBezTo>
                  <a:pt x="0" y="363"/>
                  <a:pt x="106" y="460"/>
                  <a:pt x="231" y="460"/>
                </a:cubicBezTo>
                <a:cubicBezTo>
                  <a:pt x="363" y="460"/>
                  <a:pt x="460" y="354"/>
                  <a:pt x="460" y="230"/>
                </a:cubicBezTo>
                <a:cubicBezTo>
                  <a:pt x="460" y="106"/>
                  <a:pt x="354" y="0"/>
                  <a:pt x="231" y="9"/>
                </a:cubicBezTo>
                <a:close/>
                <a:moveTo>
                  <a:pt x="231" y="372"/>
                </a:moveTo>
                <a:lnTo>
                  <a:pt x="231" y="372"/>
                </a:lnTo>
                <a:cubicBezTo>
                  <a:pt x="221" y="372"/>
                  <a:pt x="221" y="372"/>
                  <a:pt x="221" y="372"/>
                </a:cubicBezTo>
                <a:cubicBezTo>
                  <a:pt x="204" y="372"/>
                  <a:pt x="195" y="354"/>
                  <a:pt x="195" y="336"/>
                </a:cubicBezTo>
                <a:cubicBezTo>
                  <a:pt x="195" y="319"/>
                  <a:pt x="204" y="301"/>
                  <a:pt x="231" y="301"/>
                </a:cubicBezTo>
                <a:lnTo>
                  <a:pt x="231" y="301"/>
                </a:lnTo>
                <a:cubicBezTo>
                  <a:pt x="248" y="310"/>
                  <a:pt x="257" y="319"/>
                  <a:pt x="257" y="336"/>
                </a:cubicBezTo>
                <a:cubicBezTo>
                  <a:pt x="257" y="363"/>
                  <a:pt x="248" y="372"/>
                  <a:pt x="231" y="372"/>
                </a:cubicBezTo>
                <a:close/>
                <a:moveTo>
                  <a:pt x="310" y="213"/>
                </a:moveTo>
                <a:lnTo>
                  <a:pt x="310" y="213"/>
                </a:lnTo>
                <a:cubicBezTo>
                  <a:pt x="301" y="213"/>
                  <a:pt x="293" y="221"/>
                  <a:pt x="284" y="230"/>
                </a:cubicBezTo>
                <a:cubicBezTo>
                  <a:pt x="266" y="248"/>
                  <a:pt x="266" y="248"/>
                  <a:pt x="266" y="248"/>
                </a:cubicBezTo>
                <a:cubicBezTo>
                  <a:pt x="257" y="248"/>
                  <a:pt x="257" y="257"/>
                  <a:pt x="257" y="257"/>
                </a:cubicBezTo>
                <a:cubicBezTo>
                  <a:pt x="248" y="266"/>
                  <a:pt x="248" y="266"/>
                  <a:pt x="248" y="274"/>
                </a:cubicBezTo>
                <a:lnTo>
                  <a:pt x="248" y="274"/>
                </a:lnTo>
                <a:cubicBezTo>
                  <a:pt x="195" y="274"/>
                  <a:pt x="195" y="274"/>
                  <a:pt x="195" y="274"/>
                </a:cubicBezTo>
                <a:lnTo>
                  <a:pt x="195" y="274"/>
                </a:lnTo>
                <a:cubicBezTo>
                  <a:pt x="195" y="257"/>
                  <a:pt x="195" y="248"/>
                  <a:pt x="204" y="230"/>
                </a:cubicBezTo>
                <a:cubicBezTo>
                  <a:pt x="221" y="221"/>
                  <a:pt x="248" y="204"/>
                  <a:pt x="248" y="204"/>
                </a:cubicBezTo>
                <a:lnTo>
                  <a:pt x="257" y="195"/>
                </a:lnTo>
                <a:cubicBezTo>
                  <a:pt x="257" y="185"/>
                  <a:pt x="266" y="176"/>
                  <a:pt x="266" y="176"/>
                </a:cubicBezTo>
                <a:cubicBezTo>
                  <a:pt x="266" y="168"/>
                  <a:pt x="257" y="160"/>
                  <a:pt x="257" y="150"/>
                </a:cubicBezTo>
                <a:cubicBezTo>
                  <a:pt x="248" y="141"/>
                  <a:pt x="240" y="141"/>
                  <a:pt x="231" y="141"/>
                </a:cubicBezTo>
                <a:cubicBezTo>
                  <a:pt x="221" y="141"/>
                  <a:pt x="213" y="141"/>
                  <a:pt x="204" y="150"/>
                </a:cubicBezTo>
                <a:cubicBezTo>
                  <a:pt x="195" y="160"/>
                  <a:pt x="195" y="168"/>
                  <a:pt x="195" y="176"/>
                </a:cubicBezTo>
                <a:cubicBezTo>
                  <a:pt x="195" y="185"/>
                  <a:pt x="195" y="185"/>
                  <a:pt x="195" y="185"/>
                </a:cubicBezTo>
                <a:cubicBezTo>
                  <a:pt x="142" y="185"/>
                  <a:pt x="142" y="185"/>
                  <a:pt x="142" y="185"/>
                </a:cubicBezTo>
                <a:cubicBezTo>
                  <a:pt x="142" y="176"/>
                  <a:pt x="142" y="176"/>
                  <a:pt x="142" y="176"/>
                </a:cubicBezTo>
                <a:cubicBezTo>
                  <a:pt x="142" y="141"/>
                  <a:pt x="150" y="123"/>
                  <a:pt x="177" y="106"/>
                </a:cubicBezTo>
                <a:cubicBezTo>
                  <a:pt x="186" y="97"/>
                  <a:pt x="204" y="97"/>
                  <a:pt x="231" y="97"/>
                </a:cubicBezTo>
                <a:cubicBezTo>
                  <a:pt x="257" y="97"/>
                  <a:pt x="275" y="97"/>
                  <a:pt x="293" y="115"/>
                </a:cubicBezTo>
                <a:cubicBezTo>
                  <a:pt x="310" y="123"/>
                  <a:pt x="319" y="141"/>
                  <a:pt x="319" y="168"/>
                </a:cubicBezTo>
                <a:cubicBezTo>
                  <a:pt x="319" y="185"/>
                  <a:pt x="319" y="195"/>
                  <a:pt x="310" y="21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293" name="Google Shape;293;p7"/>
          <p:cNvSpPr/>
          <p:nvPr/>
        </p:nvSpPr>
        <p:spPr>
          <a:xfrm>
            <a:off x="7611849" y="4694621"/>
            <a:ext cx="182367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How can men be modest?</a:t>
            </a:r>
            <a:endParaRPr sz="18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294" name="Google Shape;294;p7"/>
          <p:cNvSpPr/>
          <p:nvPr/>
        </p:nvSpPr>
        <p:spPr>
          <a:xfrm>
            <a:off x="3687641" y="4711526"/>
            <a:ext cx="1632818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What is a virtue?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descr="Logo&#10;&#10;Description automatically generated" id="295" name="Google Shape;295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027388" y="5656"/>
            <a:ext cx="1164612" cy="1178990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7"/>
          <p:cNvSpPr/>
          <p:nvPr/>
        </p:nvSpPr>
        <p:spPr>
          <a:xfrm>
            <a:off x="4244226" y="5690083"/>
            <a:ext cx="480895" cy="442158"/>
          </a:xfrm>
          <a:custGeom>
            <a:rect b="b" l="l" r="r" t="t"/>
            <a:pathLst>
              <a:path extrusionOk="0" h="461" w="461">
                <a:moveTo>
                  <a:pt x="231" y="9"/>
                </a:moveTo>
                <a:lnTo>
                  <a:pt x="231" y="9"/>
                </a:lnTo>
                <a:cubicBezTo>
                  <a:pt x="97" y="9"/>
                  <a:pt x="0" y="106"/>
                  <a:pt x="0" y="239"/>
                </a:cubicBezTo>
                <a:cubicBezTo>
                  <a:pt x="0" y="363"/>
                  <a:pt x="106" y="460"/>
                  <a:pt x="231" y="460"/>
                </a:cubicBezTo>
                <a:cubicBezTo>
                  <a:pt x="363" y="460"/>
                  <a:pt x="460" y="354"/>
                  <a:pt x="460" y="230"/>
                </a:cubicBezTo>
                <a:cubicBezTo>
                  <a:pt x="460" y="106"/>
                  <a:pt x="354" y="0"/>
                  <a:pt x="231" y="9"/>
                </a:cubicBezTo>
                <a:close/>
                <a:moveTo>
                  <a:pt x="231" y="372"/>
                </a:moveTo>
                <a:lnTo>
                  <a:pt x="231" y="372"/>
                </a:lnTo>
                <a:cubicBezTo>
                  <a:pt x="221" y="372"/>
                  <a:pt x="221" y="372"/>
                  <a:pt x="221" y="372"/>
                </a:cubicBezTo>
                <a:cubicBezTo>
                  <a:pt x="204" y="372"/>
                  <a:pt x="195" y="354"/>
                  <a:pt x="195" y="336"/>
                </a:cubicBezTo>
                <a:cubicBezTo>
                  <a:pt x="195" y="319"/>
                  <a:pt x="204" y="301"/>
                  <a:pt x="231" y="301"/>
                </a:cubicBezTo>
                <a:lnTo>
                  <a:pt x="231" y="301"/>
                </a:lnTo>
                <a:cubicBezTo>
                  <a:pt x="248" y="310"/>
                  <a:pt x="257" y="319"/>
                  <a:pt x="257" y="336"/>
                </a:cubicBezTo>
                <a:cubicBezTo>
                  <a:pt x="257" y="363"/>
                  <a:pt x="248" y="372"/>
                  <a:pt x="231" y="372"/>
                </a:cubicBezTo>
                <a:close/>
                <a:moveTo>
                  <a:pt x="310" y="213"/>
                </a:moveTo>
                <a:lnTo>
                  <a:pt x="310" y="213"/>
                </a:lnTo>
                <a:cubicBezTo>
                  <a:pt x="301" y="213"/>
                  <a:pt x="293" y="221"/>
                  <a:pt x="284" y="230"/>
                </a:cubicBezTo>
                <a:cubicBezTo>
                  <a:pt x="266" y="248"/>
                  <a:pt x="266" y="248"/>
                  <a:pt x="266" y="248"/>
                </a:cubicBezTo>
                <a:cubicBezTo>
                  <a:pt x="257" y="248"/>
                  <a:pt x="257" y="257"/>
                  <a:pt x="257" y="257"/>
                </a:cubicBezTo>
                <a:cubicBezTo>
                  <a:pt x="248" y="266"/>
                  <a:pt x="248" y="266"/>
                  <a:pt x="248" y="274"/>
                </a:cubicBezTo>
                <a:lnTo>
                  <a:pt x="248" y="274"/>
                </a:lnTo>
                <a:cubicBezTo>
                  <a:pt x="195" y="274"/>
                  <a:pt x="195" y="274"/>
                  <a:pt x="195" y="274"/>
                </a:cubicBezTo>
                <a:lnTo>
                  <a:pt x="195" y="274"/>
                </a:lnTo>
                <a:cubicBezTo>
                  <a:pt x="195" y="257"/>
                  <a:pt x="195" y="248"/>
                  <a:pt x="204" y="230"/>
                </a:cubicBezTo>
                <a:cubicBezTo>
                  <a:pt x="221" y="221"/>
                  <a:pt x="248" y="204"/>
                  <a:pt x="248" y="204"/>
                </a:cubicBezTo>
                <a:lnTo>
                  <a:pt x="257" y="195"/>
                </a:lnTo>
                <a:cubicBezTo>
                  <a:pt x="257" y="185"/>
                  <a:pt x="266" y="176"/>
                  <a:pt x="266" y="176"/>
                </a:cubicBezTo>
                <a:cubicBezTo>
                  <a:pt x="266" y="168"/>
                  <a:pt x="257" y="160"/>
                  <a:pt x="257" y="150"/>
                </a:cubicBezTo>
                <a:cubicBezTo>
                  <a:pt x="248" y="141"/>
                  <a:pt x="240" y="141"/>
                  <a:pt x="231" y="141"/>
                </a:cubicBezTo>
                <a:cubicBezTo>
                  <a:pt x="221" y="141"/>
                  <a:pt x="213" y="141"/>
                  <a:pt x="204" y="150"/>
                </a:cubicBezTo>
                <a:cubicBezTo>
                  <a:pt x="195" y="160"/>
                  <a:pt x="195" y="168"/>
                  <a:pt x="195" y="176"/>
                </a:cubicBezTo>
                <a:cubicBezTo>
                  <a:pt x="195" y="185"/>
                  <a:pt x="195" y="185"/>
                  <a:pt x="195" y="185"/>
                </a:cubicBezTo>
                <a:cubicBezTo>
                  <a:pt x="142" y="185"/>
                  <a:pt x="142" y="185"/>
                  <a:pt x="142" y="185"/>
                </a:cubicBezTo>
                <a:cubicBezTo>
                  <a:pt x="142" y="176"/>
                  <a:pt x="142" y="176"/>
                  <a:pt x="142" y="176"/>
                </a:cubicBezTo>
                <a:cubicBezTo>
                  <a:pt x="142" y="141"/>
                  <a:pt x="150" y="123"/>
                  <a:pt x="177" y="106"/>
                </a:cubicBezTo>
                <a:cubicBezTo>
                  <a:pt x="186" y="97"/>
                  <a:pt x="204" y="97"/>
                  <a:pt x="231" y="97"/>
                </a:cubicBezTo>
                <a:cubicBezTo>
                  <a:pt x="257" y="97"/>
                  <a:pt x="275" y="97"/>
                  <a:pt x="293" y="115"/>
                </a:cubicBezTo>
                <a:cubicBezTo>
                  <a:pt x="310" y="123"/>
                  <a:pt x="319" y="141"/>
                  <a:pt x="319" y="168"/>
                </a:cubicBezTo>
                <a:cubicBezTo>
                  <a:pt x="319" y="185"/>
                  <a:pt x="319" y="195"/>
                  <a:pt x="310" y="21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297" name="Google Shape;297;p7"/>
          <p:cNvSpPr/>
          <p:nvPr/>
        </p:nvSpPr>
        <p:spPr>
          <a:xfrm>
            <a:off x="6297976" y="5687615"/>
            <a:ext cx="480895" cy="442158"/>
          </a:xfrm>
          <a:custGeom>
            <a:rect b="b" l="l" r="r" t="t"/>
            <a:pathLst>
              <a:path extrusionOk="0" h="461" w="461">
                <a:moveTo>
                  <a:pt x="231" y="9"/>
                </a:moveTo>
                <a:lnTo>
                  <a:pt x="231" y="9"/>
                </a:lnTo>
                <a:cubicBezTo>
                  <a:pt x="97" y="9"/>
                  <a:pt x="0" y="106"/>
                  <a:pt x="0" y="239"/>
                </a:cubicBezTo>
                <a:cubicBezTo>
                  <a:pt x="0" y="363"/>
                  <a:pt x="106" y="460"/>
                  <a:pt x="231" y="460"/>
                </a:cubicBezTo>
                <a:cubicBezTo>
                  <a:pt x="363" y="460"/>
                  <a:pt x="460" y="354"/>
                  <a:pt x="460" y="230"/>
                </a:cubicBezTo>
                <a:cubicBezTo>
                  <a:pt x="460" y="106"/>
                  <a:pt x="354" y="0"/>
                  <a:pt x="231" y="9"/>
                </a:cubicBezTo>
                <a:close/>
                <a:moveTo>
                  <a:pt x="231" y="372"/>
                </a:moveTo>
                <a:lnTo>
                  <a:pt x="231" y="372"/>
                </a:lnTo>
                <a:cubicBezTo>
                  <a:pt x="221" y="372"/>
                  <a:pt x="221" y="372"/>
                  <a:pt x="221" y="372"/>
                </a:cubicBezTo>
                <a:cubicBezTo>
                  <a:pt x="204" y="372"/>
                  <a:pt x="195" y="354"/>
                  <a:pt x="195" y="336"/>
                </a:cubicBezTo>
                <a:cubicBezTo>
                  <a:pt x="195" y="319"/>
                  <a:pt x="204" y="301"/>
                  <a:pt x="231" y="301"/>
                </a:cubicBezTo>
                <a:lnTo>
                  <a:pt x="231" y="301"/>
                </a:lnTo>
                <a:cubicBezTo>
                  <a:pt x="248" y="310"/>
                  <a:pt x="257" y="319"/>
                  <a:pt x="257" y="336"/>
                </a:cubicBezTo>
                <a:cubicBezTo>
                  <a:pt x="257" y="363"/>
                  <a:pt x="248" y="372"/>
                  <a:pt x="231" y="372"/>
                </a:cubicBezTo>
                <a:close/>
                <a:moveTo>
                  <a:pt x="310" y="213"/>
                </a:moveTo>
                <a:lnTo>
                  <a:pt x="310" y="213"/>
                </a:lnTo>
                <a:cubicBezTo>
                  <a:pt x="301" y="213"/>
                  <a:pt x="293" y="221"/>
                  <a:pt x="284" y="230"/>
                </a:cubicBezTo>
                <a:cubicBezTo>
                  <a:pt x="266" y="248"/>
                  <a:pt x="266" y="248"/>
                  <a:pt x="266" y="248"/>
                </a:cubicBezTo>
                <a:cubicBezTo>
                  <a:pt x="257" y="248"/>
                  <a:pt x="257" y="257"/>
                  <a:pt x="257" y="257"/>
                </a:cubicBezTo>
                <a:cubicBezTo>
                  <a:pt x="248" y="266"/>
                  <a:pt x="248" y="266"/>
                  <a:pt x="248" y="274"/>
                </a:cubicBezTo>
                <a:lnTo>
                  <a:pt x="248" y="274"/>
                </a:lnTo>
                <a:cubicBezTo>
                  <a:pt x="195" y="274"/>
                  <a:pt x="195" y="274"/>
                  <a:pt x="195" y="274"/>
                </a:cubicBezTo>
                <a:lnTo>
                  <a:pt x="195" y="274"/>
                </a:lnTo>
                <a:cubicBezTo>
                  <a:pt x="195" y="257"/>
                  <a:pt x="195" y="248"/>
                  <a:pt x="204" y="230"/>
                </a:cubicBezTo>
                <a:cubicBezTo>
                  <a:pt x="221" y="221"/>
                  <a:pt x="248" y="204"/>
                  <a:pt x="248" y="204"/>
                </a:cubicBezTo>
                <a:lnTo>
                  <a:pt x="257" y="195"/>
                </a:lnTo>
                <a:cubicBezTo>
                  <a:pt x="257" y="185"/>
                  <a:pt x="266" y="176"/>
                  <a:pt x="266" y="176"/>
                </a:cubicBezTo>
                <a:cubicBezTo>
                  <a:pt x="266" y="168"/>
                  <a:pt x="257" y="160"/>
                  <a:pt x="257" y="150"/>
                </a:cubicBezTo>
                <a:cubicBezTo>
                  <a:pt x="248" y="141"/>
                  <a:pt x="240" y="141"/>
                  <a:pt x="231" y="141"/>
                </a:cubicBezTo>
                <a:cubicBezTo>
                  <a:pt x="221" y="141"/>
                  <a:pt x="213" y="141"/>
                  <a:pt x="204" y="150"/>
                </a:cubicBezTo>
                <a:cubicBezTo>
                  <a:pt x="195" y="160"/>
                  <a:pt x="195" y="168"/>
                  <a:pt x="195" y="176"/>
                </a:cubicBezTo>
                <a:cubicBezTo>
                  <a:pt x="195" y="185"/>
                  <a:pt x="195" y="185"/>
                  <a:pt x="195" y="185"/>
                </a:cubicBezTo>
                <a:cubicBezTo>
                  <a:pt x="142" y="185"/>
                  <a:pt x="142" y="185"/>
                  <a:pt x="142" y="185"/>
                </a:cubicBezTo>
                <a:cubicBezTo>
                  <a:pt x="142" y="176"/>
                  <a:pt x="142" y="176"/>
                  <a:pt x="142" y="176"/>
                </a:cubicBezTo>
                <a:cubicBezTo>
                  <a:pt x="142" y="141"/>
                  <a:pt x="150" y="123"/>
                  <a:pt x="177" y="106"/>
                </a:cubicBezTo>
                <a:cubicBezTo>
                  <a:pt x="186" y="97"/>
                  <a:pt x="204" y="97"/>
                  <a:pt x="231" y="97"/>
                </a:cubicBezTo>
                <a:cubicBezTo>
                  <a:pt x="257" y="97"/>
                  <a:pt x="275" y="97"/>
                  <a:pt x="293" y="115"/>
                </a:cubicBezTo>
                <a:cubicBezTo>
                  <a:pt x="310" y="123"/>
                  <a:pt x="319" y="141"/>
                  <a:pt x="319" y="168"/>
                </a:cubicBezTo>
                <a:cubicBezTo>
                  <a:pt x="319" y="185"/>
                  <a:pt x="319" y="195"/>
                  <a:pt x="310" y="21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298" name="Google Shape;298;p7"/>
          <p:cNvSpPr/>
          <p:nvPr/>
        </p:nvSpPr>
        <p:spPr>
          <a:xfrm>
            <a:off x="1588440" y="4169276"/>
            <a:ext cx="1930899" cy="2107284"/>
          </a:xfrm>
          <a:prstGeom prst="rect">
            <a:avLst/>
          </a:prstGeom>
          <a:solidFill>
            <a:srgbClr val="FFA665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299" name="Google Shape;299;p7"/>
          <p:cNvSpPr/>
          <p:nvPr/>
        </p:nvSpPr>
        <p:spPr>
          <a:xfrm>
            <a:off x="1636875" y="4636528"/>
            <a:ext cx="1823379" cy="1231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modesty?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300" name="Google Shape;300;p7"/>
          <p:cNvSpPr/>
          <p:nvPr/>
        </p:nvSpPr>
        <p:spPr>
          <a:xfrm>
            <a:off x="2308116" y="5679287"/>
            <a:ext cx="480895" cy="442158"/>
          </a:xfrm>
          <a:custGeom>
            <a:rect b="b" l="l" r="r" t="t"/>
            <a:pathLst>
              <a:path extrusionOk="0" h="461" w="461">
                <a:moveTo>
                  <a:pt x="231" y="9"/>
                </a:moveTo>
                <a:lnTo>
                  <a:pt x="231" y="9"/>
                </a:lnTo>
                <a:cubicBezTo>
                  <a:pt x="97" y="9"/>
                  <a:pt x="0" y="106"/>
                  <a:pt x="0" y="239"/>
                </a:cubicBezTo>
                <a:cubicBezTo>
                  <a:pt x="0" y="363"/>
                  <a:pt x="106" y="460"/>
                  <a:pt x="231" y="460"/>
                </a:cubicBezTo>
                <a:cubicBezTo>
                  <a:pt x="363" y="460"/>
                  <a:pt x="460" y="354"/>
                  <a:pt x="460" y="230"/>
                </a:cubicBezTo>
                <a:cubicBezTo>
                  <a:pt x="460" y="106"/>
                  <a:pt x="354" y="0"/>
                  <a:pt x="231" y="9"/>
                </a:cubicBezTo>
                <a:close/>
                <a:moveTo>
                  <a:pt x="231" y="372"/>
                </a:moveTo>
                <a:lnTo>
                  <a:pt x="231" y="372"/>
                </a:lnTo>
                <a:cubicBezTo>
                  <a:pt x="221" y="372"/>
                  <a:pt x="221" y="372"/>
                  <a:pt x="221" y="372"/>
                </a:cubicBezTo>
                <a:cubicBezTo>
                  <a:pt x="204" y="372"/>
                  <a:pt x="195" y="354"/>
                  <a:pt x="195" y="336"/>
                </a:cubicBezTo>
                <a:cubicBezTo>
                  <a:pt x="195" y="319"/>
                  <a:pt x="204" y="301"/>
                  <a:pt x="231" y="301"/>
                </a:cubicBezTo>
                <a:lnTo>
                  <a:pt x="231" y="301"/>
                </a:lnTo>
                <a:cubicBezTo>
                  <a:pt x="248" y="310"/>
                  <a:pt x="257" y="319"/>
                  <a:pt x="257" y="336"/>
                </a:cubicBezTo>
                <a:cubicBezTo>
                  <a:pt x="257" y="363"/>
                  <a:pt x="248" y="372"/>
                  <a:pt x="231" y="372"/>
                </a:cubicBezTo>
                <a:close/>
                <a:moveTo>
                  <a:pt x="310" y="213"/>
                </a:moveTo>
                <a:lnTo>
                  <a:pt x="310" y="213"/>
                </a:lnTo>
                <a:cubicBezTo>
                  <a:pt x="301" y="213"/>
                  <a:pt x="293" y="221"/>
                  <a:pt x="284" y="230"/>
                </a:cubicBezTo>
                <a:cubicBezTo>
                  <a:pt x="266" y="248"/>
                  <a:pt x="266" y="248"/>
                  <a:pt x="266" y="248"/>
                </a:cubicBezTo>
                <a:cubicBezTo>
                  <a:pt x="257" y="248"/>
                  <a:pt x="257" y="257"/>
                  <a:pt x="257" y="257"/>
                </a:cubicBezTo>
                <a:cubicBezTo>
                  <a:pt x="248" y="266"/>
                  <a:pt x="248" y="266"/>
                  <a:pt x="248" y="274"/>
                </a:cubicBezTo>
                <a:lnTo>
                  <a:pt x="248" y="274"/>
                </a:lnTo>
                <a:cubicBezTo>
                  <a:pt x="195" y="274"/>
                  <a:pt x="195" y="274"/>
                  <a:pt x="195" y="274"/>
                </a:cubicBezTo>
                <a:lnTo>
                  <a:pt x="195" y="274"/>
                </a:lnTo>
                <a:cubicBezTo>
                  <a:pt x="195" y="257"/>
                  <a:pt x="195" y="248"/>
                  <a:pt x="204" y="230"/>
                </a:cubicBezTo>
                <a:cubicBezTo>
                  <a:pt x="221" y="221"/>
                  <a:pt x="248" y="204"/>
                  <a:pt x="248" y="204"/>
                </a:cubicBezTo>
                <a:lnTo>
                  <a:pt x="257" y="195"/>
                </a:lnTo>
                <a:cubicBezTo>
                  <a:pt x="257" y="185"/>
                  <a:pt x="266" y="176"/>
                  <a:pt x="266" y="176"/>
                </a:cubicBezTo>
                <a:cubicBezTo>
                  <a:pt x="266" y="168"/>
                  <a:pt x="257" y="160"/>
                  <a:pt x="257" y="150"/>
                </a:cubicBezTo>
                <a:cubicBezTo>
                  <a:pt x="248" y="141"/>
                  <a:pt x="240" y="141"/>
                  <a:pt x="231" y="141"/>
                </a:cubicBezTo>
                <a:cubicBezTo>
                  <a:pt x="221" y="141"/>
                  <a:pt x="213" y="141"/>
                  <a:pt x="204" y="150"/>
                </a:cubicBezTo>
                <a:cubicBezTo>
                  <a:pt x="195" y="160"/>
                  <a:pt x="195" y="168"/>
                  <a:pt x="195" y="176"/>
                </a:cubicBezTo>
                <a:cubicBezTo>
                  <a:pt x="195" y="185"/>
                  <a:pt x="195" y="185"/>
                  <a:pt x="195" y="185"/>
                </a:cubicBezTo>
                <a:cubicBezTo>
                  <a:pt x="142" y="185"/>
                  <a:pt x="142" y="185"/>
                  <a:pt x="142" y="185"/>
                </a:cubicBezTo>
                <a:cubicBezTo>
                  <a:pt x="142" y="176"/>
                  <a:pt x="142" y="176"/>
                  <a:pt x="142" y="176"/>
                </a:cubicBezTo>
                <a:cubicBezTo>
                  <a:pt x="142" y="141"/>
                  <a:pt x="150" y="123"/>
                  <a:pt x="177" y="106"/>
                </a:cubicBezTo>
                <a:cubicBezTo>
                  <a:pt x="186" y="97"/>
                  <a:pt x="204" y="97"/>
                  <a:pt x="231" y="97"/>
                </a:cubicBezTo>
                <a:cubicBezTo>
                  <a:pt x="257" y="97"/>
                  <a:pt x="275" y="97"/>
                  <a:pt x="293" y="115"/>
                </a:cubicBezTo>
                <a:cubicBezTo>
                  <a:pt x="310" y="123"/>
                  <a:pt x="319" y="141"/>
                  <a:pt x="319" y="168"/>
                </a:cubicBezTo>
                <a:cubicBezTo>
                  <a:pt x="319" y="185"/>
                  <a:pt x="319" y="195"/>
                  <a:pt x="310" y="21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301" name="Google Shape;301;p7"/>
          <p:cNvSpPr/>
          <p:nvPr/>
        </p:nvSpPr>
        <p:spPr>
          <a:xfrm>
            <a:off x="9534076" y="4184516"/>
            <a:ext cx="1825235" cy="2107284"/>
          </a:xfrm>
          <a:prstGeom prst="rect">
            <a:avLst/>
          </a:prstGeom>
          <a:solidFill>
            <a:srgbClr val="FFA665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302" name="Google Shape;302;p7"/>
          <p:cNvSpPr/>
          <p:nvPr/>
        </p:nvSpPr>
        <p:spPr>
          <a:xfrm>
            <a:off x="9593156" y="4783695"/>
            <a:ext cx="1723599" cy="1231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 is modesty the best virtue?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303" name="Google Shape;303;p7"/>
          <p:cNvSpPr/>
          <p:nvPr/>
        </p:nvSpPr>
        <p:spPr>
          <a:xfrm>
            <a:off x="10222943" y="5687615"/>
            <a:ext cx="464027" cy="442158"/>
          </a:xfrm>
          <a:custGeom>
            <a:rect b="b" l="l" r="r" t="t"/>
            <a:pathLst>
              <a:path extrusionOk="0" h="461" w="461">
                <a:moveTo>
                  <a:pt x="231" y="9"/>
                </a:moveTo>
                <a:lnTo>
                  <a:pt x="231" y="9"/>
                </a:lnTo>
                <a:cubicBezTo>
                  <a:pt x="97" y="9"/>
                  <a:pt x="0" y="106"/>
                  <a:pt x="0" y="239"/>
                </a:cubicBezTo>
                <a:cubicBezTo>
                  <a:pt x="0" y="363"/>
                  <a:pt x="106" y="460"/>
                  <a:pt x="231" y="460"/>
                </a:cubicBezTo>
                <a:cubicBezTo>
                  <a:pt x="363" y="460"/>
                  <a:pt x="460" y="354"/>
                  <a:pt x="460" y="230"/>
                </a:cubicBezTo>
                <a:cubicBezTo>
                  <a:pt x="460" y="106"/>
                  <a:pt x="354" y="0"/>
                  <a:pt x="231" y="9"/>
                </a:cubicBezTo>
                <a:close/>
                <a:moveTo>
                  <a:pt x="231" y="372"/>
                </a:moveTo>
                <a:lnTo>
                  <a:pt x="231" y="372"/>
                </a:lnTo>
                <a:cubicBezTo>
                  <a:pt x="221" y="372"/>
                  <a:pt x="221" y="372"/>
                  <a:pt x="221" y="372"/>
                </a:cubicBezTo>
                <a:cubicBezTo>
                  <a:pt x="204" y="372"/>
                  <a:pt x="195" y="354"/>
                  <a:pt x="195" y="336"/>
                </a:cubicBezTo>
                <a:cubicBezTo>
                  <a:pt x="195" y="319"/>
                  <a:pt x="204" y="301"/>
                  <a:pt x="231" y="301"/>
                </a:cubicBezTo>
                <a:lnTo>
                  <a:pt x="231" y="301"/>
                </a:lnTo>
                <a:cubicBezTo>
                  <a:pt x="248" y="310"/>
                  <a:pt x="257" y="319"/>
                  <a:pt x="257" y="336"/>
                </a:cubicBezTo>
                <a:cubicBezTo>
                  <a:pt x="257" y="363"/>
                  <a:pt x="248" y="372"/>
                  <a:pt x="231" y="372"/>
                </a:cubicBezTo>
                <a:close/>
                <a:moveTo>
                  <a:pt x="310" y="213"/>
                </a:moveTo>
                <a:lnTo>
                  <a:pt x="310" y="213"/>
                </a:lnTo>
                <a:cubicBezTo>
                  <a:pt x="301" y="213"/>
                  <a:pt x="293" y="221"/>
                  <a:pt x="284" y="230"/>
                </a:cubicBezTo>
                <a:cubicBezTo>
                  <a:pt x="266" y="248"/>
                  <a:pt x="266" y="248"/>
                  <a:pt x="266" y="248"/>
                </a:cubicBezTo>
                <a:cubicBezTo>
                  <a:pt x="257" y="248"/>
                  <a:pt x="257" y="257"/>
                  <a:pt x="257" y="257"/>
                </a:cubicBezTo>
                <a:cubicBezTo>
                  <a:pt x="248" y="266"/>
                  <a:pt x="248" y="266"/>
                  <a:pt x="248" y="274"/>
                </a:cubicBezTo>
                <a:lnTo>
                  <a:pt x="248" y="274"/>
                </a:lnTo>
                <a:cubicBezTo>
                  <a:pt x="195" y="274"/>
                  <a:pt x="195" y="274"/>
                  <a:pt x="195" y="274"/>
                </a:cubicBezTo>
                <a:lnTo>
                  <a:pt x="195" y="274"/>
                </a:lnTo>
                <a:cubicBezTo>
                  <a:pt x="195" y="257"/>
                  <a:pt x="195" y="248"/>
                  <a:pt x="204" y="230"/>
                </a:cubicBezTo>
                <a:cubicBezTo>
                  <a:pt x="221" y="221"/>
                  <a:pt x="248" y="204"/>
                  <a:pt x="248" y="204"/>
                </a:cubicBezTo>
                <a:lnTo>
                  <a:pt x="257" y="195"/>
                </a:lnTo>
                <a:cubicBezTo>
                  <a:pt x="257" y="185"/>
                  <a:pt x="266" y="176"/>
                  <a:pt x="266" y="176"/>
                </a:cubicBezTo>
                <a:cubicBezTo>
                  <a:pt x="266" y="168"/>
                  <a:pt x="257" y="160"/>
                  <a:pt x="257" y="150"/>
                </a:cubicBezTo>
                <a:cubicBezTo>
                  <a:pt x="248" y="141"/>
                  <a:pt x="240" y="141"/>
                  <a:pt x="231" y="141"/>
                </a:cubicBezTo>
                <a:cubicBezTo>
                  <a:pt x="221" y="141"/>
                  <a:pt x="213" y="141"/>
                  <a:pt x="204" y="150"/>
                </a:cubicBezTo>
                <a:cubicBezTo>
                  <a:pt x="195" y="160"/>
                  <a:pt x="195" y="168"/>
                  <a:pt x="195" y="176"/>
                </a:cubicBezTo>
                <a:cubicBezTo>
                  <a:pt x="195" y="185"/>
                  <a:pt x="195" y="185"/>
                  <a:pt x="195" y="185"/>
                </a:cubicBezTo>
                <a:cubicBezTo>
                  <a:pt x="142" y="185"/>
                  <a:pt x="142" y="185"/>
                  <a:pt x="142" y="185"/>
                </a:cubicBezTo>
                <a:cubicBezTo>
                  <a:pt x="142" y="176"/>
                  <a:pt x="142" y="176"/>
                  <a:pt x="142" y="176"/>
                </a:cubicBezTo>
                <a:cubicBezTo>
                  <a:pt x="142" y="141"/>
                  <a:pt x="150" y="123"/>
                  <a:pt x="177" y="106"/>
                </a:cubicBezTo>
                <a:cubicBezTo>
                  <a:pt x="186" y="97"/>
                  <a:pt x="204" y="97"/>
                  <a:pt x="231" y="97"/>
                </a:cubicBezTo>
                <a:cubicBezTo>
                  <a:pt x="257" y="97"/>
                  <a:pt x="275" y="97"/>
                  <a:pt x="293" y="115"/>
                </a:cubicBezTo>
                <a:cubicBezTo>
                  <a:pt x="310" y="123"/>
                  <a:pt x="319" y="141"/>
                  <a:pt x="319" y="168"/>
                </a:cubicBezTo>
                <a:cubicBezTo>
                  <a:pt x="319" y="185"/>
                  <a:pt x="319" y="195"/>
                  <a:pt x="310" y="21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Ovr>
    <a:masterClrMapping/>
  </p:clrMapOvr>
  <p:transition spd="med"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gradFill>
          <a:gsLst>
            <a:gs pos="0">
              <a:schemeClr val="lt1"/>
            </a:gs>
            <a:gs pos="23000">
              <a:srgbClr val="FFBD8B"/>
            </a:gs>
            <a:gs pos="100000">
              <a:srgbClr val="BE5100"/>
            </a:gs>
          </a:gsLst>
          <a:lin ang="5400000" scaled="0"/>
        </a:gradFill>
      </p:bgPr>
    </p:bg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8"/>
          <p:cNvSpPr/>
          <p:nvPr/>
        </p:nvSpPr>
        <p:spPr>
          <a:xfrm>
            <a:off x="0" y="-14514"/>
            <a:ext cx="856242" cy="6872514"/>
          </a:xfrm>
          <a:prstGeom prst="rect">
            <a:avLst/>
          </a:prstGeom>
          <a:solidFill>
            <a:srgbClr val="0C93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309" name="Google Shape;309;p8"/>
          <p:cNvSpPr/>
          <p:nvPr/>
        </p:nvSpPr>
        <p:spPr>
          <a:xfrm flipH="1">
            <a:off x="975510" y="405265"/>
            <a:ext cx="336789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Short Quiz</a:t>
            </a:r>
            <a:endParaRPr b="1" sz="4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8"/>
          <p:cNvSpPr/>
          <p:nvPr/>
        </p:nvSpPr>
        <p:spPr>
          <a:xfrm>
            <a:off x="8968732" y="249682"/>
            <a:ext cx="796602" cy="1850047"/>
          </a:xfrm>
          <a:custGeom>
            <a:rect b="b" l="l" r="r" t="t"/>
            <a:pathLst>
              <a:path extrusionOk="0" h="4495800" w="1743075">
                <a:moveTo>
                  <a:pt x="1732970" y="1329937"/>
                </a:moveTo>
                <a:cubicBezTo>
                  <a:pt x="1728207" y="1318507"/>
                  <a:pt x="1726302" y="1304219"/>
                  <a:pt x="1726302" y="1291837"/>
                </a:cubicBezTo>
                <a:cubicBezTo>
                  <a:pt x="1728207" y="1266119"/>
                  <a:pt x="1718682" y="1246117"/>
                  <a:pt x="1698680" y="1230877"/>
                </a:cubicBezTo>
                <a:cubicBezTo>
                  <a:pt x="1680582" y="1216589"/>
                  <a:pt x="1672962" y="1197539"/>
                  <a:pt x="1666295" y="1177537"/>
                </a:cubicBezTo>
                <a:cubicBezTo>
                  <a:pt x="1660580" y="1160392"/>
                  <a:pt x="1651055" y="1145152"/>
                  <a:pt x="1643435" y="1128959"/>
                </a:cubicBezTo>
                <a:cubicBezTo>
                  <a:pt x="1641530" y="1125149"/>
                  <a:pt x="1638672" y="1121339"/>
                  <a:pt x="1636767" y="1117529"/>
                </a:cubicBezTo>
                <a:cubicBezTo>
                  <a:pt x="1623432" y="1086097"/>
                  <a:pt x="1610097" y="1054664"/>
                  <a:pt x="1595810" y="1023232"/>
                </a:cubicBezTo>
                <a:cubicBezTo>
                  <a:pt x="1592952" y="1017517"/>
                  <a:pt x="1588190" y="1012754"/>
                  <a:pt x="1586285" y="1007039"/>
                </a:cubicBezTo>
                <a:cubicBezTo>
                  <a:pt x="1581522" y="995609"/>
                  <a:pt x="1574855" y="984179"/>
                  <a:pt x="1573902" y="972749"/>
                </a:cubicBezTo>
                <a:cubicBezTo>
                  <a:pt x="1571997" y="955604"/>
                  <a:pt x="1569140" y="939412"/>
                  <a:pt x="1560567" y="923219"/>
                </a:cubicBezTo>
                <a:cubicBezTo>
                  <a:pt x="1553900" y="910837"/>
                  <a:pt x="1552947" y="894644"/>
                  <a:pt x="1550090" y="880357"/>
                </a:cubicBezTo>
                <a:cubicBezTo>
                  <a:pt x="1549137" y="874642"/>
                  <a:pt x="1549137" y="868927"/>
                  <a:pt x="1547232" y="863212"/>
                </a:cubicBezTo>
                <a:cubicBezTo>
                  <a:pt x="1534850" y="824159"/>
                  <a:pt x="1521515" y="786059"/>
                  <a:pt x="1508180" y="747959"/>
                </a:cubicBezTo>
                <a:cubicBezTo>
                  <a:pt x="1501512" y="727957"/>
                  <a:pt x="1488177" y="713669"/>
                  <a:pt x="1468175" y="705097"/>
                </a:cubicBezTo>
                <a:cubicBezTo>
                  <a:pt x="1454840" y="699382"/>
                  <a:pt x="1442457" y="690809"/>
                  <a:pt x="1428170" y="685094"/>
                </a:cubicBezTo>
                <a:cubicBezTo>
                  <a:pt x="1412930" y="678427"/>
                  <a:pt x="1396737" y="673664"/>
                  <a:pt x="1380545" y="669854"/>
                </a:cubicBezTo>
                <a:cubicBezTo>
                  <a:pt x="1354827" y="663187"/>
                  <a:pt x="1329110" y="657472"/>
                  <a:pt x="1303392" y="650804"/>
                </a:cubicBezTo>
                <a:cubicBezTo>
                  <a:pt x="1302440" y="650804"/>
                  <a:pt x="1302440" y="649852"/>
                  <a:pt x="1301487" y="649852"/>
                </a:cubicBezTo>
                <a:cubicBezTo>
                  <a:pt x="1275770" y="643184"/>
                  <a:pt x="1249100" y="636517"/>
                  <a:pt x="1223382" y="629849"/>
                </a:cubicBezTo>
                <a:cubicBezTo>
                  <a:pt x="1202427" y="624134"/>
                  <a:pt x="1180520" y="619372"/>
                  <a:pt x="1160517" y="610799"/>
                </a:cubicBezTo>
                <a:cubicBezTo>
                  <a:pt x="1118607" y="591749"/>
                  <a:pt x="1104320" y="552697"/>
                  <a:pt x="1101462" y="511739"/>
                </a:cubicBezTo>
                <a:cubicBezTo>
                  <a:pt x="1098605" y="482212"/>
                  <a:pt x="1104320" y="452684"/>
                  <a:pt x="1106225" y="422204"/>
                </a:cubicBezTo>
                <a:cubicBezTo>
                  <a:pt x="1107177" y="411727"/>
                  <a:pt x="1110987" y="404107"/>
                  <a:pt x="1119560" y="398392"/>
                </a:cubicBezTo>
                <a:cubicBezTo>
                  <a:pt x="1136705" y="387914"/>
                  <a:pt x="1146230" y="371722"/>
                  <a:pt x="1150040" y="352672"/>
                </a:cubicBezTo>
                <a:cubicBezTo>
                  <a:pt x="1151945" y="344099"/>
                  <a:pt x="1155755" y="335527"/>
                  <a:pt x="1155755" y="326002"/>
                </a:cubicBezTo>
                <a:cubicBezTo>
                  <a:pt x="1155755" y="305047"/>
                  <a:pt x="1155755" y="284092"/>
                  <a:pt x="1153850" y="263137"/>
                </a:cubicBezTo>
                <a:cubicBezTo>
                  <a:pt x="1152897" y="254564"/>
                  <a:pt x="1148135" y="247897"/>
                  <a:pt x="1135752" y="252659"/>
                </a:cubicBezTo>
                <a:cubicBezTo>
                  <a:pt x="1125275" y="256469"/>
                  <a:pt x="1123370" y="252659"/>
                  <a:pt x="1124322" y="241229"/>
                </a:cubicBezTo>
                <a:cubicBezTo>
                  <a:pt x="1125275" y="228847"/>
                  <a:pt x="1125275" y="215512"/>
                  <a:pt x="1125275" y="203129"/>
                </a:cubicBezTo>
                <a:cubicBezTo>
                  <a:pt x="1125275" y="196462"/>
                  <a:pt x="1123370" y="188842"/>
                  <a:pt x="1124322" y="182174"/>
                </a:cubicBezTo>
                <a:cubicBezTo>
                  <a:pt x="1125275" y="133597"/>
                  <a:pt x="1102415" y="93592"/>
                  <a:pt x="1074792" y="56444"/>
                </a:cubicBezTo>
                <a:cubicBezTo>
                  <a:pt x="1069077" y="47872"/>
                  <a:pt x="1057647" y="42157"/>
                  <a:pt x="1048122" y="37394"/>
                </a:cubicBezTo>
                <a:cubicBezTo>
                  <a:pt x="1033835" y="30727"/>
                  <a:pt x="1019547" y="24059"/>
                  <a:pt x="1005260" y="20249"/>
                </a:cubicBezTo>
                <a:cubicBezTo>
                  <a:pt x="959540" y="5009"/>
                  <a:pt x="914772" y="-706"/>
                  <a:pt x="873815" y="24059"/>
                </a:cubicBezTo>
                <a:cubicBezTo>
                  <a:pt x="839525" y="45967"/>
                  <a:pt x="808092" y="71684"/>
                  <a:pt x="782375" y="104069"/>
                </a:cubicBezTo>
                <a:cubicBezTo>
                  <a:pt x="779517" y="107879"/>
                  <a:pt x="776660" y="112642"/>
                  <a:pt x="775707" y="117404"/>
                </a:cubicBezTo>
                <a:cubicBezTo>
                  <a:pt x="772850" y="131692"/>
                  <a:pt x="770945" y="145027"/>
                  <a:pt x="769040" y="159314"/>
                </a:cubicBezTo>
                <a:cubicBezTo>
                  <a:pt x="765230" y="204082"/>
                  <a:pt x="777612" y="249802"/>
                  <a:pt x="759515" y="293617"/>
                </a:cubicBezTo>
                <a:cubicBezTo>
                  <a:pt x="759515" y="294569"/>
                  <a:pt x="759515" y="296474"/>
                  <a:pt x="759515" y="297427"/>
                </a:cubicBezTo>
                <a:cubicBezTo>
                  <a:pt x="760467" y="322192"/>
                  <a:pt x="760467" y="346957"/>
                  <a:pt x="762372" y="370769"/>
                </a:cubicBezTo>
                <a:cubicBezTo>
                  <a:pt x="763325" y="390772"/>
                  <a:pt x="769040" y="409822"/>
                  <a:pt x="786185" y="424109"/>
                </a:cubicBezTo>
                <a:cubicBezTo>
                  <a:pt x="792852" y="429824"/>
                  <a:pt x="797615" y="438397"/>
                  <a:pt x="799520" y="446969"/>
                </a:cubicBezTo>
                <a:cubicBezTo>
                  <a:pt x="805235" y="469829"/>
                  <a:pt x="809045" y="493642"/>
                  <a:pt x="811902" y="517454"/>
                </a:cubicBezTo>
                <a:cubicBezTo>
                  <a:pt x="812855" y="525074"/>
                  <a:pt x="810950" y="536504"/>
                  <a:pt x="806187" y="540314"/>
                </a:cubicBezTo>
                <a:cubicBezTo>
                  <a:pt x="783327" y="557459"/>
                  <a:pt x="761420" y="578414"/>
                  <a:pt x="729035" y="576509"/>
                </a:cubicBezTo>
                <a:cubicBezTo>
                  <a:pt x="725225" y="576509"/>
                  <a:pt x="721415" y="578414"/>
                  <a:pt x="717605" y="579367"/>
                </a:cubicBezTo>
                <a:cubicBezTo>
                  <a:pt x="660455" y="592702"/>
                  <a:pt x="603305" y="606037"/>
                  <a:pt x="546155" y="617467"/>
                </a:cubicBezTo>
                <a:cubicBezTo>
                  <a:pt x="521390" y="622229"/>
                  <a:pt x="494720" y="623182"/>
                  <a:pt x="469955" y="627944"/>
                </a:cubicBezTo>
                <a:cubicBezTo>
                  <a:pt x="445190" y="632707"/>
                  <a:pt x="421377" y="639374"/>
                  <a:pt x="396612" y="646994"/>
                </a:cubicBezTo>
                <a:cubicBezTo>
                  <a:pt x="374705" y="653662"/>
                  <a:pt x="357560" y="668902"/>
                  <a:pt x="348035" y="688904"/>
                </a:cubicBezTo>
                <a:cubicBezTo>
                  <a:pt x="329937" y="727004"/>
                  <a:pt x="321365" y="767009"/>
                  <a:pt x="311840" y="807014"/>
                </a:cubicBezTo>
                <a:cubicBezTo>
                  <a:pt x="308030" y="824159"/>
                  <a:pt x="302315" y="838447"/>
                  <a:pt x="287075" y="848924"/>
                </a:cubicBezTo>
                <a:cubicBezTo>
                  <a:pt x="269930" y="861307"/>
                  <a:pt x="253737" y="875594"/>
                  <a:pt x="246117" y="896549"/>
                </a:cubicBezTo>
                <a:cubicBezTo>
                  <a:pt x="243260" y="905122"/>
                  <a:pt x="239450" y="914647"/>
                  <a:pt x="233735" y="922267"/>
                </a:cubicBezTo>
                <a:cubicBezTo>
                  <a:pt x="209922" y="950842"/>
                  <a:pt x="195635" y="987037"/>
                  <a:pt x="164202" y="1008944"/>
                </a:cubicBezTo>
                <a:cubicBezTo>
                  <a:pt x="159440" y="1012754"/>
                  <a:pt x="155630" y="1018469"/>
                  <a:pt x="152772" y="1024184"/>
                </a:cubicBezTo>
                <a:cubicBezTo>
                  <a:pt x="128960" y="1059427"/>
                  <a:pt x="105147" y="1094669"/>
                  <a:pt x="81335" y="1130864"/>
                </a:cubicBezTo>
                <a:cubicBezTo>
                  <a:pt x="50855" y="1177537"/>
                  <a:pt x="22280" y="1225162"/>
                  <a:pt x="10850" y="1280407"/>
                </a:cubicBezTo>
                <a:cubicBezTo>
                  <a:pt x="2277" y="1320412"/>
                  <a:pt x="8945" y="1359464"/>
                  <a:pt x="27042" y="1395659"/>
                </a:cubicBezTo>
                <a:cubicBezTo>
                  <a:pt x="36567" y="1415662"/>
                  <a:pt x="49902" y="1434712"/>
                  <a:pt x="61332" y="1453762"/>
                </a:cubicBezTo>
                <a:cubicBezTo>
                  <a:pt x="66095" y="1460429"/>
                  <a:pt x="71810" y="1467097"/>
                  <a:pt x="74667" y="1474717"/>
                </a:cubicBezTo>
                <a:cubicBezTo>
                  <a:pt x="78477" y="1489004"/>
                  <a:pt x="83240" y="1501387"/>
                  <a:pt x="97527" y="1509007"/>
                </a:cubicBezTo>
                <a:cubicBezTo>
                  <a:pt x="102290" y="1510912"/>
                  <a:pt x="104195" y="1517579"/>
                  <a:pt x="108005" y="1522342"/>
                </a:cubicBezTo>
                <a:cubicBezTo>
                  <a:pt x="126102" y="1549012"/>
                  <a:pt x="143247" y="1575682"/>
                  <a:pt x="162297" y="1602352"/>
                </a:cubicBezTo>
                <a:cubicBezTo>
                  <a:pt x="174680" y="1620449"/>
                  <a:pt x="189920" y="1636642"/>
                  <a:pt x="201350" y="1654739"/>
                </a:cubicBezTo>
                <a:cubicBezTo>
                  <a:pt x="228020" y="1694744"/>
                  <a:pt x="257547" y="1731892"/>
                  <a:pt x="288980" y="1768087"/>
                </a:cubicBezTo>
                <a:cubicBezTo>
                  <a:pt x="300410" y="1781422"/>
                  <a:pt x="303267" y="1794757"/>
                  <a:pt x="300410" y="1810949"/>
                </a:cubicBezTo>
                <a:cubicBezTo>
                  <a:pt x="295647" y="1843334"/>
                  <a:pt x="290885" y="1875719"/>
                  <a:pt x="288027" y="1909057"/>
                </a:cubicBezTo>
                <a:cubicBezTo>
                  <a:pt x="284217" y="1960492"/>
                  <a:pt x="282312" y="2012879"/>
                  <a:pt x="279455" y="2064314"/>
                </a:cubicBezTo>
                <a:cubicBezTo>
                  <a:pt x="279455" y="2069077"/>
                  <a:pt x="278502" y="2074792"/>
                  <a:pt x="277550" y="2079554"/>
                </a:cubicBezTo>
                <a:cubicBezTo>
                  <a:pt x="273740" y="2117654"/>
                  <a:pt x="268025" y="2154802"/>
                  <a:pt x="266120" y="2192902"/>
                </a:cubicBezTo>
                <a:cubicBezTo>
                  <a:pt x="264215" y="2241479"/>
                  <a:pt x="263262" y="2290057"/>
                  <a:pt x="265167" y="2338634"/>
                </a:cubicBezTo>
                <a:cubicBezTo>
                  <a:pt x="266120" y="2381497"/>
                  <a:pt x="259452" y="2422454"/>
                  <a:pt x="251832" y="2463412"/>
                </a:cubicBezTo>
                <a:cubicBezTo>
                  <a:pt x="248975" y="2479604"/>
                  <a:pt x="253737" y="2490082"/>
                  <a:pt x="268025" y="2496749"/>
                </a:cubicBezTo>
                <a:cubicBezTo>
                  <a:pt x="297552" y="2508179"/>
                  <a:pt x="326127" y="2523419"/>
                  <a:pt x="358512" y="2521514"/>
                </a:cubicBezTo>
                <a:cubicBezTo>
                  <a:pt x="365180" y="2521514"/>
                  <a:pt x="370895" y="2523419"/>
                  <a:pt x="377562" y="2525324"/>
                </a:cubicBezTo>
                <a:cubicBezTo>
                  <a:pt x="411852" y="2531039"/>
                  <a:pt x="443285" y="2530087"/>
                  <a:pt x="467097" y="2499607"/>
                </a:cubicBezTo>
                <a:cubicBezTo>
                  <a:pt x="474717" y="2490082"/>
                  <a:pt x="485195" y="2483414"/>
                  <a:pt x="496625" y="2472937"/>
                </a:cubicBezTo>
                <a:cubicBezTo>
                  <a:pt x="497577" y="2485319"/>
                  <a:pt x="498530" y="2492939"/>
                  <a:pt x="498530" y="2500559"/>
                </a:cubicBezTo>
                <a:cubicBezTo>
                  <a:pt x="498530" y="2551994"/>
                  <a:pt x="498530" y="2602477"/>
                  <a:pt x="497577" y="2653912"/>
                </a:cubicBezTo>
                <a:cubicBezTo>
                  <a:pt x="496625" y="2687249"/>
                  <a:pt x="492815" y="2719634"/>
                  <a:pt x="491862" y="2752972"/>
                </a:cubicBezTo>
                <a:cubicBezTo>
                  <a:pt x="490910" y="2807264"/>
                  <a:pt x="491862" y="2861557"/>
                  <a:pt x="489957" y="2915849"/>
                </a:cubicBezTo>
                <a:cubicBezTo>
                  <a:pt x="486147" y="3045389"/>
                  <a:pt x="496625" y="3174929"/>
                  <a:pt x="483290" y="3303517"/>
                </a:cubicBezTo>
                <a:cubicBezTo>
                  <a:pt x="479480" y="3343522"/>
                  <a:pt x="482337" y="3383527"/>
                  <a:pt x="483290" y="3423532"/>
                </a:cubicBezTo>
                <a:cubicBezTo>
                  <a:pt x="484242" y="3504494"/>
                  <a:pt x="483290" y="3585457"/>
                  <a:pt x="489005" y="3666419"/>
                </a:cubicBezTo>
                <a:cubicBezTo>
                  <a:pt x="495672" y="3761669"/>
                  <a:pt x="495672" y="3857872"/>
                  <a:pt x="497577" y="3953122"/>
                </a:cubicBezTo>
                <a:cubicBezTo>
                  <a:pt x="497577" y="3956932"/>
                  <a:pt x="498530" y="3960742"/>
                  <a:pt x="498530" y="3964552"/>
                </a:cubicBezTo>
                <a:cubicBezTo>
                  <a:pt x="500435" y="3982649"/>
                  <a:pt x="503292" y="4001699"/>
                  <a:pt x="505197" y="4019797"/>
                </a:cubicBezTo>
                <a:cubicBezTo>
                  <a:pt x="506150" y="4040752"/>
                  <a:pt x="506150" y="4062659"/>
                  <a:pt x="507102" y="4083614"/>
                </a:cubicBezTo>
                <a:cubicBezTo>
                  <a:pt x="508055" y="4093139"/>
                  <a:pt x="509007" y="4104569"/>
                  <a:pt x="513770" y="4111237"/>
                </a:cubicBezTo>
                <a:cubicBezTo>
                  <a:pt x="528057" y="4131239"/>
                  <a:pt x="534725" y="4153147"/>
                  <a:pt x="539487" y="4176959"/>
                </a:cubicBezTo>
                <a:cubicBezTo>
                  <a:pt x="546155" y="4211249"/>
                  <a:pt x="554727" y="4244587"/>
                  <a:pt x="562347" y="4278877"/>
                </a:cubicBezTo>
                <a:cubicBezTo>
                  <a:pt x="563300" y="4285544"/>
                  <a:pt x="565205" y="4295069"/>
                  <a:pt x="561395" y="4299832"/>
                </a:cubicBezTo>
                <a:cubicBezTo>
                  <a:pt x="549965" y="4316977"/>
                  <a:pt x="553775" y="4336027"/>
                  <a:pt x="551870" y="4354124"/>
                </a:cubicBezTo>
                <a:cubicBezTo>
                  <a:pt x="549965" y="4379842"/>
                  <a:pt x="563300" y="4395082"/>
                  <a:pt x="583302" y="4404607"/>
                </a:cubicBezTo>
                <a:cubicBezTo>
                  <a:pt x="591875" y="4409369"/>
                  <a:pt x="597590" y="4414132"/>
                  <a:pt x="600447" y="4423657"/>
                </a:cubicBezTo>
                <a:cubicBezTo>
                  <a:pt x="605210" y="4438897"/>
                  <a:pt x="614735" y="4452232"/>
                  <a:pt x="628070" y="4459852"/>
                </a:cubicBezTo>
                <a:cubicBezTo>
                  <a:pt x="648072" y="4469377"/>
                  <a:pt x="669027" y="4478902"/>
                  <a:pt x="690935" y="4483664"/>
                </a:cubicBezTo>
                <a:cubicBezTo>
                  <a:pt x="713795" y="4489379"/>
                  <a:pt x="738560" y="4491284"/>
                  <a:pt x="762372" y="4492237"/>
                </a:cubicBezTo>
                <a:cubicBezTo>
                  <a:pt x="808092" y="4493189"/>
                  <a:pt x="852860" y="4493189"/>
                  <a:pt x="898580" y="4493189"/>
                </a:cubicBezTo>
                <a:cubicBezTo>
                  <a:pt x="917630" y="4493189"/>
                  <a:pt x="922392" y="4482712"/>
                  <a:pt x="913820" y="4464614"/>
                </a:cubicBezTo>
                <a:cubicBezTo>
                  <a:pt x="909057" y="4455089"/>
                  <a:pt x="906200" y="4444612"/>
                  <a:pt x="901437" y="4434134"/>
                </a:cubicBezTo>
                <a:cubicBezTo>
                  <a:pt x="890960" y="4406512"/>
                  <a:pt x="880482" y="4378889"/>
                  <a:pt x="869052" y="4351267"/>
                </a:cubicBezTo>
                <a:cubicBezTo>
                  <a:pt x="867147" y="4346504"/>
                  <a:pt x="863337" y="4342694"/>
                  <a:pt x="859527" y="4338884"/>
                </a:cubicBezTo>
                <a:cubicBezTo>
                  <a:pt x="837620" y="4317929"/>
                  <a:pt x="818570" y="4295069"/>
                  <a:pt x="811902" y="4263637"/>
                </a:cubicBezTo>
                <a:cubicBezTo>
                  <a:pt x="808092" y="4244587"/>
                  <a:pt x="806187" y="4225537"/>
                  <a:pt x="812855" y="4206487"/>
                </a:cubicBezTo>
                <a:cubicBezTo>
                  <a:pt x="817617" y="4193152"/>
                  <a:pt x="820475" y="4178864"/>
                  <a:pt x="823332" y="4165529"/>
                </a:cubicBezTo>
                <a:cubicBezTo>
                  <a:pt x="830000" y="4127429"/>
                  <a:pt x="835715" y="4089329"/>
                  <a:pt x="841430" y="4050277"/>
                </a:cubicBezTo>
                <a:cubicBezTo>
                  <a:pt x="845240" y="4028369"/>
                  <a:pt x="850955" y="4005509"/>
                  <a:pt x="849050" y="3982649"/>
                </a:cubicBezTo>
                <a:cubicBezTo>
                  <a:pt x="843335" y="3899782"/>
                  <a:pt x="839525" y="3817867"/>
                  <a:pt x="837620" y="3734999"/>
                </a:cubicBezTo>
                <a:cubicBezTo>
                  <a:pt x="836667" y="3711187"/>
                  <a:pt x="831905" y="3686422"/>
                  <a:pt x="826190" y="3662609"/>
                </a:cubicBezTo>
                <a:cubicBezTo>
                  <a:pt x="821427" y="3641654"/>
                  <a:pt x="813807" y="3622604"/>
                  <a:pt x="807140" y="3601649"/>
                </a:cubicBezTo>
                <a:cubicBezTo>
                  <a:pt x="801425" y="3580694"/>
                  <a:pt x="794757" y="3559739"/>
                  <a:pt x="789995" y="3537832"/>
                </a:cubicBezTo>
                <a:cubicBezTo>
                  <a:pt x="787137" y="3523544"/>
                  <a:pt x="785232" y="3508304"/>
                  <a:pt x="786185" y="3494017"/>
                </a:cubicBezTo>
                <a:cubicBezTo>
                  <a:pt x="786185" y="3480682"/>
                  <a:pt x="789995" y="3467347"/>
                  <a:pt x="790947" y="3454012"/>
                </a:cubicBezTo>
                <a:cubicBezTo>
                  <a:pt x="793805" y="3434009"/>
                  <a:pt x="797615" y="3413054"/>
                  <a:pt x="798567" y="3393052"/>
                </a:cubicBezTo>
                <a:cubicBezTo>
                  <a:pt x="799520" y="3353999"/>
                  <a:pt x="799520" y="3313994"/>
                  <a:pt x="799520" y="3274942"/>
                </a:cubicBezTo>
                <a:cubicBezTo>
                  <a:pt x="799520" y="3270179"/>
                  <a:pt x="800472" y="3262559"/>
                  <a:pt x="803330" y="3260654"/>
                </a:cubicBezTo>
                <a:cubicBezTo>
                  <a:pt x="818570" y="3252082"/>
                  <a:pt x="817617" y="3237794"/>
                  <a:pt x="819522" y="3223507"/>
                </a:cubicBezTo>
                <a:cubicBezTo>
                  <a:pt x="820475" y="3208267"/>
                  <a:pt x="822380" y="3193979"/>
                  <a:pt x="825237" y="3178739"/>
                </a:cubicBezTo>
                <a:cubicBezTo>
                  <a:pt x="847145" y="3057772"/>
                  <a:pt x="868100" y="2936804"/>
                  <a:pt x="903342" y="2818694"/>
                </a:cubicBezTo>
                <a:cubicBezTo>
                  <a:pt x="910010" y="2796787"/>
                  <a:pt x="915725" y="2773927"/>
                  <a:pt x="921440" y="2752019"/>
                </a:cubicBezTo>
                <a:cubicBezTo>
                  <a:pt x="923345" y="2752972"/>
                  <a:pt x="925250" y="2752972"/>
                  <a:pt x="927155" y="2753924"/>
                </a:cubicBezTo>
                <a:cubicBezTo>
                  <a:pt x="924297" y="2782499"/>
                  <a:pt x="921440" y="2810122"/>
                  <a:pt x="917630" y="2838697"/>
                </a:cubicBezTo>
                <a:cubicBezTo>
                  <a:pt x="906200" y="2923469"/>
                  <a:pt x="895722" y="3008242"/>
                  <a:pt x="899532" y="3093967"/>
                </a:cubicBezTo>
                <a:cubicBezTo>
                  <a:pt x="900485" y="3104444"/>
                  <a:pt x="903342" y="3113969"/>
                  <a:pt x="902390" y="3124447"/>
                </a:cubicBezTo>
                <a:cubicBezTo>
                  <a:pt x="900485" y="3146354"/>
                  <a:pt x="895722" y="3168262"/>
                  <a:pt x="893817" y="3190169"/>
                </a:cubicBezTo>
                <a:cubicBezTo>
                  <a:pt x="892865" y="3201599"/>
                  <a:pt x="893817" y="3213029"/>
                  <a:pt x="894770" y="3224459"/>
                </a:cubicBezTo>
                <a:cubicBezTo>
                  <a:pt x="898580" y="3258749"/>
                  <a:pt x="903342" y="3293039"/>
                  <a:pt x="905247" y="3328282"/>
                </a:cubicBezTo>
                <a:cubicBezTo>
                  <a:pt x="907152" y="3355904"/>
                  <a:pt x="904295" y="3383527"/>
                  <a:pt x="905247" y="3412102"/>
                </a:cubicBezTo>
                <a:cubicBezTo>
                  <a:pt x="908105" y="3485444"/>
                  <a:pt x="910962" y="3559739"/>
                  <a:pt x="913820" y="3633082"/>
                </a:cubicBezTo>
                <a:cubicBezTo>
                  <a:pt x="914772" y="3665467"/>
                  <a:pt x="917630" y="3697852"/>
                  <a:pt x="919535" y="3730237"/>
                </a:cubicBezTo>
                <a:cubicBezTo>
                  <a:pt x="919535" y="3740714"/>
                  <a:pt x="919535" y="3751192"/>
                  <a:pt x="916677" y="3760717"/>
                </a:cubicBezTo>
                <a:cubicBezTo>
                  <a:pt x="907152" y="3794054"/>
                  <a:pt x="897627" y="3827392"/>
                  <a:pt x="896675" y="3862634"/>
                </a:cubicBezTo>
                <a:cubicBezTo>
                  <a:pt x="894770" y="3919784"/>
                  <a:pt x="887150" y="3975982"/>
                  <a:pt x="883340" y="4033132"/>
                </a:cubicBezTo>
                <a:cubicBezTo>
                  <a:pt x="879530" y="4090282"/>
                  <a:pt x="874767" y="4147432"/>
                  <a:pt x="855717" y="4201724"/>
                </a:cubicBezTo>
                <a:cubicBezTo>
                  <a:pt x="845240" y="4233157"/>
                  <a:pt x="850955" y="4246492"/>
                  <a:pt x="880482" y="4262684"/>
                </a:cubicBezTo>
                <a:cubicBezTo>
                  <a:pt x="898580" y="4272209"/>
                  <a:pt x="917630" y="4279829"/>
                  <a:pt x="936680" y="4289354"/>
                </a:cubicBezTo>
                <a:cubicBezTo>
                  <a:pt x="950015" y="4296022"/>
                  <a:pt x="964302" y="4299832"/>
                  <a:pt x="979542" y="4295069"/>
                </a:cubicBezTo>
                <a:cubicBezTo>
                  <a:pt x="993830" y="4290307"/>
                  <a:pt x="1007165" y="4294117"/>
                  <a:pt x="1015737" y="4306499"/>
                </a:cubicBezTo>
                <a:cubicBezTo>
                  <a:pt x="1023357" y="4316977"/>
                  <a:pt x="1030977" y="4329359"/>
                  <a:pt x="1038597" y="4339837"/>
                </a:cubicBezTo>
                <a:cubicBezTo>
                  <a:pt x="1044312" y="4347457"/>
                  <a:pt x="1050980" y="4357934"/>
                  <a:pt x="1059552" y="4361744"/>
                </a:cubicBezTo>
                <a:cubicBezTo>
                  <a:pt x="1093842" y="4379842"/>
                  <a:pt x="1131942" y="4389367"/>
                  <a:pt x="1170995" y="4391272"/>
                </a:cubicBezTo>
                <a:cubicBezTo>
                  <a:pt x="1208142" y="4393177"/>
                  <a:pt x="1246242" y="4391272"/>
                  <a:pt x="1283390" y="4390319"/>
                </a:cubicBezTo>
                <a:cubicBezTo>
                  <a:pt x="1295772" y="4390319"/>
                  <a:pt x="1309107" y="4387462"/>
                  <a:pt x="1321490" y="4385557"/>
                </a:cubicBezTo>
                <a:cubicBezTo>
                  <a:pt x="1336730" y="4382699"/>
                  <a:pt x="1342445" y="4370317"/>
                  <a:pt x="1333872" y="4358887"/>
                </a:cubicBezTo>
                <a:cubicBezTo>
                  <a:pt x="1325300" y="4348409"/>
                  <a:pt x="1323395" y="4336027"/>
                  <a:pt x="1317680" y="4324597"/>
                </a:cubicBezTo>
                <a:cubicBezTo>
                  <a:pt x="1312917" y="4314119"/>
                  <a:pt x="1306250" y="4304594"/>
                  <a:pt x="1297677" y="4296974"/>
                </a:cubicBezTo>
                <a:cubicBezTo>
                  <a:pt x="1286247" y="4286497"/>
                  <a:pt x="1273865" y="4274114"/>
                  <a:pt x="1258625" y="4268399"/>
                </a:cubicBezTo>
                <a:cubicBezTo>
                  <a:pt x="1228145" y="4256017"/>
                  <a:pt x="1207190" y="4235062"/>
                  <a:pt x="1196712" y="4203629"/>
                </a:cubicBezTo>
                <a:cubicBezTo>
                  <a:pt x="1196712" y="4202677"/>
                  <a:pt x="1195760" y="4202677"/>
                  <a:pt x="1195760" y="4201724"/>
                </a:cubicBezTo>
                <a:cubicBezTo>
                  <a:pt x="1188140" y="4180769"/>
                  <a:pt x="1179567" y="4159814"/>
                  <a:pt x="1173852" y="4137907"/>
                </a:cubicBezTo>
                <a:cubicBezTo>
                  <a:pt x="1167185" y="4113142"/>
                  <a:pt x="1165280" y="4087424"/>
                  <a:pt x="1159565" y="4061707"/>
                </a:cubicBezTo>
                <a:cubicBezTo>
                  <a:pt x="1154802" y="4041704"/>
                  <a:pt x="1151945" y="4021702"/>
                  <a:pt x="1165280" y="4002652"/>
                </a:cubicBezTo>
                <a:cubicBezTo>
                  <a:pt x="1170995" y="3994079"/>
                  <a:pt x="1170995" y="3981697"/>
                  <a:pt x="1172900" y="3971219"/>
                </a:cubicBezTo>
                <a:cubicBezTo>
                  <a:pt x="1177662" y="3938834"/>
                  <a:pt x="1181472" y="3907402"/>
                  <a:pt x="1185282" y="3875017"/>
                </a:cubicBezTo>
                <a:cubicBezTo>
                  <a:pt x="1188140" y="3853109"/>
                  <a:pt x="1192902" y="3830249"/>
                  <a:pt x="1194807" y="3808342"/>
                </a:cubicBezTo>
                <a:cubicBezTo>
                  <a:pt x="1198617" y="3763574"/>
                  <a:pt x="1201475" y="3719759"/>
                  <a:pt x="1204332" y="3674992"/>
                </a:cubicBezTo>
                <a:cubicBezTo>
                  <a:pt x="1204332" y="3670229"/>
                  <a:pt x="1205285" y="3666419"/>
                  <a:pt x="1206237" y="3661657"/>
                </a:cubicBezTo>
                <a:cubicBezTo>
                  <a:pt x="1216715" y="3607364"/>
                  <a:pt x="1222430" y="3553072"/>
                  <a:pt x="1226240" y="3498779"/>
                </a:cubicBezTo>
                <a:cubicBezTo>
                  <a:pt x="1227192" y="3477824"/>
                  <a:pt x="1230050" y="3457822"/>
                  <a:pt x="1231002" y="3436867"/>
                </a:cubicBezTo>
                <a:cubicBezTo>
                  <a:pt x="1231955" y="3428294"/>
                  <a:pt x="1231002" y="3419722"/>
                  <a:pt x="1230050" y="3412102"/>
                </a:cubicBezTo>
                <a:cubicBezTo>
                  <a:pt x="1229097" y="3399719"/>
                  <a:pt x="1225287" y="3386384"/>
                  <a:pt x="1225287" y="3374002"/>
                </a:cubicBezTo>
                <a:cubicBezTo>
                  <a:pt x="1224335" y="3347332"/>
                  <a:pt x="1224335" y="3320662"/>
                  <a:pt x="1225287" y="3293992"/>
                </a:cubicBezTo>
                <a:cubicBezTo>
                  <a:pt x="1226240" y="3280657"/>
                  <a:pt x="1229097" y="3267322"/>
                  <a:pt x="1231955" y="3253987"/>
                </a:cubicBezTo>
                <a:cubicBezTo>
                  <a:pt x="1233860" y="3243509"/>
                  <a:pt x="1238622" y="3233032"/>
                  <a:pt x="1239575" y="3222554"/>
                </a:cubicBezTo>
                <a:cubicBezTo>
                  <a:pt x="1243385" y="3188264"/>
                  <a:pt x="1245290" y="3154927"/>
                  <a:pt x="1248147" y="3120637"/>
                </a:cubicBezTo>
                <a:cubicBezTo>
                  <a:pt x="1248147" y="3116827"/>
                  <a:pt x="1249100" y="3113017"/>
                  <a:pt x="1250052" y="3109207"/>
                </a:cubicBezTo>
                <a:cubicBezTo>
                  <a:pt x="1254815" y="3079679"/>
                  <a:pt x="1258625" y="3049199"/>
                  <a:pt x="1263387" y="3019672"/>
                </a:cubicBezTo>
                <a:cubicBezTo>
                  <a:pt x="1267197" y="2996812"/>
                  <a:pt x="1270055" y="2973952"/>
                  <a:pt x="1274817" y="2951092"/>
                </a:cubicBezTo>
                <a:cubicBezTo>
                  <a:pt x="1279580" y="2928232"/>
                  <a:pt x="1288152" y="2906324"/>
                  <a:pt x="1287200" y="2882512"/>
                </a:cubicBezTo>
                <a:cubicBezTo>
                  <a:pt x="1287200" y="2875844"/>
                  <a:pt x="1288152" y="2868224"/>
                  <a:pt x="1289105" y="2861557"/>
                </a:cubicBezTo>
                <a:cubicBezTo>
                  <a:pt x="1293867" y="2829172"/>
                  <a:pt x="1297677" y="2796787"/>
                  <a:pt x="1302440" y="2764402"/>
                </a:cubicBezTo>
                <a:cubicBezTo>
                  <a:pt x="1304345" y="2752019"/>
                  <a:pt x="1306250" y="2740589"/>
                  <a:pt x="1308155" y="2728207"/>
                </a:cubicBezTo>
                <a:cubicBezTo>
                  <a:pt x="1311012" y="2710109"/>
                  <a:pt x="1315775" y="2692012"/>
                  <a:pt x="1317680" y="2672962"/>
                </a:cubicBezTo>
                <a:cubicBezTo>
                  <a:pt x="1322442" y="2634862"/>
                  <a:pt x="1332920" y="2596762"/>
                  <a:pt x="1328157" y="2557709"/>
                </a:cubicBezTo>
                <a:cubicBezTo>
                  <a:pt x="1328157" y="2556757"/>
                  <a:pt x="1328157" y="2554852"/>
                  <a:pt x="1329110" y="2553899"/>
                </a:cubicBezTo>
                <a:cubicBezTo>
                  <a:pt x="1330062" y="2542469"/>
                  <a:pt x="1336730" y="2536754"/>
                  <a:pt x="1348160" y="2535802"/>
                </a:cubicBezTo>
                <a:cubicBezTo>
                  <a:pt x="1384355" y="2531992"/>
                  <a:pt x="1416740" y="2517704"/>
                  <a:pt x="1445315" y="2494844"/>
                </a:cubicBezTo>
                <a:cubicBezTo>
                  <a:pt x="1463412" y="2480557"/>
                  <a:pt x="1479605" y="2465317"/>
                  <a:pt x="1474842" y="2438647"/>
                </a:cubicBezTo>
                <a:cubicBezTo>
                  <a:pt x="1471985" y="2422454"/>
                  <a:pt x="1471985" y="2405309"/>
                  <a:pt x="1470080" y="2388164"/>
                </a:cubicBezTo>
                <a:cubicBezTo>
                  <a:pt x="1469127" y="2375782"/>
                  <a:pt x="1468175" y="2363399"/>
                  <a:pt x="1468175" y="2351017"/>
                </a:cubicBezTo>
                <a:cubicBezTo>
                  <a:pt x="1465317" y="2232907"/>
                  <a:pt x="1472937" y="2115749"/>
                  <a:pt x="1460555" y="1997639"/>
                </a:cubicBezTo>
                <a:cubicBezTo>
                  <a:pt x="1459602" y="1990972"/>
                  <a:pt x="1460555" y="1983352"/>
                  <a:pt x="1460555" y="1976684"/>
                </a:cubicBezTo>
                <a:cubicBezTo>
                  <a:pt x="1460555" y="1966207"/>
                  <a:pt x="1463412" y="1957634"/>
                  <a:pt x="1471985" y="1951919"/>
                </a:cubicBezTo>
                <a:cubicBezTo>
                  <a:pt x="1483415" y="1943347"/>
                  <a:pt x="1491987" y="1932869"/>
                  <a:pt x="1495797" y="1918582"/>
                </a:cubicBezTo>
                <a:cubicBezTo>
                  <a:pt x="1499607" y="1906199"/>
                  <a:pt x="1507227" y="1895722"/>
                  <a:pt x="1513895" y="1884292"/>
                </a:cubicBezTo>
                <a:cubicBezTo>
                  <a:pt x="1533897" y="1853812"/>
                  <a:pt x="1554852" y="1825237"/>
                  <a:pt x="1573902" y="1793804"/>
                </a:cubicBezTo>
                <a:cubicBezTo>
                  <a:pt x="1584380" y="1776659"/>
                  <a:pt x="1590095" y="1757609"/>
                  <a:pt x="1599620" y="1739512"/>
                </a:cubicBezTo>
                <a:cubicBezTo>
                  <a:pt x="1631052" y="1679504"/>
                  <a:pt x="1663437" y="1621402"/>
                  <a:pt x="1692965" y="1561394"/>
                </a:cubicBezTo>
                <a:cubicBezTo>
                  <a:pt x="1703442" y="1539487"/>
                  <a:pt x="1712967" y="1515674"/>
                  <a:pt x="1714872" y="1491862"/>
                </a:cubicBezTo>
                <a:cubicBezTo>
                  <a:pt x="1716777" y="1463287"/>
                  <a:pt x="1723445" y="1435664"/>
                  <a:pt x="1729160" y="1408042"/>
                </a:cubicBezTo>
                <a:cubicBezTo>
                  <a:pt x="1737732" y="1383277"/>
                  <a:pt x="1743447" y="1357559"/>
                  <a:pt x="1732970" y="1329937"/>
                </a:cubicBezTo>
                <a:close/>
                <a:moveTo>
                  <a:pt x="373752" y="1452809"/>
                </a:moveTo>
                <a:cubicBezTo>
                  <a:pt x="373752" y="1455667"/>
                  <a:pt x="368990" y="1457572"/>
                  <a:pt x="367085" y="1460429"/>
                </a:cubicBezTo>
                <a:cubicBezTo>
                  <a:pt x="365180" y="1458524"/>
                  <a:pt x="361370" y="1455667"/>
                  <a:pt x="361370" y="1453762"/>
                </a:cubicBezTo>
                <a:cubicBezTo>
                  <a:pt x="358512" y="1418519"/>
                  <a:pt x="334700" y="1394707"/>
                  <a:pt x="319460" y="1365179"/>
                </a:cubicBezTo>
                <a:cubicBezTo>
                  <a:pt x="317555" y="1360417"/>
                  <a:pt x="313745" y="1356607"/>
                  <a:pt x="310887" y="1351844"/>
                </a:cubicBezTo>
                <a:cubicBezTo>
                  <a:pt x="307077" y="1346129"/>
                  <a:pt x="307077" y="1340414"/>
                  <a:pt x="311840" y="1334699"/>
                </a:cubicBezTo>
                <a:cubicBezTo>
                  <a:pt x="322317" y="1322317"/>
                  <a:pt x="331842" y="1309934"/>
                  <a:pt x="343272" y="1297552"/>
                </a:cubicBezTo>
                <a:cubicBezTo>
                  <a:pt x="354702" y="1285169"/>
                  <a:pt x="360417" y="1285169"/>
                  <a:pt x="367085" y="1301362"/>
                </a:cubicBezTo>
                <a:cubicBezTo>
                  <a:pt x="372800" y="1315649"/>
                  <a:pt x="375657" y="1331842"/>
                  <a:pt x="377562" y="1348034"/>
                </a:cubicBezTo>
                <a:cubicBezTo>
                  <a:pt x="379467" y="1358512"/>
                  <a:pt x="377562" y="1369942"/>
                  <a:pt x="377562" y="1381372"/>
                </a:cubicBezTo>
                <a:cubicBezTo>
                  <a:pt x="378515" y="1381372"/>
                  <a:pt x="379467" y="1381372"/>
                  <a:pt x="381372" y="1381372"/>
                </a:cubicBezTo>
                <a:cubicBezTo>
                  <a:pt x="378515" y="1404232"/>
                  <a:pt x="376610" y="1428044"/>
                  <a:pt x="373752" y="1452809"/>
                </a:cubicBezTo>
                <a:close/>
                <a:moveTo>
                  <a:pt x="575682" y="1686172"/>
                </a:moveTo>
                <a:cubicBezTo>
                  <a:pt x="570920" y="1693792"/>
                  <a:pt x="565205" y="1700459"/>
                  <a:pt x="559490" y="1708079"/>
                </a:cubicBezTo>
                <a:cubicBezTo>
                  <a:pt x="532820" y="1744274"/>
                  <a:pt x="506150" y="1781422"/>
                  <a:pt x="480432" y="1817617"/>
                </a:cubicBezTo>
                <a:cubicBezTo>
                  <a:pt x="477575" y="1821427"/>
                  <a:pt x="477575" y="1828094"/>
                  <a:pt x="476622" y="1834762"/>
                </a:cubicBezTo>
                <a:cubicBezTo>
                  <a:pt x="465192" y="1832857"/>
                  <a:pt x="453762" y="1830952"/>
                  <a:pt x="437570" y="1828094"/>
                </a:cubicBezTo>
                <a:cubicBezTo>
                  <a:pt x="449000" y="1814759"/>
                  <a:pt x="457572" y="1803329"/>
                  <a:pt x="466145" y="1792852"/>
                </a:cubicBezTo>
                <a:cubicBezTo>
                  <a:pt x="496625" y="1757609"/>
                  <a:pt x="527105" y="1723319"/>
                  <a:pt x="557585" y="1688077"/>
                </a:cubicBezTo>
                <a:cubicBezTo>
                  <a:pt x="560442" y="1684267"/>
                  <a:pt x="564252" y="1681409"/>
                  <a:pt x="567110" y="1678552"/>
                </a:cubicBezTo>
                <a:cubicBezTo>
                  <a:pt x="569015" y="1677599"/>
                  <a:pt x="572825" y="1677599"/>
                  <a:pt x="573777" y="1678552"/>
                </a:cubicBezTo>
                <a:cubicBezTo>
                  <a:pt x="575682" y="1680457"/>
                  <a:pt x="576635" y="1685219"/>
                  <a:pt x="575682" y="1686172"/>
                </a:cubicBezTo>
                <a:close/>
                <a:moveTo>
                  <a:pt x="889055" y="1877624"/>
                </a:moveTo>
                <a:cubicBezTo>
                  <a:pt x="889055" y="1874767"/>
                  <a:pt x="889055" y="1872862"/>
                  <a:pt x="890007" y="1871909"/>
                </a:cubicBezTo>
                <a:cubicBezTo>
                  <a:pt x="907152" y="1852859"/>
                  <a:pt x="907152" y="1849049"/>
                  <a:pt x="887150" y="1834762"/>
                </a:cubicBezTo>
                <a:cubicBezTo>
                  <a:pt x="854765" y="1812854"/>
                  <a:pt x="824285" y="1789042"/>
                  <a:pt x="789995" y="1769992"/>
                </a:cubicBezTo>
                <a:cubicBezTo>
                  <a:pt x="757610" y="1752847"/>
                  <a:pt x="722367" y="1741417"/>
                  <a:pt x="689030" y="1727129"/>
                </a:cubicBezTo>
                <a:cubicBezTo>
                  <a:pt x="677600" y="1722367"/>
                  <a:pt x="666170" y="1718557"/>
                  <a:pt x="655692" y="1712842"/>
                </a:cubicBezTo>
                <a:cubicBezTo>
                  <a:pt x="638547" y="1704269"/>
                  <a:pt x="621402" y="1693792"/>
                  <a:pt x="604257" y="1685219"/>
                </a:cubicBezTo>
                <a:cubicBezTo>
                  <a:pt x="586160" y="1675694"/>
                  <a:pt x="585207" y="1648072"/>
                  <a:pt x="602352" y="1636642"/>
                </a:cubicBezTo>
                <a:cubicBezTo>
                  <a:pt x="608067" y="1632832"/>
                  <a:pt x="614735" y="1630927"/>
                  <a:pt x="618545" y="1626164"/>
                </a:cubicBezTo>
                <a:cubicBezTo>
                  <a:pt x="623307" y="1621402"/>
                  <a:pt x="625212" y="1614734"/>
                  <a:pt x="628070" y="1608067"/>
                </a:cubicBezTo>
                <a:cubicBezTo>
                  <a:pt x="631880" y="1599494"/>
                  <a:pt x="632832" y="1589017"/>
                  <a:pt x="637595" y="1581397"/>
                </a:cubicBezTo>
                <a:cubicBezTo>
                  <a:pt x="658550" y="1549012"/>
                  <a:pt x="683315" y="1519484"/>
                  <a:pt x="711890" y="1492814"/>
                </a:cubicBezTo>
                <a:cubicBezTo>
                  <a:pt x="749990" y="1455667"/>
                  <a:pt x="771897" y="1408042"/>
                  <a:pt x="788090" y="1357559"/>
                </a:cubicBezTo>
                <a:cubicBezTo>
                  <a:pt x="812855" y="1278502"/>
                  <a:pt x="823332" y="1197539"/>
                  <a:pt x="821427" y="1114672"/>
                </a:cubicBezTo>
                <a:cubicBezTo>
                  <a:pt x="819522" y="1039424"/>
                  <a:pt x="820475" y="964177"/>
                  <a:pt x="819522" y="889882"/>
                </a:cubicBezTo>
                <a:cubicBezTo>
                  <a:pt x="818570" y="839399"/>
                  <a:pt x="815712" y="788917"/>
                  <a:pt x="813807" y="738434"/>
                </a:cubicBezTo>
                <a:cubicBezTo>
                  <a:pt x="813807" y="732719"/>
                  <a:pt x="813807" y="726052"/>
                  <a:pt x="813807" y="720337"/>
                </a:cubicBezTo>
                <a:cubicBezTo>
                  <a:pt x="815712" y="719384"/>
                  <a:pt x="817617" y="719384"/>
                  <a:pt x="818570" y="718432"/>
                </a:cubicBezTo>
                <a:cubicBezTo>
                  <a:pt x="833810" y="750817"/>
                  <a:pt x="848097" y="783202"/>
                  <a:pt x="863337" y="815587"/>
                </a:cubicBezTo>
                <a:cubicBezTo>
                  <a:pt x="864290" y="815587"/>
                  <a:pt x="865242" y="814634"/>
                  <a:pt x="866195" y="814634"/>
                </a:cubicBezTo>
                <a:cubicBezTo>
                  <a:pt x="860480" y="800347"/>
                  <a:pt x="853812" y="786059"/>
                  <a:pt x="848097" y="771772"/>
                </a:cubicBezTo>
                <a:cubicBezTo>
                  <a:pt x="841430" y="756532"/>
                  <a:pt x="836667" y="741292"/>
                  <a:pt x="828095" y="727004"/>
                </a:cubicBezTo>
                <a:cubicBezTo>
                  <a:pt x="809045" y="692714"/>
                  <a:pt x="809997" y="654614"/>
                  <a:pt x="810950" y="617467"/>
                </a:cubicBezTo>
                <a:cubicBezTo>
                  <a:pt x="810950" y="605084"/>
                  <a:pt x="811902" y="592702"/>
                  <a:pt x="812855" y="580319"/>
                </a:cubicBezTo>
                <a:cubicBezTo>
                  <a:pt x="813807" y="571747"/>
                  <a:pt x="815712" y="564127"/>
                  <a:pt x="816665" y="556507"/>
                </a:cubicBezTo>
                <a:cubicBezTo>
                  <a:pt x="818570" y="555554"/>
                  <a:pt x="819522" y="555554"/>
                  <a:pt x="821427" y="554602"/>
                </a:cubicBezTo>
                <a:cubicBezTo>
                  <a:pt x="832857" y="567937"/>
                  <a:pt x="844287" y="581272"/>
                  <a:pt x="856670" y="594607"/>
                </a:cubicBezTo>
                <a:cubicBezTo>
                  <a:pt x="872862" y="613657"/>
                  <a:pt x="887150" y="635564"/>
                  <a:pt x="913820" y="638422"/>
                </a:cubicBezTo>
                <a:cubicBezTo>
                  <a:pt x="942395" y="642232"/>
                  <a:pt x="956682" y="661282"/>
                  <a:pt x="974780" y="679379"/>
                </a:cubicBezTo>
                <a:cubicBezTo>
                  <a:pt x="981447" y="686047"/>
                  <a:pt x="984305" y="689857"/>
                  <a:pt x="973827" y="696524"/>
                </a:cubicBezTo>
                <a:cubicBezTo>
                  <a:pt x="964302" y="702239"/>
                  <a:pt x="956682" y="711764"/>
                  <a:pt x="950015" y="721289"/>
                </a:cubicBezTo>
                <a:cubicBezTo>
                  <a:pt x="931917" y="746054"/>
                  <a:pt x="914772" y="770819"/>
                  <a:pt x="899532" y="797489"/>
                </a:cubicBezTo>
                <a:cubicBezTo>
                  <a:pt x="910010" y="785107"/>
                  <a:pt x="920487" y="772724"/>
                  <a:pt x="930012" y="759389"/>
                </a:cubicBezTo>
                <a:cubicBezTo>
                  <a:pt x="935727" y="751769"/>
                  <a:pt x="939537" y="749864"/>
                  <a:pt x="945252" y="759389"/>
                </a:cubicBezTo>
                <a:cubicBezTo>
                  <a:pt x="952872" y="771772"/>
                  <a:pt x="961445" y="784154"/>
                  <a:pt x="954777" y="800347"/>
                </a:cubicBezTo>
                <a:cubicBezTo>
                  <a:pt x="913820" y="910837"/>
                  <a:pt x="909057" y="1026089"/>
                  <a:pt x="910962" y="1142294"/>
                </a:cubicBezTo>
                <a:cubicBezTo>
                  <a:pt x="913820" y="1260404"/>
                  <a:pt x="913820" y="1377562"/>
                  <a:pt x="917630" y="1495672"/>
                </a:cubicBezTo>
                <a:cubicBezTo>
                  <a:pt x="920487" y="1589017"/>
                  <a:pt x="924297" y="1683314"/>
                  <a:pt x="929060" y="1776659"/>
                </a:cubicBezTo>
                <a:cubicBezTo>
                  <a:pt x="929060" y="1785232"/>
                  <a:pt x="932870" y="1796662"/>
                  <a:pt x="938585" y="1802377"/>
                </a:cubicBezTo>
                <a:cubicBezTo>
                  <a:pt x="967160" y="1833809"/>
                  <a:pt x="996687" y="1865242"/>
                  <a:pt x="1026215" y="1895722"/>
                </a:cubicBezTo>
                <a:cubicBezTo>
                  <a:pt x="1030025" y="1899532"/>
                  <a:pt x="1033835" y="1903342"/>
                  <a:pt x="1036692" y="1909057"/>
                </a:cubicBezTo>
                <a:cubicBezTo>
                  <a:pt x="983352" y="1909057"/>
                  <a:pt x="935727" y="1897627"/>
                  <a:pt x="889055" y="1877624"/>
                </a:cubicBezTo>
                <a:close/>
                <a:moveTo>
                  <a:pt x="1279580" y="1673789"/>
                </a:moveTo>
                <a:cubicBezTo>
                  <a:pt x="1278627" y="1698554"/>
                  <a:pt x="1274817" y="1723319"/>
                  <a:pt x="1275770" y="1747132"/>
                </a:cubicBezTo>
                <a:cubicBezTo>
                  <a:pt x="1275770" y="1771897"/>
                  <a:pt x="1267197" y="1791899"/>
                  <a:pt x="1250052" y="1809044"/>
                </a:cubicBezTo>
                <a:cubicBezTo>
                  <a:pt x="1229097" y="1829047"/>
                  <a:pt x="1208142" y="1850002"/>
                  <a:pt x="1188140" y="1870004"/>
                </a:cubicBezTo>
                <a:cubicBezTo>
                  <a:pt x="1177662" y="1880482"/>
                  <a:pt x="1170042" y="1891912"/>
                  <a:pt x="1170042" y="1907152"/>
                </a:cubicBezTo>
                <a:cubicBezTo>
                  <a:pt x="1170042" y="1911914"/>
                  <a:pt x="1165280" y="1917629"/>
                  <a:pt x="1160517" y="1919534"/>
                </a:cubicBezTo>
                <a:cubicBezTo>
                  <a:pt x="1154802" y="1922392"/>
                  <a:pt x="1148135" y="1925249"/>
                  <a:pt x="1142420" y="1924297"/>
                </a:cubicBezTo>
                <a:cubicBezTo>
                  <a:pt x="1110987" y="1922392"/>
                  <a:pt x="1079555" y="1919534"/>
                  <a:pt x="1045265" y="1916677"/>
                </a:cubicBezTo>
                <a:cubicBezTo>
                  <a:pt x="1049075" y="1910009"/>
                  <a:pt x="1050980" y="1905247"/>
                  <a:pt x="1053837" y="1901437"/>
                </a:cubicBezTo>
                <a:cubicBezTo>
                  <a:pt x="1079555" y="1868099"/>
                  <a:pt x="1106225" y="1835714"/>
                  <a:pt x="1132895" y="1803329"/>
                </a:cubicBezTo>
                <a:cubicBezTo>
                  <a:pt x="1140515" y="1793804"/>
                  <a:pt x="1144325" y="1784279"/>
                  <a:pt x="1143372" y="1770944"/>
                </a:cubicBezTo>
                <a:cubicBezTo>
                  <a:pt x="1141467" y="1735702"/>
                  <a:pt x="1139562" y="1701412"/>
                  <a:pt x="1137657" y="1666169"/>
                </a:cubicBezTo>
                <a:cubicBezTo>
                  <a:pt x="1134800" y="1612829"/>
                  <a:pt x="1133847" y="1558537"/>
                  <a:pt x="1130037" y="1505197"/>
                </a:cubicBezTo>
                <a:cubicBezTo>
                  <a:pt x="1126227" y="1435664"/>
                  <a:pt x="1121465" y="1366132"/>
                  <a:pt x="1115750" y="1296599"/>
                </a:cubicBezTo>
                <a:cubicBezTo>
                  <a:pt x="1110035" y="1228019"/>
                  <a:pt x="1103367" y="1160392"/>
                  <a:pt x="1094795" y="1091812"/>
                </a:cubicBezTo>
                <a:cubicBezTo>
                  <a:pt x="1084317" y="1006087"/>
                  <a:pt x="1071935" y="920362"/>
                  <a:pt x="1037645" y="839399"/>
                </a:cubicBezTo>
                <a:cubicBezTo>
                  <a:pt x="1029072" y="820349"/>
                  <a:pt x="1024310" y="800347"/>
                  <a:pt x="1019547" y="780344"/>
                </a:cubicBezTo>
                <a:cubicBezTo>
                  <a:pt x="1018595" y="774629"/>
                  <a:pt x="1020500" y="767009"/>
                  <a:pt x="1024310" y="761294"/>
                </a:cubicBezTo>
                <a:cubicBezTo>
                  <a:pt x="1028120" y="755579"/>
                  <a:pt x="1034787" y="751769"/>
                  <a:pt x="1042407" y="744149"/>
                </a:cubicBezTo>
                <a:cubicBezTo>
                  <a:pt x="1051932" y="766057"/>
                  <a:pt x="1060505" y="785107"/>
                  <a:pt x="1069077" y="806062"/>
                </a:cubicBezTo>
                <a:cubicBezTo>
                  <a:pt x="1065267" y="773677"/>
                  <a:pt x="1037645" y="721289"/>
                  <a:pt x="1014785" y="699382"/>
                </a:cubicBezTo>
                <a:cubicBezTo>
                  <a:pt x="1003355" y="688904"/>
                  <a:pt x="1003355" y="687952"/>
                  <a:pt x="1015737" y="677474"/>
                </a:cubicBezTo>
                <a:cubicBezTo>
                  <a:pt x="1033835" y="662234"/>
                  <a:pt x="1051932" y="647947"/>
                  <a:pt x="1068125" y="631754"/>
                </a:cubicBezTo>
                <a:cubicBezTo>
                  <a:pt x="1084317" y="615562"/>
                  <a:pt x="1095747" y="596512"/>
                  <a:pt x="1096700" y="571747"/>
                </a:cubicBezTo>
                <a:cubicBezTo>
                  <a:pt x="1096700" y="565079"/>
                  <a:pt x="1099557" y="559364"/>
                  <a:pt x="1102415" y="552697"/>
                </a:cubicBezTo>
                <a:cubicBezTo>
                  <a:pt x="1111940" y="569842"/>
                  <a:pt x="1122417" y="586987"/>
                  <a:pt x="1120512" y="606989"/>
                </a:cubicBezTo>
                <a:cubicBezTo>
                  <a:pt x="1116702" y="651757"/>
                  <a:pt x="1111940" y="697477"/>
                  <a:pt x="1107177" y="742244"/>
                </a:cubicBezTo>
                <a:cubicBezTo>
                  <a:pt x="1106225" y="748912"/>
                  <a:pt x="1105272" y="754627"/>
                  <a:pt x="1108130" y="761294"/>
                </a:cubicBezTo>
                <a:cubicBezTo>
                  <a:pt x="1114797" y="714622"/>
                  <a:pt x="1120512" y="667949"/>
                  <a:pt x="1127180" y="621277"/>
                </a:cubicBezTo>
                <a:cubicBezTo>
                  <a:pt x="1150992" y="690809"/>
                  <a:pt x="1176710" y="758437"/>
                  <a:pt x="1187187" y="829874"/>
                </a:cubicBezTo>
                <a:cubicBezTo>
                  <a:pt x="1194807" y="886072"/>
                  <a:pt x="1212905" y="939412"/>
                  <a:pt x="1228145" y="993704"/>
                </a:cubicBezTo>
                <a:cubicBezTo>
                  <a:pt x="1240527" y="1037519"/>
                  <a:pt x="1247195" y="1082287"/>
                  <a:pt x="1246242" y="1128007"/>
                </a:cubicBezTo>
                <a:cubicBezTo>
                  <a:pt x="1244337" y="1207064"/>
                  <a:pt x="1252910" y="1285169"/>
                  <a:pt x="1270055" y="1363274"/>
                </a:cubicBezTo>
                <a:cubicBezTo>
                  <a:pt x="1274817" y="1384229"/>
                  <a:pt x="1274817" y="1405184"/>
                  <a:pt x="1276722" y="1427092"/>
                </a:cubicBezTo>
                <a:cubicBezTo>
                  <a:pt x="1279580" y="1463287"/>
                  <a:pt x="1284342" y="1499482"/>
                  <a:pt x="1284342" y="1534724"/>
                </a:cubicBezTo>
                <a:cubicBezTo>
                  <a:pt x="1284342" y="1581397"/>
                  <a:pt x="1281485" y="1628069"/>
                  <a:pt x="1279580" y="1673789"/>
                </a:cubicBezTo>
                <a:close/>
                <a:moveTo>
                  <a:pt x="1437695" y="1289932"/>
                </a:moveTo>
                <a:cubicBezTo>
                  <a:pt x="1439600" y="1289932"/>
                  <a:pt x="1440552" y="1288979"/>
                  <a:pt x="1442457" y="1288979"/>
                </a:cubicBezTo>
                <a:cubicBezTo>
                  <a:pt x="1444362" y="1292789"/>
                  <a:pt x="1446267" y="1296599"/>
                  <a:pt x="1447220" y="1300409"/>
                </a:cubicBezTo>
                <a:cubicBezTo>
                  <a:pt x="1448172" y="1308982"/>
                  <a:pt x="1448172" y="1318507"/>
                  <a:pt x="1448172" y="1327079"/>
                </a:cubicBezTo>
                <a:cubicBezTo>
                  <a:pt x="1446267" y="1352797"/>
                  <a:pt x="1451030" y="1375657"/>
                  <a:pt x="1470080" y="1394707"/>
                </a:cubicBezTo>
                <a:cubicBezTo>
                  <a:pt x="1481510" y="1406137"/>
                  <a:pt x="1481510" y="1418519"/>
                  <a:pt x="1476747" y="1433759"/>
                </a:cubicBezTo>
                <a:cubicBezTo>
                  <a:pt x="1469127" y="1457572"/>
                  <a:pt x="1453887" y="1476622"/>
                  <a:pt x="1439600" y="1497577"/>
                </a:cubicBezTo>
                <a:cubicBezTo>
                  <a:pt x="1431980" y="1428044"/>
                  <a:pt x="1431027" y="1359464"/>
                  <a:pt x="1437695" y="1289932"/>
                </a:cubicBezTo>
                <a:close/>
                <a:moveTo>
                  <a:pt x="1475795" y="1882387"/>
                </a:moveTo>
                <a:cubicBezTo>
                  <a:pt x="1468175" y="1887149"/>
                  <a:pt x="1465317" y="1880482"/>
                  <a:pt x="1462460" y="1874767"/>
                </a:cubicBezTo>
                <a:cubicBezTo>
                  <a:pt x="1438647" y="1833809"/>
                  <a:pt x="1411977" y="1796662"/>
                  <a:pt x="1371972" y="1769992"/>
                </a:cubicBezTo>
                <a:cubicBezTo>
                  <a:pt x="1360542" y="1762372"/>
                  <a:pt x="1348160" y="1756657"/>
                  <a:pt x="1336730" y="1750942"/>
                </a:cubicBezTo>
                <a:cubicBezTo>
                  <a:pt x="1331015" y="1748084"/>
                  <a:pt x="1325300" y="1746179"/>
                  <a:pt x="1319585" y="1744274"/>
                </a:cubicBezTo>
                <a:cubicBezTo>
                  <a:pt x="1319585" y="1742369"/>
                  <a:pt x="1320537" y="1740464"/>
                  <a:pt x="1320537" y="1738559"/>
                </a:cubicBezTo>
                <a:cubicBezTo>
                  <a:pt x="1326252" y="1739512"/>
                  <a:pt x="1331967" y="1738559"/>
                  <a:pt x="1337682" y="1740464"/>
                </a:cubicBezTo>
                <a:cubicBezTo>
                  <a:pt x="1367210" y="1749989"/>
                  <a:pt x="1395785" y="1762372"/>
                  <a:pt x="1416740" y="1788089"/>
                </a:cubicBezTo>
                <a:cubicBezTo>
                  <a:pt x="1434837" y="1809997"/>
                  <a:pt x="1454840" y="1831904"/>
                  <a:pt x="1473890" y="1853812"/>
                </a:cubicBezTo>
                <a:cubicBezTo>
                  <a:pt x="1476747" y="1857622"/>
                  <a:pt x="1478652" y="1861432"/>
                  <a:pt x="1480557" y="1865242"/>
                </a:cubicBezTo>
                <a:cubicBezTo>
                  <a:pt x="1483415" y="1872862"/>
                  <a:pt x="1482462" y="1878577"/>
                  <a:pt x="1475795" y="188238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311" name="Google Shape;311;p8"/>
          <p:cNvSpPr/>
          <p:nvPr/>
        </p:nvSpPr>
        <p:spPr>
          <a:xfrm flipH="1">
            <a:off x="9695009" y="748644"/>
            <a:ext cx="1007106" cy="1506217"/>
          </a:xfrm>
          <a:custGeom>
            <a:rect b="b" l="l" r="r" t="t"/>
            <a:pathLst>
              <a:path extrusionOk="0" h="3386383" w="2038796">
                <a:moveTo>
                  <a:pt x="869522" y="0"/>
                </a:moveTo>
                <a:lnTo>
                  <a:pt x="779764" y="67319"/>
                </a:lnTo>
                <a:lnTo>
                  <a:pt x="751715" y="173905"/>
                </a:lnTo>
                <a:cubicBezTo>
                  <a:pt x="731146" y="252442"/>
                  <a:pt x="676918" y="297321"/>
                  <a:pt x="690007" y="409517"/>
                </a:cubicBezTo>
                <a:lnTo>
                  <a:pt x="678788" y="516105"/>
                </a:lnTo>
                <a:lnTo>
                  <a:pt x="488053" y="617081"/>
                </a:lnTo>
                <a:cubicBezTo>
                  <a:pt x="418866" y="617081"/>
                  <a:pt x="304800" y="639519"/>
                  <a:pt x="280491" y="673178"/>
                </a:cubicBezTo>
                <a:lnTo>
                  <a:pt x="218783" y="897571"/>
                </a:lnTo>
                <a:lnTo>
                  <a:pt x="168294" y="1032207"/>
                </a:lnTo>
                <a:lnTo>
                  <a:pt x="72927" y="1161233"/>
                </a:lnTo>
                <a:lnTo>
                  <a:pt x="0" y="1295868"/>
                </a:lnTo>
                <a:lnTo>
                  <a:pt x="134635" y="1654896"/>
                </a:lnTo>
                <a:lnTo>
                  <a:pt x="241222" y="1727824"/>
                </a:lnTo>
                <a:lnTo>
                  <a:pt x="291710" y="1694165"/>
                </a:lnTo>
                <a:lnTo>
                  <a:pt x="336589" y="1750263"/>
                </a:lnTo>
                <a:lnTo>
                  <a:pt x="387077" y="3276133"/>
                </a:lnTo>
                <a:lnTo>
                  <a:pt x="448785" y="3248084"/>
                </a:lnTo>
                <a:lnTo>
                  <a:pt x="431956" y="2372953"/>
                </a:lnTo>
                <a:lnTo>
                  <a:pt x="482444" y="2384172"/>
                </a:lnTo>
                <a:lnTo>
                  <a:pt x="516103" y="3068570"/>
                </a:lnTo>
                <a:lnTo>
                  <a:pt x="583421" y="3074180"/>
                </a:lnTo>
                <a:lnTo>
                  <a:pt x="572201" y="2406612"/>
                </a:lnTo>
                <a:lnTo>
                  <a:pt x="964888" y="2412222"/>
                </a:lnTo>
                <a:cubicBezTo>
                  <a:pt x="1011637" y="2451490"/>
                  <a:pt x="968628" y="2681493"/>
                  <a:pt x="970498" y="2816128"/>
                </a:cubicBezTo>
                <a:lnTo>
                  <a:pt x="1026596" y="2827348"/>
                </a:lnTo>
                <a:lnTo>
                  <a:pt x="1020986" y="3001252"/>
                </a:lnTo>
                <a:lnTo>
                  <a:pt x="1009767" y="3124668"/>
                </a:lnTo>
                <a:cubicBezTo>
                  <a:pt x="1007897" y="3188246"/>
                  <a:pt x="972368" y="3279873"/>
                  <a:pt x="1020986" y="3343451"/>
                </a:cubicBezTo>
                <a:cubicBezTo>
                  <a:pt x="1086435" y="3420118"/>
                  <a:pt x="1168711" y="3373370"/>
                  <a:pt x="1217330" y="3360280"/>
                </a:cubicBezTo>
                <a:cubicBezTo>
                  <a:pt x="1262209" y="3306052"/>
                  <a:pt x="1206110" y="3229385"/>
                  <a:pt x="1211720" y="3175157"/>
                </a:cubicBezTo>
                <a:lnTo>
                  <a:pt x="1228549" y="3001253"/>
                </a:lnTo>
                <a:cubicBezTo>
                  <a:pt x="1228549" y="2950764"/>
                  <a:pt x="1211720" y="2922715"/>
                  <a:pt x="1211720" y="2872226"/>
                </a:cubicBezTo>
                <a:lnTo>
                  <a:pt x="1234159" y="2832958"/>
                </a:lnTo>
                <a:lnTo>
                  <a:pt x="1250988" y="2614175"/>
                </a:lnTo>
                <a:lnTo>
                  <a:pt x="1256599" y="2501979"/>
                </a:lnTo>
                <a:lnTo>
                  <a:pt x="1262209" y="2367343"/>
                </a:lnTo>
                <a:lnTo>
                  <a:pt x="1357574" y="2518809"/>
                </a:lnTo>
                <a:lnTo>
                  <a:pt x="1368794" y="3057351"/>
                </a:lnTo>
                <a:lnTo>
                  <a:pt x="1413673" y="3062960"/>
                </a:lnTo>
                <a:lnTo>
                  <a:pt x="1419283" y="2574906"/>
                </a:lnTo>
                <a:lnTo>
                  <a:pt x="1469772" y="2586126"/>
                </a:lnTo>
                <a:lnTo>
                  <a:pt x="1480991" y="3242474"/>
                </a:lnTo>
                <a:lnTo>
                  <a:pt x="1531479" y="3225645"/>
                </a:lnTo>
                <a:cubicBezTo>
                  <a:pt x="1533349" y="3068570"/>
                  <a:pt x="1535220" y="2911495"/>
                  <a:pt x="1537090" y="2754420"/>
                </a:cubicBezTo>
                <a:cubicBezTo>
                  <a:pt x="1559529" y="2806778"/>
                  <a:pt x="1570748" y="2920845"/>
                  <a:pt x="1604407" y="2911495"/>
                </a:cubicBezTo>
                <a:lnTo>
                  <a:pt x="1991484" y="2715151"/>
                </a:lnTo>
                <a:cubicBezTo>
                  <a:pt x="2066282" y="2672142"/>
                  <a:pt x="2040103" y="2595476"/>
                  <a:pt x="1997094" y="2602955"/>
                </a:cubicBezTo>
                <a:lnTo>
                  <a:pt x="1828800" y="2586126"/>
                </a:lnTo>
                <a:cubicBezTo>
                  <a:pt x="1757742" y="2591735"/>
                  <a:pt x="1742782" y="2552467"/>
                  <a:pt x="1705383" y="2513198"/>
                </a:cubicBezTo>
                <a:lnTo>
                  <a:pt x="1621237" y="2401002"/>
                </a:lnTo>
                <a:lnTo>
                  <a:pt x="1694164" y="2277586"/>
                </a:lnTo>
                <a:lnTo>
                  <a:pt x="1514650" y="1980266"/>
                </a:lnTo>
                <a:lnTo>
                  <a:pt x="1503430" y="1576359"/>
                </a:lnTo>
                <a:cubicBezTo>
                  <a:pt x="1458552" y="1527741"/>
                  <a:pt x="1380014" y="1602537"/>
                  <a:pt x="1312696" y="1598797"/>
                </a:cubicBezTo>
                <a:lnTo>
                  <a:pt x="1323916" y="1436114"/>
                </a:lnTo>
                <a:lnTo>
                  <a:pt x="1262208" y="1295869"/>
                </a:lnTo>
                <a:lnTo>
                  <a:pt x="1284648" y="1189282"/>
                </a:lnTo>
                <a:lnTo>
                  <a:pt x="1256599" y="1026597"/>
                </a:lnTo>
                <a:cubicBezTo>
                  <a:pt x="1256599" y="961149"/>
                  <a:pt x="1279039" y="850824"/>
                  <a:pt x="1256599" y="830254"/>
                </a:cubicBezTo>
                <a:lnTo>
                  <a:pt x="970498" y="661959"/>
                </a:lnTo>
                <a:lnTo>
                  <a:pt x="1015376" y="572202"/>
                </a:lnTo>
                <a:lnTo>
                  <a:pt x="1150012" y="431957"/>
                </a:lnTo>
                <a:cubicBezTo>
                  <a:pt x="1178061" y="375859"/>
                  <a:pt x="1161231" y="319760"/>
                  <a:pt x="1166841" y="263662"/>
                </a:cubicBezTo>
                <a:lnTo>
                  <a:pt x="1161232" y="145856"/>
                </a:lnTo>
                <a:lnTo>
                  <a:pt x="1093914" y="84149"/>
                </a:lnTo>
                <a:lnTo>
                  <a:pt x="987327" y="44880"/>
                </a:lnTo>
                <a:lnTo>
                  <a:pt x="86952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312" name="Google Shape;312;p8"/>
          <p:cNvSpPr/>
          <p:nvPr/>
        </p:nvSpPr>
        <p:spPr>
          <a:xfrm flipH="1">
            <a:off x="10543773" y="1020601"/>
            <a:ext cx="1266538" cy="1449752"/>
          </a:xfrm>
          <a:custGeom>
            <a:rect b="b" l="l" r="r" t="t"/>
            <a:pathLst>
              <a:path extrusionOk="0" h="5626251" w="4425823">
                <a:moveTo>
                  <a:pt x="2333544" y="3596735"/>
                </a:moveTo>
                <a:lnTo>
                  <a:pt x="2306249" y="3664974"/>
                </a:lnTo>
                <a:lnTo>
                  <a:pt x="1937759" y="3719565"/>
                </a:lnTo>
                <a:lnTo>
                  <a:pt x="1842225" y="3896986"/>
                </a:lnTo>
                <a:lnTo>
                  <a:pt x="1883168" y="4060759"/>
                </a:lnTo>
                <a:cubicBezTo>
                  <a:pt x="1819479" y="4047111"/>
                  <a:pt x="1755789" y="4210885"/>
                  <a:pt x="1692100" y="4019816"/>
                </a:cubicBezTo>
                <a:lnTo>
                  <a:pt x="1528327" y="4074407"/>
                </a:lnTo>
                <a:lnTo>
                  <a:pt x="1596565" y="4156293"/>
                </a:lnTo>
                <a:lnTo>
                  <a:pt x="1623861" y="5016102"/>
                </a:lnTo>
                <a:lnTo>
                  <a:pt x="2128828" y="5016103"/>
                </a:lnTo>
                <a:lnTo>
                  <a:pt x="2306249" y="4538431"/>
                </a:lnTo>
                <a:lnTo>
                  <a:pt x="2347192" y="4347362"/>
                </a:lnTo>
                <a:lnTo>
                  <a:pt x="2538261" y="3719565"/>
                </a:lnTo>
                <a:close/>
                <a:moveTo>
                  <a:pt x="724533" y="0"/>
                </a:moveTo>
                <a:cubicBezTo>
                  <a:pt x="836693" y="18259"/>
                  <a:pt x="948851" y="-10434"/>
                  <a:pt x="1061010" y="54776"/>
                </a:cubicBezTo>
                <a:cubicBezTo>
                  <a:pt x="1100135" y="161720"/>
                  <a:pt x="1178387" y="268664"/>
                  <a:pt x="1178387" y="375608"/>
                </a:cubicBezTo>
                <a:lnTo>
                  <a:pt x="1115787" y="563409"/>
                </a:lnTo>
                <a:lnTo>
                  <a:pt x="1217513" y="657311"/>
                </a:lnTo>
                <a:lnTo>
                  <a:pt x="1154913" y="751212"/>
                </a:lnTo>
                <a:lnTo>
                  <a:pt x="1186213" y="852938"/>
                </a:lnTo>
                <a:lnTo>
                  <a:pt x="1154913" y="939014"/>
                </a:lnTo>
                <a:lnTo>
                  <a:pt x="1154913" y="1079866"/>
                </a:lnTo>
                <a:lnTo>
                  <a:pt x="967110" y="1087692"/>
                </a:lnTo>
                <a:lnTo>
                  <a:pt x="1397491" y="1690224"/>
                </a:lnTo>
                <a:lnTo>
                  <a:pt x="1507041" y="1525898"/>
                </a:lnTo>
                <a:lnTo>
                  <a:pt x="1600943" y="1189417"/>
                </a:lnTo>
                <a:cubicBezTo>
                  <a:pt x="1673977" y="1085082"/>
                  <a:pt x="1856563" y="996399"/>
                  <a:pt x="1890471" y="1040741"/>
                </a:cubicBezTo>
                <a:cubicBezTo>
                  <a:pt x="1913947" y="1077259"/>
                  <a:pt x="1804397" y="1309403"/>
                  <a:pt x="1843522" y="1455473"/>
                </a:cubicBezTo>
                <a:cubicBezTo>
                  <a:pt x="1739187" y="1546764"/>
                  <a:pt x="1650504" y="1630233"/>
                  <a:pt x="1647894" y="1752825"/>
                </a:cubicBezTo>
                <a:lnTo>
                  <a:pt x="1726144" y="1823250"/>
                </a:lnTo>
                <a:lnTo>
                  <a:pt x="1600943" y="2042355"/>
                </a:lnTo>
                <a:lnTo>
                  <a:pt x="1757446" y="1995403"/>
                </a:lnTo>
                <a:cubicBezTo>
                  <a:pt x="1812222" y="1945844"/>
                  <a:pt x="1876126" y="1867593"/>
                  <a:pt x="1921773" y="1846727"/>
                </a:cubicBezTo>
                <a:cubicBezTo>
                  <a:pt x="1967419" y="1825860"/>
                  <a:pt x="1994808" y="1862377"/>
                  <a:pt x="2031325" y="1870203"/>
                </a:cubicBezTo>
                <a:lnTo>
                  <a:pt x="2101751" y="1721525"/>
                </a:lnTo>
                <a:cubicBezTo>
                  <a:pt x="2144789" y="1712395"/>
                  <a:pt x="2269990" y="1632840"/>
                  <a:pt x="2297378" y="1651098"/>
                </a:cubicBezTo>
                <a:cubicBezTo>
                  <a:pt x="2425188" y="1716308"/>
                  <a:pt x="2255644" y="1750217"/>
                  <a:pt x="2234776" y="1799776"/>
                </a:cubicBezTo>
                <a:cubicBezTo>
                  <a:pt x="2349544" y="1810210"/>
                  <a:pt x="2566040" y="1773691"/>
                  <a:pt x="2579081" y="1831076"/>
                </a:cubicBezTo>
                <a:lnTo>
                  <a:pt x="2602557" y="2011054"/>
                </a:lnTo>
                <a:cubicBezTo>
                  <a:pt x="2581689" y="2018879"/>
                  <a:pt x="2571255" y="2029311"/>
                  <a:pt x="2539955" y="2034528"/>
                </a:cubicBezTo>
                <a:cubicBezTo>
                  <a:pt x="2508655" y="2039745"/>
                  <a:pt x="2491700" y="2043658"/>
                  <a:pt x="2414754" y="2042354"/>
                </a:cubicBezTo>
                <a:cubicBezTo>
                  <a:pt x="2337807" y="2041049"/>
                  <a:pt x="2190434" y="2031921"/>
                  <a:pt x="2078274" y="2026704"/>
                </a:cubicBezTo>
                <a:lnTo>
                  <a:pt x="2172176" y="2237982"/>
                </a:lnTo>
                <a:cubicBezTo>
                  <a:pt x="2018283" y="2326667"/>
                  <a:pt x="1919164" y="2399700"/>
                  <a:pt x="1710495" y="2504034"/>
                </a:cubicBezTo>
                <a:cubicBezTo>
                  <a:pt x="1689629" y="2603151"/>
                  <a:pt x="1848739" y="2616195"/>
                  <a:pt x="1960900" y="2691837"/>
                </a:cubicBezTo>
                <a:lnTo>
                  <a:pt x="2117400" y="2777914"/>
                </a:lnTo>
                <a:cubicBezTo>
                  <a:pt x="2315637" y="2877032"/>
                  <a:pt x="2803399" y="2741395"/>
                  <a:pt x="3040762" y="2887465"/>
                </a:cubicBezTo>
                <a:cubicBezTo>
                  <a:pt x="3155528" y="2986582"/>
                  <a:pt x="3121621" y="3171779"/>
                  <a:pt x="3103362" y="3278721"/>
                </a:cubicBezTo>
                <a:lnTo>
                  <a:pt x="3745022" y="4256859"/>
                </a:lnTo>
                <a:lnTo>
                  <a:pt x="3588519" y="4468136"/>
                </a:lnTo>
                <a:lnTo>
                  <a:pt x="3870223" y="4781140"/>
                </a:lnTo>
                <a:lnTo>
                  <a:pt x="4050201" y="4765490"/>
                </a:lnTo>
                <a:lnTo>
                  <a:pt x="4222353" y="4843740"/>
                </a:lnTo>
                <a:cubicBezTo>
                  <a:pt x="4287562" y="4833307"/>
                  <a:pt x="4344948" y="4713323"/>
                  <a:pt x="4417980" y="4812440"/>
                </a:cubicBezTo>
                <a:cubicBezTo>
                  <a:pt x="4480580" y="4940252"/>
                  <a:pt x="4151926" y="5099361"/>
                  <a:pt x="4018899" y="5242821"/>
                </a:cubicBezTo>
                <a:lnTo>
                  <a:pt x="3901523" y="5203696"/>
                </a:lnTo>
                <a:lnTo>
                  <a:pt x="3948474" y="5266296"/>
                </a:lnTo>
                <a:lnTo>
                  <a:pt x="3713721" y="5383674"/>
                </a:lnTo>
                <a:lnTo>
                  <a:pt x="3549393" y="5141094"/>
                </a:lnTo>
                <a:lnTo>
                  <a:pt x="3572869" y="5031544"/>
                </a:lnTo>
                <a:lnTo>
                  <a:pt x="3392892" y="4718539"/>
                </a:lnTo>
                <a:lnTo>
                  <a:pt x="3275515" y="4773314"/>
                </a:lnTo>
                <a:lnTo>
                  <a:pt x="3009462" y="4280334"/>
                </a:lnTo>
                <a:lnTo>
                  <a:pt x="2978161" y="4436836"/>
                </a:lnTo>
                <a:lnTo>
                  <a:pt x="2657332" y="4413360"/>
                </a:lnTo>
                <a:cubicBezTo>
                  <a:pt x="2626031" y="4614204"/>
                  <a:pt x="2602557" y="4768098"/>
                  <a:pt x="2610382" y="4945467"/>
                </a:cubicBezTo>
                <a:cubicBezTo>
                  <a:pt x="2691240" y="5078494"/>
                  <a:pt x="2725151" y="5117620"/>
                  <a:pt x="2727758" y="5297597"/>
                </a:cubicBezTo>
                <a:lnTo>
                  <a:pt x="2845135" y="5407148"/>
                </a:lnTo>
                <a:cubicBezTo>
                  <a:pt x="2858177" y="5461924"/>
                  <a:pt x="2980770" y="5524523"/>
                  <a:pt x="2884260" y="5571475"/>
                </a:cubicBezTo>
                <a:cubicBezTo>
                  <a:pt x="2790358" y="5587125"/>
                  <a:pt x="2688633" y="5618426"/>
                  <a:pt x="2571255" y="5587125"/>
                </a:cubicBezTo>
                <a:cubicBezTo>
                  <a:pt x="2479962" y="5537565"/>
                  <a:pt x="2404321" y="5464533"/>
                  <a:pt x="2344328" y="5375848"/>
                </a:cubicBezTo>
                <a:lnTo>
                  <a:pt x="2258252" y="5368023"/>
                </a:lnTo>
                <a:lnTo>
                  <a:pt x="2211301" y="5219347"/>
                </a:lnTo>
                <a:lnTo>
                  <a:pt x="2062624" y="5211521"/>
                </a:lnTo>
                <a:lnTo>
                  <a:pt x="2172176" y="5297597"/>
                </a:lnTo>
                <a:lnTo>
                  <a:pt x="2140876" y="5422799"/>
                </a:lnTo>
                <a:lnTo>
                  <a:pt x="2156527" y="5602775"/>
                </a:lnTo>
                <a:lnTo>
                  <a:pt x="2007849" y="5626251"/>
                </a:lnTo>
                <a:lnTo>
                  <a:pt x="1960898" y="5493224"/>
                </a:lnTo>
                <a:lnTo>
                  <a:pt x="2046974" y="5375848"/>
                </a:lnTo>
                <a:lnTo>
                  <a:pt x="1577467" y="5258472"/>
                </a:lnTo>
                <a:lnTo>
                  <a:pt x="1037535" y="5368023"/>
                </a:lnTo>
                <a:lnTo>
                  <a:pt x="998411" y="5563650"/>
                </a:lnTo>
                <a:cubicBezTo>
                  <a:pt x="961894" y="5665377"/>
                  <a:pt x="862776" y="5610601"/>
                  <a:pt x="771483" y="5563650"/>
                </a:cubicBezTo>
                <a:lnTo>
                  <a:pt x="771483" y="5391498"/>
                </a:lnTo>
                <a:lnTo>
                  <a:pt x="849734" y="5375848"/>
                </a:lnTo>
                <a:lnTo>
                  <a:pt x="888859" y="5281947"/>
                </a:lnTo>
                <a:lnTo>
                  <a:pt x="1014061" y="5234996"/>
                </a:lnTo>
                <a:lnTo>
                  <a:pt x="716707" y="5156745"/>
                </a:lnTo>
                <a:cubicBezTo>
                  <a:pt x="708881" y="5240213"/>
                  <a:pt x="763656" y="5354981"/>
                  <a:pt x="693231" y="5407148"/>
                </a:cubicBezTo>
                <a:cubicBezTo>
                  <a:pt x="607156" y="5430624"/>
                  <a:pt x="568029" y="5360198"/>
                  <a:pt x="505429" y="5336723"/>
                </a:cubicBezTo>
                <a:lnTo>
                  <a:pt x="497604" y="5188045"/>
                </a:lnTo>
                <a:lnTo>
                  <a:pt x="591505" y="5172396"/>
                </a:lnTo>
                <a:lnTo>
                  <a:pt x="638457" y="5055018"/>
                </a:lnTo>
                <a:cubicBezTo>
                  <a:pt x="677583" y="4963725"/>
                  <a:pt x="1170564" y="5060235"/>
                  <a:pt x="1436616" y="5062844"/>
                </a:cubicBezTo>
                <a:lnTo>
                  <a:pt x="1389665" y="4069056"/>
                </a:lnTo>
                <a:lnTo>
                  <a:pt x="1428791" y="4037755"/>
                </a:lnTo>
                <a:lnTo>
                  <a:pt x="1444441" y="3943855"/>
                </a:lnTo>
                <a:lnTo>
                  <a:pt x="1319240" y="3920379"/>
                </a:lnTo>
                <a:lnTo>
                  <a:pt x="1240988" y="3810828"/>
                </a:lnTo>
                <a:cubicBezTo>
                  <a:pt x="972325" y="3852563"/>
                  <a:pt x="813217" y="4144699"/>
                  <a:pt x="693232" y="3787353"/>
                </a:cubicBezTo>
                <a:lnTo>
                  <a:pt x="137650" y="1940628"/>
                </a:lnTo>
                <a:cubicBezTo>
                  <a:pt x="56789" y="1677183"/>
                  <a:pt x="-78845" y="1265061"/>
                  <a:pt x="59398" y="1142468"/>
                </a:cubicBezTo>
                <a:cubicBezTo>
                  <a:pt x="234158" y="980749"/>
                  <a:pt x="260243" y="1077257"/>
                  <a:pt x="380227" y="1150292"/>
                </a:cubicBezTo>
                <a:cubicBezTo>
                  <a:pt x="375011" y="1048565"/>
                  <a:pt x="455870" y="837287"/>
                  <a:pt x="560204" y="837287"/>
                </a:cubicBezTo>
                <a:lnTo>
                  <a:pt x="411527" y="563409"/>
                </a:lnTo>
                <a:cubicBezTo>
                  <a:pt x="375011" y="430382"/>
                  <a:pt x="401095" y="320830"/>
                  <a:pt x="442829" y="187803"/>
                </a:cubicBezTo>
                <a:cubicBezTo>
                  <a:pt x="528905" y="54775"/>
                  <a:pt x="630632" y="62602"/>
                  <a:pt x="724533" y="0"/>
                </a:cubicBezTo>
                <a:close/>
              </a:path>
            </a:pathLst>
          </a:custGeom>
          <a:solidFill>
            <a:srgbClr val="0C93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grpSp>
        <p:nvGrpSpPr>
          <p:cNvPr id="313" name="Google Shape;313;p8"/>
          <p:cNvGrpSpPr/>
          <p:nvPr/>
        </p:nvGrpSpPr>
        <p:grpSpPr>
          <a:xfrm>
            <a:off x="8801101" y="1629106"/>
            <a:ext cx="2039100" cy="894318"/>
            <a:chOff x="4611928" y="4617259"/>
            <a:chExt cx="2808123" cy="1367790"/>
          </a:xfrm>
        </p:grpSpPr>
        <p:sp>
          <p:nvSpPr>
            <p:cNvPr id="314" name="Google Shape;314;p8"/>
            <p:cNvSpPr/>
            <p:nvPr/>
          </p:nvSpPr>
          <p:spPr>
            <a:xfrm>
              <a:off x="4611928" y="4617259"/>
              <a:ext cx="2808123" cy="312014"/>
            </a:xfrm>
            <a:prstGeom prst="ellipse">
              <a:avLst/>
            </a:prstGeom>
            <a:solidFill>
              <a:srgbClr val="98989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315" name="Google Shape;315;p8"/>
            <p:cNvSpPr/>
            <p:nvPr/>
          </p:nvSpPr>
          <p:spPr>
            <a:xfrm>
              <a:off x="5286306" y="4773267"/>
              <a:ext cx="124805" cy="1211782"/>
            </a:xfrm>
            <a:prstGeom prst="rect">
              <a:avLst/>
            </a:prstGeom>
            <a:solidFill>
              <a:srgbClr val="98989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316" name="Google Shape;316;p8"/>
            <p:cNvSpPr/>
            <p:nvPr/>
          </p:nvSpPr>
          <p:spPr>
            <a:xfrm>
              <a:off x="6593988" y="4773267"/>
              <a:ext cx="124805" cy="1211782"/>
            </a:xfrm>
            <a:prstGeom prst="rect">
              <a:avLst/>
            </a:prstGeom>
            <a:solidFill>
              <a:srgbClr val="98989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</p:grpSp>
      <p:sp>
        <p:nvSpPr>
          <p:cNvPr id="317" name="Google Shape;317;p8"/>
          <p:cNvSpPr/>
          <p:nvPr/>
        </p:nvSpPr>
        <p:spPr>
          <a:xfrm>
            <a:off x="1446096" y="3389846"/>
            <a:ext cx="4019778" cy="1279714"/>
          </a:xfrm>
          <a:prstGeom prst="snip1Rect">
            <a:avLst>
              <a:gd fmla="val 50000" name="adj"/>
            </a:avLst>
          </a:prstGeom>
          <a:solidFill>
            <a:srgbClr val="BFBFBF"/>
          </a:solidFill>
          <a:ln cap="flat" cmpd="sng" w="635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797979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318" name="Google Shape;318;p8"/>
          <p:cNvSpPr/>
          <p:nvPr/>
        </p:nvSpPr>
        <p:spPr>
          <a:xfrm flipH="1">
            <a:off x="5641487" y="3389846"/>
            <a:ext cx="4019778" cy="1279714"/>
          </a:xfrm>
          <a:prstGeom prst="snip1Rect">
            <a:avLst>
              <a:gd fmla="val 50000" name="adj"/>
            </a:avLst>
          </a:prstGeom>
          <a:solidFill>
            <a:srgbClr val="BFBFBF"/>
          </a:solidFill>
          <a:ln cap="flat" cmpd="sng" w="635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797979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319" name="Google Shape;319;p8"/>
          <p:cNvSpPr/>
          <p:nvPr/>
        </p:nvSpPr>
        <p:spPr>
          <a:xfrm flipH="1" rot="10800000">
            <a:off x="1435337" y="4769046"/>
            <a:ext cx="4019778" cy="1279714"/>
          </a:xfrm>
          <a:prstGeom prst="snip1Rect">
            <a:avLst>
              <a:gd fmla="val 50000" name="adj"/>
            </a:avLst>
          </a:prstGeom>
          <a:solidFill>
            <a:srgbClr val="BFBFBF"/>
          </a:solidFill>
          <a:ln cap="flat" cmpd="sng" w="635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797979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320" name="Google Shape;320;p8"/>
          <p:cNvSpPr/>
          <p:nvPr/>
        </p:nvSpPr>
        <p:spPr>
          <a:xfrm rot="10800000">
            <a:off x="5641487" y="4769046"/>
            <a:ext cx="4019778" cy="1279714"/>
          </a:xfrm>
          <a:prstGeom prst="snip1Rect">
            <a:avLst>
              <a:gd fmla="val 50000" name="adj"/>
            </a:avLst>
          </a:prstGeom>
          <a:solidFill>
            <a:srgbClr val="BFBFBF"/>
          </a:solidFill>
          <a:ln cap="flat" cmpd="sng" w="635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797979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321" name="Google Shape;321;p8"/>
          <p:cNvSpPr txBox="1"/>
          <p:nvPr/>
        </p:nvSpPr>
        <p:spPr>
          <a:xfrm>
            <a:off x="5683905" y="3675760"/>
            <a:ext cx="375147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1" marL="45720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you do not know the answer, do not raise your hand</a:t>
            </a:r>
            <a:endParaRPr b="1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8"/>
          <p:cNvSpPr txBox="1"/>
          <p:nvPr/>
        </p:nvSpPr>
        <p:spPr>
          <a:xfrm>
            <a:off x="5788263" y="4797318"/>
            <a:ext cx="3578770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1" marL="45720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you have already had a go, let your Atfal brothers have a go too and not raise your hand again</a:t>
            </a:r>
            <a:endParaRPr b="1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28575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323" name="Google Shape;323;p8"/>
          <p:cNvSpPr txBox="1"/>
          <p:nvPr/>
        </p:nvSpPr>
        <p:spPr>
          <a:xfrm>
            <a:off x="1651815" y="3842141"/>
            <a:ext cx="380330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 Questions and their answers</a:t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68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324" name="Google Shape;324;p8"/>
          <p:cNvSpPr txBox="1"/>
          <p:nvPr/>
        </p:nvSpPr>
        <p:spPr>
          <a:xfrm>
            <a:off x="1145539" y="5103859"/>
            <a:ext cx="408265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Raise your hand if you know the answer, or send in the chat</a:t>
            </a:r>
            <a:endParaRPr b="1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Logo&#10;&#10;Description automatically generated" id="325" name="Google Shape;325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027388" y="5685151"/>
            <a:ext cx="1164612" cy="1178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Google Shape;330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9"/>
          <p:cNvSpPr/>
          <p:nvPr/>
        </p:nvSpPr>
        <p:spPr>
          <a:xfrm>
            <a:off x="-4854" y="-14514"/>
            <a:ext cx="856242" cy="6872514"/>
          </a:xfrm>
          <a:prstGeom prst="rect">
            <a:avLst/>
          </a:prstGeom>
          <a:solidFill>
            <a:srgbClr val="0C93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332" name="Google Shape;332;p9"/>
          <p:cNvSpPr/>
          <p:nvPr/>
        </p:nvSpPr>
        <p:spPr>
          <a:xfrm flipH="1" rot="5400000">
            <a:off x="-2815942" y="2990856"/>
            <a:ext cx="6632807" cy="8617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4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Short Quiz</a:t>
            </a:r>
            <a:endParaRPr b="1" i="1" sz="4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9"/>
          <p:cNvSpPr/>
          <p:nvPr/>
        </p:nvSpPr>
        <p:spPr>
          <a:xfrm>
            <a:off x="202839" y="227744"/>
            <a:ext cx="450564" cy="427108"/>
          </a:xfrm>
          <a:custGeom>
            <a:rect b="b" l="l" r="r" t="t"/>
            <a:pathLst>
              <a:path extrusionOk="0" h="21600" w="21600">
                <a:moveTo>
                  <a:pt x="12991" y="6559"/>
                </a:moveTo>
                <a:cubicBezTo>
                  <a:pt x="12727" y="6341"/>
                  <a:pt x="12420" y="6172"/>
                  <a:pt x="12078" y="6058"/>
                </a:cubicBezTo>
                <a:cubicBezTo>
                  <a:pt x="11737" y="5946"/>
                  <a:pt x="11367" y="5889"/>
                  <a:pt x="10978" y="5889"/>
                </a:cubicBezTo>
                <a:cubicBezTo>
                  <a:pt x="10477" y="5889"/>
                  <a:pt x="10025" y="5967"/>
                  <a:pt x="9633" y="6120"/>
                </a:cubicBezTo>
                <a:cubicBezTo>
                  <a:pt x="9239" y="6275"/>
                  <a:pt x="8900" y="6494"/>
                  <a:pt x="8623" y="6771"/>
                </a:cubicBezTo>
                <a:cubicBezTo>
                  <a:pt x="8346" y="7049"/>
                  <a:pt x="8133" y="7392"/>
                  <a:pt x="7992" y="7788"/>
                </a:cubicBezTo>
                <a:cubicBezTo>
                  <a:pt x="7853" y="8180"/>
                  <a:pt x="7782" y="8620"/>
                  <a:pt x="7782" y="9096"/>
                </a:cubicBezTo>
                <a:lnTo>
                  <a:pt x="7782" y="9217"/>
                </a:lnTo>
                <a:lnTo>
                  <a:pt x="8880" y="9217"/>
                </a:lnTo>
                <a:lnTo>
                  <a:pt x="8877" y="9093"/>
                </a:lnTo>
                <a:cubicBezTo>
                  <a:pt x="8868" y="8767"/>
                  <a:pt x="8908" y="8461"/>
                  <a:pt x="8993" y="8187"/>
                </a:cubicBezTo>
                <a:cubicBezTo>
                  <a:pt x="9079" y="7914"/>
                  <a:pt x="9207" y="7675"/>
                  <a:pt x="9377" y="7473"/>
                </a:cubicBezTo>
                <a:cubicBezTo>
                  <a:pt x="9545" y="7274"/>
                  <a:pt x="9762" y="7115"/>
                  <a:pt x="10024" y="7000"/>
                </a:cubicBezTo>
                <a:cubicBezTo>
                  <a:pt x="10287" y="6884"/>
                  <a:pt x="10594" y="6827"/>
                  <a:pt x="10937" y="6827"/>
                </a:cubicBezTo>
                <a:cubicBezTo>
                  <a:pt x="11182" y="6827"/>
                  <a:pt x="11418" y="6868"/>
                  <a:pt x="11639" y="6950"/>
                </a:cubicBezTo>
                <a:cubicBezTo>
                  <a:pt x="11858" y="7032"/>
                  <a:pt x="12053" y="7146"/>
                  <a:pt x="12218" y="7289"/>
                </a:cubicBezTo>
                <a:cubicBezTo>
                  <a:pt x="12381" y="7431"/>
                  <a:pt x="12512" y="7605"/>
                  <a:pt x="12609" y="7808"/>
                </a:cubicBezTo>
                <a:cubicBezTo>
                  <a:pt x="12704" y="8011"/>
                  <a:pt x="12752" y="8236"/>
                  <a:pt x="12752" y="8478"/>
                </a:cubicBezTo>
                <a:cubicBezTo>
                  <a:pt x="12752" y="8797"/>
                  <a:pt x="12674" y="9089"/>
                  <a:pt x="12519" y="9350"/>
                </a:cubicBezTo>
                <a:cubicBezTo>
                  <a:pt x="12359" y="9618"/>
                  <a:pt x="12154" y="9865"/>
                  <a:pt x="11913" y="10082"/>
                </a:cubicBezTo>
                <a:cubicBezTo>
                  <a:pt x="11624" y="10337"/>
                  <a:pt x="11374" y="10568"/>
                  <a:pt x="11170" y="10771"/>
                </a:cubicBezTo>
                <a:cubicBezTo>
                  <a:pt x="10959" y="10979"/>
                  <a:pt x="10789" y="11200"/>
                  <a:pt x="10662" y="11428"/>
                </a:cubicBezTo>
                <a:cubicBezTo>
                  <a:pt x="10534" y="11657"/>
                  <a:pt x="10441" y="11916"/>
                  <a:pt x="10385" y="12199"/>
                </a:cubicBezTo>
                <a:cubicBezTo>
                  <a:pt x="10329" y="12478"/>
                  <a:pt x="10305" y="12827"/>
                  <a:pt x="10315" y="13237"/>
                </a:cubicBezTo>
                <a:lnTo>
                  <a:pt x="10318" y="13355"/>
                </a:lnTo>
                <a:lnTo>
                  <a:pt x="11407" y="13355"/>
                </a:lnTo>
                <a:lnTo>
                  <a:pt x="11410" y="13237"/>
                </a:lnTo>
                <a:cubicBezTo>
                  <a:pt x="11418" y="12838"/>
                  <a:pt x="11436" y="12531"/>
                  <a:pt x="11463" y="12322"/>
                </a:cubicBezTo>
                <a:cubicBezTo>
                  <a:pt x="11488" y="12125"/>
                  <a:pt x="11538" y="11956"/>
                  <a:pt x="11611" y="11821"/>
                </a:cubicBezTo>
                <a:cubicBezTo>
                  <a:pt x="11687" y="11684"/>
                  <a:pt x="11803" y="11541"/>
                  <a:pt x="11959" y="11399"/>
                </a:cubicBezTo>
                <a:cubicBezTo>
                  <a:pt x="12127" y="11245"/>
                  <a:pt x="12351" y="11031"/>
                  <a:pt x="12630" y="10762"/>
                </a:cubicBezTo>
                <a:cubicBezTo>
                  <a:pt x="12979" y="10441"/>
                  <a:pt x="13270" y="10102"/>
                  <a:pt x="13495" y="9753"/>
                </a:cubicBezTo>
                <a:cubicBezTo>
                  <a:pt x="13729" y="9393"/>
                  <a:pt x="13847" y="8952"/>
                  <a:pt x="13847" y="8439"/>
                </a:cubicBezTo>
                <a:cubicBezTo>
                  <a:pt x="13847" y="8038"/>
                  <a:pt x="13770" y="7675"/>
                  <a:pt x="13618" y="7362"/>
                </a:cubicBezTo>
                <a:cubicBezTo>
                  <a:pt x="13467" y="7050"/>
                  <a:pt x="13256" y="6780"/>
                  <a:pt x="12991" y="6559"/>
                </a:cubicBezTo>
                <a:moveTo>
                  <a:pt x="10179" y="15706"/>
                </a:moveTo>
                <a:lnTo>
                  <a:pt x="11558" y="15706"/>
                </a:lnTo>
                <a:lnTo>
                  <a:pt x="11558" y="14072"/>
                </a:lnTo>
                <a:lnTo>
                  <a:pt x="10179" y="14072"/>
                </a:lnTo>
                <a:cubicBezTo>
                  <a:pt x="10179" y="14072"/>
                  <a:pt x="10179" y="15706"/>
                  <a:pt x="10179" y="15706"/>
                </a:cubicBezTo>
                <a:close/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6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14275" lIns="14275" spcFirstLastPara="1" rIns="14275" wrap="square" tIns="1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25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334" name="Google Shape;334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119537" y="0"/>
            <a:ext cx="2072463" cy="2072463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p9"/>
          <p:cNvSpPr/>
          <p:nvPr/>
        </p:nvSpPr>
        <p:spPr>
          <a:xfrm>
            <a:off x="1538205" y="2890391"/>
            <a:ext cx="9115590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1" marL="45720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200" u="none" cap="none" strike="noStrik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In which year of the Christian Calendar did Islam start?</a:t>
            </a:r>
            <a:endParaRPr b="0" i="0" sz="3200" u="none" cap="none" strike="noStrike">
              <a:solidFill>
                <a:schemeClr val="dk1"/>
              </a:solidFill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sp>
        <p:nvSpPr>
          <p:cNvPr id="336" name="Google Shape;336;p9"/>
          <p:cNvSpPr/>
          <p:nvPr/>
        </p:nvSpPr>
        <p:spPr>
          <a:xfrm flipH="1">
            <a:off x="1000922" y="441298"/>
            <a:ext cx="336789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Question 1</a:t>
            </a:r>
            <a:endParaRPr b="1" sz="4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Logo&#10;&#10;Description automatically generated" id="337" name="Google Shape;337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027388" y="5679010"/>
            <a:ext cx="1164612" cy="1178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random/>
  </p:transition>
</p:sld>
</file>

<file path=ppt/theme/theme1.xml><?xml version="1.0" encoding="utf-8"?>
<a:theme xmlns:a="http://schemas.openxmlformats.org/drawingml/2006/main" xmlns:r="http://schemas.openxmlformats.org/officeDocument/2006/relationships" name="Theme1">
  <a:themeElements>
    <a:clrScheme name="Custom 1">
      <a:dk1>
        <a:srgbClr val="323232"/>
      </a:dk1>
      <a:lt1>
        <a:srgbClr val="FFFFFF"/>
      </a:lt1>
      <a:dk2>
        <a:srgbClr val="323232"/>
      </a:dk2>
      <a:lt2>
        <a:srgbClr val="FFFFFF"/>
      </a:lt2>
      <a:accent1>
        <a:srgbClr val="FE6D00"/>
      </a:accent1>
      <a:accent2>
        <a:srgbClr val="90D2F8"/>
      </a:accent2>
      <a:accent3>
        <a:srgbClr val="FF8F33"/>
      </a:accent3>
      <a:accent4>
        <a:srgbClr val="DCF1FD"/>
      </a:accent4>
      <a:accent5>
        <a:srgbClr val="97D5FA"/>
      </a:accent5>
      <a:accent6>
        <a:srgbClr val="0A97EC"/>
      </a:accent6>
      <a:hlink>
        <a:srgbClr val="FFFFFF"/>
      </a:hlink>
      <a:folHlink>
        <a:srgbClr val="0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2019-07-17T04:47:58Z</dcterms:created>
  <dc:creator>DELL</dc:creator>
</cp:coreProperties>
</file>