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Dancing Script"/>
      <p:regular r:id="rId32"/>
      <p:bold r:id="rId33"/>
    </p:embeddedFont>
    <p:embeddedFont>
      <p:font typeface="Gill Sans"/>
      <p:regular r:id="rId34"/>
      <p:bold r:id="rId35"/>
    </p:embeddedFont>
    <p:embeddedFont>
      <p:font typeface="Open Sans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0" roundtripDataSignature="AMtx7mjg31+ysYNNw40eQUf0op8bxZjj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33" Type="http://schemas.openxmlformats.org/officeDocument/2006/relationships/font" Target="fonts/DancingScript-bold.fntdata"/><Relationship Id="rId32" Type="http://schemas.openxmlformats.org/officeDocument/2006/relationships/font" Target="fonts/DancingScript-regular.fntdata"/><Relationship Id="rId35" Type="http://schemas.openxmlformats.org/officeDocument/2006/relationships/font" Target="fonts/GillSans-bold.fntdata"/><Relationship Id="rId34" Type="http://schemas.openxmlformats.org/officeDocument/2006/relationships/font" Target="fonts/GillSans-regular.fntdata"/><Relationship Id="rId37" Type="http://schemas.openxmlformats.org/officeDocument/2006/relationships/font" Target="fonts/OpenSansLight-bold.fntdata"/><Relationship Id="rId36" Type="http://schemas.openxmlformats.org/officeDocument/2006/relationships/font" Target="fonts/OpenSansLight-regular.fntdata"/><Relationship Id="rId39" Type="http://schemas.openxmlformats.org/officeDocument/2006/relationships/font" Target="fonts/OpenSansLight-boldItalic.fntdata"/><Relationship Id="rId38" Type="http://schemas.openxmlformats.org/officeDocument/2006/relationships/font" Target="fonts/OpenSansLight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oppins-regular.fntdata"/><Relationship Id="rId27" Type="http://schemas.openxmlformats.org/officeDocument/2006/relationships/slide" Target="slides/slide23.xml"/><Relationship Id="rId29" Type="http://schemas.openxmlformats.org/officeDocument/2006/relationships/font" Target="fonts/Poppi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Title Slide">
  <p:cSld name="48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>
            <p:ph idx="2" type="pic"/>
          </p:nvPr>
        </p:nvSpPr>
        <p:spPr>
          <a:xfrm>
            <a:off x="5787768" y="1884218"/>
            <a:ext cx="4521168" cy="281532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Here">
  <p:cSld name="6_Title Her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/>
          <p:nvPr>
            <p:ph idx="2" type="pic"/>
          </p:nvPr>
        </p:nvSpPr>
        <p:spPr>
          <a:xfrm>
            <a:off x="3952336" y="1"/>
            <a:ext cx="4287329" cy="685799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Here">
  <p:cSld name="7_Title Her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/>
          <p:nvPr>
            <p:ph idx="2" type="pic"/>
          </p:nvPr>
        </p:nvSpPr>
        <p:spPr>
          <a:xfrm>
            <a:off x="2356783" y="0"/>
            <a:ext cx="377487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Here">
  <p:cSld name="8_Title Her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/>
          <p:nvPr>
            <p:ph idx="2" type="pic"/>
          </p:nvPr>
        </p:nvSpPr>
        <p:spPr>
          <a:xfrm>
            <a:off x="0" y="876300"/>
            <a:ext cx="12192000" cy="232163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Here">
  <p:cSld name="9_Title Her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/>
          <p:nvPr>
            <p:ph idx="2" type="pic"/>
          </p:nvPr>
        </p:nvSpPr>
        <p:spPr>
          <a:xfrm>
            <a:off x="8864599" y="923586"/>
            <a:ext cx="2802466" cy="2802466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27000" rotWithShape="0" algn="tl" dir="2700000" dist="38100">
              <a:srgbClr val="000000">
                <a:alpha val="6666"/>
              </a:srgbClr>
            </a:outerShdw>
          </a:effectLst>
        </p:spPr>
      </p:sp>
      <p:sp>
        <p:nvSpPr>
          <p:cNvPr id="40" name="Google Shape;40;p37"/>
          <p:cNvSpPr/>
          <p:nvPr>
            <p:ph idx="3" type="pic"/>
          </p:nvPr>
        </p:nvSpPr>
        <p:spPr>
          <a:xfrm>
            <a:off x="5223933" y="923586"/>
            <a:ext cx="2802466" cy="2802466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27000" rotWithShape="0" algn="tl" dir="2700000" dist="38100">
              <a:srgbClr val="000000">
                <a:alpha val="6666"/>
              </a:srgbClr>
            </a:outerShdw>
          </a:effectLst>
        </p:spPr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Here">
  <p:cSld name="10_Title Her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/>
          <p:nvPr>
            <p:ph idx="2" type="pic"/>
          </p:nvPr>
        </p:nvSpPr>
        <p:spPr>
          <a:xfrm>
            <a:off x="5651499" y="1271135"/>
            <a:ext cx="6008688" cy="5074103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Here">
  <p:cSld name="12_Title Her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/>
          <p:nvPr>
            <p:ph idx="2" type="pic"/>
          </p:nvPr>
        </p:nvSpPr>
        <p:spPr>
          <a:xfrm>
            <a:off x="5758407" y="0"/>
            <a:ext cx="3940588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Here">
  <p:cSld name="13_Title Her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/>
          <p:nvPr>
            <p:ph idx="2" type="pic"/>
          </p:nvPr>
        </p:nvSpPr>
        <p:spPr>
          <a:xfrm>
            <a:off x="0" y="1524000"/>
            <a:ext cx="12192000" cy="285403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Here">
  <p:cSld name="14_Title Her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/>
          <p:nvPr>
            <p:ph idx="2" type="pic"/>
          </p:nvPr>
        </p:nvSpPr>
        <p:spPr>
          <a:xfrm>
            <a:off x="803565" y="1280886"/>
            <a:ext cx="4208912" cy="557711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Here">
  <p:cSld name="15_Title Her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/>
          <p:nvPr>
            <p:ph idx="2" type="pic"/>
          </p:nvPr>
        </p:nvSpPr>
        <p:spPr>
          <a:xfrm>
            <a:off x="5065484" y="1"/>
            <a:ext cx="7128103" cy="685799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Here">
  <p:cSld name="21_Title Her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3"/>
          <p:cNvSpPr/>
          <p:nvPr>
            <p:ph idx="2" type="pic"/>
          </p:nvPr>
        </p:nvSpPr>
        <p:spPr>
          <a:xfrm>
            <a:off x="6005014" y="916391"/>
            <a:ext cx="6186986" cy="301615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5050"/>
              </a:buClr>
              <a:buSzPts val="5400"/>
              <a:buNone/>
              <a:defRPr b="0" sz="5400">
                <a:solidFill>
                  <a:srgbClr val="5050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Here">
  <p:cSld name="22_Title Her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/>
          <p:nvPr>
            <p:ph idx="2" type="pic"/>
          </p:nvPr>
        </p:nvSpPr>
        <p:spPr>
          <a:xfrm>
            <a:off x="0" y="1282891"/>
            <a:ext cx="7356143" cy="317992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Here">
  <p:cSld name="23_Title Her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/>
          <p:nvPr>
            <p:ph idx="2" type="pic"/>
          </p:nvPr>
        </p:nvSpPr>
        <p:spPr>
          <a:xfrm>
            <a:off x="347932" y="311728"/>
            <a:ext cx="11496136" cy="623454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Here">
  <p:cSld name="24_Title Her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/>
          <p:nvPr>
            <p:ph idx="2" type="pic"/>
          </p:nvPr>
        </p:nvSpPr>
        <p:spPr>
          <a:xfrm>
            <a:off x="4008785" y="3642470"/>
            <a:ext cx="2835162" cy="251022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59" name="Google Shape;59;p46"/>
          <p:cNvSpPr/>
          <p:nvPr>
            <p:ph idx="3" type="pic"/>
          </p:nvPr>
        </p:nvSpPr>
        <p:spPr>
          <a:xfrm>
            <a:off x="630341" y="705306"/>
            <a:ext cx="2708715" cy="251022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>
  <p:cSld name="25_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7"/>
          <p:cNvSpPr/>
          <p:nvPr>
            <p:ph idx="2" type="pic"/>
          </p:nvPr>
        </p:nvSpPr>
        <p:spPr>
          <a:xfrm>
            <a:off x="941696" y="927652"/>
            <a:ext cx="10493062" cy="328950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8"/>
          <p:cNvSpPr/>
          <p:nvPr>
            <p:ph idx="2" type="pic"/>
          </p:nvPr>
        </p:nvSpPr>
        <p:spPr>
          <a:xfrm>
            <a:off x="5834742" y="2660074"/>
            <a:ext cx="3178629" cy="419792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Here">
  <p:cSld name="27_Title Her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9"/>
          <p:cNvSpPr/>
          <p:nvPr>
            <p:ph idx="2" type="pic"/>
          </p:nvPr>
        </p:nvSpPr>
        <p:spPr>
          <a:xfrm>
            <a:off x="4531057" y="1"/>
            <a:ext cx="7660943" cy="263401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Here">
  <p:cSld name="28_Title Her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0"/>
          <p:cNvSpPr/>
          <p:nvPr>
            <p:ph idx="2" type="pic"/>
          </p:nvPr>
        </p:nvSpPr>
        <p:spPr>
          <a:xfrm>
            <a:off x="5064017" y="0"/>
            <a:ext cx="7127983" cy="360218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itle Here">
  <p:cSld name="29_Title Her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1"/>
          <p:cNvSpPr/>
          <p:nvPr>
            <p:ph idx="2" type="pic"/>
          </p:nvPr>
        </p:nvSpPr>
        <p:spPr>
          <a:xfrm>
            <a:off x="3311155" y="3429000"/>
            <a:ext cx="4672992" cy="265509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70" name="Google Shape;70;p51"/>
          <p:cNvSpPr/>
          <p:nvPr>
            <p:ph idx="3" type="pic"/>
          </p:nvPr>
        </p:nvSpPr>
        <p:spPr>
          <a:xfrm>
            <a:off x="8352811" y="342534"/>
            <a:ext cx="3240185" cy="574156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itle Here">
  <p:cSld name="30_Title Her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/>
          <p:nvPr>
            <p:ph idx="2" type="pic"/>
          </p:nvPr>
        </p:nvSpPr>
        <p:spPr>
          <a:xfrm>
            <a:off x="0" y="3679793"/>
            <a:ext cx="12192000" cy="317820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Here">
  <p:cSld name="31_Title Her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3"/>
          <p:cNvSpPr/>
          <p:nvPr>
            <p:ph idx="2" type="pic"/>
          </p:nvPr>
        </p:nvSpPr>
        <p:spPr>
          <a:xfrm>
            <a:off x="6454846" y="0"/>
            <a:ext cx="523170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Title Here">
  <p:cSld name="43_Title Her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>
            <p:ph idx="2" type="pic"/>
          </p:nvPr>
        </p:nvSpPr>
        <p:spPr>
          <a:xfrm>
            <a:off x="0" y="2210141"/>
            <a:ext cx="5657850" cy="464785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itle Slide">
  <p:cSld name="32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4"/>
          <p:cNvSpPr/>
          <p:nvPr>
            <p:ph idx="2" type="pic"/>
          </p:nvPr>
        </p:nvSpPr>
        <p:spPr>
          <a:xfrm>
            <a:off x="1257300" y="3429000"/>
            <a:ext cx="2609850" cy="3429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77" name="Google Shape;77;p54"/>
          <p:cNvSpPr/>
          <p:nvPr>
            <p:ph idx="3" type="pic"/>
          </p:nvPr>
        </p:nvSpPr>
        <p:spPr>
          <a:xfrm>
            <a:off x="3981450" y="914400"/>
            <a:ext cx="2609850" cy="33909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78" name="Google Shape;78;p54"/>
          <p:cNvSpPr/>
          <p:nvPr>
            <p:ph idx="4" type="pic"/>
          </p:nvPr>
        </p:nvSpPr>
        <p:spPr>
          <a:xfrm>
            <a:off x="0" y="914400"/>
            <a:ext cx="3867150" cy="24003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itle Slide">
  <p:cSld name="33_Title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5"/>
          <p:cNvSpPr/>
          <p:nvPr>
            <p:ph idx="2" type="pic"/>
          </p:nvPr>
        </p:nvSpPr>
        <p:spPr>
          <a:xfrm>
            <a:off x="1068576" y="993260"/>
            <a:ext cx="1771248" cy="177124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1" name="Google Shape;81;p55"/>
          <p:cNvSpPr/>
          <p:nvPr>
            <p:ph idx="3" type="pic"/>
          </p:nvPr>
        </p:nvSpPr>
        <p:spPr>
          <a:xfrm>
            <a:off x="3050773" y="993260"/>
            <a:ext cx="1771248" cy="177124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2" name="Google Shape;82;p55"/>
          <p:cNvSpPr/>
          <p:nvPr>
            <p:ph idx="4" type="pic"/>
          </p:nvPr>
        </p:nvSpPr>
        <p:spPr>
          <a:xfrm>
            <a:off x="6198420" y="3195889"/>
            <a:ext cx="1771248" cy="177124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3" name="Google Shape;83;p55"/>
          <p:cNvSpPr/>
          <p:nvPr>
            <p:ph idx="5" type="pic"/>
          </p:nvPr>
        </p:nvSpPr>
        <p:spPr>
          <a:xfrm>
            <a:off x="8180617" y="3195889"/>
            <a:ext cx="1771248" cy="177124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Here">
  <p:cSld name="34_Title Her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6"/>
          <p:cNvSpPr/>
          <p:nvPr>
            <p:ph idx="2" type="pic"/>
          </p:nvPr>
        </p:nvSpPr>
        <p:spPr>
          <a:xfrm>
            <a:off x="2916898" y="1288473"/>
            <a:ext cx="2133600" cy="225502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6" name="Google Shape;86;p56"/>
          <p:cNvSpPr/>
          <p:nvPr>
            <p:ph idx="3" type="pic"/>
          </p:nvPr>
        </p:nvSpPr>
        <p:spPr>
          <a:xfrm>
            <a:off x="5355298" y="1288473"/>
            <a:ext cx="2133600" cy="225502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7" name="Google Shape;87;p56"/>
          <p:cNvSpPr/>
          <p:nvPr>
            <p:ph idx="4" type="pic"/>
          </p:nvPr>
        </p:nvSpPr>
        <p:spPr>
          <a:xfrm>
            <a:off x="478498" y="1288473"/>
            <a:ext cx="2133600" cy="225502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8" name="Google Shape;88;p56"/>
          <p:cNvSpPr/>
          <p:nvPr>
            <p:ph idx="5" type="pic"/>
          </p:nvPr>
        </p:nvSpPr>
        <p:spPr>
          <a:xfrm>
            <a:off x="7793698" y="1288473"/>
            <a:ext cx="3398364" cy="359176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Here">
  <p:cSld name="35_Title Her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7"/>
          <p:cNvSpPr/>
          <p:nvPr>
            <p:ph idx="2" type="pic"/>
          </p:nvPr>
        </p:nvSpPr>
        <p:spPr>
          <a:xfrm>
            <a:off x="515938" y="3222935"/>
            <a:ext cx="2221833" cy="219513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91" name="Google Shape;91;p57"/>
          <p:cNvSpPr/>
          <p:nvPr>
            <p:ph idx="3" type="pic"/>
          </p:nvPr>
        </p:nvSpPr>
        <p:spPr>
          <a:xfrm>
            <a:off x="2814658" y="3012455"/>
            <a:ext cx="2573837" cy="254290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92" name="Google Shape;92;p57"/>
          <p:cNvSpPr/>
          <p:nvPr>
            <p:ph idx="4" type="pic"/>
          </p:nvPr>
        </p:nvSpPr>
        <p:spPr>
          <a:xfrm>
            <a:off x="5450815" y="3222935"/>
            <a:ext cx="2221833" cy="219513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93" name="Google Shape;93;p57"/>
          <p:cNvSpPr/>
          <p:nvPr>
            <p:ph idx="5" type="pic"/>
          </p:nvPr>
        </p:nvSpPr>
        <p:spPr>
          <a:xfrm>
            <a:off x="7734967" y="3222935"/>
            <a:ext cx="2221833" cy="219513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Here">
  <p:cSld name="36_Title Her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8"/>
          <p:cNvSpPr/>
          <p:nvPr>
            <p:ph idx="2" type="pic"/>
          </p:nvPr>
        </p:nvSpPr>
        <p:spPr>
          <a:xfrm>
            <a:off x="6371771" y="1024835"/>
            <a:ext cx="2844802" cy="480833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Title Here">
  <p:cSld name="37_Title Her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9"/>
          <p:cNvSpPr/>
          <p:nvPr>
            <p:ph idx="2" type="pic"/>
          </p:nvPr>
        </p:nvSpPr>
        <p:spPr>
          <a:xfrm>
            <a:off x="4212144" y="2950690"/>
            <a:ext cx="2300369" cy="348821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98" name="Google Shape;98;p59"/>
          <p:cNvSpPr/>
          <p:nvPr>
            <p:ph idx="3" type="pic"/>
          </p:nvPr>
        </p:nvSpPr>
        <p:spPr>
          <a:xfrm>
            <a:off x="6824816" y="381000"/>
            <a:ext cx="2300369" cy="348821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99" name="Google Shape;99;p59"/>
          <p:cNvSpPr/>
          <p:nvPr>
            <p:ph idx="4" type="pic"/>
          </p:nvPr>
        </p:nvSpPr>
        <p:spPr>
          <a:xfrm>
            <a:off x="9437488" y="2950690"/>
            <a:ext cx="2300369" cy="348821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Title Here">
  <p:cSld name="38_Title Her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0"/>
          <p:cNvSpPr/>
          <p:nvPr>
            <p:ph idx="2" type="pic"/>
          </p:nvPr>
        </p:nvSpPr>
        <p:spPr>
          <a:xfrm>
            <a:off x="1793714" y="4532078"/>
            <a:ext cx="2218510" cy="248594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02" name="Google Shape;102;p60"/>
          <p:cNvSpPr/>
          <p:nvPr>
            <p:ph idx="3" type="pic"/>
          </p:nvPr>
        </p:nvSpPr>
        <p:spPr>
          <a:xfrm>
            <a:off x="4012224" y="2325922"/>
            <a:ext cx="2218510" cy="220979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03" name="Google Shape;103;p60"/>
          <p:cNvSpPr/>
          <p:nvPr>
            <p:ph idx="4" type="pic"/>
          </p:nvPr>
        </p:nvSpPr>
        <p:spPr>
          <a:xfrm>
            <a:off x="1793714" y="2322282"/>
            <a:ext cx="2218510" cy="220979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04" name="Google Shape;104;p60"/>
          <p:cNvSpPr/>
          <p:nvPr>
            <p:ph idx="5" type="pic"/>
          </p:nvPr>
        </p:nvSpPr>
        <p:spPr>
          <a:xfrm>
            <a:off x="4012224" y="0"/>
            <a:ext cx="2218510" cy="231864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Title Here">
  <p:cSld name="39_Title Her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1"/>
          <p:cNvSpPr/>
          <p:nvPr>
            <p:ph idx="2" type="pic"/>
          </p:nvPr>
        </p:nvSpPr>
        <p:spPr>
          <a:xfrm>
            <a:off x="4428506" y="1946118"/>
            <a:ext cx="2313214" cy="402580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07" name="Google Shape;107;p61"/>
          <p:cNvSpPr/>
          <p:nvPr>
            <p:ph idx="3" type="pic"/>
          </p:nvPr>
        </p:nvSpPr>
        <p:spPr>
          <a:xfrm>
            <a:off x="885362" y="886080"/>
            <a:ext cx="2313214" cy="402580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Title Here">
  <p:cSld name="40_Title Her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2"/>
          <p:cNvSpPr/>
          <p:nvPr>
            <p:ph idx="2" type="pic"/>
          </p:nvPr>
        </p:nvSpPr>
        <p:spPr>
          <a:xfrm>
            <a:off x="9911160" y="923505"/>
            <a:ext cx="1896774" cy="330105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0" name="Google Shape;110;p62"/>
          <p:cNvSpPr/>
          <p:nvPr>
            <p:ph idx="3" type="pic"/>
          </p:nvPr>
        </p:nvSpPr>
        <p:spPr>
          <a:xfrm>
            <a:off x="7769292" y="3254246"/>
            <a:ext cx="1896774" cy="330105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1" name="Google Shape;111;p62"/>
          <p:cNvSpPr/>
          <p:nvPr>
            <p:ph idx="4" type="pic"/>
          </p:nvPr>
        </p:nvSpPr>
        <p:spPr>
          <a:xfrm>
            <a:off x="5550476" y="923505"/>
            <a:ext cx="1896774" cy="330105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Title Here">
  <p:cSld name="41_Title Her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3"/>
          <p:cNvSpPr/>
          <p:nvPr>
            <p:ph idx="2" type="pic"/>
          </p:nvPr>
        </p:nvSpPr>
        <p:spPr>
          <a:xfrm>
            <a:off x="515938" y="2846932"/>
            <a:ext cx="2260600" cy="265845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4" name="Google Shape;114;p63"/>
          <p:cNvSpPr/>
          <p:nvPr>
            <p:ph idx="3" type="pic"/>
          </p:nvPr>
        </p:nvSpPr>
        <p:spPr>
          <a:xfrm>
            <a:off x="3120876" y="2846932"/>
            <a:ext cx="2260600" cy="265845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5" name="Google Shape;115;p63"/>
          <p:cNvSpPr/>
          <p:nvPr>
            <p:ph idx="4" type="pic"/>
          </p:nvPr>
        </p:nvSpPr>
        <p:spPr>
          <a:xfrm>
            <a:off x="5725814" y="2578099"/>
            <a:ext cx="3175000" cy="373378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6" name="Google Shape;116;p63"/>
          <p:cNvSpPr/>
          <p:nvPr>
            <p:ph idx="5" type="pic"/>
          </p:nvPr>
        </p:nvSpPr>
        <p:spPr>
          <a:xfrm>
            <a:off x="9245151" y="2846932"/>
            <a:ext cx="2260600" cy="265845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Here">
  <p:cSld name="11_Title Her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/>
          <p:nvPr>
            <p:ph idx="2" type="pic"/>
          </p:nvPr>
        </p:nvSpPr>
        <p:spPr>
          <a:xfrm>
            <a:off x="5065484" y="1"/>
            <a:ext cx="7128103" cy="685799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Title Here">
  <p:cSld name="42_Title Her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4"/>
          <p:cNvSpPr/>
          <p:nvPr>
            <p:ph idx="2" type="pic"/>
          </p:nvPr>
        </p:nvSpPr>
        <p:spPr>
          <a:xfrm>
            <a:off x="4588104" y="2066472"/>
            <a:ext cx="2634752" cy="277222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9" name="Google Shape;119;p64"/>
          <p:cNvSpPr/>
          <p:nvPr>
            <p:ph idx="3" type="pic"/>
          </p:nvPr>
        </p:nvSpPr>
        <p:spPr>
          <a:xfrm>
            <a:off x="7898954" y="2066472"/>
            <a:ext cx="2634752" cy="277222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20" name="Google Shape;120;p64"/>
          <p:cNvSpPr/>
          <p:nvPr>
            <p:ph idx="4" type="pic"/>
          </p:nvPr>
        </p:nvSpPr>
        <p:spPr>
          <a:xfrm>
            <a:off x="1277254" y="2066472"/>
            <a:ext cx="2634752" cy="277222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Title Here">
  <p:cSld name="44_Title Her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5"/>
          <p:cNvSpPr/>
          <p:nvPr>
            <p:ph idx="2" type="pic"/>
          </p:nvPr>
        </p:nvSpPr>
        <p:spPr>
          <a:xfrm>
            <a:off x="1506590" y="0"/>
            <a:ext cx="3340459" cy="395684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23" name="Google Shape;123;p65"/>
          <p:cNvSpPr/>
          <p:nvPr>
            <p:ph idx="3" type="pic"/>
          </p:nvPr>
        </p:nvSpPr>
        <p:spPr>
          <a:xfrm>
            <a:off x="7683782" y="3429000"/>
            <a:ext cx="2162687" cy="273446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24" name="Google Shape;124;p65"/>
          <p:cNvSpPr/>
          <p:nvPr>
            <p:ph idx="4" type="pic"/>
          </p:nvPr>
        </p:nvSpPr>
        <p:spPr>
          <a:xfrm>
            <a:off x="10029314" y="3429000"/>
            <a:ext cx="2162687" cy="273446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Title Here">
  <p:cSld name="45_Title Her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6"/>
          <p:cNvSpPr/>
          <p:nvPr>
            <p:ph idx="2" type="pic"/>
          </p:nvPr>
        </p:nvSpPr>
        <p:spPr>
          <a:xfrm>
            <a:off x="7920035" y="1789396"/>
            <a:ext cx="2825753" cy="3272781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27" name="Google Shape;127;p66"/>
          <p:cNvSpPr/>
          <p:nvPr>
            <p:ph idx="3" type="pic"/>
          </p:nvPr>
        </p:nvSpPr>
        <p:spPr>
          <a:xfrm>
            <a:off x="4683124" y="1789397"/>
            <a:ext cx="2825751" cy="3262071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28" name="Google Shape;128;p66"/>
          <p:cNvSpPr/>
          <p:nvPr>
            <p:ph idx="4" type="pic"/>
          </p:nvPr>
        </p:nvSpPr>
        <p:spPr>
          <a:xfrm>
            <a:off x="1446212" y="1789397"/>
            <a:ext cx="2825750" cy="326207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Title Here">
  <p:cSld name="46_Title Her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7"/>
          <p:cNvSpPr/>
          <p:nvPr>
            <p:ph idx="2" type="pic"/>
          </p:nvPr>
        </p:nvSpPr>
        <p:spPr>
          <a:xfrm>
            <a:off x="6534150" y="1378260"/>
            <a:ext cx="5657850" cy="410148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Title Slide">
  <p:cSld name="47_Title Slid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8"/>
          <p:cNvSpPr/>
          <p:nvPr>
            <p:ph idx="2" type="pic"/>
          </p:nvPr>
        </p:nvSpPr>
        <p:spPr>
          <a:xfrm>
            <a:off x="6804659" y="1082040"/>
            <a:ext cx="1810703" cy="390144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33" name="Google Shape;133;p68"/>
          <p:cNvSpPr/>
          <p:nvPr>
            <p:ph idx="3" type="pic"/>
          </p:nvPr>
        </p:nvSpPr>
        <p:spPr>
          <a:xfrm>
            <a:off x="9341823" y="1904037"/>
            <a:ext cx="1810703" cy="390144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Title Here">
  <p:cSld name="49_Title Her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9"/>
          <p:cNvSpPr/>
          <p:nvPr>
            <p:ph idx="2" type="pic"/>
          </p:nvPr>
        </p:nvSpPr>
        <p:spPr>
          <a:xfrm>
            <a:off x="-763936" y="1754812"/>
            <a:ext cx="5632451" cy="352087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Title Here">
  <p:cSld name="50_Title Her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0"/>
          <p:cNvSpPr/>
          <p:nvPr>
            <p:ph idx="2" type="pic"/>
          </p:nvPr>
        </p:nvSpPr>
        <p:spPr>
          <a:xfrm>
            <a:off x="2105024" y="1488433"/>
            <a:ext cx="2611755" cy="366379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Title Here">
  <p:cSld name="51_Title Her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1"/>
          <p:cNvSpPr/>
          <p:nvPr>
            <p:ph idx="2" type="pic"/>
          </p:nvPr>
        </p:nvSpPr>
        <p:spPr>
          <a:xfrm>
            <a:off x="6312834" y="1134803"/>
            <a:ext cx="3695295" cy="231574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Title Here">
  <p:cSld name="52_Title Her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2"/>
          <p:cNvSpPr/>
          <p:nvPr>
            <p:ph idx="2" type="pic"/>
          </p:nvPr>
        </p:nvSpPr>
        <p:spPr>
          <a:xfrm>
            <a:off x="2906972" y="3179928"/>
            <a:ext cx="5131559" cy="367807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Title Slide">
  <p:cSld name="53_Title Slid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3"/>
          <p:cNvSpPr/>
          <p:nvPr>
            <p:ph idx="2" type="pic"/>
          </p:nvPr>
        </p:nvSpPr>
        <p:spPr>
          <a:xfrm>
            <a:off x="8258629" y="2728685"/>
            <a:ext cx="3933371" cy="328022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44" name="Google Shape;144;p73"/>
          <p:cNvSpPr/>
          <p:nvPr>
            <p:ph idx="3" type="pic"/>
          </p:nvPr>
        </p:nvSpPr>
        <p:spPr>
          <a:xfrm>
            <a:off x="5239657" y="3577772"/>
            <a:ext cx="2917370" cy="328022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45" name="Google Shape;145;p73"/>
          <p:cNvSpPr/>
          <p:nvPr>
            <p:ph idx="4" type="pic"/>
          </p:nvPr>
        </p:nvSpPr>
        <p:spPr>
          <a:xfrm>
            <a:off x="5239658" y="0"/>
            <a:ext cx="2917370" cy="346891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Blank">
  <p:cSld name="Full 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Title Slide">
  <p:cSld name="54_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4"/>
          <p:cNvSpPr/>
          <p:nvPr>
            <p:ph idx="2" type="pic"/>
          </p:nvPr>
        </p:nvSpPr>
        <p:spPr>
          <a:xfrm>
            <a:off x="4483843" y="1110046"/>
            <a:ext cx="2879685" cy="2001643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48" name="Google Shape;148;p74"/>
          <p:cNvSpPr/>
          <p:nvPr>
            <p:ph idx="3" type="pic"/>
          </p:nvPr>
        </p:nvSpPr>
        <p:spPr>
          <a:xfrm>
            <a:off x="1426735" y="1983503"/>
            <a:ext cx="2879685" cy="2001643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Title Slide">
  <p:cSld name="55_Title Slid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5"/>
          <p:cNvSpPr/>
          <p:nvPr>
            <p:ph idx="2" type="pic"/>
          </p:nvPr>
        </p:nvSpPr>
        <p:spPr>
          <a:xfrm>
            <a:off x="7574506" y="2436126"/>
            <a:ext cx="2335757" cy="333515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51" name="Google Shape;151;p75"/>
          <p:cNvSpPr/>
          <p:nvPr>
            <p:ph idx="3" type="pic"/>
          </p:nvPr>
        </p:nvSpPr>
        <p:spPr>
          <a:xfrm>
            <a:off x="4954137" y="3830472"/>
            <a:ext cx="2335757" cy="302752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Title Slide">
  <p:cSld name="56_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6"/>
          <p:cNvSpPr/>
          <p:nvPr>
            <p:ph idx="2" type="pic"/>
          </p:nvPr>
        </p:nvSpPr>
        <p:spPr>
          <a:xfrm>
            <a:off x="10052304" y="909688"/>
            <a:ext cx="2139696" cy="288126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54" name="Google Shape;154;p76"/>
          <p:cNvSpPr/>
          <p:nvPr>
            <p:ph idx="3" type="pic"/>
          </p:nvPr>
        </p:nvSpPr>
        <p:spPr>
          <a:xfrm>
            <a:off x="1693812" y="909688"/>
            <a:ext cx="3903578" cy="288126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55" name="Google Shape;155;p76"/>
          <p:cNvSpPr/>
          <p:nvPr>
            <p:ph idx="4" type="pic"/>
          </p:nvPr>
        </p:nvSpPr>
        <p:spPr>
          <a:xfrm>
            <a:off x="5873058" y="909688"/>
            <a:ext cx="3903578" cy="288126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Title Here">
  <p:cSld name="57_Title Her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7"/>
          <p:cNvSpPr/>
          <p:nvPr>
            <p:ph idx="2" type="pic"/>
          </p:nvPr>
        </p:nvSpPr>
        <p:spPr>
          <a:xfrm>
            <a:off x="381000" y="247650"/>
            <a:ext cx="3467100" cy="46863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58" name="Google Shape;158;p77"/>
          <p:cNvSpPr/>
          <p:nvPr>
            <p:ph idx="3" type="pic"/>
          </p:nvPr>
        </p:nvSpPr>
        <p:spPr>
          <a:xfrm>
            <a:off x="4038600" y="247650"/>
            <a:ext cx="4457700" cy="46863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59" name="Google Shape;159;p77"/>
          <p:cNvSpPr/>
          <p:nvPr>
            <p:ph idx="4" type="pic"/>
          </p:nvPr>
        </p:nvSpPr>
        <p:spPr>
          <a:xfrm>
            <a:off x="8686800" y="247650"/>
            <a:ext cx="3181350" cy="272415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Title Here">
  <p:cSld name="58_Title Her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8"/>
          <p:cNvSpPr/>
          <p:nvPr>
            <p:ph idx="2" type="pic"/>
          </p:nvPr>
        </p:nvSpPr>
        <p:spPr>
          <a:xfrm>
            <a:off x="5061708" y="1460680"/>
            <a:ext cx="6615942" cy="372232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Title Here">
  <p:cSld name="59_Title Her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9"/>
          <p:cNvSpPr/>
          <p:nvPr>
            <p:ph idx="2" type="pic"/>
          </p:nvPr>
        </p:nvSpPr>
        <p:spPr>
          <a:xfrm>
            <a:off x="2125853" y="856342"/>
            <a:ext cx="3844551" cy="600165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Title Here">
  <p:cSld name="60_Title Her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0"/>
          <p:cNvSpPr/>
          <p:nvPr>
            <p:ph idx="2" type="pic"/>
          </p:nvPr>
        </p:nvSpPr>
        <p:spPr>
          <a:xfrm>
            <a:off x="4728789" y="1836153"/>
            <a:ext cx="7463211" cy="318569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ere">
  <p:cSld name="Title Her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/>
          <p:nvPr>
            <p:ph idx="2" type="pic"/>
          </p:nvPr>
        </p:nvSpPr>
        <p:spPr>
          <a:xfrm>
            <a:off x="5684520" y="1"/>
            <a:ext cx="650748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Here">
  <p:cSld name="2_Title Her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/>
          <p:nvPr>
            <p:ph idx="2" type="pic"/>
          </p:nvPr>
        </p:nvSpPr>
        <p:spPr>
          <a:xfrm>
            <a:off x="0" y="971550"/>
            <a:ext cx="2362200" cy="49149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Here">
  <p:cSld name="3_Title Her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/>
          <p:nvPr>
            <p:ph idx="2" type="pic"/>
          </p:nvPr>
        </p:nvSpPr>
        <p:spPr>
          <a:xfrm>
            <a:off x="0" y="3249073"/>
            <a:ext cx="12192000" cy="3087403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Here">
  <p:cSld name="4_Title Her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/>
          <p:nvPr>
            <p:ph idx="2" type="pic"/>
          </p:nvPr>
        </p:nvSpPr>
        <p:spPr>
          <a:xfrm>
            <a:off x="1797050" y="-1"/>
            <a:ext cx="8597900" cy="326181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  <a:defRPr b="0" i="0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</p:sldLayoutIdLst>
  <p:transition spd="med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"/>
          <p:cNvPicPr preferRelativeResize="0"/>
          <p:nvPr/>
        </p:nvPicPr>
        <p:blipFill rotWithShape="1">
          <a:blip r:embed="rId3">
            <a:alphaModFix/>
          </a:blip>
          <a:srcRect b="14035" l="0" r="0" t="12281"/>
          <a:stretch/>
        </p:blipFill>
        <p:spPr>
          <a:xfrm>
            <a:off x="6733309" y="2118518"/>
            <a:ext cx="2838785" cy="29587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1"/>
          <p:cNvGrpSpPr/>
          <p:nvPr/>
        </p:nvGrpSpPr>
        <p:grpSpPr>
          <a:xfrm rot="1382648">
            <a:off x="7855952" y="3176540"/>
            <a:ext cx="1106406" cy="1238557"/>
            <a:chOff x="5593090" y="3976689"/>
            <a:chExt cx="508000" cy="528637"/>
          </a:xfrm>
        </p:grpSpPr>
        <p:sp>
          <p:nvSpPr>
            <p:cNvPr id="172" name="Google Shape;172;p1"/>
            <p:cNvSpPr/>
            <p:nvPr/>
          </p:nvSpPr>
          <p:spPr>
            <a:xfrm>
              <a:off x="5991552" y="4116389"/>
              <a:ext cx="109538" cy="115888"/>
            </a:xfrm>
            <a:custGeom>
              <a:rect b="b" l="l" r="r" t="t"/>
              <a:pathLst>
                <a:path extrusionOk="0" h="58" w="54">
                  <a:moveTo>
                    <a:pt x="21" y="4"/>
                  </a:moveTo>
                  <a:cubicBezTo>
                    <a:pt x="22" y="16"/>
                    <a:pt x="12" y="26"/>
                    <a:pt x="0" y="26"/>
                  </a:cubicBezTo>
                  <a:cubicBezTo>
                    <a:pt x="2" y="32"/>
                    <a:pt x="3" y="37"/>
                    <a:pt x="3" y="43"/>
                  </a:cubicBezTo>
                  <a:cubicBezTo>
                    <a:pt x="3" y="44"/>
                    <a:pt x="1" y="56"/>
                    <a:pt x="1" y="56"/>
                  </a:cubicBezTo>
                  <a:cubicBezTo>
                    <a:pt x="1" y="56"/>
                    <a:pt x="35" y="8"/>
                    <a:pt x="40" y="13"/>
                  </a:cubicBezTo>
                  <a:cubicBezTo>
                    <a:pt x="41" y="13"/>
                    <a:pt x="27" y="30"/>
                    <a:pt x="26" y="31"/>
                  </a:cubicBezTo>
                  <a:cubicBezTo>
                    <a:pt x="22" y="36"/>
                    <a:pt x="19" y="41"/>
                    <a:pt x="15" y="46"/>
                  </a:cubicBezTo>
                  <a:cubicBezTo>
                    <a:pt x="13" y="49"/>
                    <a:pt x="12" y="51"/>
                    <a:pt x="10" y="53"/>
                  </a:cubicBezTo>
                  <a:cubicBezTo>
                    <a:pt x="10" y="54"/>
                    <a:pt x="8" y="58"/>
                    <a:pt x="9" y="57"/>
                  </a:cubicBezTo>
                  <a:cubicBezTo>
                    <a:pt x="17" y="48"/>
                    <a:pt x="30" y="48"/>
                    <a:pt x="40" y="53"/>
                  </a:cubicBezTo>
                  <a:cubicBezTo>
                    <a:pt x="36" y="42"/>
                    <a:pt x="42" y="29"/>
                    <a:pt x="53" y="26"/>
                  </a:cubicBezTo>
                  <a:cubicBezTo>
                    <a:pt x="44" y="20"/>
                    <a:pt x="48" y="6"/>
                    <a:pt x="54" y="0"/>
                  </a:cubicBezTo>
                  <a:cubicBezTo>
                    <a:pt x="44" y="6"/>
                    <a:pt x="33" y="9"/>
                    <a:pt x="21" y="4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5843121" y="4289426"/>
              <a:ext cx="173038" cy="215900"/>
            </a:xfrm>
            <a:custGeom>
              <a:rect b="b" l="l" r="r" t="t"/>
              <a:pathLst>
                <a:path extrusionOk="0" h="107" w="86">
                  <a:moveTo>
                    <a:pt x="78" y="24"/>
                  </a:moveTo>
                  <a:cubicBezTo>
                    <a:pt x="79" y="23"/>
                    <a:pt x="84" y="20"/>
                    <a:pt x="85" y="19"/>
                  </a:cubicBezTo>
                  <a:cubicBezTo>
                    <a:pt x="86" y="16"/>
                    <a:pt x="68" y="22"/>
                    <a:pt x="67" y="23"/>
                  </a:cubicBezTo>
                  <a:cubicBezTo>
                    <a:pt x="59" y="26"/>
                    <a:pt x="53" y="32"/>
                    <a:pt x="47" y="38"/>
                  </a:cubicBezTo>
                  <a:cubicBezTo>
                    <a:pt x="42" y="44"/>
                    <a:pt x="37" y="50"/>
                    <a:pt x="33" y="57"/>
                  </a:cubicBezTo>
                  <a:cubicBezTo>
                    <a:pt x="32" y="59"/>
                    <a:pt x="24" y="72"/>
                    <a:pt x="24" y="73"/>
                  </a:cubicBezTo>
                  <a:cubicBezTo>
                    <a:pt x="23" y="69"/>
                    <a:pt x="29" y="57"/>
                    <a:pt x="31" y="53"/>
                  </a:cubicBezTo>
                  <a:cubicBezTo>
                    <a:pt x="34" y="46"/>
                    <a:pt x="37" y="40"/>
                    <a:pt x="40" y="34"/>
                  </a:cubicBezTo>
                  <a:cubicBezTo>
                    <a:pt x="44" y="29"/>
                    <a:pt x="48" y="25"/>
                    <a:pt x="53" y="21"/>
                  </a:cubicBezTo>
                  <a:cubicBezTo>
                    <a:pt x="54" y="20"/>
                    <a:pt x="68" y="11"/>
                    <a:pt x="68" y="11"/>
                  </a:cubicBezTo>
                  <a:cubicBezTo>
                    <a:pt x="68" y="11"/>
                    <a:pt x="68" y="11"/>
                    <a:pt x="67" y="11"/>
                  </a:cubicBezTo>
                  <a:cubicBezTo>
                    <a:pt x="60" y="11"/>
                    <a:pt x="53" y="5"/>
                    <a:pt x="50" y="0"/>
                  </a:cubicBezTo>
                  <a:cubicBezTo>
                    <a:pt x="47" y="10"/>
                    <a:pt x="30" y="19"/>
                    <a:pt x="22" y="10"/>
                  </a:cubicBezTo>
                  <a:cubicBezTo>
                    <a:pt x="25" y="27"/>
                    <a:pt x="17" y="42"/>
                    <a:pt x="0" y="45"/>
                  </a:cubicBezTo>
                  <a:cubicBezTo>
                    <a:pt x="23" y="52"/>
                    <a:pt x="8" y="91"/>
                    <a:pt x="18" y="107"/>
                  </a:cubicBezTo>
                  <a:cubicBezTo>
                    <a:pt x="22" y="86"/>
                    <a:pt x="41" y="69"/>
                    <a:pt x="63" y="74"/>
                  </a:cubicBezTo>
                  <a:cubicBezTo>
                    <a:pt x="57" y="59"/>
                    <a:pt x="66" y="51"/>
                    <a:pt x="80" y="48"/>
                  </a:cubicBezTo>
                  <a:cubicBezTo>
                    <a:pt x="76" y="44"/>
                    <a:pt x="73" y="38"/>
                    <a:pt x="74" y="32"/>
                  </a:cubicBezTo>
                  <a:cubicBezTo>
                    <a:pt x="75" y="29"/>
                    <a:pt x="76" y="27"/>
                    <a:pt x="78" y="24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5593090" y="3976689"/>
              <a:ext cx="355600" cy="284163"/>
            </a:xfrm>
            <a:custGeom>
              <a:rect b="b" l="l" r="r" t="t"/>
              <a:pathLst>
                <a:path extrusionOk="0" h="141" w="177">
                  <a:moveTo>
                    <a:pt x="64" y="106"/>
                  </a:moveTo>
                  <a:cubicBezTo>
                    <a:pt x="86" y="96"/>
                    <a:pt x="102" y="110"/>
                    <a:pt x="111" y="134"/>
                  </a:cubicBezTo>
                  <a:cubicBezTo>
                    <a:pt x="116" y="127"/>
                    <a:pt x="125" y="122"/>
                    <a:pt x="135" y="123"/>
                  </a:cubicBezTo>
                  <a:cubicBezTo>
                    <a:pt x="139" y="124"/>
                    <a:pt x="143" y="126"/>
                    <a:pt x="147" y="128"/>
                  </a:cubicBezTo>
                  <a:cubicBezTo>
                    <a:pt x="150" y="130"/>
                    <a:pt x="156" y="139"/>
                    <a:pt x="159" y="140"/>
                  </a:cubicBezTo>
                  <a:cubicBezTo>
                    <a:pt x="162" y="141"/>
                    <a:pt x="148" y="113"/>
                    <a:pt x="147" y="110"/>
                  </a:cubicBezTo>
                  <a:cubicBezTo>
                    <a:pt x="139" y="98"/>
                    <a:pt x="128" y="87"/>
                    <a:pt x="117" y="78"/>
                  </a:cubicBezTo>
                  <a:cubicBezTo>
                    <a:pt x="106" y="70"/>
                    <a:pt x="94" y="63"/>
                    <a:pt x="82" y="56"/>
                  </a:cubicBezTo>
                  <a:cubicBezTo>
                    <a:pt x="78" y="55"/>
                    <a:pt x="56" y="42"/>
                    <a:pt x="54" y="43"/>
                  </a:cubicBezTo>
                  <a:cubicBezTo>
                    <a:pt x="61" y="40"/>
                    <a:pt x="81" y="50"/>
                    <a:pt x="89" y="53"/>
                  </a:cubicBezTo>
                  <a:cubicBezTo>
                    <a:pt x="99" y="56"/>
                    <a:pt x="110" y="61"/>
                    <a:pt x="120" y="67"/>
                  </a:cubicBezTo>
                  <a:cubicBezTo>
                    <a:pt x="129" y="73"/>
                    <a:pt x="138" y="79"/>
                    <a:pt x="145" y="87"/>
                  </a:cubicBezTo>
                  <a:cubicBezTo>
                    <a:pt x="147" y="89"/>
                    <a:pt x="165" y="112"/>
                    <a:pt x="165" y="112"/>
                  </a:cubicBezTo>
                  <a:cubicBezTo>
                    <a:pt x="165" y="112"/>
                    <a:pt x="165" y="111"/>
                    <a:pt x="165" y="110"/>
                  </a:cubicBezTo>
                  <a:cubicBezTo>
                    <a:pt x="162" y="99"/>
                    <a:pt x="170" y="87"/>
                    <a:pt x="177" y="81"/>
                  </a:cubicBezTo>
                  <a:cubicBezTo>
                    <a:pt x="161" y="77"/>
                    <a:pt x="142" y="50"/>
                    <a:pt x="152" y="35"/>
                  </a:cubicBezTo>
                  <a:cubicBezTo>
                    <a:pt x="128" y="41"/>
                    <a:pt x="101" y="29"/>
                    <a:pt x="91" y="0"/>
                  </a:cubicBezTo>
                  <a:cubicBezTo>
                    <a:pt x="87" y="39"/>
                    <a:pt x="22" y="16"/>
                    <a:pt x="0" y="34"/>
                  </a:cubicBezTo>
                  <a:cubicBezTo>
                    <a:pt x="33" y="39"/>
                    <a:pt x="67" y="70"/>
                    <a:pt x="64" y="106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5747077" y="4252914"/>
              <a:ext cx="63500" cy="36513"/>
            </a:xfrm>
            <a:custGeom>
              <a:rect b="b" l="l" r="r" t="t"/>
              <a:pathLst>
                <a:path extrusionOk="0" h="18" w="31">
                  <a:moveTo>
                    <a:pt x="6" y="16"/>
                  </a:moveTo>
                  <a:cubicBezTo>
                    <a:pt x="8" y="16"/>
                    <a:pt x="10" y="16"/>
                    <a:pt x="12" y="16"/>
                  </a:cubicBezTo>
                  <a:cubicBezTo>
                    <a:pt x="13" y="17"/>
                    <a:pt x="14" y="17"/>
                    <a:pt x="16" y="18"/>
                  </a:cubicBezTo>
                  <a:cubicBezTo>
                    <a:pt x="20" y="13"/>
                    <a:pt x="25" y="11"/>
                    <a:pt x="31" y="10"/>
                  </a:cubicBezTo>
                  <a:cubicBezTo>
                    <a:pt x="29" y="5"/>
                    <a:pt x="25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9" y="0"/>
                    <a:pt x="2" y="5"/>
                    <a:pt x="0" y="12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2" y="16"/>
                    <a:pt x="4" y="16"/>
                    <a:pt x="6" y="16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5791527" y="4287839"/>
              <a:ext cx="58738" cy="65088"/>
            </a:xfrm>
            <a:custGeom>
              <a:rect b="b" l="l" r="r" t="t"/>
              <a:pathLst>
                <a:path extrusionOk="0" h="32" w="29">
                  <a:moveTo>
                    <a:pt x="11" y="32"/>
                  </a:moveTo>
                  <a:cubicBezTo>
                    <a:pt x="19" y="32"/>
                    <a:pt x="25" y="27"/>
                    <a:pt x="27" y="20"/>
                  </a:cubicBezTo>
                  <a:cubicBezTo>
                    <a:pt x="29" y="12"/>
                    <a:pt x="24" y="4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6" y="1"/>
                    <a:pt x="3" y="2"/>
                    <a:pt x="0" y="4"/>
                  </a:cubicBezTo>
                  <a:cubicBezTo>
                    <a:pt x="2" y="6"/>
                    <a:pt x="4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7" y="12"/>
                    <a:pt x="8" y="13"/>
                  </a:cubicBezTo>
                  <a:cubicBezTo>
                    <a:pt x="8" y="14"/>
                    <a:pt x="9" y="15"/>
                    <a:pt x="9" y="16"/>
                  </a:cubicBezTo>
                  <a:cubicBezTo>
                    <a:pt x="11" y="21"/>
                    <a:pt x="12" y="27"/>
                    <a:pt x="10" y="32"/>
                  </a:cubicBezTo>
                  <a:cubicBezTo>
                    <a:pt x="11" y="32"/>
                    <a:pt x="11" y="32"/>
                    <a:pt x="11" y="32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5715327" y="4298951"/>
              <a:ext cx="84138" cy="80963"/>
            </a:xfrm>
            <a:custGeom>
              <a:rect b="b" l="l" r="r" t="t"/>
              <a:pathLst>
                <a:path extrusionOk="0" h="40" w="42">
                  <a:moveTo>
                    <a:pt x="11" y="3"/>
                  </a:moveTo>
                  <a:cubicBezTo>
                    <a:pt x="7" y="6"/>
                    <a:pt x="3" y="10"/>
                    <a:pt x="2" y="16"/>
                  </a:cubicBezTo>
                  <a:cubicBezTo>
                    <a:pt x="0" y="26"/>
                    <a:pt x="6" y="37"/>
                    <a:pt x="17" y="40"/>
                  </a:cubicBezTo>
                  <a:cubicBezTo>
                    <a:pt x="19" y="40"/>
                    <a:pt x="20" y="40"/>
                    <a:pt x="22" y="40"/>
                  </a:cubicBezTo>
                  <a:cubicBezTo>
                    <a:pt x="29" y="40"/>
                    <a:pt x="35" y="37"/>
                    <a:pt x="39" y="31"/>
                  </a:cubicBezTo>
                  <a:cubicBezTo>
                    <a:pt x="39" y="30"/>
                    <a:pt x="40" y="29"/>
                    <a:pt x="40" y="28"/>
                  </a:cubicBezTo>
                  <a:cubicBezTo>
                    <a:pt x="41" y="27"/>
                    <a:pt x="41" y="26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1"/>
                    <a:pt x="42" y="17"/>
                    <a:pt x="41" y="14"/>
                  </a:cubicBezTo>
                  <a:cubicBezTo>
                    <a:pt x="40" y="13"/>
                    <a:pt x="40" y="12"/>
                    <a:pt x="39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33" y="4"/>
                    <a:pt x="32" y="3"/>
                    <a:pt x="31" y="2"/>
                  </a:cubicBezTo>
                  <a:cubicBezTo>
                    <a:pt x="30" y="2"/>
                    <a:pt x="29" y="1"/>
                    <a:pt x="28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5" y="0"/>
                    <a:pt x="23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3" y="2"/>
                    <a:pt x="12" y="2"/>
                    <a:pt x="11" y="3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5929640" y="4216401"/>
              <a:ext cx="122238" cy="249238"/>
            </a:xfrm>
            <a:custGeom>
              <a:rect b="b" l="l" r="r" t="t"/>
              <a:pathLst>
                <a:path extrusionOk="0" h="123" w="61">
                  <a:moveTo>
                    <a:pt x="42" y="99"/>
                  </a:moveTo>
                  <a:cubicBezTo>
                    <a:pt x="41" y="105"/>
                    <a:pt x="40" y="111"/>
                    <a:pt x="40" y="114"/>
                  </a:cubicBezTo>
                  <a:cubicBezTo>
                    <a:pt x="39" y="116"/>
                    <a:pt x="39" y="117"/>
                    <a:pt x="39" y="118"/>
                  </a:cubicBezTo>
                  <a:cubicBezTo>
                    <a:pt x="39" y="118"/>
                    <a:pt x="39" y="119"/>
                    <a:pt x="39" y="119"/>
                  </a:cubicBezTo>
                  <a:cubicBezTo>
                    <a:pt x="39" y="119"/>
                    <a:pt x="38" y="119"/>
                    <a:pt x="38" y="119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2"/>
                    <a:pt x="60" y="122"/>
                    <a:pt x="61" y="121"/>
                  </a:cubicBezTo>
                  <a:cubicBezTo>
                    <a:pt x="61" y="120"/>
                    <a:pt x="61" y="119"/>
                    <a:pt x="61" y="116"/>
                  </a:cubicBezTo>
                  <a:cubicBezTo>
                    <a:pt x="61" y="112"/>
                    <a:pt x="61" y="107"/>
                    <a:pt x="61" y="100"/>
                  </a:cubicBezTo>
                  <a:cubicBezTo>
                    <a:pt x="60" y="96"/>
                    <a:pt x="60" y="92"/>
                    <a:pt x="60" y="88"/>
                  </a:cubicBezTo>
                  <a:cubicBezTo>
                    <a:pt x="59" y="85"/>
                    <a:pt x="58" y="80"/>
                    <a:pt x="57" y="76"/>
                  </a:cubicBezTo>
                  <a:cubicBezTo>
                    <a:pt x="57" y="72"/>
                    <a:pt x="55" y="68"/>
                    <a:pt x="54" y="63"/>
                  </a:cubicBezTo>
                  <a:cubicBezTo>
                    <a:pt x="53" y="59"/>
                    <a:pt x="51" y="55"/>
                    <a:pt x="49" y="51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5" y="42"/>
                    <a:pt x="44" y="40"/>
                    <a:pt x="43" y="38"/>
                  </a:cubicBezTo>
                  <a:cubicBezTo>
                    <a:pt x="42" y="37"/>
                    <a:pt x="40" y="35"/>
                    <a:pt x="39" y="33"/>
                  </a:cubicBezTo>
                  <a:cubicBezTo>
                    <a:pt x="38" y="31"/>
                    <a:pt x="37" y="29"/>
                    <a:pt x="35" y="28"/>
                  </a:cubicBezTo>
                  <a:cubicBezTo>
                    <a:pt x="34" y="26"/>
                    <a:pt x="33" y="24"/>
                    <a:pt x="31" y="23"/>
                  </a:cubicBezTo>
                  <a:cubicBezTo>
                    <a:pt x="30" y="21"/>
                    <a:pt x="29" y="20"/>
                    <a:pt x="27" y="19"/>
                  </a:cubicBezTo>
                  <a:cubicBezTo>
                    <a:pt x="26" y="17"/>
                    <a:pt x="24" y="16"/>
                    <a:pt x="23" y="15"/>
                  </a:cubicBezTo>
                  <a:cubicBezTo>
                    <a:pt x="22" y="14"/>
                    <a:pt x="20" y="13"/>
                    <a:pt x="19" y="12"/>
                  </a:cubicBezTo>
                  <a:cubicBezTo>
                    <a:pt x="18" y="11"/>
                    <a:pt x="16" y="10"/>
                    <a:pt x="15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9" y="5"/>
                    <a:pt x="7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2"/>
                    <a:pt x="5" y="4"/>
                  </a:cubicBezTo>
                  <a:cubicBezTo>
                    <a:pt x="7" y="5"/>
                    <a:pt x="8" y="6"/>
                    <a:pt x="10" y="8"/>
                  </a:cubicBezTo>
                  <a:cubicBezTo>
                    <a:pt x="11" y="9"/>
                    <a:pt x="12" y="10"/>
                    <a:pt x="13" y="11"/>
                  </a:cubicBezTo>
                  <a:cubicBezTo>
                    <a:pt x="14" y="12"/>
                    <a:pt x="16" y="13"/>
                    <a:pt x="17" y="14"/>
                  </a:cubicBezTo>
                  <a:cubicBezTo>
                    <a:pt x="18" y="15"/>
                    <a:pt x="19" y="17"/>
                    <a:pt x="20" y="18"/>
                  </a:cubicBezTo>
                  <a:cubicBezTo>
                    <a:pt x="21" y="19"/>
                    <a:pt x="22" y="21"/>
                    <a:pt x="23" y="22"/>
                  </a:cubicBezTo>
                  <a:cubicBezTo>
                    <a:pt x="24" y="24"/>
                    <a:pt x="25" y="25"/>
                    <a:pt x="27" y="27"/>
                  </a:cubicBezTo>
                  <a:cubicBezTo>
                    <a:pt x="28" y="28"/>
                    <a:pt x="29" y="30"/>
                    <a:pt x="30" y="32"/>
                  </a:cubicBezTo>
                  <a:cubicBezTo>
                    <a:pt x="31" y="33"/>
                    <a:pt x="31" y="35"/>
                    <a:pt x="32" y="37"/>
                  </a:cubicBezTo>
                  <a:cubicBezTo>
                    <a:pt x="33" y="39"/>
                    <a:pt x="34" y="41"/>
                    <a:pt x="35" y="43"/>
                  </a:cubicBezTo>
                  <a:cubicBezTo>
                    <a:pt x="36" y="44"/>
                    <a:pt x="36" y="46"/>
                    <a:pt x="37" y="48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8"/>
                    <a:pt x="41" y="62"/>
                    <a:pt x="41" y="66"/>
                  </a:cubicBezTo>
                  <a:cubicBezTo>
                    <a:pt x="42" y="70"/>
                    <a:pt x="42" y="74"/>
                    <a:pt x="42" y="78"/>
                  </a:cubicBezTo>
                  <a:cubicBezTo>
                    <a:pt x="43" y="82"/>
                    <a:pt x="43" y="86"/>
                    <a:pt x="43" y="89"/>
                  </a:cubicBezTo>
                  <a:cubicBezTo>
                    <a:pt x="42" y="93"/>
                    <a:pt x="42" y="96"/>
                    <a:pt x="42" y="99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79" name="Google Shape;179;p1"/>
          <p:cNvSpPr/>
          <p:nvPr/>
        </p:nvSpPr>
        <p:spPr>
          <a:xfrm>
            <a:off x="0" y="0"/>
            <a:ext cx="3806456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5364715" y="457499"/>
            <a:ext cx="540505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E5100"/>
                </a:solidFill>
                <a:latin typeface="Arial"/>
                <a:ea typeface="Arial"/>
                <a:cs typeface="Arial"/>
                <a:sym typeface="Arial"/>
              </a:rPr>
              <a:t>MAA National Online             Talim Class</a:t>
            </a:r>
            <a:endParaRPr/>
          </a:p>
        </p:txBody>
      </p:sp>
      <p:sp>
        <p:nvSpPr>
          <p:cNvPr id="181" name="Google Shape;181;p1"/>
          <p:cNvSpPr/>
          <p:nvPr/>
        </p:nvSpPr>
        <p:spPr>
          <a:xfrm>
            <a:off x="644551" y="0"/>
            <a:ext cx="1431948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8067240" y="5354696"/>
            <a:ext cx="463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36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b="1" baseline="30000" lang="en-US" sz="1800">
                <a:solidFill>
                  <a:srgbClr val="7F36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lang="en-US" sz="1800">
                <a:solidFill>
                  <a:srgbClr val="7F3600"/>
                </a:solidFill>
                <a:latin typeface="Arial"/>
                <a:ea typeface="Arial"/>
                <a:cs typeface="Arial"/>
                <a:sym typeface="Arial"/>
              </a:rPr>
              <a:t> January 202</a:t>
            </a:r>
            <a:r>
              <a:rPr b="1" lang="en-US" sz="1800">
                <a:solidFill>
                  <a:srgbClr val="7F3600"/>
                </a:solidFill>
              </a:rPr>
              <a:t>1</a:t>
            </a:r>
            <a:endParaRPr/>
          </a:p>
        </p:txBody>
      </p:sp>
      <p:sp>
        <p:nvSpPr>
          <p:cNvPr id="183" name="Google Shape;183;p1"/>
          <p:cNvSpPr/>
          <p:nvPr/>
        </p:nvSpPr>
        <p:spPr>
          <a:xfrm>
            <a:off x="-1" y="6085728"/>
            <a:ext cx="12192000" cy="431738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1138575" y="535663"/>
            <a:ext cx="443897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IM</a:t>
            </a:r>
            <a:endParaRPr/>
          </a:p>
        </p:txBody>
      </p:sp>
      <p:sp>
        <p:nvSpPr>
          <p:cNvPr id="185" name="Google Shape;185;p1"/>
          <p:cNvSpPr txBox="1"/>
          <p:nvPr/>
        </p:nvSpPr>
        <p:spPr>
          <a:xfrm>
            <a:off x="5398421" y="6090795"/>
            <a:ext cx="5770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Class will begin shortly</a:t>
            </a:r>
            <a:endParaRPr/>
          </a:p>
        </p:txBody>
      </p:sp>
      <p:sp>
        <p:nvSpPr>
          <p:cNvPr id="186" name="Google Shape;186;p1"/>
          <p:cNvSpPr txBox="1"/>
          <p:nvPr/>
        </p:nvSpPr>
        <p:spPr>
          <a:xfrm>
            <a:off x="3759333" y="5368408"/>
            <a:ext cx="4635925" cy="46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3600"/>
                </a:solidFill>
                <a:latin typeface="Arial"/>
                <a:ea typeface="Arial"/>
                <a:cs typeface="Arial"/>
                <a:sym typeface="Arial"/>
              </a:rPr>
              <a:t>LESSON NUMBER 07</a:t>
            </a:r>
            <a:endParaRPr/>
          </a:p>
        </p:txBody>
      </p:sp>
      <p:sp>
        <p:nvSpPr>
          <p:cNvPr id="187" name="Google Shape;187;p1"/>
          <p:cNvSpPr txBox="1"/>
          <p:nvPr/>
        </p:nvSpPr>
        <p:spPr>
          <a:xfrm>
            <a:off x="5840718" y="1614302"/>
            <a:ext cx="4635925" cy="423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group 7-10</a:t>
            </a:r>
            <a:endParaRPr/>
          </a:p>
        </p:txBody>
      </p:sp>
      <p:pic>
        <p:nvPicPr>
          <p:cNvPr descr="Logo&#10;&#10;Description automatically generated" id="188" name="Google Shape;1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0674" y="5805700"/>
            <a:ext cx="979699" cy="991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0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41" name="Google Shape;341;p10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0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43" name="Google Shape;34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0"/>
          <p:cNvSpPr/>
          <p:nvPr/>
        </p:nvSpPr>
        <p:spPr>
          <a:xfrm>
            <a:off x="1417548" y="3280266"/>
            <a:ext cx="96369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When was The Promised Messiah (as) born and where?</a:t>
            </a:r>
            <a:endParaRPr b="0" i="0" sz="3200" u="none" cap="none" strike="noStrike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45" name="Google Shape;345;p10"/>
          <p:cNvSpPr/>
          <p:nvPr/>
        </p:nvSpPr>
        <p:spPr>
          <a:xfrm flipH="1">
            <a:off x="1000922" y="441298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2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46" name="Google Shape;34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1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3" name="Google Shape;353;p11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1"/>
          <p:cNvSpPr/>
          <p:nvPr/>
        </p:nvSpPr>
        <p:spPr>
          <a:xfrm>
            <a:off x="1538205" y="3141967"/>
            <a:ext cx="91155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13th February, 1835 in Qadian, India</a:t>
            </a:r>
            <a:endParaRPr b="1" sz="60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56" name="Google Shape;356;p11"/>
          <p:cNvSpPr/>
          <p:nvPr/>
        </p:nvSpPr>
        <p:spPr>
          <a:xfrm flipH="1">
            <a:off x="1000922" y="441298"/>
            <a:ext cx="35710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to Q2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57" name="Google Shape;35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2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4" name="Google Shape;364;p12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6" name="Google Shape;36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2"/>
          <p:cNvSpPr/>
          <p:nvPr/>
        </p:nvSpPr>
        <p:spPr>
          <a:xfrm>
            <a:off x="1277523" y="2890391"/>
            <a:ext cx="96369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What was the name of the Promised Messiah (as)’s mother?</a:t>
            </a:r>
            <a:endParaRPr b="0" i="0" sz="3200" u="none" cap="none" strike="noStrike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68" name="Google Shape;368;p12"/>
          <p:cNvSpPr/>
          <p:nvPr/>
        </p:nvSpPr>
        <p:spPr>
          <a:xfrm flipH="1">
            <a:off x="1000922" y="441298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3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69" name="Google Shape;36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3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6" name="Google Shape;376;p13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3"/>
          <p:cNvSpPr/>
          <p:nvPr/>
        </p:nvSpPr>
        <p:spPr>
          <a:xfrm>
            <a:off x="1538205" y="3157207"/>
            <a:ext cx="91155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Hazrat Chiragh Bibi</a:t>
            </a:r>
            <a:endParaRPr b="1" sz="66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79" name="Google Shape;379;p13"/>
          <p:cNvSpPr/>
          <p:nvPr/>
        </p:nvSpPr>
        <p:spPr>
          <a:xfrm flipH="1">
            <a:off x="1000922" y="441298"/>
            <a:ext cx="35710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to Q3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80" name="Google Shape;38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4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7" name="Google Shape;387;p14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4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9" name="Google Shape;38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4"/>
          <p:cNvSpPr/>
          <p:nvPr/>
        </p:nvSpPr>
        <p:spPr>
          <a:xfrm>
            <a:off x="1277523" y="2890391"/>
            <a:ext cx="96369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What was the name of the Promised Messiah (as)’s father?</a:t>
            </a:r>
            <a:endParaRPr b="0" i="0" sz="3200" u="none" cap="none" strike="noStrike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91" name="Google Shape;391;p14"/>
          <p:cNvSpPr/>
          <p:nvPr/>
        </p:nvSpPr>
        <p:spPr>
          <a:xfrm flipH="1">
            <a:off x="1000922" y="441298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4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92" name="Google Shape;39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5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9" name="Google Shape;399;p15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5"/>
          <p:cNvSpPr/>
          <p:nvPr/>
        </p:nvSpPr>
        <p:spPr>
          <a:xfrm>
            <a:off x="1928773" y="3105834"/>
            <a:ext cx="91155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Hazrat Mirza Ghulam Murtaza</a:t>
            </a:r>
            <a:endParaRPr b="1" sz="72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02" name="Google Shape;402;p15"/>
          <p:cNvSpPr/>
          <p:nvPr/>
        </p:nvSpPr>
        <p:spPr>
          <a:xfrm flipH="1">
            <a:off x="1000922" y="441298"/>
            <a:ext cx="35710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to Q4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03" name="Google Shape;40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6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0" name="Google Shape;410;p16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6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12" name="Google Shape;41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6"/>
          <p:cNvSpPr/>
          <p:nvPr/>
        </p:nvSpPr>
        <p:spPr>
          <a:xfrm>
            <a:off x="1277523" y="2890391"/>
            <a:ext cx="96369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When did the Promised Messiah (as) receive his first revelation?</a:t>
            </a:r>
            <a:endParaRPr b="0" i="0" sz="3200" u="none" cap="none" strike="noStrike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14" name="Google Shape;414;p16"/>
          <p:cNvSpPr/>
          <p:nvPr/>
        </p:nvSpPr>
        <p:spPr>
          <a:xfrm flipH="1">
            <a:off x="1000922" y="441298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5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15" name="Google Shape;41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7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2" name="Google Shape;422;p17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7"/>
          <p:cNvSpPr/>
          <p:nvPr/>
        </p:nvSpPr>
        <p:spPr>
          <a:xfrm>
            <a:off x="1538205" y="3129354"/>
            <a:ext cx="91155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1865 (AD)</a:t>
            </a:r>
            <a:endParaRPr/>
          </a:p>
        </p:txBody>
      </p:sp>
      <p:sp>
        <p:nvSpPr>
          <p:cNvPr id="425" name="Google Shape;425;p17"/>
          <p:cNvSpPr/>
          <p:nvPr/>
        </p:nvSpPr>
        <p:spPr>
          <a:xfrm flipH="1">
            <a:off x="1000922" y="441298"/>
            <a:ext cx="35710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to Q5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26" name="Google Shape;42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2" name="Google Shape;432;p18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Abid Khan Sahib’s Diary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 flipH="1">
            <a:off x="1207937" y="331667"/>
            <a:ext cx="8454223" cy="659844"/>
          </a:xfrm>
          <a:prstGeom prst="octagon">
            <a:avLst>
              <a:gd fmla="val 20979" name="adj"/>
            </a:avLst>
          </a:prstGeom>
          <a:solidFill>
            <a:srgbClr val="FFA66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Inspection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3,000 Muslims unite against extremism - Trumpet Media Group" id="434" name="Google Shape;434;p18"/>
          <p:cNvPicPr preferRelativeResize="0"/>
          <p:nvPr/>
        </p:nvPicPr>
        <p:blipFill rotWithShape="1">
          <a:blip r:embed="rId3">
            <a:alphaModFix/>
          </a:blip>
          <a:srcRect b="4897" l="0" r="0" t="0"/>
          <a:stretch/>
        </p:blipFill>
        <p:spPr>
          <a:xfrm>
            <a:off x="8859269" y="1659268"/>
            <a:ext cx="2857500" cy="176247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5" name="Google Shape;435;p18"/>
          <p:cNvSpPr txBox="1"/>
          <p:nvPr/>
        </p:nvSpPr>
        <p:spPr>
          <a:xfrm>
            <a:off x="9501738" y="3663845"/>
            <a:ext cx="157256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Hazrat Mirza Masroor Ahmad (aba)</a:t>
            </a:r>
            <a:endParaRPr/>
          </a:p>
        </p:txBody>
      </p:sp>
      <p:sp>
        <p:nvSpPr>
          <p:cNvPr id="436" name="Google Shape;436;p18"/>
          <p:cNvSpPr/>
          <p:nvPr/>
        </p:nvSpPr>
        <p:spPr>
          <a:xfrm>
            <a:off x="1096812" y="1228414"/>
            <a:ext cx="744678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few minutes had passed when suddenly I heard the door connecting where Huzoor was staying with the lower level where I was staying open. I felt a sudden surge of butterflies in my heart.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hurried out of my room to the lounge and looked up as Huzoor, so elegant and graceful, walked down the stairs towards me. Huzoor was wearing a white shalwar kameez and a white cloth topi (hat). He looked radiant and so pure and noble.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Huzoor kindly enquired how I was before inspecting the different rooms on the lower level. I was surprised to see how carefully Huzoor was checking each cupboard and drawer in the kitchen. 15 After a few minutes, Huzoor explained why he was doing such a thorough inspection. Huzoor said: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37" name="Google Shape;4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8"/>
          <p:cNvSpPr/>
          <p:nvPr/>
        </p:nvSpPr>
        <p:spPr>
          <a:xfrm>
            <a:off x="1096812" y="5220158"/>
            <a:ext cx="95314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“From the Markaz (centre) we provided the Holland Jamaat with new crockery for here and I am just checking to see that it remains in good condition.”</a:t>
            </a:r>
            <a:endParaRPr sz="1800">
              <a:solidFill>
                <a:srgbClr val="044B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4" name="Google Shape;444;p19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Abid Khan Sahib’s Diary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3,000 Muslims unite against extremism - Trumpet Media Group" id="445" name="Google Shape;445;p19"/>
          <p:cNvPicPr preferRelativeResize="0"/>
          <p:nvPr/>
        </p:nvPicPr>
        <p:blipFill rotWithShape="1">
          <a:blip r:embed="rId3">
            <a:alphaModFix/>
          </a:blip>
          <a:srcRect b="4897" l="0" r="0" t="0"/>
          <a:stretch/>
        </p:blipFill>
        <p:spPr>
          <a:xfrm>
            <a:off x="8859269" y="1659268"/>
            <a:ext cx="2857500" cy="176247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6" name="Google Shape;446;p19"/>
          <p:cNvSpPr txBox="1"/>
          <p:nvPr/>
        </p:nvSpPr>
        <p:spPr>
          <a:xfrm>
            <a:off x="9501738" y="3663845"/>
            <a:ext cx="157256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Hazrat Mirza Masroor Ahmad (aba)</a:t>
            </a:r>
            <a:endParaRPr/>
          </a:p>
        </p:txBody>
      </p:sp>
      <p:sp>
        <p:nvSpPr>
          <p:cNvPr id="447" name="Google Shape;447;p19"/>
          <p:cNvSpPr/>
          <p:nvPr/>
        </p:nvSpPr>
        <p:spPr>
          <a:xfrm>
            <a:off x="1069899" y="1436583"/>
            <a:ext cx="743402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….I was taken aback. Huzoor has so many issues to deal with at a Jamaat level, whilst countless Ahmadis from across the world share their burdens with him on a daily basis.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Yet somehow, he still remembers things that an average person, who had nowhere near the same level of responsibilities or duties, would struggle to recall.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Simply, to ensure that the resources of the Jamaat were not being wasted, Huzoor carried out that initial inspection.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ogo&#10;&#10;Description automatically generated" id="448" name="Google Shape;4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9"/>
          <p:cNvSpPr/>
          <p:nvPr/>
        </p:nvSpPr>
        <p:spPr>
          <a:xfrm flipH="1">
            <a:off x="1207937" y="331667"/>
            <a:ext cx="8454223" cy="659844"/>
          </a:xfrm>
          <a:prstGeom prst="octagon">
            <a:avLst>
              <a:gd fmla="val 20979" name="adj"/>
            </a:avLst>
          </a:prstGeom>
          <a:solidFill>
            <a:srgbClr val="FFA66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Inspection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"/>
          <p:cNvGrpSpPr/>
          <p:nvPr/>
        </p:nvGrpSpPr>
        <p:grpSpPr>
          <a:xfrm>
            <a:off x="0" y="5697353"/>
            <a:ext cx="12192000" cy="1160647"/>
            <a:chOff x="1" y="1412530"/>
            <a:chExt cx="12191999" cy="1160647"/>
          </a:xfrm>
        </p:grpSpPr>
        <p:sp>
          <p:nvSpPr>
            <p:cNvPr id="194" name="Google Shape;194;p2"/>
            <p:cNvSpPr/>
            <p:nvPr/>
          </p:nvSpPr>
          <p:spPr>
            <a:xfrm>
              <a:off x="1" y="1412530"/>
              <a:ext cx="3032161" cy="1160647"/>
            </a:xfrm>
            <a:custGeom>
              <a:rect b="b" l="l" r="r" t="t"/>
              <a:pathLst>
                <a:path extrusionOk="0" h="1160647" w="3032161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3031519" y="818866"/>
                  </a:lnTo>
                  <a:cubicBezTo>
                    <a:pt x="3029295" y="939467"/>
                    <a:pt x="3033744" y="999999"/>
                    <a:pt x="3031520" y="1160647"/>
                  </a:cubicBez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024845" y="1883798"/>
              <a:ext cx="3024845" cy="689379"/>
            </a:xfrm>
            <a:custGeom>
              <a:rect b="b" l="l" r="r" t="t"/>
              <a:pathLst>
                <a:path extrusionOk="0" h="689379" w="3024845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lnTo>
                    <a:pt x="2958970" y="333819"/>
                  </a:lnTo>
                  <a:lnTo>
                    <a:pt x="2958970" y="347598"/>
                  </a:lnTo>
                  <a:lnTo>
                    <a:pt x="3024845" y="347598"/>
                  </a:lnTo>
                  <a:lnTo>
                    <a:pt x="3024845" y="689379"/>
                  </a:ln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047165" y="1883798"/>
              <a:ext cx="2961438" cy="689379"/>
            </a:xfrm>
            <a:custGeom>
              <a:rect b="b" l="l" r="r" t="t"/>
              <a:pathLst>
                <a:path extrusionOk="0" h="689379" w="2961438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cubicBezTo>
                    <a:pt x="2959793" y="378235"/>
                    <a:pt x="2960615" y="533807"/>
                    <a:pt x="2961438" y="689379"/>
                  </a:cubicBez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996212" y="1412530"/>
              <a:ext cx="3195788" cy="1160647"/>
            </a:xfrm>
            <a:custGeom>
              <a:rect b="b" l="l" r="r" t="t"/>
              <a:pathLst>
                <a:path extrusionOk="0" h="1160647" w="3195788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2968113" y="818866"/>
                  </a:lnTo>
                  <a:lnTo>
                    <a:pt x="2968113" y="762555"/>
                  </a:lnTo>
                  <a:lnTo>
                    <a:pt x="2971450" y="756622"/>
                  </a:lnTo>
                  <a:lnTo>
                    <a:pt x="2971450" y="758514"/>
                  </a:lnTo>
                  <a:lnTo>
                    <a:pt x="2971450" y="771755"/>
                  </a:lnTo>
                  <a:cubicBezTo>
                    <a:pt x="2975503" y="771755"/>
                    <a:pt x="2975503" y="771755"/>
                    <a:pt x="2975503" y="726358"/>
                  </a:cubicBezTo>
                  <a:lnTo>
                    <a:pt x="2976263" y="726358"/>
                  </a:lnTo>
                  <a:lnTo>
                    <a:pt x="2981583" y="726358"/>
                  </a:lnTo>
                  <a:lnTo>
                    <a:pt x="2981583" y="661504"/>
                  </a:lnTo>
                  <a:lnTo>
                    <a:pt x="2982597" y="661504"/>
                  </a:lnTo>
                  <a:lnTo>
                    <a:pt x="2989690" y="661504"/>
                  </a:lnTo>
                  <a:cubicBezTo>
                    <a:pt x="2989696" y="661483"/>
                    <a:pt x="2989960" y="660543"/>
                    <a:pt x="3001850" y="618269"/>
                  </a:cubicBezTo>
                  <a:lnTo>
                    <a:pt x="3003117" y="618269"/>
                  </a:lnTo>
                  <a:lnTo>
                    <a:pt x="3011984" y="618269"/>
                  </a:lnTo>
                  <a:cubicBezTo>
                    <a:pt x="3011989" y="618292"/>
                    <a:pt x="3012215" y="619258"/>
                    <a:pt x="3022117" y="661504"/>
                  </a:cubicBezTo>
                  <a:lnTo>
                    <a:pt x="3023130" y="661504"/>
                  </a:lnTo>
                  <a:lnTo>
                    <a:pt x="3030224" y="661504"/>
                  </a:lnTo>
                  <a:lnTo>
                    <a:pt x="3030224" y="700416"/>
                  </a:lnTo>
                  <a:lnTo>
                    <a:pt x="3031997" y="700416"/>
                  </a:lnTo>
                  <a:lnTo>
                    <a:pt x="3044411" y="700416"/>
                  </a:lnTo>
                  <a:lnTo>
                    <a:pt x="3044411" y="702578"/>
                  </a:lnTo>
                  <a:lnTo>
                    <a:pt x="3044411" y="717710"/>
                  </a:lnTo>
                  <a:cubicBezTo>
                    <a:pt x="3048464" y="717710"/>
                    <a:pt x="3048464" y="717710"/>
                    <a:pt x="3048464" y="715549"/>
                  </a:cubicBezTo>
                  <a:lnTo>
                    <a:pt x="3048464" y="700416"/>
                  </a:lnTo>
                  <a:lnTo>
                    <a:pt x="3049984" y="700416"/>
                  </a:lnTo>
                  <a:lnTo>
                    <a:pt x="3060624" y="700416"/>
                  </a:lnTo>
                  <a:lnTo>
                    <a:pt x="3060624" y="702037"/>
                  </a:lnTo>
                  <a:lnTo>
                    <a:pt x="3060624" y="713387"/>
                  </a:lnTo>
                  <a:lnTo>
                    <a:pt x="3091025" y="713387"/>
                  </a:lnTo>
                  <a:lnTo>
                    <a:pt x="3091025" y="676637"/>
                  </a:lnTo>
                  <a:lnTo>
                    <a:pt x="3092291" y="676637"/>
                  </a:lnTo>
                  <a:lnTo>
                    <a:pt x="3101158" y="676637"/>
                  </a:lnTo>
                  <a:lnTo>
                    <a:pt x="3101158" y="698254"/>
                  </a:lnTo>
                  <a:cubicBezTo>
                    <a:pt x="3103185" y="698254"/>
                    <a:pt x="3103185" y="698254"/>
                    <a:pt x="3103185" y="665828"/>
                  </a:cubicBezTo>
                  <a:lnTo>
                    <a:pt x="3125478" y="665828"/>
                  </a:lnTo>
                  <a:lnTo>
                    <a:pt x="3125478" y="664206"/>
                  </a:lnTo>
                  <a:lnTo>
                    <a:pt x="3125478" y="652857"/>
                  </a:lnTo>
                  <a:lnTo>
                    <a:pt x="3126238" y="652857"/>
                  </a:lnTo>
                  <a:lnTo>
                    <a:pt x="3131558" y="652857"/>
                  </a:lnTo>
                  <a:lnTo>
                    <a:pt x="3131558" y="650966"/>
                  </a:lnTo>
                  <a:lnTo>
                    <a:pt x="3131558" y="637725"/>
                  </a:lnTo>
                  <a:lnTo>
                    <a:pt x="3135612" y="644210"/>
                  </a:lnTo>
                  <a:lnTo>
                    <a:pt x="3137892" y="644210"/>
                  </a:lnTo>
                  <a:lnTo>
                    <a:pt x="3153852" y="644210"/>
                  </a:lnTo>
                  <a:lnTo>
                    <a:pt x="3153852" y="643399"/>
                  </a:lnTo>
                  <a:lnTo>
                    <a:pt x="3153852" y="637725"/>
                  </a:lnTo>
                  <a:lnTo>
                    <a:pt x="3154612" y="637725"/>
                  </a:lnTo>
                  <a:lnTo>
                    <a:pt x="3159932" y="637725"/>
                  </a:lnTo>
                  <a:lnTo>
                    <a:pt x="3159932" y="639076"/>
                  </a:lnTo>
                  <a:lnTo>
                    <a:pt x="3159932" y="648534"/>
                  </a:lnTo>
                  <a:lnTo>
                    <a:pt x="3195788" y="648534"/>
                  </a:lnTo>
                  <a:lnTo>
                    <a:pt x="3195788" y="1159457"/>
                  </a:lnTo>
                  <a:lnTo>
                    <a:pt x="3031533" y="1159331"/>
                  </a:lnTo>
                  <a:lnTo>
                    <a:pt x="3031520" y="1160647"/>
                  </a:ln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7775789" y="1535237"/>
            <a:ext cx="2663026" cy="2003177"/>
            <a:chOff x="2604654" y="2041913"/>
            <a:chExt cx="3558020" cy="2833560"/>
          </a:xfrm>
        </p:grpSpPr>
        <p:grpSp>
          <p:nvGrpSpPr>
            <p:cNvPr id="199" name="Google Shape;199;p2"/>
            <p:cNvGrpSpPr/>
            <p:nvPr/>
          </p:nvGrpSpPr>
          <p:grpSpPr>
            <a:xfrm>
              <a:off x="2604654" y="2041913"/>
              <a:ext cx="3558020" cy="2801889"/>
              <a:chOff x="2604654" y="2041913"/>
              <a:chExt cx="3558020" cy="2801889"/>
            </a:xfrm>
          </p:grpSpPr>
          <p:sp>
            <p:nvSpPr>
              <p:cNvPr id="200" name="Google Shape;200;p2"/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rect b="b" l="l" r="r" t="t"/>
                <a:pathLst>
                  <a:path extrusionOk="0" h="1993269" w="3261271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BE51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fmla="val 50000" name="adj"/>
                </a:avLst>
              </a:prstGeom>
              <a:solidFill>
                <a:srgbClr val="BE51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fmla="val 50000" name="adj"/>
                </a:avLst>
              </a:prstGeom>
              <a:solidFill>
                <a:srgbClr val="BE51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fmla="val 50000" name="adj"/>
                </a:avLst>
              </a:prstGeom>
              <a:solidFill>
                <a:srgbClr val="BE51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fmla="val 50000" name="adj"/>
                </a:avLst>
              </a:prstGeom>
              <a:solidFill>
                <a:srgbClr val="BE51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205" name="Google Shape;205;p2"/>
            <p:cNvSpPr/>
            <p:nvPr/>
          </p:nvSpPr>
          <p:spPr>
            <a:xfrm>
              <a:off x="2676526" y="2590800"/>
              <a:ext cx="3152217" cy="2284673"/>
            </a:xfrm>
            <a:custGeom>
              <a:rect b="b" l="l" r="r" t="t"/>
              <a:pathLst>
                <a:path extrusionOk="0" h="2284673" w="3152217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C93DF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06" name="Google Shape;206;p2"/>
          <p:cNvGrpSpPr/>
          <p:nvPr/>
        </p:nvGrpSpPr>
        <p:grpSpPr>
          <a:xfrm>
            <a:off x="1495041" y="3127152"/>
            <a:ext cx="3951629" cy="781346"/>
            <a:chOff x="3009838" y="4283314"/>
            <a:chExt cx="1886852" cy="781346"/>
          </a:xfrm>
        </p:grpSpPr>
        <p:sp>
          <p:nvSpPr>
            <p:cNvPr id="207" name="Google Shape;207;p2"/>
            <p:cNvSpPr txBox="1"/>
            <p:nvPr/>
          </p:nvSpPr>
          <p:spPr>
            <a:xfrm>
              <a:off x="3009838" y="4602995"/>
              <a:ext cx="1886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Ask your regional nazim for the link to the class for older Atfal if you do not fall in this age group or re-register.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This class is for 7-10-year-old Atfal 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1494461" y="4376873"/>
            <a:ext cx="3952156" cy="1161666"/>
            <a:chOff x="3001567" y="4283314"/>
            <a:chExt cx="1887104" cy="1161666"/>
          </a:xfrm>
        </p:grpSpPr>
        <p:sp>
          <p:nvSpPr>
            <p:cNvPr id="210" name="Google Shape;210;p2"/>
            <p:cNvSpPr txBox="1"/>
            <p:nvPr/>
          </p:nvSpPr>
          <p:spPr>
            <a:xfrm>
              <a:off x="3001567" y="4613983"/>
              <a:ext cx="171353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If you have not registered, please head over to Atfal.org.uk/taleem-online-classes and register. You only need to register once to get the weekly emails for the whole year.</a:t>
              </a:r>
              <a:r>
                <a:rPr lang="en-US" sz="1200">
                  <a:solidFill>
                    <a:srgbClr val="646464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sp>
          <p:nvSpPr>
            <p:cNvPr id="211" name="Google Shape;211;p2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Have you registered for the class ? 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2" name="Google Shape;212;p2"/>
          <p:cNvPicPr preferRelativeResize="0"/>
          <p:nvPr/>
        </p:nvPicPr>
        <p:blipFill rotWithShape="1">
          <a:blip r:embed="rId3">
            <a:alphaModFix/>
          </a:blip>
          <a:srcRect b="-1098" l="25913" r="0" t="8098"/>
          <a:stretch/>
        </p:blipFill>
        <p:spPr>
          <a:xfrm>
            <a:off x="5001306" y="447509"/>
            <a:ext cx="2828276" cy="79384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"/>
          <p:cNvSpPr/>
          <p:nvPr/>
        </p:nvSpPr>
        <p:spPr>
          <a:xfrm>
            <a:off x="8277562" y="3974483"/>
            <a:ext cx="1697391" cy="1517164"/>
          </a:xfrm>
          <a:custGeom>
            <a:rect b="b" l="l" r="r" t="t"/>
            <a:pathLst>
              <a:path extrusionOk="0" h="233" w="233">
                <a:moveTo>
                  <a:pt x="117" y="0"/>
                </a:moveTo>
                <a:cubicBezTo>
                  <a:pt x="53" y="0"/>
                  <a:pt x="0" y="52"/>
                  <a:pt x="0" y="116"/>
                </a:cubicBezTo>
                <a:cubicBezTo>
                  <a:pt x="0" y="181"/>
                  <a:pt x="53" y="233"/>
                  <a:pt x="117" y="233"/>
                </a:cubicBezTo>
                <a:cubicBezTo>
                  <a:pt x="181" y="233"/>
                  <a:pt x="233" y="181"/>
                  <a:pt x="233" y="116"/>
                </a:cubicBezTo>
                <a:cubicBezTo>
                  <a:pt x="233" y="52"/>
                  <a:pt x="181" y="0"/>
                  <a:pt x="117" y="0"/>
                </a:cubicBezTo>
                <a:close/>
                <a:moveTo>
                  <a:pt x="117" y="213"/>
                </a:moveTo>
                <a:cubicBezTo>
                  <a:pt x="64" y="213"/>
                  <a:pt x="21" y="169"/>
                  <a:pt x="21" y="116"/>
                </a:cubicBezTo>
                <a:cubicBezTo>
                  <a:pt x="21" y="63"/>
                  <a:pt x="64" y="20"/>
                  <a:pt x="117" y="20"/>
                </a:cubicBezTo>
                <a:cubicBezTo>
                  <a:pt x="170" y="20"/>
                  <a:pt x="213" y="63"/>
                  <a:pt x="213" y="116"/>
                </a:cubicBezTo>
                <a:cubicBezTo>
                  <a:pt x="213" y="169"/>
                  <a:pt x="170" y="213"/>
                  <a:pt x="117" y="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2"/>
          <p:cNvGrpSpPr/>
          <p:nvPr/>
        </p:nvGrpSpPr>
        <p:grpSpPr>
          <a:xfrm>
            <a:off x="1448444" y="1706612"/>
            <a:ext cx="3981433" cy="986331"/>
            <a:chOff x="2987588" y="4283314"/>
            <a:chExt cx="1901083" cy="986331"/>
          </a:xfrm>
        </p:grpSpPr>
        <p:sp>
          <p:nvSpPr>
            <p:cNvPr id="215" name="Google Shape;215;p2"/>
            <p:cNvSpPr txBox="1"/>
            <p:nvPr/>
          </p:nvSpPr>
          <p:spPr>
            <a:xfrm>
              <a:off x="2987588" y="4623314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Welcome to the Online Talim class organised by Majlis Atfal-ul-Ahmadiyya UK. Please take this time to make sure your regional Nazim knows that you are present in the class.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Welcome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2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18" name="Google Shape;218;p2"/>
          <p:cNvGrpSpPr/>
          <p:nvPr/>
        </p:nvGrpSpPr>
        <p:grpSpPr>
          <a:xfrm>
            <a:off x="8466137" y="4131328"/>
            <a:ext cx="1320240" cy="1194652"/>
            <a:chOff x="311150" y="1147763"/>
            <a:chExt cx="669925" cy="671513"/>
          </a:xfrm>
        </p:grpSpPr>
        <p:sp>
          <p:nvSpPr>
            <p:cNvPr id="219" name="Google Shape;219;p2"/>
            <p:cNvSpPr/>
            <p:nvPr/>
          </p:nvSpPr>
          <p:spPr>
            <a:xfrm>
              <a:off x="311150" y="1350963"/>
              <a:ext cx="323850" cy="468313"/>
            </a:xfrm>
            <a:custGeom>
              <a:rect b="b" l="l" r="r" t="t"/>
              <a:pathLst>
                <a:path extrusionOk="0" h="164" w="114">
                  <a:moveTo>
                    <a:pt x="114" y="164"/>
                  </a:moveTo>
                  <a:cubicBezTo>
                    <a:pt x="51" y="162"/>
                    <a:pt x="0" y="110"/>
                    <a:pt x="0" y="46"/>
                  </a:cubicBezTo>
                  <a:cubicBezTo>
                    <a:pt x="0" y="30"/>
                    <a:pt x="4" y="14"/>
                    <a:pt x="10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9" y="20"/>
                    <a:pt x="26" y="33"/>
                    <a:pt x="26" y="46"/>
                  </a:cubicBezTo>
                  <a:cubicBezTo>
                    <a:pt x="26" y="96"/>
                    <a:pt x="65" y="136"/>
                    <a:pt x="114" y="138"/>
                  </a:cubicBezTo>
                  <a:lnTo>
                    <a:pt x="114" y="164"/>
                  </a:ln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41350" y="1147763"/>
              <a:ext cx="339725" cy="436563"/>
            </a:xfrm>
            <a:custGeom>
              <a:rect b="b" l="l" r="r" t="t"/>
              <a:pathLst>
                <a:path extrusionOk="0" h="153" w="119">
                  <a:moveTo>
                    <a:pt x="1" y="0"/>
                  </a:moveTo>
                  <a:cubicBezTo>
                    <a:pt x="66" y="0"/>
                    <a:pt x="119" y="53"/>
                    <a:pt x="119" y="117"/>
                  </a:cubicBezTo>
                  <a:cubicBezTo>
                    <a:pt x="119" y="130"/>
                    <a:pt x="117" y="142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1" y="136"/>
                    <a:pt x="93" y="127"/>
                    <a:pt x="93" y="117"/>
                  </a:cubicBezTo>
                  <a:cubicBezTo>
                    <a:pt x="93" y="67"/>
                    <a:pt x="52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01663" y="1439863"/>
              <a:ext cx="85725" cy="87313"/>
            </a:xfrm>
            <a:prstGeom prst="ellipse">
              <a:avLst/>
            </a:pr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35000" y="1558925"/>
              <a:ext cx="328613" cy="260350"/>
            </a:xfrm>
            <a:custGeom>
              <a:rect b="b" l="l" r="r" t="t"/>
              <a:pathLst>
                <a:path extrusionOk="0" h="91" w="115">
                  <a:moveTo>
                    <a:pt x="115" y="9"/>
                  </a:moveTo>
                  <a:cubicBezTo>
                    <a:pt x="100" y="57"/>
                    <a:pt x="56" y="91"/>
                    <a:pt x="3" y="91"/>
                  </a:cubicBezTo>
                  <a:cubicBezTo>
                    <a:pt x="2" y="91"/>
                    <a:pt x="1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2" y="65"/>
                    <a:pt x="3" y="65"/>
                  </a:cubicBezTo>
                  <a:cubicBezTo>
                    <a:pt x="45" y="65"/>
                    <a:pt x="79" y="38"/>
                    <a:pt x="91" y="0"/>
                  </a:cubicBezTo>
                  <a:lnTo>
                    <a:pt x="115" y="9"/>
                  </a:ln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39725" y="1147763"/>
              <a:ext cx="304800" cy="228600"/>
            </a:xfrm>
            <a:custGeom>
              <a:rect b="b" l="l" r="r" t="t"/>
              <a:pathLst>
                <a:path extrusionOk="0" h="80" w="107">
                  <a:moveTo>
                    <a:pt x="106" y="26"/>
                  </a:moveTo>
                  <a:cubicBezTo>
                    <a:pt x="70" y="26"/>
                    <a:pt x="38" y="48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8" y="29"/>
                    <a:pt x="59" y="1"/>
                    <a:pt x="107" y="0"/>
                  </a:cubicBezTo>
                  <a:lnTo>
                    <a:pt x="106" y="26"/>
                  </a:ln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47700" y="1241425"/>
              <a:ext cx="58738" cy="206375"/>
            </a:xfrm>
            <a:custGeom>
              <a:rect b="b" l="l" r="r" t="t"/>
              <a:pathLst>
                <a:path extrusionOk="0" h="72" w="21">
                  <a:moveTo>
                    <a:pt x="21" y="0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6" y="71"/>
                    <a:pt x="3" y="70"/>
                    <a:pt x="0" y="6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50850" y="1516063"/>
              <a:ext cx="176213" cy="127000"/>
            </a:xfrm>
            <a:custGeom>
              <a:rect b="b" l="l" r="r" t="t"/>
              <a:pathLst>
                <a:path extrusionOk="0" h="44" w="62">
                  <a:moveTo>
                    <a:pt x="0" y="44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1"/>
                    <a:pt x="61" y="1"/>
                    <a:pt x="62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pic>
        <p:nvPicPr>
          <p:cNvPr descr="Logo&#10;&#10;Description automatically generated" id="226" name="Google Shape;22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0034" y="254938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23000">
              <a:srgbClr val="FFBD8B"/>
            </a:gs>
            <a:gs pos="100000">
              <a:srgbClr val="BE5100"/>
            </a:gs>
          </a:gsLst>
          <a:lin ang="5400000" scaled="0"/>
        </a:gra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55" name="Google Shape;455;p20"/>
          <p:cNvSpPr/>
          <p:nvPr/>
        </p:nvSpPr>
        <p:spPr>
          <a:xfrm>
            <a:off x="1190626" y="374648"/>
            <a:ext cx="5391150" cy="289939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>
                <a:solidFill>
                  <a:srgbClr val="FFA665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 b="1" i="1" sz="5400">
              <a:solidFill>
                <a:srgbClr val="FFA6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3832" y="671967"/>
            <a:ext cx="3249090" cy="357925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457" name="Google Shape;457;p20"/>
          <p:cNvSpPr/>
          <p:nvPr/>
        </p:nvSpPr>
        <p:spPr>
          <a:xfrm>
            <a:off x="301497" y="1106393"/>
            <a:ext cx="1443875" cy="1146976"/>
          </a:xfrm>
          <a:custGeom>
            <a:rect b="b" l="l" r="r" t="t"/>
            <a:pathLst>
              <a:path extrusionOk="0" h="609" w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458" name="Google Shape;4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person, hand&#10;&#10;Description automatically generated" id="463" name="Google Shape;463;p21"/>
          <p:cNvPicPr preferRelativeResize="0"/>
          <p:nvPr/>
        </p:nvPicPr>
        <p:blipFill rotWithShape="1">
          <a:blip r:embed="rId3">
            <a:alphaModFix amt="35000"/>
          </a:blip>
          <a:srcRect b="14015" l="0" r="0" t="0"/>
          <a:stretch/>
        </p:blipFill>
        <p:spPr>
          <a:xfrm>
            <a:off x="202838" y="-14514"/>
            <a:ext cx="11989161" cy="687251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1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65" name="Google Shape;465;p21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1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Logo&#10;&#10;Description automatically generated" id="467" name="Google Shape;4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7388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1"/>
          <p:cNvSpPr/>
          <p:nvPr/>
        </p:nvSpPr>
        <p:spPr>
          <a:xfrm flipH="1">
            <a:off x="1313215" y="441298"/>
            <a:ext cx="108787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Video games</a:t>
            </a:r>
            <a:r>
              <a:rPr b="1" lang="en-US" sz="4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4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1"/>
          <p:cNvSpPr/>
          <p:nvPr/>
        </p:nvSpPr>
        <p:spPr>
          <a:xfrm>
            <a:off x="1461139" y="1575674"/>
            <a:ext cx="9566249" cy="2041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44B76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What has our Beloved Huzoor (aba) said about video games?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44B76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What are the risks of playing video games?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44B76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What is gaming addiction?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44B76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What are some alternatives to playing video games?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44B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44B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64000">
              <a:srgbClr val="BFBFBF"/>
            </a:gs>
            <a:gs pos="92000">
              <a:schemeClr val="lt1"/>
            </a:gs>
            <a:gs pos="100000">
              <a:schemeClr val="lt1"/>
            </a:gs>
          </a:gsLst>
          <a:lin ang="5400000" scaled="0"/>
        </a:gra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2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5" name="Google Shape;475;p22"/>
          <p:cNvSpPr/>
          <p:nvPr/>
        </p:nvSpPr>
        <p:spPr>
          <a:xfrm flipH="1">
            <a:off x="1060673" y="335692"/>
            <a:ext cx="647065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C93DF"/>
                </a:solidFill>
                <a:latin typeface="Arial"/>
                <a:ea typeface="Arial"/>
                <a:cs typeface="Arial"/>
                <a:sym typeface="Arial"/>
              </a:rPr>
              <a:t>Do you have any questions?</a:t>
            </a:r>
            <a:endParaRPr b="1" sz="4400">
              <a:solidFill>
                <a:srgbClr val="0C93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2"/>
          <p:cNvSpPr/>
          <p:nvPr/>
        </p:nvSpPr>
        <p:spPr>
          <a:xfrm>
            <a:off x="3207938" y="2690039"/>
            <a:ext cx="6010489" cy="1349633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BE51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C93DF"/>
                </a:solidFill>
                <a:latin typeface="Arial"/>
                <a:ea typeface="Arial"/>
                <a:cs typeface="Arial"/>
                <a:sym typeface="Arial"/>
              </a:rPr>
              <a:t>Ask us anything!</a:t>
            </a:r>
            <a:endParaRPr b="1" sz="6000">
              <a:solidFill>
                <a:srgbClr val="0C93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77" name="Google Shape;4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64000">
              <a:srgbClr val="BFBFBF"/>
            </a:gs>
            <a:gs pos="92000">
              <a:schemeClr val="lt1"/>
            </a:gs>
            <a:gs pos="100000">
              <a:schemeClr val="lt1"/>
            </a:gs>
          </a:gsLst>
          <a:lin ang="5400000" scaled="0"/>
        </a:gra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23"/>
          <p:cNvGrpSpPr/>
          <p:nvPr/>
        </p:nvGrpSpPr>
        <p:grpSpPr>
          <a:xfrm>
            <a:off x="7967186" y="435752"/>
            <a:ext cx="4173372" cy="2286551"/>
            <a:chOff x="4170414" y="652240"/>
            <a:chExt cx="12528934" cy="6205760"/>
          </a:xfrm>
        </p:grpSpPr>
        <p:sp>
          <p:nvSpPr>
            <p:cNvPr id="483" name="Google Shape;483;p23"/>
            <p:cNvSpPr/>
            <p:nvPr/>
          </p:nvSpPr>
          <p:spPr>
            <a:xfrm>
              <a:off x="9439002" y="3289797"/>
              <a:ext cx="2389674" cy="2674521"/>
            </a:xfrm>
            <a:custGeom>
              <a:rect b="b" l="l" r="r" t="t"/>
              <a:pathLst>
                <a:path extrusionOk="0" h="623" w="557">
                  <a:moveTo>
                    <a:pt x="318" y="43"/>
                  </a:moveTo>
                  <a:cubicBezTo>
                    <a:pt x="325" y="43"/>
                    <a:pt x="325" y="43"/>
                    <a:pt x="325" y="43"/>
                  </a:cubicBezTo>
                  <a:cubicBezTo>
                    <a:pt x="325" y="47"/>
                    <a:pt x="328" y="48"/>
                    <a:pt x="329" y="50"/>
                  </a:cubicBezTo>
                  <a:cubicBezTo>
                    <a:pt x="331" y="53"/>
                    <a:pt x="338" y="51"/>
                    <a:pt x="343" y="53"/>
                  </a:cubicBezTo>
                  <a:cubicBezTo>
                    <a:pt x="352" y="56"/>
                    <a:pt x="365" y="60"/>
                    <a:pt x="375" y="60"/>
                  </a:cubicBezTo>
                  <a:cubicBezTo>
                    <a:pt x="384" y="60"/>
                    <a:pt x="387" y="56"/>
                    <a:pt x="396" y="56"/>
                  </a:cubicBezTo>
                  <a:cubicBezTo>
                    <a:pt x="401" y="56"/>
                    <a:pt x="404" y="60"/>
                    <a:pt x="411" y="60"/>
                  </a:cubicBezTo>
                  <a:cubicBezTo>
                    <a:pt x="415" y="60"/>
                    <a:pt x="415" y="58"/>
                    <a:pt x="419" y="57"/>
                  </a:cubicBezTo>
                  <a:cubicBezTo>
                    <a:pt x="421" y="63"/>
                    <a:pt x="424" y="66"/>
                    <a:pt x="424" y="72"/>
                  </a:cubicBezTo>
                  <a:cubicBezTo>
                    <a:pt x="424" y="74"/>
                    <a:pt x="420" y="85"/>
                    <a:pt x="419" y="88"/>
                  </a:cubicBezTo>
                  <a:cubicBezTo>
                    <a:pt x="413" y="88"/>
                    <a:pt x="408" y="75"/>
                    <a:pt x="403" y="70"/>
                  </a:cubicBezTo>
                  <a:cubicBezTo>
                    <a:pt x="403" y="75"/>
                    <a:pt x="403" y="75"/>
                    <a:pt x="403" y="75"/>
                  </a:cubicBezTo>
                  <a:cubicBezTo>
                    <a:pt x="430" y="123"/>
                    <a:pt x="430" y="123"/>
                    <a:pt x="430" y="123"/>
                  </a:cubicBezTo>
                  <a:cubicBezTo>
                    <a:pt x="429" y="129"/>
                    <a:pt x="437" y="142"/>
                    <a:pt x="442" y="145"/>
                  </a:cubicBezTo>
                  <a:cubicBezTo>
                    <a:pt x="442" y="160"/>
                    <a:pt x="442" y="160"/>
                    <a:pt x="442" y="160"/>
                  </a:cubicBezTo>
                  <a:cubicBezTo>
                    <a:pt x="445" y="168"/>
                    <a:pt x="450" y="168"/>
                    <a:pt x="455" y="174"/>
                  </a:cubicBezTo>
                  <a:cubicBezTo>
                    <a:pt x="460" y="181"/>
                    <a:pt x="457" y="188"/>
                    <a:pt x="462" y="193"/>
                  </a:cubicBezTo>
                  <a:cubicBezTo>
                    <a:pt x="466" y="198"/>
                    <a:pt x="470" y="198"/>
                    <a:pt x="475" y="202"/>
                  </a:cubicBezTo>
                  <a:cubicBezTo>
                    <a:pt x="479" y="205"/>
                    <a:pt x="482" y="217"/>
                    <a:pt x="491" y="217"/>
                  </a:cubicBezTo>
                  <a:cubicBezTo>
                    <a:pt x="491" y="222"/>
                    <a:pt x="494" y="223"/>
                    <a:pt x="491" y="226"/>
                  </a:cubicBezTo>
                  <a:cubicBezTo>
                    <a:pt x="495" y="229"/>
                    <a:pt x="499" y="238"/>
                    <a:pt x="503" y="238"/>
                  </a:cubicBezTo>
                  <a:cubicBezTo>
                    <a:pt x="508" y="238"/>
                    <a:pt x="508" y="234"/>
                    <a:pt x="512" y="233"/>
                  </a:cubicBezTo>
                  <a:cubicBezTo>
                    <a:pt x="516" y="232"/>
                    <a:pt x="519" y="234"/>
                    <a:pt x="523" y="233"/>
                  </a:cubicBezTo>
                  <a:cubicBezTo>
                    <a:pt x="534" y="232"/>
                    <a:pt x="545" y="227"/>
                    <a:pt x="555" y="225"/>
                  </a:cubicBezTo>
                  <a:cubicBezTo>
                    <a:pt x="556" y="226"/>
                    <a:pt x="557" y="227"/>
                    <a:pt x="557" y="229"/>
                  </a:cubicBezTo>
                  <a:cubicBezTo>
                    <a:pt x="557" y="245"/>
                    <a:pt x="544" y="267"/>
                    <a:pt x="537" y="276"/>
                  </a:cubicBezTo>
                  <a:cubicBezTo>
                    <a:pt x="528" y="288"/>
                    <a:pt x="525" y="298"/>
                    <a:pt x="514" y="307"/>
                  </a:cubicBezTo>
                  <a:cubicBezTo>
                    <a:pt x="495" y="321"/>
                    <a:pt x="475" y="326"/>
                    <a:pt x="468" y="352"/>
                  </a:cubicBezTo>
                  <a:cubicBezTo>
                    <a:pt x="466" y="359"/>
                    <a:pt x="458" y="361"/>
                    <a:pt x="458" y="369"/>
                  </a:cubicBezTo>
                  <a:cubicBezTo>
                    <a:pt x="458" y="378"/>
                    <a:pt x="460" y="382"/>
                    <a:pt x="460" y="390"/>
                  </a:cubicBezTo>
                  <a:cubicBezTo>
                    <a:pt x="460" y="400"/>
                    <a:pt x="471" y="405"/>
                    <a:pt x="471" y="410"/>
                  </a:cubicBezTo>
                  <a:cubicBezTo>
                    <a:pt x="471" y="412"/>
                    <a:pt x="469" y="414"/>
                    <a:pt x="469" y="415"/>
                  </a:cubicBezTo>
                  <a:cubicBezTo>
                    <a:pt x="469" y="422"/>
                    <a:pt x="469" y="422"/>
                    <a:pt x="469" y="422"/>
                  </a:cubicBezTo>
                  <a:cubicBezTo>
                    <a:pt x="469" y="426"/>
                    <a:pt x="468" y="432"/>
                    <a:pt x="468" y="440"/>
                  </a:cubicBezTo>
                  <a:cubicBezTo>
                    <a:pt x="470" y="442"/>
                    <a:pt x="470" y="443"/>
                    <a:pt x="470" y="446"/>
                  </a:cubicBezTo>
                  <a:cubicBezTo>
                    <a:pt x="470" y="468"/>
                    <a:pt x="433" y="466"/>
                    <a:pt x="429" y="484"/>
                  </a:cubicBezTo>
                  <a:cubicBezTo>
                    <a:pt x="425" y="485"/>
                    <a:pt x="421" y="490"/>
                    <a:pt x="421" y="493"/>
                  </a:cubicBezTo>
                  <a:cubicBezTo>
                    <a:pt x="421" y="499"/>
                    <a:pt x="429" y="504"/>
                    <a:pt x="429" y="512"/>
                  </a:cubicBezTo>
                  <a:cubicBezTo>
                    <a:pt x="429" y="517"/>
                    <a:pt x="428" y="526"/>
                    <a:pt x="426" y="529"/>
                  </a:cubicBezTo>
                  <a:cubicBezTo>
                    <a:pt x="425" y="531"/>
                    <a:pt x="420" y="530"/>
                    <a:pt x="418" y="531"/>
                  </a:cubicBezTo>
                  <a:cubicBezTo>
                    <a:pt x="411" y="534"/>
                    <a:pt x="407" y="537"/>
                    <a:pt x="404" y="544"/>
                  </a:cubicBezTo>
                  <a:cubicBezTo>
                    <a:pt x="406" y="546"/>
                    <a:pt x="408" y="548"/>
                    <a:pt x="408" y="550"/>
                  </a:cubicBezTo>
                  <a:cubicBezTo>
                    <a:pt x="408" y="558"/>
                    <a:pt x="400" y="565"/>
                    <a:pt x="396" y="568"/>
                  </a:cubicBezTo>
                  <a:cubicBezTo>
                    <a:pt x="390" y="575"/>
                    <a:pt x="389" y="581"/>
                    <a:pt x="385" y="587"/>
                  </a:cubicBezTo>
                  <a:cubicBezTo>
                    <a:pt x="378" y="596"/>
                    <a:pt x="375" y="604"/>
                    <a:pt x="363" y="610"/>
                  </a:cubicBezTo>
                  <a:cubicBezTo>
                    <a:pt x="358" y="612"/>
                    <a:pt x="351" y="610"/>
                    <a:pt x="350" y="615"/>
                  </a:cubicBezTo>
                  <a:cubicBezTo>
                    <a:pt x="346" y="615"/>
                    <a:pt x="344" y="617"/>
                    <a:pt x="341" y="617"/>
                  </a:cubicBezTo>
                  <a:cubicBezTo>
                    <a:pt x="338" y="617"/>
                    <a:pt x="336" y="614"/>
                    <a:pt x="333" y="614"/>
                  </a:cubicBezTo>
                  <a:cubicBezTo>
                    <a:pt x="321" y="614"/>
                    <a:pt x="314" y="623"/>
                    <a:pt x="303" y="623"/>
                  </a:cubicBezTo>
                  <a:cubicBezTo>
                    <a:pt x="298" y="623"/>
                    <a:pt x="296" y="620"/>
                    <a:pt x="294" y="617"/>
                  </a:cubicBezTo>
                  <a:cubicBezTo>
                    <a:pt x="292" y="617"/>
                    <a:pt x="292" y="618"/>
                    <a:pt x="291" y="618"/>
                  </a:cubicBezTo>
                  <a:cubicBezTo>
                    <a:pt x="291" y="613"/>
                    <a:pt x="288" y="606"/>
                    <a:pt x="286" y="604"/>
                  </a:cubicBezTo>
                  <a:cubicBezTo>
                    <a:pt x="288" y="602"/>
                    <a:pt x="290" y="600"/>
                    <a:pt x="290" y="596"/>
                  </a:cubicBezTo>
                  <a:cubicBezTo>
                    <a:pt x="290" y="592"/>
                    <a:pt x="282" y="583"/>
                    <a:pt x="280" y="581"/>
                  </a:cubicBezTo>
                  <a:cubicBezTo>
                    <a:pt x="270" y="563"/>
                    <a:pt x="257" y="546"/>
                    <a:pt x="257" y="521"/>
                  </a:cubicBezTo>
                  <a:cubicBezTo>
                    <a:pt x="257" y="516"/>
                    <a:pt x="257" y="515"/>
                    <a:pt x="257" y="513"/>
                  </a:cubicBezTo>
                  <a:cubicBezTo>
                    <a:pt x="257" y="509"/>
                    <a:pt x="253" y="508"/>
                    <a:pt x="251" y="504"/>
                  </a:cubicBezTo>
                  <a:cubicBezTo>
                    <a:pt x="243" y="490"/>
                    <a:pt x="234" y="479"/>
                    <a:pt x="234" y="461"/>
                  </a:cubicBezTo>
                  <a:cubicBezTo>
                    <a:pt x="234" y="441"/>
                    <a:pt x="252" y="436"/>
                    <a:pt x="252" y="420"/>
                  </a:cubicBezTo>
                  <a:cubicBezTo>
                    <a:pt x="252" y="413"/>
                    <a:pt x="249" y="410"/>
                    <a:pt x="249" y="404"/>
                  </a:cubicBezTo>
                  <a:cubicBezTo>
                    <a:pt x="247" y="392"/>
                    <a:pt x="244" y="387"/>
                    <a:pt x="241" y="380"/>
                  </a:cubicBezTo>
                  <a:cubicBezTo>
                    <a:pt x="239" y="375"/>
                    <a:pt x="240" y="368"/>
                    <a:pt x="237" y="363"/>
                  </a:cubicBezTo>
                  <a:cubicBezTo>
                    <a:pt x="229" y="354"/>
                    <a:pt x="213" y="344"/>
                    <a:pt x="213" y="330"/>
                  </a:cubicBezTo>
                  <a:cubicBezTo>
                    <a:pt x="213" y="327"/>
                    <a:pt x="217" y="320"/>
                    <a:pt x="219" y="319"/>
                  </a:cubicBezTo>
                  <a:cubicBezTo>
                    <a:pt x="218" y="316"/>
                    <a:pt x="219" y="315"/>
                    <a:pt x="219" y="314"/>
                  </a:cubicBezTo>
                  <a:cubicBezTo>
                    <a:pt x="219" y="311"/>
                    <a:pt x="219" y="302"/>
                    <a:pt x="222" y="300"/>
                  </a:cubicBezTo>
                  <a:cubicBezTo>
                    <a:pt x="219" y="294"/>
                    <a:pt x="214" y="288"/>
                    <a:pt x="204" y="288"/>
                  </a:cubicBezTo>
                  <a:cubicBezTo>
                    <a:pt x="199" y="288"/>
                    <a:pt x="195" y="288"/>
                    <a:pt x="192" y="288"/>
                  </a:cubicBezTo>
                  <a:cubicBezTo>
                    <a:pt x="183" y="288"/>
                    <a:pt x="181" y="271"/>
                    <a:pt x="170" y="271"/>
                  </a:cubicBezTo>
                  <a:cubicBezTo>
                    <a:pt x="155" y="271"/>
                    <a:pt x="145" y="278"/>
                    <a:pt x="134" y="281"/>
                  </a:cubicBezTo>
                  <a:cubicBezTo>
                    <a:pt x="129" y="283"/>
                    <a:pt x="128" y="286"/>
                    <a:pt x="124" y="286"/>
                  </a:cubicBezTo>
                  <a:cubicBezTo>
                    <a:pt x="119" y="286"/>
                    <a:pt x="112" y="282"/>
                    <a:pt x="106" y="282"/>
                  </a:cubicBezTo>
                  <a:cubicBezTo>
                    <a:pt x="95" y="282"/>
                    <a:pt x="90" y="288"/>
                    <a:pt x="79" y="288"/>
                  </a:cubicBezTo>
                  <a:cubicBezTo>
                    <a:pt x="76" y="288"/>
                    <a:pt x="72" y="286"/>
                    <a:pt x="71" y="286"/>
                  </a:cubicBezTo>
                  <a:cubicBezTo>
                    <a:pt x="63" y="280"/>
                    <a:pt x="46" y="270"/>
                    <a:pt x="40" y="261"/>
                  </a:cubicBezTo>
                  <a:cubicBezTo>
                    <a:pt x="34" y="252"/>
                    <a:pt x="33" y="245"/>
                    <a:pt x="26" y="240"/>
                  </a:cubicBezTo>
                  <a:cubicBezTo>
                    <a:pt x="24" y="238"/>
                    <a:pt x="8" y="225"/>
                    <a:pt x="8" y="224"/>
                  </a:cubicBezTo>
                  <a:cubicBezTo>
                    <a:pt x="7" y="222"/>
                    <a:pt x="6" y="221"/>
                    <a:pt x="5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15"/>
                    <a:pt x="4" y="213"/>
                    <a:pt x="4" y="210"/>
                  </a:cubicBezTo>
                  <a:cubicBezTo>
                    <a:pt x="4" y="206"/>
                    <a:pt x="2" y="205"/>
                    <a:pt x="0" y="201"/>
                  </a:cubicBezTo>
                  <a:cubicBezTo>
                    <a:pt x="6" y="198"/>
                    <a:pt x="12" y="182"/>
                    <a:pt x="12" y="175"/>
                  </a:cubicBezTo>
                  <a:cubicBezTo>
                    <a:pt x="12" y="162"/>
                    <a:pt x="6" y="154"/>
                    <a:pt x="6" y="143"/>
                  </a:cubicBezTo>
                  <a:cubicBezTo>
                    <a:pt x="6" y="137"/>
                    <a:pt x="13" y="134"/>
                    <a:pt x="14" y="129"/>
                  </a:cubicBezTo>
                  <a:cubicBezTo>
                    <a:pt x="18" y="118"/>
                    <a:pt x="26" y="103"/>
                    <a:pt x="33" y="93"/>
                  </a:cubicBezTo>
                  <a:cubicBezTo>
                    <a:pt x="37" y="88"/>
                    <a:pt x="45" y="88"/>
                    <a:pt x="50" y="86"/>
                  </a:cubicBezTo>
                  <a:cubicBezTo>
                    <a:pt x="54" y="83"/>
                    <a:pt x="61" y="77"/>
                    <a:pt x="63" y="73"/>
                  </a:cubicBezTo>
                  <a:cubicBezTo>
                    <a:pt x="66" y="62"/>
                    <a:pt x="62" y="57"/>
                    <a:pt x="68" y="50"/>
                  </a:cubicBezTo>
                  <a:cubicBezTo>
                    <a:pt x="75" y="41"/>
                    <a:pt x="85" y="32"/>
                    <a:pt x="92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4" y="20"/>
                    <a:pt x="94" y="18"/>
                    <a:pt x="97" y="15"/>
                  </a:cubicBezTo>
                  <a:cubicBezTo>
                    <a:pt x="104" y="20"/>
                    <a:pt x="112" y="22"/>
                    <a:pt x="122" y="22"/>
                  </a:cubicBezTo>
                  <a:cubicBezTo>
                    <a:pt x="128" y="22"/>
                    <a:pt x="129" y="19"/>
                    <a:pt x="132" y="17"/>
                  </a:cubicBezTo>
                  <a:cubicBezTo>
                    <a:pt x="144" y="12"/>
                    <a:pt x="165" y="4"/>
                    <a:pt x="178" y="4"/>
                  </a:cubicBezTo>
                  <a:cubicBezTo>
                    <a:pt x="182" y="4"/>
                    <a:pt x="185" y="7"/>
                    <a:pt x="188" y="7"/>
                  </a:cubicBezTo>
                  <a:cubicBezTo>
                    <a:pt x="191" y="7"/>
                    <a:pt x="195" y="2"/>
                    <a:pt x="200" y="2"/>
                  </a:cubicBezTo>
                  <a:cubicBezTo>
                    <a:pt x="203" y="2"/>
                    <a:pt x="205" y="4"/>
                    <a:pt x="208" y="4"/>
                  </a:cubicBezTo>
                  <a:cubicBezTo>
                    <a:pt x="214" y="4"/>
                    <a:pt x="214" y="0"/>
                    <a:pt x="220" y="0"/>
                  </a:cubicBezTo>
                  <a:cubicBezTo>
                    <a:pt x="225" y="0"/>
                    <a:pt x="224" y="5"/>
                    <a:pt x="228" y="5"/>
                  </a:cubicBezTo>
                  <a:cubicBezTo>
                    <a:pt x="230" y="5"/>
                    <a:pt x="231" y="4"/>
                    <a:pt x="233" y="3"/>
                  </a:cubicBezTo>
                  <a:cubicBezTo>
                    <a:pt x="232" y="8"/>
                    <a:pt x="228" y="7"/>
                    <a:pt x="228" y="11"/>
                  </a:cubicBezTo>
                  <a:cubicBezTo>
                    <a:pt x="228" y="14"/>
                    <a:pt x="232" y="15"/>
                    <a:pt x="232" y="17"/>
                  </a:cubicBezTo>
                  <a:cubicBezTo>
                    <a:pt x="232" y="22"/>
                    <a:pt x="228" y="24"/>
                    <a:pt x="228" y="28"/>
                  </a:cubicBezTo>
                  <a:cubicBezTo>
                    <a:pt x="228" y="35"/>
                    <a:pt x="236" y="42"/>
                    <a:pt x="241" y="42"/>
                  </a:cubicBezTo>
                  <a:cubicBezTo>
                    <a:pt x="245" y="42"/>
                    <a:pt x="247" y="42"/>
                    <a:pt x="249" y="42"/>
                  </a:cubicBezTo>
                  <a:cubicBezTo>
                    <a:pt x="268" y="42"/>
                    <a:pt x="275" y="65"/>
                    <a:pt x="296" y="65"/>
                  </a:cubicBezTo>
                  <a:cubicBezTo>
                    <a:pt x="298" y="65"/>
                    <a:pt x="302" y="62"/>
                    <a:pt x="302" y="60"/>
                  </a:cubicBezTo>
                  <a:cubicBezTo>
                    <a:pt x="302" y="58"/>
                    <a:pt x="302" y="57"/>
                    <a:pt x="302" y="55"/>
                  </a:cubicBezTo>
                  <a:cubicBezTo>
                    <a:pt x="302" y="45"/>
                    <a:pt x="309" y="45"/>
                    <a:pt x="317" y="43"/>
                  </a:cubicBezTo>
                  <a:lnTo>
                    <a:pt x="318" y="43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4198778" y="4611836"/>
              <a:ext cx="221790" cy="256581"/>
            </a:xfrm>
            <a:custGeom>
              <a:rect b="b" l="l" r="r" t="t"/>
              <a:pathLst>
                <a:path extrusionOk="0" h="60" w="52">
                  <a:moveTo>
                    <a:pt x="21" y="22"/>
                  </a:move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9"/>
                    <a:pt x="16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8" y="11"/>
                    <a:pt x="50" y="6"/>
                    <a:pt x="50" y="2"/>
                  </a:cubicBezTo>
                  <a:cubicBezTo>
                    <a:pt x="51" y="2"/>
                    <a:pt x="52" y="1"/>
                    <a:pt x="5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2"/>
                    <a:pt x="43" y="5"/>
                    <a:pt x="41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6"/>
                    <a:pt x="22" y="47"/>
                    <a:pt x="22" y="51"/>
                  </a:cubicBezTo>
                  <a:cubicBezTo>
                    <a:pt x="22" y="52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2"/>
                    <a:pt x="29" y="41"/>
                    <a:pt x="29" y="40"/>
                  </a:cubicBezTo>
                  <a:cubicBezTo>
                    <a:pt x="27" y="40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17"/>
                    <a:pt x="20" y="22"/>
                    <a:pt x="20" y="23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3729106" y="4872766"/>
              <a:ext cx="360951" cy="108720"/>
            </a:xfrm>
            <a:custGeom>
              <a:rect b="b" l="l" r="r" t="t"/>
              <a:pathLst>
                <a:path extrusionOk="0" h="25" w="84">
                  <a:moveTo>
                    <a:pt x="81" y="24"/>
                  </a:moveTo>
                  <a:cubicBezTo>
                    <a:pt x="78" y="24"/>
                    <a:pt x="78" y="22"/>
                    <a:pt x="75" y="22"/>
                  </a:cubicBezTo>
                  <a:cubicBezTo>
                    <a:pt x="74" y="22"/>
                    <a:pt x="74" y="24"/>
                    <a:pt x="75" y="25"/>
                  </a:cubicBezTo>
                  <a:cubicBezTo>
                    <a:pt x="65" y="21"/>
                    <a:pt x="56" y="20"/>
                    <a:pt x="44" y="20"/>
                  </a:cubicBezTo>
                  <a:cubicBezTo>
                    <a:pt x="41" y="20"/>
                    <a:pt x="40" y="17"/>
                    <a:pt x="37" y="17"/>
                  </a:cubicBezTo>
                  <a:cubicBezTo>
                    <a:pt x="32" y="17"/>
                    <a:pt x="27" y="16"/>
                    <a:pt x="21" y="15"/>
                  </a:cubicBezTo>
                  <a:cubicBezTo>
                    <a:pt x="17" y="13"/>
                    <a:pt x="13" y="16"/>
                    <a:pt x="10" y="13"/>
                  </a:cubicBezTo>
                  <a:cubicBezTo>
                    <a:pt x="7" y="10"/>
                    <a:pt x="5" y="7"/>
                    <a:pt x="0" y="7"/>
                  </a:cubicBezTo>
                  <a:cubicBezTo>
                    <a:pt x="1" y="6"/>
                    <a:pt x="6" y="1"/>
                    <a:pt x="8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2" y="2"/>
                    <a:pt x="13" y="0"/>
                    <a:pt x="14" y="0"/>
                  </a:cubicBezTo>
                  <a:cubicBezTo>
                    <a:pt x="23" y="0"/>
                    <a:pt x="27" y="10"/>
                    <a:pt x="36" y="10"/>
                  </a:cubicBezTo>
                  <a:cubicBezTo>
                    <a:pt x="41" y="10"/>
                    <a:pt x="41" y="5"/>
                    <a:pt x="45" y="5"/>
                  </a:cubicBezTo>
                  <a:cubicBezTo>
                    <a:pt x="51" y="5"/>
                    <a:pt x="53" y="10"/>
                    <a:pt x="58" y="10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1"/>
                    <a:pt x="59" y="12"/>
                    <a:pt x="58" y="11"/>
                  </a:cubicBezTo>
                  <a:cubicBezTo>
                    <a:pt x="61" y="14"/>
                    <a:pt x="65" y="15"/>
                    <a:pt x="70" y="15"/>
                  </a:cubicBezTo>
                  <a:cubicBezTo>
                    <a:pt x="72" y="15"/>
                    <a:pt x="72" y="17"/>
                    <a:pt x="72" y="18"/>
                  </a:cubicBezTo>
                  <a:cubicBezTo>
                    <a:pt x="74" y="20"/>
                    <a:pt x="77" y="17"/>
                    <a:pt x="79" y="18"/>
                  </a:cubicBezTo>
                  <a:cubicBezTo>
                    <a:pt x="82" y="19"/>
                    <a:pt x="82" y="20"/>
                    <a:pt x="84" y="21"/>
                  </a:cubicBezTo>
                  <a:cubicBezTo>
                    <a:pt x="83" y="22"/>
                    <a:pt x="81" y="24"/>
                    <a:pt x="81" y="2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4235742" y="4959743"/>
              <a:ext cx="108720" cy="26092"/>
            </a:xfrm>
            <a:custGeom>
              <a:rect b="b" l="l" r="r" t="t"/>
              <a:pathLst>
                <a:path extrusionOk="0" h="6" w="25">
                  <a:moveTo>
                    <a:pt x="17" y="6"/>
                  </a:moveTo>
                  <a:cubicBezTo>
                    <a:pt x="13" y="6"/>
                    <a:pt x="9" y="6"/>
                    <a:pt x="7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0" y="0"/>
                    <a:pt x="4" y="1"/>
                    <a:pt x="6" y="1"/>
                  </a:cubicBezTo>
                  <a:cubicBezTo>
                    <a:pt x="11" y="1"/>
                    <a:pt x="13" y="3"/>
                    <a:pt x="17" y="3"/>
                  </a:cubicBezTo>
                  <a:cubicBezTo>
                    <a:pt x="21" y="3"/>
                    <a:pt x="23" y="1"/>
                    <a:pt x="25" y="0"/>
                  </a:cubicBezTo>
                  <a:cubicBezTo>
                    <a:pt x="23" y="4"/>
                    <a:pt x="21" y="4"/>
                    <a:pt x="17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4129195" y="4964091"/>
              <a:ext cx="78278" cy="26092"/>
            </a:xfrm>
            <a:custGeom>
              <a:rect b="b" l="l" r="r" t="t"/>
              <a:pathLst>
                <a:path extrusionOk="0" h="6" w="18">
                  <a:moveTo>
                    <a:pt x="18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4" y="6"/>
                    <a:pt x="0" y="5"/>
                    <a:pt x="0" y="4"/>
                  </a:cubicBezTo>
                  <a:cubicBezTo>
                    <a:pt x="0" y="1"/>
                    <a:pt x="3" y="1"/>
                    <a:pt x="5" y="1"/>
                  </a:cubicBezTo>
                  <a:cubicBezTo>
                    <a:pt x="8" y="1"/>
                    <a:pt x="9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7" y="4"/>
                    <a:pt x="18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4211823" y="4994533"/>
              <a:ext cx="54360" cy="43488"/>
            </a:xfrm>
            <a:custGeom>
              <a:rect b="b" l="l" r="r" t="t"/>
              <a:pathLst>
                <a:path extrusionOk="0" h="10" w="13">
                  <a:moveTo>
                    <a:pt x="9" y="10"/>
                  </a:moveTo>
                  <a:cubicBezTo>
                    <a:pt x="8" y="10"/>
                    <a:pt x="8" y="7"/>
                    <a:pt x="8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0" y="0"/>
                    <a:pt x="4" y="1"/>
                    <a:pt x="6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8" y="5"/>
                    <a:pt x="13" y="4"/>
                    <a:pt x="13" y="8"/>
                  </a:cubicBezTo>
                  <a:cubicBezTo>
                    <a:pt x="13" y="9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4103105" y="4964091"/>
              <a:ext cx="21744" cy="21744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4" y="0"/>
                    <a:pt x="4" y="1"/>
                    <a:pt x="5" y="2"/>
                  </a:cubicBezTo>
                  <a:cubicBezTo>
                    <a:pt x="5" y="3"/>
                    <a:pt x="4" y="5"/>
                    <a:pt x="2" y="5"/>
                  </a:cubicBezTo>
                  <a:cubicBezTo>
                    <a:pt x="1" y="5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4366208" y="4964091"/>
              <a:ext cx="123942" cy="73930"/>
            </a:xfrm>
            <a:custGeom>
              <a:rect b="b" l="l" r="r" t="t"/>
              <a:pathLst>
                <a:path extrusionOk="0" h="17" w="29">
                  <a:moveTo>
                    <a:pt x="12" y="9"/>
                  </a:moveTo>
                  <a:cubicBezTo>
                    <a:pt x="11" y="9"/>
                    <a:pt x="12" y="11"/>
                    <a:pt x="11" y="12"/>
                  </a:cubicBezTo>
                  <a:cubicBezTo>
                    <a:pt x="10" y="14"/>
                    <a:pt x="5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8"/>
                    <a:pt x="5" y="8"/>
                    <a:pt x="10" y="7"/>
                  </a:cubicBezTo>
                  <a:cubicBezTo>
                    <a:pt x="11" y="7"/>
                    <a:pt x="11" y="5"/>
                    <a:pt x="11" y="4"/>
                  </a:cubicBezTo>
                  <a:cubicBezTo>
                    <a:pt x="14" y="1"/>
                    <a:pt x="27" y="0"/>
                    <a:pt x="29" y="2"/>
                  </a:cubicBezTo>
                  <a:cubicBezTo>
                    <a:pt x="26" y="6"/>
                    <a:pt x="17" y="9"/>
                    <a:pt x="12" y="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4733681" y="4866243"/>
              <a:ext cx="21744" cy="50012"/>
            </a:xfrm>
            <a:custGeom>
              <a:rect b="b" l="l" r="r" t="t"/>
              <a:pathLst>
                <a:path extrusionOk="0" h="12" w="5">
                  <a:moveTo>
                    <a:pt x="4" y="0"/>
                  </a:moveTo>
                  <a:cubicBezTo>
                    <a:pt x="5" y="2"/>
                    <a:pt x="5" y="1"/>
                    <a:pt x="5" y="3"/>
                  </a:cubicBezTo>
                  <a:cubicBezTo>
                    <a:pt x="5" y="5"/>
                    <a:pt x="5" y="6"/>
                    <a:pt x="3" y="6"/>
                  </a:cubicBezTo>
                  <a:cubicBezTo>
                    <a:pt x="3" y="9"/>
                    <a:pt x="4" y="12"/>
                    <a:pt x="1" y="12"/>
                  </a:cubicBezTo>
                  <a:cubicBezTo>
                    <a:pt x="1" y="12"/>
                    <a:pt x="0" y="10"/>
                    <a:pt x="0" y="10"/>
                  </a:cubicBezTo>
                  <a:cubicBezTo>
                    <a:pt x="0" y="7"/>
                    <a:pt x="3" y="6"/>
                    <a:pt x="3" y="5"/>
                  </a:cubicBezTo>
                  <a:cubicBezTo>
                    <a:pt x="3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4455356" y="4770568"/>
              <a:ext cx="34790" cy="39140"/>
            </a:xfrm>
            <a:custGeom>
              <a:rect b="b" l="l" r="r" t="t"/>
              <a:pathLst>
                <a:path extrusionOk="0" h="9" w="8">
                  <a:moveTo>
                    <a:pt x="8" y="5"/>
                  </a:moveTo>
                  <a:cubicBezTo>
                    <a:pt x="8" y="5"/>
                    <a:pt x="6" y="9"/>
                    <a:pt x="5" y="9"/>
                  </a:cubicBezTo>
                  <a:cubicBezTo>
                    <a:pt x="3" y="9"/>
                    <a:pt x="0" y="5"/>
                    <a:pt x="0" y="3"/>
                  </a:cubicBezTo>
                  <a:cubicBezTo>
                    <a:pt x="0" y="0"/>
                    <a:pt x="8" y="2"/>
                    <a:pt x="8" y="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4520589" y="4774916"/>
              <a:ext cx="97848" cy="26092"/>
            </a:xfrm>
            <a:custGeom>
              <a:rect b="b" l="l" r="r" t="t"/>
              <a:pathLst>
                <a:path extrusionOk="0" h="6" w="23">
                  <a:moveTo>
                    <a:pt x="20" y="0"/>
                  </a:moveTo>
                  <a:cubicBezTo>
                    <a:pt x="20" y="3"/>
                    <a:pt x="23" y="3"/>
                    <a:pt x="23" y="6"/>
                  </a:cubicBezTo>
                  <a:cubicBezTo>
                    <a:pt x="23" y="6"/>
                    <a:pt x="22" y="6"/>
                    <a:pt x="21" y="6"/>
                  </a:cubicBezTo>
                  <a:cubicBezTo>
                    <a:pt x="17" y="6"/>
                    <a:pt x="15" y="3"/>
                    <a:pt x="11" y="3"/>
                  </a:cubicBezTo>
                  <a:cubicBezTo>
                    <a:pt x="8" y="3"/>
                    <a:pt x="7" y="3"/>
                    <a:pt x="5" y="3"/>
                  </a:cubicBezTo>
                  <a:cubicBezTo>
                    <a:pt x="4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2"/>
                    <a:pt x="17" y="1"/>
                    <a:pt x="19" y="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14503195" y="4590092"/>
              <a:ext cx="41314" cy="95674"/>
            </a:xfrm>
            <a:custGeom>
              <a:rect b="b" l="l" r="r" t="t"/>
              <a:pathLst>
                <a:path extrusionOk="0" h="22" w="10">
                  <a:moveTo>
                    <a:pt x="3" y="18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8" y="15"/>
                    <a:pt x="9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2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9"/>
                    <a:pt x="2" y="10"/>
                    <a:pt x="2" y="13"/>
                  </a:cubicBezTo>
                  <a:cubicBezTo>
                    <a:pt x="2" y="16"/>
                    <a:pt x="2" y="15"/>
                    <a:pt x="2" y="17"/>
                  </a:cubicBezTo>
                  <a:cubicBezTo>
                    <a:pt x="2" y="19"/>
                    <a:pt x="3" y="22"/>
                    <a:pt x="6" y="22"/>
                  </a:cubicBezTo>
                  <a:cubicBezTo>
                    <a:pt x="4" y="20"/>
                    <a:pt x="4" y="19"/>
                    <a:pt x="3" y="1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15244669" y="4814056"/>
              <a:ext cx="136988" cy="80454"/>
            </a:xfrm>
            <a:custGeom>
              <a:rect b="b" l="l" r="r" t="t"/>
              <a:pathLst>
                <a:path extrusionOk="0" h="19" w="32">
                  <a:moveTo>
                    <a:pt x="8" y="18"/>
                  </a:moveTo>
                  <a:cubicBezTo>
                    <a:pt x="6" y="15"/>
                    <a:pt x="1" y="16"/>
                    <a:pt x="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2" y="11"/>
                    <a:pt x="12" y="11"/>
                  </a:cubicBezTo>
                  <a:cubicBezTo>
                    <a:pt x="16" y="9"/>
                    <a:pt x="21" y="10"/>
                    <a:pt x="23" y="9"/>
                  </a:cubicBezTo>
                  <a:cubicBezTo>
                    <a:pt x="27" y="7"/>
                    <a:pt x="25" y="0"/>
                    <a:pt x="29" y="0"/>
                  </a:cubicBezTo>
                  <a:cubicBezTo>
                    <a:pt x="31" y="0"/>
                    <a:pt x="32" y="3"/>
                    <a:pt x="32" y="5"/>
                  </a:cubicBezTo>
                  <a:cubicBezTo>
                    <a:pt x="32" y="11"/>
                    <a:pt x="26" y="9"/>
                    <a:pt x="26" y="15"/>
                  </a:cubicBezTo>
                  <a:cubicBezTo>
                    <a:pt x="21" y="16"/>
                    <a:pt x="18" y="19"/>
                    <a:pt x="12" y="19"/>
                  </a:cubicBezTo>
                  <a:cubicBezTo>
                    <a:pt x="11" y="19"/>
                    <a:pt x="7" y="17"/>
                    <a:pt x="7" y="16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14618439" y="4677068"/>
              <a:ext cx="713205" cy="371825"/>
            </a:xfrm>
            <a:custGeom>
              <a:rect b="b" l="l" r="r" t="t"/>
              <a:pathLst>
                <a:path extrusionOk="0" h="87" w="166">
                  <a:moveTo>
                    <a:pt x="83" y="18"/>
                  </a:moveTo>
                  <a:cubicBezTo>
                    <a:pt x="86" y="22"/>
                    <a:pt x="96" y="25"/>
                    <a:pt x="104" y="25"/>
                  </a:cubicBezTo>
                  <a:cubicBezTo>
                    <a:pt x="107" y="25"/>
                    <a:pt x="109" y="29"/>
                    <a:pt x="112" y="29"/>
                  </a:cubicBezTo>
                  <a:cubicBezTo>
                    <a:pt x="112" y="32"/>
                    <a:pt x="115" y="32"/>
                    <a:pt x="116" y="32"/>
                  </a:cubicBezTo>
                  <a:cubicBezTo>
                    <a:pt x="125" y="35"/>
                    <a:pt x="125" y="43"/>
                    <a:pt x="132" y="46"/>
                  </a:cubicBezTo>
                  <a:cubicBezTo>
                    <a:pt x="135" y="48"/>
                    <a:pt x="141" y="45"/>
                    <a:pt x="141" y="51"/>
                  </a:cubicBezTo>
                  <a:cubicBezTo>
                    <a:pt x="141" y="54"/>
                    <a:pt x="135" y="53"/>
                    <a:pt x="135" y="56"/>
                  </a:cubicBezTo>
                  <a:cubicBezTo>
                    <a:pt x="135" y="57"/>
                    <a:pt x="140" y="62"/>
                    <a:pt x="141" y="62"/>
                  </a:cubicBezTo>
                  <a:cubicBezTo>
                    <a:pt x="144" y="65"/>
                    <a:pt x="143" y="67"/>
                    <a:pt x="145" y="71"/>
                  </a:cubicBezTo>
                  <a:cubicBezTo>
                    <a:pt x="146" y="72"/>
                    <a:pt x="150" y="74"/>
                    <a:pt x="152" y="74"/>
                  </a:cubicBezTo>
                  <a:cubicBezTo>
                    <a:pt x="152" y="74"/>
                    <a:pt x="153" y="76"/>
                    <a:pt x="154" y="77"/>
                  </a:cubicBezTo>
                  <a:cubicBezTo>
                    <a:pt x="154" y="78"/>
                    <a:pt x="156" y="77"/>
                    <a:pt x="157" y="77"/>
                  </a:cubicBezTo>
                  <a:cubicBezTo>
                    <a:pt x="159" y="78"/>
                    <a:pt x="160" y="80"/>
                    <a:pt x="160" y="81"/>
                  </a:cubicBezTo>
                  <a:cubicBezTo>
                    <a:pt x="161" y="82"/>
                    <a:pt x="165" y="82"/>
                    <a:pt x="166" y="82"/>
                  </a:cubicBezTo>
                  <a:cubicBezTo>
                    <a:pt x="164" y="83"/>
                    <a:pt x="162" y="85"/>
                    <a:pt x="162" y="87"/>
                  </a:cubicBezTo>
                  <a:cubicBezTo>
                    <a:pt x="162" y="87"/>
                    <a:pt x="161" y="87"/>
                    <a:pt x="160" y="87"/>
                  </a:cubicBezTo>
                  <a:cubicBezTo>
                    <a:pt x="160" y="87"/>
                    <a:pt x="156" y="84"/>
                    <a:pt x="155" y="8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3" y="82"/>
                    <a:pt x="137" y="79"/>
                    <a:pt x="137" y="76"/>
                  </a:cubicBezTo>
                  <a:cubicBezTo>
                    <a:pt x="137" y="75"/>
                    <a:pt x="134" y="74"/>
                    <a:pt x="134" y="74"/>
                  </a:cubicBezTo>
                  <a:cubicBezTo>
                    <a:pt x="128" y="68"/>
                    <a:pt x="123" y="60"/>
                    <a:pt x="113" y="60"/>
                  </a:cubicBezTo>
                  <a:cubicBezTo>
                    <a:pt x="106" y="60"/>
                    <a:pt x="107" y="65"/>
                    <a:pt x="103" y="67"/>
                  </a:cubicBezTo>
                  <a:cubicBezTo>
                    <a:pt x="104" y="71"/>
                    <a:pt x="101" y="72"/>
                    <a:pt x="101" y="74"/>
                  </a:cubicBezTo>
                  <a:cubicBezTo>
                    <a:pt x="95" y="74"/>
                    <a:pt x="94" y="74"/>
                    <a:pt x="90" y="74"/>
                  </a:cubicBezTo>
                  <a:cubicBezTo>
                    <a:pt x="83" y="74"/>
                    <a:pt x="81" y="65"/>
                    <a:pt x="74" y="65"/>
                  </a:cubicBezTo>
                  <a:cubicBezTo>
                    <a:pt x="72" y="65"/>
                    <a:pt x="69" y="65"/>
                    <a:pt x="69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1" y="67"/>
                    <a:pt x="59" y="67"/>
                    <a:pt x="59" y="64"/>
                  </a:cubicBezTo>
                  <a:cubicBezTo>
                    <a:pt x="59" y="61"/>
                    <a:pt x="64" y="60"/>
                    <a:pt x="66" y="59"/>
                  </a:cubicBezTo>
                  <a:cubicBezTo>
                    <a:pt x="62" y="55"/>
                    <a:pt x="63" y="51"/>
                    <a:pt x="62" y="46"/>
                  </a:cubicBezTo>
                  <a:cubicBezTo>
                    <a:pt x="61" y="43"/>
                    <a:pt x="53" y="40"/>
                    <a:pt x="50" y="38"/>
                  </a:cubicBezTo>
                  <a:cubicBezTo>
                    <a:pt x="47" y="37"/>
                    <a:pt x="39" y="35"/>
                    <a:pt x="34" y="35"/>
                  </a:cubicBezTo>
                  <a:cubicBezTo>
                    <a:pt x="30" y="35"/>
                    <a:pt x="28" y="28"/>
                    <a:pt x="24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9"/>
                    <a:pt x="22" y="32"/>
                    <a:pt x="20" y="32"/>
                  </a:cubicBezTo>
                  <a:cubicBezTo>
                    <a:pt x="19" y="32"/>
                    <a:pt x="17" y="32"/>
                    <a:pt x="17" y="31"/>
                  </a:cubicBezTo>
                  <a:cubicBezTo>
                    <a:pt x="15" y="28"/>
                    <a:pt x="17" y="27"/>
                    <a:pt x="15" y="25"/>
                  </a:cubicBezTo>
                  <a:cubicBezTo>
                    <a:pt x="14" y="23"/>
                    <a:pt x="11" y="24"/>
                    <a:pt x="10" y="21"/>
                  </a:cubicBezTo>
                  <a:cubicBezTo>
                    <a:pt x="14" y="19"/>
                    <a:pt x="23" y="20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7"/>
                    <a:pt x="18" y="18"/>
                    <a:pt x="14" y="18"/>
                  </a:cubicBezTo>
                  <a:cubicBezTo>
                    <a:pt x="13" y="18"/>
                    <a:pt x="12" y="17"/>
                    <a:pt x="10" y="17"/>
                  </a:cubicBezTo>
                  <a:cubicBezTo>
                    <a:pt x="10" y="17"/>
                    <a:pt x="9" y="15"/>
                    <a:pt x="9" y="14"/>
                  </a:cubicBezTo>
                  <a:cubicBezTo>
                    <a:pt x="7" y="10"/>
                    <a:pt x="0" y="12"/>
                    <a:pt x="0" y="8"/>
                  </a:cubicBezTo>
                  <a:cubicBezTo>
                    <a:pt x="0" y="6"/>
                    <a:pt x="2" y="5"/>
                    <a:pt x="4" y="5"/>
                  </a:cubicBezTo>
                  <a:cubicBezTo>
                    <a:pt x="7" y="5"/>
                    <a:pt x="9" y="0"/>
                    <a:pt x="14" y="0"/>
                  </a:cubicBezTo>
                  <a:cubicBezTo>
                    <a:pt x="19" y="0"/>
                    <a:pt x="23" y="5"/>
                    <a:pt x="28" y="6"/>
                  </a:cubicBezTo>
                  <a:cubicBezTo>
                    <a:pt x="28" y="10"/>
                    <a:pt x="28" y="14"/>
                    <a:pt x="28" y="17"/>
                  </a:cubicBezTo>
                  <a:cubicBezTo>
                    <a:pt x="28" y="18"/>
                    <a:pt x="30" y="19"/>
                    <a:pt x="32" y="19"/>
                  </a:cubicBezTo>
                  <a:cubicBezTo>
                    <a:pt x="32" y="20"/>
                    <a:pt x="36" y="25"/>
                    <a:pt x="38" y="25"/>
                  </a:cubicBezTo>
                  <a:cubicBezTo>
                    <a:pt x="40" y="25"/>
                    <a:pt x="43" y="21"/>
                    <a:pt x="43" y="20"/>
                  </a:cubicBezTo>
                  <a:cubicBezTo>
                    <a:pt x="46" y="18"/>
                    <a:pt x="46" y="17"/>
                    <a:pt x="50" y="16"/>
                  </a:cubicBezTo>
                  <a:cubicBezTo>
                    <a:pt x="53" y="15"/>
                    <a:pt x="56" y="10"/>
                    <a:pt x="60" y="10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7" y="12"/>
                    <a:pt x="69" y="16"/>
                    <a:pt x="71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0" y="18"/>
                    <a:pt x="83" y="19"/>
                    <a:pt x="84" y="19"/>
                  </a:cubicBezTo>
                  <a:cubicBezTo>
                    <a:pt x="84" y="20"/>
                    <a:pt x="84" y="20"/>
                    <a:pt x="84" y="20"/>
                  </a:cubicBezTo>
                  <a:lnTo>
                    <a:pt x="83" y="1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15342516" y="4757522"/>
              <a:ext cx="69580" cy="73930"/>
            </a:xfrm>
            <a:custGeom>
              <a:rect b="b" l="l" r="r" t="t"/>
              <a:pathLst>
                <a:path extrusionOk="0" h="17" w="16">
                  <a:moveTo>
                    <a:pt x="14" y="16"/>
                  </a:moveTo>
                  <a:cubicBezTo>
                    <a:pt x="11" y="16"/>
                    <a:pt x="11" y="14"/>
                    <a:pt x="12" y="11"/>
                  </a:cubicBezTo>
                  <a:cubicBezTo>
                    <a:pt x="8" y="9"/>
                    <a:pt x="8" y="6"/>
                    <a:pt x="5" y="4"/>
                  </a:cubicBezTo>
                  <a:cubicBezTo>
                    <a:pt x="2" y="2"/>
                    <a:pt x="0" y="3"/>
                    <a:pt x="0" y="0"/>
                  </a:cubicBezTo>
                  <a:cubicBezTo>
                    <a:pt x="5" y="2"/>
                    <a:pt x="8" y="6"/>
                    <a:pt x="11" y="9"/>
                  </a:cubicBezTo>
                  <a:cubicBezTo>
                    <a:pt x="13" y="11"/>
                    <a:pt x="16" y="10"/>
                    <a:pt x="16" y="14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15468631" y="4861893"/>
              <a:ext cx="32616" cy="45664"/>
            </a:xfrm>
            <a:custGeom>
              <a:rect b="b" l="l" r="r" t="t"/>
              <a:pathLst>
                <a:path extrusionOk="0" h="11" w="8">
                  <a:moveTo>
                    <a:pt x="4" y="6"/>
                  </a:moveTo>
                  <a:cubicBezTo>
                    <a:pt x="1" y="6"/>
                    <a:pt x="0" y="3"/>
                    <a:pt x="0" y="0"/>
                  </a:cubicBezTo>
                  <a:cubicBezTo>
                    <a:pt x="2" y="1"/>
                    <a:pt x="8" y="7"/>
                    <a:pt x="8" y="8"/>
                  </a:cubicBezTo>
                  <a:cubicBezTo>
                    <a:pt x="8" y="9"/>
                    <a:pt x="7" y="11"/>
                    <a:pt x="6" y="11"/>
                  </a:cubicBezTo>
                  <a:cubicBezTo>
                    <a:pt x="5" y="11"/>
                    <a:pt x="4" y="9"/>
                    <a:pt x="4" y="9"/>
                  </a:cubicBezTo>
                  <a:cubicBezTo>
                    <a:pt x="4" y="8"/>
                    <a:pt x="4" y="7"/>
                    <a:pt x="4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15583875" y="4929301"/>
              <a:ext cx="47836" cy="26092"/>
            </a:xfrm>
            <a:custGeom>
              <a:rect b="b" l="l" r="r" t="t"/>
              <a:pathLst>
                <a:path extrusionOk="0" h="6" w="11">
                  <a:moveTo>
                    <a:pt x="1" y="0"/>
                  </a:moveTo>
                  <a:cubicBezTo>
                    <a:pt x="4" y="1"/>
                    <a:pt x="10" y="3"/>
                    <a:pt x="11" y="5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7" y="6"/>
                    <a:pt x="0" y="4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15527341" y="4898859"/>
              <a:ext cx="30442" cy="17396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cubicBezTo>
                    <a:pt x="3" y="2"/>
                    <a:pt x="5" y="1"/>
                    <a:pt x="7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15103330" y="6179584"/>
              <a:ext cx="136988" cy="136988"/>
            </a:xfrm>
            <a:custGeom>
              <a:rect b="b" l="l" r="r" t="t"/>
              <a:pathLst>
                <a:path extrusionOk="0" h="32" w="32">
                  <a:moveTo>
                    <a:pt x="16" y="4"/>
                  </a:moveTo>
                  <a:cubicBezTo>
                    <a:pt x="20" y="4"/>
                    <a:pt x="25" y="3"/>
                    <a:pt x="29" y="1"/>
                  </a:cubicBezTo>
                  <a:cubicBezTo>
                    <a:pt x="30" y="5"/>
                    <a:pt x="32" y="7"/>
                    <a:pt x="32" y="10"/>
                  </a:cubicBezTo>
                  <a:cubicBezTo>
                    <a:pt x="32" y="16"/>
                    <a:pt x="24" y="32"/>
                    <a:pt x="18" y="32"/>
                  </a:cubicBezTo>
                  <a:cubicBezTo>
                    <a:pt x="10" y="32"/>
                    <a:pt x="0" y="10"/>
                    <a:pt x="0" y="4"/>
                  </a:cubicBezTo>
                  <a:cubicBezTo>
                    <a:pt x="0" y="0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15222923" y="6153492"/>
              <a:ext cx="13046" cy="21744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cubicBezTo>
                    <a:pt x="3" y="3"/>
                    <a:pt x="3" y="3"/>
                    <a:pt x="3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14820658" y="5981713"/>
              <a:ext cx="41314" cy="21744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cubicBezTo>
                    <a:pt x="7" y="4"/>
                    <a:pt x="3" y="5"/>
                    <a:pt x="0" y="2"/>
                  </a:cubicBezTo>
                  <a:cubicBezTo>
                    <a:pt x="6" y="0"/>
                    <a:pt x="6" y="0"/>
                    <a:pt x="10" y="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14592345" y="5066287"/>
              <a:ext cx="47836" cy="21744"/>
            </a:xfrm>
            <a:custGeom>
              <a:rect b="b" l="l" r="r" t="t"/>
              <a:pathLst>
                <a:path extrusionOk="0" h="5" w="11">
                  <a:moveTo>
                    <a:pt x="11" y="1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5" y="5"/>
                    <a:pt x="1" y="3"/>
                    <a:pt x="0" y="2"/>
                  </a:cubicBezTo>
                  <a:cubicBezTo>
                    <a:pt x="5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14005256" y="5048893"/>
              <a:ext cx="1415539" cy="1074158"/>
            </a:xfrm>
            <a:custGeom>
              <a:rect b="b" l="l" r="r" t="t"/>
              <a:pathLst>
                <a:path extrusionOk="0" h="250" w="330">
                  <a:moveTo>
                    <a:pt x="322" y="122"/>
                  </a:moveTo>
                  <a:cubicBezTo>
                    <a:pt x="327" y="128"/>
                    <a:pt x="330" y="143"/>
                    <a:pt x="330" y="152"/>
                  </a:cubicBezTo>
                  <a:cubicBezTo>
                    <a:pt x="330" y="158"/>
                    <a:pt x="328" y="167"/>
                    <a:pt x="326" y="169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4" y="180"/>
                    <a:pt x="325" y="181"/>
                    <a:pt x="324" y="183"/>
                  </a:cubicBezTo>
                  <a:cubicBezTo>
                    <a:pt x="318" y="191"/>
                    <a:pt x="313" y="194"/>
                    <a:pt x="310" y="203"/>
                  </a:cubicBezTo>
                  <a:cubicBezTo>
                    <a:pt x="308" y="210"/>
                    <a:pt x="302" y="219"/>
                    <a:pt x="302" y="229"/>
                  </a:cubicBezTo>
                  <a:cubicBezTo>
                    <a:pt x="302" y="229"/>
                    <a:pt x="302" y="229"/>
                    <a:pt x="302" y="229"/>
                  </a:cubicBezTo>
                  <a:cubicBezTo>
                    <a:pt x="299" y="242"/>
                    <a:pt x="275" y="236"/>
                    <a:pt x="273" y="250"/>
                  </a:cubicBezTo>
                  <a:cubicBezTo>
                    <a:pt x="271" y="249"/>
                    <a:pt x="259" y="243"/>
                    <a:pt x="259" y="241"/>
                  </a:cubicBezTo>
                  <a:cubicBezTo>
                    <a:pt x="252" y="241"/>
                    <a:pt x="254" y="247"/>
                    <a:pt x="247" y="247"/>
                  </a:cubicBezTo>
                  <a:cubicBezTo>
                    <a:pt x="236" y="247"/>
                    <a:pt x="218" y="240"/>
                    <a:pt x="218" y="228"/>
                  </a:cubicBezTo>
                  <a:cubicBezTo>
                    <a:pt x="218" y="224"/>
                    <a:pt x="214" y="220"/>
                    <a:pt x="214" y="217"/>
                  </a:cubicBezTo>
                  <a:cubicBezTo>
                    <a:pt x="214" y="217"/>
                    <a:pt x="213" y="215"/>
                    <a:pt x="213" y="215"/>
                  </a:cubicBezTo>
                  <a:cubicBezTo>
                    <a:pt x="211" y="216"/>
                    <a:pt x="210" y="217"/>
                    <a:pt x="208" y="217"/>
                  </a:cubicBezTo>
                  <a:cubicBezTo>
                    <a:pt x="204" y="217"/>
                    <a:pt x="204" y="217"/>
                    <a:pt x="204" y="217"/>
                  </a:cubicBezTo>
                  <a:cubicBezTo>
                    <a:pt x="205" y="215"/>
                    <a:pt x="206" y="214"/>
                    <a:pt x="206" y="211"/>
                  </a:cubicBezTo>
                  <a:cubicBezTo>
                    <a:pt x="206" y="207"/>
                    <a:pt x="204" y="206"/>
                    <a:pt x="203" y="205"/>
                  </a:cubicBezTo>
                  <a:cubicBezTo>
                    <a:pt x="203" y="206"/>
                    <a:pt x="203" y="207"/>
                    <a:pt x="203" y="208"/>
                  </a:cubicBezTo>
                  <a:cubicBezTo>
                    <a:pt x="200" y="209"/>
                    <a:pt x="200" y="214"/>
                    <a:pt x="196" y="214"/>
                  </a:cubicBezTo>
                  <a:cubicBezTo>
                    <a:pt x="194" y="214"/>
                    <a:pt x="193" y="213"/>
                    <a:pt x="193" y="211"/>
                  </a:cubicBezTo>
                  <a:cubicBezTo>
                    <a:pt x="200" y="210"/>
                    <a:pt x="201" y="195"/>
                    <a:pt x="201" y="191"/>
                  </a:cubicBezTo>
                  <a:cubicBezTo>
                    <a:pt x="196" y="196"/>
                    <a:pt x="189" y="211"/>
                    <a:pt x="183" y="211"/>
                  </a:cubicBezTo>
                  <a:cubicBezTo>
                    <a:pt x="179" y="211"/>
                    <a:pt x="180" y="206"/>
                    <a:pt x="180" y="206"/>
                  </a:cubicBezTo>
                  <a:cubicBezTo>
                    <a:pt x="178" y="206"/>
                    <a:pt x="172" y="192"/>
                    <a:pt x="170" y="188"/>
                  </a:cubicBezTo>
                  <a:cubicBezTo>
                    <a:pt x="165" y="183"/>
                    <a:pt x="148" y="180"/>
                    <a:pt x="139" y="180"/>
                  </a:cubicBezTo>
                  <a:cubicBezTo>
                    <a:pt x="128" y="180"/>
                    <a:pt x="126" y="184"/>
                    <a:pt x="120" y="186"/>
                  </a:cubicBezTo>
                  <a:cubicBezTo>
                    <a:pt x="105" y="191"/>
                    <a:pt x="87" y="186"/>
                    <a:pt x="85" y="201"/>
                  </a:cubicBezTo>
                  <a:cubicBezTo>
                    <a:pt x="79" y="201"/>
                    <a:pt x="74" y="203"/>
                    <a:pt x="68" y="203"/>
                  </a:cubicBezTo>
                  <a:cubicBezTo>
                    <a:pt x="63" y="200"/>
                    <a:pt x="63" y="203"/>
                    <a:pt x="60" y="203"/>
                  </a:cubicBezTo>
                  <a:cubicBezTo>
                    <a:pt x="50" y="203"/>
                    <a:pt x="45" y="212"/>
                    <a:pt x="33" y="212"/>
                  </a:cubicBezTo>
                  <a:cubicBezTo>
                    <a:pt x="28" y="212"/>
                    <a:pt x="14" y="206"/>
                    <a:pt x="14" y="202"/>
                  </a:cubicBezTo>
                  <a:cubicBezTo>
                    <a:pt x="14" y="198"/>
                    <a:pt x="21" y="196"/>
                    <a:pt x="21" y="189"/>
                  </a:cubicBezTo>
                  <a:cubicBezTo>
                    <a:pt x="21" y="181"/>
                    <a:pt x="16" y="176"/>
                    <a:pt x="15" y="171"/>
                  </a:cubicBezTo>
                  <a:cubicBezTo>
                    <a:pt x="11" y="159"/>
                    <a:pt x="10" y="155"/>
                    <a:pt x="7" y="143"/>
                  </a:cubicBezTo>
                  <a:cubicBezTo>
                    <a:pt x="5" y="139"/>
                    <a:pt x="0" y="138"/>
                    <a:pt x="1" y="133"/>
                  </a:cubicBezTo>
                  <a:cubicBezTo>
                    <a:pt x="2" y="132"/>
                    <a:pt x="2" y="131"/>
                    <a:pt x="3" y="130"/>
                  </a:cubicBezTo>
                  <a:cubicBezTo>
                    <a:pt x="3" y="131"/>
                    <a:pt x="4" y="132"/>
                    <a:pt x="5" y="133"/>
                  </a:cubicBezTo>
                  <a:cubicBezTo>
                    <a:pt x="6" y="132"/>
                    <a:pt x="5" y="131"/>
                    <a:pt x="5" y="130"/>
                  </a:cubicBezTo>
                  <a:cubicBezTo>
                    <a:pt x="5" y="125"/>
                    <a:pt x="2" y="122"/>
                    <a:pt x="2" y="115"/>
                  </a:cubicBezTo>
                  <a:cubicBezTo>
                    <a:pt x="2" y="106"/>
                    <a:pt x="2" y="105"/>
                    <a:pt x="2" y="98"/>
                  </a:cubicBezTo>
                  <a:cubicBezTo>
                    <a:pt x="2" y="96"/>
                    <a:pt x="4" y="95"/>
                    <a:pt x="5" y="95"/>
                  </a:cubicBezTo>
                  <a:cubicBezTo>
                    <a:pt x="5" y="95"/>
                    <a:pt x="5" y="97"/>
                    <a:pt x="5" y="97"/>
                  </a:cubicBezTo>
                  <a:cubicBezTo>
                    <a:pt x="11" y="97"/>
                    <a:pt x="17" y="90"/>
                    <a:pt x="21" y="87"/>
                  </a:cubicBezTo>
                  <a:cubicBezTo>
                    <a:pt x="24" y="83"/>
                    <a:pt x="34" y="82"/>
                    <a:pt x="40" y="82"/>
                  </a:cubicBezTo>
                  <a:cubicBezTo>
                    <a:pt x="50" y="80"/>
                    <a:pt x="74" y="72"/>
                    <a:pt x="74" y="62"/>
                  </a:cubicBezTo>
                  <a:cubicBezTo>
                    <a:pt x="74" y="60"/>
                    <a:pt x="74" y="59"/>
                    <a:pt x="74" y="57"/>
                  </a:cubicBezTo>
                  <a:cubicBezTo>
                    <a:pt x="74" y="54"/>
                    <a:pt x="74" y="51"/>
                    <a:pt x="77" y="50"/>
                  </a:cubicBezTo>
                  <a:cubicBezTo>
                    <a:pt x="79" y="53"/>
                    <a:pt x="80" y="54"/>
                    <a:pt x="82" y="56"/>
                  </a:cubicBezTo>
                  <a:cubicBezTo>
                    <a:pt x="85" y="54"/>
                    <a:pt x="83" y="49"/>
                    <a:pt x="85" y="46"/>
                  </a:cubicBezTo>
                  <a:cubicBezTo>
                    <a:pt x="87" y="47"/>
                    <a:pt x="89" y="49"/>
                    <a:pt x="91" y="49"/>
                  </a:cubicBezTo>
                  <a:cubicBezTo>
                    <a:pt x="91" y="41"/>
                    <a:pt x="97" y="39"/>
                    <a:pt x="97" y="33"/>
                  </a:cubicBezTo>
                  <a:cubicBezTo>
                    <a:pt x="105" y="33"/>
                    <a:pt x="106" y="27"/>
                    <a:pt x="112" y="27"/>
                  </a:cubicBezTo>
                  <a:cubicBezTo>
                    <a:pt x="118" y="27"/>
                    <a:pt x="120" y="33"/>
                    <a:pt x="121" y="38"/>
                  </a:cubicBezTo>
                  <a:cubicBezTo>
                    <a:pt x="122" y="36"/>
                    <a:pt x="125" y="35"/>
                    <a:pt x="127" y="35"/>
                  </a:cubicBezTo>
                  <a:cubicBezTo>
                    <a:pt x="129" y="35"/>
                    <a:pt x="131" y="37"/>
                    <a:pt x="132" y="37"/>
                  </a:cubicBezTo>
                  <a:cubicBezTo>
                    <a:pt x="133" y="35"/>
                    <a:pt x="132" y="33"/>
                    <a:pt x="132" y="30"/>
                  </a:cubicBezTo>
                  <a:cubicBezTo>
                    <a:pt x="132" y="26"/>
                    <a:pt x="137" y="24"/>
                    <a:pt x="137" y="20"/>
                  </a:cubicBezTo>
                  <a:cubicBezTo>
                    <a:pt x="137" y="16"/>
                    <a:pt x="148" y="13"/>
                    <a:pt x="153" y="13"/>
                  </a:cubicBezTo>
                  <a:cubicBezTo>
                    <a:pt x="155" y="13"/>
                    <a:pt x="157" y="12"/>
                    <a:pt x="158" y="11"/>
                  </a:cubicBezTo>
                  <a:cubicBezTo>
                    <a:pt x="157" y="9"/>
                    <a:pt x="154" y="8"/>
                    <a:pt x="153" y="5"/>
                  </a:cubicBezTo>
                  <a:cubicBezTo>
                    <a:pt x="163" y="9"/>
                    <a:pt x="169" y="13"/>
                    <a:pt x="179" y="13"/>
                  </a:cubicBezTo>
                  <a:cubicBezTo>
                    <a:pt x="183" y="13"/>
                    <a:pt x="184" y="10"/>
                    <a:pt x="187" y="10"/>
                  </a:cubicBezTo>
                  <a:cubicBezTo>
                    <a:pt x="189" y="10"/>
                    <a:pt x="193" y="13"/>
                    <a:pt x="193" y="16"/>
                  </a:cubicBezTo>
                  <a:cubicBezTo>
                    <a:pt x="193" y="19"/>
                    <a:pt x="188" y="20"/>
                    <a:pt x="186" y="21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8"/>
                    <a:pt x="187" y="37"/>
                    <a:pt x="188" y="39"/>
                  </a:cubicBezTo>
                  <a:cubicBezTo>
                    <a:pt x="190" y="40"/>
                    <a:pt x="190" y="44"/>
                    <a:pt x="191" y="44"/>
                  </a:cubicBezTo>
                  <a:cubicBezTo>
                    <a:pt x="199" y="47"/>
                    <a:pt x="203" y="49"/>
                    <a:pt x="210" y="51"/>
                  </a:cubicBezTo>
                  <a:cubicBezTo>
                    <a:pt x="215" y="53"/>
                    <a:pt x="216" y="59"/>
                    <a:pt x="221" y="59"/>
                  </a:cubicBezTo>
                  <a:cubicBezTo>
                    <a:pt x="230" y="59"/>
                    <a:pt x="232" y="42"/>
                    <a:pt x="233" y="36"/>
                  </a:cubicBezTo>
                  <a:cubicBezTo>
                    <a:pt x="233" y="10"/>
                    <a:pt x="233" y="10"/>
                    <a:pt x="233" y="10"/>
                  </a:cubicBezTo>
                  <a:cubicBezTo>
                    <a:pt x="238" y="6"/>
                    <a:pt x="237" y="3"/>
                    <a:pt x="241" y="0"/>
                  </a:cubicBezTo>
                  <a:cubicBezTo>
                    <a:pt x="242" y="8"/>
                    <a:pt x="246" y="13"/>
                    <a:pt x="248" y="18"/>
                  </a:cubicBezTo>
                  <a:cubicBezTo>
                    <a:pt x="249" y="22"/>
                    <a:pt x="248" y="28"/>
                    <a:pt x="251" y="30"/>
                  </a:cubicBezTo>
                  <a:cubicBezTo>
                    <a:pt x="254" y="31"/>
                    <a:pt x="259" y="33"/>
                    <a:pt x="260" y="33"/>
                  </a:cubicBezTo>
                  <a:cubicBezTo>
                    <a:pt x="264" y="35"/>
                    <a:pt x="264" y="45"/>
                    <a:pt x="265" y="49"/>
                  </a:cubicBezTo>
                  <a:cubicBezTo>
                    <a:pt x="268" y="57"/>
                    <a:pt x="270" y="61"/>
                    <a:pt x="272" y="68"/>
                  </a:cubicBezTo>
                  <a:cubicBezTo>
                    <a:pt x="274" y="75"/>
                    <a:pt x="287" y="77"/>
                    <a:pt x="292" y="82"/>
                  </a:cubicBezTo>
                  <a:cubicBezTo>
                    <a:pt x="295" y="86"/>
                    <a:pt x="296" y="91"/>
                    <a:pt x="297" y="95"/>
                  </a:cubicBezTo>
                  <a:cubicBezTo>
                    <a:pt x="298" y="99"/>
                    <a:pt x="303" y="99"/>
                    <a:pt x="306" y="99"/>
                  </a:cubicBezTo>
                  <a:cubicBezTo>
                    <a:pt x="306" y="110"/>
                    <a:pt x="317" y="115"/>
                    <a:pt x="323" y="121"/>
                  </a:cubicBezTo>
                  <a:lnTo>
                    <a:pt x="322" y="12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13722583" y="4718382"/>
              <a:ext cx="58710" cy="56534"/>
            </a:xfrm>
            <a:custGeom>
              <a:rect b="b" l="l" r="r" t="t"/>
              <a:pathLst>
                <a:path extrusionOk="0" h="13" w="14">
                  <a:moveTo>
                    <a:pt x="8" y="11"/>
                  </a:moveTo>
                  <a:cubicBezTo>
                    <a:pt x="8" y="11"/>
                    <a:pt x="6" y="8"/>
                    <a:pt x="6" y="7"/>
                  </a:cubicBezTo>
                  <a:cubicBezTo>
                    <a:pt x="5" y="5"/>
                    <a:pt x="0" y="6"/>
                    <a:pt x="0" y="4"/>
                  </a:cubicBezTo>
                  <a:cubicBezTo>
                    <a:pt x="0" y="2"/>
                    <a:pt x="4" y="0"/>
                    <a:pt x="6" y="0"/>
                  </a:cubicBezTo>
                  <a:cubicBezTo>
                    <a:pt x="8" y="4"/>
                    <a:pt x="10" y="10"/>
                    <a:pt x="14" y="10"/>
                  </a:cubicBezTo>
                  <a:cubicBezTo>
                    <a:pt x="14" y="11"/>
                    <a:pt x="14" y="12"/>
                    <a:pt x="14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0" y="13"/>
                    <a:pt x="9" y="11"/>
                    <a:pt x="8" y="1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13811734" y="4757522"/>
              <a:ext cx="26092" cy="21744"/>
            </a:xfrm>
            <a:custGeom>
              <a:rect b="b" l="l" r="r" t="t"/>
              <a:pathLst>
                <a:path extrusionOk="0" h="5" w="6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13498619" y="4705336"/>
              <a:ext cx="26092" cy="34790"/>
            </a:xfrm>
            <a:custGeom>
              <a:rect b="b" l="l" r="r" t="t"/>
              <a:pathLst>
                <a:path extrusionOk="0" h="8" w="6">
                  <a:moveTo>
                    <a:pt x="1" y="0"/>
                  </a:moveTo>
                  <a:cubicBezTo>
                    <a:pt x="4" y="3"/>
                    <a:pt x="6" y="4"/>
                    <a:pt x="5" y="8"/>
                  </a:cubicBezTo>
                  <a:cubicBezTo>
                    <a:pt x="4" y="8"/>
                    <a:pt x="0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13455131" y="4629232"/>
              <a:ext cx="34790" cy="30442"/>
            </a:xfrm>
            <a:custGeom>
              <a:rect b="b" l="l" r="r" t="t"/>
              <a:pathLst>
                <a:path extrusionOk="0" h="7" w="8">
                  <a:moveTo>
                    <a:pt x="1" y="0"/>
                  </a:moveTo>
                  <a:cubicBezTo>
                    <a:pt x="3" y="1"/>
                    <a:pt x="8" y="7"/>
                    <a:pt x="5" y="7"/>
                  </a:cubicBezTo>
                  <a:cubicBezTo>
                    <a:pt x="4" y="7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8271345" y="4681418"/>
              <a:ext cx="82628" cy="63058"/>
            </a:xfrm>
            <a:custGeom>
              <a:rect b="b" l="l" r="r" t="t"/>
              <a:pathLst>
                <a:path extrusionOk="0" h="15" w="19">
                  <a:moveTo>
                    <a:pt x="7" y="0"/>
                  </a:moveTo>
                  <a:cubicBezTo>
                    <a:pt x="8" y="1"/>
                    <a:pt x="10" y="3"/>
                    <a:pt x="13" y="3"/>
                  </a:cubicBezTo>
                  <a:cubicBezTo>
                    <a:pt x="13" y="7"/>
                    <a:pt x="16" y="3"/>
                    <a:pt x="17" y="3"/>
                  </a:cubicBezTo>
                  <a:cubicBezTo>
                    <a:pt x="18" y="3"/>
                    <a:pt x="19" y="5"/>
                    <a:pt x="19" y="6"/>
                  </a:cubicBezTo>
                  <a:cubicBezTo>
                    <a:pt x="19" y="9"/>
                    <a:pt x="15" y="15"/>
                    <a:pt x="11" y="15"/>
                  </a:cubicBezTo>
                  <a:cubicBezTo>
                    <a:pt x="7" y="15"/>
                    <a:pt x="0" y="10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" y="0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7199363" y="4250885"/>
              <a:ext cx="1635153" cy="2607115"/>
            </a:xfrm>
            <a:custGeom>
              <a:rect b="b" l="l" r="r" t="t"/>
              <a:pathLst>
                <a:path extrusionOk="0" h="607" w="381">
                  <a:moveTo>
                    <a:pt x="74" y="595"/>
                  </a:moveTo>
                  <a:cubicBezTo>
                    <a:pt x="66" y="595"/>
                    <a:pt x="64" y="591"/>
                    <a:pt x="60" y="587"/>
                  </a:cubicBezTo>
                  <a:cubicBezTo>
                    <a:pt x="59" y="586"/>
                    <a:pt x="57" y="585"/>
                    <a:pt x="57" y="584"/>
                  </a:cubicBezTo>
                  <a:cubicBezTo>
                    <a:pt x="57" y="582"/>
                    <a:pt x="63" y="582"/>
                    <a:pt x="63" y="580"/>
                  </a:cubicBezTo>
                  <a:cubicBezTo>
                    <a:pt x="62" y="579"/>
                    <a:pt x="61" y="579"/>
                    <a:pt x="61" y="578"/>
                  </a:cubicBezTo>
                  <a:cubicBezTo>
                    <a:pt x="61" y="577"/>
                    <a:pt x="63" y="575"/>
                    <a:pt x="63" y="573"/>
                  </a:cubicBezTo>
                  <a:cubicBezTo>
                    <a:pt x="63" y="566"/>
                    <a:pt x="55" y="568"/>
                    <a:pt x="55" y="561"/>
                  </a:cubicBezTo>
                  <a:cubicBezTo>
                    <a:pt x="55" y="559"/>
                    <a:pt x="55" y="559"/>
                    <a:pt x="55" y="557"/>
                  </a:cubicBezTo>
                  <a:cubicBezTo>
                    <a:pt x="55" y="551"/>
                    <a:pt x="51" y="541"/>
                    <a:pt x="51" y="536"/>
                  </a:cubicBezTo>
                  <a:cubicBezTo>
                    <a:pt x="51" y="531"/>
                    <a:pt x="57" y="529"/>
                    <a:pt x="57" y="524"/>
                  </a:cubicBezTo>
                  <a:cubicBezTo>
                    <a:pt x="57" y="522"/>
                    <a:pt x="54" y="518"/>
                    <a:pt x="53" y="514"/>
                  </a:cubicBezTo>
                  <a:cubicBezTo>
                    <a:pt x="53" y="512"/>
                    <a:pt x="53" y="512"/>
                    <a:pt x="53" y="512"/>
                  </a:cubicBezTo>
                  <a:cubicBezTo>
                    <a:pt x="53" y="512"/>
                    <a:pt x="53" y="512"/>
                    <a:pt x="53" y="512"/>
                  </a:cubicBezTo>
                  <a:cubicBezTo>
                    <a:pt x="53" y="510"/>
                    <a:pt x="55" y="508"/>
                    <a:pt x="56" y="508"/>
                  </a:cubicBezTo>
                  <a:cubicBezTo>
                    <a:pt x="61" y="508"/>
                    <a:pt x="59" y="514"/>
                    <a:pt x="63" y="514"/>
                  </a:cubicBezTo>
                  <a:cubicBezTo>
                    <a:pt x="73" y="471"/>
                    <a:pt x="73" y="471"/>
                    <a:pt x="73" y="471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72" y="467"/>
                    <a:pt x="71" y="467"/>
                    <a:pt x="70" y="467"/>
                  </a:cubicBezTo>
                  <a:cubicBezTo>
                    <a:pt x="68" y="468"/>
                    <a:pt x="68" y="470"/>
                    <a:pt x="66" y="470"/>
                  </a:cubicBezTo>
                  <a:cubicBezTo>
                    <a:pt x="64" y="470"/>
                    <a:pt x="62" y="463"/>
                    <a:pt x="62" y="460"/>
                  </a:cubicBezTo>
                  <a:cubicBezTo>
                    <a:pt x="62" y="455"/>
                    <a:pt x="64" y="452"/>
                    <a:pt x="65" y="447"/>
                  </a:cubicBezTo>
                  <a:cubicBezTo>
                    <a:pt x="67" y="447"/>
                    <a:pt x="68" y="446"/>
                    <a:pt x="68" y="446"/>
                  </a:cubicBezTo>
                  <a:cubicBezTo>
                    <a:pt x="68" y="444"/>
                    <a:pt x="66" y="442"/>
                    <a:pt x="66" y="442"/>
                  </a:cubicBezTo>
                  <a:cubicBezTo>
                    <a:pt x="65" y="442"/>
                    <a:pt x="65" y="434"/>
                    <a:pt x="65" y="432"/>
                  </a:cubicBezTo>
                  <a:cubicBezTo>
                    <a:pt x="65" y="426"/>
                    <a:pt x="69" y="419"/>
                    <a:pt x="71" y="415"/>
                  </a:cubicBezTo>
                  <a:cubicBezTo>
                    <a:pt x="72" y="413"/>
                    <a:pt x="73" y="409"/>
                    <a:pt x="74" y="407"/>
                  </a:cubicBezTo>
                  <a:cubicBezTo>
                    <a:pt x="75" y="406"/>
                    <a:pt x="77" y="406"/>
                    <a:pt x="77" y="405"/>
                  </a:cubicBezTo>
                  <a:cubicBezTo>
                    <a:pt x="79" y="398"/>
                    <a:pt x="79" y="394"/>
                    <a:pt x="81" y="387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79" y="360"/>
                    <a:pt x="82" y="356"/>
                    <a:pt x="82" y="351"/>
                  </a:cubicBezTo>
                  <a:cubicBezTo>
                    <a:pt x="82" y="341"/>
                    <a:pt x="88" y="333"/>
                    <a:pt x="88" y="324"/>
                  </a:cubicBezTo>
                  <a:cubicBezTo>
                    <a:pt x="88" y="323"/>
                    <a:pt x="88" y="322"/>
                    <a:pt x="88" y="321"/>
                  </a:cubicBezTo>
                  <a:cubicBezTo>
                    <a:pt x="88" y="319"/>
                    <a:pt x="90" y="314"/>
                    <a:pt x="90" y="311"/>
                  </a:cubicBezTo>
                  <a:cubicBezTo>
                    <a:pt x="90" y="302"/>
                    <a:pt x="90" y="302"/>
                    <a:pt x="90" y="298"/>
                  </a:cubicBezTo>
                  <a:cubicBezTo>
                    <a:pt x="90" y="294"/>
                    <a:pt x="93" y="287"/>
                    <a:pt x="93" y="282"/>
                  </a:cubicBezTo>
                  <a:cubicBezTo>
                    <a:pt x="93" y="279"/>
                    <a:pt x="92" y="262"/>
                    <a:pt x="91" y="259"/>
                  </a:cubicBezTo>
                  <a:cubicBezTo>
                    <a:pt x="88" y="252"/>
                    <a:pt x="84" y="248"/>
                    <a:pt x="78" y="245"/>
                  </a:cubicBezTo>
                  <a:cubicBezTo>
                    <a:pt x="74" y="243"/>
                    <a:pt x="71" y="244"/>
                    <a:pt x="68" y="241"/>
                  </a:cubicBezTo>
                  <a:cubicBezTo>
                    <a:pt x="64" y="237"/>
                    <a:pt x="63" y="236"/>
                    <a:pt x="59" y="235"/>
                  </a:cubicBezTo>
                  <a:cubicBezTo>
                    <a:pt x="51" y="232"/>
                    <a:pt x="47" y="228"/>
                    <a:pt x="41" y="223"/>
                  </a:cubicBezTo>
                  <a:cubicBezTo>
                    <a:pt x="39" y="221"/>
                    <a:pt x="40" y="218"/>
                    <a:pt x="40" y="214"/>
                  </a:cubicBezTo>
                  <a:cubicBezTo>
                    <a:pt x="40" y="210"/>
                    <a:pt x="36" y="207"/>
                    <a:pt x="35" y="203"/>
                  </a:cubicBezTo>
                  <a:cubicBezTo>
                    <a:pt x="32" y="196"/>
                    <a:pt x="27" y="191"/>
                    <a:pt x="25" y="185"/>
                  </a:cubicBezTo>
                  <a:cubicBezTo>
                    <a:pt x="23" y="178"/>
                    <a:pt x="21" y="175"/>
                    <a:pt x="18" y="169"/>
                  </a:cubicBezTo>
                  <a:cubicBezTo>
                    <a:pt x="18" y="167"/>
                    <a:pt x="16" y="168"/>
                    <a:pt x="15" y="167"/>
                  </a:cubicBezTo>
                  <a:cubicBezTo>
                    <a:pt x="13" y="165"/>
                    <a:pt x="12" y="161"/>
                    <a:pt x="11" y="159"/>
                  </a:cubicBezTo>
                  <a:cubicBezTo>
                    <a:pt x="10" y="157"/>
                    <a:pt x="8" y="158"/>
                    <a:pt x="7" y="157"/>
                  </a:cubicBezTo>
                  <a:cubicBezTo>
                    <a:pt x="4" y="154"/>
                    <a:pt x="0" y="148"/>
                    <a:pt x="0" y="143"/>
                  </a:cubicBezTo>
                  <a:cubicBezTo>
                    <a:pt x="0" y="139"/>
                    <a:pt x="2" y="135"/>
                    <a:pt x="3" y="134"/>
                  </a:cubicBezTo>
                  <a:cubicBezTo>
                    <a:pt x="5" y="130"/>
                    <a:pt x="11" y="129"/>
                    <a:pt x="12" y="124"/>
                  </a:cubicBezTo>
                  <a:cubicBezTo>
                    <a:pt x="9" y="122"/>
                    <a:pt x="9" y="124"/>
                    <a:pt x="7" y="124"/>
                  </a:cubicBezTo>
                  <a:cubicBezTo>
                    <a:pt x="3" y="124"/>
                    <a:pt x="3" y="118"/>
                    <a:pt x="3" y="114"/>
                  </a:cubicBezTo>
                  <a:cubicBezTo>
                    <a:pt x="3" y="107"/>
                    <a:pt x="10" y="109"/>
                    <a:pt x="9" y="96"/>
                  </a:cubicBezTo>
                  <a:cubicBezTo>
                    <a:pt x="17" y="96"/>
                    <a:pt x="19" y="88"/>
                    <a:pt x="21" y="84"/>
                  </a:cubicBezTo>
                  <a:cubicBezTo>
                    <a:pt x="24" y="77"/>
                    <a:pt x="32" y="79"/>
                    <a:pt x="33" y="72"/>
                  </a:cubicBezTo>
                  <a:cubicBezTo>
                    <a:pt x="32" y="71"/>
                    <a:pt x="30" y="70"/>
                    <a:pt x="30" y="69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6"/>
                    <a:pt x="32" y="66"/>
                    <a:pt x="32" y="65"/>
                  </a:cubicBezTo>
                  <a:cubicBezTo>
                    <a:pt x="32" y="63"/>
                    <a:pt x="30" y="61"/>
                    <a:pt x="30" y="59"/>
                  </a:cubicBezTo>
                  <a:cubicBezTo>
                    <a:pt x="30" y="55"/>
                    <a:pt x="31" y="54"/>
                    <a:pt x="31" y="51"/>
                  </a:cubicBezTo>
                  <a:cubicBezTo>
                    <a:pt x="31" y="45"/>
                    <a:pt x="26" y="46"/>
                    <a:pt x="26" y="41"/>
                  </a:cubicBezTo>
                  <a:cubicBezTo>
                    <a:pt x="26" y="37"/>
                    <a:pt x="32" y="35"/>
                    <a:pt x="33" y="33"/>
                  </a:cubicBezTo>
                  <a:cubicBezTo>
                    <a:pt x="36" y="33"/>
                    <a:pt x="35" y="33"/>
                    <a:pt x="37" y="33"/>
                  </a:cubicBezTo>
                  <a:cubicBezTo>
                    <a:pt x="37" y="32"/>
                    <a:pt x="37" y="32"/>
                    <a:pt x="37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8" y="27"/>
                    <a:pt x="41" y="26"/>
                    <a:pt x="43" y="25"/>
                  </a:cubicBezTo>
                  <a:cubicBezTo>
                    <a:pt x="45" y="24"/>
                    <a:pt x="45" y="20"/>
                    <a:pt x="46" y="18"/>
                  </a:cubicBezTo>
                  <a:cubicBezTo>
                    <a:pt x="47" y="13"/>
                    <a:pt x="50" y="12"/>
                    <a:pt x="53" y="11"/>
                  </a:cubicBezTo>
                  <a:cubicBezTo>
                    <a:pt x="60" y="9"/>
                    <a:pt x="65" y="8"/>
                    <a:pt x="72" y="5"/>
                  </a:cubicBezTo>
                  <a:cubicBezTo>
                    <a:pt x="76" y="4"/>
                    <a:pt x="77" y="0"/>
                    <a:pt x="80" y="0"/>
                  </a:cubicBezTo>
                  <a:cubicBezTo>
                    <a:pt x="82" y="0"/>
                    <a:pt x="83" y="3"/>
                    <a:pt x="83" y="3"/>
                  </a:cubicBezTo>
                  <a:cubicBezTo>
                    <a:pt x="83" y="6"/>
                    <a:pt x="81" y="7"/>
                    <a:pt x="80" y="7"/>
                  </a:cubicBezTo>
                  <a:cubicBezTo>
                    <a:pt x="79" y="11"/>
                    <a:pt x="77" y="16"/>
                    <a:pt x="77" y="19"/>
                  </a:cubicBezTo>
                  <a:cubicBezTo>
                    <a:pt x="77" y="22"/>
                    <a:pt x="79" y="27"/>
                    <a:pt x="82" y="27"/>
                  </a:cubicBezTo>
                  <a:cubicBezTo>
                    <a:pt x="83" y="27"/>
                    <a:pt x="85" y="24"/>
                    <a:pt x="85" y="23"/>
                  </a:cubicBezTo>
                  <a:cubicBezTo>
                    <a:pt x="85" y="19"/>
                    <a:pt x="82" y="17"/>
                    <a:pt x="82" y="14"/>
                  </a:cubicBezTo>
                  <a:cubicBezTo>
                    <a:pt x="82" y="9"/>
                    <a:pt x="86" y="10"/>
                    <a:pt x="89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5"/>
                    <a:pt x="90" y="6"/>
                    <a:pt x="90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6" y="7"/>
                    <a:pt x="103" y="9"/>
                    <a:pt x="107" y="10"/>
                  </a:cubicBezTo>
                  <a:cubicBezTo>
                    <a:pt x="107" y="13"/>
                    <a:pt x="109" y="15"/>
                    <a:pt x="111" y="15"/>
                  </a:cubicBezTo>
                  <a:cubicBezTo>
                    <a:pt x="115" y="15"/>
                    <a:pt x="123" y="15"/>
                    <a:pt x="126" y="15"/>
                  </a:cubicBezTo>
                  <a:cubicBezTo>
                    <a:pt x="126" y="18"/>
                    <a:pt x="129" y="18"/>
                    <a:pt x="132" y="18"/>
                  </a:cubicBezTo>
                  <a:cubicBezTo>
                    <a:pt x="136" y="18"/>
                    <a:pt x="139" y="18"/>
                    <a:pt x="141" y="14"/>
                  </a:cubicBezTo>
                  <a:cubicBezTo>
                    <a:pt x="141" y="13"/>
                    <a:pt x="147" y="13"/>
                    <a:pt x="148" y="13"/>
                  </a:cubicBezTo>
                  <a:cubicBezTo>
                    <a:pt x="151" y="13"/>
                    <a:pt x="156" y="14"/>
                    <a:pt x="156" y="14"/>
                  </a:cubicBezTo>
                  <a:cubicBezTo>
                    <a:pt x="155" y="15"/>
                    <a:pt x="152" y="15"/>
                    <a:pt x="152" y="14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4" y="21"/>
                    <a:pt x="160" y="21"/>
                    <a:pt x="164" y="23"/>
                  </a:cubicBezTo>
                  <a:cubicBezTo>
                    <a:pt x="168" y="24"/>
                    <a:pt x="167" y="28"/>
                    <a:pt x="168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1" y="37"/>
                    <a:pt x="184" y="37"/>
                    <a:pt x="187" y="44"/>
                  </a:cubicBezTo>
                  <a:cubicBezTo>
                    <a:pt x="188" y="45"/>
                    <a:pt x="190" y="46"/>
                    <a:pt x="192" y="46"/>
                  </a:cubicBezTo>
                  <a:cubicBezTo>
                    <a:pt x="194" y="54"/>
                    <a:pt x="206" y="53"/>
                    <a:pt x="214" y="54"/>
                  </a:cubicBezTo>
                  <a:cubicBezTo>
                    <a:pt x="221" y="54"/>
                    <a:pt x="221" y="54"/>
                    <a:pt x="221" y="54"/>
                  </a:cubicBezTo>
                  <a:cubicBezTo>
                    <a:pt x="223" y="55"/>
                    <a:pt x="228" y="57"/>
                    <a:pt x="230" y="57"/>
                  </a:cubicBezTo>
                  <a:cubicBezTo>
                    <a:pt x="230" y="58"/>
                    <a:pt x="230" y="58"/>
                    <a:pt x="230" y="58"/>
                  </a:cubicBezTo>
                  <a:cubicBezTo>
                    <a:pt x="231" y="58"/>
                    <a:pt x="232" y="58"/>
                    <a:pt x="232" y="58"/>
                  </a:cubicBezTo>
                  <a:cubicBezTo>
                    <a:pt x="237" y="58"/>
                    <a:pt x="243" y="67"/>
                    <a:pt x="248" y="68"/>
                  </a:cubicBezTo>
                  <a:cubicBezTo>
                    <a:pt x="248" y="72"/>
                    <a:pt x="251" y="81"/>
                    <a:pt x="253" y="84"/>
                  </a:cubicBezTo>
                  <a:cubicBezTo>
                    <a:pt x="254" y="87"/>
                    <a:pt x="258" y="87"/>
                    <a:pt x="258" y="90"/>
                  </a:cubicBezTo>
                  <a:cubicBezTo>
                    <a:pt x="253" y="96"/>
                    <a:pt x="245" y="99"/>
                    <a:pt x="245" y="107"/>
                  </a:cubicBezTo>
                  <a:cubicBezTo>
                    <a:pt x="245" y="110"/>
                    <a:pt x="248" y="110"/>
                    <a:pt x="249" y="110"/>
                  </a:cubicBezTo>
                  <a:cubicBezTo>
                    <a:pt x="252" y="112"/>
                    <a:pt x="253" y="114"/>
                    <a:pt x="254" y="117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1" y="118"/>
                    <a:pt x="261" y="120"/>
                    <a:pt x="262" y="120"/>
                  </a:cubicBezTo>
                  <a:cubicBezTo>
                    <a:pt x="263" y="120"/>
                    <a:pt x="265" y="118"/>
                    <a:pt x="265" y="117"/>
                  </a:cubicBezTo>
                  <a:cubicBezTo>
                    <a:pt x="268" y="112"/>
                    <a:pt x="272" y="106"/>
                    <a:pt x="276" y="106"/>
                  </a:cubicBezTo>
                  <a:cubicBezTo>
                    <a:pt x="282" y="106"/>
                    <a:pt x="292" y="112"/>
                    <a:pt x="296" y="114"/>
                  </a:cubicBezTo>
                  <a:cubicBezTo>
                    <a:pt x="298" y="115"/>
                    <a:pt x="300" y="115"/>
                    <a:pt x="301" y="117"/>
                  </a:cubicBezTo>
                  <a:cubicBezTo>
                    <a:pt x="302" y="120"/>
                    <a:pt x="302" y="122"/>
                    <a:pt x="302" y="124"/>
                  </a:cubicBezTo>
                  <a:cubicBezTo>
                    <a:pt x="304" y="124"/>
                    <a:pt x="304" y="124"/>
                    <a:pt x="304" y="124"/>
                  </a:cubicBezTo>
                  <a:cubicBezTo>
                    <a:pt x="306" y="123"/>
                    <a:pt x="307" y="121"/>
                    <a:pt x="310" y="121"/>
                  </a:cubicBezTo>
                  <a:cubicBezTo>
                    <a:pt x="316" y="121"/>
                    <a:pt x="317" y="126"/>
                    <a:pt x="323" y="126"/>
                  </a:cubicBezTo>
                  <a:cubicBezTo>
                    <a:pt x="334" y="124"/>
                    <a:pt x="334" y="124"/>
                    <a:pt x="334" y="124"/>
                  </a:cubicBezTo>
                  <a:cubicBezTo>
                    <a:pt x="339" y="125"/>
                    <a:pt x="344" y="127"/>
                    <a:pt x="347" y="129"/>
                  </a:cubicBezTo>
                  <a:cubicBezTo>
                    <a:pt x="350" y="133"/>
                    <a:pt x="359" y="141"/>
                    <a:pt x="363" y="143"/>
                  </a:cubicBezTo>
                  <a:cubicBezTo>
                    <a:pt x="367" y="144"/>
                    <a:pt x="370" y="142"/>
                    <a:pt x="374" y="143"/>
                  </a:cubicBezTo>
                  <a:cubicBezTo>
                    <a:pt x="380" y="145"/>
                    <a:pt x="381" y="151"/>
                    <a:pt x="381" y="157"/>
                  </a:cubicBezTo>
                  <a:cubicBezTo>
                    <a:pt x="381" y="178"/>
                    <a:pt x="369" y="184"/>
                    <a:pt x="362" y="195"/>
                  </a:cubicBezTo>
                  <a:cubicBezTo>
                    <a:pt x="360" y="198"/>
                    <a:pt x="359" y="199"/>
                    <a:pt x="357" y="201"/>
                  </a:cubicBezTo>
                  <a:cubicBezTo>
                    <a:pt x="354" y="206"/>
                    <a:pt x="351" y="206"/>
                    <a:pt x="348" y="209"/>
                  </a:cubicBezTo>
                  <a:cubicBezTo>
                    <a:pt x="344" y="213"/>
                    <a:pt x="348" y="223"/>
                    <a:pt x="348" y="230"/>
                  </a:cubicBezTo>
                  <a:cubicBezTo>
                    <a:pt x="348" y="235"/>
                    <a:pt x="346" y="239"/>
                    <a:pt x="346" y="243"/>
                  </a:cubicBezTo>
                  <a:cubicBezTo>
                    <a:pt x="346" y="245"/>
                    <a:pt x="345" y="246"/>
                    <a:pt x="345" y="247"/>
                  </a:cubicBezTo>
                  <a:cubicBezTo>
                    <a:pt x="344" y="248"/>
                    <a:pt x="341" y="251"/>
                    <a:pt x="341" y="253"/>
                  </a:cubicBezTo>
                  <a:cubicBezTo>
                    <a:pt x="341" y="256"/>
                    <a:pt x="340" y="262"/>
                    <a:pt x="339" y="263"/>
                  </a:cubicBezTo>
                  <a:cubicBezTo>
                    <a:pt x="335" y="270"/>
                    <a:pt x="334" y="273"/>
                    <a:pt x="329" y="278"/>
                  </a:cubicBezTo>
                  <a:cubicBezTo>
                    <a:pt x="328" y="280"/>
                    <a:pt x="329" y="283"/>
                    <a:pt x="328" y="285"/>
                  </a:cubicBezTo>
                  <a:cubicBezTo>
                    <a:pt x="326" y="288"/>
                    <a:pt x="320" y="292"/>
                    <a:pt x="315" y="292"/>
                  </a:cubicBezTo>
                  <a:cubicBezTo>
                    <a:pt x="310" y="292"/>
                    <a:pt x="306" y="292"/>
                    <a:pt x="301" y="294"/>
                  </a:cubicBezTo>
                  <a:cubicBezTo>
                    <a:pt x="300" y="295"/>
                    <a:pt x="299" y="296"/>
                    <a:pt x="298" y="297"/>
                  </a:cubicBezTo>
                  <a:cubicBezTo>
                    <a:pt x="292" y="304"/>
                    <a:pt x="284" y="300"/>
                    <a:pt x="279" y="308"/>
                  </a:cubicBezTo>
                  <a:cubicBezTo>
                    <a:pt x="277" y="312"/>
                    <a:pt x="273" y="312"/>
                    <a:pt x="271" y="314"/>
                  </a:cubicBezTo>
                  <a:cubicBezTo>
                    <a:pt x="267" y="318"/>
                    <a:pt x="268" y="322"/>
                    <a:pt x="268" y="327"/>
                  </a:cubicBezTo>
                  <a:cubicBezTo>
                    <a:pt x="268" y="341"/>
                    <a:pt x="268" y="341"/>
                    <a:pt x="268" y="341"/>
                  </a:cubicBezTo>
                  <a:cubicBezTo>
                    <a:pt x="262" y="343"/>
                    <a:pt x="259" y="348"/>
                    <a:pt x="256" y="354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4" y="358"/>
                    <a:pt x="255" y="360"/>
                    <a:pt x="252" y="363"/>
                  </a:cubicBezTo>
                  <a:cubicBezTo>
                    <a:pt x="247" y="371"/>
                    <a:pt x="241" y="372"/>
                    <a:pt x="236" y="380"/>
                  </a:cubicBezTo>
                  <a:cubicBezTo>
                    <a:pt x="231" y="388"/>
                    <a:pt x="229" y="402"/>
                    <a:pt x="215" y="402"/>
                  </a:cubicBezTo>
                  <a:cubicBezTo>
                    <a:pt x="211" y="402"/>
                    <a:pt x="204" y="399"/>
                    <a:pt x="202" y="399"/>
                  </a:cubicBezTo>
                  <a:cubicBezTo>
                    <a:pt x="198" y="399"/>
                    <a:pt x="195" y="396"/>
                    <a:pt x="190" y="396"/>
                  </a:cubicBezTo>
                  <a:cubicBezTo>
                    <a:pt x="189" y="396"/>
                    <a:pt x="188" y="396"/>
                    <a:pt x="188" y="397"/>
                  </a:cubicBezTo>
                  <a:cubicBezTo>
                    <a:pt x="188" y="400"/>
                    <a:pt x="192" y="401"/>
                    <a:pt x="193" y="402"/>
                  </a:cubicBezTo>
                  <a:cubicBezTo>
                    <a:pt x="195" y="404"/>
                    <a:pt x="195" y="408"/>
                    <a:pt x="197" y="411"/>
                  </a:cubicBezTo>
                  <a:cubicBezTo>
                    <a:pt x="197" y="414"/>
                    <a:pt x="202" y="414"/>
                    <a:pt x="202" y="417"/>
                  </a:cubicBezTo>
                  <a:cubicBezTo>
                    <a:pt x="202" y="421"/>
                    <a:pt x="202" y="423"/>
                    <a:pt x="201" y="425"/>
                  </a:cubicBezTo>
                  <a:cubicBezTo>
                    <a:pt x="198" y="429"/>
                    <a:pt x="196" y="431"/>
                    <a:pt x="193" y="434"/>
                  </a:cubicBezTo>
                  <a:cubicBezTo>
                    <a:pt x="188" y="439"/>
                    <a:pt x="182" y="437"/>
                    <a:pt x="175" y="440"/>
                  </a:cubicBezTo>
                  <a:cubicBezTo>
                    <a:pt x="171" y="441"/>
                    <a:pt x="161" y="438"/>
                    <a:pt x="159" y="440"/>
                  </a:cubicBezTo>
                  <a:cubicBezTo>
                    <a:pt x="155" y="444"/>
                    <a:pt x="158" y="453"/>
                    <a:pt x="156" y="457"/>
                  </a:cubicBezTo>
                  <a:cubicBezTo>
                    <a:pt x="156" y="456"/>
                    <a:pt x="156" y="456"/>
                    <a:pt x="156" y="456"/>
                  </a:cubicBezTo>
                  <a:cubicBezTo>
                    <a:pt x="156" y="457"/>
                    <a:pt x="156" y="459"/>
                    <a:pt x="156" y="460"/>
                  </a:cubicBezTo>
                  <a:cubicBezTo>
                    <a:pt x="156" y="461"/>
                    <a:pt x="151" y="463"/>
                    <a:pt x="149" y="463"/>
                  </a:cubicBezTo>
                  <a:cubicBezTo>
                    <a:pt x="143" y="463"/>
                    <a:pt x="142" y="459"/>
                    <a:pt x="136" y="459"/>
                  </a:cubicBezTo>
                  <a:cubicBezTo>
                    <a:pt x="134" y="459"/>
                    <a:pt x="133" y="461"/>
                    <a:pt x="133" y="462"/>
                  </a:cubicBezTo>
                  <a:cubicBezTo>
                    <a:pt x="133" y="467"/>
                    <a:pt x="137" y="474"/>
                    <a:pt x="139" y="474"/>
                  </a:cubicBezTo>
                  <a:cubicBezTo>
                    <a:pt x="141" y="474"/>
                    <a:pt x="143" y="472"/>
                    <a:pt x="144" y="472"/>
                  </a:cubicBezTo>
                  <a:cubicBezTo>
                    <a:pt x="145" y="473"/>
                    <a:pt x="146" y="473"/>
                    <a:pt x="146" y="475"/>
                  </a:cubicBezTo>
                  <a:cubicBezTo>
                    <a:pt x="146" y="477"/>
                    <a:pt x="144" y="479"/>
                    <a:pt x="143" y="479"/>
                  </a:cubicBezTo>
                  <a:cubicBezTo>
                    <a:pt x="140" y="479"/>
                    <a:pt x="139" y="476"/>
                    <a:pt x="136" y="476"/>
                  </a:cubicBezTo>
                  <a:cubicBezTo>
                    <a:pt x="136" y="479"/>
                    <a:pt x="137" y="480"/>
                    <a:pt x="139" y="480"/>
                  </a:cubicBezTo>
                  <a:cubicBezTo>
                    <a:pt x="134" y="485"/>
                    <a:pt x="134" y="491"/>
                    <a:pt x="132" y="498"/>
                  </a:cubicBezTo>
                  <a:cubicBezTo>
                    <a:pt x="131" y="501"/>
                    <a:pt x="126" y="501"/>
                    <a:pt x="124" y="502"/>
                  </a:cubicBezTo>
                  <a:cubicBezTo>
                    <a:pt x="120" y="503"/>
                    <a:pt x="116" y="507"/>
                    <a:pt x="116" y="512"/>
                  </a:cubicBezTo>
                  <a:cubicBezTo>
                    <a:pt x="116" y="523"/>
                    <a:pt x="129" y="519"/>
                    <a:pt x="129" y="528"/>
                  </a:cubicBezTo>
                  <a:cubicBezTo>
                    <a:pt x="129" y="536"/>
                    <a:pt x="121" y="537"/>
                    <a:pt x="117" y="541"/>
                  </a:cubicBezTo>
                  <a:cubicBezTo>
                    <a:pt x="115" y="543"/>
                    <a:pt x="116" y="547"/>
                    <a:pt x="114" y="550"/>
                  </a:cubicBezTo>
                  <a:cubicBezTo>
                    <a:pt x="112" y="554"/>
                    <a:pt x="108" y="553"/>
                    <a:pt x="105" y="555"/>
                  </a:cubicBezTo>
                  <a:cubicBezTo>
                    <a:pt x="102" y="559"/>
                    <a:pt x="100" y="563"/>
                    <a:pt x="100" y="568"/>
                  </a:cubicBezTo>
                  <a:cubicBezTo>
                    <a:pt x="100" y="571"/>
                    <a:pt x="103" y="574"/>
                    <a:pt x="104" y="575"/>
                  </a:cubicBezTo>
                  <a:cubicBezTo>
                    <a:pt x="110" y="578"/>
                    <a:pt x="109" y="591"/>
                    <a:pt x="113" y="594"/>
                  </a:cubicBezTo>
                  <a:cubicBezTo>
                    <a:pt x="119" y="601"/>
                    <a:pt x="127" y="603"/>
                    <a:pt x="135" y="607"/>
                  </a:cubicBezTo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9717327" y="2378720"/>
              <a:ext cx="1356831" cy="969786"/>
            </a:xfrm>
            <a:custGeom>
              <a:rect b="b" l="l" r="r" t="t"/>
              <a:pathLst>
                <a:path extrusionOk="0" h="226" w="316">
                  <a:moveTo>
                    <a:pt x="310" y="140"/>
                  </a:moveTo>
                  <a:cubicBezTo>
                    <a:pt x="309" y="145"/>
                    <a:pt x="309" y="142"/>
                    <a:pt x="308" y="144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5" y="154"/>
                    <a:pt x="300" y="160"/>
                    <a:pt x="300" y="164"/>
                  </a:cubicBezTo>
                  <a:cubicBezTo>
                    <a:pt x="300" y="170"/>
                    <a:pt x="308" y="174"/>
                    <a:pt x="309" y="176"/>
                  </a:cubicBezTo>
                  <a:cubicBezTo>
                    <a:pt x="308" y="178"/>
                    <a:pt x="307" y="177"/>
                    <a:pt x="306" y="178"/>
                  </a:cubicBezTo>
                  <a:cubicBezTo>
                    <a:pt x="303" y="178"/>
                    <a:pt x="301" y="177"/>
                    <a:pt x="298" y="178"/>
                  </a:cubicBezTo>
                  <a:cubicBezTo>
                    <a:pt x="295" y="180"/>
                    <a:pt x="294" y="184"/>
                    <a:pt x="290" y="184"/>
                  </a:cubicBezTo>
                  <a:cubicBezTo>
                    <a:pt x="286" y="184"/>
                    <a:pt x="283" y="178"/>
                    <a:pt x="278" y="178"/>
                  </a:cubicBezTo>
                  <a:cubicBezTo>
                    <a:pt x="273" y="178"/>
                    <a:pt x="272" y="181"/>
                    <a:pt x="268" y="182"/>
                  </a:cubicBezTo>
                  <a:cubicBezTo>
                    <a:pt x="269" y="184"/>
                    <a:pt x="269" y="186"/>
                    <a:pt x="268" y="188"/>
                  </a:cubicBezTo>
                  <a:cubicBezTo>
                    <a:pt x="264" y="188"/>
                    <a:pt x="264" y="184"/>
                    <a:pt x="261" y="184"/>
                  </a:cubicBezTo>
                  <a:cubicBezTo>
                    <a:pt x="260" y="184"/>
                    <a:pt x="258" y="186"/>
                    <a:pt x="258" y="187"/>
                  </a:cubicBezTo>
                  <a:cubicBezTo>
                    <a:pt x="263" y="193"/>
                    <a:pt x="263" y="193"/>
                    <a:pt x="263" y="193"/>
                  </a:cubicBezTo>
                  <a:cubicBezTo>
                    <a:pt x="263" y="195"/>
                    <a:pt x="262" y="196"/>
                    <a:pt x="262" y="197"/>
                  </a:cubicBezTo>
                  <a:cubicBezTo>
                    <a:pt x="262" y="198"/>
                    <a:pt x="270" y="205"/>
                    <a:pt x="272" y="205"/>
                  </a:cubicBezTo>
                  <a:cubicBezTo>
                    <a:pt x="272" y="206"/>
                    <a:pt x="273" y="207"/>
                    <a:pt x="273" y="207"/>
                  </a:cubicBezTo>
                  <a:cubicBezTo>
                    <a:pt x="272" y="208"/>
                    <a:pt x="269" y="207"/>
                    <a:pt x="268" y="209"/>
                  </a:cubicBezTo>
                  <a:cubicBezTo>
                    <a:pt x="268" y="209"/>
                    <a:pt x="268" y="209"/>
                    <a:pt x="268" y="209"/>
                  </a:cubicBezTo>
                  <a:cubicBezTo>
                    <a:pt x="265" y="209"/>
                    <a:pt x="262" y="206"/>
                    <a:pt x="260" y="205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61" y="209"/>
                    <a:pt x="262" y="210"/>
                    <a:pt x="262" y="212"/>
                  </a:cubicBezTo>
                  <a:cubicBezTo>
                    <a:pt x="262" y="214"/>
                    <a:pt x="259" y="217"/>
                    <a:pt x="262" y="219"/>
                  </a:cubicBezTo>
                  <a:cubicBezTo>
                    <a:pt x="261" y="219"/>
                    <a:pt x="258" y="219"/>
                    <a:pt x="258" y="219"/>
                  </a:cubicBezTo>
                  <a:cubicBezTo>
                    <a:pt x="254" y="219"/>
                    <a:pt x="250" y="214"/>
                    <a:pt x="250" y="209"/>
                  </a:cubicBezTo>
                  <a:cubicBezTo>
                    <a:pt x="250" y="207"/>
                    <a:pt x="252" y="206"/>
                    <a:pt x="253" y="205"/>
                  </a:cubicBezTo>
                  <a:cubicBezTo>
                    <a:pt x="252" y="205"/>
                    <a:pt x="250" y="205"/>
                    <a:pt x="248" y="205"/>
                  </a:cubicBezTo>
                  <a:cubicBezTo>
                    <a:pt x="247" y="205"/>
                    <a:pt x="247" y="202"/>
                    <a:pt x="247" y="202"/>
                  </a:cubicBezTo>
                  <a:cubicBezTo>
                    <a:pt x="246" y="198"/>
                    <a:pt x="243" y="195"/>
                    <a:pt x="241" y="193"/>
                  </a:cubicBezTo>
                  <a:cubicBezTo>
                    <a:pt x="237" y="189"/>
                    <a:pt x="233" y="186"/>
                    <a:pt x="233" y="180"/>
                  </a:cubicBezTo>
                  <a:cubicBezTo>
                    <a:pt x="233" y="177"/>
                    <a:pt x="233" y="175"/>
                    <a:pt x="233" y="173"/>
                  </a:cubicBezTo>
                  <a:cubicBezTo>
                    <a:pt x="233" y="169"/>
                    <a:pt x="226" y="163"/>
                    <a:pt x="222" y="161"/>
                  </a:cubicBezTo>
                  <a:cubicBezTo>
                    <a:pt x="218" y="159"/>
                    <a:pt x="214" y="159"/>
                    <a:pt x="214" y="155"/>
                  </a:cubicBezTo>
                  <a:cubicBezTo>
                    <a:pt x="212" y="155"/>
                    <a:pt x="211" y="155"/>
                    <a:pt x="210" y="155"/>
                  </a:cubicBezTo>
                  <a:cubicBezTo>
                    <a:pt x="203" y="155"/>
                    <a:pt x="196" y="145"/>
                    <a:pt x="196" y="138"/>
                  </a:cubicBezTo>
                  <a:cubicBezTo>
                    <a:pt x="193" y="138"/>
                    <a:pt x="191" y="138"/>
                    <a:pt x="188" y="138"/>
                  </a:cubicBezTo>
                  <a:cubicBezTo>
                    <a:pt x="184" y="138"/>
                    <a:pt x="186" y="132"/>
                    <a:pt x="184" y="131"/>
                  </a:cubicBezTo>
                  <a:cubicBezTo>
                    <a:pt x="181" y="133"/>
                    <a:pt x="174" y="133"/>
                    <a:pt x="174" y="136"/>
                  </a:cubicBezTo>
                  <a:cubicBezTo>
                    <a:pt x="174" y="136"/>
                    <a:pt x="175" y="137"/>
                    <a:pt x="176" y="137"/>
                  </a:cubicBezTo>
                  <a:cubicBezTo>
                    <a:pt x="175" y="139"/>
                    <a:pt x="175" y="141"/>
                    <a:pt x="175" y="143"/>
                  </a:cubicBezTo>
                  <a:cubicBezTo>
                    <a:pt x="175" y="147"/>
                    <a:pt x="177" y="149"/>
                    <a:pt x="181" y="150"/>
                  </a:cubicBezTo>
                  <a:cubicBezTo>
                    <a:pt x="185" y="151"/>
                    <a:pt x="187" y="156"/>
                    <a:pt x="188" y="159"/>
                  </a:cubicBezTo>
                  <a:cubicBezTo>
                    <a:pt x="189" y="163"/>
                    <a:pt x="191" y="167"/>
                    <a:pt x="194" y="168"/>
                  </a:cubicBezTo>
                  <a:cubicBezTo>
                    <a:pt x="198" y="170"/>
                    <a:pt x="201" y="169"/>
                    <a:pt x="205" y="169"/>
                  </a:cubicBezTo>
                  <a:cubicBezTo>
                    <a:pt x="205" y="170"/>
                    <a:pt x="205" y="171"/>
                    <a:pt x="205" y="171"/>
                  </a:cubicBezTo>
                  <a:cubicBezTo>
                    <a:pt x="203" y="175"/>
                    <a:pt x="210" y="176"/>
                    <a:pt x="212" y="177"/>
                  </a:cubicBezTo>
                  <a:cubicBezTo>
                    <a:pt x="218" y="180"/>
                    <a:pt x="225" y="182"/>
                    <a:pt x="224" y="188"/>
                  </a:cubicBezTo>
                  <a:cubicBezTo>
                    <a:pt x="221" y="188"/>
                    <a:pt x="219" y="184"/>
                    <a:pt x="215" y="184"/>
                  </a:cubicBezTo>
                  <a:cubicBezTo>
                    <a:pt x="211" y="184"/>
                    <a:pt x="208" y="186"/>
                    <a:pt x="208" y="188"/>
                  </a:cubicBezTo>
                  <a:cubicBezTo>
                    <a:pt x="208" y="192"/>
                    <a:pt x="213" y="193"/>
                    <a:pt x="213" y="197"/>
                  </a:cubicBezTo>
                  <a:cubicBezTo>
                    <a:pt x="213" y="198"/>
                    <a:pt x="210" y="198"/>
                    <a:pt x="210" y="198"/>
                  </a:cubicBezTo>
                  <a:cubicBezTo>
                    <a:pt x="207" y="201"/>
                    <a:pt x="208" y="207"/>
                    <a:pt x="204" y="207"/>
                  </a:cubicBezTo>
                  <a:cubicBezTo>
                    <a:pt x="202" y="207"/>
                    <a:pt x="200" y="206"/>
                    <a:pt x="200" y="205"/>
                  </a:cubicBezTo>
                  <a:cubicBezTo>
                    <a:pt x="204" y="205"/>
                    <a:pt x="205" y="201"/>
                    <a:pt x="205" y="197"/>
                  </a:cubicBezTo>
                  <a:cubicBezTo>
                    <a:pt x="205" y="193"/>
                    <a:pt x="203" y="192"/>
                    <a:pt x="202" y="189"/>
                  </a:cubicBezTo>
                  <a:cubicBezTo>
                    <a:pt x="202" y="189"/>
                    <a:pt x="195" y="182"/>
                    <a:pt x="194" y="181"/>
                  </a:cubicBezTo>
                  <a:cubicBezTo>
                    <a:pt x="193" y="181"/>
                    <a:pt x="189" y="179"/>
                    <a:pt x="189" y="178"/>
                  </a:cubicBezTo>
                  <a:cubicBezTo>
                    <a:pt x="180" y="176"/>
                    <a:pt x="178" y="173"/>
                    <a:pt x="173" y="168"/>
                  </a:cubicBezTo>
                  <a:cubicBezTo>
                    <a:pt x="171" y="166"/>
                    <a:pt x="167" y="165"/>
                    <a:pt x="166" y="163"/>
                  </a:cubicBezTo>
                  <a:cubicBezTo>
                    <a:pt x="161" y="156"/>
                    <a:pt x="159" y="145"/>
                    <a:pt x="149" y="145"/>
                  </a:cubicBezTo>
                  <a:cubicBezTo>
                    <a:pt x="143" y="145"/>
                    <a:pt x="143" y="148"/>
                    <a:pt x="141" y="149"/>
                  </a:cubicBezTo>
                  <a:cubicBezTo>
                    <a:pt x="135" y="152"/>
                    <a:pt x="131" y="157"/>
                    <a:pt x="125" y="157"/>
                  </a:cubicBezTo>
                  <a:cubicBezTo>
                    <a:pt x="119" y="157"/>
                    <a:pt x="115" y="154"/>
                    <a:pt x="109" y="154"/>
                  </a:cubicBezTo>
                  <a:cubicBezTo>
                    <a:pt x="105" y="154"/>
                    <a:pt x="100" y="157"/>
                    <a:pt x="100" y="161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0" y="173"/>
                    <a:pt x="94" y="175"/>
                    <a:pt x="88" y="177"/>
                  </a:cubicBezTo>
                  <a:cubicBezTo>
                    <a:pt x="83" y="178"/>
                    <a:pt x="74" y="190"/>
                    <a:pt x="74" y="196"/>
                  </a:cubicBezTo>
                  <a:cubicBezTo>
                    <a:pt x="74" y="198"/>
                    <a:pt x="76" y="199"/>
                    <a:pt x="77" y="200"/>
                  </a:cubicBezTo>
                  <a:cubicBezTo>
                    <a:pt x="73" y="205"/>
                    <a:pt x="72" y="209"/>
                    <a:pt x="66" y="212"/>
                  </a:cubicBezTo>
                  <a:cubicBezTo>
                    <a:pt x="62" y="213"/>
                    <a:pt x="62" y="221"/>
                    <a:pt x="56" y="219"/>
                  </a:cubicBezTo>
                  <a:cubicBezTo>
                    <a:pt x="56" y="219"/>
                    <a:pt x="56" y="219"/>
                    <a:pt x="56" y="219"/>
                  </a:cubicBezTo>
                  <a:cubicBezTo>
                    <a:pt x="53" y="218"/>
                    <a:pt x="48" y="220"/>
                    <a:pt x="47" y="220"/>
                  </a:cubicBezTo>
                  <a:cubicBezTo>
                    <a:pt x="40" y="220"/>
                    <a:pt x="36" y="226"/>
                    <a:pt x="30" y="226"/>
                  </a:cubicBezTo>
                  <a:cubicBezTo>
                    <a:pt x="26" y="226"/>
                    <a:pt x="25" y="215"/>
                    <a:pt x="19" y="215"/>
                  </a:cubicBezTo>
                  <a:cubicBezTo>
                    <a:pt x="14" y="215"/>
                    <a:pt x="11" y="217"/>
                    <a:pt x="6" y="217"/>
                  </a:cubicBezTo>
                  <a:cubicBezTo>
                    <a:pt x="5" y="217"/>
                    <a:pt x="4" y="215"/>
                    <a:pt x="4" y="215"/>
                  </a:cubicBezTo>
                  <a:cubicBezTo>
                    <a:pt x="4" y="209"/>
                    <a:pt x="4" y="207"/>
                    <a:pt x="4" y="203"/>
                  </a:cubicBezTo>
                  <a:cubicBezTo>
                    <a:pt x="2" y="203"/>
                    <a:pt x="0" y="201"/>
                    <a:pt x="0" y="199"/>
                  </a:cubicBezTo>
                  <a:cubicBezTo>
                    <a:pt x="0" y="195"/>
                    <a:pt x="3" y="195"/>
                    <a:pt x="3" y="193"/>
                  </a:cubicBezTo>
                  <a:cubicBezTo>
                    <a:pt x="3" y="185"/>
                    <a:pt x="5" y="178"/>
                    <a:pt x="5" y="170"/>
                  </a:cubicBezTo>
                  <a:cubicBezTo>
                    <a:pt x="5" y="166"/>
                    <a:pt x="2" y="162"/>
                    <a:pt x="2" y="160"/>
                  </a:cubicBezTo>
                  <a:cubicBezTo>
                    <a:pt x="2" y="158"/>
                    <a:pt x="12" y="152"/>
                    <a:pt x="14" y="152"/>
                  </a:cubicBezTo>
                  <a:cubicBezTo>
                    <a:pt x="15" y="152"/>
                    <a:pt x="16" y="153"/>
                    <a:pt x="18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2" y="154"/>
                    <a:pt x="34" y="154"/>
                    <a:pt x="36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3" y="154"/>
                    <a:pt x="55" y="156"/>
                    <a:pt x="58" y="156"/>
                  </a:cubicBezTo>
                  <a:cubicBezTo>
                    <a:pt x="60" y="156"/>
                    <a:pt x="64" y="154"/>
                    <a:pt x="65" y="154"/>
                  </a:cubicBezTo>
                  <a:cubicBezTo>
                    <a:pt x="65" y="149"/>
                    <a:pt x="68" y="147"/>
                    <a:pt x="68" y="141"/>
                  </a:cubicBezTo>
                  <a:cubicBezTo>
                    <a:pt x="68" y="140"/>
                    <a:pt x="68" y="135"/>
                    <a:pt x="68" y="134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68" y="133"/>
                    <a:pt x="69" y="131"/>
                    <a:pt x="69" y="130"/>
                  </a:cubicBezTo>
                  <a:cubicBezTo>
                    <a:pt x="69" y="127"/>
                    <a:pt x="67" y="128"/>
                    <a:pt x="67" y="125"/>
                  </a:cubicBezTo>
                  <a:cubicBezTo>
                    <a:pt x="61" y="125"/>
                    <a:pt x="60" y="120"/>
                    <a:pt x="60" y="116"/>
                  </a:cubicBezTo>
                  <a:cubicBezTo>
                    <a:pt x="58" y="115"/>
                    <a:pt x="58" y="114"/>
                    <a:pt x="56" y="114"/>
                  </a:cubicBezTo>
                  <a:cubicBezTo>
                    <a:pt x="52" y="112"/>
                    <a:pt x="39" y="110"/>
                    <a:pt x="39" y="106"/>
                  </a:cubicBezTo>
                  <a:cubicBezTo>
                    <a:pt x="39" y="106"/>
                    <a:pt x="39" y="105"/>
                    <a:pt x="39" y="104"/>
                  </a:cubicBezTo>
                  <a:cubicBezTo>
                    <a:pt x="39" y="102"/>
                    <a:pt x="47" y="100"/>
                    <a:pt x="50" y="99"/>
                  </a:cubicBezTo>
                  <a:cubicBezTo>
                    <a:pt x="50" y="101"/>
                    <a:pt x="55" y="102"/>
                    <a:pt x="57" y="102"/>
                  </a:cubicBezTo>
                  <a:cubicBezTo>
                    <a:pt x="60" y="102"/>
                    <a:pt x="63" y="101"/>
                    <a:pt x="64" y="101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2" y="98"/>
                    <a:pt x="63" y="94"/>
                    <a:pt x="62" y="93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8" y="93"/>
                    <a:pt x="70" y="94"/>
                    <a:pt x="74" y="94"/>
                  </a:cubicBezTo>
                  <a:cubicBezTo>
                    <a:pt x="76" y="94"/>
                    <a:pt x="78" y="92"/>
                    <a:pt x="79" y="90"/>
                  </a:cubicBezTo>
                  <a:cubicBezTo>
                    <a:pt x="87" y="90"/>
                    <a:pt x="90" y="84"/>
                    <a:pt x="91" y="77"/>
                  </a:cubicBezTo>
                  <a:cubicBezTo>
                    <a:pt x="93" y="77"/>
                    <a:pt x="94" y="77"/>
                    <a:pt x="95" y="76"/>
                  </a:cubicBezTo>
                  <a:cubicBezTo>
                    <a:pt x="97" y="76"/>
                    <a:pt x="109" y="71"/>
                    <a:pt x="110" y="70"/>
                  </a:cubicBezTo>
                  <a:cubicBezTo>
                    <a:pt x="112" y="68"/>
                    <a:pt x="111" y="64"/>
                    <a:pt x="111" y="61"/>
                  </a:cubicBezTo>
                  <a:cubicBezTo>
                    <a:pt x="111" y="60"/>
                    <a:pt x="114" y="58"/>
                    <a:pt x="114" y="58"/>
                  </a:cubicBezTo>
                  <a:cubicBezTo>
                    <a:pt x="118" y="54"/>
                    <a:pt x="122" y="49"/>
                    <a:pt x="129" y="49"/>
                  </a:cubicBezTo>
                  <a:cubicBezTo>
                    <a:pt x="132" y="49"/>
                    <a:pt x="131" y="50"/>
                    <a:pt x="133" y="49"/>
                  </a:cubicBezTo>
                  <a:cubicBezTo>
                    <a:pt x="134" y="50"/>
                    <a:pt x="134" y="48"/>
                    <a:pt x="135" y="47"/>
                  </a:cubicBezTo>
                  <a:cubicBezTo>
                    <a:pt x="137" y="45"/>
                    <a:pt x="140" y="47"/>
                    <a:pt x="142" y="47"/>
                  </a:cubicBezTo>
                  <a:cubicBezTo>
                    <a:pt x="144" y="47"/>
                    <a:pt x="149" y="44"/>
                    <a:pt x="149" y="42"/>
                  </a:cubicBezTo>
                  <a:cubicBezTo>
                    <a:pt x="149" y="40"/>
                    <a:pt x="147" y="35"/>
                    <a:pt x="147" y="35"/>
                  </a:cubicBezTo>
                  <a:cubicBezTo>
                    <a:pt x="145" y="27"/>
                    <a:pt x="141" y="25"/>
                    <a:pt x="141" y="18"/>
                  </a:cubicBezTo>
                  <a:cubicBezTo>
                    <a:pt x="141" y="6"/>
                    <a:pt x="152" y="5"/>
                    <a:pt x="159" y="0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6"/>
                    <a:pt x="157" y="8"/>
                    <a:pt x="157" y="11"/>
                  </a:cubicBezTo>
                  <a:cubicBezTo>
                    <a:pt x="157" y="13"/>
                    <a:pt x="161" y="14"/>
                    <a:pt x="163" y="14"/>
                  </a:cubicBezTo>
                  <a:cubicBezTo>
                    <a:pt x="163" y="15"/>
                    <a:pt x="163" y="15"/>
                    <a:pt x="163" y="16"/>
                  </a:cubicBezTo>
                  <a:cubicBezTo>
                    <a:pt x="163" y="17"/>
                    <a:pt x="160" y="18"/>
                    <a:pt x="159" y="19"/>
                  </a:cubicBezTo>
                  <a:cubicBezTo>
                    <a:pt x="157" y="22"/>
                    <a:pt x="153" y="24"/>
                    <a:pt x="153" y="30"/>
                  </a:cubicBezTo>
                  <a:cubicBezTo>
                    <a:pt x="153" y="32"/>
                    <a:pt x="155" y="34"/>
                    <a:pt x="156" y="35"/>
                  </a:cubicBezTo>
                  <a:cubicBezTo>
                    <a:pt x="156" y="36"/>
                    <a:pt x="157" y="37"/>
                    <a:pt x="156" y="38"/>
                  </a:cubicBezTo>
                  <a:cubicBezTo>
                    <a:pt x="159" y="38"/>
                    <a:pt x="161" y="39"/>
                    <a:pt x="163" y="39"/>
                  </a:cubicBezTo>
                  <a:cubicBezTo>
                    <a:pt x="164" y="40"/>
                    <a:pt x="164" y="42"/>
                    <a:pt x="165" y="42"/>
                  </a:cubicBezTo>
                  <a:cubicBezTo>
                    <a:pt x="173" y="42"/>
                    <a:pt x="178" y="36"/>
                    <a:pt x="185" y="37"/>
                  </a:cubicBezTo>
                  <a:cubicBezTo>
                    <a:pt x="185" y="38"/>
                    <a:pt x="183" y="39"/>
                    <a:pt x="183" y="40"/>
                  </a:cubicBezTo>
                  <a:cubicBezTo>
                    <a:pt x="183" y="40"/>
                    <a:pt x="188" y="44"/>
                    <a:pt x="188" y="44"/>
                  </a:cubicBezTo>
                  <a:cubicBezTo>
                    <a:pt x="191" y="44"/>
                    <a:pt x="192" y="42"/>
                    <a:pt x="193" y="41"/>
                  </a:cubicBezTo>
                  <a:cubicBezTo>
                    <a:pt x="198" y="39"/>
                    <a:pt x="202" y="40"/>
                    <a:pt x="206" y="38"/>
                  </a:cubicBezTo>
                  <a:cubicBezTo>
                    <a:pt x="209" y="37"/>
                    <a:pt x="213" y="32"/>
                    <a:pt x="217" y="32"/>
                  </a:cubicBezTo>
                  <a:cubicBezTo>
                    <a:pt x="220" y="32"/>
                    <a:pt x="224" y="33"/>
                    <a:pt x="226" y="34"/>
                  </a:cubicBezTo>
                  <a:cubicBezTo>
                    <a:pt x="226" y="35"/>
                    <a:pt x="225" y="36"/>
                    <a:pt x="225" y="37"/>
                  </a:cubicBezTo>
                  <a:cubicBezTo>
                    <a:pt x="233" y="37"/>
                    <a:pt x="240" y="35"/>
                    <a:pt x="246" y="35"/>
                  </a:cubicBezTo>
                  <a:cubicBezTo>
                    <a:pt x="251" y="35"/>
                    <a:pt x="255" y="35"/>
                    <a:pt x="260" y="35"/>
                  </a:cubicBezTo>
                  <a:cubicBezTo>
                    <a:pt x="266" y="35"/>
                    <a:pt x="269" y="46"/>
                    <a:pt x="269" y="52"/>
                  </a:cubicBezTo>
                  <a:cubicBezTo>
                    <a:pt x="269" y="56"/>
                    <a:pt x="265" y="58"/>
                    <a:pt x="265" y="61"/>
                  </a:cubicBezTo>
                  <a:cubicBezTo>
                    <a:pt x="265" y="67"/>
                    <a:pt x="271" y="71"/>
                    <a:pt x="271" y="77"/>
                  </a:cubicBezTo>
                  <a:cubicBezTo>
                    <a:pt x="271" y="80"/>
                    <a:pt x="265" y="81"/>
                    <a:pt x="264" y="83"/>
                  </a:cubicBezTo>
                  <a:cubicBezTo>
                    <a:pt x="261" y="88"/>
                    <a:pt x="260" y="93"/>
                    <a:pt x="260" y="100"/>
                  </a:cubicBezTo>
                  <a:cubicBezTo>
                    <a:pt x="260" y="108"/>
                    <a:pt x="265" y="106"/>
                    <a:pt x="272" y="106"/>
                  </a:cubicBezTo>
                  <a:cubicBezTo>
                    <a:pt x="281" y="106"/>
                    <a:pt x="285" y="102"/>
                    <a:pt x="292" y="102"/>
                  </a:cubicBezTo>
                  <a:cubicBezTo>
                    <a:pt x="300" y="102"/>
                    <a:pt x="298" y="117"/>
                    <a:pt x="306" y="117"/>
                  </a:cubicBezTo>
                  <a:cubicBezTo>
                    <a:pt x="306" y="129"/>
                    <a:pt x="306" y="129"/>
                    <a:pt x="306" y="129"/>
                  </a:cubicBezTo>
                  <a:cubicBezTo>
                    <a:pt x="306" y="130"/>
                    <a:pt x="306" y="130"/>
                    <a:pt x="307" y="131"/>
                  </a:cubicBezTo>
                  <a:cubicBezTo>
                    <a:pt x="308" y="133"/>
                    <a:pt x="308" y="133"/>
                    <a:pt x="308" y="133"/>
                  </a:cubicBezTo>
                  <a:cubicBezTo>
                    <a:pt x="310" y="133"/>
                    <a:pt x="313" y="131"/>
                    <a:pt x="315" y="131"/>
                  </a:cubicBezTo>
                  <a:cubicBezTo>
                    <a:pt x="316" y="132"/>
                    <a:pt x="315" y="134"/>
                    <a:pt x="316" y="135"/>
                  </a:cubicBezTo>
                  <a:cubicBezTo>
                    <a:pt x="313" y="136"/>
                    <a:pt x="310" y="137"/>
                    <a:pt x="310" y="14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10219614" y="1604630"/>
              <a:ext cx="915426" cy="889334"/>
            </a:xfrm>
            <a:custGeom>
              <a:rect b="b" l="l" r="r" t="t"/>
              <a:pathLst>
                <a:path extrusionOk="0" h="207" w="213">
                  <a:moveTo>
                    <a:pt x="49" y="161"/>
                  </a:moveTo>
                  <a:cubicBezTo>
                    <a:pt x="46" y="159"/>
                    <a:pt x="45" y="157"/>
                    <a:pt x="43" y="154"/>
                  </a:cubicBezTo>
                  <a:cubicBezTo>
                    <a:pt x="37" y="162"/>
                    <a:pt x="28" y="173"/>
                    <a:pt x="16" y="173"/>
                  </a:cubicBezTo>
                  <a:cubicBezTo>
                    <a:pt x="14" y="173"/>
                    <a:pt x="3" y="166"/>
                    <a:pt x="3" y="165"/>
                  </a:cubicBezTo>
                  <a:cubicBezTo>
                    <a:pt x="3" y="163"/>
                    <a:pt x="7" y="162"/>
                    <a:pt x="8" y="161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4" y="157"/>
                    <a:pt x="4" y="157"/>
                    <a:pt x="0" y="158"/>
                  </a:cubicBezTo>
                  <a:cubicBezTo>
                    <a:pt x="0" y="156"/>
                    <a:pt x="3" y="153"/>
                    <a:pt x="5" y="151"/>
                  </a:cubicBezTo>
                  <a:cubicBezTo>
                    <a:pt x="1" y="146"/>
                    <a:pt x="0" y="138"/>
                    <a:pt x="0" y="130"/>
                  </a:cubicBezTo>
                  <a:cubicBezTo>
                    <a:pt x="0" y="126"/>
                    <a:pt x="5" y="126"/>
                    <a:pt x="6" y="124"/>
                  </a:cubicBezTo>
                  <a:cubicBezTo>
                    <a:pt x="10" y="119"/>
                    <a:pt x="13" y="115"/>
                    <a:pt x="19" y="114"/>
                  </a:cubicBezTo>
                  <a:cubicBezTo>
                    <a:pt x="24" y="112"/>
                    <a:pt x="26" y="105"/>
                    <a:pt x="36" y="106"/>
                  </a:cubicBezTo>
                  <a:cubicBezTo>
                    <a:pt x="33" y="106"/>
                    <a:pt x="32" y="105"/>
                    <a:pt x="29" y="104"/>
                  </a:cubicBezTo>
                  <a:cubicBezTo>
                    <a:pt x="42" y="101"/>
                    <a:pt x="46" y="91"/>
                    <a:pt x="55" y="84"/>
                  </a:cubicBezTo>
                  <a:cubicBezTo>
                    <a:pt x="59" y="82"/>
                    <a:pt x="58" y="73"/>
                    <a:pt x="60" y="73"/>
                  </a:cubicBezTo>
                  <a:cubicBezTo>
                    <a:pt x="60" y="73"/>
                    <a:pt x="63" y="67"/>
                    <a:pt x="63" y="66"/>
                  </a:cubicBezTo>
                  <a:cubicBezTo>
                    <a:pt x="67" y="61"/>
                    <a:pt x="71" y="57"/>
                    <a:pt x="77" y="54"/>
                  </a:cubicBezTo>
                  <a:cubicBezTo>
                    <a:pt x="83" y="52"/>
                    <a:pt x="91" y="42"/>
                    <a:pt x="92" y="36"/>
                  </a:cubicBezTo>
                  <a:cubicBezTo>
                    <a:pt x="85" y="38"/>
                    <a:pt x="82" y="41"/>
                    <a:pt x="75" y="41"/>
                  </a:cubicBezTo>
                  <a:cubicBezTo>
                    <a:pt x="77" y="39"/>
                    <a:pt x="80" y="38"/>
                    <a:pt x="81" y="37"/>
                  </a:cubicBezTo>
                  <a:cubicBezTo>
                    <a:pt x="79" y="37"/>
                    <a:pt x="77" y="36"/>
                    <a:pt x="77" y="36"/>
                  </a:cubicBezTo>
                  <a:cubicBezTo>
                    <a:pt x="77" y="34"/>
                    <a:pt x="79" y="32"/>
                    <a:pt x="81" y="32"/>
                  </a:cubicBezTo>
                  <a:cubicBezTo>
                    <a:pt x="82" y="32"/>
                    <a:pt x="82" y="33"/>
                    <a:pt x="83" y="33"/>
                  </a:cubicBezTo>
                  <a:cubicBezTo>
                    <a:pt x="84" y="31"/>
                    <a:pt x="85" y="30"/>
                    <a:pt x="86" y="29"/>
                  </a:cubicBezTo>
                  <a:cubicBezTo>
                    <a:pt x="87" y="31"/>
                    <a:pt x="88" y="32"/>
                    <a:pt x="87" y="34"/>
                  </a:cubicBezTo>
                  <a:cubicBezTo>
                    <a:pt x="91" y="34"/>
                    <a:pt x="92" y="37"/>
                    <a:pt x="96" y="37"/>
                  </a:cubicBezTo>
                  <a:cubicBezTo>
                    <a:pt x="98" y="37"/>
                    <a:pt x="101" y="30"/>
                    <a:pt x="101" y="30"/>
                  </a:cubicBezTo>
                  <a:cubicBezTo>
                    <a:pt x="99" y="29"/>
                    <a:pt x="99" y="29"/>
                    <a:pt x="97" y="29"/>
                  </a:cubicBezTo>
                  <a:cubicBezTo>
                    <a:pt x="98" y="27"/>
                    <a:pt x="100" y="25"/>
                    <a:pt x="103" y="25"/>
                  </a:cubicBezTo>
                  <a:cubicBezTo>
                    <a:pt x="105" y="25"/>
                    <a:pt x="107" y="25"/>
                    <a:pt x="109" y="24"/>
                  </a:cubicBezTo>
                  <a:cubicBezTo>
                    <a:pt x="108" y="23"/>
                    <a:pt x="108" y="23"/>
                    <a:pt x="107" y="22"/>
                  </a:cubicBezTo>
                  <a:cubicBezTo>
                    <a:pt x="110" y="19"/>
                    <a:pt x="115" y="19"/>
                    <a:pt x="119" y="18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23" y="21"/>
                    <a:pt x="124" y="14"/>
                    <a:pt x="130" y="14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3" y="12"/>
                    <a:pt x="138" y="14"/>
                    <a:pt x="143" y="11"/>
                  </a:cubicBezTo>
                  <a:cubicBezTo>
                    <a:pt x="141" y="10"/>
                    <a:pt x="139" y="9"/>
                    <a:pt x="139" y="7"/>
                  </a:cubicBezTo>
                  <a:cubicBezTo>
                    <a:pt x="139" y="6"/>
                    <a:pt x="144" y="5"/>
                    <a:pt x="145" y="3"/>
                  </a:cubicBezTo>
                  <a:cubicBezTo>
                    <a:pt x="147" y="5"/>
                    <a:pt x="149" y="7"/>
                    <a:pt x="151" y="7"/>
                  </a:cubicBezTo>
                  <a:cubicBezTo>
                    <a:pt x="156" y="7"/>
                    <a:pt x="166" y="0"/>
                    <a:pt x="166" y="4"/>
                  </a:cubicBezTo>
                  <a:cubicBezTo>
                    <a:pt x="166" y="8"/>
                    <a:pt x="162" y="9"/>
                    <a:pt x="160" y="13"/>
                  </a:cubicBezTo>
                  <a:cubicBezTo>
                    <a:pt x="166" y="14"/>
                    <a:pt x="168" y="7"/>
                    <a:pt x="173" y="5"/>
                  </a:cubicBezTo>
                  <a:cubicBezTo>
                    <a:pt x="174" y="7"/>
                    <a:pt x="174" y="8"/>
                    <a:pt x="174" y="10"/>
                  </a:cubicBezTo>
                  <a:cubicBezTo>
                    <a:pt x="178" y="6"/>
                    <a:pt x="180" y="5"/>
                    <a:pt x="185" y="2"/>
                  </a:cubicBezTo>
                  <a:cubicBezTo>
                    <a:pt x="185" y="5"/>
                    <a:pt x="185" y="8"/>
                    <a:pt x="188" y="8"/>
                  </a:cubicBezTo>
                  <a:cubicBezTo>
                    <a:pt x="189" y="6"/>
                    <a:pt x="190" y="4"/>
                    <a:pt x="192" y="4"/>
                  </a:cubicBezTo>
                  <a:cubicBezTo>
                    <a:pt x="194" y="4"/>
                    <a:pt x="200" y="7"/>
                    <a:pt x="202" y="9"/>
                  </a:cubicBezTo>
                  <a:cubicBezTo>
                    <a:pt x="200" y="16"/>
                    <a:pt x="197" y="13"/>
                    <a:pt x="191" y="16"/>
                  </a:cubicBezTo>
                  <a:cubicBezTo>
                    <a:pt x="194" y="18"/>
                    <a:pt x="196" y="18"/>
                    <a:pt x="196" y="20"/>
                  </a:cubicBezTo>
                  <a:cubicBezTo>
                    <a:pt x="198" y="20"/>
                    <a:pt x="204" y="21"/>
                    <a:pt x="205" y="21"/>
                  </a:cubicBezTo>
                  <a:cubicBezTo>
                    <a:pt x="201" y="24"/>
                    <a:pt x="191" y="29"/>
                    <a:pt x="191" y="36"/>
                  </a:cubicBezTo>
                  <a:cubicBezTo>
                    <a:pt x="191" y="41"/>
                    <a:pt x="201" y="41"/>
                    <a:pt x="201" y="47"/>
                  </a:cubicBezTo>
                  <a:cubicBezTo>
                    <a:pt x="201" y="52"/>
                    <a:pt x="196" y="54"/>
                    <a:pt x="196" y="59"/>
                  </a:cubicBezTo>
                  <a:cubicBezTo>
                    <a:pt x="196" y="65"/>
                    <a:pt x="201" y="68"/>
                    <a:pt x="201" y="73"/>
                  </a:cubicBezTo>
                  <a:cubicBezTo>
                    <a:pt x="201" y="77"/>
                    <a:pt x="199" y="79"/>
                    <a:pt x="199" y="82"/>
                  </a:cubicBezTo>
                  <a:cubicBezTo>
                    <a:pt x="199" y="88"/>
                    <a:pt x="207" y="90"/>
                    <a:pt x="207" y="96"/>
                  </a:cubicBezTo>
                  <a:cubicBezTo>
                    <a:pt x="207" y="98"/>
                    <a:pt x="205" y="100"/>
                    <a:pt x="204" y="100"/>
                  </a:cubicBezTo>
                  <a:cubicBezTo>
                    <a:pt x="206" y="105"/>
                    <a:pt x="213" y="106"/>
                    <a:pt x="213" y="112"/>
                  </a:cubicBezTo>
                  <a:cubicBezTo>
                    <a:pt x="213" y="122"/>
                    <a:pt x="193" y="132"/>
                    <a:pt x="187" y="140"/>
                  </a:cubicBezTo>
                  <a:cubicBezTo>
                    <a:pt x="184" y="146"/>
                    <a:pt x="171" y="147"/>
                    <a:pt x="166" y="146"/>
                  </a:cubicBezTo>
                  <a:cubicBezTo>
                    <a:pt x="160" y="148"/>
                    <a:pt x="153" y="150"/>
                    <a:pt x="148" y="150"/>
                  </a:cubicBezTo>
                  <a:cubicBezTo>
                    <a:pt x="145" y="150"/>
                    <a:pt x="142" y="150"/>
                    <a:pt x="142" y="147"/>
                  </a:cubicBezTo>
                  <a:cubicBezTo>
                    <a:pt x="136" y="147"/>
                    <a:pt x="130" y="143"/>
                    <a:pt x="130" y="137"/>
                  </a:cubicBezTo>
                  <a:cubicBezTo>
                    <a:pt x="130" y="134"/>
                    <a:pt x="133" y="132"/>
                    <a:pt x="134" y="130"/>
                  </a:cubicBezTo>
                  <a:cubicBezTo>
                    <a:pt x="131" y="129"/>
                    <a:pt x="128" y="123"/>
                    <a:pt x="128" y="119"/>
                  </a:cubicBezTo>
                  <a:cubicBezTo>
                    <a:pt x="128" y="117"/>
                    <a:pt x="129" y="116"/>
                    <a:pt x="128" y="114"/>
                  </a:cubicBezTo>
                  <a:cubicBezTo>
                    <a:pt x="140" y="114"/>
                    <a:pt x="147" y="98"/>
                    <a:pt x="154" y="94"/>
                  </a:cubicBezTo>
                  <a:cubicBezTo>
                    <a:pt x="158" y="91"/>
                    <a:pt x="165" y="90"/>
                    <a:pt x="165" y="85"/>
                  </a:cubicBezTo>
                  <a:cubicBezTo>
                    <a:pt x="165" y="78"/>
                    <a:pt x="156" y="76"/>
                    <a:pt x="148" y="76"/>
                  </a:cubicBezTo>
                  <a:cubicBezTo>
                    <a:pt x="139" y="76"/>
                    <a:pt x="131" y="80"/>
                    <a:pt x="131" y="88"/>
                  </a:cubicBezTo>
                  <a:cubicBezTo>
                    <a:pt x="131" y="91"/>
                    <a:pt x="132" y="93"/>
                    <a:pt x="131" y="94"/>
                  </a:cubicBezTo>
                  <a:cubicBezTo>
                    <a:pt x="131" y="101"/>
                    <a:pt x="118" y="107"/>
                    <a:pt x="112" y="110"/>
                  </a:cubicBezTo>
                  <a:cubicBezTo>
                    <a:pt x="107" y="113"/>
                    <a:pt x="102" y="114"/>
                    <a:pt x="99" y="119"/>
                  </a:cubicBezTo>
                  <a:cubicBezTo>
                    <a:pt x="97" y="123"/>
                    <a:pt x="100" y="129"/>
                    <a:pt x="95" y="131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7" y="138"/>
                    <a:pt x="98" y="140"/>
                    <a:pt x="98" y="142"/>
                  </a:cubicBezTo>
                  <a:cubicBezTo>
                    <a:pt x="103" y="143"/>
                    <a:pt x="110" y="148"/>
                    <a:pt x="110" y="153"/>
                  </a:cubicBezTo>
                  <a:cubicBezTo>
                    <a:pt x="110" y="158"/>
                    <a:pt x="102" y="165"/>
                    <a:pt x="99" y="165"/>
                  </a:cubicBezTo>
                  <a:cubicBezTo>
                    <a:pt x="93" y="165"/>
                    <a:pt x="91" y="173"/>
                    <a:pt x="91" y="179"/>
                  </a:cubicBezTo>
                  <a:cubicBezTo>
                    <a:pt x="91" y="183"/>
                    <a:pt x="94" y="184"/>
                    <a:pt x="95" y="184"/>
                  </a:cubicBezTo>
                  <a:cubicBezTo>
                    <a:pt x="94" y="192"/>
                    <a:pt x="88" y="192"/>
                    <a:pt x="87" y="198"/>
                  </a:cubicBezTo>
                  <a:cubicBezTo>
                    <a:pt x="83" y="198"/>
                    <a:pt x="81" y="198"/>
                    <a:pt x="79" y="198"/>
                  </a:cubicBezTo>
                  <a:cubicBezTo>
                    <a:pt x="74" y="198"/>
                    <a:pt x="72" y="207"/>
                    <a:pt x="65" y="207"/>
                  </a:cubicBezTo>
                  <a:cubicBezTo>
                    <a:pt x="63" y="207"/>
                    <a:pt x="59" y="195"/>
                    <a:pt x="59" y="193"/>
                  </a:cubicBezTo>
                  <a:cubicBezTo>
                    <a:pt x="59" y="193"/>
                    <a:pt x="59" y="191"/>
                    <a:pt x="59" y="191"/>
                  </a:cubicBezTo>
                  <a:cubicBezTo>
                    <a:pt x="55" y="186"/>
                    <a:pt x="55" y="182"/>
                    <a:pt x="53" y="175"/>
                  </a:cubicBezTo>
                  <a:cubicBezTo>
                    <a:pt x="52" y="171"/>
                    <a:pt x="47" y="170"/>
                    <a:pt x="47" y="165"/>
                  </a:cubicBezTo>
                  <a:cubicBezTo>
                    <a:pt x="47" y="163"/>
                    <a:pt x="49" y="160"/>
                    <a:pt x="49" y="160"/>
                  </a:cubicBezTo>
                  <a:lnTo>
                    <a:pt x="49" y="161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10408788" y="965354"/>
              <a:ext cx="489243" cy="271802"/>
            </a:xfrm>
            <a:custGeom>
              <a:rect b="b" l="l" r="r" t="t"/>
              <a:pathLst>
                <a:path extrusionOk="0" h="63" w="114">
                  <a:moveTo>
                    <a:pt x="96" y="51"/>
                  </a:moveTo>
                  <a:cubicBezTo>
                    <a:pt x="95" y="49"/>
                    <a:pt x="95" y="47"/>
                    <a:pt x="96" y="46"/>
                  </a:cubicBezTo>
                  <a:cubicBezTo>
                    <a:pt x="93" y="45"/>
                    <a:pt x="87" y="46"/>
                    <a:pt x="83" y="45"/>
                  </a:cubicBezTo>
                  <a:cubicBezTo>
                    <a:pt x="83" y="40"/>
                    <a:pt x="87" y="42"/>
                    <a:pt x="87" y="37"/>
                  </a:cubicBezTo>
                  <a:cubicBezTo>
                    <a:pt x="85" y="37"/>
                    <a:pt x="83" y="32"/>
                    <a:pt x="81" y="29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1" y="28"/>
                    <a:pt x="78" y="24"/>
                    <a:pt x="78" y="24"/>
                  </a:cubicBezTo>
                  <a:cubicBezTo>
                    <a:pt x="69" y="24"/>
                    <a:pt x="66" y="37"/>
                    <a:pt x="63" y="45"/>
                  </a:cubicBezTo>
                  <a:cubicBezTo>
                    <a:pt x="62" y="46"/>
                    <a:pt x="60" y="46"/>
                    <a:pt x="58" y="47"/>
                  </a:cubicBezTo>
                  <a:cubicBezTo>
                    <a:pt x="54" y="51"/>
                    <a:pt x="54" y="59"/>
                    <a:pt x="50" y="63"/>
                  </a:cubicBezTo>
                  <a:cubicBezTo>
                    <a:pt x="43" y="58"/>
                    <a:pt x="28" y="54"/>
                    <a:pt x="28" y="45"/>
                  </a:cubicBezTo>
                  <a:cubicBezTo>
                    <a:pt x="32" y="44"/>
                    <a:pt x="38" y="45"/>
                    <a:pt x="38" y="45"/>
                  </a:cubicBezTo>
                  <a:cubicBezTo>
                    <a:pt x="41" y="43"/>
                    <a:pt x="44" y="43"/>
                    <a:pt x="48" y="43"/>
                  </a:cubicBezTo>
                  <a:cubicBezTo>
                    <a:pt x="46" y="41"/>
                    <a:pt x="37" y="41"/>
                    <a:pt x="35" y="41"/>
                  </a:cubicBezTo>
                  <a:cubicBezTo>
                    <a:pt x="31" y="41"/>
                    <a:pt x="24" y="44"/>
                    <a:pt x="24" y="37"/>
                  </a:cubicBezTo>
                  <a:cubicBezTo>
                    <a:pt x="24" y="35"/>
                    <a:pt x="31" y="35"/>
                    <a:pt x="32" y="35"/>
                  </a:cubicBezTo>
                  <a:cubicBezTo>
                    <a:pt x="36" y="33"/>
                    <a:pt x="44" y="30"/>
                    <a:pt x="47" y="27"/>
                  </a:cubicBezTo>
                  <a:cubicBezTo>
                    <a:pt x="43" y="27"/>
                    <a:pt x="40" y="27"/>
                    <a:pt x="39" y="27"/>
                  </a:cubicBezTo>
                  <a:cubicBezTo>
                    <a:pt x="39" y="27"/>
                    <a:pt x="36" y="26"/>
                    <a:pt x="35" y="25"/>
                  </a:cubicBezTo>
                  <a:cubicBezTo>
                    <a:pt x="34" y="25"/>
                    <a:pt x="33" y="25"/>
                    <a:pt x="33" y="25"/>
                  </a:cubicBezTo>
                  <a:cubicBezTo>
                    <a:pt x="30" y="26"/>
                    <a:pt x="30" y="32"/>
                    <a:pt x="24" y="32"/>
                  </a:cubicBezTo>
                  <a:cubicBezTo>
                    <a:pt x="19" y="32"/>
                    <a:pt x="16" y="31"/>
                    <a:pt x="15" y="28"/>
                  </a:cubicBezTo>
                  <a:cubicBezTo>
                    <a:pt x="16" y="28"/>
                    <a:pt x="16" y="27"/>
                    <a:pt x="17" y="27"/>
                  </a:cubicBezTo>
                  <a:cubicBezTo>
                    <a:pt x="12" y="25"/>
                    <a:pt x="8" y="22"/>
                    <a:pt x="9" y="18"/>
                  </a:cubicBezTo>
                  <a:cubicBezTo>
                    <a:pt x="8" y="18"/>
                    <a:pt x="8" y="17"/>
                    <a:pt x="7" y="17"/>
                  </a:cubicBezTo>
                  <a:cubicBezTo>
                    <a:pt x="5" y="17"/>
                    <a:pt x="2" y="12"/>
                    <a:pt x="0" y="10"/>
                  </a:cubicBezTo>
                  <a:cubicBezTo>
                    <a:pt x="1" y="8"/>
                    <a:pt x="7" y="3"/>
                    <a:pt x="10" y="3"/>
                  </a:cubicBezTo>
                  <a:cubicBezTo>
                    <a:pt x="14" y="3"/>
                    <a:pt x="17" y="3"/>
                    <a:pt x="24" y="4"/>
                  </a:cubicBezTo>
                  <a:cubicBezTo>
                    <a:pt x="23" y="6"/>
                    <a:pt x="21" y="7"/>
                    <a:pt x="21" y="8"/>
                  </a:cubicBezTo>
                  <a:cubicBezTo>
                    <a:pt x="23" y="10"/>
                    <a:pt x="26" y="10"/>
                    <a:pt x="28" y="12"/>
                  </a:cubicBezTo>
                  <a:cubicBezTo>
                    <a:pt x="27" y="12"/>
                    <a:pt x="26" y="10"/>
                    <a:pt x="26" y="9"/>
                  </a:cubicBezTo>
                  <a:cubicBezTo>
                    <a:pt x="26" y="6"/>
                    <a:pt x="29" y="4"/>
                    <a:pt x="31" y="4"/>
                  </a:cubicBezTo>
                  <a:cubicBezTo>
                    <a:pt x="39" y="4"/>
                    <a:pt x="37" y="14"/>
                    <a:pt x="44" y="16"/>
                  </a:cubicBezTo>
                  <a:cubicBezTo>
                    <a:pt x="42" y="12"/>
                    <a:pt x="41" y="9"/>
                    <a:pt x="41" y="4"/>
                  </a:cubicBezTo>
                  <a:cubicBezTo>
                    <a:pt x="41" y="0"/>
                    <a:pt x="43" y="0"/>
                    <a:pt x="46" y="0"/>
                  </a:cubicBezTo>
                  <a:cubicBezTo>
                    <a:pt x="50" y="0"/>
                    <a:pt x="58" y="2"/>
                    <a:pt x="58" y="5"/>
                  </a:cubicBezTo>
                  <a:cubicBezTo>
                    <a:pt x="58" y="7"/>
                    <a:pt x="57" y="9"/>
                    <a:pt x="57" y="11"/>
                  </a:cubicBezTo>
                  <a:cubicBezTo>
                    <a:pt x="59" y="10"/>
                    <a:pt x="60" y="7"/>
                    <a:pt x="62" y="7"/>
                  </a:cubicBezTo>
                  <a:cubicBezTo>
                    <a:pt x="67" y="7"/>
                    <a:pt x="66" y="12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73" y="14"/>
                    <a:pt x="89" y="23"/>
                    <a:pt x="91" y="26"/>
                  </a:cubicBezTo>
                  <a:cubicBezTo>
                    <a:pt x="91" y="27"/>
                    <a:pt x="89" y="27"/>
                    <a:pt x="89" y="27"/>
                  </a:cubicBezTo>
                  <a:cubicBezTo>
                    <a:pt x="91" y="27"/>
                    <a:pt x="92" y="27"/>
                    <a:pt x="94" y="27"/>
                  </a:cubicBezTo>
                  <a:cubicBezTo>
                    <a:pt x="94" y="28"/>
                    <a:pt x="95" y="30"/>
                    <a:pt x="94" y="31"/>
                  </a:cubicBezTo>
                  <a:cubicBezTo>
                    <a:pt x="98" y="31"/>
                    <a:pt x="99" y="31"/>
                    <a:pt x="103" y="31"/>
                  </a:cubicBezTo>
                  <a:cubicBezTo>
                    <a:pt x="103" y="40"/>
                    <a:pt x="111" y="38"/>
                    <a:pt x="114" y="41"/>
                  </a:cubicBezTo>
                  <a:cubicBezTo>
                    <a:pt x="106" y="44"/>
                    <a:pt x="103" y="49"/>
                    <a:pt x="96" y="5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10663193" y="921866"/>
              <a:ext cx="321813" cy="117418"/>
            </a:xfrm>
            <a:custGeom>
              <a:rect b="b" l="l" r="r" t="t"/>
              <a:pathLst>
                <a:path extrusionOk="0" h="27" w="75">
                  <a:moveTo>
                    <a:pt x="75" y="12"/>
                  </a:moveTo>
                  <a:cubicBezTo>
                    <a:pt x="68" y="17"/>
                    <a:pt x="54" y="27"/>
                    <a:pt x="45" y="27"/>
                  </a:cubicBezTo>
                  <a:cubicBezTo>
                    <a:pt x="40" y="27"/>
                    <a:pt x="37" y="25"/>
                    <a:pt x="35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6" y="21"/>
                    <a:pt x="16" y="19"/>
                    <a:pt x="15" y="17"/>
                  </a:cubicBezTo>
                  <a:cubicBezTo>
                    <a:pt x="17" y="17"/>
                    <a:pt x="20" y="17"/>
                    <a:pt x="21" y="17"/>
                  </a:cubicBezTo>
                  <a:cubicBezTo>
                    <a:pt x="24" y="16"/>
                    <a:pt x="27" y="16"/>
                    <a:pt x="28" y="15"/>
                  </a:cubicBezTo>
                  <a:cubicBezTo>
                    <a:pt x="27" y="15"/>
                    <a:pt x="15" y="14"/>
                    <a:pt x="15" y="14"/>
                  </a:cubicBezTo>
                  <a:cubicBezTo>
                    <a:pt x="10" y="14"/>
                    <a:pt x="4" y="18"/>
                    <a:pt x="5" y="11"/>
                  </a:cubicBezTo>
                  <a:cubicBezTo>
                    <a:pt x="2" y="10"/>
                    <a:pt x="1" y="7"/>
                    <a:pt x="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9" y="6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3"/>
                    <a:pt x="32" y="7"/>
                    <a:pt x="33" y="7"/>
                  </a:cubicBezTo>
                  <a:cubicBezTo>
                    <a:pt x="37" y="7"/>
                    <a:pt x="39" y="1"/>
                    <a:pt x="4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"/>
                    <a:pt x="43" y="5"/>
                    <a:pt x="44" y="7"/>
                  </a:cubicBezTo>
                  <a:cubicBezTo>
                    <a:pt x="46" y="7"/>
                    <a:pt x="48" y="4"/>
                    <a:pt x="53" y="4"/>
                  </a:cubicBezTo>
                  <a:cubicBezTo>
                    <a:pt x="59" y="4"/>
                    <a:pt x="58" y="4"/>
                    <a:pt x="62" y="4"/>
                  </a:cubicBezTo>
                  <a:cubicBezTo>
                    <a:pt x="68" y="4"/>
                    <a:pt x="73" y="9"/>
                    <a:pt x="75" y="1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10387044" y="1052330"/>
              <a:ext cx="60884" cy="50012"/>
            </a:xfrm>
            <a:custGeom>
              <a:rect b="b" l="l" r="r" t="t"/>
              <a:pathLst>
                <a:path extrusionOk="0" h="12" w="14">
                  <a:moveTo>
                    <a:pt x="5" y="0"/>
                  </a:moveTo>
                  <a:cubicBezTo>
                    <a:pt x="8" y="5"/>
                    <a:pt x="12" y="6"/>
                    <a:pt x="14" y="12"/>
                  </a:cubicBezTo>
                  <a:cubicBezTo>
                    <a:pt x="9" y="11"/>
                    <a:pt x="0" y="2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9693407" y="2498314"/>
              <a:ext cx="154384" cy="184826"/>
            </a:xfrm>
            <a:custGeom>
              <a:rect b="b" l="l" r="r" t="t"/>
              <a:pathLst>
                <a:path extrusionOk="0" h="43" w="36">
                  <a:moveTo>
                    <a:pt x="6" y="12"/>
                  </a:moveTo>
                  <a:cubicBezTo>
                    <a:pt x="8" y="12"/>
                    <a:pt x="12" y="11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2" y="4"/>
                    <a:pt x="18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33" y="0"/>
                    <a:pt x="36" y="7"/>
                    <a:pt x="36" y="12"/>
                  </a:cubicBezTo>
                  <a:cubicBezTo>
                    <a:pt x="36" y="14"/>
                    <a:pt x="31" y="14"/>
                    <a:pt x="31" y="16"/>
                  </a:cubicBezTo>
                  <a:cubicBezTo>
                    <a:pt x="31" y="18"/>
                    <a:pt x="31" y="26"/>
                    <a:pt x="31" y="26"/>
                  </a:cubicBezTo>
                  <a:cubicBezTo>
                    <a:pt x="31" y="28"/>
                    <a:pt x="33" y="32"/>
                    <a:pt x="30" y="34"/>
                  </a:cubicBezTo>
                  <a:cubicBezTo>
                    <a:pt x="29" y="36"/>
                    <a:pt x="26" y="35"/>
                    <a:pt x="23" y="35"/>
                  </a:cubicBezTo>
                  <a:cubicBezTo>
                    <a:pt x="18" y="35"/>
                    <a:pt x="15" y="40"/>
                    <a:pt x="12" y="42"/>
                  </a:cubicBezTo>
                  <a:cubicBezTo>
                    <a:pt x="11" y="43"/>
                    <a:pt x="9" y="43"/>
                    <a:pt x="7" y="43"/>
                  </a:cubicBezTo>
                  <a:cubicBezTo>
                    <a:pt x="4" y="43"/>
                    <a:pt x="0" y="40"/>
                    <a:pt x="0" y="36"/>
                  </a:cubicBezTo>
                  <a:cubicBezTo>
                    <a:pt x="0" y="29"/>
                    <a:pt x="7" y="28"/>
                    <a:pt x="8" y="22"/>
                  </a:cubicBezTo>
                  <a:cubicBezTo>
                    <a:pt x="5" y="20"/>
                    <a:pt x="3" y="18"/>
                    <a:pt x="3" y="16"/>
                  </a:cubicBezTo>
                  <a:cubicBezTo>
                    <a:pt x="3" y="12"/>
                    <a:pt x="5" y="12"/>
                    <a:pt x="6" y="1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9795605" y="2343929"/>
              <a:ext cx="30442" cy="26092"/>
            </a:xfrm>
            <a:custGeom>
              <a:rect b="b" l="l" r="r" t="t"/>
              <a:pathLst>
                <a:path extrusionOk="0" h="6" w="7">
                  <a:moveTo>
                    <a:pt x="2" y="6"/>
                  </a:move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5" y="0"/>
                    <a:pt x="7" y="0"/>
                  </a:cubicBezTo>
                  <a:cubicBezTo>
                    <a:pt x="7" y="3"/>
                    <a:pt x="5" y="6"/>
                    <a:pt x="2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9813001" y="2326534"/>
              <a:ext cx="291371" cy="426185"/>
            </a:xfrm>
            <a:custGeom>
              <a:rect b="b" l="l" r="r" t="t"/>
              <a:pathLst>
                <a:path extrusionOk="0" h="99" w="68">
                  <a:moveTo>
                    <a:pt x="59" y="67"/>
                  </a:moveTo>
                  <a:cubicBezTo>
                    <a:pt x="61" y="66"/>
                    <a:pt x="60" y="66"/>
                    <a:pt x="62" y="66"/>
                  </a:cubicBezTo>
                  <a:cubicBezTo>
                    <a:pt x="66" y="66"/>
                    <a:pt x="68" y="69"/>
                    <a:pt x="68" y="72"/>
                  </a:cubicBezTo>
                  <a:cubicBezTo>
                    <a:pt x="68" y="77"/>
                    <a:pt x="61" y="79"/>
                    <a:pt x="59" y="83"/>
                  </a:cubicBezTo>
                  <a:cubicBezTo>
                    <a:pt x="62" y="84"/>
                    <a:pt x="63" y="84"/>
                    <a:pt x="65" y="84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2" y="89"/>
                    <a:pt x="60" y="91"/>
                    <a:pt x="57" y="91"/>
                  </a:cubicBezTo>
                  <a:cubicBezTo>
                    <a:pt x="53" y="91"/>
                    <a:pt x="47" y="91"/>
                    <a:pt x="45" y="91"/>
                  </a:cubicBezTo>
                  <a:cubicBezTo>
                    <a:pt x="42" y="91"/>
                    <a:pt x="35" y="93"/>
                    <a:pt x="30" y="93"/>
                  </a:cubicBezTo>
                  <a:cubicBezTo>
                    <a:pt x="28" y="93"/>
                    <a:pt x="27" y="91"/>
                    <a:pt x="25" y="91"/>
                  </a:cubicBezTo>
                  <a:cubicBezTo>
                    <a:pt x="22" y="91"/>
                    <a:pt x="21" y="94"/>
                    <a:pt x="21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5" y="96"/>
                    <a:pt x="14" y="97"/>
                    <a:pt x="13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1" y="96"/>
                    <a:pt x="20" y="87"/>
                    <a:pt x="21" y="86"/>
                  </a:cubicBezTo>
                  <a:cubicBezTo>
                    <a:pt x="25" y="85"/>
                    <a:pt x="30" y="87"/>
                    <a:pt x="30" y="83"/>
                  </a:cubicBezTo>
                  <a:cubicBezTo>
                    <a:pt x="30" y="82"/>
                    <a:pt x="30" y="81"/>
                    <a:pt x="30" y="81"/>
                  </a:cubicBezTo>
                  <a:cubicBezTo>
                    <a:pt x="29" y="82"/>
                    <a:pt x="27" y="83"/>
                    <a:pt x="25" y="83"/>
                  </a:cubicBezTo>
                  <a:cubicBezTo>
                    <a:pt x="21" y="83"/>
                    <a:pt x="20" y="80"/>
                    <a:pt x="17" y="80"/>
                  </a:cubicBezTo>
                  <a:cubicBezTo>
                    <a:pt x="15" y="80"/>
                    <a:pt x="15" y="81"/>
                    <a:pt x="14" y="81"/>
                  </a:cubicBezTo>
                  <a:cubicBezTo>
                    <a:pt x="13" y="81"/>
                    <a:pt x="12" y="81"/>
                    <a:pt x="12" y="80"/>
                  </a:cubicBezTo>
                  <a:cubicBezTo>
                    <a:pt x="12" y="76"/>
                    <a:pt x="20" y="75"/>
                    <a:pt x="20" y="71"/>
                  </a:cubicBezTo>
                  <a:cubicBezTo>
                    <a:pt x="20" y="67"/>
                    <a:pt x="18" y="66"/>
                    <a:pt x="18" y="63"/>
                  </a:cubicBezTo>
                  <a:cubicBezTo>
                    <a:pt x="23" y="63"/>
                    <a:pt x="30" y="60"/>
                    <a:pt x="31" y="57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4" y="53"/>
                    <a:pt x="24" y="50"/>
                  </a:cubicBezTo>
                  <a:cubicBezTo>
                    <a:pt x="24" y="48"/>
                    <a:pt x="26" y="47"/>
                    <a:pt x="26" y="46"/>
                  </a:cubicBezTo>
                  <a:cubicBezTo>
                    <a:pt x="25" y="46"/>
                    <a:pt x="24" y="46"/>
                    <a:pt x="24" y="46"/>
                  </a:cubicBezTo>
                  <a:cubicBezTo>
                    <a:pt x="21" y="46"/>
                    <a:pt x="19" y="47"/>
                    <a:pt x="17" y="47"/>
                  </a:cubicBezTo>
                  <a:cubicBezTo>
                    <a:pt x="14" y="47"/>
                    <a:pt x="12" y="47"/>
                    <a:pt x="12" y="45"/>
                  </a:cubicBezTo>
                  <a:cubicBezTo>
                    <a:pt x="12" y="42"/>
                    <a:pt x="15" y="41"/>
                    <a:pt x="15" y="39"/>
                  </a:cubicBezTo>
                  <a:cubicBezTo>
                    <a:pt x="15" y="36"/>
                    <a:pt x="14" y="35"/>
                    <a:pt x="15" y="33"/>
                  </a:cubicBezTo>
                  <a:cubicBezTo>
                    <a:pt x="13" y="33"/>
                    <a:pt x="11" y="32"/>
                    <a:pt x="10" y="32"/>
                  </a:cubicBezTo>
                  <a:cubicBezTo>
                    <a:pt x="9" y="34"/>
                    <a:pt x="10" y="35"/>
                    <a:pt x="10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8" y="33"/>
                    <a:pt x="8" y="31"/>
                  </a:cubicBezTo>
                  <a:cubicBezTo>
                    <a:pt x="8" y="31"/>
                    <a:pt x="8" y="30"/>
                    <a:pt x="9" y="2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7"/>
                    <a:pt x="5" y="26"/>
                    <a:pt x="5" y="25"/>
                  </a:cubicBezTo>
                  <a:cubicBezTo>
                    <a:pt x="5" y="23"/>
                    <a:pt x="7" y="21"/>
                    <a:pt x="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8"/>
                    <a:pt x="0" y="17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0"/>
                    <a:pt x="9" y="9"/>
                    <a:pt x="11" y="9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2"/>
                    <a:pt x="15" y="0"/>
                    <a:pt x="16" y="0"/>
                  </a:cubicBezTo>
                  <a:cubicBezTo>
                    <a:pt x="19" y="0"/>
                    <a:pt x="23" y="0"/>
                    <a:pt x="25" y="0"/>
                  </a:cubicBezTo>
                  <a:cubicBezTo>
                    <a:pt x="26" y="0"/>
                    <a:pt x="28" y="2"/>
                    <a:pt x="28" y="3"/>
                  </a:cubicBezTo>
                  <a:cubicBezTo>
                    <a:pt x="28" y="7"/>
                    <a:pt x="21" y="6"/>
                    <a:pt x="20" y="10"/>
                  </a:cubicBezTo>
                  <a:cubicBezTo>
                    <a:pt x="20" y="11"/>
                    <a:pt x="21" y="12"/>
                    <a:pt x="21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9" y="21"/>
                    <a:pt x="30" y="24"/>
                    <a:pt x="30" y="30"/>
                  </a:cubicBezTo>
                  <a:cubicBezTo>
                    <a:pt x="29" y="30"/>
                    <a:pt x="28" y="31"/>
                    <a:pt x="28" y="32"/>
                  </a:cubicBezTo>
                  <a:cubicBezTo>
                    <a:pt x="31" y="33"/>
                    <a:pt x="32" y="32"/>
                    <a:pt x="35" y="33"/>
                  </a:cubicBezTo>
                  <a:cubicBezTo>
                    <a:pt x="40" y="34"/>
                    <a:pt x="39" y="41"/>
                    <a:pt x="43" y="45"/>
                  </a:cubicBezTo>
                  <a:cubicBezTo>
                    <a:pt x="47" y="49"/>
                    <a:pt x="55" y="51"/>
                    <a:pt x="55" y="58"/>
                  </a:cubicBezTo>
                  <a:cubicBezTo>
                    <a:pt x="55" y="60"/>
                    <a:pt x="58" y="62"/>
                    <a:pt x="58" y="64"/>
                  </a:cubicBezTo>
                  <a:cubicBezTo>
                    <a:pt x="58" y="65"/>
                    <a:pt x="57" y="66"/>
                    <a:pt x="57" y="66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9" y="68"/>
                    <a:pt x="59" y="67"/>
                    <a:pt x="60" y="66"/>
                  </a:cubicBezTo>
                  <a:lnTo>
                    <a:pt x="59" y="67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9876057" y="2546150"/>
              <a:ext cx="13046" cy="13046"/>
            </a:xfrm>
            <a:custGeom>
              <a:rect b="b" l="l" r="r" t="t"/>
              <a:pathLst>
                <a:path extrusionOk="0" h="3" w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10474021" y="3259356"/>
              <a:ext cx="97848" cy="63058"/>
            </a:xfrm>
            <a:custGeom>
              <a:rect b="b" l="l" r="r" t="t"/>
              <a:pathLst>
                <a:path extrusionOk="0" h="15" w="23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4" y="6"/>
                    <a:pt x="4" y="6"/>
                  </a:cubicBezTo>
                  <a:cubicBezTo>
                    <a:pt x="9" y="8"/>
                    <a:pt x="13" y="12"/>
                    <a:pt x="18" y="14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2" y="14"/>
                    <a:pt x="22" y="13"/>
                  </a:cubicBezTo>
                  <a:cubicBezTo>
                    <a:pt x="22" y="10"/>
                    <a:pt x="20" y="10"/>
                    <a:pt x="20" y="8"/>
                  </a:cubicBezTo>
                  <a:cubicBezTo>
                    <a:pt x="20" y="7"/>
                    <a:pt x="22" y="5"/>
                    <a:pt x="22" y="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1"/>
                    <a:pt x="17" y="4"/>
                    <a:pt x="13" y="4"/>
                  </a:cubicBezTo>
                  <a:cubicBezTo>
                    <a:pt x="9" y="4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0341380" y="3065833"/>
              <a:ext cx="32616" cy="65232"/>
            </a:xfrm>
            <a:custGeom>
              <a:rect b="b" l="l" r="r" t="t"/>
              <a:pathLst>
                <a:path extrusionOk="0" h="15" w="8">
                  <a:moveTo>
                    <a:pt x="2" y="3"/>
                  </a:moveTo>
                  <a:cubicBezTo>
                    <a:pt x="4" y="3"/>
                    <a:pt x="5" y="0"/>
                    <a:pt x="7" y="0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7" y="7"/>
                    <a:pt x="6" y="13"/>
                    <a:pt x="5" y="15"/>
                  </a:cubicBezTo>
                  <a:cubicBezTo>
                    <a:pt x="2" y="14"/>
                    <a:pt x="2" y="6"/>
                    <a:pt x="0" y="4"/>
                  </a:cubicBezTo>
                  <a:cubicBezTo>
                    <a:pt x="1" y="4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10332684" y="3139763"/>
              <a:ext cx="50012" cy="89152"/>
            </a:xfrm>
            <a:custGeom>
              <a:rect b="b" l="l" r="r" t="t"/>
              <a:pathLst>
                <a:path extrusionOk="0" h="21" w="12">
                  <a:moveTo>
                    <a:pt x="3" y="9"/>
                  </a:moveTo>
                  <a:cubicBezTo>
                    <a:pt x="3" y="7"/>
                    <a:pt x="0" y="6"/>
                    <a:pt x="0" y="3"/>
                  </a:cubicBezTo>
                  <a:cubicBezTo>
                    <a:pt x="3" y="3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2" y="6"/>
                    <a:pt x="12" y="9"/>
                    <a:pt x="12" y="13"/>
                  </a:cubicBezTo>
                  <a:cubicBezTo>
                    <a:pt x="12" y="17"/>
                    <a:pt x="6" y="21"/>
                    <a:pt x="4" y="21"/>
                  </a:cubicBezTo>
                  <a:cubicBezTo>
                    <a:pt x="1" y="21"/>
                    <a:pt x="1" y="18"/>
                    <a:pt x="1" y="15"/>
                  </a:cubicBezTo>
                  <a:cubicBezTo>
                    <a:pt x="2" y="13"/>
                    <a:pt x="3" y="11"/>
                    <a:pt x="3" y="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10134814" y="3194124"/>
              <a:ext cx="26092" cy="17396"/>
            </a:xfrm>
            <a:custGeom>
              <a:rect b="b" l="l" r="r" t="t"/>
              <a:pathLst>
                <a:path extrusionOk="0" h="4" w="6">
                  <a:moveTo>
                    <a:pt x="6" y="3"/>
                  </a:moveTo>
                  <a:cubicBezTo>
                    <a:pt x="6" y="4"/>
                    <a:pt x="4" y="4"/>
                    <a:pt x="4" y="4"/>
                  </a:cubicBezTo>
                  <a:cubicBezTo>
                    <a:pt x="2" y="4"/>
                    <a:pt x="0" y="2"/>
                    <a:pt x="0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10387044" y="2485266"/>
              <a:ext cx="34790" cy="39140"/>
            </a:xfrm>
            <a:custGeom>
              <a:rect b="b" l="l" r="r" t="t"/>
              <a:pathLst>
                <a:path extrusionOk="0" h="9" w="8">
                  <a:moveTo>
                    <a:pt x="7" y="6"/>
                  </a:moveTo>
                  <a:cubicBezTo>
                    <a:pt x="3" y="6"/>
                    <a:pt x="0" y="5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8" y="3"/>
                    <a:pt x="8" y="5"/>
                  </a:cubicBezTo>
                  <a:cubicBezTo>
                    <a:pt x="8" y="8"/>
                    <a:pt x="7" y="7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0426184" y="2448300"/>
              <a:ext cx="56534" cy="80454"/>
            </a:xfrm>
            <a:custGeom>
              <a:rect b="b" l="l" r="r" t="t"/>
              <a:pathLst>
                <a:path extrusionOk="0" h="19" w="13">
                  <a:moveTo>
                    <a:pt x="2" y="17"/>
                  </a:moveTo>
                  <a:cubicBezTo>
                    <a:pt x="4" y="17"/>
                    <a:pt x="6" y="15"/>
                    <a:pt x="6" y="14"/>
                  </a:cubicBezTo>
                  <a:cubicBezTo>
                    <a:pt x="3" y="13"/>
                    <a:pt x="0" y="11"/>
                    <a:pt x="0" y="9"/>
                  </a:cubicBezTo>
                  <a:cubicBezTo>
                    <a:pt x="0" y="8"/>
                    <a:pt x="4" y="0"/>
                    <a:pt x="6" y="0"/>
                  </a:cubicBezTo>
                  <a:cubicBezTo>
                    <a:pt x="11" y="0"/>
                    <a:pt x="12" y="3"/>
                    <a:pt x="13" y="8"/>
                  </a:cubicBezTo>
                  <a:cubicBezTo>
                    <a:pt x="8" y="9"/>
                    <a:pt x="11" y="19"/>
                    <a:pt x="4" y="19"/>
                  </a:cubicBezTo>
                  <a:cubicBezTo>
                    <a:pt x="2" y="19"/>
                    <a:pt x="0" y="18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0667543" y="2356976"/>
              <a:ext cx="32616" cy="47836"/>
            </a:xfrm>
            <a:custGeom>
              <a:rect b="b" l="l" r="r" t="t"/>
              <a:pathLst>
                <a:path extrusionOk="0" h="11" w="8">
                  <a:moveTo>
                    <a:pt x="6" y="4"/>
                  </a:moveTo>
                  <a:cubicBezTo>
                    <a:pt x="6" y="7"/>
                    <a:pt x="3" y="9"/>
                    <a:pt x="1" y="11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1" y="6"/>
                    <a:pt x="3" y="1"/>
                    <a:pt x="8" y="0"/>
                  </a:cubicBezTo>
                  <a:cubicBezTo>
                    <a:pt x="7" y="2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0950214" y="3065834"/>
              <a:ext cx="1344864" cy="1163308"/>
            </a:xfrm>
            <a:custGeom>
              <a:rect b="b" l="l" r="r" t="t"/>
              <a:pathLst>
                <a:path extrusionOk="0" h="263" w="304">
                  <a:moveTo>
                    <a:pt x="72" y="115"/>
                  </a:moveTo>
                  <a:cubicBezTo>
                    <a:pt x="66" y="100"/>
                    <a:pt x="66" y="100"/>
                    <a:pt x="66" y="100"/>
                  </a:cubicBezTo>
                  <a:cubicBezTo>
                    <a:pt x="66" y="98"/>
                    <a:pt x="68" y="98"/>
                    <a:pt x="68" y="97"/>
                  </a:cubicBezTo>
                  <a:cubicBezTo>
                    <a:pt x="70" y="90"/>
                    <a:pt x="71" y="87"/>
                    <a:pt x="73" y="81"/>
                  </a:cubicBezTo>
                  <a:cubicBezTo>
                    <a:pt x="75" y="76"/>
                    <a:pt x="81" y="74"/>
                    <a:pt x="81" y="68"/>
                  </a:cubicBezTo>
                  <a:cubicBezTo>
                    <a:pt x="81" y="63"/>
                    <a:pt x="79" y="59"/>
                    <a:pt x="79" y="55"/>
                  </a:cubicBezTo>
                  <a:cubicBezTo>
                    <a:pt x="79" y="53"/>
                    <a:pt x="81" y="53"/>
                    <a:pt x="81" y="52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79" y="50"/>
                    <a:pt x="78" y="52"/>
                    <a:pt x="76" y="52"/>
                  </a:cubicBezTo>
                  <a:cubicBezTo>
                    <a:pt x="73" y="52"/>
                    <a:pt x="71" y="51"/>
                    <a:pt x="70" y="50"/>
                  </a:cubicBezTo>
                  <a:cubicBezTo>
                    <a:pt x="65" y="53"/>
                    <a:pt x="64" y="57"/>
                    <a:pt x="56" y="57"/>
                  </a:cubicBezTo>
                  <a:cubicBezTo>
                    <a:pt x="50" y="57"/>
                    <a:pt x="47" y="50"/>
                    <a:pt x="41" y="50"/>
                  </a:cubicBezTo>
                  <a:cubicBezTo>
                    <a:pt x="35" y="50"/>
                    <a:pt x="36" y="56"/>
                    <a:pt x="31" y="56"/>
                  </a:cubicBezTo>
                  <a:cubicBezTo>
                    <a:pt x="26" y="56"/>
                    <a:pt x="23" y="49"/>
                    <a:pt x="1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0"/>
                    <a:pt x="17" y="49"/>
                  </a:cubicBezTo>
                  <a:cubicBezTo>
                    <a:pt x="15" y="48"/>
                    <a:pt x="6" y="43"/>
                    <a:pt x="9" y="41"/>
                  </a:cubicBezTo>
                  <a:cubicBezTo>
                    <a:pt x="7" y="37"/>
                    <a:pt x="4" y="37"/>
                    <a:pt x="0" y="35"/>
                  </a:cubicBezTo>
                  <a:cubicBezTo>
                    <a:pt x="2" y="32"/>
                    <a:pt x="6" y="33"/>
                    <a:pt x="6" y="27"/>
                  </a:cubicBezTo>
                  <a:cubicBezTo>
                    <a:pt x="6" y="25"/>
                    <a:pt x="5" y="25"/>
                    <a:pt x="6" y="24"/>
                  </a:cubicBezTo>
                  <a:cubicBezTo>
                    <a:pt x="4" y="24"/>
                    <a:pt x="1" y="24"/>
                    <a:pt x="1" y="22"/>
                  </a:cubicBezTo>
                  <a:cubicBezTo>
                    <a:pt x="1" y="14"/>
                    <a:pt x="21" y="15"/>
                    <a:pt x="27" y="13"/>
                  </a:cubicBezTo>
                  <a:cubicBezTo>
                    <a:pt x="26" y="10"/>
                    <a:pt x="24" y="11"/>
                    <a:pt x="24" y="9"/>
                  </a:cubicBezTo>
                  <a:cubicBezTo>
                    <a:pt x="24" y="7"/>
                    <a:pt x="30" y="8"/>
                    <a:pt x="31" y="8"/>
                  </a:cubicBezTo>
                  <a:cubicBezTo>
                    <a:pt x="35" y="8"/>
                    <a:pt x="40" y="8"/>
                    <a:pt x="40" y="8"/>
                  </a:cubicBezTo>
                  <a:cubicBezTo>
                    <a:pt x="43" y="8"/>
                    <a:pt x="49" y="4"/>
                    <a:pt x="52" y="2"/>
                  </a:cubicBezTo>
                  <a:cubicBezTo>
                    <a:pt x="56" y="0"/>
                    <a:pt x="64" y="0"/>
                    <a:pt x="68" y="0"/>
                  </a:cubicBezTo>
                  <a:cubicBezTo>
                    <a:pt x="76" y="0"/>
                    <a:pt x="76" y="4"/>
                    <a:pt x="83" y="4"/>
                  </a:cubicBezTo>
                  <a:cubicBezTo>
                    <a:pt x="83" y="7"/>
                    <a:pt x="94" y="9"/>
                    <a:pt x="97" y="10"/>
                  </a:cubicBezTo>
                  <a:cubicBezTo>
                    <a:pt x="105" y="10"/>
                    <a:pt x="110" y="10"/>
                    <a:pt x="113" y="10"/>
                  </a:cubicBezTo>
                  <a:cubicBezTo>
                    <a:pt x="121" y="10"/>
                    <a:pt x="124" y="2"/>
                    <a:pt x="133" y="2"/>
                  </a:cubicBezTo>
                  <a:cubicBezTo>
                    <a:pt x="142" y="2"/>
                    <a:pt x="142" y="7"/>
                    <a:pt x="145" y="13"/>
                  </a:cubicBezTo>
                  <a:cubicBezTo>
                    <a:pt x="145" y="14"/>
                    <a:pt x="151" y="18"/>
                    <a:pt x="152" y="18"/>
                  </a:cubicBezTo>
                  <a:cubicBezTo>
                    <a:pt x="157" y="20"/>
                    <a:pt x="158" y="28"/>
                    <a:pt x="166" y="28"/>
                  </a:cubicBezTo>
                  <a:cubicBezTo>
                    <a:pt x="172" y="28"/>
                    <a:pt x="172" y="23"/>
                    <a:pt x="176" y="22"/>
                  </a:cubicBezTo>
                  <a:cubicBezTo>
                    <a:pt x="179" y="21"/>
                    <a:pt x="178" y="21"/>
                    <a:pt x="180" y="21"/>
                  </a:cubicBezTo>
                  <a:cubicBezTo>
                    <a:pt x="181" y="22"/>
                    <a:pt x="181" y="25"/>
                    <a:pt x="182" y="26"/>
                  </a:cubicBezTo>
                  <a:cubicBezTo>
                    <a:pt x="182" y="27"/>
                    <a:pt x="182" y="27"/>
                    <a:pt x="182" y="28"/>
                  </a:cubicBezTo>
                  <a:cubicBezTo>
                    <a:pt x="182" y="31"/>
                    <a:pt x="185" y="30"/>
                    <a:pt x="186" y="33"/>
                  </a:cubicBezTo>
                  <a:cubicBezTo>
                    <a:pt x="188" y="36"/>
                    <a:pt x="186" y="38"/>
                    <a:pt x="188" y="42"/>
                  </a:cubicBezTo>
                  <a:cubicBezTo>
                    <a:pt x="189" y="45"/>
                    <a:pt x="193" y="43"/>
                    <a:pt x="196" y="44"/>
                  </a:cubicBezTo>
                  <a:cubicBezTo>
                    <a:pt x="198" y="44"/>
                    <a:pt x="199" y="47"/>
                    <a:pt x="201" y="49"/>
                  </a:cubicBezTo>
                  <a:cubicBezTo>
                    <a:pt x="203" y="51"/>
                    <a:pt x="210" y="51"/>
                    <a:pt x="214" y="51"/>
                  </a:cubicBezTo>
                  <a:cubicBezTo>
                    <a:pt x="219" y="51"/>
                    <a:pt x="224" y="50"/>
                    <a:pt x="227" y="49"/>
                  </a:cubicBezTo>
                  <a:cubicBezTo>
                    <a:pt x="227" y="46"/>
                    <a:pt x="227" y="46"/>
                    <a:pt x="227" y="44"/>
                  </a:cubicBezTo>
                  <a:cubicBezTo>
                    <a:pt x="227" y="41"/>
                    <a:pt x="231" y="41"/>
                    <a:pt x="233" y="40"/>
                  </a:cubicBezTo>
                  <a:cubicBezTo>
                    <a:pt x="237" y="39"/>
                    <a:pt x="236" y="38"/>
                    <a:pt x="239" y="37"/>
                  </a:cubicBezTo>
                  <a:cubicBezTo>
                    <a:pt x="244" y="35"/>
                    <a:pt x="248" y="36"/>
                    <a:pt x="252" y="33"/>
                  </a:cubicBezTo>
                  <a:cubicBezTo>
                    <a:pt x="258" y="37"/>
                    <a:pt x="262" y="37"/>
                    <a:pt x="268" y="39"/>
                  </a:cubicBezTo>
                  <a:cubicBezTo>
                    <a:pt x="275" y="41"/>
                    <a:pt x="277" y="47"/>
                    <a:pt x="285" y="47"/>
                  </a:cubicBezTo>
                  <a:cubicBezTo>
                    <a:pt x="286" y="49"/>
                    <a:pt x="287" y="50"/>
                    <a:pt x="288" y="51"/>
                  </a:cubicBezTo>
                  <a:cubicBezTo>
                    <a:pt x="289" y="55"/>
                    <a:pt x="287" y="60"/>
                    <a:pt x="289" y="62"/>
                  </a:cubicBezTo>
                  <a:cubicBezTo>
                    <a:pt x="287" y="63"/>
                    <a:pt x="283" y="74"/>
                    <a:pt x="283" y="74"/>
                  </a:cubicBezTo>
                  <a:cubicBezTo>
                    <a:pt x="283" y="75"/>
                    <a:pt x="283" y="76"/>
                    <a:pt x="283" y="77"/>
                  </a:cubicBezTo>
                  <a:cubicBezTo>
                    <a:pt x="283" y="78"/>
                    <a:pt x="283" y="79"/>
                    <a:pt x="284" y="80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285" y="92"/>
                    <a:pt x="284" y="94"/>
                    <a:pt x="285" y="96"/>
                  </a:cubicBezTo>
                  <a:cubicBezTo>
                    <a:pt x="286" y="99"/>
                    <a:pt x="292" y="96"/>
                    <a:pt x="292" y="101"/>
                  </a:cubicBezTo>
                  <a:cubicBezTo>
                    <a:pt x="292" y="107"/>
                    <a:pt x="286" y="106"/>
                    <a:pt x="286" y="111"/>
                  </a:cubicBezTo>
                  <a:cubicBezTo>
                    <a:pt x="286" y="115"/>
                    <a:pt x="288" y="115"/>
                    <a:pt x="289" y="116"/>
                  </a:cubicBezTo>
                  <a:cubicBezTo>
                    <a:pt x="294" y="126"/>
                    <a:pt x="304" y="127"/>
                    <a:pt x="304" y="140"/>
                  </a:cubicBezTo>
                  <a:cubicBezTo>
                    <a:pt x="296" y="141"/>
                    <a:pt x="291" y="143"/>
                    <a:pt x="291" y="151"/>
                  </a:cubicBezTo>
                  <a:cubicBezTo>
                    <a:pt x="291" y="153"/>
                    <a:pt x="293" y="154"/>
                    <a:pt x="293" y="156"/>
                  </a:cubicBezTo>
                  <a:cubicBezTo>
                    <a:pt x="293" y="156"/>
                    <a:pt x="291" y="156"/>
                    <a:pt x="291" y="156"/>
                  </a:cubicBezTo>
                  <a:cubicBezTo>
                    <a:pt x="286" y="156"/>
                    <a:pt x="273" y="152"/>
                    <a:pt x="265" y="152"/>
                  </a:cubicBezTo>
                  <a:cubicBezTo>
                    <a:pt x="264" y="152"/>
                    <a:pt x="256" y="150"/>
                    <a:pt x="255" y="150"/>
                  </a:cubicBezTo>
                  <a:cubicBezTo>
                    <a:pt x="252" y="147"/>
                    <a:pt x="252" y="138"/>
                    <a:pt x="246" y="138"/>
                  </a:cubicBezTo>
                  <a:cubicBezTo>
                    <a:pt x="243" y="138"/>
                    <a:pt x="242" y="141"/>
                    <a:pt x="240" y="14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1" y="141"/>
                    <a:pt x="219" y="137"/>
                    <a:pt x="216" y="134"/>
                  </a:cubicBezTo>
                  <a:cubicBezTo>
                    <a:pt x="213" y="131"/>
                    <a:pt x="208" y="133"/>
                    <a:pt x="205" y="130"/>
                  </a:cubicBezTo>
                  <a:cubicBezTo>
                    <a:pt x="203" y="128"/>
                    <a:pt x="204" y="126"/>
                    <a:pt x="204" y="124"/>
                  </a:cubicBezTo>
                  <a:cubicBezTo>
                    <a:pt x="200" y="118"/>
                    <a:pt x="194" y="109"/>
                    <a:pt x="186" y="109"/>
                  </a:cubicBezTo>
                  <a:cubicBezTo>
                    <a:pt x="182" y="109"/>
                    <a:pt x="180" y="114"/>
                    <a:pt x="180" y="118"/>
                  </a:cubicBezTo>
                  <a:cubicBezTo>
                    <a:pt x="180" y="121"/>
                    <a:pt x="180" y="123"/>
                    <a:pt x="181" y="125"/>
                  </a:cubicBezTo>
                  <a:cubicBezTo>
                    <a:pt x="183" y="132"/>
                    <a:pt x="191" y="144"/>
                    <a:pt x="197" y="146"/>
                  </a:cubicBezTo>
                  <a:cubicBezTo>
                    <a:pt x="197" y="149"/>
                    <a:pt x="199" y="150"/>
                    <a:pt x="199" y="152"/>
                  </a:cubicBezTo>
                  <a:cubicBezTo>
                    <a:pt x="203" y="151"/>
                    <a:pt x="202" y="148"/>
                    <a:pt x="205" y="147"/>
                  </a:cubicBezTo>
                  <a:cubicBezTo>
                    <a:pt x="205" y="148"/>
                    <a:pt x="205" y="149"/>
                    <a:pt x="205" y="150"/>
                  </a:cubicBezTo>
                  <a:cubicBezTo>
                    <a:pt x="205" y="154"/>
                    <a:pt x="203" y="156"/>
                    <a:pt x="203" y="159"/>
                  </a:cubicBezTo>
                  <a:cubicBezTo>
                    <a:pt x="203" y="163"/>
                    <a:pt x="211" y="165"/>
                    <a:pt x="215" y="165"/>
                  </a:cubicBezTo>
                  <a:cubicBezTo>
                    <a:pt x="234" y="165"/>
                    <a:pt x="236" y="154"/>
                    <a:pt x="246" y="146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250" y="165"/>
                    <a:pt x="256" y="166"/>
                    <a:pt x="264" y="169"/>
                  </a:cubicBezTo>
                  <a:cubicBezTo>
                    <a:pt x="267" y="170"/>
                    <a:pt x="267" y="175"/>
                    <a:pt x="269" y="176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1" y="178"/>
                    <a:pt x="275" y="177"/>
                    <a:pt x="275" y="180"/>
                  </a:cubicBezTo>
                  <a:cubicBezTo>
                    <a:pt x="275" y="187"/>
                    <a:pt x="266" y="189"/>
                    <a:pt x="266" y="196"/>
                  </a:cubicBezTo>
                  <a:cubicBezTo>
                    <a:pt x="262" y="196"/>
                    <a:pt x="259" y="197"/>
                    <a:pt x="258" y="200"/>
                  </a:cubicBezTo>
                  <a:cubicBezTo>
                    <a:pt x="257" y="204"/>
                    <a:pt x="257" y="209"/>
                    <a:pt x="254" y="209"/>
                  </a:cubicBezTo>
                  <a:cubicBezTo>
                    <a:pt x="250" y="209"/>
                    <a:pt x="250" y="217"/>
                    <a:pt x="246" y="217"/>
                  </a:cubicBezTo>
                  <a:cubicBezTo>
                    <a:pt x="243" y="217"/>
                    <a:pt x="237" y="222"/>
                    <a:pt x="237" y="225"/>
                  </a:cubicBezTo>
                  <a:cubicBezTo>
                    <a:pt x="230" y="227"/>
                    <a:pt x="212" y="230"/>
                    <a:pt x="212" y="236"/>
                  </a:cubicBezTo>
                  <a:cubicBezTo>
                    <a:pt x="212" y="237"/>
                    <a:pt x="213" y="238"/>
                    <a:pt x="213" y="239"/>
                  </a:cubicBezTo>
                  <a:cubicBezTo>
                    <a:pt x="207" y="242"/>
                    <a:pt x="198" y="244"/>
                    <a:pt x="191" y="246"/>
                  </a:cubicBezTo>
                  <a:cubicBezTo>
                    <a:pt x="188" y="247"/>
                    <a:pt x="176" y="255"/>
                    <a:pt x="172" y="256"/>
                  </a:cubicBezTo>
                  <a:cubicBezTo>
                    <a:pt x="163" y="256"/>
                    <a:pt x="163" y="256"/>
                    <a:pt x="163" y="256"/>
                  </a:cubicBezTo>
                  <a:cubicBezTo>
                    <a:pt x="159" y="260"/>
                    <a:pt x="158" y="262"/>
                    <a:pt x="152" y="262"/>
                  </a:cubicBezTo>
                  <a:cubicBezTo>
                    <a:pt x="150" y="263"/>
                    <a:pt x="150" y="263"/>
                    <a:pt x="150" y="263"/>
                  </a:cubicBezTo>
                  <a:cubicBezTo>
                    <a:pt x="149" y="263"/>
                    <a:pt x="142" y="260"/>
                    <a:pt x="141" y="259"/>
                  </a:cubicBezTo>
                  <a:cubicBezTo>
                    <a:pt x="140" y="259"/>
                    <a:pt x="143" y="259"/>
                    <a:pt x="141" y="256"/>
                  </a:cubicBezTo>
                  <a:cubicBezTo>
                    <a:pt x="138" y="252"/>
                    <a:pt x="136" y="247"/>
                    <a:pt x="136" y="241"/>
                  </a:cubicBezTo>
                  <a:cubicBezTo>
                    <a:pt x="132" y="241"/>
                    <a:pt x="135" y="236"/>
                    <a:pt x="135" y="233"/>
                  </a:cubicBezTo>
                  <a:cubicBezTo>
                    <a:pt x="137" y="227"/>
                    <a:pt x="132" y="224"/>
                    <a:pt x="129" y="221"/>
                  </a:cubicBezTo>
                  <a:cubicBezTo>
                    <a:pt x="125" y="218"/>
                    <a:pt x="117" y="208"/>
                    <a:pt x="117" y="201"/>
                  </a:cubicBezTo>
                  <a:cubicBezTo>
                    <a:pt x="107" y="199"/>
                    <a:pt x="105" y="193"/>
                    <a:pt x="105" y="182"/>
                  </a:cubicBezTo>
                  <a:cubicBezTo>
                    <a:pt x="105" y="175"/>
                    <a:pt x="101" y="174"/>
                    <a:pt x="100" y="168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99" y="167"/>
                    <a:pt x="97" y="165"/>
                    <a:pt x="96" y="165"/>
                  </a:cubicBezTo>
                  <a:cubicBezTo>
                    <a:pt x="95" y="163"/>
                    <a:pt x="91" y="164"/>
                    <a:pt x="91" y="163"/>
                  </a:cubicBezTo>
                  <a:cubicBezTo>
                    <a:pt x="89" y="161"/>
                    <a:pt x="89" y="157"/>
                    <a:pt x="89" y="155"/>
                  </a:cubicBezTo>
                  <a:cubicBezTo>
                    <a:pt x="88" y="153"/>
                    <a:pt x="86" y="150"/>
                    <a:pt x="85" y="148"/>
                  </a:cubicBezTo>
                  <a:cubicBezTo>
                    <a:pt x="81" y="143"/>
                    <a:pt x="78" y="139"/>
                    <a:pt x="75" y="134"/>
                  </a:cubicBezTo>
                  <a:cubicBezTo>
                    <a:pt x="74" y="133"/>
                    <a:pt x="70" y="128"/>
                    <a:pt x="70" y="127"/>
                  </a:cubicBezTo>
                  <a:cubicBezTo>
                    <a:pt x="70" y="124"/>
                    <a:pt x="72" y="118"/>
                    <a:pt x="72" y="113"/>
                  </a:cubicBezTo>
                  <a:lnTo>
                    <a:pt x="72" y="115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2824552" y="4329165"/>
              <a:ext cx="73930" cy="136988"/>
            </a:xfrm>
            <a:custGeom>
              <a:rect b="b" l="l" r="r" t="t"/>
              <a:pathLst>
                <a:path extrusionOk="0" h="32" w="17">
                  <a:moveTo>
                    <a:pt x="17" y="20"/>
                  </a:moveTo>
                  <a:cubicBezTo>
                    <a:pt x="17" y="25"/>
                    <a:pt x="13" y="32"/>
                    <a:pt x="7" y="32"/>
                  </a:cubicBezTo>
                  <a:cubicBezTo>
                    <a:pt x="3" y="32"/>
                    <a:pt x="0" y="28"/>
                    <a:pt x="0" y="23"/>
                  </a:cubicBezTo>
                  <a:cubicBezTo>
                    <a:pt x="0" y="15"/>
                    <a:pt x="4" y="9"/>
                    <a:pt x="4" y="0"/>
                  </a:cubicBezTo>
                  <a:cubicBezTo>
                    <a:pt x="8" y="7"/>
                    <a:pt x="17" y="11"/>
                    <a:pt x="17" y="2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2163533" y="3194124"/>
              <a:ext cx="1479162" cy="1193750"/>
            </a:xfrm>
            <a:custGeom>
              <a:rect b="b" l="l" r="r" t="t"/>
              <a:pathLst>
                <a:path extrusionOk="0" h="267" w="331">
                  <a:moveTo>
                    <a:pt x="97" y="172"/>
                  </a:moveTo>
                  <a:cubicBezTo>
                    <a:pt x="95" y="171"/>
                    <a:pt x="95" y="171"/>
                    <a:pt x="95" y="171"/>
                  </a:cubicBezTo>
                  <a:cubicBezTo>
                    <a:pt x="95" y="172"/>
                    <a:pt x="96" y="174"/>
                    <a:pt x="96" y="175"/>
                  </a:cubicBezTo>
                  <a:cubicBezTo>
                    <a:pt x="96" y="181"/>
                    <a:pt x="99" y="186"/>
                    <a:pt x="101" y="192"/>
                  </a:cubicBezTo>
                  <a:cubicBezTo>
                    <a:pt x="103" y="198"/>
                    <a:pt x="108" y="208"/>
                    <a:pt x="109" y="212"/>
                  </a:cubicBezTo>
                  <a:cubicBezTo>
                    <a:pt x="111" y="216"/>
                    <a:pt x="111" y="217"/>
                    <a:pt x="113" y="221"/>
                  </a:cubicBezTo>
                  <a:cubicBezTo>
                    <a:pt x="115" y="225"/>
                    <a:pt x="114" y="228"/>
                    <a:pt x="116" y="233"/>
                  </a:cubicBezTo>
                  <a:cubicBezTo>
                    <a:pt x="117" y="235"/>
                    <a:pt x="121" y="238"/>
                    <a:pt x="122" y="242"/>
                  </a:cubicBezTo>
                  <a:cubicBezTo>
                    <a:pt x="124" y="248"/>
                    <a:pt x="128" y="254"/>
                    <a:pt x="130" y="261"/>
                  </a:cubicBezTo>
                  <a:cubicBezTo>
                    <a:pt x="130" y="262"/>
                    <a:pt x="131" y="264"/>
                    <a:pt x="132" y="264"/>
                  </a:cubicBezTo>
                  <a:cubicBezTo>
                    <a:pt x="133" y="266"/>
                    <a:pt x="134" y="267"/>
                    <a:pt x="137" y="266"/>
                  </a:cubicBezTo>
                  <a:cubicBezTo>
                    <a:pt x="139" y="266"/>
                    <a:pt x="139" y="263"/>
                    <a:pt x="140" y="261"/>
                  </a:cubicBezTo>
                  <a:cubicBezTo>
                    <a:pt x="142" y="258"/>
                    <a:pt x="142" y="259"/>
                    <a:pt x="146" y="257"/>
                  </a:cubicBezTo>
                  <a:cubicBezTo>
                    <a:pt x="148" y="256"/>
                    <a:pt x="147" y="249"/>
                    <a:pt x="151" y="248"/>
                  </a:cubicBezTo>
                  <a:cubicBezTo>
                    <a:pt x="152" y="247"/>
                    <a:pt x="154" y="247"/>
                    <a:pt x="154" y="246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4" y="239"/>
                    <a:pt x="154" y="239"/>
                    <a:pt x="154" y="239"/>
                  </a:cubicBezTo>
                  <a:cubicBezTo>
                    <a:pt x="154" y="233"/>
                    <a:pt x="158" y="229"/>
                    <a:pt x="158" y="221"/>
                  </a:cubicBezTo>
                  <a:cubicBezTo>
                    <a:pt x="158" y="217"/>
                    <a:pt x="156" y="214"/>
                    <a:pt x="156" y="209"/>
                  </a:cubicBezTo>
                  <a:cubicBezTo>
                    <a:pt x="156" y="203"/>
                    <a:pt x="162" y="202"/>
                    <a:pt x="167" y="200"/>
                  </a:cubicBezTo>
                  <a:cubicBezTo>
                    <a:pt x="169" y="200"/>
                    <a:pt x="172" y="196"/>
                    <a:pt x="174" y="194"/>
                  </a:cubicBezTo>
                  <a:cubicBezTo>
                    <a:pt x="180" y="188"/>
                    <a:pt x="185" y="183"/>
                    <a:pt x="191" y="177"/>
                  </a:cubicBezTo>
                  <a:cubicBezTo>
                    <a:pt x="195" y="172"/>
                    <a:pt x="204" y="171"/>
                    <a:pt x="209" y="166"/>
                  </a:cubicBezTo>
                  <a:cubicBezTo>
                    <a:pt x="211" y="163"/>
                    <a:pt x="211" y="160"/>
                    <a:pt x="212" y="156"/>
                  </a:cubicBezTo>
                  <a:cubicBezTo>
                    <a:pt x="213" y="153"/>
                    <a:pt x="219" y="153"/>
                    <a:pt x="221" y="149"/>
                  </a:cubicBezTo>
                  <a:cubicBezTo>
                    <a:pt x="223" y="150"/>
                    <a:pt x="223" y="152"/>
                    <a:pt x="228" y="152"/>
                  </a:cubicBezTo>
                  <a:cubicBezTo>
                    <a:pt x="235" y="152"/>
                    <a:pt x="243" y="150"/>
                    <a:pt x="243" y="141"/>
                  </a:cubicBezTo>
                  <a:cubicBezTo>
                    <a:pt x="248" y="142"/>
                    <a:pt x="253" y="144"/>
                    <a:pt x="254" y="148"/>
                  </a:cubicBezTo>
                  <a:cubicBezTo>
                    <a:pt x="255" y="151"/>
                    <a:pt x="254" y="156"/>
                    <a:pt x="257" y="159"/>
                  </a:cubicBezTo>
                  <a:cubicBezTo>
                    <a:pt x="259" y="163"/>
                    <a:pt x="262" y="165"/>
                    <a:pt x="266" y="169"/>
                  </a:cubicBezTo>
                  <a:cubicBezTo>
                    <a:pt x="269" y="173"/>
                    <a:pt x="272" y="178"/>
                    <a:pt x="274" y="184"/>
                  </a:cubicBezTo>
                  <a:cubicBezTo>
                    <a:pt x="275" y="185"/>
                    <a:pt x="276" y="186"/>
                    <a:pt x="276" y="188"/>
                  </a:cubicBezTo>
                  <a:cubicBezTo>
                    <a:pt x="276" y="191"/>
                    <a:pt x="275" y="192"/>
                    <a:pt x="275" y="196"/>
                  </a:cubicBezTo>
                  <a:cubicBezTo>
                    <a:pt x="275" y="200"/>
                    <a:pt x="275" y="203"/>
                    <a:pt x="279" y="203"/>
                  </a:cubicBezTo>
                  <a:cubicBezTo>
                    <a:pt x="287" y="203"/>
                    <a:pt x="289" y="195"/>
                    <a:pt x="294" y="190"/>
                  </a:cubicBezTo>
                  <a:cubicBezTo>
                    <a:pt x="296" y="192"/>
                    <a:pt x="295" y="193"/>
                    <a:pt x="297" y="195"/>
                  </a:cubicBezTo>
                  <a:cubicBezTo>
                    <a:pt x="297" y="195"/>
                    <a:pt x="300" y="195"/>
                    <a:pt x="301" y="196"/>
                  </a:cubicBezTo>
                  <a:cubicBezTo>
                    <a:pt x="303" y="200"/>
                    <a:pt x="299" y="209"/>
                    <a:pt x="302" y="209"/>
                  </a:cubicBezTo>
                  <a:cubicBezTo>
                    <a:pt x="302" y="218"/>
                    <a:pt x="310" y="226"/>
                    <a:pt x="310" y="238"/>
                  </a:cubicBezTo>
                  <a:cubicBezTo>
                    <a:pt x="310" y="241"/>
                    <a:pt x="307" y="248"/>
                    <a:pt x="310" y="249"/>
                  </a:cubicBezTo>
                  <a:cubicBezTo>
                    <a:pt x="312" y="244"/>
                    <a:pt x="313" y="241"/>
                    <a:pt x="315" y="236"/>
                  </a:cubicBezTo>
                  <a:cubicBezTo>
                    <a:pt x="316" y="235"/>
                    <a:pt x="318" y="234"/>
                    <a:pt x="318" y="233"/>
                  </a:cubicBezTo>
                  <a:cubicBezTo>
                    <a:pt x="318" y="230"/>
                    <a:pt x="314" y="217"/>
                    <a:pt x="312" y="215"/>
                  </a:cubicBezTo>
                  <a:cubicBezTo>
                    <a:pt x="310" y="213"/>
                    <a:pt x="307" y="211"/>
                    <a:pt x="307" y="208"/>
                  </a:cubicBezTo>
                  <a:cubicBezTo>
                    <a:pt x="307" y="207"/>
                    <a:pt x="307" y="206"/>
                    <a:pt x="307" y="206"/>
                  </a:cubicBezTo>
                  <a:cubicBezTo>
                    <a:pt x="307" y="206"/>
                    <a:pt x="307" y="206"/>
                    <a:pt x="307" y="206"/>
                  </a:cubicBezTo>
                  <a:cubicBezTo>
                    <a:pt x="307" y="205"/>
                    <a:pt x="310" y="202"/>
                    <a:pt x="310" y="200"/>
                  </a:cubicBezTo>
                  <a:cubicBezTo>
                    <a:pt x="310" y="196"/>
                    <a:pt x="309" y="190"/>
                    <a:pt x="307" y="187"/>
                  </a:cubicBezTo>
                  <a:cubicBezTo>
                    <a:pt x="306" y="185"/>
                    <a:pt x="302" y="185"/>
                    <a:pt x="302" y="179"/>
                  </a:cubicBezTo>
                  <a:cubicBezTo>
                    <a:pt x="302" y="174"/>
                    <a:pt x="304" y="170"/>
                    <a:pt x="307" y="167"/>
                  </a:cubicBezTo>
                  <a:cubicBezTo>
                    <a:pt x="308" y="166"/>
                    <a:pt x="311" y="167"/>
                    <a:pt x="314" y="165"/>
                  </a:cubicBezTo>
                  <a:cubicBezTo>
                    <a:pt x="321" y="161"/>
                    <a:pt x="325" y="158"/>
                    <a:pt x="331" y="150"/>
                  </a:cubicBezTo>
                  <a:cubicBezTo>
                    <a:pt x="329" y="150"/>
                    <a:pt x="328" y="150"/>
                    <a:pt x="326" y="150"/>
                  </a:cubicBezTo>
                  <a:cubicBezTo>
                    <a:pt x="320" y="150"/>
                    <a:pt x="317" y="144"/>
                    <a:pt x="317" y="138"/>
                  </a:cubicBezTo>
                  <a:cubicBezTo>
                    <a:pt x="314" y="138"/>
                    <a:pt x="313" y="130"/>
                    <a:pt x="311" y="130"/>
                  </a:cubicBezTo>
                  <a:cubicBezTo>
                    <a:pt x="309" y="130"/>
                    <a:pt x="307" y="131"/>
                    <a:pt x="305" y="131"/>
                  </a:cubicBezTo>
                  <a:cubicBezTo>
                    <a:pt x="304" y="131"/>
                    <a:pt x="304" y="129"/>
                    <a:pt x="304" y="128"/>
                  </a:cubicBezTo>
                  <a:cubicBezTo>
                    <a:pt x="304" y="117"/>
                    <a:pt x="311" y="117"/>
                    <a:pt x="311" y="106"/>
                  </a:cubicBezTo>
                  <a:cubicBezTo>
                    <a:pt x="311" y="100"/>
                    <a:pt x="307" y="98"/>
                    <a:pt x="305" y="93"/>
                  </a:cubicBezTo>
                  <a:cubicBezTo>
                    <a:pt x="297" y="90"/>
                    <a:pt x="291" y="91"/>
                    <a:pt x="289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5" y="84"/>
                    <a:pt x="285" y="84"/>
                    <a:pt x="285" y="84"/>
                  </a:cubicBezTo>
                  <a:cubicBezTo>
                    <a:pt x="281" y="85"/>
                    <a:pt x="278" y="82"/>
                    <a:pt x="275" y="84"/>
                  </a:cubicBezTo>
                  <a:cubicBezTo>
                    <a:pt x="274" y="85"/>
                    <a:pt x="274" y="86"/>
                    <a:pt x="272" y="88"/>
                  </a:cubicBezTo>
                  <a:cubicBezTo>
                    <a:pt x="270" y="89"/>
                    <a:pt x="260" y="97"/>
                    <a:pt x="256" y="97"/>
                  </a:cubicBezTo>
                  <a:cubicBezTo>
                    <a:pt x="251" y="97"/>
                    <a:pt x="249" y="93"/>
                    <a:pt x="242" y="93"/>
                  </a:cubicBezTo>
                  <a:cubicBezTo>
                    <a:pt x="235" y="93"/>
                    <a:pt x="234" y="99"/>
                    <a:pt x="230" y="101"/>
                  </a:cubicBezTo>
                  <a:cubicBezTo>
                    <a:pt x="230" y="99"/>
                    <a:pt x="229" y="94"/>
                    <a:pt x="227" y="94"/>
                  </a:cubicBezTo>
                  <a:cubicBezTo>
                    <a:pt x="225" y="94"/>
                    <a:pt x="225" y="96"/>
                    <a:pt x="222" y="96"/>
                  </a:cubicBezTo>
                  <a:cubicBezTo>
                    <a:pt x="218" y="96"/>
                    <a:pt x="214" y="96"/>
                    <a:pt x="210" y="96"/>
                  </a:cubicBezTo>
                  <a:cubicBezTo>
                    <a:pt x="203" y="96"/>
                    <a:pt x="201" y="91"/>
                    <a:pt x="196" y="89"/>
                  </a:cubicBezTo>
                  <a:cubicBezTo>
                    <a:pt x="195" y="88"/>
                    <a:pt x="193" y="90"/>
                    <a:pt x="192" y="88"/>
                  </a:cubicBezTo>
                  <a:cubicBezTo>
                    <a:pt x="191" y="86"/>
                    <a:pt x="191" y="84"/>
                    <a:pt x="188" y="82"/>
                  </a:cubicBezTo>
                  <a:cubicBezTo>
                    <a:pt x="184" y="80"/>
                    <a:pt x="181" y="82"/>
                    <a:pt x="178" y="78"/>
                  </a:cubicBezTo>
                  <a:cubicBezTo>
                    <a:pt x="174" y="75"/>
                    <a:pt x="171" y="76"/>
                    <a:pt x="165" y="75"/>
                  </a:cubicBezTo>
                  <a:cubicBezTo>
                    <a:pt x="160" y="74"/>
                    <a:pt x="158" y="70"/>
                    <a:pt x="153" y="68"/>
                  </a:cubicBezTo>
                  <a:cubicBezTo>
                    <a:pt x="152" y="68"/>
                    <a:pt x="149" y="68"/>
                    <a:pt x="148" y="67"/>
                  </a:cubicBezTo>
                  <a:cubicBezTo>
                    <a:pt x="147" y="63"/>
                    <a:pt x="148" y="61"/>
                    <a:pt x="147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50" y="55"/>
                    <a:pt x="153" y="56"/>
                    <a:pt x="153" y="52"/>
                  </a:cubicBezTo>
                  <a:cubicBezTo>
                    <a:pt x="153" y="49"/>
                    <a:pt x="149" y="48"/>
                    <a:pt x="149" y="45"/>
                  </a:cubicBezTo>
                  <a:cubicBezTo>
                    <a:pt x="149" y="37"/>
                    <a:pt x="160" y="38"/>
                    <a:pt x="160" y="31"/>
                  </a:cubicBezTo>
                  <a:cubicBezTo>
                    <a:pt x="160" y="28"/>
                    <a:pt x="153" y="23"/>
                    <a:pt x="151" y="23"/>
                  </a:cubicBezTo>
                  <a:cubicBezTo>
                    <a:pt x="146" y="23"/>
                    <a:pt x="144" y="27"/>
                    <a:pt x="139" y="28"/>
                  </a:cubicBezTo>
                  <a:cubicBezTo>
                    <a:pt x="133" y="26"/>
                    <a:pt x="130" y="26"/>
                    <a:pt x="126" y="22"/>
                  </a:cubicBezTo>
                  <a:cubicBezTo>
                    <a:pt x="124" y="20"/>
                    <a:pt x="126" y="16"/>
                    <a:pt x="122" y="15"/>
                  </a:cubicBezTo>
                  <a:cubicBezTo>
                    <a:pt x="118" y="14"/>
                    <a:pt x="115" y="15"/>
                    <a:pt x="115" y="10"/>
                  </a:cubicBezTo>
                  <a:cubicBezTo>
                    <a:pt x="112" y="10"/>
                    <a:pt x="109" y="10"/>
                    <a:pt x="106" y="10"/>
                  </a:cubicBezTo>
                  <a:cubicBezTo>
                    <a:pt x="100" y="10"/>
                    <a:pt x="98" y="14"/>
                    <a:pt x="91" y="14"/>
                  </a:cubicBezTo>
                  <a:cubicBezTo>
                    <a:pt x="84" y="14"/>
                    <a:pt x="91" y="0"/>
                    <a:pt x="85" y="0"/>
                  </a:cubicBez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4" y="7"/>
                    <a:pt x="74" y="6"/>
                  </a:cubicBezTo>
                  <a:cubicBezTo>
                    <a:pt x="71" y="10"/>
                    <a:pt x="67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4" y="10"/>
                    <a:pt x="47" y="13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29" y="20"/>
                  </a:cubicBezTo>
                  <a:cubicBezTo>
                    <a:pt x="27" y="23"/>
                    <a:pt x="24" y="23"/>
                    <a:pt x="21" y="25"/>
                  </a:cubicBezTo>
                  <a:cubicBezTo>
                    <a:pt x="20" y="27"/>
                    <a:pt x="18" y="30"/>
                    <a:pt x="15" y="30"/>
                  </a:cubicBezTo>
                  <a:cubicBezTo>
                    <a:pt x="12" y="30"/>
                    <a:pt x="10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4" y="30"/>
                    <a:pt x="0" y="41"/>
                    <a:pt x="0" y="41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0" y="45"/>
                    <a:pt x="0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9"/>
                    <a:pt x="1" y="61"/>
                    <a:pt x="2" y="63"/>
                  </a:cubicBezTo>
                  <a:cubicBezTo>
                    <a:pt x="3" y="66"/>
                    <a:pt x="9" y="63"/>
                    <a:pt x="9" y="68"/>
                  </a:cubicBezTo>
                  <a:cubicBezTo>
                    <a:pt x="9" y="74"/>
                    <a:pt x="3" y="73"/>
                    <a:pt x="3" y="78"/>
                  </a:cubicBezTo>
                  <a:cubicBezTo>
                    <a:pt x="3" y="82"/>
                    <a:pt x="5" y="82"/>
                    <a:pt x="6" y="83"/>
                  </a:cubicBezTo>
                  <a:cubicBezTo>
                    <a:pt x="11" y="93"/>
                    <a:pt x="21" y="94"/>
                    <a:pt x="21" y="107"/>
                  </a:cubicBezTo>
                  <a:cubicBezTo>
                    <a:pt x="13" y="108"/>
                    <a:pt x="8" y="110"/>
                    <a:pt x="8" y="118"/>
                  </a:cubicBezTo>
                  <a:cubicBezTo>
                    <a:pt x="8" y="120"/>
                    <a:pt x="10" y="121"/>
                    <a:pt x="10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1" y="121"/>
                    <a:pt x="22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3" y="122"/>
                    <a:pt x="33" y="120"/>
                    <a:pt x="37" y="120"/>
                  </a:cubicBezTo>
                  <a:cubicBezTo>
                    <a:pt x="40" y="120"/>
                    <a:pt x="42" y="119"/>
                    <a:pt x="45" y="120"/>
                  </a:cubicBezTo>
                  <a:cubicBezTo>
                    <a:pt x="49" y="121"/>
                    <a:pt x="51" y="128"/>
                    <a:pt x="53" y="132"/>
                  </a:cubicBezTo>
                  <a:cubicBezTo>
                    <a:pt x="56" y="136"/>
                    <a:pt x="64" y="142"/>
                    <a:pt x="70" y="142"/>
                  </a:cubicBezTo>
                  <a:cubicBezTo>
                    <a:pt x="72" y="142"/>
                    <a:pt x="74" y="142"/>
                    <a:pt x="76" y="142"/>
                  </a:cubicBezTo>
                  <a:cubicBezTo>
                    <a:pt x="75" y="143"/>
                    <a:pt x="75" y="146"/>
                    <a:pt x="73" y="146"/>
                  </a:cubicBezTo>
                  <a:cubicBezTo>
                    <a:pt x="70" y="147"/>
                    <a:pt x="68" y="146"/>
                    <a:pt x="66" y="148"/>
                  </a:cubicBezTo>
                  <a:cubicBezTo>
                    <a:pt x="70" y="152"/>
                    <a:pt x="73" y="161"/>
                    <a:pt x="82" y="161"/>
                  </a:cubicBezTo>
                  <a:cubicBezTo>
                    <a:pt x="90" y="161"/>
                    <a:pt x="90" y="151"/>
                    <a:pt x="94" y="147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96" y="148"/>
                    <a:pt x="94" y="151"/>
                    <a:pt x="94" y="151"/>
                  </a:cubicBezTo>
                  <a:cubicBezTo>
                    <a:pt x="94" y="155"/>
                    <a:pt x="97" y="159"/>
                    <a:pt x="97" y="163"/>
                  </a:cubicBezTo>
                  <a:cubicBezTo>
                    <a:pt x="97" y="167"/>
                    <a:pt x="96" y="167"/>
                    <a:pt x="96" y="172"/>
                  </a:cubicBezTo>
                  <a:lnTo>
                    <a:pt x="97" y="17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13855222" y="4422663"/>
              <a:ext cx="356603" cy="395743"/>
            </a:xfrm>
            <a:custGeom>
              <a:rect b="b" l="l" r="r" t="t"/>
              <a:pathLst>
                <a:path extrusionOk="0" h="92" w="83">
                  <a:moveTo>
                    <a:pt x="24" y="85"/>
                  </a:moveTo>
                  <a:cubicBezTo>
                    <a:pt x="23" y="85"/>
                    <a:pt x="24" y="82"/>
                    <a:pt x="23" y="80"/>
                  </a:cubicBezTo>
                  <a:cubicBezTo>
                    <a:pt x="21" y="80"/>
                    <a:pt x="20" y="82"/>
                    <a:pt x="17" y="82"/>
                  </a:cubicBezTo>
                  <a:cubicBezTo>
                    <a:pt x="7" y="82"/>
                    <a:pt x="11" y="72"/>
                    <a:pt x="8" y="66"/>
                  </a:cubicBezTo>
                  <a:cubicBezTo>
                    <a:pt x="8" y="66"/>
                    <a:pt x="8" y="65"/>
                    <a:pt x="8" y="65"/>
                  </a:cubicBezTo>
                  <a:cubicBezTo>
                    <a:pt x="7" y="63"/>
                    <a:pt x="6" y="63"/>
                    <a:pt x="4" y="63"/>
                  </a:cubicBezTo>
                  <a:cubicBezTo>
                    <a:pt x="3" y="63"/>
                    <a:pt x="0" y="52"/>
                    <a:pt x="0" y="51"/>
                  </a:cubicBezTo>
                  <a:cubicBezTo>
                    <a:pt x="0" y="46"/>
                    <a:pt x="6" y="48"/>
                    <a:pt x="10" y="48"/>
                  </a:cubicBezTo>
                  <a:cubicBezTo>
                    <a:pt x="19" y="48"/>
                    <a:pt x="18" y="39"/>
                    <a:pt x="22" y="35"/>
                  </a:cubicBezTo>
                  <a:cubicBezTo>
                    <a:pt x="24" y="33"/>
                    <a:pt x="27" y="33"/>
                    <a:pt x="30" y="32"/>
                  </a:cubicBezTo>
                  <a:cubicBezTo>
                    <a:pt x="34" y="32"/>
                    <a:pt x="34" y="29"/>
                    <a:pt x="36" y="26"/>
                  </a:cubicBezTo>
                  <a:cubicBezTo>
                    <a:pt x="35" y="25"/>
                    <a:pt x="38" y="23"/>
                    <a:pt x="38" y="23"/>
                  </a:cubicBezTo>
                  <a:cubicBezTo>
                    <a:pt x="40" y="22"/>
                    <a:pt x="40" y="22"/>
                    <a:pt x="41" y="21"/>
                  </a:cubicBezTo>
                  <a:cubicBezTo>
                    <a:pt x="42" y="21"/>
                    <a:pt x="42" y="19"/>
                    <a:pt x="43" y="19"/>
                  </a:cubicBezTo>
                  <a:cubicBezTo>
                    <a:pt x="45" y="16"/>
                    <a:pt x="52" y="18"/>
                    <a:pt x="53" y="15"/>
                  </a:cubicBezTo>
                  <a:cubicBezTo>
                    <a:pt x="56" y="11"/>
                    <a:pt x="62" y="0"/>
                    <a:pt x="66" y="0"/>
                  </a:cubicBezTo>
                  <a:cubicBezTo>
                    <a:pt x="71" y="0"/>
                    <a:pt x="71" y="3"/>
                    <a:pt x="71" y="7"/>
                  </a:cubicBezTo>
                  <a:cubicBezTo>
                    <a:pt x="71" y="13"/>
                    <a:pt x="83" y="10"/>
                    <a:pt x="83" y="15"/>
                  </a:cubicBezTo>
                  <a:cubicBezTo>
                    <a:pt x="83" y="18"/>
                    <a:pt x="76" y="16"/>
                    <a:pt x="76" y="19"/>
                  </a:cubicBezTo>
                  <a:cubicBezTo>
                    <a:pt x="76" y="19"/>
                    <a:pt x="77" y="20"/>
                    <a:pt x="78" y="20"/>
                  </a:cubicBezTo>
                  <a:cubicBezTo>
                    <a:pt x="77" y="21"/>
                    <a:pt x="69" y="24"/>
                    <a:pt x="69" y="24"/>
                  </a:cubicBezTo>
                  <a:cubicBezTo>
                    <a:pt x="70" y="25"/>
                    <a:pt x="70" y="26"/>
                    <a:pt x="70" y="27"/>
                  </a:cubicBezTo>
                  <a:cubicBezTo>
                    <a:pt x="70" y="27"/>
                    <a:pt x="68" y="28"/>
                    <a:pt x="68" y="29"/>
                  </a:cubicBezTo>
                  <a:cubicBezTo>
                    <a:pt x="68" y="33"/>
                    <a:pt x="76" y="47"/>
                    <a:pt x="81" y="47"/>
                  </a:cubicBezTo>
                  <a:cubicBezTo>
                    <a:pt x="80" y="52"/>
                    <a:pt x="78" y="50"/>
                    <a:pt x="75" y="50"/>
                  </a:cubicBezTo>
                  <a:cubicBezTo>
                    <a:pt x="74" y="50"/>
                    <a:pt x="73" y="51"/>
                    <a:pt x="72" y="51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69" y="60"/>
                    <a:pt x="67" y="62"/>
                    <a:pt x="67" y="67"/>
                  </a:cubicBezTo>
                  <a:cubicBezTo>
                    <a:pt x="64" y="67"/>
                    <a:pt x="61" y="72"/>
                    <a:pt x="61" y="73"/>
                  </a:cubicBezTo>
                  <a:cubicBezTo>
                    <a:pt x="61" y="75"/>
                    <a:pt x="62" y="76"/>
                    <a:pt x="62" y="77"/>
                  </a:cubicBezTo>
                  <a:cubicBezTo>
                    <a:pt x="62" y="80"/>
                    <a:pt x="59" y="84"/>
                    <a:pt x="59" y="87"/>
                  </a:cubicBezTo>
                  <a:cubicBezTo>
                    <a:pt x="54" y="88"/>
                    <a:pt x="54" y="92"/>
                    <a:pt x="50" y="92"/>
                  </a:cubicBezTo>
                  <a:cubicBezTo>
                    <a:pt x="47" y="92"/>
                    <a:pt x="46" y="89"/>
                    <a:pt x="46" y="88"/>
                  </a:cubicBezTo>
                  <a:cubicBezTo>
                    <a:pt x="41" y="86"/>
                    <a:pt x="38" y="83"/>
                    <a:pt x="33" y="83"/>
                  </a:cubicBezTo>
                  <a:cubicBezTo>
                    <a:pt x="31" y="83"/>
                    <a:pt x="30" y="86"/>
                    <a:pt x="26" y="86"/>
                  </a:cubicBezTo>
                  <a:cubicBezTo>
                    <a:pt x="25" y="86"/>
                    <a:pt x="25" y="85"/>
                    <a:pt x="24" y="8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14318370" y="4324817"/>
              <a:ext cx="158732" cy="145686"/>
            </a:xfrm>
            <a:custGeom>
              <a:rect b="b" l="l" r="r" t="t"/>
              <a:pathLst>
                <a:path extrusionOk="0" h="34" w="37">
                  <a:moveTo>
                    <a:pt x="31" y="24"/>
                  </a:moveTo>
                  <a:cubicBezTo>
                    <a:pt x="31" y="23"/>
                    <a:pt x="30" y="23"/>
                    <a:pt x="29" y="22"/>
                  </a:cubicBezTo>
                  <a:cubicBezTo>
                    <a:pt x="28" y="24"/>
                    <a:pt x="27" y="24"/>
                    <a:pt x="27" y="26"/>
                  </a:cubicBezTo>
                  <a:cubicBezTo>
                    <a:pt x="27" y="27"/>
                    <a:pt x="30" y="28"/>
                    <a:pt x="30" y="31"/>
                  </a:cubicBezTo>
                  <a:cubicBezTo>
                    <a:pt x="30" y="33"/>
                    <a:pt x="29" y="34"/>
                    <a:pt x="27" y="34"/>
                  </a:cubicBezTo>
                  <a:cubicBezTo>
                    <a:pt x="26" y="34"/>
                    <a:pt x="26" y="33"/>
                    <a:pt x="26" y="32"/>
                  </a:cubicBezTo>
                  <a:cubicBezTo>
                    <a:pt x="25" y="33"/>
                    <a:pt x="24" y="33"/>
                    <a:pt x="23" y="33"/>
                  </a:cubicBezTo>
                  <a:cubicBezTo>
                    <a:pt x="19" y="32"/>
                    <a:pt x="16" y="28"/>
                    <a:pt x="16" y="24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7" y="20"/>
                    <a:pt x="17" y="19"/>
                    <a:pt x="1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20"/>
                    <a:pt x="13" y="20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9" y="20"/>
                    <a:pt x="7" y="18"/>
                    <a:pt x="7" y="18"/>
                  </a:cubicBezTo>
                  <a:cubicBezTo>
                    <a:pt x="4" y="20"/>
                    <a:pt x="5" y="29"/>
                    <a:pt x="2" y="29"/>
                  </a:cubicBezTo>
                  <a:cubicBezTo>
                    <a:pt x="0" y="29"/>
                    <a:pt x="2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8"/>
                    <a:pt x="2" y="16"/>
                    <a:pt x="3" y="14"/>
                  </a:cubicBezTo>
                  <a:cubicBezTo>
                    <a:pt x="8" y="14"/>
                    <a:pt x="7" y="9"/>
                    <a:pt x="12" y="9"/>
                  </a:cubicBezTo>
                  <a:cubicBezTo>
                    <a:pt x="15" y="9"/>
                    <a:pt x="14" y="13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1"/>
                    <a:pt x="19" y="10"/>
                    <a:pt x="20" y="10"/>
                  </a:cubicBezTo>
                  <a:cubicBezTo>
                    <a:pt x="20" y="6"/>
                    <a:pt x="25" y="7"/>
                    <a:pt x="26" y="6"/>
                  </a:cubicBezTo>
                  <a:cubicBezTo>
                    <a:pt x="27" y="4"/>
                    <a:pt x="26" y="0"/>
                    <a:pt x="27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3" y="4"/>
                    <a:pt x="37" y="19"/>
                    <a:pt x="37" y="21"/>
                  </a:cubicBezTo>
                  <a:cubicBezTo>
                    <a:pt x="37" y="24"/>
                    <a:pt x="34" y="25"/>
                    <a:pt x="34" y="29"/>
                  </a:cubicBezTo>
                  <a:cubicBezTo>
                    <a:pt x="33" y="29"/>
                    <a:pt x="31" y="24"/>
                    <a:pt x="31" y="23"/>
                  </a:cubicBezTo>
                  <a:lnTo>
                    <a:pt x="31" y="24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14172684" y="4285677"/>
              <a:ext cx="76104" cy="80454"/>
            </a:xfrm>
            <a:custGeom>
              <a:rect b="b" l="l" r="r" t="t"/>
              <a:pathLst>
                <a:path extrusionOk="0" h="19" w="18"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" y="11"/>
                    <a:pt x="11" y="8"/>
                    <a:pt x="14" y="3"/>
                  </a:cubicBezTo>
                  <a:cubicBezTo>
                    <a:pt x="15" y="2"/>
                    <a:pt x="15" y="0"/>
                    <a:pt x="16" y="0"/>
                  </a:cubicBezTo>
                  <a:cubicBezTo>
                    <a:pt x="16" y="2"/>
                    <a:pt x="17" y="3"/>
                    <a:pt x="18" y="4"/>
                  </a:cubicBezTo>
                  <a:cubicBezTo>
                    <a:pt x="17" y="4"/>
                    <a:pt x="17" y="5"/>
                    <a:pt x="15" y="5"/>
                  </a:cubicBezTo>
                  <a:cubicBezTo>
                    <a:pt x="15" y="7"/>
                    <a:pt x="13" y="8"/>
                    <a:pt x="11" y="8"/>
                  </a:cubicBezTo>
                  <a:cubicBezTo>
                    <a:pt x="10" y="13"/>
                    <a:pt x="5" y="17"/>
                    <a:pt x="1" y="1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14227047" y="4013876"/>
              <a:ext cx="154384" cy="215266"/>
            </a:xfrm>
            <a:custGeom>
              <a:rect b="b" l="l" r="r" t="t"/>
              <a:pathLst>
                <a:path extrusionOk="0" h="50" w="36">
                  <a:moveTo>
                    <a:pt x="3" y="20"/>
                  </a:moveTo>
                  <a:cubicBezTo>
                    <a:pt x="4" y="18"/>
                    <a:pt x="4" y="15"/>
                    <a:pt x="5" y="13"/>
                  </a:cubicBezTo>
                  <a:cubicBezTo>
                    <a:pt x="5" y="10"/>
                    <a:pt x="3" y="8"/>
                    <a:pt x="3" y="5"/>
                  </a:cubicBezTo>
                  <a:cubicBezTo>
                    <a:pt x="3" y="2"/>
                    <a:pt x="4" y="0"/>
                    <a:pt x="6" y="0"/>
                  </a:cubicBezTo>
                  <a:cubicBezTo>
                    <a:pt x="9" y="0"/>
                    <a:pt x="8" y="4"/>
                    <a:pt x="11" y="4"/>
                  </a:cubicBezTo>
                  <a:cubicBezTo>
                    <a:pt x="12" y="4"/>
                    <a:pt x="13" y="2"/>
                    <a:pt x="14" y="2"/>
                  </a:cubicBezTo>
                  <a:cubicBezTo>
                    <a:pt x="14" y="2"/>
                    <a:pt x="15" y="3"/>
                    <a:pt x="15" y="3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8"/>
                    <a:pt x="18" y="12"/>
                    <a:pt x="18" y="16"/>
                  </a:cubicBezTo>
                  <a:cubicBezTo>
                    <a:pt x="18" y="22"/>
                    <a:pt x="14" y="22"/>
                    <a:pt x="13" y="27"/>
                  </a:cubicBezTo>
                  <a:cubicBezTo>
                    <a:pt x="13" y="31"/>
                    <a:pt x="17" y="37"/>
                    <a:pt x="20" y="39"/>
                  </a:cubicBezTo>
                  <a:cubicBezTo>
                    <a:pt x="20" y="38"/>
                    <a:pt x="20" y="38"/>
                    <a:pt x="20" y="37"/>
                  </a:cubicBezTo>
                  <a:cubicBezTo>
                    <a:pt x="20" y="36"/>
                    <a:pt x="21" y="35"/>
                    <a:pt x="23" y="35"/>
                  </a:cubicBezTo>
                  <a:cubicBezTo>
                    <a:pt x="26" y="36"/>
                    <a:pt x="27" y="41"/>
                    <a:pt x="28" y="41"/>
                  </a:cubicBezTo>
                  <a:cubicBezTo>
                    <a:pt x="29" y="41"/>
                    <a:pt x="29" y="40"/>
                    <a:pt x="31" y="40"/>
                  </a:cubicBezTo>
                  <a:cubicBezTo>
                    <a:pt x="31" y="40"/>
                    <a:pt x="32" y="40"/>
                    <a:pt x="32" y="40"/>
                  </a:cubicBezTo>
                  <a:cubicBezTo>
                    <a:pt x="32" y="42"/>
                    <a:pt x="30" y="42"/>
                    <a:pt x="30" y="43"/>
                  </a:cubicBezTo>
                  <a:cubicBezTo>
                    <a:pt x="30" y="44"/>
                    <a:pt x="32" y="43"/>
                    <a:pt x="32" y="43"/>
                  </a:cubicBezTo>
                  <a:cubicBezTo>
                    <a:pt x="32" y="45"/>
                    <a:pt x="34" y="46"/>
                    <a:pt x="36" y="46"/>
                  </a:cubicBezTo>
                  <a:cubicBezTo>
                    <a:pt x="36" y="47"/>
                    <a:pt x="36" y="47"/>
                    <a:pt x="36" y="48"/>
                  </a:cubicBezTo>
                  <a:cubicBezTo>
                    <a:pt x="36" y="49"/>
                    <a:pt x="35" y="50"/>
                    <a:pt x="35" y="50"/>
                  </a:cubicBezTo>
                  <a:cubicBezTo>
                    <a:pt x="34" y="50"/>
                    <a:pt x="33" y="48"/>
                    <a:pt x="33" y="48"/>
                  </a:cubicBezTo>
                  <a:cubicBezTo>
                    <a:pt x="32" y="45"/>
                    <a:pt x="25" y="42"/>
                    <a:pt x="24" y="40"/>
                  </a:cubicBezTo>
                  <a:cubicBezTo>
                    <a:pt x="23" y="42"/>
                    <a:pt x="23" y="43"/>
                    <a:pt x="24" y="45"/>
                  </a:cubicBezTo>
                  <a:cubicBezTo>
                    <a:pt x="20" y="45"/>
                    <a:pt x="20" y="39"/>
                    <a:pt x="17" y="39"/>
                  </a:cubicBezTo>
                  <a:cubicBezTo>
                    <a:pt x="15" y="39"/>
                    <a:pt x="14" y="41"/>
                    <a:pt x="12" y="41"/>
                  </a:cubicBezTo>
                  <a:cubicBezTo>
                    <a:pt x="11" y="41"/>
                    <a:pt x="9" y="38"/>
                    <a:pt x="9" y="37"/>
                  </a:cubicBezTo>
                  <a:cubicBezTo>
                    <a:pt x="9" y="35"/>
                    <a:pt x="10" y="35"/>
                    <a:pt x="10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8" y="33"/>
                    <a:pt x="7" y="33"/>
                  </a:cubicBezTo>
                  <a:cubicBezTo>
                    <a:pt x="6" y="33"/>
                    <a:pt x="1" y="30"/>
                    <a:pt x="1" y="29"/>
                  </a:cubicBezTo>
                  <a:cubicBezTo>
                    <a:pt x="1" y="25"/>
                    <a:pt x="0" y="20"/>
                    <a:pt x="3" y="2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14385777" y="4229142"/>
              <a:ext cx="47836" cy="86976"/>
            </a:xfrm>
            <a:custGeom>
              <a:rect b="b" l="l" r="r" t="t"/>
              <a:pathLst>
                <a:path extrusionOk="0" h="20" w="11">
                  <a:moveTo>
                    <a:pt x="10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5"/>
                    <a:pt x="8" y="18"/>
                    <a:pt x="9" y="1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4" y="18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2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6" y="9"/>
                    <a:pt x="6" y="9"/>
                  </a:cubicBezTo>
                  <a:cubicBezTo>
                    <a:pt x="6" y="5"/>
                    <a:pt x="0" y="3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" y="0"/>
                    <a:pt x="6" y="1"/>
                    <a:pt x="8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0" y="5"/>
                    <a:pt x="9" y="8"/>
                    <a:pt x="9" y="8"/>
                  </a:cubicBezTo>
                  <a:cubicBezTo>
                    <a:pt x="9" y="8"/>
                    <a:pt x="11" y="10"/>
                    <a:pt x="11" y="10"/>
                  </a:cubicBezTo>
                  <a:cubicBezTo>
                    <a:pt x="11" y="12"/>
                    <a:pt x="11" y="12"/>
                    <a:pt x="10" y="1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14314023" y="4250887"/>
              <a:ext cx="39140" cy="56534"/>
            </a:xfrm>
            <a:custGeom>
              <a:rect b="b" l="l" r="r" t="t"/>
              <a:pathLst>
                <a:path extrusionOk="0" h="13" w="9">
                  <a:moveTo>
                    <a:pt x="2" y="1"/>
                  </a:moveTo>
                  <a:cubicBezTo>
                    <a:pt x="3" y="2"/>
                    <a:pt x="9" y="3"/>
                    <a:pt x="9" y="5"/>
                  </a:cubicBezTo>
                  <a:cubicBezTo>
                    <a:pt x="9" y="9"/>
                    <a:pt x="3" y="11"/>
                    <a:pt x="1" y="13"/>
                  </a:cubicBezTo>
                  <a:cubicBezTo>
                    <a:pt x="1" y="9"/>
                    <a:pt x="0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14335767" y="4285677"/>
              <a:ext cx="36966" cy="67408"/>
            </a:xfrm>
            <a:custGeom>
              <a:rect b="b" l="l" r="r" t="t"/>
              <a:pathLst>
                <a:path extrusionOk="0" h="16" w="9">
                  <a:moveTo>
                    <a:pt x="9" y="3"/>
                  </a:moveTo>
                  <a:cubicBezTo>
                    <a:pt x="9" y="6"/>
                    <a:pt x="6" y="8"/>
                    <a:pt x="6" y="11"/>
                  </a:cubicBezTo>
                  <a:cubicBezTo>
                    <a:pt x="6" y="14"/>
                    <a:pt x="7" y="13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0" y="11"/>
                    <a:pt x="0" y="9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3" y="7"/>
                    <a:pt x="4" y="1"/>
                    <a:pt x="5" y="1"/>
                  </a:cubicBezTo>
                  <a:cubicBezTo>
                    <a:pt x="8" y="0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14370556" y="4290026"/>
              <a:ext cx="19570" cy="39140"/>
            </a:xfrm>
            <a:custGeom>
              <a:rect b="b" l="l" r="r" t="t"/>
              <a:pathLst>
                <a:path extrusionOk="0" h="9" w="5">
                  <a:moveTo>
                    <a:pt x="5" y="0"/>
                  </a:moveTo>
                  <a:cubicBezTo>
                    <a:pt x="5" y="4"/>
                    <a:pt x="1" y="6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1" y="6"/>
                    <a:pt x="2" y="4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14377080" y="4316119"/>
              <a:ext cx="26092" cy="21744"/>
            </a:xfrm>
            <a:custGeom>
              <a:rect b="b" l="l" r="r" t="t"/>
              <a:pathLst>
                <a:path extrusionOk="0" h="5" w="6">
                  <a:moveTo>
                    <a:pt x="6" y="0"/>
                  </a:moveTo>
                  <a:cubicBezTo>
                    <a:pt x="6" y="3"/>
                    <a:pt x="4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ubicBezTo>
                    <a:pt x="4" y="1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14353161" y="4229142"/>
              <a:ext cx="28268" cy="34790"/>
            </a:xfrm>
            <a:custGeom>
              <a:rect b="b" l="l" r="r" t="t"/>
              <a:pathLst>
                <a:path extrusionOk="0" h="8" w="7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7" y="3"/>
                    <a:pt x="6" y="6"/>
                  </a:cubicBezTo>
                  <a:cubicBezTo>
                    <a:pt x="6" y="8"/>
                    <a:pt x="4" y="5"/>
                    <a:pt x="4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14257488" y="4194352"/>
              <a:ext cx="43488" cy="43488"/>
            </a:xfrm>
            <a:custGeom>
              <a:rect b="b" l="l" r="r" t="t"/>
              <a:pathLst>
                <a:path extrusionOk="0" h="10" w="10">
                  <a:moveTo>
                    <a:pt x="8" y="10"/>
                  </a:moveTo>
                  <a:cubicBezTo>
                    <a:pt x="6" y="1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2"/>
                    <a:pt x="9" y="2"/>
                    <a:pt x="9" y="5"/>
                  </a:cubicBezTo>
                  <a:cubicBezTo>
                    <a:pt x="10" y="7"/>
                    <a:pt x="9" y="10"/>
                    <a:pt x="8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14300977" y="4198700"/>
              <a:ext cx="13046" cy="4348"/>
            </a:xfrm>
            <a:custGeom>
              <a:rect b="b" l="l" r="r" t="t"/>
              <a:pathLst>
                <a:path extrusionOk="0" h="1" w="3">
                  <a:moveTo>
                    <a:pt x="0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14240094" y="3757296"/>
              <a:ext cx="78278" cy="106546"/>
            </a:xfrm>
            <a:custGeom>
              <a:rect b="b" l="l" r="r" t="t"/>
              <a:pathLst>
                <a:path extrusionOk="0" h="25" w="18">
                  <a:moveTo>
                    <a:pt x="5" y="25"/>
                  </a:moveTo>
                  <a:cubicBezTo>
                    <a:pt x="0" y="25"/>
                    <a:pt x="1" y="22"/>
                    <a:pt x="1" y="17"/>
                  </a:cubicBezTo>
                  <a:cubicBezTo>
                    <a:pt x="1" y="11"/>
                    <a:pt x="7" y="0"/>
                    <a:pt x="11" y="0"/>
                  </a:cubicBezTo>
                  <a:cubicBezTo>
                    <a:pt x="18" y="0"/>
                    <a:pt x="11" y="25"/>
                    <a:pt x="5" y="2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13833478" y="3950818"/>
              <a:ext cx="89152" cy="71756"/>
            </a:xfrm>
            <a:custGeom>
              <a:rect b="b" l="l" r="r" t="t"/>
              <a:pathLst>
                <a:path extrusionOk="0" h="17" w="21">
                  <a:moveTo>
                    <a:pt x="2" y="7"/>
                  </a:moveTo>
                  <a:cubicBezTo>
                    <a:pt x="4" y="7"/>
                    <a:pt x="14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8"/>
                    <a:pt x="12" y="17"/>
                    <a:pt x="8" y="17"/>
                  </a:cubicBezTo>
                  <a:cubicBezTo>
                    <a:pt x="4" y="17"/>
                    <a:pt x="2" y="15"/>
                    <a:pt x="2" y="11"/>
                  </a:cubicBezTo>
                  <a:cubicBezTo>
                    <a:pt x="2" y="9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13442088" y="3797644"/>
              <a:ext cx="426181" cy="822894"/>
            </a:xfrm>
            <a:custGeom>
              <a:rect b="b" l="l" r="r" t="t"/>
              <a:pathLst>
                <a:path extrusionOk="0" h="184" w="95">
                  <a:moveTo>
                    <a:pt x="8" y="112"/>
                  </a:moveTo>
                  <a:cubicBezTo>
                    <a:pt x="10" y="107"/>
                    <a:pt x="11" y="104"/>
                    <a:pt x="13" y="99"/>
                  </a:cubicBezTo>
                  <a:cubicBezTo>
                    <a:pt x="14" y="98"/>
                    <a:pt x="16" y="97"/>
                    <a:pt x="16" y="96"/>
                  </a:cubicBezTo>
                  <a:cubicBezTo>
                    <a:pt x="16" y="93"/>
                    <a:pt x="12" y="80"/>
                    <a:pt x="10" y="78"/>
                  </a:cubicBezTo>
                  <a:cubicBezTo>
                    <a:pt x="8" y="76"/>
                    <a:pt x="5" y="74"/>
                    <a:pt x="5" y="71"/>
                  </a:cubicBezTo>
                  <a:cubicBezTo>
                    <a:pt x="5" y="70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8"/>
                    <a:pt x="8" y="65"/>
                    <a:pt x="8" y="63"/>
                  </a:cubicBezTo>
                  <a:cubicBezTo>
                    <a:pt x="8" y="59"/>
                    <a:pt x="7" y="53"/>
                    <a:pt x="5" y="50"/>
                  </a:cubicBezTo>
                  <a:cubicBezTo>
                    <a:pt x="4" y="48"/>
                    <a:pt x="0" y="48"/>
                    <a:pt x="0" y="42"/>
                  </a:cubicBezTo>
                  <a:cubicBezTo>
                    <a:pt x="0" y="37"/>
                    <a:pt x="2" y="33"/>
                    <a:pt x="5" y="30"/>
                  </a:cubicBezTo>
                  <a:cubicBezTo>
                    <a:pt x="6" y="29"/>
                    <a:pt x="9" y="30"/>
                    <a:pt x="12" y="28"/>
                  </a:cubicBezTo>
                  <a:cubicBezTo>
                    <a:pt x="19" y="24"/>
                    <a:pt x="23" y="21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5"/>
                    <a:pt x="32" y="16"/>
                    <a:pt x="32" y="16"/>
                  </a:cubicBezTo>
                  <a:cubicBezTo>
                    <a:pt x="33" y="16"/>
                    <a:pt x="34" y="14"/>
                    <a:pt x="34" y="13"/>
                  </a:cubicBezTo>
                  <a:cubicBezTo>
                    <a:pt x="34" y="10"/>
                    <a:pt x="34" y="9"/>
                    <a:pt x="34" y="6"/>
                  </a:cubicBezTo>
                  <a:cubicBezTo>
                    <a:pt x="34" y="6"/>
                    <a:pt x="40" y="4"/>
                    <a:pt x="4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5" y="6"/>
                    <a:pt x="58" y="0"/>
                    <a:pt x="62" y="0"/>
                  </a:cubicBezTo>
                  <a:cubicBezTo>
                    <a:pt x="67" y="0"/>
                    <a:pt x="69" y="3"/>
                    <a:pt x="74" y="3"/>
                  </a:cubicBezTo>
                  <a:cubicBezTo>
                    <a:pt x="74" y="11"/>
                    <a:pt x="80" y="13"/>
                    <a:pt x="84" y="14"/>
                  </a:cubicBezTo>
                  <a:cubicBezTo>
                    <a:pt x="79" y="23"/>
                    <a:pt x="65" y="25"/>
                    <a:pt x="65" y="38"/>
                  </a:cubicBezTo>
                  <a:cubicBezTo>
                    <a:pt x="65" y="40"/>
                    <a:pt x="66" y="41"/>
                    <a:pt x="67" y="42"/>
                  </a:cubicBezTo>
                  <a:cubicBezTo>
                    <a:pt x="74" y="48"/>
                    <a:pt x="77" y="56"/>
                    <a:pt x="84" y="61"/>
                  </a:cubicBezTo>
                  <a:cubicBezTo>
                    <a:pt x="91" y="65"/>
                    <a:pt x="95" y="78"/>
                    <a:pt x="95" y="87"/>
                  </a:cubicBezTo>
                  <a:cubicBezTo>
                    <a:pt x="95" y="94"/>
                    <a:pt x="92" y="96"/>
                    <a:pt x="92" y="102"/>
                  </a:cubicBezTo>
                  <a:cubicBezTo>
                    <a:pt x="83" y="104"/>
                    <a:pt x="82" y="107"/>
                    <a:pt x="74" y="111"/>
                  </a:cubicBezTo>
                  <a:cubicBezTo>
                    <a:pt x="71" y="113"/>
                    <a:pt x="71" y="117"/>
                    <a:pt x="68" y="117"/>
                  </a:cubicBezTo>
                  <a:cubicBezTo>
                    <a:pt x="67" y="117"/>
                    <a:pt x="67" y="115"/>
                    <a:pt x="67" y="115"/>
                  </a:cubicBezTo>
                  <a:cubicBezTo>
                    <a:pt x="67" y="116"/>
                    <a:pt x="67" y="117"/>
                    <a:pt x="67" y="118"/>
                  </a:cubicBezTo>
                  <a:cubicBezTo>
                    <a:pt x="67" y="121"/>
                    <a:pt x="61" y="125"/>
                    <a:pt x="60" y="125"/>
                  </a:cubicBezTo>
                  <a:cubicBezTo>
                    <a:pt x="59" y="125"/>
                    <a:pt x="58" y="121"/>
                    <a:pt x="58" y="119"/>
                  </a:cubicBezTo>
                  <a:cubicBezTo>
                    <a:pt x="58" y="117"/>
                    <a:pt x="58" y="116"/>
                    <a:pt x="59" y="115"/>
                  </a:cubicBezTo>
                  <a:cubicBezTo>
                    <a:pt x="58" y="115"/>
                    <a:pt x="57" y="112"/>
                    <a:pt x="57" y="111"/>
                  </a:cubicBezTo>
                  <a:cubicBezTo>
                    <a:pt x="53" y="111"/>
                    <a:pt x="47" y="109"/>
                    <a:pt x="47" y="105"/>
                  </a:cubicBezTo>
                  <a:cubicBezTo>
                    <a:pt x="41" y="105"/>
                    <a:pt x="44" y="101"/>
                    <a:pt x="40" y="97"/>
                  </a:cubicBezTo>
                  <a:cubicBezTo>
                    <a:pt x="36" y="93"/>
                    <a:pt x="32" y="93"/>
                    <a:pt x="28" y="92"/>
                  </a:cubicBezTo>
                  <a:cubicBezTo>
                    <a:pt x="27" y="92"/>
                    <a:pt x="26" y="88"/>
                    <a:pt x="26" y="88"/>
                  </a:cubicBezTo>
                  <a:cubicBezTo>
                    <a:pt x="26" y="85"/>
                    <a:pt x="22" y="84"/>
                    <a:pt x="19" y="84"/>
                  </a:cubicBezTo>
                  <a:cubicBezTo>
                    <a:pt x="17" y="84"/>
                    <a:pt x="17" y="86"/>
                    <a:pt x="17" y="87"/>
                  </a:cubicBezTo>
                  <a:cubicBezTo>
                    <a:pt x="17" y="90"/>
                    <a:pt x="18" y="90"/>
                    <a:pt x="18" y="93"/>
                  </a:cubicBezTo>
                  <a:cubicBezTo>
                    <a:pt x="18" y="101"/>
                    <a:pt x="10" y="104"/>
                    <a:pt x="10" y="111"/>
                  </a:cubicBezTo>
                  <a:cubicBezTo>
                    <a:pt x="10" y="120"/>
                    <a:pt x="20" y="117"/>
                    <a:pt x="20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7"/>
                    <a:pt x="21" y="132"/>
                    <a:pt x="23" y="134"/>
                  </a:cubicBezTo>
                  <a:cubicBezTo>
                    <a:pt x="30" y="142"/>
                    <a:pt x="47" y="144"/>
                    <a:pt x="47" y="158"/>
                  </a:cubicBezTo>
                  <a:cubicBezTo>
                    <a:pt x="47" y="161"/>
                    <a:pt x="46" y="161"/>
                    <a:pt x="46" y="164"/>
                  </a:cubicBezTo>
                  <a:cubicBezTo>
                    <a:pt x="46" y="169"/>
                    <a:pt x="51" y="170"/>
                    <a:pt x="52" y="174"/>
                  </a:cubicBezTo>
                  <a:cubicBezTo>
                    <a:pt x="53" y="178"/>
                    <a:pt x="53" y="179"/>
                    <a:pt x="54" y="182"/>
                  </a:cubicBezTo>
                  <a:cubicBezTo>
                    <a:pt x="52" y="183"/>
                    <a:pt x="52" y="183"/>
                    <a:pt x="51" y="183"/>
                  </a:cubicBezTo>
                  <a:cubicBezTo>
                    <a:pt x="50" y="183"/>
                    <a:pt x="49" y="184"/>
                    <a:pt x="48" y="184"/>
                  </a:cubicBezTo>
                  <a:cubicBezTo>
                    <a:pt x="46" y="184"/>
                    <a:pt x="45" y="182"/>
                    <a:pt x="44" y="181"/>
                  </a:cubicBezTo>
                  <a:cubicBezTo>
                    <a:pt x="35" y="178"/>
                    <a:pt x="27" y="170"/>
                    <a:pt x="24" y="160"/>
                  </a:cubicBezTo>
                  <a:cubicBezTo>
                    <a:pt x="21" y="152"/>
                    <a:pt x="20" y="146"/>
                    <a:pt x="17" y="139"/>
                  </a:cubicBezTo>
                  <a:cubicBezTo>
                    <a:pt x="15" y="135"/>
                    <a:pt x="13" y="125"/>
                    <a:pt x="9" y="125"/>
                  </a:cubicBezTo>
                  <a:cubicBezTo>
                    <a:pt x="6" y="125"/>
                    <a:pt x="7" y="127"/>
                    <a:pt x="5" y="125"/>
                  </a:cubicBezTo>
                  <a:cubicBezTo>
                    <a:pt x="4" y="125"/>
                    <a:pt x="5" y="124"/>
                    <a:pt x="5" y="123"/>
                  </a:cubicBezTo>
                  <a:cubicBezTo>
                    <a:pt x="5" y="119"/>
                    <a:pt x="5" y="116"/>
                    <a:pt x="6" y="112"/>
                  </a:cubicBezTo>
                  <a:cubicBezTo>
                    <a:pt x="7" y="112"/>
                    <a:pt x="7" y="112"/>
                    <a:pt x="7" y="112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13374680" y="4474849"/>
              <a:ext cx="371825" cy="397917"/>
            </a:xfrm>
            <a:custGeom>
              <a:rect b="b" l="l" r="r" t="t"/>
              <a:pathLst>
                <a:path extrusionOk="0" h="93" w="87">
                  <a:moveTo>
                    <a:pt x="39" y="48"/>
                  </a:moveTo>
                  <a:cubicBezTo>
                    <a:pt x="38" y="48"/>
                    <a:pt x="38" y="46"/>
                    <a:pt x="38" y="45"/>
                  </a:cubicBezTo>
                  <a:cubicBezTo>
                    <a:pt x="38" y="45"/>
                    <a:pt x="34" y="45"/>
                    <a:pt x="33" y="44"/>
                  </a:cubicBezTo>
                  <a:cubicBezTo>
                    <a:pt x="32" y="43"/>
                    <a:pt x="30" y="36"/>
                    <a:pt x="29" y="34"/>
                  </a:cubicBezTo>
                  <a:cubicBezTo>
                    <a:pt x="27" y="27"/>
                    <a:pt x="21" y="29"/>
                    <a:pt x="19" y="24"/>
                  </a:cubicBezTo>
                  <a:cubicBezTo>
                    <a:pt x="17" y="21"/>
                    <a:pt x="16" y="19"/>
                    <a:pt x="14" y="16"/>
                  </a:cubicBezTo>
                  <a:cubicBezTo>
                    <a:pt x="13" y="13"/>
                    <a:pt x="10" y="14"/>
                    <a:pt x="8" y="13"/>
                  </a:cubicBezTo>
                  <a:cubicBezTo>
                    <a:pt x="5" y="13"/>
                    <a:pt x="1" y="5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" y="0"/>
                    <a:pt x="5" y="1"/>
                    <a:pt x="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3" y="4"/>
                    <a:pt x="25" y="8"/>
                    <a:pt x="27" y="13"/>
                  </a:cubicBezTo>
                  <a:cubicBezTo>
                    <a:pt x="28" y="14"/>
                    <a:pt x="29" y="14"/>
                    <a:pt x="31" y="14"/>
                  </a:cubicBezTo>
                  <a:cubicBezTo>
                    <a:pt x="35" y="16"/>
                    <a:pt x="37" y="19"/>
                    <a:pt x="40" y="22"/>
                  </a:cubicBezTo>
                  <a:cubicBezTo>
                    <a:pt x="45" y="28"/>
                    <a:pt x="48" y="31"/>
                    <a:pt x="56" y="34"/>
                  </a:cubicBezTo>
                  <a:cubicBezTo>
                    <a:pt x="61" y="35"/>
                    <a:pt x="66" y="37"/>
                    <a:pt x="66" y="41"/>
                  </a:cubicBezTo>
                  <a:cubicBezTo>
                    <a:pt x="66" y="41"/>
                    <a:pt x="65" y="42"/>
                    <a:pt x="65" y="43"/>
                  </a:cubicBezTo>
                  <a:cubicBezTo>
                    <a:pt x="66" y="43"/>
                    <a:pt x="66" y="43"/>
                    <a:pt x="67" y="43"/>
                  </a:cubicBezTo>
                  <a:cubicBezTo>
                    <a:pt x="68" y="43"/>
                    <a:pt x="69" y="44"/>
                    <a:pt x="70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52"/>
                    <a:pt x="71" y="53"/>
                    <a:pt x="74" y="53"/>
                  </a:cubicBezTo>
                  <a:cubicBezTo>
                    <a:pt x="74" y="59"/>
                    <a:pt x="78" y="60"/>
                    <a:pt x="81" y="64"/>
                  </a:cubicBezTo>
                  <a:cubicBezTo>
                    <a:pt x="83" y="65"/>
                    <a:pt x="87" y="66"/>
                    <a:pt x="87" y="69"/>
                  </a:cubicBezTo>
                  <a:cubicBezTo>
                    <a:pt x="87" y="73"/>
                    <a:pt x="87" y="75"/>
                    <a:pt x="87" y="81"/>
                  </a:cubicBezTo>
                  <a:cubicBezTo>
                    <a:pt x="84" y="82"/>
                    <a:pt x="85" y="86"/>
                    <a:pt x="85" y="89"/>
                  </a:cubicBezTo>
                  <a:cubicBezTo>
                    <a:pt x="85" y="93"/>
                    <a:pt x="79" y="93"/>
                    <a:pt x="77" y="93"/>
                  </a:cubicBezTo>
                  <a:cubicBezTo>
                    <a:pt x="76" y="93"/>
                    <a:pt x="71" y="86"/>
                    <a:pt x="71" y="86"/>
                  </a:cubicBezTo>
                  <a:cubicBezTo>
                    <a:pt x="65" y="80"/>
                    <a:pt x="60" y="78"/>
                    <a:pt x="55" y="73"/>
                  </a:cubicBezTo>
                  <a:cubicBezTo>
                    <a:pt x="49" y="67"/>
                    <a:pt x="47" y="62"/>
                    <a:pt x="44" y="55"/>
                  </a:cubicBezTo>
                  <a:cubicBezTo>
                    <a:pt x="43" y="54"/>
                    <a:pt x="40" y="48"/>
                    <a:pt x="39" y="4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14579300" y="3426785"/>
              <a:ext cx="82628" cy="106546"/>
            </a:xfrm>
            <a:custGeom>
              <a:rect b="b" l="l" r="r" t="t"/>
              <a:pathLst>
                <a:path extrusionOk="0" h="25" w="19">
                  <a:moveTo>
                    <a:pt x="7" y="15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5" y="9"/>
                    <a:pt x="4" y="11"/>
                    <a:pt x="3" y="11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8" y="0"/>
                    <a:pt x="9" y="0"/>
                  </a:cubicBezTo>
                  <a:cubicBezTo>
                    <a:pt x="11" y="0"/>
                    <a:pt x="13" y="2"/>
                    <a:pt x="16" y="2"/>
                  </a:cubicBezTo>
                  <a:cubicBezTo>
                    <a:pt x="16" y="3"/>
                    <a:pt x="16" y="5"/>
                    <a:pt x="17" y="5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10"/>
                    <a:pt x="19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6" y="16"/>
                    <a:pt x="13" y="25"/>
                    <a:pt x="9" y="25"/>
                  </a:cubicBezTo>
                  <a:cubicBezTo>
                    <a:pt x="8" y="25"/>
                    <a:pt x="8" y="23"/>
                    <a:pt x="8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4" y="19"/>
                    <a:pt x="7" y="15"/>
                    <a:pt x="7" y="1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14674973" y="3400693"/>
              <a:ext cx="93500" cy="69580"/>
            </a:xfrm>
            <a:custGeom>
              <a:rect b="b" l="l" r="r" t="t"/>
              <a:pathLst>
                <a:path extrusionOk="0" h="16" w="22">
                  <a:moveTo>
                    <a:pt x="15" y="10"/>
                  </a:moveTo>
                  <a:cubicBezTo>
                    <a:pt x="13" y="10"/>
                    <a:pt x="12" y="9"/>
                    <a:pt x="11" y="8"/>
                  </a:cubicBezTo>
                  <a:cubicBezTo>
                    <a:pt x="9" y="11"/>
                    <a:pt x="8" y="16"/>
                    <a:pt x="4" y="16"/>
                  </a:cubicBezTo>
                  <a:cubicBezTo>
                    <a:pt x="3" y="16"/>
                    <a:pt x="2" y="13"/>
                    <a:pt x="3" y="11"/>
                  </a:cubicBezTo>
                  <a:cubicBezTo>
                    <a:pt x="1" y="10"/>
                    <a:pt x="0" y="10"/>
                    <a:pt x="0" y="8"/>
                  </a:cubicBezTo>
                  <a:cubicBezTo>
                    <a:pt x="0" y="8"/>
                    <a:pt x="6" y="4"/>
                    <a:pt x="6" y="4"/>
                  </a:cubicBezTo>
                  <a:cubicBezTo>
                    <a:pt x="11" y="5"/>
                    <a:pt x="11" y="0"/>
                    <a:pt x="15" y="0"/>
                  </a:cubicBezTo>
                  <a:cubicBezTo>
                    <a:pt x="22" y="0"/>
                    <a:pt x="18" y="10"/>
                    <a:pt x="15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14622788" y="3122368"/>
              <a:ext cx="393569" cy="317463"/>
            </a:xfrm>
            <a:custGeom>
              <a:rect b="b" l="l" r="r" t="t"/>
              <a:pathLst>
                <a:path extrusionOk="0" h="74" w="92">
                  <a:moveTo>
                    <a:pt x="36" y="71"/>
                  </a:moveTo>
                  <a:cubicBezTo>
                    <a:pt x="35" y="71"/>
                    <a:pt x="36" y="70"/>
                    <a:pt x="36" y="69"/>
                  </a:cubicBezTo>
                  <a:cubicBezTo>
                    <a:pt x="36" y="67"/>
                    <a:pt x="37" y="65"/>
                    <a:pt x="37" y="64"/>
                  </a:cubicBezTo>
                  <a:cubicBezTo>
                    <a:pt x="34" y="63"/>
                    <a:pt x="32" y="62"/>
                    <a:pt x="29" y="62"/>
                  </a:cubicBezTo>
                  <a:cubicBezTo>
                    <a:pt x="27" y="62"/>
                    <a:pt x="27" y="64"/>
                    <a:pt x="26" y="64"/>
                  </a:cubicBezTo>
                  <a:cubicBezTo>
                    <a:pt x="23" y="65"/>
                    <a:pt x="22" y="64"/>
                    <a:pt x="19" y="65"/>
                  </a:cubicBezTo>
                  <a:cubicBezTo>
                    <a:pt x="16" y="67"/>
                    <a:pt x="11" y="69"/>
                    <a:pt x="5" y="69"/>
                  </a:cubicBezTo>
                  <a:cubicBezTo>
                    <a:pt x="2" y="69"/>
                    <a:pt x="0" y="69"/>
                    <a:pt x="0" y="68"/>
                  </a:cubicBezTo>
                  <a:cubicBezTo>
                    <a:pt x="0" y="67"/>
                    <a:pt x="3" y="66"/>
                    <a:pt x="4" y="66"/>
                  </a:cubicBezTo>
                  <a:cubicBezTo>
                    <a:pt x="10" y="62"/>
                    <a:pt x="13" y="55"/>
                    <a:pt x="20" y="55"/>
                  </a:cubicBezTo>
                  <a:cubicBezTo>
                    <a:pt x="29" y="55"/>
                    <a:pt x="31" y="55"/>
                    <a:pt x="38" y="55"/>
                  </a:cubicBezTo>
                  <a:cubicBezTo>
                    <a:pt x="43" y="55"/>
                    <a:pt x="45" y="46"/>
                    <a:pt x="47" y="46"/>
                  </a:cubicBezTo>
                  <a:cubicBezTo>
                    <a:pt x="48" y="46"/>
                    <a:pt x="51" y="39"/>
                    <a:pt x="52" y="38"/>
                  </a:cubicBezTo>
                  <a:cubicBezTo>
                    <a:pt x="51" y="39"/>
                    <a:pt x="51" y="40"/>
                    <a:pt x="51" y="42"/>
                  </a:cubicBezTo>
                  <a:cubicBezTo>
                    <a:pt x="51" y="42"/>
                    <a:pt x="52" y="43"/>
                    <a:pt x="52" y="43"/>
                  </a:cubicBezTo>
                  <a:cubicBezTo>
                    <a:pt x="56" y="43"/>
                    <a:pt x="57" y="40"/>
                    <a:pt x="60" y="39"/>
                  </a:cubicBezTo>
                  <a:cubicBezTo>
                    <a:pt x="66" y="37"/>
                    <a:pt x="76" y="25"/>
                    <a:pt x="76" y="16"/>
                  </a:cubicBezTo>
                  <a:cubicBezTo>
                    <a:pt x="76" y="14"/>
                    <a:pt x="75" y="14"/>
                    <a:pt x="75" y="12"/>
                  </a:cubicBezTo>
                  <a:cubicBezTo>
                    <a:pt x="75" y="9"/>
                    <a:pt x="78" y="2"/>
                    <a:pt x="82" y="2"/>
                  </a:cubicBezTo>
                  <a:cubicBezTo>
                    <a:pt x="82" y="2"/>
                    <a:pt x="82" y="5"/>
                    <a:pt x="85" y="3"/>
                  </a:cubicBezTo>
                  <a:cubicBezTo>
                    <a:pt x="85" y="3"/>
                    <a:pt x="85" y="2"/>
                    <a:pt x="85" y="2"/>
                  </a:cubicBezTo>
                  <a:cubicBezTo>
                    <a:pt x="84" y="2"/>
                    <a:pt x="83" y="0"/>
                    <a:pt x="84" y="0"/>
                  </a:cubicBezTo>
                  <a:cubicBezTo>
                    <a:pt x="86" y="0"/>
                    <a:pt x="87" y="0"/>
                    <a:pt x="87" y="1"/>
                  </a:cubicBezTo>
                  <a:cubicBezTo>
                    <a:pt x="88" y="3"/>
                    <a:pt x="88" y="5"/>
                    <a:pt x="88" y="7"/>
                  </a:cubicBezTo>
                  <a:cubicBezTo>
                    <a:pt x="88" y="11"/>
                    <a:pt x="92" y="13"/>
                    <a:pt x="92" y="17"/>
                  </a:cubicBezTo>
                  <a:cubicBezTo>
                    <a:pt x="92" y="22"/>
                    <a:pt x="88" y="22"/>
                    <a:pt x="88" y="26"/>
                  </a:cubicBezTo>
                  <a:cubicBezTo>
                    <a:pt x="88" y="26"/>
                    <a:pt x="88" y="27"/>
                    <a:pt x="88" y="28"/>
                  </a:cubicBezTo>
                  <a:cubicBezTo>
                    <a:pt x="87" y="28"/>
                    <a:pt x="86" y="28"/>
                    <a:pt x="85" y="28"/>
                  </a:cubicBezTo>
                  <a:cubicBezTo>
                    <a:pt x="83" y="29"/>
                    <a:pt x="83" y="38"/>
                    <a:pt x="83" y="41"/>
                  </a:cubicBezTo>
                  <a:cubicBezTo>
                    <a:pt x="83" y="44"/>
                    <a:pt x="80" y="45"/>
                    <a:pt x="80" y="49"/>
                  </a:cubicBezTo>
                  <a:cubicBezTo>
                    <a:pt x="80" y="52"/>
                    <a:pt x="81" y="53"/>
                    <a:pt x="82" y="55"/>
                  </a:cubicBezTo>
                  <a:cubicBezTo>
                    <a:pt x="78" y="56"/>
                    <a:pt x="78" y="59"/>
                    <a:pt x="75" y="60"/>
                  </a:cubicBezTo>
                  <a:cubicBezTo>
                    <a:pt x="74" y="58"/>
                    <a:pt x="75" y="58"/>
                    <a:pt x="75" y="56"/>
                  </a:cubicBezTo>
                  <a:cubicBezTo>
                    <a:pt x="71" y="58"/>
                    <a:pt x="69" y="59"/>
                    <a:pt x="67" y="63"/>
                  </a:cubicBezTo>
                  <a:cubicBezTo>
                    <a:pt x="67" y="63"/>
                    <a:pt x="66" y="62"/>
                    <a:pt x="66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1" y="63"/>
                    <a:pt x="60" y="65"/>
                    <a:pt x="57" y="65"/>
                  </a:cubicBezTo>
                  <a:cubicBezTo>
                    <a:pt x="51" y="65"/>
                    <a:pt x="52" y="60"/>
                    <a:pt x="49" y="60"/>
                  </a:cubicBezTo>
                  <a:cubicBezTo>
                    <a:pt x="48" y="60"/>
                    <a:pt x="47" y="61"/>
                    <a:pt x="47" y="62"/>
                  </a:cubicBezTo>
                  <a:cubicBezTo>
                    <a:pt x="47" y="63"/>
                    <a:pt x="50" y="67"/>
                    <a:pt x="50" y="67"/>
                  </a:cubicBezTo>
                  <a:cubicBezTo>
                    <a:pt x="49" y="67"/>
                    <a:pt x="48" y="67"/>
                    <a:pt x="47" y="67"/>
                  </a:cubicBezTo>
                  <a:cubicBezTo>
                    <a:pt x="45" y="67"/>
                    <a:pt x="42" y="71"/>
                    <a:pt x="40" y="74"/>
                  </a:cubicBezTo>
                  <a:cubicBezTo>
                    <a:pt x="38" y="74"/>
                    <a:pt x="38" y="71"/>
                    <a:pt x="36" y="7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14944602" y="2946242"/>
              <a:ext cx="197872" cy="167430"/>
            </a:xfrm>
            <a:custGeom>
              <a:rect b="b" l="l" r="r" t="t"/>
              <a:pathLst>
                <a:path extrusionOk="0" h="39" w="46">
                  <a:moveTo>
                    <a:pt x="6" y="21"/>
                  </a:moveTo>
                  <a:cubicBezTo>
                    <a:pt x="7" y="21"/>
                    <a:pt x="8" y="21"/>
                    <a:pt x="9" y="21"/>
                  </a:cubicBezTo>
                  <a:cubicBezTo>
                    <a:pt x="14" y="21"/>
                    <a:pt x="16" y="10"/>
                    <a:pt x="16" y="6"/>
                  </a:cubicBezTo>
                  <a:cubicBezTo>
                    <a:pt x="16" y="5"/>
                    <a:pt x="14" y="5"/>
                    <a:pt x="14" y="3"/>
                  </a:cubicBezTo>
                  <a:cubicBezTo>
                    <a:pt x="14" y="1"/>
                    <a:pt x="16" y="1"/>
                    <a:pt x="16" y="0"/>
                  </a:cubicBezTo>
                  <a:cubicBezTo>
                    <a:pt x="24" y="5"/>
                    <a:pt x="27" y="14"/>
                    <a:pt x="39" y="14"/>
                  </a:cubicBezTo>
                  <a:cubicBezTo>
                    <a:pt x="41" y="14"/>
                    <a:pt x="43" y="12"/>
                    <a:pt x="45" y="13"/>
                  </a:cubicBezTo>
                  <a:cubicBezTo>
                    <a:pt x="44" y="15"/>
                    <a:pt x="43" y="15"/>
                    <a:pt x="43" y="17"/>
                  </a:cubicBezTo>
                  <a:cubicBezTo>
                    <a:pt x="43" y="19"/>
                    <a:pt x="45" y="20"/>
                    <a:pt x="46" y="21"/>
                  </a:cubicBezTo>
                  <a:cubicBezTo>
                    <a:pt x="44" y="22"/>
                    <a:pt x="42" y="23"/>
                    <a:pt x="37" y="23"/>
                  </a:cubicBezTo>
                  <a:cubicBezTo>
                    <a:pt x="31" y="23"/>
                    <a:pt x="29" y="30"/>
                    <a:pt x="27" y="33"/>
                  </a:cubicBezTo>
                  <a:cubicBezTo>
                    <a:pt x="22" y="30"/>
                    <a:pt x="20" y="30"/>
                    <a:pt x="15" y="27"/>
                  </a:cubicBezTo>
                  <a:cubicBezTo>
                    <a:pt x="14" y="27"/>
                    <a:pt x="13" y="28"/>
                    <a:pt x="13" y="29"/>
                  </a:cubicBezTo>
                  <a:cubicBezTo>
                    <a:pt x="9" y="29"/>
                    <a:pt x="4" y="26"/>
                    <a:pt x="4" y="31"/>
                  </a:cubicBezTo>
                  <a:cubicBezTo>
                    <a:pt x="4" y="34"/>
                    <a:pt x="8" y="34"/>
                    <a:pt x="10" y="35"/>
                  </a:cubicBezTo>
                  <a:cubicBezTo>
                    <a:pt x="7" y="38"/>
                    <a:pt x="5" y="37"/>
                    <a:pt x="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8"/>
                    <a:pt x="1" y="33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7"/>
                    <a:pt x="4" y="25"/>
                    <a:pt x="5" y="2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1"/>
                    <a:pt x="7" y="22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15138123" y="2983206"/>
              <a:ext cx="34790" cy="34790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7" y="3"/>
                    <a:pt x="4" y="8"/>
                    <a:pt x="1" y="8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2" y="3"/>
                    <a:pt x="5" y="1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15205530" y="2941894"/>
              <a:ext cx="47836" cy="34790"/>
            </a:xfrm>
            <a:custGeom>
              <a:rect b="b" l="l" r="r" t="t"/>
              <a:pathLst>
                <a:path extrusionOk="0" h="8" w="11">
                  <a:moveTo>
                    <a:pt x="11" y="2"/>
                  </a:moveTo>
                  <a:cubicBezTo>
                    <a:pt x="5" y="2"/>
                    <a:pt x="5" y="8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6"/>
                    <a:pt x="3" y="0"/>
                    <a:pt x="7" y="0"/>
                  </a:cubicBezTo>
                  <a:cubicBezTo>
                    <a:pt x="9" y="0"/>
                    <a:pt x="10" y="0"/>
                    <a:pt x="11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15292505" y="2907102"/>
              <a:ext cx="21744" cy="26092"/>
            </a:xfrm>
            <a:custGeom>
              <a:rect b="b" l="l" r="r" t="t"/>
              <a:pathLst>
                <a:path extrusionOk="0" h="6" w="5">
                  <a:moveTo>
                    <a:pt x="0" y="4"/>
                  </a:moveTo>
                  <a:cubicBezTo>
                    <a:pt x="1" y="4"/>
                    <a:pt x="0" y="2"/>
                    <a:pt x="1" y="2"/>
                  </a:cubicBezTo>
                  <a:cubicBezTo>
                    <a:pt x="1" y="0"/>
                    <a:pt x="5" y="0"/>
                    <a:pt x="5" y="0"/>
                  </a:cubicBezTo>
                  <a:cubicBezTo>
                    <a:pt x="5" y="2"/>
                    <a:pt x="3" y="6"/>
                    <a:pt x="0" y="6"/>
                  </a:cubicBezTo>
                  <a:cubicBezTo>
                    <a:pt x="0" y="6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15005484" y="2528755"/>
              <a:ext cx="97848" cy="387045"/>
            </a:xfrm>
            <a:custGeom>
              <a:rect b="b" l="l" r="r" t="t"/>
              <a:pathLst>
                <a:path extrusionOk="0" h="90" w="23">
                  <a:moveTo>
                    <a:pt x="17" y="55"/>
                  </a:moveTo>
                  <a:cubicBezTo>
                    <a:pt x="10" y="55"/>
                    <a:pt x="9" y="64"/>
                    <a:pt x="9" y="72"/>
                  </a:cubicBezTo>
                  <a:cubicBezTo>
                    <a:pt x="9" y="78"/>
                    <a:pt x="15" y="81"/>
                    <a:pt x="17" y="86"/>
                  </a:cubicBezTo>
                  <a:cubicBezTo>
                    <a:pt x="17" y="86"/>
                    <a:pt x="17" y="87"/>
                    <a:pt x="16" y="87"/>
                  </a:cubicBezTo>
                  <a:cubicBezTo>
                    <a:pt x="15" y="87"/>
                    <a:pt x="14" y="85"/>
                    <a:pt x="13" y="84"/>
                  </a:cubicBezTo>
                  <a:cubicBezTo>
                    <a:pt x="13" y="84"/>
                    <a:pt x="11" y="84"/>
                    <a:pt x="11" y="84"/>
                  </a:cubicBezTo>
                  <a:cubicBezTo>
                    <a:pt x="7" y="84"/>
                    <a:pt x="7" y="90"/>
                    <a:pt x="4" y="90"/>
                  </a:cubicBezTo>
                  <a:cubicBezTo>
                    <a:pt x="3" y="90"/>
                    <a:pt x="4" y="83"/>
                    <a:pt x="4" y="82"/>
                  </a:cubicBezTo>
                  <a:cubicBezTo>
                    <a:pt x="4" y="77"/>
                    <a:pt x="5" y="73"/>
                    <a:pt x="5" y="69"/>
                  </a:cubicBezTo>
                  <a:cubicBezTo>
                    <a:pt x="5" y="65"/>
                    <a:pt x="3" y="64"/>
                    <a:pt x="3" y="61"/>
                  </a:cubicBezTo>
                  <a:cubicBezTo>
                    <a:pt x="3" y="56"/>
                    <a:pt x="4" y="55"/>
                    <a:pt x="4" y="52"/>
                  </a:cubicBezTo>
                  <a:cubicBezTo>
                    <a:pt x="4" y="44"/>
                    <a:pt x="4" y="42"/>
                    <a:pt x="4" y="35"/>
                  </a:cubicBezTo>
                  <a:cubicBezTo>
                    <a:pt x="4" y="31"/>
                    <a:pt x="0" y="29"/>
                    <a:pt x="0" y="25"/>
                  </a:cubicBezTo>
                  <a:cubicBezTo>
                    <a:pt x="0" y="19"/>
                    <a:pt x="2" y="11"/>
                    <a:pt x="6" y="10"/>
                  </a:cubicBezTo>
                  <a:cubicBezTo>
                    <a:pt x="6" y="8"/>
                    <a:pt x="7" y="8"/>
                    <a:pt x="7" y="6"/>
                  </a:cubicBezTo>
                  <a:cubicBezTo>
                    <a:pt x="7" y="3"/>
                    <a:pt x="7" y="3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6"/>
                    <a:pt x="12" y="10"/>
                    <a:pt x="13" y="13"/>
                  </a:cubicBezTo>
                  <a:cubicBezTo>
                    <a:pt x="14" y="17"/>
                    <a:pt x="12" y="20"/>
                    <a:pt x="14" y="2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4"/>
                    <a:pt x="15" y="37"/>
                    <a:pt x="16" y="39"/>
                  </a:cubicBezTo>
                  <a:cubicBezTo>
                    <a:pt x="18" y="46"/>
                    <a:pt x="22" y="52"/>
                    <a:pt x="23" y="59"/>
                  </a:cubicBezTo>
                  <a:cubicBezTo>
                    <a:pt x="22" y="57"/>
                    <a:pt x="20" y="55"/>
                    <a:pt x="17" y="5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10726250" y="1150182"/>
              <a:ext cx="5973098" cy="2220071"/>
            </a:xfrm>
            <a:custGeom>
              <a:rect b="b" l="l" r="r" t="t"/>
              <a:pathLst>
                <a:path extrusionOk="0" h="517" w="1392">
                  <a:moveTo>
                    <a:pt x="910" y="444"/>
                  </a:moveTo>
                  <a:cubicBezTo>
                    <a:pt x="910" y="444"/>
                    <a:pt x="921" y="447"/>
                    <a:pt x="930" y="447"/>
                  </a:cubicBezTo>
                  <a:cubicBezTo>
                    <a:pt x="946" y="447"/>
                    <a:pt x="962" y="413"/>
                    <a:pt x="973" y="401"/>
                  </a:cubicBezTo>
                  <a:cubicBezTo>
                    <a:pt x="978" y="397"/>
                    <a:pt x="984" y="387"/>
                    <a:pt x="986" y="380"/>
                  </a:cubicBezTo>
                  <a:cubicBezTo>
                    <a:pt x="988" y="371"/>
                    <a:pt x="985" y="366"/>
                    <a:pt x="989" y="358"/>
                  </a:cubicBezTo>
                  <a:cubicBezTo>
                    <a:pt x="991" y="355"/>
                    <a:pt x="994" y="349"/>
                    <a:pt x="994" y="342"/>
                  </a:cubicBezTo>
                  <a:cubicBezTo>
                    <a:pt x="994" y="335"/>
                    <a:pt x="982" y="320"/>
                    <a:pt x="976" y="324"/>
                  </a:cubicBezTo>
                  <a:cubicBezTo>
                    <a:pt x="959" y="337"/>
                    <a:pt x="950" y="317"/>
                    <a:pt x="950" y="315"/>
                  </a:cubicBezTo>
                  <a:cubicBezTo>
                    <a:pt x="950" y="307"/>
                    <a:pt x="966" y="298"/>
                    <a:pt x="972" y="292"/>
                  </a:cubicBezTo>
                  <a:cubicBezTo>
                    <a:pt x="981" y="283"/>
                    <a:pt x="992" y="268"/>
                    <a:pt x="1005" y="265"/>
                  </a:cubicBezTo>
                  <a:cubicBezTo>
                    <a:pt x="1016" y="262"/>
                    <a:pt x="1050" y="259"/>
                    <a:pt x="1059" y="259"/>
                  </a:cubicBezTo>
                  <a:cubicBezTo>
                    <a:pt x="1071" y="259"/>
                    <a:pt x="1076" y="265"/>
                    <a:pt x="1084" y="265"/>
                  </a:cubicBezTo>
                  <a:cubicBezTo>
                    <a:pt x="1088" y="265"/>
                    <a:pt x="1090" y="265"/>
                    <a:pt x="1099" y="265"/>
                  </a:cubicBezTo>
                  <a:cubicBezTo>
                    <a:pt x="1104" y="246"/>
                    <a:pt x="1113" y="235"/>
                    <a:pt x="1132" y="235"/>
                  </a:cubicBezTo>
                  <a:cubicBezTo>
                    <a:pt x="1138" y="235"/>
                    <a:pt x="1140" y="233"/>
                    <a:pt x="1150" y="235"/>
                  </a:cubicBezTo>
                  <a:cubicBezTo>
                    <a:pt x="1145" y="239"/>
                    <a:pt x="1143" y="263"/>
                    <a:pt x="1174" y="225"/>
                  </a:cubicBezTo>
                  <a:cubicBezTo>
                    <a:pt x="1177" y="224"/>
                    <a:pt x="1192" y="230"/>
                    <a:pt x="1170" y="245"/>
                  </a:cubicBezTo>
                  <a:cubicBezTo>
                    <a:pt x="1162" y="250"/>
                    <a:pt x="1155" y="247"/>
                    <a:pt x="1150" y="255"/>
                  </a:cubicBezTo>
                  <a:cubicBezTo>
                    <a:pt x="1144" y="264"/>
                    <a:pt x="1138" y="274"/>
                    <a:pt x="1129" y="279"/>
                  </a:cubicBezTo>
                  <a:cubicBezTo>
                    <a:pt x="1122" y="283"/>
                    <a:pt x="1112" y="290"/>
                    <a:pt x="1112" y="302"/>
                  </a:cubicBezTo>
                  <a:cubicBezTo>
                    <a:pt x="1112" y="313"/>
                    <a:pt x="1116" y="348"/>
                    <a:pt x="1124" y="354"/>
                  </a:cubicBezTo>
                  <a:cubicBezTo>
                    <a:pt x="1129" y="345"/>
                    <a:pt x="1133" y="330"/>
                    <a:pt x="1145" y="327"/>
                  </a:cubicBezTo>
                  <a:cubicBezTo>
                    <a:pt x="1144" y="319"/>
                    <a:pt x="1157" y="317"/>
                    <a:pt x="1157" y="311"/>
                  </a:cubicBezTo>
                  <a:cubicBezTo>
                    <a:pt x="1157" y="301"/>
                    <a:pt x="1167" y="299"/>
                    <a:pt x="1167" y="294"/>
                  </a:cubicBezTo>
                  <a:cubicBezTo>
                    <a:pt x="1167" y="290"/>
                    <a:pt x="1164" y="287"/>
                    <a:pt x="1167" y="281"/>
                  </a:cubicBezTo>
                  <a:cubicBezTo>
                    <a:pt x="1190" y="231"/>
                    <a:pt x="1211" y="258"/>
                    <a:pt x="1220" y="258"/>
                  </a:cubicBezTo>
                  <a:cubicBezTo>
                    <a:pt x="1245" y="258"/>
                    <a:pt x="1263" y="225"/>
                    <a:pt x="1286" y="225"/>
                  </a:cubicBezTo>
                  <a:cubicBezTo>
                    <a:pt x="1328" y="224"/>
                    <a:pt x="1294" y="208"/>
                    <a:pt x="1294" y="203"/>
                  </a:cubicBezTo>
                  <a:cubicBezTo>
                    <a:pt x="1294" y="191"/>
                    <a:pt x="1311" y="193"/>
                    <a:pt x="1315" y="186"/>
                  </a:cubicBezTo>
                  <a:cubicBezTo>
                    <a:pt x="1316" y="183"/>
                    <a:pt x="1313" y="176"/>
                    <a:pt x="1319" y="176"/>
                  </a:cubicBezTo>
                  <a:cubicBezTo>
                    <a:pt x="1337" y="176"/>
                    <a:pt x="1352" y="200"/>
                    <a:pt x="1365" y="200"/>
                  </a:cubicBezTo>
                  <a:cubicBezTo>
                    <a:pt x="1371" y="200"/>
                    <a:pt x="1372" y="190"/>
                    <a:pt x="1375" y="186"/>
                  </a:cubicBezTo>
                  <a:cubicBezTo>
                    <a:pt x="1380" y="180"/>
                    <a:pt x="1384" y="181"/>
                    <a:pt x="1392" y="178"/>
                  </a:cubicBezTo>
                  <a:cubicBezTo>
                    <a:pt x="1382" y="165"/>
                    <a:pt x="1348" y="157"/>
                    <a:pt x="1332" y="147"/>
                  </a:cubicBezTo>
                  <a:cubicBezTo>
                    <a:pt x="1309" y="134"/>
                    <a:pt x="1279" y="120"/>
                    <a:pt x="1246" y="120"/>
                  </a:cubicBezTo>
                  <a:cubicBezTo>
                    <a:pt x="1237" y="120"/>
                    <a:pt x="1230" y="122"/>
                    <a:pt x="1231" y="126"/>
                  </a:cubicBezTo>
                  <a:cubicBezTo>
                    <a:pt x="1240" y="154"/>
                    <a:pt x="1218" y="126"/>
                    <a:pt x="1213" y="126"/>
                  </a:cubicBezTo>
                  <a:cubicBezTo>
                    <a:pt x="1147" y="124"/>
                    <a:pt x="1147" y="124"/>
                    <a:pt x="1147" y="124"/>
                  </a:cubicBezTo>
                  <a:cubicBezTo>
                    <a:pt x="1143" y="109"/>
                    <a:pt x="1133" y="104"/>
                    <a:pt x="1114" y="104"/>
                  </a:cubicBezTo>
                  <a:cubicBezTo>
                    <a:pt x="1103" y="104"/>
                    <a:pt x="1087" y="108"/>
                    <a:pt x="1081" y="103"/>
                  </a:cubicBezTo>
                  <a:cubicBezTo>
                    <a:pt x="1075" y="98"/>
                    <a:pt x="1075" y="91"/>
                    <a:pt x="1066" y="88"/>
                  </a:cubicBezTo>
                  <a:cubicBezTo>
                    <a:pt x="1049" y="83"/>
                    <a:pt x="1030" y="78"/>
                    <a:pt x="1008" y="78"/>
                  </a:cubicBezTo>
                  <a:cubicBezTo>
                    <a:pt x="985" y="78"/>
                    <a:pt x="982" y="90"/>
                    <a:pt x="980" y="101"/>
                  </a:cubicBezTo>
                  <a:cubicBezTo>
                    <a:pt x="959" y="101"/>
                    <a:pt x="949" y="101"/>
                    <a:pt x="934" y="101"/>
                  </a:cubicBezTo>
                  <a:cubicBezTo>
                    <a:pt x="926" y="101"/>
                    <a:pt x="925" y="95"/>
                    <a:pt x="916" y="94"/>
                  </a:cubicBezTo>
                  <a:cubicBezTo>
                    <a:pt x="915" y="98"/>
                    <a:pt x="913" y="107"/>
                    <a:pt x="908" y="107"/>
                  </a:cubicBezTo>
                  <a:cubicBezTo>
                    <a:pt x="896" y="107"/>
                    <a:pt x="891" y="92"/>
                    <a:pt x="891" y="84"/>
                  </a:cubicBezTo>
                  <a:cubicBezTo>
                    <a:pt x="891" y="82"/>
                    <a:pt x="914" y="68"/>
                    <a:pt x="855" y="63"/>
                  </a:cubicBezTo>
                  <a:cubicBezTo>
                    <a:pt x="848" y="62"/>
                    <a:pt x="844" y="65"/>
                    <a:pt x="844" y="74"/>
                  </a:cubicBezTo>
                  <a:cubicBezTo>
                    <a:pt x="812" y="74"/>
                    <a:pt x="812" y="74"/>
                    <a:pt x="812" y="74"/>
                  </a:cubicBezTo>
                  <a:cubicBezTo>
                    <a:pt x="803" y="72"/>
                    <a:pt x="753" y="66"/>
                    <a:pt x="747" y="56"/>
                  </a:cubicBezTo>
                  <a:cubicBezTo>
                    <a:pt x="709" y="86"/>
                    <a:pt x="718" y="67"/>
                    <a:pt x="718" y="67"/>
                  </a:cubicBezTo>
                  <a:cubicBezTo>
                    <a:pt x="727" y="56"/>
                    <a:pt x="813" y="32"/>
                    <a:pt x="742" y="15"/>
                  </a:cubicBezTo>
                  <a:cubicBezTo>
                    <a:pt x="712" y="15"/>
                    <a:pt x="712" y="15"/>
                    <a:pt x="712" y="15"/>
                  </a:cubicBezTo>
                  <a:cubicBezTo>
                    <a:pt x="709" y="7"/>
                    <a:pt x="703" y="0"/>
                    <a:pt x="690" y="0"/>
                  </a:cubicBezTo>
                  <a:cubicBezTo>
                    <a:pt x="675" y="0"/>
                    <a:pt x="669" y="11"/>
                    <a:pt x="662" y="17"/>
                  </a:cubicBezTo>
                  <a:cubicBezTo>
                    <a:pt x="656" y="21"/>
                    <a:pt x="619" y="36"/>
                    <a:pt x="622" y="23"/>
                  </a:cubicBezTo>
                  <a:cubicBezTo>
                    <a:pt x="613" y="25"/>
                    <a:pt x="572" y="28"/>
                    <a:pt x="551" y="47"/>
                  </a:cubicBezTo>
                  <a:cubicBezTo>
                    <a:pt x="547" y="51"/>
                    <a:pt x="545" y="63"/>
                    <a:pt x="539" y="63"/>
                  </a:cubicBezTo>
                  <a:cubicBezTo>
                    <a:pt x="529" y="63"/>
                    <a:pt x="494" y="59"/>
                    <a:pt x="494" y="76"/>
                  </a:cubicBezTo>
                  <a:cubicBezTo>
                    <a:pt x="494" y="79"/>
                    <a:pt x="497" y="82"/>
                    <a:pt x="498" y="87"/>
                  </a:cubicBezTo>
                  <a:cubicBezTo>
                    <a:pt x="492" y="91"/>
                    <a:pt x="490" y="87"/>
                    <a:pt x="469" y="87"/>
                  </a:cubicBezTo>
                  <a:cubicBezTo>
                    <a:pt x="452" y="110"/>
                    <a:pt x="454" y="84"/>
                    <a:pt x="450" y="78"/>
                  </a:cubicBezTo>
                  <a:cubicBezTo>
                    <a:pt x="448" y="88"/>
                    <a:pt x="442" y="92"/>
                    <a:pt x="435" y="96"/>
                  </a:cubicBezTo>
                  <a:cubicBezTo>
                    <a:pt x="437" y="104"/>
                    <a:pt x="450" y="112"/>
                    <a:pt x="441" y="122"/>
                  </a:cubicBezTo>
                  <a:cubicBezTo>
                    <a:pt x="435" y="128"/>
                    <a:pt x="452" y="149"/>
                    <a:pt x="443" y="149"/>
                  </a:cubicBezTo>
                  <a:cubicBezTo>
                    <a:pt x="431" y="149"/>
                    <a:pt x="428" y="106"/>
                    <a:pt x="428" y="97"/>
                  </a:cubicBezTo>
                  <a:cubicBezTo>
                    <a:pt x="428" y="87"/>
                    <a:pt x="444" y="83"/>
                    <a:pt x="419" y="78"/>
                  </a:cubicBezTo>
                  <a:cubicBezTo>
                    <a:pt x="407" y="76"/>
                    <a:pt x="383" y="96"/>
                    <a:pt x="383" y="107"/>
                  </a:cubicBezTo>
                  <a:cubicBezTo>
                    <a:pt x="383" y="120"/>
                    <a:pt x="389" y="129"/>
                    <a:pt x="396" y="136"/>
                  </a:cubicBezTo>
                  <a:cubicBezTo>
                    <a:pt x="412" y="161"/>
                    <a:pt x="374" y="133"/>
                    <a:pt x="360" y="129"/>
                  </a:cubicBezTo>
                  <a:cubicBezTo>
                    <a:pt x="321" y="119"/>
                    <a:pt x="333" y="132"/>
                    <a:pt x="333" y="134"/>
                  </a:cubicBezTo>
                  <a:cubicBezTo>
                    <a:pt x="332" y="157"/>
                    <a:pt x="322" y="139"/>
                    <a:pt x="317" y="139"/>
                  </a:cubicBezTo>
                  <a:cubicBezTo>
                    <a:pt x="308" y="139"/>
                    <a:pt x="290" y="151"/>
                    <a:pt x="277" y="144"/>
                  </a:cubicBezTo>
                  <a:cubicBezTo>
                    <a:pt x="271" y="128"/>
                    <a:pt x="228" y="166"/>
                    <a:pt x="217" y="166"/>
                  </a:cubicBezTo>
                  <a:cubicBezTo>
                    <a:pt x="213" y="166"/>
                    <a:pt x="208" y="163"/>
                    <a:pt x="210" y="160"/>
                  </a:cubicBezTo>
                  <a:cubicBezTo>
                    <a:pt x="214" y="149"/>
                    <a:pt x="208" y="124"/>
                    <a:pt x="195" y="162"/>
                  </a:cubicBezTo>
                  <a:cubicBezTo>
                    <a:pt x="195" y="164"/>
                    <a:pt x="200" y="165"/>
                    <a:pt x="200" y="170"/>
                  </a:cubicBezTo>
                  <a:cubicBezTo>
                    <a:pt x="200" y="180"/>
                    <a:pt x="185" y="173"/>
                    <a:pt x="177" y="176"/>
                  </a:cubicBezTo>
                  <a:cubicBezTo>
                    <a:pt x="169" y="179"/>
                    <a:pt x="173" y="206"/>
                    <a:pt x="139" y="192"/>
                  </a:cubicBezTo>
                  <a:cubicBezTo>
                    <a:pt x="139" y="203"/>
                    <a:pt x="139" y="203"/>
                    <a:pt x="139" y="203"/>
                  </a:cubicBezTo>
                  <a:cubicBezTo>
                    <a:pt x="123" y="202"/>
                    <a:pt x="125" y="184"/>
                    <a:pt x="119" y="176"/>
                  </a:cubicBezTo>
                  <a:cubicBezTo>
                    <a:pt x="132" y="176"/>
                    <a:pt x="138" y="176"/>
                    <a:pt x="150" y="179"/>
                  </a:cubicBezTo>
                  <a:cubicBezTo>
                    <a:pt x="166" y="183"/>
                    <a:pt x="198" y="163"/>
                    <a:pt x="149" y="147"/>
                  </a:cubicBezTo>
                  <a:cubicBezTo>
                    <a:pt x="135" y="143"/>
                    <a:pt x="104" y="127"/>
                    <a:pt x="95" y="127"/>
                  </a:cubicBezTo>
                  <a:cubicBezTo>
                    <a:pt x="94" y="127"/>
                    <a:pt x="94" y="126"/>
                    <a:pt x="87" y="127"/>
                  </a:cubicBezTo>
                  <a:cubicBezTo>
                    <a:pt x="83" y="130"/>
                    <a:pt x="73" y="135"/>
                    <a:pt x="73" y="142"/>
                  </a:cubicBezTo>
                  <a:cubicBezTo>
                    <a:pt x="73" y="147"/>
                    <a:pt x="83" y="147"/>
                    <a:pt x="83" y="153"/>
                  </a:cubicBezTo>
                  <a:cubicBezTo>
                    <a:pt x="83" y="158"/>
                    <a:pt x="78" y="160"/>
                    <a:pt x="78" y="165"/>
                  </a:cubicBezTo>
                  <a:cubicBezTo>
                    <a:pt x="78" y="171"/>
                    <a:pt x="83" y="174"/>
                    <a:pt x="83" y="179"/>
                  </a:cubicBezTo>
                  <a:cubicBezTo>
                    <a:pt x="83" y="183"/>
                    <a:pt x="81" y="185"/>
                    <a:pt x="81" y="188"/>
                  </a:cubicBezTo>
                  <a:cubicBezTo>
                    <a:pt x="81" y="194"/>
                    <a:pt x="89" y="196"/>
                    <a:pt x="89" y="202"/>
                  </a:cubicBezTo>
                  <a:cubicBezTo>
                    <a:pt x="89" y="204"/>
                    <a:pt x="87" y="206"/>
                    <a:pt x="86" y="206"/>
                  </a:cubicBezTo>
                  <a:cubicBezTo>
                    <a:pt x="88" y="211"/>
                    <a:pt x="95" y="212"/>
                    <a:pt x="95" y="218"/>
                  </a:cubicBezTo>
                  <a:cubicBezTo>
                    <a:pt x="95" y="228"/>
                    <a:pt x="75" y="238"/>
                    <a:pt x="69" y="246"/>
                  </a:cubicBezTo>
                  <a:cubicBezTo>
                    <a:pt x="71" y="250"/>
                    <a:pt x="74" y="251"/>
                    <a:pt x="76" y="256"/>
                  </a:cubicBezTo>
                  <a:cubicBezTo>
                    <a:pt x="73" y="259"/>
                    <a:pt x="64" y="263"/>
                    <a:pt x="60" y="263"/>
                  </a:cubicBezTo>
                  <a:cubicBezTo>
                    <a:pt x="56" y="263"/>
                    <a:pt x="52" y="261"/>
                    <a:pt x="46" y="261"/>
                  </a:cubicBezTo>
                  <a:cubicBezTo>
                    <a:pt x="40" y="261"/>
                    <a:pt x="25" y="267"/>
                    <a:pt x="30" y="271"/>
                  </a:cubicBezTo>
                  <a:cubicBezTo>
                    <a:pt x="44" y="284"/>
                    <a:pt x="37" y="289"/>
                    <a:pt x="33" y="289"/>
                  </a:cubicBezTo>
                  <a:cubicBezTo>
                    <a:pt x="27" y="289"/>
                    <a:pt x="27" y="282"/>
                    <a:pt x="22" y="282"/>
                  </a:cubicBezTo>
                  <a:cubicBezTo>
                    <a:pt x="17" y="282"/>
                    <a:pt x="10" y="295"/>
                    <a:pt x="10" y="302"/>
                  </a:cubicBezTo>
                  <a:cubicBezTo>
                    <a:pt x="10" y="314"/>
                    <a:pt x="1" y="312"/>
                    <a:pt x="0" y="322"/>
                  </a:cubicBezTo>
                  <a:cubicBezTo>
                    <a:pt x="4" y="322"/>
                    <a:pt x="8" y="321"/>
                    <a:pt x="11" y="321"/>
                  </a:cubicBezTo>
                  <a:cubicBezTo>
                    <a:pt x="16" y="321"/>
                    <a:pt x="20" y="321"/>
                    <a:pt x="25" y="321"/>
                  </a:cubicBezTo>
                  <a:cubicBezTo>
                    <a:pt x="31" y="321"/>
                    <a:pt x="34" y="332"/>
                    <a:pt x="34" y="338"/>
                  </a:cubicBezTo>
                  <a:cubicBezTo>
                    <a:pt x="34" y="342"/>
                    <a:pt x="30" y="344"/>
                    <a:pt x="30" y="347"/>
                  </a:cubicBezTo>
                  <a:cubicBezTo>
                    <a:pt x="30" y="353"/>
                    <a:pt x="36" y="357"/>
                    <a:pt x="36" y="363"/>
                  </a:cubicBezTo>
                  <a:cubicBezTo>
                    <a:pt x="36" y="366"/>
                    <a:pt x="30" y="367"/>
                    <a:pt x="29" y="369"/>
                  </a:cubicBezTo>
                  <a:cubicBezTo>
                    <a:pt x="26" y="374"/>
                    <a:pt x="25" y="379"/>
                    <a:pt x="25" y="386"/>
                  </a:cubicBezTo>
                  <a:cubicBezTo>
                    <a:pt x="25" y="394"/>
                    <a:pt x="30" y="392"/>
                    <a:pt x="37" y="392"/>
                  </a:cubicBezTo>
                  <a:cubicBezTo>
                    <a:pt x="46" y="392"/>
                    <a:pt x="50" y="388"/>
                    <a:pt x="57" y="388"/>
                  </a:cubicBezTo>
                  <a:cubicBezTo>
                    <a:pt x="65" y="388"/>
                    <a:pt x="63" y="403"/>
                    <a:pt x="71" y="403"/>
                  </a:cubicBezTo>
                  <a:cubicBezTo>
                    <a:pt x="71" y="415"/>
                    <a:pt x="71" y="415"/>
                    <a:pt x="71" y="415"/>
                  </a:cubicBezTo>
                  <a:cubicBezTo>
                    <a:pt x="71" y="416"/>
                    <a:pt x="71" y="416"/>
                    <a:pt x="72" y="417"/>
                  </a:cubicBezTo>
                  <a:cubicBezTo>
                    <a:pt x="73" y="419"/>
                    <a:pt x="73" y="419"/>
                    <a:pt x="73" y="419"/>
                  </a:cubicBezTo>
                  <a:cubicBezTo>
                    <a:pt x="75" y="419"/>
                    <a:pt x="78" y="417"/>
                    <a:pt x="80" y="417"/>
                  </a:cubicBezTo>
                  <a:cubicBezTo>
                    <a:pt x="87" y="415"/>
                    <a:pt x="87" y="408"/>
                    <a:pt x="93" y="408"/>
                  </a:cubicBezTo>
                  <a:cubicBezTo>
                    <a:pt x="99" y="408"/>
                    <a:pt x="112" y="429"/>
                    <a:pt x="116" y="429"/>
                  </a:cubicBezTo>
                  <a:cubicBezTo>
                    <a:pt x="120" y="429"/>
                    <a:pt x="134" y="423"/>
                    <a:pt x="136" y="420"/>
                  </a:cubicBezTo>
                  <a:cubicBezTo>
                    <a:pt x="135" y="420"/>
                    <a:pt x="128" y="419"/>
                    <a:pt x="128" y="419"/>
                  </a:cubicBezTo>
                  <a:cubicBezTo>
                    <a:pt x="127" y="419"/>
                    <a:pt x="123" y="418"/>
                    <a:pt x="123" y="415"/>
                  </a:cubicBezTo>
                  <a:cubicBezTo>
                    <a:pt x="123" y="413"/>
                    <a:pt x="144" y="405"/>
                    <a:pt x="152" y="402"/>
                  </a:cubicBezTo>
                  <a:cubicBezTo>
                    <a:pt x="152" y="402"/>
                    <a:pt x="148" y="406"/>
                    <a:pt x="147" y="407"/>
                  </a:cubicBezTo>
                  <a:cubicBezTo>
                    <a:pt x="147" y="408"/>
                    <a:pt x="155" y="416"/>
                    <a:pt x="138" y="421"/>
                  </a:cubicBezTo>
                  <a:cubicBezTo>
                    <a:pt x="145" y="437"/>
                    <a:pt x="178" y="435"/>
                    <a:pt x="178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1" y="456"/>
                    <a:pt x="183" y="456"/>
                    <a:pt x="185" y="456"/>
                  </a:cubicBezTo>
                  <a:cubicBezTo>
                    <a:pt x="194" y="456"/>
                    <a:pt x="194" y="461"/>
                    <a:pt x="197" y="467"/>
                  </a:cubicBezTo>
                  <a:cubicBezTo>
                    <a:pt x="197" y="468"/>
                    <a:pt x="203" y="472"/>
                    <a:pt x="204" y="472"/>
                  </a:cubicBezTo>
                  <a:cubicBezTo>
                    <a:pt x="209" y="474"/>
                    <a:pt x="210" y="482"/>
                    <a:pt x="218" y="482"/>
                  </a:cubicBezTo>
                  <a:cubicBezTo>
                    <a:pt x="224" y="482"/>
                    <a:pt x="224" y="477"/>
                    <a:pt x="228" y="476"/>
                  </a:cubicBezTo>
                  <a:cubicBezTo>
                    <a:pt x="231" y="475"/>
                    <a:pt x="230" y="475"/>
                    <a:pt x="232" y="475"/>
                  </a:cubicBezTo>
                  <a:cubicBezTo>
                    <a:pt x="233" y="476"/>
                    <a:pt x="233" y="479"/>
                    <a:pt x="234" y="480"/>
                  </a:cubicBezTo>
                  <a:cubicBezTo>
                    <a:pt x="234" y="481"/>
                    <a:pt x="234" y="481"/>
                    <a:pt x="234" y="482"/>
                  </a:cubicBezTo>
                  <a:cubicBezTo>
                    <a:pt x="238" y="482"/>
                    <a:pt x="238" y="482"/>
                    <a:pt x="238" y="482"/>
                  </a:cubicBezTo>
                  <a:cubicBezTo>
                    <a:pt x="242" y="478"/>
                    <a:pt x="242" y="471"/>
                    <a:pt x="246" y="468"/>
                  </a:cubicBezTo>
                  <a:cubicBezTo>
                    <a:pt x="239" y="464"/>
                    <a:pt x="227" y="447"/>
                    <a:pt x="227" y="437"/>
                  </a:cubicBezTo>
                  <a:cubicBezTo>
                    <a:pt x="227" y="434"/>
                    <a:pt x="221" y="430"/>
                    <a:pt x="221" y="426"/>
                  </a:cubicBezTo>
                  <a:cubicBezTo>
                    <a:pt x="221" y="424"/>
                    <a:pt x="226" y="414"/>
                    <a:pt x="228" y="412"/>
                  </a:cubicBezTo>
                  <a:cubicBezTo>
                    <a:pt x="229" y="413"/>
                    <a:pt x="238" y="408"/>
                    <a:pt x="238" y="408"/>
                  </a:cubicBezTo>
                  <a:cubicBezTo>
                    <a:pt x="246" y="405"/>
                    <a:pt x="250" y="403"/>
                    <a:pt x="260" y="403"/>
                  </a:cubicBezTo>
                  <a:cubicBezTo>
                    <a:pt x="275" y="403"/>
                    <a:pt x="278" y="410"/>
                    <a:pt x="284" y="419"/>
                  </a:cubicBezTo>
                  <a:cubicBezTo>
                    <a:pt x="279" y="422"/>
                    <a:pt x="274" y="419"/>
                    <a:pt x="269" y="419"/>
                  </a:cubicBezTo>
                  <a:cubicBezTo>
                    <a:pt x="261" y="419"/>
                    <a:pt x="249" y="427"/>
                    <a:pt x="248" y="426"/>
                  </a:cubicBezTo>
                  <a:cubicBezTo>
                    <a:pt x="249" y="432"/>
                    <a:pt x="253" y="432"/>
                    <a:pt x="255" y="435"/>
                  </a:cubicBezTo>
                  <a:cubicBezTo>
                    <a:pt x="260" y="444"/>
                    <a:pt x="268" y="448"/>
                    <a:pt x="268" y="459"/>
                  </a:cubicBezTo>
                  <a:cubicBezTo>
                    <a:pt x="271" y="458"/>
                    <a:pt x="276" y="455"/>
                    <a:pt x="278" y="455"/>
                  </a:cubicBezTo>
                  <a:cubicBezTo>
                    <a:pt x="278" y="459"/>
                    <a:pt x="283" y="462"/>
                    <a:pt x="28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72" y="466"/>
                    <a:pt x="269" y="469"/>
                    <a:pt x="269" y="473"/>
                  </a:cubicBezTo>
                  <a:cubicBezTo>
                    <a:pt x="275" y="474"/>
                    <a:pt x="279" y="480"/>
                    <a:pt x="279" y="485"/>
                  </a:cubicBezTo>
                  <a:cubicBezTo>
                    <a:pt x="279" y="488"/>
                    <a:pt x="277" y="489"/>
                    <a:pt x="277" y="492"/>
                  </a:cubicBezTo>
                  <a:cubicBezTo>
                    <a:pt x="277" y="494"/>
                    <a:pt x="279" y="497"/>
                    <a:pt x="279" y="498"/>
                  </a:cubicBezTo>
                  <a:cubicBezTo>
                    <a:pt x="279" y="495"/>
                    <a:pt x="283" y="495"/>
                    <a:pt x="285" y="494"/>
                  </a:cubicBezTo>
                  <a:cubicBezTo>
                    <a:pt x="289" y="493"/>
                    <a:pt x="288" y="492"/>
                    <a:pt x="291" y="491"/>
                  </a:cubicBezTo>
                  <a:cubicBezTo>
                    <a:pt x="296" y="489"/>
                    <a:pt x="300" y="490"/>
                    <a:pt x="304" y="487"/>
                  </a:cubicBezTo>
                  <a:cubicBezTo>
                    <a:pt x="310" y="491"/>
                    <a:pt x="314" y="491"/>
                    <a:pt x="320" y="493"/>
                  </a:cubicBezTo>
                  <a:cubicBezTo>
                    <a:pt x="327" y="495"/>
                    <a:pt x="329" y="501"/>
                    <a:pt x="337" y="501"/>
                  </a:cubicBezTo>
                  <a:cubicBezTo>
                    <a:pt x="338" y="503"/>
                    <a:pt x="339" y="504"/>
                    <a:pt x="340" y="505"/>
                  </a:cubicBezTo>
                  <a:cubicBezTo>
                    <a:pt x="341" y="508"/>
                    <a:pt x="340" y="511"/>
                    <a:pt x="341" y="515"/>
                  </a:cubicBezTo>
                  <a:cubicBezTo>
                    <a:pt x="344" y="512"/>
                    <a:pt x="347" y="517"/>
                    <a:pt x="350" y="517"/>
                  </a:cubicBezTo>
                  <a:cubicBezTo>
                    <a:pt x="353" y="517"/>
                    <a:pt x="355" y="514"/>
                    <a:pt x="356" y="512"/>
                  </a:cubicBezTo>
                  <a:cubicBezTo>
                    <a:pt x="359" y="510"/>
                    <a:pt x="362" y="510"/>
                    <a:pt x="364" y="507"/>
                  </a:cubicBezTo>
                  <a:cubicBezTo>
                    <a:pt x="369" y="503"/>
                    <a:pt x="370" y="495"/>
                    <a:pt x="377" y="495"/>
                  </a:cubicBezTo>
                  <a:cubicBezTo>
                    <a:pt x="380" y="495"/>
                    <a:pt x="379" y="496"/>
                    <a:pt x="382" y="496"/>
                  </a:cubicBezTo>
                  <a:cubicBezTo>
                    <a:pt x="382" y="500"/>
                    <a:pt x="389" y="497"/>
                    <a:pt x="391" y="497"/>
                  </a:cubicBezTo>
                  <a:cubicBezTo>
                    <a:pt x="393" y="497"/>
                    <a:pt x="394" y="501"/>
                    <a:pt x="396" y="501"/>
                  </a:cubicBezTo>
                  <a:cubicBezTo>
                    <a:pt x="402" y="501"/>
                    <a:pt x="406" y="497"/>
                    <a:pt x="409" y="493"/>
                  </a:cubicBezTo>
                  <a:cubicBezTo>
                    <a:pt x="409" y="494"/>
                    <a:pt x="410" y="493"/>
                    <a:pt x="410" y="493"/>
                  </a:cubicBezTo>
                  <a:cubicBezTo>
                    <a:pt x="413" y="493"/>
                    <a:pt x="414" y="487"/>
                    <a:pt x="420" y="487"/>
                  </a:cubicBezTo>
                  <a:cubicBezTo>
                    <a:pt x="426" y="487"/>
                    <a:pt x="419" y="501"/>
                    <a:pt x="426" y="501"/>
                  </a:cubicBezTo>
                  <a:cubicBezTo>
                    <a:pt x="433" y="501"/>
                    <a:pt x="435" y="497"/>
                    <a:pt x="441" y="497"/>
                  </a:cubicBezTo>
                  <a:cubicBezTo>
                    <a:pt x="444" y="497"/>
                    <a:pt x="447" y="497"/>
                    <a:pt x="450" y="497"/>
                  </a:cubicBezTo>
                  <a:cubicBezTo>
                    <a:pt x="451" y="496"/>
                    <a:pt x="451" y="496"/>
                    <a:pt x="451" y="496"/>
                  </a:cubicBezTo>
                  <a:cubicBezTo>
                    <a:pt x="450" y="489"/>
                    <a:pt x="448" y="488"/>
                    <a:pt x="441" y="486"/>
                  </a:cubicBezTo>
                  <a:cubicBezTo>
                    <a:pt x="442" y="480"/>
                    <a:pt x="448" y="467"/>
                    <a:pt x="452" y="467"/>
                  </a:cubicBezTo>
                  <a:cubicBezTo>
                    <a:pt x="479" y="467"/>
                    <a:pt x="497" y="454"/>
                    <a:pt x="497" y="421"/>
                  </a:cubicBezTo>
                  <a:cubicBezTo>
                    <a:pt x="511" y="419"/>
                    <a:pt x="512" y="402"/>
                    <a:pt x="521" y="403"/>
                  </a:cubicBezTo>
                  <a:cubicBezTo>
                    <a:pt x="544" y="406"/>
                    <a:pt x="535" y="390"/>
                    <a:pt x="540" y="386"/>
                  </a:cubicBezTo>
                  <a:cubicBezTo>
                    <a:pt x="551" y="375"/>
                    <a:pt x="569" y="375"/>
                    <a:pt x="583" y="367"/>
                  </a:cubicBezTo>
                  <a:cubicBezTo>
                    <a:pt x="585" y="366"/>
                    <a:pt x="590" y="360"/>
                    <a:pt x="594" y="360"/>
                  </a:cubicBezTo>
                  <a:cubicBezTo>
                    <a:pt x="602" y="360"/>
                    <a:pt x="614" y="368"/>
                    <a:pt x="626" y="368"/>
                  </a:cubicBezTo>
                  <a:cubicBezTo>
                    <a:pt x="642" y="368"/>
                    <a:pt x="638" y="347"/>
                    <a:pt x="647" y="347"/>
                  </a:cubicBezTo>
                  <a:cubicBezTo>
                    <a:pt x="653" y="347"/>
                    <a:pt x="670" y="350"/>
                    <a:pt x="672" y="354"/>
                  </a:cubicBezTo>
                  <a:cubicBezTo>
                    <a:pt x="678" y="373"/>
                    <a:pt x="690" y="363"/>
                    <a:pt x="698" y="363"/>
                  </a:cubicBezTo>
                  <a:cubicBezTo>
                    <a:pt x="715" y="363"/>
                    <a:pt x="721" y="377"/>
                    <a:pt x="739" y="377"/>
                  </a:cubicBezTo>
                  <a:cubicBezTo>
                    <a:pt x="755" y="377"/>
                    <a:pt x="776" y="362"/>
                    <a:pt x="797" y="370"/>
                  </a:cubicBezTo>
                  <a:cubicBezTo>
                    <a:pt x="824" y="380"/>
                    <a:pt x="811" y="332"/>
                    <a:pt x="847" y="332"/>
                  </a:cubicBezTo>
                  <a:cubicBezTo>
                    <a:pt x="872" y="332"/>
                    <a:pt x="871" y="353"/>
                    <a:pt x="881" y="368"/>
                  </a:cubicBezTo>
                  <a:cubicBezTo>
                    <a:pt x="885" y="374"/>
                    <a:pt x="898" y="375"/>
                    <a:pt x="903" y="380"/>
                  </a:cubicBezTo>
                  <a:cubicBezTo>
                    <a:pt x="906" y="384"/>
                    <a:pt x="910" y="394"/>
                    <a:pt x="919" y="394"/>
                  </a:cubicBezTo>
                  <a:cubicBezTo>
                    <a:pt x="928" y="394"/>
                    <a:pt x="930" y="386"/>
                    <a:pt x="941" y="386"/>
                  </a:cubicBezTo>
                  <a:cubicBezTo>
                    <a:pt x="941" y="393"/>
                    <a:pt x="941" y="393"/>
                    <a:pt x="941" y="393"/>
                  </a:cubicBezTo>
                  <a:cubicBezTo>
                    <a:pt x="935" y="399"/>
                    <a:pt x="933" y="414"/>
                    <a:pt x="926" y="419"/>
                  </a:cubicBezTo>
                  <a:cubicBezTo>
                    <a:pt x="919" y="422"/>
                    <a:pt x="908" y="423"/>
                    <a:pt x="911" y="426"/>
                  </a:cubicBezTo>
                  <a:cubicBezTo>
                    <a:pt x="921" y="432"/>
                    <a:pt x="910" y="444"/>
                    <a:pt x="910" y="44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11833024" y="1193670"/>
              <a:ext cx="617531" cy="450103"/>
            </a:xfrm>
            <a:custGeom>
              <a:rect b="b" l="l" r="r" t="t"/>
              <a:pathLst>
                <a:path extrusionOk="0" h="105" w="144">
                  <a:moveTo>
                    <a:pt x="50" y="104"/>
                  </a:moveTo>
                  <a:cubicBezTo>
                    <a:pt x="44" y="98"/>
                    <a:pt x="33" y="96"/>
                    <a:pt x="33" y="85"/>
                  </a:cubicBezTo>
                  <a:cubicBezTo>
                    <a:pt x="33" y="66"/>
                    <a:pt x="53" y="47"/>
                    <a:pt x="68" y="43"/>
                  </a:cubicBezTo>
                  <a:cubicBezTo>
                    <a:pt x="73" y="42"/>
                    <a:pt x="75" y="35"/>
                    <a:pt x="82" y="35"/>
                  </a:cubicBezTo>
                  <a:cubicBezTo>
                    <a:pt x="85" y="35"/>
                    <a:pt x="86" y="30"/>
                    <a:pt x="88" y="29"/>
                  </a:cubicBezTo>
                  <a:cubicBezTo>
                    <a:pt x="97" y="24"/>
                    <a:pt x="105" y="27"/>
                    <a:pt x="115" y="22"/>
                  </a:cubicBezTo>
                  <a:cubicBezTo>
                    <a:pt x="122" y="18"/>
                    <a:pt x="144" y="17"/>
                    <a:pt x="144" y="7"/>
                  </a:cubicBezTo>
                  <a:cubicBezTo>
                    <a:pt x="144" y="4"/>
                    <a:pt x="136" y="0"/>
                    <a:pt x="132" y="0"/>
                  </a:cubicBezTo>
                  <a:cubicBezTo>
                    <a:pt x="118" y="0"/>
                    <a:pt x="105" y="16"/>
                    <a:pt x="89" y="16"/>
                  </a:cubicBezTo>
                  <a:cubicBezTo>
                    <a:pt x="86" y="16"/>
                    <a:pt x="84" y="13"/>
                    <a:pt x="81" y="13"/>
                  </a:cubicBezTo>
                  <a:cubicBezTo>
                    <a:pt x="75" y="13"/>
                    <a:pt x="75" y="16"/>
                    <a:pt x="72" y="16"/>
                  </a:cubicBezTo>
                  <a:cubicBezTo>
                    <a:pt x="61" y="16"/>
                    <a:pt x="53" y="30"/>
                    <a:pt x="46" y="30"/>
                  </a:cubicBezTo>
                  <a:cubicBezTo>
                    <a:pt x="42" y="30"/>
                    <a:pt x="39" y="32"/>
                    <a:pt x="34" y="32"/>
                  </a:cubicBezTo>
                  <a:cubicBezTo>
                    <a:pt x="32" y="32"/>
                    <a:pt x="31" y="33"/>
                    <a:pt x="31" y="35"/>
                  </a:cubicBezTo>
                  <a:cubicBezTo>
                    <a:pt x="31" y="36"/>
                    <a:pt x="33" y="37"/>
                    <a:pt x="33" y="40"/>
                  </a:cubicBezTo>
                  <a:cubicBezTo>
                    <a:pt x="33" y="48"/>
                    <a:pt x="19" y="52"/>
                    <a:pt x="19" y="57"/>
                  </a:cubicBezTo>
                  <a:cubicBezTo>
                    <a:pt x="19" y="59"/>
                    <a:pt x="23" y="60"/>
                    <a:pt x="23" y="63"/>
                  </a:cubicBezTo>
                  <a:cubicBezTo>
                    <a:pt x="18" y="64"/>
                    <a:pt x="9" y="66"/>
                    <a:pt x="9" y="71"/>
                  </a:cubicBezTo>
                  <a:cubicBezTo>
                    <a:pt x="9" y="74"/>
                    <a:pt x="9" y="76"/>
                    <a:pt x="9" y="76"/>
                  </a:cubicBezTo>
                  <a:cubicBezTo>
                    <a:pt x="9" y="81"/>
                    <a:pt x="0" y="80"/>
                    <a:pt x="0" y="87"/>
                  </a:cubicBezTo>
                  <a:cubicBezTo>
                    <a:pt x="0" y="91"/>
                    <a:pt x="6" y="93"/>
                    <a:pt x="6" y="93"/>
                  </a:cubicBezTo>
                  <a:cubicBezTo>
                    <a:pt x="6" y="93"/>
                    <a:pt x="13" y="93"/>
                    <a:pt x="14" y="93"/>
                  </a:cubicBezTo>
                  <a:cubicBezTo>
                    <a:pt x="19" y="94"/>
                    <a:pt x="17" y="99"/>
                    <a:pt x="19" y="103"/>
                  </a:cubicBezTo>
                  <a:cubicBezTo>
                    <a:pt x="19" y="104"/>
                    <a:pt x="24" y="103"/>
                    <a:pt x="26" y="103"/>
                  </a:cubicBezTo>
                  <a:cubicBezTo>
                    <a:pt x="27" y="103"/>
                    <a:pt x="27" y="105"/>
                    <a:pt x="28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9" y="103"/>
                    <a:pt x="48" y="102"/>
                    <a:pt x="47" y="101"/>
                  </a:cubicBezTo>
                  <a:lnTo>
                    <a:pt x="50" y="104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12579040" y="2546207"/>
              <a:ext cx="2207851" cy="1400319"/>
            </a:xfrm>
            <a:custGeom>
              <a:rect b="b" l="l" r="r" t="t"/>
              <a:pathLst>
                <a:path extrusionOk="0" h="317" w="500">
                  <a:moveTo>
                    <a:pt x="381" y="200"/>
                  </a:moveTo>
                  <a:cubicBezTo>
                    <a:pt x="381" y="200"/>
                    <a:pt x="381" y="200"/>
                    <a:pt x="381" y="200"/>
                  </a:cubicBezTo>
                  <a:cubicBezTo>
                    <a:pt x="381" y="200"/>
                    <a:pt x="381" y="196"/>
                    <a:pt x="381" y="195"/>
                  </a:cubicBezTo>
                  <a:cubicBezTo>
                    <a:pt x="378" y="194"/>
                    <a:pt x="373" y="192"/>
                    <a:pt x="373" y="188"/>
                  </a:cubicBezTo>
                  <a:cubicBezTo>
                    <a:pt x="373" y="184"/>
                    <a:pt x="378" y="184"/>
                    <a:pt x="379" y="180"/>
                  </a:cubicBezTo>
                  <a:cubicBezTo>
                    <a:pt x="381" y="173"/>
                    <a:pt x="394" y="173"/>
                    <a:pt x="399" y="167"/>
                  </a:cubicBezTo>
                  <a:cubicBezTo>
                    <a:pt x="397" y="164"/>
                    <a:pt x="393" y="167"/>
                    <a:pt x="389" y="164"/>
                  </a:cubicBezTo>
                  <a:cubicBezTo>
                    <a:pt x="387" y="163"/>
                    <a:pt x="386" y="161"/>
                    <a:pt x="383" y="161"/>
                  </a:cubicBezTo>
                  <a:cubicBezTo>
                    <a:pt x="380" y="161"/>
                    <a:pt x="380" y="167"/>
                    <a:pt x="379" y="167"/>
                  </a:cubicBezTo>
                  <a:cubicBezTo>
                    <a:pt x="376" y="167"/>
                    <a:pt x="373" y="168"/>
                    <a:pt x="371" y="167"/>
                  </a:cubicBezTo>
                  <a:cubicBezTo>
                    <a:pt x="368" y="164"/>
                    <a:pt x="369" y="161"/>
                    <a:pt x="365" y="159"/>
                  </a:cubicBezTo>
                  <a:cubicBezTo>
                    <a:pt x="364" y="158"/>
                    <a:pt x="359" y="157"/>
                    <a:pt x="359" y="154"/>
                  </a:cubicBezTo>
                  <a:cubicBezTo>
                    <a:pt x="359" y="148"/>
                    <a:pt x="368" y="150"/>
                    <a:pt x="372" y="147"/>
                  </a:cubicBezTo>
                  <a:cubicBezTo>
                    <a:pt x="375" y="144"/>
                    <a:pt x="382" y="140"/>
                    <a:pt x="384" y="136"/>
                  </a:cubicBezTo>
                  <a:cubicBezTo>
                    <a:pt x="385" y="136"/>
                    <a:pt x="386" y="133"/>
                    <a:pt x="389" y="133"/>
                  </a:cubicBezTo>
                  <a:cubicBezTo>
                    <a:pt x="391" y="133"/>
                    <a:pt x="394" y="136"/>
                    <a:pt x="394" y="138"/>
                  </a:cubicBezTo>
                  <a:cubicBezTo>
                    <a:pt x="394" y="143"/>
                    <a:pt x="389" y="145"/>
                    <a:pt x="389" y="150"/>
                  </a:cubicBezTo>
                  <a:cubicBezTo>
                    <a:pt x="397" y="150"/>
                    <a:pt x="403" y="141"/>
                    <a:pt x="412" y="141"/>
                  </a:cubicBezTo>
                  <a:cubicBezTo>
                    <a:pt x="416" y="141"/>
                    <a:pt x="417" y="144"/>
                    <a:pt x="422" y="144"/>
                  </a:cubicBezTo>
                  <a:cubicBezTo>
                    <a:pt x="420" y="147"/>
                    <a:pt x="422" y="147"/>
                    <a:pt x="422" y="151"/>
                  </a:cubicBezTo>
                  <a:cubicBezTo>
                    <a:pt x="422" y="154"/>
                    <a:pt x="418" y="153"/>
                    <a:pt x="418" y="157"/>
                  </a:cubicBezTo>
                  <a:cubicBezTo>
                    <a:pt x="418" y="158"/>
                    <a:pt x="419" y="162"/>
                    <a:pt x="421" y="162"/>
                  </a:cubicBezTo>
                  <a:cubicBezTo>
                    <a:pt x="422" y="162"/>
                    <a:pt x="423" y="160"/>
                    <a:pt x="425" y="160"/>
                  </a:cubicBezTo>
                  <a:cubicBezTo>
                    <a:pt x="429" y="160"/>
                    <a:pt x="433" y="163"/>
                    <a:pt x="433" y="166"/>
                  </a:cubicBezTo>
                  <a:cubicBezTo>
                    <a:pt x="433" y="168"/>
                    <a:pt x="431" y="170"/>
                    <a:pt x="428" y="170"/>
                  </a:cubicBezTo>
                  <a:cubicBezTo>
                    <a:pt x="428" y="173"/>
                    <a:pt x="428" y="173"/>
                    <a:pt x="428" y="173"/>
                  </a:cubicBezTo>
                  <a:cubicBezTo>
                    <a:pt x="429" y="173"/>
                    <a:pt x="430" y="174"/>
                    <a:pt x="431" y="175"/>
                  </a:cubicBezTo>
                  <a:cubicBezTo>
                    <a:pt x="431" y="176"/>
                    <a:pt x="433" y="178"/>
                    <a:pt x="433" y="180"/>
                  </a:cubicBezTo>
                  <a:cubicBezTo>
                    <a:pt x="433" y="180"/>
                    <a:pt x="430" y="184"/>
                    <a:pt x="430" y="186"/>
                  </a:cubicBezTo>
                  <a:cubicBezTo>
                    <a:pt x="430" y="187"/>
                    <a:pt x="430" y="189"/>
                    <a:pt x="432" y="189"/>
                  </a:cubicBezTo>
                  <a:cubicBezTo>
                    <a:pt x="431" y="190"/>
                    <a:pt x="430" y="191"/>
                    <a:pt x="430" y="193"/>
                  </a:cubicBezTo>
                  <a:cubicBezTo>
                    <a:pt x="434" y="193"/>
                    <a:pt x="434" y="193"/>
                    <a:pt x="434" y="193"/>
                  </a:cubicBezTo>
                  <a:cubicBezTo>
                    <a:pt x="436" y="191"/>
                    <a:pt x="436" y="191"/>
                    <a:pt x="440" y="190"/>
                  </a:cubicBezTo>
                  <a:cubicBezTo>
                    <a:pt x="440" y="188"/>
                    <a:pt x="447" y="187"/>
                    <a:pt x="449" y="187"/>
                  </a:cubicBezTo>
                  <a:cubicBezTo>
                    <a:pt x="453" y="186"/>
                    <a:pt x="455" y="182"/>
                    <a:pt x="455" y="176"/>
                  </a:cubicBezTo>
                  <a:cubicBezTo>
                    <a:pt x="455" y="165"/>
                    <a:pt x="450" y="158"/>
                    <a:pt x="444" y="152"/>
                  </a:cubicBezTo>
                  <a:cubicBezTo>
                    <a:pt x="441" y="149"/>
                    <a:pt x="439" y="147"/>
                    <a:pt x="439" y="142"/>
                  </a:cubicBezTo>
                  <a:cubicBezTo>
                    <a:pt x="443" y="142"/>
                    <a:pt x="445" y="140"/>
                    <a:pt x="448" y="137"/>
                  </a:cubicBezTo>
                  <a:cubicBezTo>
                    <a:pt x="450" y="135"/>
                    <a:pt x="455" y="132"/>
                    <a:pt x="456" y="130"/>
                  </a:cubicBezTo>
                  <a:cubicBezTo>
                    <a:pt x="460" y="122"/>
                    <a:pt x="462" y="118"/>
                    <a:pt x="469" y="112"/>
                  </a:cubicBezTo>
                  <a:cubicBezTo>
                    <a:pt x="469" y="112"/>
                    <a:pt x="480" y="100"/>
                    <a:pt x="470" y="94"/>
                  </a:cubicBezTo>
                  <a:cubicBezTo>
                    <a:pt x="467" y="91"/>
                    <a:pt x="478" y="90"/>
                    <a:pt x="485" y="87"/>
                  </a:cubicBezTo>
                  <a:cubicBezTo>
                    <a:pt x="492" y="82"/>
                    <a:pt x="494" y="67"/>
                    <a:pt x="500" y="61"/>
                  </a:cubicBezTo>
                  <a:cubicBezTo>
                    <a:pt x="500" y="54"/>
                    <a:pt x="500" y="54"/>
                    <a:pt x="500" y="54"/>
                  </a:cubicBezTo>
                  <a:cubicBezTo>
                    <a:pt x="489" y="54"/>
                    <a:pt x="487" y="62"/>
                    <a:pt x="478" y="62"/>
                  </a:cubicBezTo>
                  <a:cubicBezTo>
                    <a:pt x="469" y="62"/>
                    <a:pt x="465" y="52"/>
                    <a:pt x="462" y="48"/>
                  </a:cubicBezTo>
                  <a:cubicBezTo>
                    <a:pt x="457" y="43"/>
                    <a:pt x="444" y="42"/>
                    <a:pt x="440" y="36"/>
                  </a:cubicBezTo>
                  <a:cubicBezTo>
                    <a:pt x="430" y="21"/>
                    <a:pt x="431" y="0"/>
                    <a:pt x="406" y="0"/>
                  </a:cubicBezTo>
                  <a:cubicBezTo>
                    <a:pt x="370" y="0"/>
                    <a:pt x="383" y="48"/>
                    <a:pt x="356" y="38"/>
                  </a:cubicBezTo>
                  <a:cubicBezTo>
                    <a:pt x="335" y="30"/>
                    <a:pt x="314" y="45"/>
                    <a:pt x="298" y="45"/>
                  </a:cubicBezTo>
                  <a:cubicBezTo>
                    <a:pt x="280" y="45"/>
                    <a:pt x="274" y="31"/>
                    <a:pt x="257" y="31"/>
                  </a:cubicBezTo>
                  <a:cubicBezTo>
                    <a:pt x="249" y="31"/>
                    <a:pt x="237" y="41"/>
                    <a:pt x="231" y="22"/>
                  </a:cubicBezTo>
                  <a:cubicBezTo>
                    <a:pt x="229" y="18"/>
                    <a:pt x="212" y="15"/>
                    <a:pt x="206" y="15"/>
                  </a:cubicBezTo>
                  <a:cubicBezTo>
                    <a:pt x="197" y="15"/>
                    <a:pt x="201" y="36"/>
                    <a:pt x="185" y="36"/>
                  </a:cubicBezTo>
                  <a:cubicBezTo>
                    <a:pt x="173" y="36"/>
                    <a:pt x="161" y="28"/>
                    <a:pt x="153" y="28"/>
                  </a:cubicBezTo>
                  <a:cubicBezTo>
                    <a:pt x="149" y="28"/>
                    <a:pt x="144" y="34"/>
                    <a:pt x="142" y="35"/>
                  </a:cubicBezTo>
                  <a:cubicBezTo>
                    <a:pt x="128" y="43"/>
                    <a:pt x="110" y="43"/>
                    <a:pt x="99" y="54"/>
                  </a:cubicBezTo>
                  <a:cubicBezTo>
                    <a:pt x="94" y="58"/>
                    <a:pt x="103" y="74"/>
                    <a:pt x="80" y="71"/>
                  </a:cubicBezTo>
                  <a:cubicBezTo>
                    <a:pt x="71" y="70"/>
                    <a:pt x="70" y="87"/>
                    <a:pt x="56" y="89"/>
                  </a:cubicBezTo>
                  <a:cubicBezTo>
                    <a:pt x="56" y="122"/>
                    <a:pt x="38" y="135"/>
                    <a:pt x="11" y="135"/>
                  </a:cubicBezTo>
                  <a:cubicBezTo>
                    <a:pt x="7" y="135"/>
                    <a:pt x="1" y="148"/>
                    <a:pt x="0" y="154"/>
                  </a:cubicBezTo>
                  <a:cubicBezTo>
                    <a:pt x="7" y="156"/>
                    <a:pt x="9" y="157"/>
                    <a:pt x="10" y="164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9" y="170"/>
                    <a:pt x="12" y="169"/>
                    <a:pt x="16" y="170"/>
                  </a:cubicBezTo>
                  <a:cubicBezTo>
                    <a:pt x="20" y="171"/>
                    <a:pt x="18" y="175"/>
                    <a:pt x="20" y="177"/>
                  </a:cubicBezTo>
                  <a:cubicBezTo>
                    <a:pt x="24" y="181"/>
                    <a:pt x="27" y="181"/>
                    <a:pt x="33" y="183"/>
                  </a:cubicBezTo>
                  <a:cubicBezTo>
                    <a:pt x="38" y="182"/>
                    <a:pt x="40" y="178"/>
                    <a:pt x="45" y="178"/>
                  </a:cubicBezTo>
                  <a:cubicBezTo>
                    <a:pt x="47" y="178"/>
                    <a:pt x="54" y="183"/>
                    <a:pt x="54" y="186"/>
                  </a:cubicBezTo>
                  <a:cubicBezTo>
                    <a:pt x="54" y="193"/>
                    <a:pt x="43" y="192"/>
                    <a:pt x="43" y="200"/>
                  </a:cubicBezTo>
                  <a:cubicBezTo>
                    <a:pt x="43" y="203"/>
                    <a:pt x="47" y="204"/>
                    <a:pt x="47" y="207"/>
                  </a:cubicBezTo>
                  <a:cubicBezTo>
                    <a:pt x="47" y="211"/>
                    <a:pt x="44" y="210"/>
                    <a:pt x="41" y="210"/>
                  </a:cubicBezTo>
                  <a:cubicBezTo>
                    <a:pt x="41" y="213"/>
                    <a:pt x="41" y="213"/>
                    <a:pt x="41" y="213"/>
                  </a:cubicBezTo>
                  <a:cubicBezTo>
                    <a:pt x="42" y="216"/>
                    <a:pt x="41" y="218"/>
                    <a:pt x="42" y="222"/>
                  </a:cubicBezTo>
                  <a:cubicBezTo>
                    <a:pt x="43" y="223"/>
                    <a:pt x="46" y="223"/>
                    <a:pt x="47" y="223"/>
                  </a:cubicBezTo>
                  <a:cubicBezTo>
                    <a:pt x="52" y="225"/>
                    <a:pt x="54" y="229"/>
                    <a:pt x="59" y="230"/>
                  </a:cubicBezTo>
                  <a:cubicBezTo>
                    <a:pt x="65" y="231"/>
                    <a:pt x="68" y="230"/>
                    <a:pt x="72" y="233"/>
                  </a:cubicBezTo>
                  <a:cubicBezTo>
                    <a:pt x="75" y="237"/>
                    <a:pt x="78" y="235"/>
                    <a:pt x="82" y="237"/>
                  </a:cubicBezTo>
                  <a:cubicBezTo>
                    <a:pt x="85" y="239"/>
                    <a:pt x="85" y="241"/>
                    <a:pt x="86" y="243"/>
                  </a:cubicBezTo>
                  <a:cubicBezTo>
                    <a:pt x="87" y="245"/>
                    <a:pt x="89" y="243"/>
                    <a:pt x="90" y="244"/>
                  </a:cubicBezTo>
                  <a:cubicBezTo>
                    <a:pt x="95" y="246"/>
                    <a:pt x="97" y="251"/>
                    <a:pt x="104" y="251"/>
                  </a:cubicBezTo>
                  <a:cubicBezTo>
                    <a:pt x="108" y="251"/>
                    <a:pt x="112" y="251"/>
                    <a:pt x="116" y="251"/>
                  </a:cubicBezTo>
                  <a:cubicBezTo>
                    <a:pt x="119" y="251"/>
                    <a:pt x="119" y="249"/>
                    <a:pt x="121" y="249"/>
                  </a:cubicBezTo>
                  <a:cubicBezTo>
                    <a:pt x="123" y="249"/>
                    <a:pt x="124" y="254"/>
                    <a:pt x="124" y="256"/>
                  </a:cubicBezTo>
                  <a:cubicBezTo>
                    <a:pt x="128" y="254"/>
                    <a:pt x="129" y="248"/>
                    <a:pt x="136" y="248"/>
                  </a:cubicBezTo>
                  <a:cubicBezTo>
                    <a:pt x="143" y="248"/>
                    <a:pt x="145" y="252"/>
                    <a:pt x="150" y="252"/>
                  </a:cubicBezTo>
                  <a:cubicBezTo>
                    <a:pt x="154" y="252"/>
                    <a:pt x="164" y="244"/>
                    <a:pt x="166" y="243"/>
                  </a:cubicBezTo>
                  <a:cubicBezTo>
                    <a:pt x="168" y="241"/>
                    <a:pt x="168" y="240"/>
                    <a:pt x="169" y="239"/>
                  </a:cubicBezTo>
                  <a:cubicBezTo>
                    <a:pt x="172" y="237"/>
                    <a:pt x="175" y="240"/>
                    <a:pt x="179" y="239"/>
                  </a:cubicBezTo>
                  <a:cubicBezTo>
                    <a:pt x="181" y="236"/>
                    <a:pt x="181" y="236"/>
                    <a:pt x="181" y="236"/>
                  </a:cubicBezTo>
                  <a:cubicBezTo>
                    <a:pt x="183" y="236"/>
                    <a:pt x="183" y="236"/>
                    <a:pt x="183" y="236"/>
                  </a:cubicBezTo>
                  <a:cubicBezTo>
                    <a:pt x="185" y="246"/>
                    <a:pt x="191" y="245"/>
                    <a:pt x="199" y="248"/>
                  </a:cubicBezTo>
                  <a:cubicBezTo>
                    <a:pt x="201" y="253"/>
                    <a:pt x="205" y="255"/>
                    <a:pt x="205" y="261"/>
                  </a:cubicBezTo>
                  <a:cubicBezTo>
                    <a:pt x="205" y="272"/>
                    <a:pt x="198" y="272"/>
                    <a:pt x="198" y="283"/>
                  </a:cubicBezTo>
                  <a:cubicBezTo>
                    <a:pt x="198" y="284"/>
                    <a:pt x="198" y="286"/>
                    <a:pt x="199" y="286"/>
                  </a:cubicBezTo>
                  <a:cubicBezTo>
                    <a:pt x="201" y="286"/>
                    <a:pt x="203" y="285"/>
                    <a:pt x="205" y="285"/>
                  </a:cubicBezTo>
                  <a:cubicBezTo>
                    <a:pt x="207" y="285"/>
                    <a:pt x="208" y="293"/>
                    <a:pt x="211" y="293"/>
                  </a:cubicBezTo>
                  <a:cubicBezTo>
                    <a:pt x="211" y="299"/>
                    <a:pt x="214" y="305"/>
                    <a:pt x="220" y="305"/>
                  </a:cubicBezTo>
                  <a:cubicBezTo>
                    <a:pt x="222" y="305"/>
                    <a:pt x="223" y="305"/>
                    <a:pt x="225" y="305"/>
                  </a:cubicBezTo>
                  <a:cubicBezTo>
                    <a:pt x="226" y="305"/>
                    <a:pt x="226" y="305"/>
                    <a:pt x="226" y="305"/>
                  </a:cubicBezTo>
                  <a:cubicBezTo>
                    <a:pt x="226" y="307"/>
                    <a:pt x="228" y="308"/>
                    <a:pt x="228" y="308"/>
                  </a:cubicBezTo>
                  <a:cubicBezTo>
                    <a:pt x="229" y="308"/>
                    <a:pt x="230" y="306"/>
                    <a:pt x="230" y="305"/>
                  </a:cubicBezTo>
                  <a:cubicBezTo>
                    <a:pt x="230" y="302"/>
                    <a:pt x="230" y="301"/>
                    <a:pt x="230" y="298"/>
                  </a:cubicBezTo>
                  <a:cubicBezTo>
                    <a:pt x="230" y="298"/>
                    <a:pt x="236" y="296"/>
                    <a:pt x="237" y="296"/>
                  </a:cubicBezTo>
                  <a:cubicBezTo>
                    <a:pt x="247" y="296"/>
                    <a:pt x="247" y="296"/>
                    <a:pt x="247" y="296"/>
                  </a:cubicBezTo>
                  <a:cubicBezTo>
                    <a:pt x="251" y="298"/>
                    <a:pt x="254" y="292"/>
                    <a:pt x="258" y="292"/>
                  </a:cubicBezTo>
                  <a:cubicBezTo>
                    <a:pt x="263" y="292"/>
                    <a:pt x="265" y="295"/>
                    <a:pt x="270" y="295"/>
                  </a:cubicBezTo>
                  <a:cubicBezTo>
                    <a:pt x="270" y="303"/>
                    <a:pt x="276" y="305"/>
                    <a:pt x="280" y="306"/>
                  </a:cubicBezTo>
                  <a:cubicBezTo>
                    <a:pt x="280" y="306"/>
                    <a:pt x="280" y="306"/>
                    <a:pt x="280" y="306"/>
                  </a:cubicBezTo>
                  <a:cubicBezTo>
                    <a:pt x="285" y="309"/>
                    <a:pt x="289" y="307"/>
                    <a:pt x="294" y="310"/>
                  </a:cubicBezTo>
                  <a:cubicBezTo>
                    <a:pt x="294" y="311"/>
                    <a:pt x="293" y="317"/>
                    <a:pt x="296" y="317"/>
                  </a:cubicBezTo>
                  <a:cubicBezTo>
                    <a:pt x="299" y="317"/>
                    <a:pt x="297" y="313"/>
                    <a:pt x="299" y="311"/>
                  </a:cubicBezTo>
                  <a:cubicBezTo>
                    <a:pt x="301" y="309"/>
                    <a:pt x="307" y="308"/>
                    <a:pt x="309" y="307"/>
                  </a:cubicBezTo>
                  <a:cubicBezTo>
                    <a:pt x="315" y="304"/>
                    <a:pt x="320" y="305"/>
                    <a:pt x="324" y="302"/>
                  </a:cubicBezTo>
                  <a:cubicBezTo>
                    <a:pt x="324" y="302"/>
                    <a:pt x="327" y="296"/>
                    <a:pt x="327" y="296"/>
                  </a:cubicBezTo>
                  <a:cubicBezTo>
                    <a:pt x="330" y="296"/>
                    <a:pt x="331" y="299"/>
                    <a:pt x="334" y="299"/>
                  </a:cubicBezTo>
                  <a:cubicBezTo>
                    <a:pt x="348" y="299"/>
                    <a:pt x="351" y="291"/>
                    <a:pt x="359" y="286"/>
                  </a:cubicBezTo>
                  <a:cubicBezTo>
                    <a:pt x="361" y="285"/>
                    <a:pt x="362" y="284"/>
                    <a:pt x="363" y="281"/>
                  </a:cubicBezTo>
                  <a:cubicBezTo>
                    <a:pt x="370" y="281"/>
                    <a:pt x="372" y="270"/>
                    <a:pt x="375" y="265"/>
                  </a:cubicBezTo>
                  <a:cubicBezTo>
                    <a:pt x="376" y="261"/>
                    <a:pt x="384" y="250"/>
                    <a:pt x="388" y="249"/>
                  </a:cubicBezTo>
                  <a:cubicBezTo>
                    <a:pt x="388" y="243"/>
                    <a:pt x="393" y="240"/>
                    <a:pt x="393" y="231"/>
                  </a:cubicBezTo>
                  <a:cubicBezTo>
                    <a:pt x="393" y="219"/>
                    <a:pt x="390" y="215"/>
                    <a:pt x="385" y="207"/>
                  </a:cubicBezTo>
                  <a:cubicBezTo>
                    <a:pt x="384" y="205"/>
                    <a:pt x="384" y="202"/>
                    <a:pt x="381" y="20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16297081" y="1563319"/>
              <a:ext cx="123942" cy="54360"/>
            </a:xfrm>
            <a:custGeom>
              <a:rect b="b" l="l" r="r" t="t"/>
              <a:pathLst>
                <a:path extrusionOk="0" h="13" w="29">
                  <a:moveTo>
                    <a:pt x="3" y="13"/>
                  </a:moveTo>
                  <a:cubicBezTo>
                    <a:pt x="1" y="13"/>
                    <a:pt x="0" y="11"/>
                    <a:pt x="0" y="10"/>
                  </a:cubicBezTo>
                  <a:cubicBezTo>
                    <a:pt x="0" y="5"/>
                    <a:pt x="9" y="0"/>
                    <a:pt x="14" y="0"/>
                  </a:cubicBezTo>
                  <a:cubicBezTo>
                    <a:pt x="18" y="0"/>
                    <a:pt x="29" y="3"/>
                    <a:pt x="29" y="7"/>
                  </a:cubicBezTo>
                  <a:cubicBezTo>
                    <a:pt x="29" y="11"/>
                    <a:pt x="6" y="13"/>
                    <a:pt x="3" y="1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5923084" y="1665515"/>
              <a:ext cx="52186" cy="26092"/>
            </a:xfrm>
            <a:custGeom>
              <a:rect b="b" l="l" r="r" t="t"/>
              <a:pathLst>
                <a:path extrusionOk="0" h="6" w="12">
                  <a:moveTo>
                    <a:pt x="9" y="6"/>
                  </a:moveTo>
                  <a:cubicBezTo>
                    <a:pt x="10" y="6"/>
                    <a:pt x="12" y="5"/>
                    <a:pt x="12" y="4"/>
                  </a:cubicBezTo>
                  <a:cubicBezTo>
                    <a:pt x="12" y="2"/>
                    <a:pt x="10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5" y="6"/>
                    <a:pt x="9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14777170" y="1274122"/>
              <a:ext cx="26092" cy="26092"/>
            </a:xfrm>
            <a:custGeom>
              <a:rect b="b" l="l" r="r" t="t"/>
              <a:pathLst>
                <a:path extrusionOk="0" h="6" w="6">
                  <a:moveTo>
                    <a:pt x="6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13953070" y="1365446"/>
              <a:ext cx="52186" cy="34790"/>
            </a:xfrm>
            <a:custGeom>
              <a:rect b="b" l="l" r="r" t="t"/>
              <a:pathLst>
                <a:path extrusionOk="0" h="8" w="12">
                  <a:moveTo>
                    <a:pt x="12" y="6"/>
                  </a:moveTo>
                  <a:cubicBezTo>
                    <a:pt x="10" y="7"/>
                    <a:pt x="8" y="8"/>
                    <a:pt x="6" y="8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1" y="7"/>
                    <a:pt x="10" y="8"/>
                  </a:cubicBezTo>
                  <a:lnTo>
                    <a:pt x="12" y="6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13516014" y="1008844"/>
              <a:ext cx="213092" cy="115244"/>
            </a:xfrm>
            <a:custGeom>
              <a:rect b="b" l="l" r="r" t="t"/>
              <a:pathLst>
                <a:path extrusionOk="0" h="27" w="50">
                  <a:moveTo>
                    <a:pt x="5" y="27"/>
                  </a:moveTo>
                  <a:cubicBezTo>
                    <a:pt x="1" y="27"/>
                    <a:pt x="0" y="26"/>
                    <a:pt x="0" y="23"/>
                  </a:cubicBezTo>
                  <a:cubicBezTo>
                    <a:pt x="0" y="18"/>
                    <a:pt x="4" y="18"/>
                    <a:pt x="5" y="17"/>
                  </a:cubicBezTo>
                  <a:cubicBezTo>
                    <a:pt x="12" y="10"/>
                    <a:pt x="15" y="0"/>
                    <a:pt x="26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0" y="4"/>
                    <a:pt x="31" y="4"/>
                    <a:pt x="29" y="6"/>
                  </a:cubicBezTo>
                  <a:cubicBezTo>
                    <a:pt x="31" y="5"/>
                    <a:pt x="32" y="3"/>
                    <a:pt x="34" y="3"/>
                  </a:cubicBezTo>
                  <a:cubicBezTo>
                    <a:pt x="38" y="3"/>
                    <a:pt x="50" y="10"/>
                    <a:pt x="50" y="14"/>
                  </a:cubicBezTo>
                  <a:cubicBezTo>
                    <a:pt x="50" y="21"/>
                    <a:pt x="35" y="22"/>
                    <a:pt x="30" y="22"/>
                  </a:cubicBezTo>
                  <a:cubicBezTo>
                    <a:pt x="29" y="22"/>
                    <a:pt x="20" y="23"/>
                    <a:pt x="20" y="23"/>
                  </a:cubicBezTo>
                  <a:lnTo>
                    <a:pt x="5" y="27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13220295" y="947960"/>
              <a:ext cx="80454" cy="43488"/>
            </a:xfrm>
            <a:custGeom>
              <a:rect b="b" l="l" r="r" t="t"/>
              <a:pathLst>
                <a:path extrusionOk="0" h="10" w="19">
                  <a:moveTo>
                    <a:pt x="8" y="0"/>
                  </a:moveTo>
                  <a:cubicBezTo>
                    <a:pt x="9" y="0"/>
                    <a:pt x="17" y="4"/>
                    <a:pt x="19" y="4"/>
                  </a:cubicBezTo>
                  <a:cubicBezTo>
                    <a:pt x="18" y="9"/>
                    <a:pt x="9" y="10"/>
                    <a:pt x="5" y="10"/>
                  </a:cubicBezTo>
                  <a:cubicBezTo>
                    <a:pt x="4" y="10"/>
                    <a:pt x="0" y="5"/>
                    <a:pt x="0" y="3"/>
                  </a:cubicBezTo>
                  <a:cubicBezTo>
                    <a:pt x="0" y="0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13246388" y="854461"/>
              <a:ext cx="291371" cy="206570"/>
            </a:xfrm>
            <a:custGeom>
              <a:rect b="b" l="l" r="r" t="t"/>
              <a:pathLst>
                <a:path extrusionOk="0" h="48" w="68">
                  <a:moveTo>
                    <a:pt x="65" y="44"/>
                  </a:moveTo>
                  <a:cubicBezTo>
                    <a:pt x="65" y="47"/>
                    <a:pt x="61" y="48"/>
                    <a:pt x="59" y="48"/>
                  </a:cubicBezTo>
                  <a:cubicBezTo>
                    <a:pt x="46" y="48"/>
                    <a:pt x="37" y="43"/>
                    <a:pt x="27" y="43"/>
                  </a:cubicBezTo>
                  <a:cubicBezTo>
                    <a:pt x="23" y="43"/>
                    <a:pt x="16" y="35"/>
                    <a:pt x="12" y="33"/>
                  </a:cubicBezTo>
                  <a:cubicBezTo>
                    <a:pt x="21" y="30"/>
                    <a:pt x="24" y="27"/>
                    <a:pt x="33" y="24"/>
                  </a:cubicBezTo>
                  <a:cubicBezTo>
                    <a:pt x="30" y="24"/>
                    <a:pt x="23" y="23"/>
                    <a:pt x="21" y="23"/>
                  </a:cubicBezTo>
                  <a:cubicBezTo>
                    <a:pt x="13" y="23"/>
                    <a:pt x="8" y="21"/>
                    <a:pt x="0" y="17"/>
                  </a:cubicBezTo>
                  <a:cubicBezTo>
                    <a:pt x="12" y="14"/>
                    <a:pt x="16" y="0"/>
                    <a:pt x="30" y="0"/>
                  </a:cubicBezTo>
                  <a:cubicBezTo>
                    <a:pt x="38" y="0"/>
                    <a:pt x="43" y="8"/>
                    <a:pt x="47" y="11"/>
                  </a:cubicBezTo>
                  <a:cubicBezTo>
                    <a:pt x="45" y="13"/>
                    <a:pt x="45" y="12"/>
                    <a:pt x="44" y="12"/>
                  </a:cubicBezTo>
                  <a:cubicBezTo>
                    <a:pt x="44" y="15"/>
                    <a:pt x="44" y="16"/>
                    <a:pt x="44" y="17"/>
                  </a:cubicBezTo>
                  <a:cubicBezTo>
                    <a:pt x="44" y="19"/>
                    <a:pt x="41" y="21"/>
                    <a:pt x="39" y="23"/>
                  </a:cubicBezTo>
                  <a:cubicBezTo>
                    <a:pt x="41" y="22"/>
                    <a:pt x="42" y="23"/>
                    <a:pt x="45" y="23"/>
                  </a:cubicBezTo>
                  <a:cubicBezTo>
                    <a:pt x="48" y="23"/>
                    <a:pt x="50" y="26"/>
                    <a:pt x="53" y="26"/>
                  </a:cubicBezTo>
                  <a:cubicBezTo>
                    <a:pt x="55" y="26"/>
                    <a:pt x="57" y="26"/>
                    <a:pt x="59" y="26"/>
                  </a:cubicBezTo>
                  <a:cubicBezTo>
                    <a:pt x="65" y="26"/>
                    <a:pt x="65" y="28"/>
                    <a:pt x="68" y="31"/>
                  </a:cubicBezTo>
                  <a:cubicBezTo>
                    <a:pt x="66" y="34"/>
                    <a:pt x="66" y="34"/>
                    <a:pt x="66" y="37"/>
                  </a:cubicBezTo>
                  <a:cubicBezTo>
                    <a:pt x="66" y="40"/>
                    <a:pt x="62" y="40"/>
                    <a:pt x="60" y="41"/>
                  </a:cubicBezTo>
                  <a:cubicBezTo>
                    <a:pt x="62" y="41"/>
                    <a:pt x="65" y="42"/>
                    <a:pt x="65" y="4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13374680" y="1180622"/>
              <a:ext cx="32616" cy="26092"/>
            </a:xfrm>
            <a:custGeom>
              <a:rect b="b" l="l" r="r" t="t"/>
              <a:pathLst>
                <a:path extrusionOk="0" h="6" w="8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6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3189853" y="863159"/>
              <a:ext cx="47836" cy="13046"/>
            </a:xfrm>
            <a:custGeom>
              <a:rect b="b" l="l" r="r" t="t"/>
              <a:pathLst>
                <a:path extrusionOk="0" h="3" w="11">
                  <a:moveTo>
                    <a:pt x="11" y="2"/>
                  </a:moveTo>
                  <a:cubicBezTo>
                    <a:pt x="7" y="3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3768245" y="1097996"/>
              <a:ext cx="43488" cy="17396"/>
            </a:xfrm>
            <a:custGeom>
              <a:rect b="b" l="l" r="r" t="t"/>
              <a:pathLst>
                <a:path extrusionOk="0" h="4" w="10">
                  <a:moveTo>
                    <a:pt x="10" y="0"/>
                  </a:moveTo>
                  <a:cubicBezTo>
                    <a:pt x="9" y="2"/>
                    <a:pt x="8" y="4"/>
                    <a:pt x="6" y="4"/>
                  </a:cubicBezTo>
                  <a:cubicBezTo>
                    <a:pt x="2" y="4"/>
                    <a:pt x="1" y="2"/>
                    <a:pt x="0" y="1"/>
                  </a:cubicBezTo>
                  <a:cubicBezTo>
                    <a:pt x="6" y="0"/>
                    <a:pt x="7" y="1"/>
                    <a:pt x="10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11580792" y="893601"/>
              <a:ext cx="247882" cy="71756"/>
            </a:xfrm>
            <a:custGeom>
              <a:rect b="b" l="l" r="r" t="t"/>
              <a:pathLst>
                <a:path extrusionOk="0" h="17" w="58">
                  <a:moveTo>
                    <a:pt x="49" y="8"/>
                  </a:moveTo>
                  <a:cubicBezTo>
                    <a:pt x="45" y="12"/>
                    <a:pt x="42" y="8"/>
                    <a:pt x="37" y="11"/>
                  </a:cubicBezTo>
                  <a:cubicBezTo>
                    <a:pt x="35" y="12"/>
                    <a:pt x="34" y="17"/>
                    <a:pt x="32" y="17"/>
                  </a:cubicBezTo>
                  <a:cubicBezTo>
                    <a:pt x="30" y="17"/>
                    <a:pt x="29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3" y="10"/>
                    <a:pt x="24" y="9"/>
                    <a:pt x="27" y="8"/>
                  </a:cubicBezTo>
                  <a:cubicBezTo>
                    <a:pt x="24" y="8"/>
                    <a:pt x="23" y="8"/>
                    <a:pt x="22" y="8"/>
                  </a:cubicBezTo>
                  <a:cubicBezTo>
                    <a:pt x="23" y="7"/>
                    <a:pt x="24" y="6"/>
                    <a:pt x="26" y="5"/>
                  </a:cubicBezTo>
                  <a:cubicBezTo>
                    <a:pt x="23" y="4"/>
                    <a:pt x="22" y="3"/>
                    <a:pt x="19" y="3"/>
                  </a:cubicBezTo>
                  <a:cubicBezTo>
                    <a:pt x="16" y="3"/>
                    <a:pt x="11" y="6"/>
                    <a:pt x="6" y="6"/>
                  </a:cubicBezTo>
                  <a:cubicBezTo>
                    <a:pt x="4" y="6"/>
                    <a:pt x="2" y="6"/>
                    <a:pt x="0" y="5"/>
                  </a:cubicBezTo>
                  <a:cubicBezTo>
                    <a:pt x="3" y="1"/>
                    <a:pt x="16" y="0"/>
                    <a:pt x="22" y="0"/>
                  </a:cubicBezTo>
                  <a:cubicBezTo>
                    <a:pt x="29" y="0"/>
                    <a:pt x="33" y="4"/>
                    <a:pt x="39" y="4"/>
                  </a:cubicBezTo>
                  <a:cubicBezTo>
                    <a:pt x="43" y="4"/>
                    <a:pt x="45" y="0"/>
                    <a:pt x="49" y="0"/>
                  </a:cubicBezTo>
                  <a:cubicBezTo>
                    <a:pt x="53" y="0"/>
                    <a:pt x="56" y="2"/>
                    <a:pt x="58" y="3"/>
                  </a:cubicBezTo>
                  <a:cubicBezTo>
                    <a:pt x="57" y="8"/>
                    <a:pt x="54" y="5"/>
                    <a:pt x="50" y="8"/>
                  </a:cubicBezTo>
                  <a:cubicBezTo>
                    <a:pt x="49" y="8"/>
                    <a:pt x="48" y="8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9" y="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12228765" y="841415"/>
              <a:ext cx="84802" cy="56534"/>
            </a:xfrm>
            <a:custGeom>
              <a:rect b="b" l="l" r="r" t="t"/>
              <a:pathLst>
                <a:path extrusionOk="0" h="13" w="20">
                  <a:moveTo>
                    <a:pt x="5" y="13"/>
                  </a:moveTo>
                  <a:cubicBezTo>
                    <a:pt x="1" y="13"/>
                    <a:pt x="0" y="12"/>
                    <a:pt x="0" y="9"/>
                  </a:cubicBezTo>
                  <a:cubicBezTo>
                    <a:pt x="0" y="5"/>
                    <a:pt x="12" y="0"/>
                    <a:pt x="16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1"/>
                    <a:pt x="7" y="13"/>
                    <a:pt x="5" y="1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12113523" y="880555"/>
              <a:ext cx="93500" cy="54360"/>
            </a:xfrm>
            <a:custGeom>
              <a:rect b="b" l="l" r="r" t="t"/>
              <a:pathLst>
                <a:path extrusionOk="0" h="13" w="22">
                  <a:moveTo>
                    <a:pt x="22" y="2"/>
                  </a:moveTo>
                  <a:cubicBezTo>
                    <a:pt x="22" y="5"/>
                    <a:pt x="22" y="5"/>
                    <a:pt x="22" y="7"/>
                  </a:cubicBezTo>
                  <a:cubicBezTo>
                    <a:pt x="20" y="9"/>
                    <a:pt x="17" y="8"/>
                    <a:pt x="14" y="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2"/>
                    <a:pt x="0" y="13"/>
                    <a:pt x="0" y="11"/>
                  </a:cubicBezTo>
                  <a:cubicBezTo>
                    <a:pt x="0" y="7"/>
                    <a:pt x="2" y="5"/>
                    <a:pt x="6" y="4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4" y="3"/>
                    <a:pt x="19" y="3"/>
                    <a:pt x="22" y="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11987407" y="926216"/>
              <a:ext cx="100022" cy="34790"/>
            </a:xfrm>
            <a:custGeom>
              <a:rect b="b" l="l" r="r" t="t"/>
              <a:pathLst>
                <a:path extrusionOk="0" h="8" w="23">
                  <a:moveTo>
                    <a:pt x="13" y="8"/>
                  </a:moveTo>
                  <a:cubicBezTo>
                    <a:pt x="12" y="8"/>
                    <a:pt x="9" y="5"/>
                    <a:pt x="8" y="5"/>
                  </a:cubicBezTo>
                  <a:cubicBezTo>
                    <a:pt x="7" y="8"/>
                    <a:pt x="6" y="8"/>
                    <a:pt x="3" y="8"/>
                  </a:cubicBezTo>
                  <a:cubicBezTo>
                    <a:pt x="2" y="8"/>
                    <a:pt x="0" y="7"/>
                    <a:pt x="0" y="6"/>
                  </a:cubicBezTo>
                  <a:cubicBezTo>
                    <a:pt x="0" y="2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17" y="3"/>
                    <a:pt x="17" y="8"/>
                    <a:pt x="13" y="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11933046" y="815323"/>
              <a:ext cx="150034" cy="102198"/>
            </a:xfrm>
            <a:custGeom>
              <a:rect b="b" l="l" r="r" t="t"/>
              <a:pathLst>
                <a:path extrusionOk="0" h="24" w="35">
                  <a:moveTo>
                    <a:pt x="26" y="20"/>
                  </a:moveTo>
                  <a:cubicBezTo>
                    <a:pt x="23" y="20"/>
                    <a:pt x="18" y="24"/>
                    <a:pt x="15" y="24"/>
                  </a:cubicBezTo>
                  <a:cubicBezTo>
                    <a:pt x="13" y="24"/>
                    <a:pt x="1" y="18"/>
                    <a:pt x="0" y="18"/>
                  </a:cubicBezTo>
                  <a:cubicBezTo>
                    <a:pt x="2" y="17"/>
                    <a:pt x="3" y="16"/>
                    <a:pt x="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4" y="13"/>
                    <a:pt x="11" y="1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0" y="11"/>
                    <a:pt x="20" y="5"/>
                    <a:pt x="29" y="5"/>
                  </a:cubicBezTo>
                  <a:cubicBezTo>
                    <a:pt x="29" y="2"/>
                    <a:pt x="31" y="0"/>
                    <a:pt x="33" y="0"/>
                  </a:cubicBezTo>
                  <a:cubicBezTo>
                    <a:pt x="34" y="0"/>
                    <a:pt x="34" y="3"/>
                    <a:pt x="34" y="4"/>
                  </a:cubicBezTo>
                  <a:cubicBezTo>
                    <a:pt x="33" y="4"/>
                    <a:pt x="32" y="6"/>
                    <a:pt x="32" y="7"/>
                  </a:cubicBezTo>
                  <a:cubicBezTo>
                    <a:pt x="27" y="10"/>
                    <a:pt x="21" y="12"/>
                    <a:pt x="19" y="15"/>
                  </a:cubicBezTo>
                  <a:cubicBezTo>
                    <a:pt x="27" y="16"/>
                    <a:pt x="29" y="16"/>
                    <a:pt x="35" y="19"/>
                  </a:cubicBezTo>
                  <a:cubicBezTo>
                    <a:pt x="33" y="21"/>
                    <a:pt x="29" y="20"/>
                    <a:pt x="26" y="2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14846752" y="1250204"/>
              <a:ext cx="269627" cy="102198"/>
            </a:xfrm>
            <a:custGeom>
              <a:rect b="b" l="l" r="r" t="t"/>
              <a:pathLst>
                <a:path extrusionOk="0" h="24" w="63">
                  <a:moveTo>
                    <a:pt x="50" y="18"/>
                  </a:moveTo>
                  <a:cubicBezTo>
                    <a:pt x="48" y="18"/>
                    <a:pt x="46" y="21"/>
                    <a:pt x="43" y="21"/>
                  </a:cubicBezTo>
                  <a:cubicBezTo>
                    <a:pt x="41" y="21"/>
                    <a:pt x="39" y="18"/>
                    <a:pt x="37" y="18"/>
                  </a:cubicBezTo>
                  <a:cubicBezTo>
                    <a:pt x="35" y="18"/>
                    <a:pt x="34" y="20"/>
                    <a:pt x="32" y="20"/>
                  </a:cubicBezTo>
                  <a:cubicBezTo>
                    <a:pt x="30" y="20"/>
                    <a:pt x="28" y="22"/>
                    <a:pt x="25" y="22"/>
                  </a:cubicBezTo>
                  <a:cubicBezTo>
                    <a:pt x="23" y="22"/>
                    <a:pt x="22" y="21"/>
                    <a:pt x="20" y="20"/>
                  </a:cubicBezTo>
                  <a:cubicBezTo>
                    <a:pt x="18" y="21"/>
                    <a:pt x="17" y="24"/>
                    <a:pt x="14" y="24"/>
                  </a:cubicBezTo>
                  <a:cubicBezTo>
                    <a:pt x="6" y="24"/>
                    <a:pt x="0" y="18"/>
                    <a:pt x="0" y="11"/>
                  </a:cubicBezTo>
                  <a:cubicBezTo>
                    <a:pt x="0" y="4"/>
                    <a:pt x="6" y="0"/>
                    <a:pt x="12" y="0"/>
                  </a:cubicBezTo>
                  <a:cubicBezTo>
                    <a:pt x="21" y="0"/>
                    <a:pt x="22" y="9"/>
                    <a:pt x="30" y="9"/>
                  </a:cubicBezTo>
                  <a:cubicBezTo>
                    <a:pt x="30" y="4"/>
                    <a:pt x="31" y="1"/>
                    <a:pt x="35" y="1"/>
                  </a:cubicBezTo>
                  <a:cubicBezTo>
                    <a:pt x="40" y="1"/>
                    <a:pt x="57" y="7"/>
                    <a:pt x="63" y="9"/>
                  </a:cubicBezTo>
                  <a:cubicBezTo>
                    <a:pt x="62" y="13"/>
                    <a:pt x="58" y="16"/>
                    <a:pt x="58" y="18"/>
                  </a:cubicBezTo>
                  <a:lnTo>
                    <a:pt x="50" y="1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0800180" y="2296092"/>
              <a:ext cx="41314" cy="56534"/>
            </a:xfrm>
            <a:custGeom>
              <a:rect b="b" l="l" r="r" t="t"/>
              <a:pathLst>
                <a:path extrusionOk="0" h="13" w="10">
                  <a:moveTo>
                    <a:pt x="8" y="7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4" y="13"/>
                    <a:pt x="3" y="13"/>
                  </a:cubicBezTo>
                  <a:cubicBezTo>
                    <a:pt x="0" y="13"/>
                    <a:pt x="0" y="10"/>
                    <a:pt x="0" y="9"/>
                  </a:cubicBezTo>
                  <a:cubicBezTo>
                    <a:pt x="2" y="8"/>
                    <a:pt x="4" y="7"/>
                    <a:pt x="6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4" y="1"/>
                    <a:pt x="7" y="0"/>
                    <a:pt x="7" y="0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4"/>
                    <a:pt x="8" y="6"/>
                    <a:pt x="8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10876284" y="3374599"/>
              <a:ext cx="78278" cy="17396"/>
            </a:xfrm>
            <a:custGeom>
              <a:rect b="b" l="l" r="r" t="t"/>
              <a:pathLst>
                <a:path extrusionOk="0" h="4" w="18">
                  <a:moveTo>
                    <a:pt x="18" y="2"/>
                  </a:move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3" y="2"/>
                    <a:pt x="0" y="1"/>
                  </a:cubicBezTo>
                  <a:cubicBezTo>
                    <a:pt x="6" y="0"/>
                    <a:pt x="13" y="1"/>
                    <a:pt x="18" y="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11172003" y="3361553"/>
              <a:ext cx="69580" cy="39140"/>
            </a:xfrm>
            <a:custGeom>
              <a:rect b="b" l="l" r="r" t="t"/>
              <a:pathLst>
                <a:path extrusionOk="0" h="9" w="16">
                  <a:moveTo>
                    <a:pt x="3" y="9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4" y="4"/>
                    <a:pt x="12" y="1"/>
                    <a:pt x="16" y="0"/>
                  </a:cubicBezTo>
                  <a:cubicBezTo>
                    <a:pt x="16" y="3"/>
                    <a:pt x="14" y="2"/>
                    <a:pt x="13" y="3"/>
                  </a:cubicBezTo>
                  <a:cubicBezTo>
                    <a:pt x="12" y="3"/>
                    <a:pt x="12" y="5"/>
                    <a:pt x="12" y="6"/>
                  </a:cubicBezTo>
                  <a:cubicBezTo>
                    <a:pt x="11" y="7"/>
                    <a:pt x="6" y="9"/>
                    <a:pt x="3" y="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11713432" y="1704655"/>
              <a:ext cx="73930" cy="56534"/>
            </a:xfrm>
            <a:custGeom>
              <a:rect b="b" l="l" r="r" t="t"/>
              <a:pathLst>
                <a:path extrusionOk="0" h="13" w="17">
                  <a:moveTo>
                    <a:pt x="4" y="3"/>
                  </a:moveTo>
                  <a:cubicBezTo>
                    <a:pt x="5" y="3"/>
                    <a:pt x="6" y="0"/>
                    <a:pt x="7" y="0"/>
                  </a:cubicBezTo>
                  <a:cubicBezTo>
                    <a:pt x="11" y="0"/>
                    <a:pt x="13" y="4"/>
                    <a:pt x="17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3" y="10"/>
                    <a:pt x="10" y="13"/>
                    <a:pt x="5" y="13"/>
                  </a:cubicBezTo>
                  <a:cubicBezTo>
                    <a:pt x="2" y="13"/>
                    <a:pt x="0" y="13"/>
                    <a:pt x="0" y="10"/>
                  </a:cubicBezTo>
                  <a:cubicBezTo>
                    <a:pt x="0" y="9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12083081" y="1639423"/>
              <a:ext cx="58710" cy="60884"/>
            </a:xfrm>
            <a:custGeom>
              <a:rect b="b" l="l" r="r" t="t"/>
              <a:pathLst>
                <a:path extrusionOk="0" h="14" w="14">
                  <a:moveTo>
                    <a:pt x="14" y="12"/>
                  </a:moveTo>
                  <a:cubicBezTo>
                    <a:pt x="14" y="14"/>
                    <a:pt x="10" y="13"/>
                    <a:pt x="10" y="13"/>
                  </a:cubicBezTo>
                  <a:cubicBezTo>
                    <a:pt x="6" y="13"/>
                    <a:pt x="0" y="10"/>
                    <a:pt x="0" y="6"/>
                  </a:cubicBezTo>
                  <a:cubicBezTo>
                    <a:pt x="0" y="0"/>
                    <a:pt x="14" y="6"/>
                    <a:pt x="14" y="1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12480997" y="1441552"/>
              <a:ext cx="52186" cy="39140"/>
            </a:xfrm>
            <a:custGeom>
              <a:rect b="b" l="l" r="r" t="t"/>
              <a:pathLst>
                <a:path extrusionOk="0" h="9" w="12">
                  <a:moveTo>
                    <a:pt x="1" y="9"/>
                  </a:moveTo>
                  <a:cubicBezTo>
                    <a:pt x="4" y="9"/>
                    <a:pt x="11" y="7"/>
                    <a:pt x="12" y="6"/>
                  </a:cubicBezTo>
                  <a:cubicBezTo>
                    <a:pt x="10" y="4"/>
                    <a:pt x="9" y="0"/>
                    <a:pt x="5" y="0"/>
                  </a:cubicBezTo>
                  <a:cubicBezTo>
                    <a:pt x="3" y="0"/>
                    <a:pt x="1" y="4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14953298" y="1408935"/>
              <a:ext cx="115244" cy="45664"/>
            </a:xfrm>
            <a:custGeom>
              <a:rect b="b" l="l" r="r" t="t"/>
              <a:pathLst>
                <a:path extrusionOk="0" h="11" w="27">
                  <a:moveTo>
                    <a:pt x="0" y="8"/>
                  </a:moveTo>
                  <a:cubicBezTo>
                    <a:pt x="3" y="4"/>
                    <a:pt x="7" y="0"/>
                    <a:pt x="13" y="0"/>
                  </a:cubicBezTo>
                  <a:cubicBezTo>
                    <a:pt x="21" y="0"/>
                    <a:pt x="27" y="5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3" y="8"/>
                    <a:pt x="6" y="9"/>
                    <a:pt x="1" y="7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15172913" y="1291516"/>
              <a:ext cx="158732" cy="56534"/>
            </a:xfrm>
            <a:custGeom>
              <a:rect b="b" l="l" r="r" t="t"/>
              <a:pathLst>
                <a:path extrusionOk="0" h="13" w="37">
                  <a:moveTo>
                    <a:pt x="0" y="0"/>
                  </a:moveTo>
                  <a:cubicBezTo>
                    <a:pt x="3" y="2"/>
                    <a:pt x="33" y="6"/>
                    <a:pt x="34" y="6"/>
                  </a:cubicBezTo>
                  <a:cubicBezTo>
                    <a:pt x="36" y="6"/>
                    <a:pt x="37" y="7"/>
                    <a:pt x="37" y="9"/>
                  </a:cubicBezTo>
                  <a:cubicBezTo>
                    <a:pt x="37" y="12"/>
                    <a:pt x="29" y="13"/>
                    <a:pt x="24" y="13"/>
                  </a:cubicBezTo>
                  <a:cubicBezTo>
                    <a:pt x="17" y="13"/>
                    <a:pt x="3" y="10"/>
                    <a:pt x="3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14948950" y="1369796"/>
              <a:ext cx="34790" cy="39140"/>
            </a:xfrm>
            <a:custGeom>
              <a:rect b="b" l="l" r="r" t="t"/>
              <a:pathLst>
                <a:path extrusionOk="0" h="9" w="8">
                  <a:moveTo>
                    <a:pt x="8" y="5"/>
                  </a:moveTo>
                  <a:cubicBezTo>
                    <a:pt x="8" y="7"/>
                    <a:pt x="5" y="9"/>
                    <a:pt x="3" y="9"/>
                  </a:cubicBezTo>
                  <a:cubicBezTo>
                    <a:pt x="0" y="9"/>
                    <a:pt x="0" y="8"/>
                    <a:pt x="0" y="5"/>
                  </a:cubicBezTo>
                  <a:cubicBezTo>
                    <a:pt x="0" y="0"/>
                    <a:pt x="8" y="1"/>
                    <a:pt x="8" y="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6250016" y="2745323"/>
              <a:ext cx="102196" cy="102198"/>
            </a:xfrm>
            <a:prstGeom prst="ellipse">
              <a:avLst/>
            </a:prstGeom>
            <a:solidFill>
              <a:srgbClr val="6CC4F6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9212863" y="1893826"/>
              <a:ext cx="354429" cy="163082"/>
            </a:xfrm>
            <a:custGeom>
              <a:rect b="b" l="l" r="r" t="t"/>
              <a:pathLst>
                <a:path extrusionOk="0" h="38" w="83">
                  <a:moveTo>
                    <a:pt x="82" y="21"/>
                  </a:moveTo>
                  <a:cubicBezTo>
                    <a:pt x="80" y="25"/>
                    <a:pt x="73" y="30"/>
                    <a:pt x="69" y="31"/>
                  </a:cubicBezTo>
                  <a:cubicBezTo>
                    <a:pt x="62" y="33"/>
                    <a:pt x="57" y="38"/>
                    <a:pt x="47" y="38"/>
                  </a:cubicBezTo>
                  <a:cubicBezTo>
                    <a:pt x="37" y="38"/>
                    <a:pt x="29" y="35"/>
                    <a:pt x="21" y="33"/>
                  </a:cubicBezTo>
                  <a:cubicBezTo>
                    <a:pt x="17" y="32"/>
                    <a:pt x="15" y="28"/>
                    <a:pt x="9" y="28"/>
                  </a:cubicBezTo>
                  <a:cubicBezTo>
                    <a:pt x="10" y="27"/>
                    <a:pt x="11" y="26"/>
                    <a:pt x="11" y="26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8" y="17"/>
                    <a:pt x="3" y="19"/>
                    <a:pt x="1" y="17"/>
                  </a:cubicBezTo>
                  <a:cubicBezTo>
                    <a:pt x="5" y="17"/>
                    <a:pt x="12" y="15"/>
                    <a:pt x="15" y="14"/>
                  </a:cubicBezTo>
                  <a:cubicBezTo>
                    <a:pt x="15" y="13"/>
                    <a:pt x="14" y="13"/>
                    <a:pt x="14" y="12"/>
                  </a:cubicBezTo>
                  <a:cubicBezTo>
                    <a:pt x="11" y="12"/>
                    <a:pt x="0" y="8"/>
                    <a:pt x="0" y="5"/>
                  </a:cubicBezTo>
                  <a:cubicBezTo>
                    <a:pt x="2" y="4"/>
                    <a:pt x="4" y="5"/>
                    <a:pt x="5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8" y="4"/>
                    <a:pt x="8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2"/>
                    <a:pt x="14" y="3"/>
                    <a:pt x="15" y="5"/>
                  </a:cubicBezTo>
                  <a:cubicBezTo>
                    <a:pt x="14" y="7"/>
                    <a:pt x="17" y="11"/>
                    <a:pt x="19" y="11"/>
                  </a:cubicBezTo>
                  <a:cubicBezTo>
                    <a:pt x="21" y="11"/>
                    <a:pt x="23" y="9"/>
                    <a:pt x="24" y="9"/>
                  </a:cubicBezTo>
                  <a:cubicBezTo>
                    <a:pt x="23" y="7"/>
                    <a:pt x="23" y="6"/>
                    <a:pt x="24" y="5"/>
                  </a:cubicBezTo>
                  <a:cubicBezTo>
                    <a:pt x="25" y="6"/>
                    <a:pt x="26" y="8"/>
                    <a:pt x="28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7" y="6"/>
                    <a:pt x="38" y="7"/>
                    <a:pt x="39" y="8"/>
                  </a:cubicBezTo>
                  <a:cubicBezTo>
                    <a:pt x="38" y="7"/>
                    <a:pt x="39" y="6"/>
                    <a:pt x="39" y="5"/>
                  </a:cubicBezTo>
                  <a:cubicBezTo>
                    <a:pt x="43" y="5"/>
                    <a:pt x="45" y="6"/>
                    <a:pt x="48" y="6"/>
                  </a:cubicBezTo>
                  <a:cubicBezTo>
                    <a:pt x="52" y="6"/>
                    <a:pt x="55" y="2"/>
                    <a:pt x="58" y="5"/>
                  </a:cubicBezTo>
                  <a:cubicBezTo>
                    <a:pt x="58" y="3"/>
                    <a:pt x="58" y="2"/>
                    <a:pt x="59" y="1"/>
                  </a:cubicBezTo>
                  <a:cubicBezTo>
                    <a:pt x="61" y="1"/>
                    <a:pt x="61" y="2"/>
                    <a:pt x="62" y="1"/>
                  </a:cubicBezTo>
                  <a:cubicBezTo>
                    <a:pt x="62" y="4"/>
                    <a:pt x="64" y="4"/>
                    <a:pt x="67" y="4"/>
                  </a:cubicBezTo>
                  <a:cubicBezTo>
                    <a:pt x="70" y="4"/>
                    <a:pt x="71" y="3"/>
                    <a:pt x="74" y="3"/>
                  </a:cubicBezTo>
                  <a:cubicBezTo>
                    <a:pt x="73" y="4"/>
                    <a:pt x="72" y="5"/>
                    <a:pt x="72" y="6"/>
                  </a:cubicBezTo>
                  <a:cubicBezTo>
                    <a:pt x="72" y="14"/>
                    <a:pt x="83" y="12"/>
                    <a:pt x="83" y="20"/>
                  </a:cubicBezTo>
                  <a:lnTo>
                    <a:pt x="82" y="21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7075421" y="3855142"/>
              <a:ext cx="365301" cy="126116"/>
            </a:xfrm>
            <a:custGeom>
              <a:rect b="b" l="l" r="r" t="t"/>
              <a:pathLst>
                <a:path extrusionOk="0" h="29" w="85">
                  <a:moveTo>
                    <a:pt x="85" y="26"/>
                  </a:moveTo>
                  <a:cubicBezTo>
                    <a:pt x="83" y="29"/>
                    <a:pt x="78" y="29"/>
                    <a:pt x="74" y="29"/>
                  </a:cubicBezTo>
                  <a:cubicBezTo>
                    <a:pt x="68" y="29"/>
                    <a:pt x="63" y="27"/>
                    <a:pt x="58" y="27"/>
                  </a:cubicBezTo>
                  <a:cubicBezTo>
                    <a:pt x="58" y="27"/>
                    <a:pt x="58" y="26"/>
                    <a:pt x="58" y="26"/>
                  </a:cubicBezTo>
                  <a:cubicBezTo>
                    <a:pt x="59" y="26"/>
                    <a:pt x="60" y="24"/>
                    <a:pt x="61" y="23"/>
                  </a:cubicBezTo>
                  <a:cubicBezTo>
                    <a:pt x="56" y="21"/>
                    <a:pt x="52" y="21"/>
                    <a:pt x="51" y="17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5" y="13"/>
                    <a:pt x="44" y="14"/>
                    <a:pt x="42" y="14"/>
                  </a:cubicBezTo>
                  <a:cubicBezTo>
                    <a:pt x="38" y="14"/>
                    <a:pt x="36" y="10"/>
                    <a:pt x="3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22" y="8"/>
                    <a:pt x="23" y="7"/>
                  </a:cubicBezTo>
                  <a:cubicBezTo>
                    <a:pt x="22" y="5"/>
                    <a:pt x="20" y="6"/>
                    <a:pt x="19" y="6"/>
                  </a:cubicBezTo>
                  <a:cubicBezTo>
                    <a:pt x="13" y="6"/>
                    <a:pt x="5" y="10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5"/>
                    <a:pt x="11" y="0"/>
                    <a:pt x="24" y="0"/>
                  </a:cubicBezTo>
                  <a:cubicBezTo>
                    <a:pt x="36" y="0"/>
                    <a:pt x="42" y="7"/>
                    <a:pt x="52" y="7"/>
                  </a:cubicBezTo>
                  <a:cubicBezTo>
                    <a:pt x="54" y="7"/>
                    <a:pt x="56" y="10"/>
                    <a:pt x="57" y="11"/>
                  </a:cubicBezTo>
                  <a:cubicBezTo>
                    <a:pt x="61" y="15"/>
                    <a:pt x="68" y="18"/>
                    <a:pt x="74" y="18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2" y="21"/>
                    <a:pt x="83" y="25"/>
                    <a:pt x="85" y="2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7127607" y="3902980"/>
              <a:ext cx="15222" cy="21744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cubicBezTo>
                    <a:pt x="4" y="2"/>
                    <a:pt x="4" y="3"/>
                    <a:pt x="4" y="5"/>
                  </a:cubicBezTo>
                  <a:cubicBezTo>
                    <a:pt x="4" y="5"/>
                    <a:pt x="0" y="5"/>
                    <a:pt x="0" y="5"/>
                  </a:cubicBezTo>
                  <a:cubicBezTo>
                    <a:pt x="0" y="3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7310257" y="4026920"/>
              <a:ext cx="60884" cy="26092"/>
            </a:xfrm>
            <a:custGeom>
              <a:rect b="b" l="l" r="r" t="t"/>
              <a:pathLst>
                <a:path extrusionOk="0" h="6" w="14">
                  <a:moveTo>
                    <a:pt x="11" y="2"/>
                  </a:moveTo>
                  <a:cubicBezTo>
                    <a:pt x="13" y="2"/>
                    <a:pt x="13" y="3"/>
                    <a:pt x="14" y="4"/>
                  </a:cubicBezTo>
                  <a:cubicBezTo>
                    <a:pt x="10" y="5"/>
                    <a:pt x="8" y="6"/>
                    <a:pt x="4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10" y="2"/>
                    <a:pt x="12" y="2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7697302" y="4022570"/>
              <a:ext cx="52186" cy="21744"/>
            </a:xfrm>
            <a:custGeom>
              <a:rect b="b" l="l" r="r" t="t"/>
              <a:pathLst>
                <a:path extrusionOk="0" h="5" w="12">
                  <a:moveTo>
                    <a:pt x="12" y="3"/>
                  </a:moveTo>
                  <a:cubicBezTo>
                    <a:pt x="11" y="5"/>
                    <a:pt x="9" y="5"/>
                    <a:pt x="7" y="5"/>
                  </a:cubicBezTo>
                  <a:cubicBezTo>
                    <a:pt x="4" y="5"/>
                    <a:pt x="0" y="5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11" y="2"/>
                    <a:pt x="12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7445070" y="3972560"/>
              <a:ext cx="208742" cy="84802"/>
            </a:xfrm>
            <a:custGeom>
              <a:rect b="b" l="l" r="r" t="t"/>
              <a:pathLst>
                <a:path extrusionOk="0" h="20" w="49">
                  <a:moveTo>
                    <a:pt x="41" y="7"/>
                  </a:moveTo>
                  <a:cubicBezTo>
                    <a:pt x="44" y="10"/>
                    <a:pt x="47" y="11"/>
                    <a:pt x="4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5"/>
                    <a:pt x="35" y="16"/>
                    <a:pt x="33" y="16"/>
                  </a:cubicBezTo>
                  <a:cubicBezTo>
                    <a:pt x="31" y="16"/>
                    <a:pt x="31" y="15"/>
                    <a:pt x="30" y="15"/>
                  </a:cubicBezTo>
                  <a:cubicBezTo>
                    <a:pt x="26" y="15"/>
                    <a:pt x="27" y="20"/>
                    <a:pt x="23" y="20"/>
                  </a:cubicBezTo>
                  <a:cubicBezTo>
                    <a:pt x="21" y="20"/>
                    <a:pt x="21" y="17"/>
                    <a:pt x="20" y="16"/>
                  </a:cubicBezTo>
                  <a:cubicBezTo>
                    <a:pt x="17" y="14"/>
                    <a:pt x="10" y="15"/>
                    <a:pt x="7" y="15"/>
                  </a:cubicBezTo>
                  <a:cubicBezTo>
                    <a:pt x="5" y="15"/>
                    <a:pt x="5" y="16"/>
                    <a:pt x="4" y="15"/>
                  </a:cubicBezTo>
                  <a:cubicBezTo>
                    <a:pt x="4" y="16"/>
                    <a:pt x="3" y="17"/>
                    <a:pt x="3" y="18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8" y="12"/>
                    <a:pt x="11" y="13"/>
                    <a:pt x="14" y="12"/>
                  </a:cubicBezTo>
                  <a:cubicBezTo>
                    <a:pt x="12" y="10"/>
                    <a:pt x="12" y="8"/>
                    <a:pt x="12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2"/>
                    <a:pt x="18" y="2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35" y="1"/>
                    <a:pt x="37" y="6"/>
                    <a:pt x="42" y="9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7886476" y="4311768"/>
              <a:ext cx="26092" cy="26092"/>
            </a:xfrm>
            <a:custGeom>
              <a:rect b="b" l="l" r="r" t="t"/>
              <a:pathLst>
                <a:path extrusionOk="0" h="6" w="6">
                  <a:moveTo>
                    <a:pt x="6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2" y="5"/>
                    <a:pt x="3" y="5"/>
                  </a:cubicBezTo>
                  <a:cubicBezTo>
                    <a:pt x="5" y="5"/>
                    <a:pt x="6" y="3"/>
                    <a:pt x="6" y="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7299385" y="3787736"/>
              <a:ext cx="15222" cy="26092"/>
            </a:xfrm>
            <a:custGeom>
              <a:rect b="b" l="l" r="r" t="t"/>
              <a:pathLst>
                <a:path extrusionOk="0" h="6" w="4">
                  <a:moveTo>
                    <a:pt x="1" y="0"/>
                  </a:moveTo>
                  <a:cubicBezTo>
                    <a:pt x="3" y="1"/>
                    <a:pt x="4" y="2"/>
                    <a:pt x="4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7281991" y="3718154"/>
              <a:ext cx="28268" cy="8698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4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7332001" y="3731200"/>
              <a:ext cx="8698" cy="13046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cubicBezTo>
                    <a:pt x="1" y="3"/>
                    <a:pt x="0" y="1"/>
                    <a:pt x="1" y="0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7462466" y="3916026"/>
              <a:ext cx="19570" cy="21744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2" y="4"/>
                    <a:pt x="0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5616394" y="2761331"/>
              <a:ext cx="2134120" cy="1049866"/>
            </a:xfrm>
            <a:custGeom>
              <a:rect b="b" l="l" r="r" t="t"/>
              <a:pathLst>
                <a:path extrusionOk="0" h="232" w="472">
                  <a:moveTo>
                    <a:pt x="384" y="152"/>
                  </a:moveTo>
                  <a:cubicBezTo>
                    <a:pt x="370" y="160"/>
                    <a:pt x="353" y="165"/>
                    <a:pt x="353" y="186"/>
                  </a:cubicBezTo>
                  <a:cubicBezTo>
                    <a:pt x="353" y="195"/>
                    <a:pt x="361" y="198"/>
                    <a:pt x="361" y="207"/>
                  </a:cubicBezTo>
                  <a:cubicBezTo>
                    <a:pt x="361" y="207"/>
                    <a:pt x="361" y="207"/>
                    <a:pt x="361" y="207"/>
                  </a:cubicBezTo>
                  <a:cubicBezTo>
                    <a:pt x="361" y="209"/>
                    <a:pt x="361" y="209"/>
                    <a:pt x="361" y="209"/>
                  </a:cubicBezTo>
                  <a:cubicBezTo>
                    <a:pt x="362" y="212"/>
                    <a:pt x="365" y="215"/>
                    <a:pt x="365" y="220"/>
                  </a:cubicBezTo>
                  <a:cubicBezTo>
                    <a:pt x="365" y="226"/>
                    <a:pt x="363" y="232"/>
                    <a:pt x="358" y="232"/>
                  </a:cubicBezTo>
                  <a:cubicBezTo>
                    <a:pt x="354" y="232"/>
                    <a:pt x="354" y="227"/>
                    <a:pt x="353" y="225"/>
                  </a:cubicBezTo>
                  <a:cubicBezTo>
                    <a:pt x="349" y="220"/>
                    <a:pt x="346" y="219"/>
                    <a:pt x="344" y="214"/>
                  </a:cubicBezTo>
                  <a:cubicBezTo>
                    <a:pt x="339" y="205"/>
                    <a:pt x="343" y="187"/>
                    <a:pt x="330" y="187"/>
                  </a:cubicBezTo>
                  <a:cubicBezTo>
                    <a:pt x="328" y="187"/>
                    <a:pt x="326" y="191"/>
                    <a:pt x="324" y="191"/>
                  </a:cubicBezTo>
                  <a:cubicBezTo>
                    <a:pt x="319" y="191"/>
                    <a:pt x="316" y="184"/>
                    <a:pt x="309" y="184"/>
                  </a:cubicBezTo>
                  <a:cubicBezTo>
                    <a:pt x="305" y="184"/>
                    <a:pt x="304" y="187"/>
                    <a:pt x="301" y="187"/>
                  </a:cubicBezTo>
                  <a:cubicBezTo>
                    <a:pt x="301" y="187"/>
                    <a:pt x="299" y="185"/>
                    <a:pt x="299" y="184"/>
                  </a:cubicBezTo>
                  <a:cubicBezTo>
                    <a:pt x="295" y="186"/>
                    <a:pt x="289" y="185"/>
                    <a:pt x="284" y="187"/>
                  </a:cubicBezTo>
                  <a:cubicBezTo>
                    <a:pt x="287" y="188"/>
                    <a:pt x="286" y="188"/>
                    <a:pt x="288" y="187"/>
                  </a:cubicBezTo>
                  <a:cubicBezTo>
                    <a:pt x="288" y="191"/>
                    <a:pt x="285" y="194"/>
                    <a:pt x="289" y="196"/>
                  </a:cubicBezTo>
                  <a:cubicBezTo>
                    <a:pt x="281" y="200"/>
                    <a:pt x="274" y="190"/>
                    <a:pt x="268" y="190"/>
                  </a:cubicBezTo>
                  <a:cubicBezTo>
                    <a:pt x="266" y="190"/>
                    <a:pt x="265" y="192"/>
                    <a:pt x="264" y="192"/>
                  </a:cubicBezTo>
                  <a:cubicBezTo>
                    <a:pt x="260" y="192"/>
                    <a:pt x="259" y="190"/>
                    <a:pt x="256" y="190"/>
                  </a:cubicBezTo>
                  <a:cubicBezTo>
                    <a:pt x="247" y="190"/>
                    <a:pt x="243" y="197"/>
                    <a:pt x="240" y="200"/>
                  </a:cubicBezTo>
                  <a:cubicBezTo>
                    <a:pt x="237" y="203"/>
                    <a:pt x="235" y="201"/>
                    <a:pt x="232" y="202"/>
                  </a:cubicBezTo>
                  <a:cubicBezTo>
                    <a:pt x="226" y="204"/>
                    <a:pt x="222" y="212"/>
                    <a:pt x="222" y="220"/>
                  </a:cubicBezTo>
                  <a:cubicBezTo>
                    <a:pt x="222" y="221"/>
                    <a:pt x="223" y="222"/>
                    <a:pt x="223" y="223"/>
                  </a:cubicBezTo>
                  <a:cubicBezTo>
                    <a:pt x="219" y="223"/>
                    <a:pt x="211" y="221"/>
                    <a:pt x="209" y="219"/>
                  </a:cubicBezTo>
                  <a:cubicBezTo>
                    <a:pt x="200" y="210"/>
                    <a:pt x="200" y="189"/>
                    <a:pt x="183" y="189"/>
                  </a:cubicBezTo>
                  <a:cubicBezTo>
                    <a:pt x="177" y="189"/>
                    <a:pt x="179" y="197"/>
                    <a:pt x="173" y="197"/>
                  </a:cubicBezTo>
                  <a:cubicBezTo>
                    <a:pt x="167" y="197"/>
                    <a:pt x="163" y="187"/>
                    <a:pt x="160" y="183"/>
                  </a:cubicBezTo>
                  <a:cubicBezTo>
                    <a:pt x="155" y="175"/>
                    <a:pt x="150" y="174"/>
                    <a:pt x="140" y="171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4"/>
                    <a:pt x="134" y="174"/>
                    <a:pt x="134" y="174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58" y="156"/>
                    <a:pt x="43" y="150"/>
                    <a:pt x="33" y="146"/>
                  </a:cubicBezTo>
                  <a:cubicBezTo>
                    <a:pt x="30" y="145"/>
                    <a:pt x="31" y="142"/>
                    <a:pt x="30" y="139"/>
                  </a:cubicBezTo>
                  <a:cubicBezTo>
                    <a:pt x="26" y="129"/>
                    <a:pt x="18" y="126"/>
                    <a:pt x="20" y="114"/>
                  </a:cubicBezTo>
                  <a:cubicBezTo>
                    <a:pt x="14" y="113"/>
                    <a:pt x="7" y="101"/>
                    <a:pt x="2" y="92"/>
                  </a:cubicBezTo>
                  <a:cubicBezTo>
                    <a:pt x="1" y="90"/>
                    <a:pt x="4" y="88"/>
                    <a:pt x="5" y="87"/>
                  </a:cubicBezTo>
                  <a:cubicBezTo>
                    <a:pt x="2" y="80"/>
                    <a:pt x="5" y="70"/>
                    <a:pt x="2" y="62"/>
                  </a:cubicBezTo>
                  <a:cubicBezTo>
                    <a:pt x="0" y="56"/>
                    <a:pt x="7" y="39"/>
                    <a:pt x="7" y="30"/>
                  </a:cubicBezTo>
                  <a:cubicBezTo>
                    <a:pt x="7" y="24"/>
                    <a:pt x="0" y="21"/>
                    <a:pt x="0" y="15"/>
                  </a:cubicBezTo>
                  <a:cubicBezTo>
                    <a:pt x="0" y="13"/>
                    <a:pt x="3" y="13"/>
                    <a:pt x="4" y="13"/>
                  </a:cubicBezTo>
                  <a:cubicBezTo>
                    <a:pt x="9" y="13"/>
                    <a:pt x="11" y="15"/>
                    <a:pt x="13" y="18"/>
                  </a:cubicBezTo>
                  <a:cubicBezTo>
                    <a:pt x="14" y="16"/>
                    <a:pt x="17" y="13"/>
                    <a:pt x="17" y="10"/>
                  </a:cubicBezTo>
                  <a:cubicBezTo>
                    <a:pt x="17" y="7"/>
                    <a:pt x="14" y="7"/>
                    <a:pt x="1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3"/>
                    <a:pt x="246" y="5"/>
                    <a:pt x="250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70" y="13"/>
                    <a:pt x="277" y="13"/>
                    <a:pt x="288" y="13"/>
                  </a:cubicBezTo>
                  <a:cubicBezTo>
                    <a:pt x="280" y="18"/>
                    <a:pt x="272" y="21"/>
                    <a:pt x="266" y="30"/>
                  </a:cubicBezTo>
                  <a:cubicBezTo>
                    <a:pt x="270" y="30"/>
                    <a:pt x="270" y="30"/>
                    <a:pt x="270" y="30"/>
                  </a:cubicBezTo>
                  <a:cubicBezTo>
                    <a:pt x="272" y="29"/>
                    <a:pt x="273" y="28"/>
                    <a:pt x="275" y="27"/>
                  </a:cubicBezTo>
                  <a:cubicBezTo>
                    <a:pt x="276" y="30"/>
                    <a:pt x="277" y="30"/>
                    <a:pt x="279" y="30"/>
                  </a:cubicBezTo>
                  <a:cubicBezTo>
                    <a:pt x="284" y="30"/>
                    <a:pt x="285" y="27"/>
                    <a:pt x="287" y="27"/>
                  </a:cubicBezTo>
                  <a:cubicBezTo>
                    <a:pt x="290" y="27"/>
                    <a:pt x="295" y="21"/>
                    <a:pt x="300" y="20"/>
                  </a:cubicBezTo>
                  <a:cubicBezTo>
                    <a:pt x="300" y="24"/>
                    <a:pt x="298" y="25"/>
                    <a:pt x="297" y="27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3" y="30"/>
                    <a:pt x="305" y="31"/>
                    <a:pt x="307" y="31"/>
                  </a:cubicBezTo>
                  <a:cubicBezTo>
                    <a:pt x="311" y="31"/>
                    <a:pt x="312" y="28"/>
                    <a:pt x="315" y="28"/>
                  </a:cubicBezTo>
                  <a:cubicBezTo>
                    <a:pt x="322" y="28"/>
                    <a:pt x="326" y="32"/>
                    <a:pt x="332" y="32"/>
                  </a:cubicBezTo>
                  <a:cubicBezTo>
                    <a:pt x="332" y="35"/>
                    <a:pt x="332" y="35"/>
                    <a:pt x="332" y="35"/>
                  </a:cubicBezTo>
                  <a:cubicBezTo>
                    <a:pt x="327" y="37"/>
                    <a:pt x="321" y="35"/>
                    <a:pt x="319" y="35"/>
                  </a:cubicBezTo>
                  <a:cubicBezTo>
                    <a:pt x="312" y="35"/>
                    <a:pt x="301" y="43"/>
                    <a:pt x="300" y="49"/>
                  </a:cubicBezTo>
                  <a:cubicBezTo>
                    <a:pt x="303" y="47"/>
                    <a:pt x="304" y="45"/>
                    <a:pt x="307" y="45"/>
                  </a:cubicBezTo>
                  <a:cubicBezTo>
                    <a:pt x="302" y="51"/>
                    <a:pt x="300" y="66"/>
                    <a:pt x="300" y="73"/>
                  </a:cubicBezTo>
                  <a:cubicBezTo>
                    <a:pt x="300" y="77"/>
                    <a:pt x="303" y="79"/>
                    <a:pt x="307" y="79"/>
                  </a:cubicBezTo>
                  <a:cubicBezTo>
                    <a:pt x="311" y="79"/>
                    <a:pt x="312" y="71"/>
                    <a:pt x="312" y="67"/>
                  </a:cubicBezTo>
                  <a:cubicBezTo>
                    <a:pt x="312" y="63"/>
                    <a:pt x="312" y="58"/>
                    <a:pt x="312" y="58"/>
                  </a:cubicBezTo>
                  <a:cubicBezTo>
                    <a:pt x="312" y="54"/>
                    <a:pt x="312" y="45"/>
                    <a:pt x="315" y="45"/>
                  </a:cubicBezTo>
                  <a:cubicBezTo>
                    <a:pt x="326" y="44"/>
                    <a:pt x="321" y="38"/>
                    <a:pt x="326" y="38"/>
                  </a:cubicBezTo>
                  <a:cubicBezTo>
                    <a:pt x="328" y="38"/>
                    <a:pt x="339" y="43"/>
                    <a:pt x="339" y="46"/>
                  </a:cubicBezTo>
                  <a:cubicBezTo>
                    <a:pt x="339" y="50"/>
                    <a:pt x="336" y="53"/>
                    <a:pt x="336" y="57"/>
                  </a:cubicBezTo>
                  <a:cubicBezTo>
                    <a:pt x="339" y="57"/>
                    <a:pt x="339" y="56"/>
                    <a:pt x="341" y="55"/>
                  </a:cubicBezTo>
                  <a:cubicBezTo>
                    <a:pt x="343" y="59"/>
                    <a:pt x="343" y="61"/>
                    <a:pt x="345" y="64"/>
                  </a:cubicBezTo>
                  <a:cubicBezTo>
                    <a:pt x="342" y="67"/>
                    <a:pt x="339" y="69"/>
                    <a:pt x="339" y="73"/>
                  </a:cubicBezTo>
                  <a:cubicBezTo>
                    <a:pt x="339" y="76"/>
                    <a:pt x="340" y="81"/>
                    <a:pt x="343" y="81"/>
                  </a:cubicBezTo>
                  <a:cubicBezTo>
                    <a:pt x="351" y="81"/>
                    <a:pt x="364" y="73"/>
                    <a:pt x="370" y="71"/>
                  </a:cubicBezTo>
                  <a:cubicBezTo>
                    <a:pt x="369" y="68"/>
                    <a:pt x="368" y="65"/>
                    <a:pt x="367" y="64"/>
                  </a:cubicBezTo>
                  <a:cubicBezTo>
                    <a:pt x="369" y="64"/>
                    <a:pt x="369" y="63"/>
                    <a:pt x="370" y="63"/>
                  </a:cubicBezTo>
                  <a:cubicBezTo>
                    <a:pt x="379" y="63"/>
                    <a:pt x="397" y="66"/>
                    <a:pt x="397" y="55"/>
                  </a:cubicBezTo>
                  <a:cubicBezTo>
                    <a:pt x="398" y="55"/>
                    <a:pt x="408" y="45"/>
                    <a:pt x="410" y="43"/>
                  </a:cubicBezTo>
                  <a:cubicBezTo>
                    <a:pt x="411" y="42"/>
                    <a:pt x="418" y="42"/>
                    <a:pt x="425" y="42"/>
                  </a:cubicBezTo>
                  <a:cubicBezTo>
                    <a:pt x="427" y="42"/>
                    <a:pt x="429" y="42"/>
                    <a:pt x="432" y="42"/>
                  </a:cubicBezTo>
                  <a:cubicBezTo>
                    <a:pt x="435" y="42"/>
                    <a:pt x="437" y="42"/>
                    <a:pt x="439" y="41"/>
                  </a:cubicBezTo>
                  <a:cubicBezTo>
                    <a:pt x="442" y="41"/>
                    <a:pt x="441" y="40"/>
                    <a:pt x="442" y="39"/>
                  </a:cubicBezTo>
                  <a:cubicBezTo>
                    <a:pt x="448" y="33"/>
                    <a:pt x="447" y="24"/>
                    <a:pt x="455" y="19"/>
                  </a:cubicBezTo>
                  <a:cubicBezTo>
                    <a:pt x="458" y="23"/>
                    <a:pt x="464" y="17"/>
                    <a:pt x="466" y="21"/>
                  </a:cubicBezTo>
                  <a:cubicBezTo>
                    <a:pt x="470" y="29"/>
                    <a:pt x="467" y="41"/>
                    <a:pt x="472" y="48"/>
                  </a:cubicBezTo>
                  <a:cubicBezTo>
                    <a:pt x="470" y="51"/>
                    <a:pt x="467" y="52"/>
                    <a:pt x="463" y="52"/>
                  </a:cubicBezTo>
                  <a:cubicBezTo>
                    <a:pt x="460" y="52"/>
                    <a:pt x="459" y="51"/>
                    <a:pt x="456" y="52"/>
                  </a:cubicBezTo>
                  <a:cubicBezTo>
                    <a:pt x="452" y="57"/>
                    <a:pt x="442" y="60"/>
                    <a:pt x="442" y="71"/>
                  </a:cubicBezTo>
                  <a:cubicBezTo>
                    <a:pt x="442" y="72"/>
                    <a:pt x="442" y="73"/>
                    <a:pt x="443" y="74"/>
                  </a:cubicBezTo>
                  <a:cubicBezTo>
                    <a:pt x="443" y="75"/>
                    <a:pt x="444" y="79"/>
                    <a:pt x="446" y="79"/>
                  </a:cubicBezTo>
                  <a:cubicBezTo>
                    <a:pt x="447" y="79"/>
                    <a:pt x="449" y="77"/>
                    <a:pt x="449" y="77"/>
                  </a:cubicBezTo>
                  <a:cubicBezTo>
                    <a:pt x="449" y="79"/>
                    <a:pt x="449" y="79"/>
                    <a:pt x="449" y="79"/>
                  </a:cubicBezTo>
                  <a:cubicBezTo>
                    <a:pt x="446" y="80"/>
                    <a:pt x="441" y="81"/>
                    <a:pt x="440" y="80"/>
                  </a:cubicBezTo>
                  <a:cubicBezTo>
                    <a:pt x="434" y="84"/>
                    <a:pt x="424" y="82"/>
                    <a:pt x="419" y="86"/>
                  </a:cubicBezTo>
                  <a:cubicBezTo>
                    <a:pt x="421" y="86"/>
                    <a:pt x="421" y="86"/>
                    <a:pt x="421" y="86"/>
                  </a:cubicBezTo>
                  <a:cubicBezTo>
                    <a:pt x="424" y="86"/>
                    <a:pt x="427" y="85"/>
                    <a:pt x="429" y="86"/>
                  </a:cubicBezTo>
                  <a:cubicBezTo>
                    <a:pt x="425" y="87"/>
                    <a:pt x="422" y="87"/>
                    <a:pt x="418" y="87"/>
                  </a:cubicBezTo>
                  <a:cubicBezTo>
                    <a:pt x="417" y="87"/>
                    <a:pt x="416" y="87"/>
                    <a:pt x="415" y="87"/>
                  </a:cubicBezTo>
                  <a:cubicBezTo>
                    <a:pt x="414" y="87"/>
                    <a:pt x="413" y="88"/>
                    <a:pt x="413" y="89"/>
                  </a:cubicBezTo>
                  <a:cubicBezTo>
                    <a:pt x="413" y="91"/>
                    <a:pt x="416" y="93"/>
                    <a:pt x="416" y="93"/>
                  </a:cubicBezTo>
                  <a:cubicBezTo>
                    <a:pt x="415" y="95"/>
                    <a:pt x="410" y="105"/>
                    <a:pt x="408" y="105"/>
                  </a:cubicBezTo>
                  <a:cubicBezTo>
                    <a:pt x="407" y="105"/>
                    <a:pt x="407" y="103"/>
                    <a:pt x="406" y="103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6"/>
                    <a:pt x="407" y="107"/>
                    <a:pt x="407" y="110"/>
                  </a:cubicBezTo>
                  <a:cubicBezTo>
                    <a:pt x="407" y="111"/>
                    <a:pt x="401" y="121"/>
                    <a:pt x="400" y="121"/>
                  </a:cubicBezTo>
                  <a:cubicBezTo>
                    <a:pt x="400" y="121"/>
                    <a:pt x="399" y="120"/>
                    <a:pt x="399" y="120"/>
                  </a:cubicBezTo>
                  <a:cubicBezTo>
                    <a:pt x="399" y="118"/>
                    <a:pt x="399" y="118"/>
                    <a:pt x="399" y="116"/>
                  </a:cubicBezTo>
                  <a:cubicBezTo>
                    <a:pt x="399" y="114"/>
                    <a:pt x="397" y="110"/>
                    <a:pt x="396" y="107"/>
                  </a:cubicBezTo>
                  <a:cubicBezTo>
                    <a:pt x="396" y="108"/>
                    <a:pt x="396" y="111"/>
                    <a:pt x="396" y="111"/>
                  </a:cubicBezTo>
                  <a:cubicBezTo>
                    <a:pt x="396" y="113"/>
                    <a:pt x="397" y="118"/>
                    <a:pt x="397" y="121"/>
                  </a:cubicBezTo>
                  <a:cubicBezTo>
                    <a:pt x="397" y="124"/>
                    <a:pt x="396" y="123"/>
                    <a:pt x="397" y="125"/>
                  </a:cubicBezTo>
                  <a:cubicBezTo>
                    <a:pt x="398" y="125"/>
                    <a:pt x="399" y="125"/>
                    <a:pt x="399" y="125"/>
                  </a:cubicBezTo>
                  <a:cubicBezTo>
                    <a:pt x="399" y="126"/>
                    <a:pt x="399" y="127"/>
                    <a:pt x="399" y="128"/>
                  </a:cubicBezTo>
                  <a:cubicBezTo>
                    <a:pt x="399" y="130"/>
                    <a:pt x="397" y="131"/>
                    <a:pt x="396" y="131"/>
                  </a:cubicBezTo>
                  <a:cubicBezTo>
                    <a:pt x="397" y="133"/>
                    <a:pt x="398" y="134"/>
                    <a:pt x="399" y="134"/>
                  </a:cubicBezTo>
                  <a:cubicBezTo>
                    <a:pt x="399" y="137"/>
                    <a:pt x="398" y="137"/>
                    <a:pt x="395" y="137"/>
                  </a:cubicBezTo>
                  <a:cubicBezTo>
                    <a:pt x="395" y="139"/>
                    <a:pt x="395" y="139"/>
                    <a:pt x="395" y="139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8" y="142"/>
                    <a:pt x="397" y="144"/>
                    <a:pt x="395" y="144"/>
                  </a:cubicBezTo>
                  <a:cubicBezTo>
                    <a:pt x="392" y="145"/>
                    <a:pt x="390" y="147"/>
                    <a:pt x="388" y="148"/>
                  </a:cubicBezTo>
                  <a:cubicBezTo>
                    <a:pt x="384" y="149"/>
                    <a:pt x="385" y="150"/>
                    <a:pt x="383" y="151"/>
                  </a:cubicBezTo>
                  <a:lnTo>
                    <a:pt x="384" y="15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5105409" y="1572015"/>
              <a:ext cx="2987635" cy="1546005"/>
            </a:xfrm>
            <a:custGeom>
              <a:rect b="b" l="l" r="r" t="t"/>
              <a:pathLst>
                <a:path extrusionOk="0" h="360" w="696">
                  <a:moveTo>
                    <a:pt x="603" y="328"/>
                  </a:moveTo>
                  <a:cubicBezTo>
                    <a:pt x="603" y="327"/>
                    <a:pt x="603" y="327"/>
                    <a:pt x="603" y="327"/>
                  </a:cubicBezTo>
                  <a:cubicBezTo>
                    <a:pt x="603" y="327"/>
                    <a:pt x="605" y="327"/>
                    <a:pt x="606" y="327"/>
                  </a:cubicBezTo>
                  <a:cubicBezTo>
                    <a:pt x="607" y="327"/>
                    <a:pt x="615" y="328"/>
                    <a:pt x="617" y="326"/>
                  </a:cubicBezTo>
                  <a:cubicBezTo>
                    <a:pt x="620" y="325"/>
                    <a:pt x="620" y="321"/>
                    <a:pt x="624" y="321"/>
                  </a:cubicBezTo>
                  <a:cubicBezTo>
                    <a:pt x="624" y="325"/>
                    <a:pt x="624" y="325"/>
                    <a:pt x="628" y="325"/>
                  </a:cubicBezTo>
                  <a:cubicBezTo>
                    <a:pt x="622" y="325"/>
                    <a:pt x="611" y="330"/>
                    <a:pt x="611" y="336"/>
                  </a:cubicBezTo>
                  <a:cubicBezTo>
                    <a:pt x="611" y="339"/>
                    <a:pt x="615" y="344"/>
                    <a:pt x="617" y="344"/>
                  </a:cubicBezTo>
                  <a:cubicBezTo>
                    <a:pt x="619" y="344"/>
                    <a:pt x="625" y="336"/>
                    <a:pt x="631" y="334"/>
                  </a:cubicBezTo>
                  <a:cubicBezTo>
                    <a:pt x="632" y="334"/>
                    <a:pt x="652" y="326"/>
                    <a:pt x="652" y="324"/>
                  </a:cubicBezTo>
                  <a:cubicBezTo>
                    <a:pt x="652" y="321"/>
                    <a:pt x="644" y="321"/>
                    <a:pt x="642" y="321"/>
                  </a:cubicBezTo>
                  <a:cubicBezTo>
                    <a:pt x="634" y="321"/>
                    <a:pt x="621" y="313"/>
                    <a:pt x="621" y="305"/>
                  </a:cubicBezTo>
                  <a:cubicBezTo>
                    <a:pt x="621" y="304"/>
                    <a:pt x="623" y="301"/>
                    <a:pt x="624" y="298"/>
                  </a:cubicBezTo>
                  <a:cubicBezTo>
                    <a:pt x="622" y="298"/>
                    <a:pt x="619" y="298"/>
                    <a:pt x="617" y="298"/>
                  </a:cubicBezTo>
                  <a:cubicBezTo>
                    <a:pt x="618" y="295"/>
                    <a:pt x="629" y="294"/>
                    <a:pt x="629" y="288"/>
                  </a:cubicBezTo>
                  <a:cubicBezTo>
                    <a:pt x="629" y="283"/>
                    <a:pt x="620" y="284"/>
                    <a:pt x="614" y="284"/>
                  </a:cubicBezTo>
                  <a:cubicBezTo>
                    <a:pt x="601" y="284"/>
                    <a:pt x="595" y="293"/>
                    <a:pt x="587" y="294"/>
                  </a:cubicBezTo>
                  <a:cubicBezTo>
                    <a:pt x="590" y="286"/>
                    <a:pt x="596" y="289"/>
                    <a:pt x="603" y="282"/>
                  </a:cubicBezTo>
                  <a:cubicBezTo>
                    <a:pt x="607" y="278"/>
                    <a:pt x="604" y="276"/>
                    <a:pt x="610" y="274"/>
                  </a:cubicBezTo>
                  <a:cubicBezTo>
                    <a:pt x="621" y="270"/>
                    <a:pt x="627" y="272"/>
                    <a:pt x="638" y="272"/>
                  </a:cubicBezTo>
                  <a:cubicBezTo>
                    <a:pt x="652" y="272"/>
                    <a:pt x="660" y="277"/>
                    <a:pt x="669" y="266"/>
                  </a:cubicBezTo>
                  <a:cubicBezTo>
                    <a:pt x="673" y="261"/>
                    <a:pt x="696" y="259"/>
                    <a:pt x="696" y="250"/>
                  </a:cubicBezTo>
                  <a:cubicBezTo>
                    <a:pt x="696" y="244"/>
                    <a:pt x="694" y="241"/>
                    <a:pt x="691" y="236"/>
                  </a:cubicBezTo>
                  <a:cubicBezTo>
                    <a:pt x="689" y="236"/>
                    <a:pt x="692" y="234"/>
                    <a:pt x="689" y="232"/>
                  </a:cubicBezTo>
                  <a:cubicBezTo>
                    <a:pt x="689" y="229"/>
                    <a:pt x="689" y="229"/>
                    <a:pt x="689" y="229"/>
                  </a:cubicBezTo>
                  <a:cubicBezTo>
                    <a:pt x="682" y="232"/>
                    <a:pt x="669" y="237"/>
                    <a:pt x="662" y="237"/>
                  </a:cubicBezTo>
                  <a:cubicBezTo>
                    <a:pt x="661" y="237"/>
                    <a:pt x="659" y="237"/>
                    <a:pt x="659" y="236"/>
                  </a:cubicBezTo>
                  <a:cubicBezTo>
                    <a:pt x="665" y="233"/>
                    <a:pt x="680" y="231"/>
                    <a:pt x="682" y="225"/>
                  </a:cubicBezTo>
                  <a:cubicBezTo>
                    <a:pt x="682" y="224"/>
                    <a:pt x="680" y="224"/>
                    <a:pt x="680" y="222"/>
                  </a:cubicBezTo>
                  <a:cubicBezTo>
                    <a:pt x="673" y="223"/>
                    <a:pt x="658" y="220"/>
                    <a:pt x="658" y="210"/>
                  </a:cubicBezTo>
                  <a:cubicBezTo>
                    <a:pt x="658" y="209"/>
                    <a:pt x="658" y="209"/>
                    <a:pt x="658" y="209"/>
                  </a:cubicBezTo>
                  <a:cubicBezTo>
                    <a:pt x="652" y="209"/>
                    <a:pt x="648" y="205"/>
                    <a:pt x="644" y="202"/>
                  </a:cubicBezTo>
                  <a:cubicBezTo>
                    <a:pt x="646" y="201"/>
                    <a:pt x="649" y="201"/>
                    <a:pt x="649" y="197"/>
                  </a:cubicBezTo>
                  <a:cubicBezTo>
                    <a:pt x="649" y="194"/>
                    <a:pt x="646" y="192"/>
                    <a:pt x="647" y="189"/>
                  </a:cubicBezTo>
                  <a:cubicBezTo>
                    <a:pt x="644" y="188"/>
                    <a:pt x="635" y="182"/>
                    <a:pt x="637" y="177"/>
                  </a:cubicBezTo>
                  <a:cubicBezTo>
                    <a:pt x="640" y="171"/>
                    <a:pt x="628" y="169"/>
                    <a:pt x="627" y="161"/>
                  </a:cubicBezTo>
                  <a:cubicBezTo>
                    <a:pt x="626" y="161"/>
                    <a:pt x="623" y="159"/>
                    <a:pt x="622" y="158"/>
                  </a:cubicBezTo>
                  <a:cubicBezTo>
                    <a:pt x="620" y="159"/>
                    <a:pt x="616" y="162"/>
                    <a:pt x="616" y="166"/>
                  </a:cubicBezTo>
                  <a:cubicBezTo>
                    <a:pt x="616" y="170"/>
                    <a:pt x="607" y="180"/>
                    <a:pt x="599" y="180"/>
                  </a:cubicBezTo>
                  <a:cubicBezTo>
                    <a:pt x="594" y="180"/>
                    <a:pt x="593" y="174"/>
                    <a:pt x="590" y="174"/>
                  </a:cubicBezTo>
                  <a:cubicBezTo>
                    <a:pt x="585" y="174"/>
                    <a:pt x="583" y="160"/>
                    <a:pt x="582" y="154"/>
                  </a:cubicBezTo>
                  <a:cubicBezTo>
                    <a:pt x="581" y="146"/>
                    <a:pt x="565" y="152"/>
                    <a:pt x="565" y="141"/>
                  </a:cubicBezTo>
                  <a:cubicBezTo>
                    <a:pt x="557" y="140"/>
                    <a:pt x="556" y="130"/>
                    <a:pt x="548" y="130"/>
                  </a:cubicBezTo>
                  <a:cubicBezTo>
                    <a:pt x="544" y="130"/>
                    <a:pt x="544" y="133"/>
                    <a:pt x="540" y="133"/>
                  </a:cubicBezTo>
                  <a:cubicBezTo>
                    <a:pt x="531" y="133"/>
                    <a:pt x="526" y="128"/>
                    <a:pt x="518" y="128"/>
                  </a:cubicBezTo>
                  <a:cubicBezTo>
                    <a:pt x="514" y="128"/>
                    <a:pt x="510" y="130"/>
                    <a:pt x="510" y="135"/>
                  </a:cubicBezTo>
                  <a:cubicBezTo>
                    <a:pt x="510" y="138"/>
                    <a:pt x="520" y="142"/>
                    <a:pt x="510" y="148"/>
                  </a:cubicBezTo>
                  <a:cubicBezTo>
                    <a:pt x="507" y="151"/>
                    <a:pt x="516" y="157"/>
                    <a:pt x="516" y="161"/>
                  </a:cubicBezTo>
                  <a:cubicBezTo>
                    <a:pt x="517" y="170"/>
                    <a:pt x="509" y="172"/>
                    <a:pt x="505" y="173"/>
                  </a:cubicBezTo>
                  <a:cubicBezTo>
                    <a:pt x="512" y="185"/>
                    <a:pt x="522" y="188"/>
                    <a:pt x="522" y="207"/>
                  </a:cubicBezTo>
                  <a:cubicBezTo>
                    <a:pt x="522" y="212"/>
                    <a:pt x="505" y="225"/>
                    <a:pt x="499" y="226"/>
                  </a:cubicBezTo>
                  <a:cubicBezTo>
                    <a:pt x="509" y="231"/>
                    <a:pt x="505" y="247"/>
                    <a:pt x="509" y="252"/>
                  </a:cubicBezTo>
                  <a:cubicBezTo>
                    <a:pt x="508" y="254"/>
                    <a:pt x="504" y="256"/>
                    <a:pt x="504" y="259"/>
                  </a:cubicBezTo>
                  <a:cubicBezTo>
                    <a:pt x="500" y="259"/>
                    <a:pt x="498" y="264"/>
                    <a:pt x="495" y="262"/>
                  </a:cubicBezTo>
                  <a:cubicBezTo>
                    <a:pt x="488" y="257"/>
                    <a:pt x="478" y="248"/>
                    <a:pt x="478" y="239"/>
                  </a:cubicBezTo>
                  <a:cubicBezTo>
                    <a:pt x="478" y="230"/>
                    <a:pt x="480" y="223"/>
                    <a:pt x="472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42" y="210"/>
                    <a:pt x="430" y="205"/>
                    <a:pt x="418" y="201"/>
                  </a:cubicBezTo>
                  <a:cubicBezTo>
                    <a:pt x="415" y="200"/>
                    <a:pt x="409" y="195"/>
                    <a:pt x="405" y="195"/>
                  </a:cubicBezTo>
                  <a:cubicBezTo>
                    <a:pt x="400" y="195"/>
                    <a:pt x="398" y="199"/>
                    <a:pt x="394" y="199"/>
                  </a:cubicBezTo>
                  <a:cubicBezTo>
                    <a:pt x="394" y="192"/>
                    <a:pt x="390" y="176"/>
                    <a:pt x="383" y="176"/>
                  </a:cubicBezTo>
                  <a:cubicBezTo>
                    <a:pt x="380" y="176"/>
                    <a:pt x="379" y="178"/>
                    <a:pt x="376" y="179"/>
                  </a:cubicBezTo>
                  <a:cubicBezTo>
                    <a:pt x="377" y="176"/>
                    <a:pt x="376" y="174"/>
                    <a:pt x="376" y="166"/>
                  </a:cubicBezTo>
                  <a:cubicBezTo>
                    <a:pt x="376" y="155"/>
                    <a:pt x="380" y="148"/>
                    <a:pt x="386" y="141"/>
                  </a:cubicBezTo>
                  <a:cubicBezTo>
                    <a:pt x="388" y="139"/>
                    <a:pt x="393" y="128"/>
                    <a:pt x="396" y="127"/>
                  </a:cubicBezTo>
                  <a:cubicBezTo>
                    <a:pt x="400" y="125"/>
                    <a:pt x="409" y="128"/>
                    <a:pt x="409" y="121"/>
                  </a:cubicBezTo>
                  <a:cubicBezTo>
                    <a:pt x="409" y="117"/>
                    <a:pt x="398" y="116"/>
                    <a:pt x="394" y="114"/>
                  </a:cubicBezTo>
                  <a:cubicBezTo>
                    <a:pt x="397" y="115"/>
                    <a:pt x="388" y="109"/>
                    <a:pt x="411" y="116"/>
                  </a:cubicBezTo>
                  <a:cubicBezTo>
                    <a:pt x="417" y="118"/>
                    <a:pt x="414" y="110"/>
                    <a:pt x="417" y="110"/>
                  </a:cubicBezTo>
                  <a:cubicBezTo>
                    <a:pt x="418" y="110"/>
                    <a:pt x="420" y="110"/>
                    <a:pt x="423" y="110"/>
                  </a:cubicBezTo>
                  <a:cubicBezTo>
                    <a:pt x="430" y="110"/>
                    <a:pt x="434" y="103"/>
                    <a:pt x="439" y="100"/>
                  </a:cubicBezTo>
                  <a:cubicBezTo>
                    <a:pt x="439" y="95"/>
                    <a:pt x="439" y="95"/>
                    <a:pt x="439" y="95"/>
                  </a:cubicBezTo>
                  <a:cubicBezTo>
                    <a:pt x="429" y="93"/>
                    <a:pt x="419" y="94"/>
                    <a:pt x="415" y="86"/>
                  </a:cubicBezTo>
                  <a:cubicBezTo>
                    <a:pt x="415" y="86"/>
                    <a:pt x="418" y="86"/>
                    <a:pt x="420" y="86"/>
                  </a:cubicBezTo>
                  <a:cubicBezTo>
                    <a:pt x="424" y="88"/>
                    <a:pt x="427" y="92"/>
                    <a:pt x="433" y="92"/>
                  </a:cubicBezTo>
                  <a:cubicBezTo>
                    <a:pt x="438" y="92"/>
                    <a:pt x="446" y="86"/>
                    <a:pt x="446" y="83"/>
                  </a:cubicBezTo>
                  <a:cubicBezTo>
                    <a:pt x="446" y="82"/>
                    <a:pt x="442" y="77"/>
                    <a:pt x="444" y="77"/>
                  </a:cubicBezTo>
                  <a:cubicBezTo>
                    <a:pt x="450" y="77"/>
                    <a:pt x="452" y="82"/>
                    <a:pt x="456" y="82"/>
                  </a:cubicBezTo>
                  <a:cubicBezTo>
                    <a:pt x="459" y="82"/>
                    <a:pt x="461" y="80"/>
                    <a:pt x="466" y="80"/>
                  </a:cubicBezTo>
                  <a:cubicBezTo>
                    <a:pt x="464" y="78"/>
                    <a:pt x="466" y="73"/>
                    <a:pt x="469" y="79"/>
                  </a:cubicBezTo>
                  <a:cubicBezTo>
                    <a:pt x="471" y="81"/>
                    <a:pt x="486" y="69"/>
                    <a:pt x="486" y="65"/>
                  </a:cubicBezTo>
                  <a:cubicBezTo>
                    <a:pt x="486" y="63"/>
                    <a:pt x="479" y="60"/>
                    <a:pt x="479" y="58"/>
                  </a:cubicBezTo>
                  <a:cubicBezTo>
                    <a:pt x="479" y="56"/>
                    <a:pt x="476" y="51"/>
                    <a:pt x="485" y="47"/>
                  </a:cubicBezTo>
                  <a:cubicBezTo>
                    <a:pt x="486" y="44"/>
                    <a:pt x="485" y="45"/>
                    <a:pt x="485" y="40"/>
                  </a:cubicBezTo>
                  <a:cubicBezTo>
                    <a:pt x="475" y="40"/>
                    <a:pt x="478" y="33"/>
                    <a:pt x="466" y="33"/>
                  </a:cubicBezTo>
                  <a:cubicBezTo>
                    <a:pt x="463" y="32"/>
                    <a:pt x="461" y="31"/>
                    <a:pt x="459" y="31"/>
                  </a:cubicBezTo>
                  <a:cubicBezTo>
                    <a:pt x="455" y="31"/>
                    <a:pt x="452" y="33"/>
                    <a:pt x="452" y="36"/>
                  </a:cubicBezTo>
                  <a:cubicBezTo>
                    <a:pt x="452" y="40"/>
                    <a:pt x="456" y="42"/>
                    <a:pt x="456" y="44"/>
                  </a:cubicBezTo>
                  <a:cubicBezTo>
                    <a:pt x="456" y="47"/>
                    <a:pt x="449" y="47"/>
                    <a:pt x="448" y="50"/>
                  </a:cubicBezTo>
                  <a:cubicBezTo>
                    <a:pt x="446" y="55"/>
                    <a:pt x="446" y="59"/>
                    <a:pt x="442" y="64"/>
                  </a:cubicBezTo>
                  <a:cubicBezTo>
                    <a:pt x="436" y="72"/>
                    <a:pt x="427" y="59"/>
                    <a:pt x="427" y="56"/>
                  </a:cubicBezTo>
                  <a:cubicBezTo>
                    <a:pt x="427" y="52"/>
                    <a:pt x="432" y="53"/>
                    <a:pt x="432" y="48"/>
                  </a:cubicBezTo>
                  <a:cubicBezTo>
                    <a:pt x="432" y="46"/>
                    <a:pt x="424" y="38"/>
                    <a:pt x="421" y="38"/>
                  </a:cubicBezTo>
                  <a:cubicBezTo>
                    <a:pt x="413" y="38"/>
                    <a:pt x="419" y="51"/>
                    <a:pt x="410" y="51"/>
                  </a:cubicBezTo>
                  <a:cubicBezTo>
                    <a:pt x="410" y="46"/>
                    <a:pt x="409" y="42"/>
                    <a:pt x="403" y="40"/>
                  </a:cubicBezTo>
                  <a:cubicBezTo>
                    <a:pt x="404" y="38"/>
                    <a:pt x="405" y="37"/>
                    <a:pt x="406" y="36"/>
                  </a:cubicBezTo>
                  <a:cubicBezTo>
                    <a:pt x="402" y="33"/>
                    <a:pt x="395" y="36"/>
                    <a:pt x="392" y="32"/>
                  </a:cubicBezTo>
                  <a:cubicBezTo>
                    <a:pt x="394" y="31"/>
                    <a:pt x="399" y="29"/>
                    <a:pt x="399" y="25"/>
                  </a:cubicBezTo>
                  <a:cubicBezTo>
                    <a:pt x="399" y="19"/>
                    <a:pt x="391" y="20"/>
                    <a:pt x="390" y="15"/>
                  </a:cubicBezTo>
                  <a:cubicBezTo>
                    <a:pt x="390" y="7"/>
                    <a:pt x="384" y="1"/>
                    <a:pt x="373" y="1"/>
                  </a:cubicBezTo>
                  <a:cubicBezTo>
                    <a:pt x="367" y="0"/>
                    <a:pt x="369" y="4"/>
                    <a:pt x="370" y="7"/>
                  </a:cubicBezTo>
                  <a:cubicBezTo>
                    <a:pt x="366" y="8"/>
                    <a:pt x="362" y="7"/>
                    <a:pt x="362" y="11"/>
                  </a:cubicBezTo>
                  <a:cubicBezTo>
                    <a:pt x="362" y="14"/>
                    <a:pt x="364" y="15"/>
                    <a:pt x="364" y="18"/>
                  </a:cubicBezTo>
                  <a:cubicBezTo>
                    <a:pt x="364" y="21"/>
                    <a:pt x="360" y="21"/>
                    <a:pt x="360" y="25"/>
                  </a:cubicBezTo>
                  <a:cubicBezTo>
                    <a:pt x="360" y="34"/>
                    <a:pt x="380" y="29"/>
                    <a:pt x="380" y="38"/>
                  </a:cubicBezTo>
                  <a:cubicBezTo>
                    <a:pt x="380" y="40"/>
                    <a:pt x="378" y="47"/>
                    <a:pt x="378" y="47"/>
                  </a:cubicBezTo>
                  <a:cubicBezTo>
                    <a:pt x="380" y="46"/>
                    <a:pt x="381" y="45"/>
                    <a:pt x="384" y="44"/>
                  </a:cubicBezTo>
                  <a:cubicBezTo>
                    <a:pt x="387" y="56"/>
                    <a:pt x="368" y="50"/>
                    <a:pt x="368" y="64"/>
                  </a:cubicBezTo>
                  <a:cubicBezTo>
                    <a:pt x="359" y="67"/>
                    <a:pt x="366" y="57"/>
                    <a:pt x="364" y="54"/>
                  </a:cubicBezTo>
                  <a:cubicBezTo>
                    <a:pt x="363" y="53"/>
                    <a:pt x="355" y="51"/>
                    <a:pt x="351" y="51"/>
                  </a:cubicBezTo>
                  <a:cubicBezTo>
                    <a:pt x="346" y="51"/>
                    <a:pt x="344" y="54"/>
                    <a:pt x="344" y="60"/>
                  </a:cubicBezTo>
                  <a:cubicBezTo>
                    <a:pt x="339" y="59"/>
                    <a:pt x="336" y="60"/>
                    <a:pt x="320" y="60"/>
                  </a:cubicBezTo>
                  <a:cubicBezTo>
                    <a:pt x="304" y="60"/>
                    <a:pt x="286" y="55"/>
                    <a:pt x="282" y="43"/>
                  </a:cubicBezTo>
                  <a:cubicBezTo>
                    <a:pt x="277" y="44"/>
                    <a:pt x="260" y="44"/>
                    <a:pt x="260" y="51"/>
                  </a:cubicBezTo>
                  <a:cubicBezTo>
                    <a:pt x="260" y="53"/>
                    <a:pt x="261" y="54"/>
                    <a:pt x="263" y="54"/>
                  </a:cubicBezTo>
                  <a:cubicBezTo>
                    <a:pt x="268" y="54"/>
                    <a:pt x="276" y="52"/>
                    <a:pt x="279" y="49"/>
                  </a:cubicBezTo>
                  <a:cubicBezTo>
                    <a:pt x="280" y="59"/>
                    <a:pt x="266" y="51"/>
                    <a:pt x="266" y="61"/>
                  </a:cubicBezTo>
                  <a:cubicBezTo>
                    <a:pt x="266" y="63"/>
                    <a:pt x="269" y="69"/>
                    <a:pt x="267" y="69"/>
                  </a:cubicBezTo>
                  <a:cubicBezTo>
                    <a:pt x="262" y="69"/>
                    <a:pt x="260" y="62"/>
                    <a:pt x="256" y="60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44" y="58"/>
                    <a:pt x="240" y="58"/>
                    <a:pt x="233" y="58"/>
                  </a:cubicBezTo>
                  <a:cubicBezTo>
                    <a:pt x="227" y="58"/>
                    <a:pt x="223" y="60"/>
                    <a:pt x="217" y="61"/>
                  </a:cubicBezTo>
                  <a:cubicBezTo>
                    <a:pt x="206" y="61"/>
                    <a:pt x="206" y="57"/>
                    <a:pt x="206" y="56"/>
                  </a:cubicBezTo>
                  <a:cubicBezTo>
                    <a:pt x="206" y="53"/>
                    <a:pt x="215" y="55"/>
                    <a:pt x="216" y="53"/>
                  </a:cubicBezTo>
                  <a:cubicBezTo>
                    <a:pt x="208" y="42"/>
                    <a:pt x="210" y="43"/>
                    <a:pt x="193" y="45"/>
                  </a:cubicBezTo>
                  <a:cubicBezTo>
                    <a:pt x="176" y="46"/>
                    <a:pt x="167" y="32"/>
                    <a:pt x="150" y="32"/>
                  </a:cubicBezTo>
                  <a:cubicBezTo>
                    <a:pt x="144" y="32"/>
                    <a:pt x="142" y="36"/>
                    <a:pt x="137" y="36"/>
                  </a:cubicBezTo>
                  <a:cubicBezTo>
                    <a:pt x="134" y="36"/>
                    <a:pt x="131" y="30"/>
                    <a:pt x="130" y="28"/>
                  </a:cubicBezTo>
                  <a:cubicBezTo>
                    <a:pt x="125" y="29"/>
                    <a:pt x="125" y="35"/>
                    <a:pt x="119" y="35"/>
                  </a:cubicBezTo>
                  <a:cubicBezTo>
                    <a:pt x="114" y="35"/>
                    <a:pt x="106" y="22"/>
                    <a:pt x="104" y="22"/>
                  </a:cubicBezTo>
                  <a:cubicBezTo>
                    <a:pt x="99" y="22"/>
                    <a:pt x="101" y="31"/>
                    <a:pt x="95" y="31"/>
                  </a:cubicBezTo>
                  <a:cubicBezTo>
                    <a:pt x="92" y="31"/>
                    <a:pt x="90" y="29"/>
                    <a:pt x="89" y="27"/>
                  </a:cubicBezTo>
                  <a:cubicBezTo>
                    <a:pt x="81" y="29"/>
                    <a:pt x="77" y="29"/>
                    <a:pt x="69" y="32"/>
                  </a:cubicBezTo>
                  <a:cubicBezTo>
                    <a:pt x="66" y="33"/>
                    <a:pt x="59" y="38"/>
                    <a:pt x="56" y="36"/>
                  </a:cubicBezTo>
                  <a:cubicBezTo>
                    <a:pt x="49" y="29"/>
                    <a:pt x="50" y="38"/>
                    <a:pt x="47" y="38"/>
                  </a:cubicBezTo>
                  <a:cubicBezTo>
                    <a:pt x="29" y="39"/>
                    <a:pt x="41" y="46"/>
                    <a:pt x="39" y="46"/>
                  </a:cubicBezTo>
                  <a:cubicBezTo>
                    <a:pt x="32" y="46"/>
                    <a:pt x="19" y="44"/>
                    <a:pt x="7" y="37"/>
                  </a:cubicBezTo>
                  <a:cubicBezTo>
                    <a:pt x="7" y="37"/>
                    <a:pt x="3" y="34"/>
                    <a:pt x="3" y="33"/>
                  </a:cubicBezTo>
                  <a:cubicBezTo>
                    <a:pt x="1" y="34"/>
                    <a:pt x="2" y="34"/>
                    <a:pt x="0" y="3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3" y="161"/>
                    <a:pt x="12" y="156"/>
                    <a:pt x="15" y="162"/>
                  </a:cubicBezTo>
                  <a:cubicBezTo>
                    <a:pt x="18" y="166"/>
                    <a:pt x="24" y="173"/>
                    <a:pt x="30" y="173"/>
                  </a:cubicBezTo>
                  <a:cubicBezTo>
                    <a:pt x="34" y="173"/>
                    <a:pt x="34" y="167"/>
                    <a:pt x="38" y="166"/>
                  </a:cubicBezTo>
                  <a:cubicBezTo>
                    <a:pt x="39" y="166"/>
                    <a:pt x="41" y="166"/>
                    <a:pt x="43" y="165"/>
                  </a:cubicBezTo>
                  <a:cubicBezTo>
                    <a:pt x="52" y="173"/>
                    <a:pt x="56" y="176"/>
                    <a:pt x="64" y="188"/>
                  </a:cubicBezTo>
                  <a:cubicBezTo>
                    <a:pt x="64" y="189"/>
                    <a:pt x="66" y="189"/>
                    <a:pt x="67" y="192"/>
                  </a:cubicBezTo>
                  <a:cubicBezTo>
                    <a:pt x="68" y="195"/>
                    <a:pt x="70" y="200"/>
                    <a:pt x="73" y="203"/>
                  </a:cubicBezTo>
                  <a:cubicBezTo>
                    <a:pt x="75" y="205"/>
                    <a:pt x="78" y="204"/>
                    <a:pt x="80" y="206"/>
                  </a:cubicBezTo>
                  <a:cubicBezTo>
                    <a:pt x="83" y="209"/>
                    <a:pt x="87" y="210"/>
                    <a:pt x="87" y="216"/>
                  </a:cubicBezTo>
                  <a:cubicBezTo>
                    <a:pt x="87" y="219"/>
                    <a:pt x="83" y="220"/>
                    <a:pt x="83" y="222"/>
                  </a:cubicBezTo>
                  <a:cubicBezTo>
                    <a:pt x="83" y="223"/>
                    <a:pt x="85" y="224"/>
                    <a:pt x="85" y="226"/>
                  </a:cubicBezTo>
                  <a:cubicBezTo>
                    <a:pt x="85" y="230"/>
                    <a:pt x="84" y="237"/>
                    <a:pt x="88" y="238"/>
                  </a:cubicBezTo>
                  <a:cubicBezTo>
                    <a:pt x="90" y="239"/>
                    <a:pt x="93" y="239"/>
                    <a:pt x="94" y="241"/>
                  </a:cubicBezTo>
                  <a:cubicBezTo>
                    <a:pt x="97" y="243"/>
                    <a:pt x="94" y="247"/>
                    <a:pt x="97" y="249"/>
                  </a:cubicBezTo>
                  <a:cubicBezTo>
                    <a:pt x="97" y="249"/>
                    <a:pt x="105" y="254"/>
                    <a:pt x="105" y="255"/>
                  </a:cubicBezTo>
                  <a:cubicBezTo>
                    <a:pt x="107" y="261"/>
                    <a:pt x="107" y="269"/>
                    <a:pt x="117" y="269"/>
                  </a:cubicBezTo>
                  <a:cubicBezTo>
                    <a:pt x="119" y="275"/>
                    <a:pt x="129" y="271"/>
                    <a:pt x="131" y="279"/>
                  </a:cubicBezTo>
                  <a:cubicBezTo>
                    <a:pt x="132" y="282"/>
                    <a:pt x="139" y="282"/>
                    <a:pt x="142" y="285"/>
                  </a:cubicBezTo>
                  <a:cubicBezTo>
                    <a:pt x="142" y="286"/>
                    <a:pt x="144" y="286"/>
                    <a:pt x="145" y="287"/>
                  </a:cubicBezTo>
                  <a:cubicBezTo>
                    <a:pt x="145" y="287"/>
                    <a:pt x="145" y="287"/>
                    <a:pt x="145" y="287"/>
                  </a:cubicBezTo>
                  <a:cubicBezTo>
                    <a:pt x="375" y="287"/>
                    <a:pt x="375" y="287"/>
                    <a:pt x="375" y="287"/>
                  </a:cubicBezTo>
                  <a:cubicBezTo>
                    <a:pt x="375" y="283"/>
                    <a:pt x="375" y="283"/>
                    <a:pt x="375" y="283"/>
                  </a:cubicBezTo>
                  <a:cubicBezTo>
                    <a:pt x="378" y="286"/>
                    <a:pt x="378" y="288"/>
                    <a:pt x="382" y="290"/>
                  </a:cubicBezTo>
                  <a:cubicBezTo>
                    <a:pt x="396" y="290"/>
                    <a:pt x="396" y="290"/>
                    <a:pt x="396" y="290"/>
                  </a:cubicBezTo>
                  <a:cubicBezTo>
                    <a:pt x="402" y="296"/>
                    <a:pt x="409" y="296"/>
                    <a:pt x="420" y="296"/>
                  </a:cubicBezTo>
                  <a:cubicBezTo>
                    <a:pt x="424" y="295"/>
                    <a:pt x="424" y="296"/>
                    <a:pt x="427" y="295"/>
                  </a:cubicBezTo>
                  <a:cubicBezTo>
                    <a:pt x="430" y="293"/>
                    <a:pt x="429" y="289"/>
                    <a:pt x="432" y="289"/>
                  </a:cubicBezTo>
                  <a:cubicBezTo>
                    <a:pt x="435" y="289"/>
                    <a:pt x="438" y="294"/>
                    <a:pt x="439" y="295"/>
                  </a:cubicBezTo>
                  <a:cubicBezTo>
                    <a:pt x="440" y="294"/>
                    <a:pt x="439" y="292"/>
                    <a:pt x="439" y="291"/>
                  </a:cubicBezTo>
                  <a:cubicBezTo>
                    <a:pt x="440" y="291"/>
                    <a:pt x="441" y="291"/>
                    <a:pt x="442" y="291"/>
                  </a:cubicBezTo>
                  <a:cubicBezTo>
                    <a:pt x="443" y="291"/>
                    <a:pt x="455" y="301"/>
                    <a:pt x="456" y="302"/>
                  </a:cubicBezTo>
                  <a:cubicBezTo>
                    <a:pt x="458" y="305"/>
                    <a:pt x="456" y="308"/>
                    <a:pt x="458" y="310"/>
                  </a:cubicBezTo>
                  <a:cubicBezTo>
                    <a:pt x="465" y="317"/>
                    <a:pt x="474" y="316"/>
                    <a:pt x="481" y="320"/>
                  </a:cubicBezTo>
                  <a:cubicBezTo>
                    <a:pt x="488" y="320"/>
                    <a:pt x="488" y="320"/>
                    <a:pt x="488" y="320"/>
                  </a:cubicBezTo>
                  <a:cubicBezTo>
                    <a:pt x="492" y="323"/>
                    <a:pt x="496" y="325"/>
                    <a:pt x="496" y="330"/>
                  </a:cubicBezTo>
                  <a:cubicBezTo>
                    <a:pt x="496" y="332"/>
                    <a:pt x="495" y="333"/>
                    <a:pt x="493" y="333"/>
                  </a:cubicBezTo>
                  <a:cubicBezTo>
                    <a:pt x="490" y="333"/>
                    <a:pt x="486" y="329"/>
                    <a:pt x="485" y="328"/>
                  </a:cubicBezTo>
                  <a:cubicBezTo>
                    <a:pt x="484" y="333"/>
                    <a:pt x="481" y="347"/>
                    <a:pt x="477" y="347"/>
                  </a:cubicBezTo>
                  <a:cubicBezTo>
                    <a:pt x="474" y="350"/>
                    <a:pt x="471" y="352"/>
                    <a:pt x="471" y="356"/>
                  </a:cubicBezTo>
                  <a:cubicBezTo>
                    <a:pt x="472" y="358"/>
                    <a:pt x="474" y="360"/>
                    <a:pt x="475" y="360"/>
                  </a:cubicBezTo>
                  <a:cubicBezTo>
                    <a:pt x="478" y="360"/>
                    <a:pt x="478" y="358"/>
                    <a:pt x="479" y="357"/>
                  </a:cubicBezTo>
                  <a:cubicBezTo>
                    <a:pt x="482" y="354"/>
                    <a:pt x="486" y="355"/>
                    <a:pt x="490" y="355"/>
                  </a:cubicBezTo>
                  <a:cubicBezTo>
                    <a:pt x="494" y="355"/>
                    <a:pt x="496" y="357"/>
                    <a:pt x="497" y="356"/>
                  </a:cubicBezTo>
                  <a:cubicBezTo>
                    <a:pt x="499" y="355"/>
                    <a:pt x="501" y="354"/>
                    <a:pt x="502" y="354"/>
                  </a:cubicBezTo>
                  <a:cubicBezTo>
                    <a:pt x="501" y="352"/>
                    <a:pt x="501" y="350"/>
                    <a:pt x="500" y="349"/>
                  </a:cubicBezTo>
                  <a:cubicBezTo>
                    <a:pt x="500" y="348"/>
                    <a:pt x="498" y="347"/>
                    <a:pt x="498" y="346"/>
                  </a:cubicBezTo>
                  <a:cubicBezTo>
                    <a:pt x="498" y="345"/>
                    <a:pt x="501" y="344"/>
                    <a:pt x="502" y="344"/>
                  </a:cubicBezTo>
                  <a:cubicBezTo>
                    <a:pt x="508" y="342"/>
                    <a:pt x="522" y="338"/>
                    <a:pt x="529" y="338"/>
                  </a:cubicBezTo>
                  <a:cubicBezTo>
                    <a:pt x="530" y="338"/>
                    <a:pt x="540" y="328"/>
                    <a:pt x="542" y="326"/>
                  </a:cubicBezTo>
                  <a:cubicBezTo>
                    <a:pt x="543" y="325"/>
                    <a:pt x="550" y="325"/>
                    <a:pt x="557" y="325"/>
                  </a:cubicBezTo>
                  <a:cubicBezTo>
                    <a:pt x="559" y="325"/>
                    <a:pt x="561" y="325"/>
                    <a:pt x="564" y="325"/>
                  </a:cubicBezTo>
                  <a:cubicBezTo>
                    <a:pt x="567" y="325"/>
                    <a:pt x="569" y="325"/>
                    <a:pt x="571" y="324"/>
                  </a:cubicBezTo>
                  <a:cubicBezTo>
                    <a:pt x="574" y="324"/>
                    <a:pt x="573" y="323"/>
                    <a:pt x="574" y="322"/>
                  </a:cubicBezTo>
                  <a:cubicBezTo>
                    <a:pt x="580" y="316"/>
                    <a:pt x="579" y="307"/>
                    <a:pt x="587" y="302"/>
                  </a:cubicBezTo>
                  <a:cubicBezTo>
                    <a:pt x="590" y="306"/>
                    <a:pt x="596" y="300"/>
                    <a:pt x="598" y="304"/>
                  </a:cubicBezTo>
                  <a:cubicBezTo>
                    <a:pt x="602" y="311"/>
                    <a:pt x="599" y="322"/>
                    <a:pt x="603" y="329"/>
                  </a:cubicBezTo>
                  <a:lnTo>
                    <a:pt x="603" y="32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170414" y="1613328"/>
              <a:ext cx="1308992" cy="954566"/>
            </a:xfrm>
            <a:custGeom>
              <a:rect b="b" l="l" r="r" t="t"/>
              <a:pathLst>
                <a:path extrusionOk="0" h="222" w="305">
                  <a:moveTo>
                    <a:pt x="218" y="23"/>
                  </a:moveTo>
                  <a:cubicBezTo>
                    <a:pt x="218" y="148"/>
                    <a:pt x="218" y="148"/>
                    <a:pt x="218" y="148"/>
                  </a:cubicBezTo>
                  <a:cubicBezTo>
                    <a:pt x="221" y="151"/>
                    <a:pt x="230" y="146"/>
                    <a:pt x="233" y="152"/>
                  </a:cubicBezTo>
                  <a:cubicBezTo>
                    <a:pt x="236" y="156"/>
                    <a:pt x="242" y="163"/>
                    <a:pt x="248" y="163"/>
                  </a:cubicBezTo>
                  <a:cubicBezTo>
                    <a:pt x="252" y="163"/>
                    <a:pt x="252" y="157"/>
                    <a:pt x="256" y="156"/>
                  </a:cubicBezTo>
                  <a:cubicBezTo>
                    <a:pt x="257" y="156"/>
                    <a:pt x="259" y="156"/>
                    <a:pt x="261" y="155"/>
                  </a:cubicBezTo>
                  <a:cubicBezTo>
                    <a:pt x="270" y="163"/>
                    <a:pt x="274" y="166"/>
                    <a:pt x="282" y="178"/>
                  </a:cubicBezTo>
                  <a:cubicBezTo>
                    <a:pt x="282" y="179"/>
                    <a:pt x="284" y="179"/>
                    <a:pt x="285" y="182"/>
                  </a:cubicBezTo>
                  <a:cubicBezTo>
                    <a:pt x="286" y="185"/>
                    <a:pt x="288" y="190"/>
                    <a:pt x="291" y="193"/>
                  </a:cubicBezTo>
                  <a:cubicBezTo>
                    <a:pt x="293" y="195"/>
                    <a:pt x="296" y="194"/>
                    <a:pt x="298" y="196"/>
                  </a:cubicBezTo>
                  <a:cubicBezTo>
                    <a:pt x="301" y="199"/>
                    <a:pt x="305" y="200"/>
                    <a:pt x="305" y="206"/>
                  </a:cubicBezTo>
                  <a:cubicBezTo>
                    <a:pt x="305" y="209"/>
                    <a:pt x="301" y="210"/>
                    <a:pt x="301" y="212"/>
                  </a:cubicBezTo>
                  <a:cubicBezTo>
                    <a:pt x="300" y="212"/>
                    <a:pt x="300" y="212"/>
                    <a:pt x="299" y="212"/>
                  </a:cubicBezTo>
                  <a:cubicBezTo>
                    <a:pt x="294" y="212"/>
                    <a:pt x="286" y="207"/>
                    <a:pt x="286" y="203"/>
                  </a:cubicBezTo>
                  <a:cubicBezTo>
                    <a:pt x="286" y="201"/>
                    <a:pt x="286" y="202"/>
                    <a:pt x="286" y="199"/>
                  </a:cubicBezTo>
                  <a:cubicBezTo>
                    <a:pt x="286" y="195"/>
                    <a:pt x="283" y="195"/>
                    <a:pt x="278" y="195"/>
                  </a:cubicBezTo>
                  <a:cubicBezTo>
                    <a:pt x="274" y="195"/>
                    <a:pt x="273" y="192"/>
                    <a:pt x="273" y="191"/>
                  </a:cubicBezTo>
                  <a:cubicBezTo>
                    <a:pt x="273" y="188"/>
                    <a:pt x="277" y="188"/>
                    <a:pt x="277" y="186"/>
                  </a:cubicBezTo>
                  <a:cubicBezTo>
                    <a:pt x="277" y="184"/>
                    <a:pt x="277" y="183"/>
                    <a:pt x="277" y="182"/>
                  </a:cubicBezTo>
                  <a:cubicBezTo>
                    <a:pt x="272" y="182"/>
                    <a:pt x="273" y="186"/>
                    <a:pt x="269" y="186"/>
                  </a:cubicBezTo>
                  <a:cubicBezTo>
                    <a:pt x="268" y="186"/>
                    <a:pt x="265" y="183"/>
                    <a:pt x="265" y="181"/>
                  </a:cubicBezTo>
                  <a:cubicBezTo>
                    <a:pt x="265" y="178"/>
                    <a:pt x="267" y="177"/>
                    <a:pt x="268" y="175"/>
                  </a:cubicBezTo>
                  <a:cubicBezTo>
                    <a:pt x="266" y="174"/>
                    <a:pt x="264" y="171"/>
                    <a:pt x="263" y="173"/>
                  </a:cubicBezTo>
                  <a:cubicBezTo>
                    <a:pt x="258" y="173"/>
                    <a:pt x="256" y="171"/>
                    <a:pt x="254" y="169"/>
                  </a:cubicBezTo>
                  <a:cubicBezTo>
                    <a:pt x="253" y="171"/>
                    <a:pt x="252" y="174"/>
                    <a:pt x="250" y="174"/>
                  </a:cubicBezTo>
                  <a:cubicBezTo>
                    <a:pt x="244" y="174"/>
                    <a:pt x="240" y="166"/>
                    <a:pt x="236" y="163"/>
                  </a:cubicBezTo>
                  <a:cubicBezTo>
                    <a:pt x="229" y="158"/>
                    <a:pt x="219" y="158"/>
                    <a:pt x="210" y="153"/>
                  </a:cubicBezTo>
                  <a:cubicBezTo>
                    <a:pt x="195" y="153"/>
                    <a:pt x="195" y="153"/>
                    <a:pt x="195" y="153"/>
                  </a:cubicBezTo>
                  <a:cubicBezTo>
                    <a:pt x="185" y="150"/>
                    <a:pt x="173" y="149"/>
                    <a:pt x="168" y="139"/>
                  </a:cubicBezTo>
                  <a:cubicBezTo>
                    <a:pt x="164" y="140"/>
                    <a:pt x="158" y="142"/>
                    <a:pt x="156" y="143"/>
                  </a:cubicBezTo>
                  <a:cubicBezTo>
                    <a:pt x="157" y="145"/>
                    <a:pt x="157" y="146"/>
                    <a:pt x="159" y="147"/>
                  </a:cubicBezTo>
                  <a:cubicBezTo>
                    <a:pt x="155" y="153"/>
                    <a:pt x="137" y="163"/>
                    <a:pt x="130" y="163"/>
                  </a:cubicBezTo>
                  <a:cubicBezTo>
                    <a:pt x="129" y="163"/>
                    <a:pt x="127" y="162"/>
                    <a:pt x="127" y="161"/>
                  </a:cubicBezTo>
                  <a:cubicBezTo>
                    <a:pt x="127" y="160"/>
                    <a:pt x="129" y="159"/>
                    <a:pt x="129" y="159"/>
                  </a:cubicBezTo>
                  <a:cubicBezTo>
                    <a:pt x="128" y="157"/>
                    <a:pt x="129" y="157"/>
                    <a:pt x="129" y="156"/>
                  </a:cubicBezTo>
                  <a:cubicBezTo>
                    <a:pt x="129" y="149"/>
                    <a:pt x="133" y="144"/>
                    <a:pt x="142" y="142"/>
                  </a:cubicBezTo>
                  <a:cubicBezTo>
                    <a:pt x="142" y="141"/>
                    <a:pt x="142" y="140"/>
                    <a:pt x="142" y="139"/>
                  </a:cubicBezTo>
                  <a:cubicBezTo>
                    <a:pt x="140" y="139"/>
                    <a:pt x="140" y="139"/>
                    <a:pt x="139" y="139"/>
                  </a:cubicBezTo>
                  <a:cubicBezTo>
                    <a:pt x="132" y="139"/>
                    <a:pt x="113" y="155"/>
                    <a:pt x="113" y="164"/>
                  </a:cubicBezTo>
                  <a:cubicBezTo>
                    <a:pt x="113" y="166"/>
                    <a:pt x="113" y="167"/>
                    <a:pt x="113" y="168"/>
                  </a:cubicBezTo>
                  <a:cubicBezTo>
                    <a:pt x="113" y="175"/>
                    <a:pt x="107" y="177"/>
                    <a:pt x="100" y="180"/>
                  </a:cubicBezTo>
                  <a:cubicBezTo>
                    <a:pt x="96" y="181"/>
                    <a:pt x="95" y="184"/>
                    <a:pt x="93" y="187"/>
                  </a:cubicBezTo>
                  <a:cubicBezTo>
                    <a:pt x="88" y="193"/>
                    <a:pt x="79" y="195"/>
                    <a:pt x="74" y="200"/>
                  </a:cubicBezTo>
                  <a:cubicBezTo>
                    <a:pt x="70" y="204"/>
                    <a:pt x="59" y="208"/>
                    <a:pt x="51" y="209"/>
                  </a:cubicBezTo>
                  <a:cubicBezTo>
                    <a:pt x="41" y="210"/>
                    <a:pt x="35" y="222"/>
                    <a:pt x="23" y="219"/>
                  </a:cubicBezTo>
                  <a:cubicBezTo>
                    <a:pt x="26" y="214"/>
                    <a:pt x="32" y="216"/>
                    <a:pt x="37" y="213"/>
                  </a:cubicBezTo>
                  <a:cubicBezTo>
                    <a:pt x="40" y="211"/>
                    <a:pt x="43" y="205"/>
                    <a:pt x="46" y="203"/>
                  </a:cubicBezTo>
                  <a:cubicBezTo>
                    <a:pt x="51" y="201"/>
                    <a:pt x="56" y="203"/>
                    <a:pt x="60" y="199"/>
                  </a:cubicBezTo>
                  <a:cubicBezTo>
                    <a:pt x="65" y="193"/>
                    <a:pt x="76" y="188"/>
                    <a:pt x="83" y="183"/>
                  </a:cubicBezTo>
                  <a:cubicBezTo>
                    <a:pt x="89" y="179"/>
                    <a:pt x="89" y="170"/>
                    <a:pt x="96" y="166"/>
                  </a:cubicBezTo>
                  <a:cubicBezTo>
                    <a:pt x="92" y="166"/>
                    <a:pt x="92" y="166"/>
                    <a:pt x="92" y="166"/>
                  </a:cubicBezTo>
                  <a:cubicBezTo>
                    <a:pt x="88" y="168"/>
                    <a:pt x="86" y="170"/>
                    <a:pt x="81" y="170"/>
                  </a:cubicBezTo>
                  <a:cubicBezTo>
                    <a:pt x="78" y="170"/>
                    <a:pt x="76" y="168"/>
                    <a:pt x="74" y="168"/>
                  </a:cubicBezTo>
                  <a:cubicBezTo>
                    <a:pt x="73" y="170"/>
                    <a:pt x="72" y="171"/>
                    <a:pt x="72" y="173"/>
                  </a:cubicBezTo>
                  <a:cubicBezTo>
                    <a:pt x="65" y="170"/>
                    <a:pt x="63" y="168"/>
                    <a:pt x="58" y="165"/>
                  </a:cubicBezTo>
                  <a:cubicBezTo>
                    <a:pt x="57" y="166"/>
                    <a:pt x="57" y="168"/>
                    <a:pt x="57" y="169"/>
                  </a:cubicBezTo>
                  <a:cubicBezTo>
                    <a:pt x="55" y="169"/>
                    <a:pt x="55" y="169"/>
                    <a:pt x="54" y="169"/>
                  </a:cubicBezTo>
                  <a:cubicBezTo>
                    <a:pt x="52" y="169"/>
                    <a:pt x="51" y="171"/>
                    <a:pt x="50" y="171"/>
                  </a:cubicBezTo>
                  <a:cubicBezTo>
                    <a:pt x="48" y="171"/>
                    <a:pt x="47" y="166"/>
                    <a:pt x="47" y="164"/>
                  </a:cubicBezTo>
                  <a:cubicBezTo>
                    <a:pt x="47" y="161"/>
                    <a:pt x="47" y="161"/>
                    <a:pt x="47" y="158"/>
                  </a:cubicBezTo>
                  <a:cubicBezTo>
                    <a:pt x="47" y="158"/>
                    <a:pt x="47" y="154"/>
                    <a:pt x="45" y="154"/>
                  </a:cubicBezTo>
                  <a:cubicBezTo>
                    <a:pt x="42" y="154"/>
                    <a:pt x="40" y="159"/>
                    <a:pt x="39" y="159"/>
                  </a:cubicBezTo>
                  <a:cubicBezTo>
                    <a:pt x="35" y="159"/>
                    <a:pt x="22" y="148"/>
                    <a:pt x="20" y="146"/>
                  </a:cubicBezTo>
                  <a:cubicBezTo>
                    <a:pt x="21" y="146"/>
                    <a:pt x="22" y="145"/>
                    <a:pt x="24" y="145"/>
                  </a:cubicBezTo>
                  <a:cubicBezTo>
                    <a:pt x="22" y="139"/>
                    <a:pt x="12" y="137"/>
                    <a:pt x="12" y="133"/>
                  </a:cubicBezTo>
                  <a:cubicBezTo>
                    <a:pt x="12" y="124"/>
                    <a:pt x="28" y="117"/>
                    <a:pt x="34" y="117"/>
                  </a:cubicBezTo>
                  <a:cubicBezTo>
                    <a:pt x="36" y="117"/>
                    <a:pt x="56" y="109"/>
                    <a:pt x="56" y="105"/>
                  </a:cubicBezTo>
                  <a:cubicBezTo>
                    <a:pt x="56" y="103"/>
                    <a:pt x="51" y="99"/>
                    <a:pt x="51" y="98"/>
                  </a:cubicBezTo>
                  <a:cubicBezTo>
                    <a:pt x="54" y="97"/>
                    <a:pt x="53" y="97"/>
                    <a:pt x="55" y="98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3" y="94"/>
                    <a:pt x="53" y="94"/>
                    <a:pt x="51" y="94"/>
                  </a:cubicBezTo>
                  <a:cubicBezTo>
                    <a:pt x="47" y="94"/>
                    <a:pt x="45" y="99"/>
                    <a:pt x="39" y="99"/>
                  </a:cubicBezTo>
                  <a:cubicBezTo>
                    <a:pt x="33" y="99"/>
                    <a:pt x="31" y="96"/>
                    <a:pt x="27" y="97"/>
                  </a:cubicBezTo>
                  <a:cubicBezTo>
                    <a:pt x="21" y="97"/>
                    <a:pt x="14" y="97"/>
                    <a:pt x="12" y="97"/>
                  </a:cubicBezTo>
                  <a:cubicBezTo>
                    <a:pt x="11" y="92"/>
                    <a:pt x="8" y="91"/>
                    <a:pt x="8" y="89"/>
                  </a:cubicBezTo>
                  <a:cubicBezTo>
                    <a:pt x="8" y="88"/>
                    <a:pt x="8" y="87"/>
                    <a:pt x="9" y="86"/>
                  </a:cubicBezTo>
                  <a:cubicBezTo>
                    <a:pt x="4" y="86"/>
                    <a:pt x="1" y="84"/>
                    <a:pt x="0" y="81"/>
                  </a:cubicBezTo>
                  <a:cubicBezTo>
                    <a:pt x="7" y="77"/>
                    <a:pt x="19" y="73"/>
                    <a:pt x="26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78"/>
                    <a:pt x="36" y="75"/>
                    <a:pt x="42" y="75"/>
                  </a:cubicBezTo>
                  <a:cubicBezTo>
                    <a:pt x="46" y="75"/>
                    <a:pt x="46" y="76"/>
                    <a:pt x="50" y="75"/>
                  </a:cubicBezTo>
                  <a:cubicBezTo>
                    <a:pt x="47" y="66"/>
                    <a:pt x="41" y="65"/>
                    <a:pt x="32" y="61"/>
                  </a:cubicBezTo>
                  <a:cubicBezTo>
                    <a:pt x="30" y="60"/>
                    <a:pt x="27" y="52"/>
                    <a:pt x="24" y="50"/>
                  </a:cubicBezTo>
                  <a:cubicBezTo>
                    <a:pt x="20" y="48"/>
                    <a:pt x="9" y="46"/>
                    <a:pt x="9" y="44"/>
                  </a:cubicBezTo>
                  <a:cubicBezTo>
                    <a:pt x="9" y="44"/>
                    <a:pt x="13" y="36"/>
                    <a:pt x="1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7" y="24"/>
                    <a:pt x="50" y="13"/>
                    <a:pt x="65" y="8"/>
                  </a:cubicBezTo>
                  <a:cubicBezTo>
                    <a:pt x="69" y="7"/>
                    <a:pt x="72" y="9"/>
                    <a:pt x="76" y="8"/>
                  </a:cubicBezTo>
                  <a:cubicBezTo>
                    <a:pt x="81" y="6"/>
                    <a:pt x="84" y="0"/>
                    <a:pt x="88" y="0"/>
                  </a:cubicBezTo>
                  <a:cubicBezTo>
                    <a:pt x="92" y="0"/>
                    <a:pt x="94" y="3"/>
                    <a:pt x="97" y="4"/>
                  </a:cubicBezTo>
                  <a:cubicBezTo>
                    <a:pt x="96" y="6"/>
                    <a:pt x="96" y="6"/>
                    <a:pt x="95" y="8"/>
                  </a:cubicBezTo>
                  <a:cubicBezTo>
                    <a:pt x="98" y="8"/>
                    <a:pt x="100" y="6"/>
                    <a:pt x="102" y="4"/>
                  </a:cubicBezTo>
                  <a:cubicBezTo>
                    <a:pt x="105" y="5"/>
                    <a:pt x="106" y="6"/>
                    <a:pt x="109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6" y="9"/>
                    <a:pt x="127" y="11"/>
                    <a:pt x="131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9" y="18"/>
                    <a:pt x="177" y="20"/>
                    <a:pt x="186" y="20"/>
                  </a:cubicBezTo>
                  <a:cubicBezTo>
                    <a:pt x="191" y="20"/>
                    <a:pt x="194" y="18"/>
                    <a:pt x="199" y="18"/>
                  </a:cubicBezTo>
                  <a:cubicBezTo>
                    <a:pt x="208" y="18"/>
                    <a:pt x="210" y="21"/>
                    <a:pt x="218" y="24"/>
                  </a:cubicBezTo>
                  <a:cubicBezTo>
                    <a:pt x="218" y="23"/>
                    <a:pt x="218" y="23"/>
                    <a:pt x="218" y="2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5351118" y="2456997"/>
              <a:ext cx="58710" cy="80454"/>
            </a:xfrm>
            <a:custGeom>
              <a:rect b="b" l="l" r="r" t="t"/>
              <a:pathLst>
                <a:path extrusionOk="0" h="19" w="14">
                  <a:moveTo>
                    <a:pt x="6" y="7"/>
                  </a:moveTo>
                  <a:cubicBezTo>
                    <a:pt x="2" y="6"/>
                    <a:pt x="3" y="5"/>
                    <a:pt x="0" y="7"/>
                  </a:cubicBezTo>
                  <a:cubicBezTo>
                    <a:pt x="0" y="0"/>
                    <a:pt x="1" y="0"/>
                    <a:pt x="7" y="1"/>
                  </a:cubicBezTo>
                  <a:cubicBezTo>
                    <a:pt x="7" y="9"/>
                    <a:pt x="14" y="10"/>
                    <a:pt x="14" y="16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9" y="19"/>
                    <a:pt x="6" y="13"/>
                    <a:pt x="6" y="13"/>
                  </a:cubicBezTo>
                  <a:cubicBezTo>
                    <a:pt x="6" y="11"/>
                    <a:pt x="5" y="8"/>
                    <a:pt x="6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5255444" y="2361323"/>
              <a:ext cx="69580" cy="100022"/>
            </a:xfrm>
            <a:custGeom>
              <a:rect b="b" l="l" r="r" t="t"/>
              <a:pathLst>
                <a:path extrusionOk="0" h="23" w="16">
                  <a:moveTo>
                    <a:pt x="10" y="12"/>
                  </a:moveTo>
                  <a:cubicBezTo>
                    <a:pt x="10" y="13"/>
                    <a:pt x="13" y="13"/>
                    <a:pt x="13" y="12"/>
                  </a:cubicBezTo>
                  <a:cubicBezTo>
                    <a:pt x="13" y="16"/>
                    <a:pt x="16" y="20"/>
                    <a:pt x="13" y="23"/>
                  </a:cubicBezTo>
                  <a:cubicBezTo>
                    <a:pt x="9" y="20"/>
                    <a:pt x="8" y="16"/>
                    <a:pt x="8" y="12"/>
                  </a:cubicBezTo>
                  <a:cubicBezTo>
                    <a:pt x="4" y="11"/>
                    <a:pt x="0" y="7"/>
                    <a:pt x="0" y="3"/>
                  </a:cubicBezTo>
                  <a:cubicBezTo>
                    <a:pt x="0" y="1"/>
                    <a:pt x="3" y="0"/>
                    <a:pt x="4" y="0"/>
                  </a:cubicBezTo>
                  <a:cubicBezTo>
                    <a:pt x="9" y="0"/>
                    <a:pt x="6" y="3"/>
                    <a:pt x="10" y="0"/>
                  </a:cubicBezTo>
                  <a:cubicBezTo>
                    <a:pt x="10" y="8"/>
                    <a:pt x="9" y="8"/>
                    <a:pt x="10" y="1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5855579" y="1437201"/>
              <a:ext cx="643625" cy="339207"/>
            </a:xfrm>
            <a:custGeom>
              <a:rect b="b" l="l" r="r" t="t"/>
              <a:pathLst>
                <a:path extrusionOk="0" h="79" w="150">
                  <a:moveTo>
                    <a:pt x="139" y="62"/>
                  </a:moveTo>
                  <a:cubicBezTo>
                    <a:pt x="137" y="62"/>
                    <a:pt x="135" y="63"/>
                    <a:pt x="135" y="65"/>
                  </a:cubicBezTo>
                  <a:cubicBezTo>
                    <a:pt x="135" y="67"/>
                    <a:pt x="138" y="67"/>
                    <a:pt x="139" y="67"/>
                  </a:cubicBezTo>
                  <a:cubicBezTo>
                    <a:pt x="140" y="70"/>
                    <a:pt x="141" y="71"/>
                    <a:pt x="142" y="71"/>
                  </a:cubicBezTo>
                  <a:cubicBezTo>
                    <a:pt x="140" y="77"/>
                    <a:pt x="133" y="77"/>
                    <a:pt x="126" y="77"/>
                  </a:cubicBezTo>
                  <a:cubicBezTo>
                    <a:pt x="115" y="77"/>
                    <a:pt x="111" y="68"/>
                    <a:pt x="102" y="68"/>
                  </a:cubicBezTo>
                  <a:cubicBezTo>
                    <a:pt x="97" y="68"/>
                    <a:pt x="99" y="71"/>
                    <a:pt x="95" y="73"/>
                  </a:cubicBezTo>
                  <a:cubicBezTo>
                    <a:pt x="87" y="77"/>
                    <a:pt x="80" y="75"/>
                    <a:pt x="74" y="79"/>
                  </a:cubicBezTo>
                  <a:cubicBezTo>
                    <a:pt x="61" y="79"/>
                    <a:pt x="56" y="79"/>
                    <a:pt x="48" y="79"/>
                  </a:cubicBezTo>
                  <a:cubicBezTo>
                    <a:pt x="44" y="79"/>
                    <a:pt x="47" y="74"/>
                    <a:pt x="43" y="72"/>
                  </a:cubicBezTo>
                  <a:cubicBezTo>
                    <a:pt x="40" y="69"/>
                    <a:pt x="31" y="70"/>
                    <a:pt x="27" y="70"/>
                  </a:cubicBezTo>
                  <a:cubicBezTo>
                    <a:pt x="21" y="70"/>
                    <a:pt x="16" y="64"/>
                    <a:pt x="14" y="60"/>
                  </a:cubicBezTo>
                  <a:cubicBezTo>
                    <a:pt x="21" y="55"/>
                    <a:pt x="30" y="54"/>
                    <a:pt x="42" y="54"/>
                  </a:cubicBezTo>
                  <a:cubicBezTo>
                    <a:pt x="46" y="54"/>
                    <a:pt x="48" y="53"/>
                    <a:pt x="51" y="53"/>
                  </a:cubicBezTo>
                  <a:cubicBezTo>
                    <a:pt x="49" y="52"/>
                    <a:pt x="47" y="50"/>
                    <a:pt x="44" y="50"/>
                  </a:cubicBezTo>
                  <a:cubicBezTo>
                    <a:pt x="39" y="50"/>
                    <a:pt x="32" y="50"/>
                    <a:pt x="29" y="50"/>
                  </a:cubicBezTo>
                  <a:cubicBezTo>
                    <a:pt x="23" y="50"/>
                    <a:pt x="7" y="53"/>
                    <a:pt x="7" y="45"/>
                  </a:cubicBezTo>
                  <a:cubicBezTo>
                    <a:pt x="7" y="39"/>
                    <a:pt x="15" y="41"/>
                    <a:pt x="18" y="39"/>
                  </a:cubicBezTo>
                  <a:cubicBezTo>
                    <a:pt x="14" y="38"/>
                    <a:pt x="12" y="39"/>
                    <a:pt x="8" y="39"/>
                  </a:cubicBezTo>
                  <a:cubicBezTo>
                    <a:pt x="5" y="39"/>
                    <a:pt x="0" y="34"/>
                    <a:pt x="0" y="33"/>
                  </a:cubicBezTo>
                  <a:cubicBezTo>
                    <a:pt x="0" y="19"/>
                    <a:pt x="26" y="9"/>
                    <a:pt x="36" y="9"/>
                  </a:cubicBezTo>
                  <a:cubicBezTo>
                    <a:pt x="40" y="9"/>
                    <a:pt x="40" y="17"/>
                    <a:pt x="41" y="19"/>
                  </a:cubicBezTo>
                  <a:cubicBezTo>
                    <a:pt x="43" y="17"/>
                    <a:pt x="45" y="13"/>
                    <a:pt x="50" y="13"/>
                  </a:cubicBezTo>
                  <a:cubicBezTo>
                    <a:pt x="58" y="13"/>
                    <a:pt x="61" y="17"/>
                    <a:pt x="63" y="22"/>
                  </a:cubicBezTo>
                  <a:cubicBezTo>
                    <a:pt x="66" y="21"/>
                    <a:pt x="68" y="21"/>
                    <a:pt x="71" y="20"/>
                  </a:cubicBezTo>
                  <a:cubicBezTo>
                    <a:pt x="71" y="17"/>
                    <a:pt x="71" y="17"/>
                    <a:pt x="70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80" y="16"/>
                    <a:pt x="84" y="20"/>
                    <a:pt x="86" y="23"/>
                  </a:cubicBezTo>
                  <a:cubicBezTo>
                    <a:pt x="87" y="26"/>
                    <a:pt x="85" y="34"/>
                    <a:pt x="91" y="34"/>
                  </a:cubicBezTo>
                  <a:cubicBezTo>
                    <a:pt x="93" y="34"/>
                    <a:pt x="93" y="32"/>
                    <a:pt x="94" y="31"/>
                  </a:cubicBezTo>
                  <a:cubicBezTo>
                    <a:pt x="92" y="28"/>
                    <a:pt x="88" y="14"/>
                    <a:pt x="88" y="11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8" y="8"/>
                    <a:pt x="96" y="10"/>
                    <a:pt x="101" y="8"/>
                  </a:cubicBezTo>
                  <a:cubicBezTo>
                    <a:pt x="101" y="7"/>
                    <a:pt x="101" y="6"/>
                    <a:pt x="101" y="5"/>
                  </a:cubicBezTo>
                  <a:cubicBezTo>
                    <a:pt x="101" y="2"/>
                    <a:pt x="105" y="0"/>
                    <a:pt x="109" y="0"/>
                  </a:cubicBezTo>
                  <a:cubicBezTo>
                    <a:pt x="114" y="0"/>
                    <a:pt x="119" y="2"/>
                    <a:pt x="119" y="6"/>
                  </a:cubicBezTo>
                  <a:cubicBezTo>
                    <a:pt x="119" y="11"/>
                    <a:pt x="113" y="13"/>
                    <a:pt x="113" y="16"/>
                  </a:cubicBezTo>
                  <a:cubicBezTo>
                    <a:pt x="113" y="26"/>
                    <a:pt x="121" y="33"/>
                    <a:pt x="121" y="40"/>
                  </a:cubicBezTo>
                  <a:cubicBezTo>
                    <a:pt x="121" y="49"/>
                    <a:pt x="145" y="56"/>
                    <a:pt x="150" y="60"/>
                  </a:cubicBezTo>
                  <a:cubicBezTo>
                    <a:pt x="145" y="63"/>
                    <a:pt x="144" y="62"/>
                    <a:pt x="139" y="6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5616394" y="1382841"/>
              <a:ext cx="360951" cy="239184"/>
            </a:xfrm>
            <a:custGeom>
              <a:rect b="b" l="l" r="r" t="t"/>
              <a:pathLst>
                <a:path extrusionOk="0" h="56" w="84">
                  <a:moveTo>
                    <a:pt x="18" y="53"/>
                  </a:moveTo>
                  <a:cubicBezTo>
                    <a:pt x="17" y="53"/>
                    <a:pt x="15" y="49"/>
                    <a:pt x="14" y="47"/>
                  </a:cubicBezTo>
                  <a:cubicBezTo>
                    <a:pt x="12" y="44"/>
                    <a:pt x="0" y="45"/>
                    <a:pt x="0" y="42"/>
                  </a:cubicBezTo>
                  <a:cubicBezTo>
                    <a:pt x="0" y="32"/>
                    <a:pt x="15" y="24"/>
                    <a:pt x="15" y="14"/>
                  </a:cubicBezTo>
                  <a:cubicBezTo>
                    <a:pt x="15" y="11"/>
                    <a:pt x="11" y="7"/>
                    <a:pt x="10" y="4"/>
                  </a:cubicBezTo>
                  <a:cubicBezTo>
                    <a:pt x="17" y="1"/>
                    <a:pt x="21" y="4"/>
                    <a:pt x="28" y="4"/>
                  </a:cubicBezTo>
                  <a:cubicBezTo>
                    <a:pt x="31" y="4"/>
                    <a:pt x="34" y="0"/>
                    <a:pt x="39" y="2"/>
                  </a:cubicBezTo>
                  <a:cubicBezTo>
                    <a:pt x="45" y="3"/>
                    <a:pt x="48" y="7"/>
                    <a:pt x="54" y="7"/>
                  </a:cubicBezTo>
                  <a:cubicBezTo>
                    <a:pt x="57" y="10"/>
                    <a:pt x="61" y="6"/>
                    <a:pt x="64" y="6"/>
                  </a:cubicBezTo>
                  <a:cubicBezTo>
                    <a:pt x="70" y="6"/>
                    <a:pt x="84" y="12"/>
                    <a:pt x="84" y="19"/>
                  </a:cubicBezTo>
                  <a:cubicBezTo>
                    <a:pt x="84" y="22"/>
                    <a:pt x="69" y="24"/>
                    <a:pt x="66" y="25"/>
                  </a:cubicBezTo>
                  <a:cubicBezTo>
                    <a:pt x="57" y="28"/>
                    <a:pt x="45" y="40"/>
                    <a:pt x="45" y="47"/>
                  </a:cubicBezTo>
                  <a:cubicBezTo>
                    <a:pt x="45" y="49"/>
                    <a:pt x="25" y="56"/>
                    <a:pt x="23" y="56"/>
                  </a:cubicBezTo>
                  <a:cubicBezTo>
                    <a:pt x="21" y="56"/>
                    <a:pt x="20" y="53"/>
                    <a:pt x="18" y="5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903417" y="1215413"/>
              <a:ext cx="434881" cy="184826"/>
            </a:xfrm>
            <a:custGeom>
              <a:rect b="b" l="l" r="r" t="t"/>
              <a:pathLst>
                <a:path extrusionOk="0" h="43" w="101">
                  <a:moveTo>
                    <a:pt x="35" y="43"/>
                  </a:moveTo>
                  <a:cubicBezTo>
                    <a:pt x="31" y="43"/>
                    <a:pt x="27" y="40"/>
                    <a:pt x="27" y="38"/>
                  </a:cubicBezTo>
                  <a:cubicBezTo>
                    <a:pt x="27" y="34"/>
                    <a:pt x="31" y="35"/>
                    <a:pt x="35" y="35"/>
                  </a:cubicBezTo>
                  <a:cubicBezTo>
                    <a:pt x="33" y="32"/>
                    <a:pt x="30" y="31"/>
                    <a:pt x="30" y="28"/>
                  </a:cubicBezTo>
                  <a:cubicBezTo>
                    <a:pt x="28" y="28"/>
                    <a:pt x="27" y="30"/>
                    <a:pt x="27" y="32"/>
                  </a:cubicBezTo>
                  <a:cubicBezTo>
                    <a:pt x="22" y="32"/>
                    <a:pt x="18" y="34"/>
                    <a:pt x="14" y="34"/>
                  </a:cubicBezTo>
                  <a:cubicBezTo>
                    <a:pt x="11" y="34"/>
                    <a:pt x="6" y="32"/>
                    <a:pt x="4" y="32"/>
                  </a:cubicBezTo>
                  <a:cubicBezTo>
                    <a:pt x="2" y="32"/>
                    <a:pt x="0" y="30"/>
                    <a:pt x="0" y="28"/>
                  </a:cubicBezTo>
                  <a:cubicBezTo>
                    <a:pt x="0" y="25"/>
                    <a:pt x="1" y="25"/>
                    <a:pt x="0" y="23"/>
                  </a:cubicBezTo>
                  <a:cubicBezTo>
                    <a:pt x="3" y="23"/>
                    <a:pt x="4" y="20"/>
                    <a:pt x="7" y="20"/>
                  </a:cubicBezTo>
                  <a:cubicBezTo>
                    <a:pt x="13" y="20"/>
                    <a:pt x="16" y="23"/>
                    <a:pt x="20" y="23"/>
                  </a:cubicBezTo>
                  <a:cubicBezTo>
                    <a:pt x="15" y="23"/>
                    <a:pt x="11" y="21"/>
                    <a:pt x="7" y="2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5"/>
                    <a:pt x="12" y="15"/>
                    <a:pt x="12" y="15"/>
                  </a:cubicBezTo>
                  <a:cubicBezTo>
                    <a:pt x="13" y="15"/>
                    <a:pt x="22" y="17"/>
                    <a:pt x="25" y="17"/>
                  </a:cubicBezTo>
                  <a:cubicBezTo>
                    <a:pt x="20" y="16"/>
                    <a:pt x="15" y="17"/>
                    <a:pt x="11" y="14"/>
                  </a:cubicBezTo>
                  <a:cubicBezTo>
                    <a:pt x="12" y="12"/>
                    <a:pt x="14" y="11"/>
                    <a:pt x="16" y="11"/>
                  </a:cubicBezTo>
                  <a:cubicBezTo>
                    <a:pt x="20" y="11"/>
                    <a:pt x="21" y="12"/>
                    <a:pt x="24" y="12"/>
                  </a:cubicBezTo>
                  <a:cubicBezTo>
                    <a:pt x="20" y="12"/>
                    <a:pt x="15" y="12"/>
                    <a:pt x="15" y="8"/>
                  </a:cubicBezTo>
                  <a:cubicBezTo>
                    <a:pt x="20" y="7"/>
                    <a:pt x="22" y="8"/>
                    <a:pt x="25" y="8"/>
                  </a:cubicBezTo>
                  <a:cubicBezTo>
                    <a:pt x="26" y="8"/>
                    <a:pt x="29" y="9"/>
                    <a:pt x="29" y="12"/>
                  </a:cubicBezTo>
                  <a:cubicBezTo>
                    <a:pt x="33" y="12"/>
                    <a:pt x="35" y="12"/>
                    <a:pt x="36" y="12"/>
                  </a:cubicBezTo>
                  <a:cubicBezTo>
                    <a:pt x="45" y="12"/>
                    <a:pt x="51" y="23"/>
                    <a:pt x="63" y="23"/>
                  </a:cubicBezTo>
                  <a:cubicBezTo>
                    <a:pt x="67" y="23"/>
                    <a:pt x="68" y="22"/>
                    <a:pt x="70" y="20"/>
                  </a:cubicBezTo>
                  <a:cubicBezTo>
                    <a:pt x="66" y="20"/>
                    <a:pt x="65" y="19"/>
                    <a:pt x="64" y="19"/>
                  </a:cubicBezTo>
                  <a:cubicBezTo>
                    <a:pt x="64" y="18"/>
                    <a:pt x="66" y="18"/>
                    <a:pt x="67" y="18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14"/>
                    <a:pt x="60" y="12"/>
                    <a:pt x="60" y="10"/>
                  </a:cubicBezTo>
                  <a:cubicBezTo>
                    <a:pt x="60" y="5"/>
                    <a:pt x="67" y="3"/>
                    <a:pt x="70" y="0"/>
                  </a:cubicBezTo>
                  <a:cubicBezTo>
                    <a:pt x="72" y="1"/>
                    <a:pt x="73" y="2"/>
                    <a:pt x="75" y="2"/>
                  </a:cubicBezTo>
                  <a:cubicBezTo>
                    <a:pt x="75" y="5"/>
                    <a:pt x="75" y="5"/>
                    <a:pt x="75" y="6"/>
                  </a:cubicBezTo>
                  <a:cubicBezTo>
                    <a:pt x="75" y="10"/>
                    <a:pt x="81" y="17"/>
                    <a:pt x="86" y="17"/>
                  </a:cubicBezTo>
                  <a:cubicBezTo>
                    <a:pt x="89" y="17"/>
                    <a:pt x="90" y="13"/>
                    <a:pt x="94" y="13"/>
                  </a:cubicBezTo>
                  <a:cubicBezTo>
                    <a:pt x="97" y="13"/>
                    <a:pt x="101" y="17"/>
                    <a:pt x="101" y="20"/>
                  </a:cubicBezTo>
                  <a:cubicBezTo>
                    <a:pt x="101" y="24"/>
                    <a:pt x="94" y="33"/>
                    <a:pt x="91" y="34"/>
                  </a:cubicBezTo>
                  <a:cubicBezTo>
                    <a:pt x="89" y="34"/>
                    <a:pt x="72" y="32"/>
                    <a:pt x="72" y="33"/>
                  </a:cubicBezTo>
                  <a:cubicBezTo>
                    <a:pt x="72" y="34"/>
                    <a:pt x="54" y="38"/>
                    <a:pt x="53" y="38"/>
                  </a:cubicBezTo>
                  <a:cubicBezTo>
                    <a:pt x="47" y="41"/>
                    <a:pt x="42" y="43"/>
                    <a:pt x="35" y="4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5844707" y="1278469"/>
              <a:ext cx="54360" cy="43488"/>
            </a:xfrm>
            <a:custGeom>
              <a:rect b="b" l="l" r="r" t="t"/>
              <a:pathLst>
                <a:path extrusionOk="0" h="10" w="13">
                  <a:moveTo>
                    <a:pt x="5" y="10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0" y="2"/>
                    <a:pt x="10" y="0"/>
                    <a:pt x="13" y="0"/>
                  </a:cubicBezTo>
                  <a:cubicBezTo>
                    <a:pt x="13" y="4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5999091" y="1219761"/>
              <a:ext cx="41314" cy="17396"/>
            </a:xfrm>
            <a:custGeom>
              <a:rect b="b" l="l" r="r" t="t"/>
              <a:pathLst>
                <a:path extrusionOk="0" h="4" w="10">
                  <a:moveTo>
                    <a:pt x="4" y="4"/>
                  </a:moveTo>
                  <a:cubicBezTo>
                    <a:pt x="3" y="4"/>
                    <a:pt x="0" y="2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5718591" y="1163227"/>
              <a:ext cx="245708" cy="136988"/>
            </a:xfrm>
            <a:custGeom>
              <a:rect b="b" l="l" r="r" t="t"/>
              <a:pathLst>
                <a:path extrusionOk="0" h="32" w="57">
                  <a:moveTo>
                    <a:pt x="57" y="5"/>
                  </a:moveTo>
                  <a:cubicBezTo>
                    <a:pt x="57" y="7"/>
                    <a:pt x="56" y="9"/>
                    <a:pt x="54" y="9"/>
                  </a:cubicBezTo>
                  <a:cubicBezTo>
                    <a:pt x="54" y="12"/>
                    <a:pt x="56" y="13"/>
                    <a:pt x="56" y="15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39" y="24"/>
                    <a:pt x="39" y="18"/>
                    <a:pt x="37" y="16"/>
                  </a:cubicBezTo>
                  <a:cubicBezTo>
                    <a:pt x="36" y="21"/>
                    <a:pt x="32" y="26"/>
                    <a:pt x="27" y="25"/>
                  </a:cubicBezTo>
                  <a:cubicBezTo>
                    <a:pt x="26" y="28"/>
                    <a:pt x="24" y="32"/>
                    <a:pt x="21" y="32"/>
                  </a:cubicBezTo>
                  <a:cubicBezTo>
                    <a:pt x="18" y="32"/>
                    <a:pt x="16" y="28"/>
                    <a:pt x="16" y="27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6" y="27"/>
                    <a:pt x="5" y="29"/>
                    <a:pt x="3" y="30"/>
                  </a:cubicBezTo>
                  <a:cubicBezTo>
                    <a:pt x="2" y="28"/>
                    <a:pt x="0" y="26"/>
                    <a:pt x="0" y="25"/>
                  </a:cubicBezTo>
                  <a:cubicBezTo>
                    <a:pt x="0" y="25"/>
                    <a:pt x="5" y="21"/>
                    <a:pt x="6" y="20"/>
                  </a:cubicBezTo>
                  <a:cubicBezTo>
                    <a:pt x="11" y="18"/>
                    <a:pt x="15" y="17"/>
                    <a:pt x="20" y="14"/>
                  </a:cubicBezTo>
                  <a:cubicBezTo>
                    <a:pt x="26" y="11"/>
                    <a:pt x="27" y="4"/>
                    <a:pt x="35" y="4"/>
                  </a:cubicBezTo>
                  <a:cubicBezTo>
                    <a:pt x="37" y="4"/>
                    <a:pt x="38" y="4"/>
                    <a:pt x="40" y="4"/>
                  </a:cubicBezTo>
                  <a:cubicBezTo>
                    <a:pt x="40" y="4"/>
                    <a:pt x="57" y="0"/>
                    <a:pt x="57" y="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6049101" y="1074075"/>
              <a:ext cx="141336" cy="41314"/>
            </a:xfrm>
            <a:custGeom>
              <a:rect b="b" l="l" r="r" t="t"/>
              <a:pathLst>
                <a:path extrusionOk="0" h="10" w="33">
                  <a:moveTo>
                    <a:pt x="13" y="10"/>
                  </a:moveTo>
                  <a:cubicBezTo>
                    <a:pt x="9" y="10"/>
                    <a:pt x="8" y="8"/>
                    <a:pt x="5" y="8"/>
                  </a:cubicBezTo>
                  <a:cubicBezTo>
                    <a:pt x="3" y="8"/>
                    <a:pt x="2" y="10"/>
                    <a:pt x="0" y="10"/>
                  </a:cubicBezTo>
                  <a:cubicBezTo>
                    <a:pt x="0" y="7"/>
                    <a:pt x="17" y="0"/>
                    <a:pt x="21" y="0"/>
                  </a:cubicBezTo>
                  <a:cubicBezTo>
                    <a:pt x="27" y="0"/>
                    <a:pt x="32" y="4"/>
                    <a:pt x="33" y="7"/>
                  </a:cubicBezTo>
                  <a:cubicBezTo>
                    <a:pt x="30" y="9"/>
                    <a:pt x="28" y="10"/>
                    <a:pt x="25" y="10"/>
                  </a:cubicBezTo>
                  <a:cubicBezTo>
                    <a:pt x="17" y="10"/>
                    <a:pt x="19" y="10"/>
                    <a:pt x="13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6053449" y="1124087"/>
              <a:ext cx="121766" cy="65232"/>
            </a:xfrm>
            <a:custGeom>
              <a:rect b="b" l="l" r="r" t="t"/>
              <a:pathLst>
                <a:path extrusionOk="0" h="15" w="28">
                  <a:moveTo>
                    <a:pt x="24" y="6"/>
                  </a:moveTo>
                  <a:cubicBezTo>
                    <a:pt x="25" y="12"/>
                    <a:pt x="15" y="15"/>
                    <a:pt x="9" y="15"/>
                  </a:cubicBezTo>
                  <a:cubicBezTo>
                    <a:pt x="4" y="15"/>
                    <a:pt x="0" y="10"/>
                    <a:pt x="0" y="7"/>
                  </a:cubicBezTo>
                  <a:cubicBezTo>
                    <a:pt x="0" y="0"/>
                    <a:pt x="17" y="0"/>
                    <a:pt x="23" y="0"/>
                  </a:cubicBezTo>
                  <a:cubicBezTo>
                    <a:pt x="26" y="0"/>
                    <a:pt x="27" y="2"/>
                    <a:pt x="28" y="3"/>
                  </a:cubicBezTo>
                  <a:cubicBezTo>
                    <a:pt x="25" y="5"/>
                    <a:pt x="20" y="6"/>
                    <a:pt x="16" y="6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5994741" y="1115389"/>
              <a:ext cx="41314" cy="47836"/>
            </a:xfrm>
            <a:custGeom>
              <a:rect b="b" l="l" r="r" t="t"/>
              <a:pathLst>
                <a:path extrusionOk="0" h="11" w="10">
                  <a:moveTo>
                    <a:pt x="10" y="8"/>
                  </a:moveTo>
                  <a:cubicBezTo>
                    <a:pt x="8" y="9"/>
                    <a:pt x="8" y="11"/>
                    <a:pt x="6" y="11"/>
                  </a:cubicBezTo>
                  <a:cubicBezTo>
                    <a:pt x="3" y="11"/>
                    <a:pt x="0" y="8"/>
                    <a:pt x="0" y="7"/>
                  </a:cubicBezTo>
                  <a:cubicBezTo>
                    <a:pt x="0" y="0"/>
                    <a:pt x="8" y="7"/>
                    <a:pt x="10" y="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449192" y="1432853"/>
              <a:ext cx="210918" cy="171778"/>
            </a:xfrm>
            <a:custGeom>
              <a:rect b="b" l="l" r="r" t="t"/>
              <a:pathLst>
                <a:path extrusionOk="0" h="40" w="49">
                  <a:moveTo>
                    <a:pt x="43" y="15"/>
                  </a:moveTo>
                  <a:cubicBezTo>
                    <a:pt x="43" y="19"/>
                    <a:pt x="42" y="17"/>
                    <a:pt x="42" y="20"/>
                  </a:cubicBezTo>
                  <a:cubicBezTo>
                    <a:pt x="43" y="20"/>
                    <a:pt x="47" y="21"/>
                    <a:pt x="49" y="21"/>
                  </a:cubicBezTo>
                  <a:cubicBezTo>
                    <a:pt x="47" y="37"/>
                    <a:pt x="46" y="33"/>
                    <a:pt x="37" y="36"/>
                  </a:cubicBezTo>
                  <a:cubicBezTo>
                    <a:pt x="35" y="37"/>
                    <a:pt x="34" y="40"/>
                    <a:pt x="32" y="40"/>
                  </a:cubicBezTo>
                  <a:cubicBezTo>
                    <a:pt x="28" y="40"/>
                    <a:pt x="27" y="37"/>
                    <a:pt x="25" y="35"/>
                  </a:cubicBezTo>
                  <a:cubicBezTo>
                    <a:pt x="17" y="27"/>
                    <a:pt x="8" y="29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8" y="19"/>
                    <a:pt x="13" y="19"/>
                  </a:cubicBezTo>
                  <a:cubicBezTo>
                    <a:pt x="16" y="19"/>
                    <a:pt x="15" y="19"/>
                    <a:pt x="17" y="19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3" y="10"/>
                    <a:pt x="8" y="11"/>
                    <a:pt x="8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5" y="0"/>
                    <a:pt x="21" y="2"/>
                    <a:pt x="27" y="2"/>
                  </a:cubicBezTo>
                  <a:cubicBezTo>
                    <a:pt x="32" y="2"/>
                    <a:pt x="39" y="2"/>
                    <a:pt x="39" y="2"/>
                  </a:cubicBezTo>
                  <a:cubicBezTo>
                    <a:pt x="40" y="2"/>
                    <a:pt x="42" y="3"/>
                    <a:pt x="42" y="4"/>
                  </a:cubicBezTo>
                  <a:cubicBezTo>
                    <a:pt x="42" y="10"/>
                    <a:pt x="34" y="12"/>
                    <a:pt x="32" y="15"/>
                  </a:cubicBezTo>
                  <a:cubicBezTo>
                    <a:pt x="35" y="15"/>
                    <a:pt x="43" y="12"/>
                    <a:pt x="43" y="1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6370914" y="1232807"/>
              <a:ext cx="237010" cy="123942"/>
            </a:xfrm>
            <a:custGeom>
              <a:rect b="b" l="l" r="r" t="t"/>
              <a:pathLst>
                <a:path extrusionOk="0" h="29" w="55">
                  <a:moveTo>
                    <a:pt x="3" y="7"/>
                  </a:moveTo>
                  <a:cubicBezTo>
                    <a:pt x="2" y="6"/>
                    <a:pt x="0" y="4"/>
                    <a:pt x="0" y="1"/>
                  </a:cubicBezTo>
                  <a:cubicBezTo>
                    <a:pt x="1" y="1"/>
                    <a:pt x="2" y="1"/>
                    <a:pt x="4" y="1"/>
                  </a:cubicBezTo>
                  <a:cubicBezTo>
                    <a:pt x="12" y="1"/>
                    <a:pt x="16" y="16"/>
                    <a:pt x="25" y="13"/>
                  </a:cubicBezTo>
                  <a:cubicBezTo>
                    <a:pt x="23" y="12"/>
                    <a:pt x="21" y="10"/>
                    <a:pt x="19" y="8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6" y="5"/>
                    <a:pt x="28" y="11"/>
                    <a:pt x="35" y="11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5"/>
                    <a:pt x="26" y="5"/>
                    <a:pt x="25" y="1"/>
                  </a:cubicBezTo>
                  <a:cubicBezTo>
                    <a:pt x="27" y="0"/>
                    <a:pt x="28" y="1"/>
                    <a:pt x="30" y="1"/>
                  </a:cubicBezTo>
                  <a:cubicBezTo>
                    <a:pt x="35" y="1"/>
                    <a:pt x="38" y="4"/>
                    <a:pt x="43" y="4"/>
                  </a:cubicBezTo>
                  <a:cubicBezTo>
                    <a:pt x="46" y="4"/>
                    <a:pt x="47" y="1"/>
                    <a:pt x="49" y="1"/>
                  </a:cubicBezTo>
                  <a:cubicBezTo>
                    <a:pt x="54" y="1"/>
                    <a:pt x="55" y="4"/>
                    <a:pt x="55" y="8"/>
                  </a:cubicBezTo>
                  <a:cubicBezTo>
                    <a:pt x="55" y="15"/>
                    <a:pt x="51" y="18"/>
                    <a:pt x="52" y="26"/>
                  </a:cubicBezTo>
                  <a:cubicBezTo>
                    <a:pt x="48" y="28"/>
                    <a:pt x="42" y="28"/>
                    <a:pt x="41" y="28"/>
                  </a:cubicBezTo>
                  <a:cubicBezTo>
                    <a:pt x="39" y="28"/>
                    <a:pt x="32" y="29"/>
                    <a:pt x="32" y="26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3" y="23"/>
                    <a:pt x="33" y="22"/>
                    <a:pt x="34" y="21"/>
                  </a:cubicBezTo>
                  <a:cubicBezTo>
                    <a:pt x="34" y="18"/>
                    <a:pt x="39" y="18"/>
                    <a:pt x="41" y="16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2" y="16"/>
                    <a:pt x="22" y="18"/>
                    <a:pt x="17" y="18"/>
                  </a:cubicBezTo>
                  <a:cubicBezTo>
                    <a:pt x="15" y="18"/>
                    <a:pt x="13" y="17"/>
                    <a:pt x="13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13"/>
                    <a:pt x="3" y="11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6551390" y="1704654"/>
              <a:ext cx="136988" cy="80454"/>
            </a:xfrm>
            <a:custGeom>
              <a:rect b="b" l="l" r="r" t="t"/>
              <a:pathLst>
                <a:path extrusionOk="0" h="19" w="32">
                  <a:moveTo>
                    <a:pt x="25" y="19"/>
                  </a:moveTo>
                  <a:cubicBezTo>
                    <a:pt x="21" y="19"/>
                    <a:pt x="0" y="11"/>
                    <a:pt x="0" y="10"/>
                  </a:cubicBezTo>
                  <a:cubicBezTo>
                    <a:pt x="0" y="8"/>
                    <a:pt x="5" y="9"/>
                    <a:pt x="6" y="9"/>
                  </a:cubicBezTo>
                  <a:cubicBezTo>
                    <a:pt x="10" y="8"/>
                    <a:pt x="8" y="0"/>
                    <a:pt x="14" y="0"/>
                  </a:cubicBezTo>
                  <a:cubicBezTo>
                    <a:pt x="18" y="0"/>
                    <a:pt x="30" y="10"/>
                    <a:pt x="32" y="14"/>
                  </a:cubicBezTo>
                  <a:cubicBezTo>
                    <a:pt x="29" y="16"/>
                    <a:pt x="28" y="19"/>
                    <a:pt x="25" y="1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6679678" y="1413283"/>
              <a:ext cx="184826" cy="150034"/>
            </a:xfrm>
            <a:custGeom>
              <a:rect b="b" l="l" r="r" t="t"/>
              <a:pathLst>
                <a:path extrusionOk="0" h="35" w="43">
                  <a:moveTo>
                    <a:pt x="43" y="7"/>
                  </a:moveTo>
                  <a:cubicBezTo>
                    <a:pt x="43" y="8"/>
                    <a:pt x="38" y="12"/>
                    <a:pt x="38" y="12"/>
                  </a:cubicBezTo>
                  <a:cubicBezTo>
                    <a:pt x="34" y="17"/>
                    <a:pt x="30" y="23"/>
                    <a:pt x="21" y="23"/>
                  </a:cubicBezTo>
                  <a:cubicBezTo>
                    <a:pt x="15" y="23"/>
                    <a:pt x="15" y="19"/>
                    <a:pt x="13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30"/>
                    <a:pt x="14" y="31"/>
                    <a:pt x="11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1"/>
                    <a:pt x="5" y="27"/>
                    <a:pt x="5" y="26"/>
                  </a:cubicBezTo>
                  <a:cubicBezTo>
                    <a:pt x="0" y="21"/>
                    <a:pt x="2" y="18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6" y="7"/>
                    <a:pt x="7" y="7"/>
                  </a:cubicBezTo>
                  <a:cubicBezTo>
                    <a:pt x="7" y="7"/>
                    <a:pt x="7" y="5"/>
                    <a:pt x="7" y="5"/>
                  </a:cubicBezTo>
                  <a:cubicBezTo>
                    <a:pt x="7" y="4"/>
                    <a:pt x="9" y="0"/>
                    <a:pt x="15" y="0"/>
                  </a:cubicBezTo>
                  <a:cubicBezTo>
                    <a:pt x="25" y="0"/>
                    <a:pt x="33" y="4"/>
                    <a:pt x="43" y="4"/>
                  </a:cubicBezTo>
                  <a:cubicBezTo>
                    <a:pt x="43" y="5"/>
                    <a:pt x="43" y="6"/>
                    <a:pt x="43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312205" y="1150181"/>
              <a:ext cx="58710" cy="52186"/>
            </a:xfrm>
            <a:custGeom>
              <a:rect b="b" l="l" r="r" t="t"/>
              <a:pathLst>
                <a:path extrusionOk="0" h="12" w="14">
                  <a:moveTo>
                    <a:pt x="14" y="8"/>
                  </a:moveTo>
                  <a:cubicBezTo>
                    <a:pt x="14" y="10"/>
                    <a:pt x="12" y="12"/>
                    <a:pt x="10" y="12"/>
                  </a:cubicBezTo>
                  <a:cubicBezTo>
                    <a:pt x="7" y="12"/>
                    <a:pt x="0" y="4"/>
                    <a:pt x="0" y="0"/>
                  </a:cubicBezTo>
                  <a:cubicBezTo>
                    <a:pt x="8" y="0"/>
                    <a:pt x="8" y="6"/>
                    <a:pt x="14" y="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6349170" y="1317609"/>
              <a:ext cx="43488" cy="34790"/>
            </a:xfrm>
            <a:custGeom>
              <a:rect b="b" l="l" r="r" t="t"/>
              <a:pathLst>
                <a:path extrusionOk="0" h="8" w="10">
                  <a:moveTo>
                    <a:pt x="8" y="0"/>
                  </a:moveTo>
                  <a:cubicBezTo>
                    <a:pt x="9" y="1"/>
                    <a:pt x="10" y="2"/>
                    <a:pt x="10" y="4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3" y="8"/>
                    <a:pt x="2" y="7"/>
                    <a:pt x="0" y="8"/>
                  </a:cubicBezTo>
                  <a:cubicBezTo>
                    <a:pt x="1" y="3"/>
                    <a:pt x="4" y="1"/>
                    <a:pt x="8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6329600" y="1026239"/>
              <a:ext cx="226138" cy="123942"/>
            </a:xfrm>
            <a:custGeom>
              <a:rect b="b" l="l" r="r" t="t"/>
              <a:pathLst>
                <a:path extrusionOk="0" h="29" w="53">
                  <a:moveTo>
                    <a:pt x="35" y="21"/>
                  </a:moveTo>
                  <a:cubicBezTo>
                    <a:pt x="30" y="21"/>
                    <a:pt x="27" y="20"/>
                    <a:pt x="22" y="20"/>
                  </a:cubicBezTo>
                  <a:cubicBezTo>
                    <a:pt x="20" y="18"/>
                    <a:pt x="16" y="19"/>
                    <a:pt x="12" y="19"/>
                  </a:cubicBezTo>
                  <a:cubicBezTo>
                    <a:pt x="8" y="19"/>
                    <a:pt x="7" y="19"/>
                    <a:pt x="4" y="17"/>
                  </a:cubicBezTo>
                  <a:cubicBezTo>
                    <a:pt x="7" y="14"/>
                    <a:pt x="10" y="14"/>
                    <a:pt x="13" y="13"/>
                  </a:cubicBezTo>
                  <a:cubicBezTo>
                    <a:pt x="12" y="12"/>
                    <a:pt x="12" y="11"/>
                    <a:pt x="13" y="10"/>
                  </a:cubicBezTo>
                  <a:cubicBezTo>
                    <a:pt x="7" y="10"/>
                    <a:pt x="5" y="12"/>
                    <a:pt x="3" y="10"/>
                  </a:cubicBezTo>
                  <a:cubicBezTo>
                    <a:pt x="4" y="9"/>
                    <a:pt x="5" y="8"/>
                    <a:pt x="5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4" y="2"/>
                    <a:pt x="6" y="0"/>
                    <a:pt x="9" y="0"/>
                  </a:cubicBezTo>
                  <a:cubicBezTo>
                    <a:pt x="15" y="0"/>
                    <a:pt x="17" y="6"/>
                    <a:pt x="20" y="6"/>
                  </a:cubicBezTo>
                  <a:cubicBezTo>
                    <a:pt x="23" y="6"/>
                    <a:pt x="24" y="3"/>
                    <a:pt x="26" y="3"/>
                  </a:cubicBezTo>
                  <a:cubicBezTo>
                    <a:pt x="32" y="3"/>
                    <a:pt x="31" y="10"/>
                    <a:pt x="35" y="10"/>
                  </a:cubicBezTo>
                  <a:cubicBezTo>
                    <a:pt x="36" y="10"/>
                    <a:pt x="37" y="8"/>
                    <a:pt x="39" y="8"/>
                  </a:cubicBezTo>
                  <a:cubicBezTo>
                    <a:pt x="43" y="8"/>
                    <a:pt x="46" y="13"/>
                    <a:pt x="47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7" y="19"/>
                    <a:pt x="53" y="22"/>
                    <a:pt x="53" y="25"/>
                  </a:cubicBezTo>
                  <a:cubicBezTo>
                    <a:pt x="53" y="28"/>
                    <a:pt x="50" y="29"/>
                    <a:pt x="48" y="29"/>
                  </a:cubicBezTo>
                  <a:cubicBezTo>
                    <a:pt x="41" y="29"/>
                    <a:pt x="42" y="21"/>
                    <a:pt x="35" y="2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6418750" y="1132785"/>
              <a:ext cx="60884" cy="17396"/>
            </a:xfrm>
            <a:custGeom>
              <a:rect b="b" l="l" r="r" t="t"/>
              <a:pathLst>
                <a:path extrusionOk="0" h="4" w="14">
                  <a:moveTo>
                    <a:pt x="5" y="4"/>
                  </a:moveTo>
                  <a:cubicBezTo>
                    <a:pt x="0" y="4"/>
                    <a:pt x="7" y="0"/>
                    <a:pt x="8" y="0"/>
                  </a:cubicBezTo>
                  <a:cubicBezTo>
                    <a:pt x="11" y="0"/>
                    <a:pt x="12" y="1"/>
                    <a:pt x="14" y="2"/>
                  </a:cubicBezTo>
                  <a:cubicBezTo>
                    <a:pt x="13" y="4"/>
                    <a:pt x="10" y="4"/>
                    <a:pt x="5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6642714" y="1202365"/>
              <a:ext cx="604485" cy="193522"/>
            </a:xfrm>
            <a:custGeom>
              <a:rect b="b" l="l" r="r" t="t"/>
              <a:pathLst>
                <a:path extrusionOk="0" h="45" w="141">
                  <a:moveTo>
                    <a:pt x="140" y="30"/>
                  </a:moveTo>
                  <a:cubicBezTo>
                    <a:pt x="139" y="31"/>
                    <a:pt x="138" y="32"/>
                    <a:pt x="137" y="34"/>
                  </a:cubicBezTo>
                  <a:cubicBezTo>
                    <a:pt x="139" y="34"/>
                    <a:pt x="141" y="34"/>
                    <a:pt x="141" y="34"/>
                  </a:cubicBezTo>
                  <a:cubicBezTo>
                    <a:pt x="140" y="44"/>
                    <a:pt x="127" y="44"/>
                    <a:pt x="117" y="44"/>
                  </a:cubicBezTo>
                  <a:cubicBezTo>
                    <a:pt x="113" y="44"/>
                    <a:pt x="112" y="42"/>
                    <a:pt x="111" y="40"/>
                  </a:cubicBezTo>
                  <a:cubicBezTo>
                    <a:pt x="107" y="40"/>
                    <a:pt x="107" y="42"/>
                    <a:pt x="104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75" y="45"/>
                    <a:pt x="66" y="44"/>
                    <a:pt x="67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2" y="41"/>
                    <a:pt x="58" y="44"/>
                    <a:pt x="55" y="44"/>
                  </a:cubicBezTo>
                  <a:cubicBezTo>
                    <a:pt x="49" y="44"/>
                    <a:pt x="35" y="37"/>
                    <a:pt x="35" y="31"/>
                  </a:cubicBezTo>
                  <a:cubicBezTo>
                    <a:pt x="35" y="29"/>
                    <a:pt x="37" y="27"/>
                    <a:pt x="38" y="27"/>
                  </a:cubicBezTo>
                  <a:cubicBezTo>
                    <a:pt x="33" y="21"/>
                    <a:pt x="32" y="17"/>
                    <a:pt x="27" y="12"/>
                  </a:cubicBezTo>
                  <a:cubicBezTo>
                    <a:pt x="25" y="14"/>
                    <a:pt x="23" y="15"/>
                    <a:pt x="21" y="15"/>
                  </a:cubicBezTo>
                  <a:cubicBezTo>
                    <a:pt x="18" y="15"/>
                    <a:pt x="0" y="7"/>
                    <a:pt x="0" y="5"/>
                  </a:cubicBezTo>
                  <a:cubicBezTo>
                    <a:pt x="0" y="0"/>
                    <a:pt x="5" y="0"/>
                    <a:pt x="9" y="0"/>
                  </a:cubicBezTo>
                  <a:cubicBezTo>
                    <a:pt x="22" y="0"/>
                    <a:pt x="24" y="11"/>
                    <a:pt x="34" y="11"/>
                  </a:cubicBezTo>
                  <a:cubicBezTo>
                    <a:pt x="37" y="11"/>
                    <a:pt x="38" y="10"/>
                    <a:pt x="40" y="8"/>
                  </a:cubicBezTo>
                  <a:cubicBezTo>
                    <a:pt x="42" y="8"/>
                    <a:pt x="45" y="8"/>
                    <a:pt x="45" y="8"/>
                  </a:cubicBezTo>
                  <a:cubicBezTo>
                    <a:pt x="42" y="15"/>
                    <a:pt x="56" y="13"/>
                    <a:pt x="5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9" y="25"/>
                    <a:pt x="56" y="20"/>
                    <a:pt x="60" y="23"/>
                  </a:cubicBezTo>
                  <a:cubicBezTo>
                    <a:pt x="59" y="24"/>
                    <a:pt x="58" y="24"/>
                    <a:pt x="58" y="25"/>
                  </a:cubicBezTo>
                  <a:cubicBezTo>
                    <a:pt x="58" y="29"/>
                    <a:pt x="61" y="27"/>
                    <a:pt x="62" y="26"/>
                  </a:cubicBezTo>
                  <a:cubicBezTo>
                    <a:pt x="69" y="28"/>
                    <a:pt x="75" y="30"/>
                    <a:pt x="82" y="30"/>
                  </a:cubicBezTo>
                  <a:cubicBezTo>
                    <a:pt x="98" y="30"/>
                    <a:pt x="103" y="23"/>
                    <a:pt x="118" y="23"/>
                  </a:cubicBezTo>
                  <a:cubicBezTo>
                    <a:pt x="129" y="23"/>
                    <a:pt x="137" y="23"/>
                    <a:pt x="141" y="31"/>
                  </a:cubicBezTo>
                  <a:cubicBezTo>
                    <a:pt x="140" y="31"/>
                    <a:pt x="139" y="31"/>
                    <a:pt x="138" y="31"/>
                  </a:cubicBezTo>
                  <a:lnTo>
                    <a:pt x="140" y="3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6651412" y="1304561"/>
              <a:ext cx="106546" cy="82628"/>
            </a:xfrm>
            <a:custGeom>
              <a:rect b="b" l="l" r="r" t="t"/>
              <a:pathLst>
                <a:path extrusionOk="0" h="19" w="25">
                  <a:moveTo>
                    <a:pt x="4" y="7"/>
                  </a:moveTo>
                  <a:cubicBezTo>
                    <a:pt x="7" y="7"/>
                    <a:pt x="6" y="0"/>
                    <a:pt x="13" y="0"/>
                  </a:cubicBezTo>
                  <a:cubicBezTo>
                    <a:pt x="18" y="0"/>
                    <a:pt x="25" y="6"/>
                    <a:pt x="25" y="9"/>
                  </a:cubicBezTo>
                  <a:cubicBezTo>
                    <a:pt x="25" y="14"/>
                    <a:pt x="23" y="19"/>
                    <a:pt x="19" y="19"/>
                  </a:cubicBezTo>
                  <a:cubicBezTo>
                    <a:pt x="17" y="19"/>
                    <a:pt x="0" y="11"/>
                    <a:pt x="0" y="11"/>
                  </a:cubicBezTo>
                  <a:cubicBezTo>
                    <a:pt x="0" y="8"/>
                    <a:pt x="3" y="7"/>
                    <a:pt x="4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6662284" y="1150181"/>
              <a:ext cx="100022" cy="30442"/>
            </a:xfrm>
            <a:custGeom>
              <a:rect b="b" l="l" r="r" t="t"/>
              <a:pathLst>
                <a:path extrusionOk="0" h="7" w="23">
                  <a:moveTo>
                    <a:pt x="19" y="0"/>
                  </a:moveTo>
                  <a:cubicBezTo>
                    <a:pt x="22" y="0"/>
                    <a:pt x="20" y="1"/>
                    <a:pt x="23" y="0"/>
                  </a:cubicBezTo>
                  <a:cubicBezTo>
                    <a:pt x="23" y="2"/>
                    <a:pt x="23" y="3"/>
                    <a:pt x="23" y="4"/>
                  </a:cubicBezTo>
                  <a:cubicBezTo>
                    <a:pt x="23" y="5"/>
                    <a:pt x="21" y="7"/>
                    <a:pt x="18" y="7"/>
                  </a:cubicBezTo>
                  <a:cubicBezTo>
                    <a:pt x="17" y="7"/>
                    <a:pt x="0" y="4"/>
                    <a:pt x="0" y="4"/>
                  </a:cubicBezTo>
                  <a:cubicBezTo>
                    <a:pt x="3" y="1"/>
                    <a:pt x="13" y="0"/>
                    <a:pt x="19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6590530" y="1061029"/>
              <a:ext cx="115244" cy="89152"/>
            </a:xfrm>
            <a:custGeom>
              <a:rect b="b" l="l" r="r" t="t"/>
              <a:pathLst>
                <a:path extrusionOk="0" h="21" w="27">
                  <a:moveTo>
                    <a:pt x="7" y="18"/>
                  </a:moveTo>
                  <a:cubicBezTo>
                    <a:pt x="7" y="16"/>
                    <a:pt x="9" y="15"/>
                    <a:pt x="9" y="15"/>
                  </a:cubicBezTo>
                  <a:cubicBezTo>
                    <a:pt x="6" y="11"/>
                    <a:pt x="0" y="10"/>
                    <a:pt x="0" y="4"/>
                  </a:cubicBezTo>
                  <a:cubicBezTo>
                    <a:pt x="0" y="1"/>
                    <a:pt x="4" y="0"/>
                    <a:pt x="7" y="0"/>
                  </a:cubicBezTo>
                  <a:cubicBezTo>
                    <a:pt x="7" y="2"/>
                    <a:pt x="13" y="4"/>
                    <a:pt x="17" y="4"/>
                  </a:cubicBezTo>
                  <a:cubicBezTo>
                    <a:pt x="17" y="11"/>
                    <a:pt x="27" y="4"/>
                    <a:pt x="27" y="10"/>
                  </a:cubicBezTo>
                  <a:cubicBezTo>
                    <a:pt x="27" y="13"/>
                    <a:pt x="26" y="15"/>
                    <a:pt x="27" y="18"/>
                  </a:cubicBezTo>
                  <a:cubicBezTo>
                    <a:pt x="17" y="20"/>
                    <a:pt x="7" y="21"/>
                    <a:pt x="7" y="1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6547040" y="974053"/>
              <a:ext cx="43488" cy="26092"/>
            </a:xfrm>
            <a:custGeom>
              <a:rect b="b" l="l" r="r" t="t"/>
              <a:pathLst>
                <a:path extrusionOk="0" h="6" w="10">
                  <a:moveTo>
                    <a:pt x="10" y="0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4"/>
                    <a:pt x="0" y="4"/>
                    <a:pt x="0" y="0"/>
                  </a:cubicBezTo>
                  <a:cubicBezTo>
                    <a:pt x="4" y="0"/>
                    <a:pt x="8" y="0"/>
                    <a:pt x="10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6670982" y="867506"/>
              <a:ext cx="382695" cy="256580"/>
            </a:xfrm>
            <a:custGeom>
              <a:rect b="b" l="l" r="r" t="t"/>
              <a:pathLst>
                <a:path extrusionOk="0" h="60" w="89">
                  <a:moveTo>
                    <a:pt x="59" y="24"/>
                  </a:moveTo>
                  <a:cubicBezTo>
                    <a:pt x="63" y="24"/>
                    <a:pt x="63" y="24"/>
                    <a:pt x="63" y="24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3" y="18"/>
                    <a:pt x="64" y="18"/>
                  </a:cubicBezTo>
                  <a:cubicBezTo>
                    <a:pt x="68" y="18"/>
                    <a:pt x="68" y="20"/>
                    <a:pt x="68" y="23"/>
                  </a:cubicBezTo>
                  <a:cubicBezTo>
                    <a:pt x="68" y="25"/>
                    <a:pt x="71" y="25"/>
                    <a:pt x="71" y="27"/>
                  </a:cubicBezTo>
                  <a:cubicBezTo>
                    <a:pt x="71" y="29"/>
                    <a:pt x="69" y="30"/>
                    <a:pt x="69" y="32"/>
                  </a:cubicBezTo>
                  <a:cubicBezTo>
                    <a:pt x="69" y="34"/>
                    <a:pt x="74" y="32"/>
                    <a:pt x="74" y="32"/>
                  </a:cubicBezTo>
                  <a:cubicBezTo>
                    <a:pt x="77" y="32"/>
                    <a:pt x="85" y="35"/>
                    <a:pt x="88" y="35"/>
                  </a:cubicBezTo>
                  <a:cubicBezTo>
                    <a:pt x="88" y="37"/>
                    <a:pt x="89" y="39"/>
                    <a:pt x="88" y="40"/>
                  </a:cubicBezTo>
                  <a:cubicBezTo>
                    <a:pt x="87" y="41"/>
                    <a:pt x="84" y="41"/>
                    <a:pt x="81" y="41"/>
                  </a:cubicBezTo>
                  <a:cubicBezTo>
                    <a:pt x="76" y="42"/>
                    <a:pt x="72" y="50"/>
                    <a:pt x="68" y="50"/>
                  </a:cubicBezTo>
                  <a:cubicBezTo>
                    <a:pt x="64" y="50"/>
                    <a:pt x="64" y="48"/>
                    <a:pt x="63" y="45"/>
                  </a:cubicBezTo>
                  <a:cubicBezTo>
                    <a:pt x="62" y="46"/>
                    <a:pt x="61" y="47"/>
                    <a:pt x="60" y="49"/>
                  </a:cubicBezTo>
                  <a:cubicBezTo>
                    <a:pt x="62" y="52"/>
                    <a:pt x="63" y="52"/>
                    <a:pt x="64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6" y="59"/>
                    <a:pt x="51" y="55"/>
                    <a:pt x="48" y="53"/>
                  </a:cubicBezTo>
                  <a:cubicBezTo>
                    <a:pt x="48" y="58"/>
                    <a:pt x="46" y="60"/>
                    <a:pt x="41" y="60"/>
                  </a:cubicBezTo>
                  <a:cubicBezTo>
                    <a:pt x="37" y="60"/>
                    <a:pt x="30" y="59"/>
                    <a:pt x="30" y="55"/>
                  </a:cubicBezTo>
                  <a:cubicBezTo>
                    <a:pt x="32" y="54"/>
                    <a:pt x="33" y="54"/>
                    <a:pt x="33" y="53"/>
                  </a:cubicBezTo>
                  <a:cubicBezTo>
                    <a:pt x="29" y="53"/>
                    <a:pt x="21" y="50"/>
                    <a:pt x="21" y="45"/>
                  </a:cubicBezTo>
                  <a:cubicBezTo>
                    <a:pt x="21" y="40"/>
                    <a:pt x="38" y="41"/>
                    <a:pt x="42" y="40"/>
                  </a:cubicBezTo>
                  <a:cubicBezTo>
                    <a:pt x="38" y="39"/>
                    <a:pt x="35" y="37"/>
                    <a:pt x="31" y="37"/>
                  </a:cubicBezTo>
                  <a:cubicBezTo>
                    <a:pt x="26" y="37"/>
                    <a:pt x="25" y="40"/>
                    <a:pt x="22" y="40"/>
                  </a:cubicBezTo>
                  <a:cubicBezTo>
                    <a:pt x="19" y="40"/>
                    <a:pt x="19" y="38"/>
                    <a:pt x="18" y="36"/>
                  </a:cubicBezTo>
                  <a:cubicBezTo>
                    <a:pt x="15" y="37"/>
                    <a:pt x="14" y="38"/>
                    <a:pt x="12" y="38"/>
                  </a:cubicBezTo>
                  <a:cubicBezTo>
                    <a:pt x="10" y="38"/>
                    <a:pt x="10" y="37"/>
                    <a:pt x="10" y="35"/>
                  </a:cubicBezTo>
                  <a:cubicBezTo>
                    <a:pt x="13" y="34"/>
                    <a:pt x="15" y="34"/>
                    <a:pt x="16" y="32"/>
                  </a:cubicBezTo>
                  <a:cubicBezTo>
                    <a:pt x="7" y="32"/>
                    <a:pt x="0" y="31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4"/>
                    <a:pt x="10" y="25"/>
                    <a:pt x="13" y="25"/>
                  </a:cubicBezTo>
                  <a:cubicBezTo>
                    <a:pt x="14" y="25"/>
                    <a:pt x="15" y="23"/>
                    <a:pt x="15" y="23"/>
                  </a:cubicBezTo>
                  <a:cubicBezTo>
                    <a:pt x="11" y="22"/>
                    <a:pt x="2" y="20"/>
                    <a:pt x="2" y="17"/>
                  </a:cubicBezTo>
                  <a:cubicBezTo>
                    <a:pt x="2" y="14"/>
                    <a:pt x="7" y="14"/>
                    <a:pt x="9" y="14"/>
                  </a:cubicBezTo>
                  <a:cubicBezTo>
                    <a:pt x="13" y="14"/>
                    <a:pt x="15" y="16"/>
                    <a:pt x="17" y="16"/>
                  </a:cubicBezTo>
                  <a:cubicBezTo>
                    <a:pt x="19" y="16"/>
                    <a:pt x="19" y="14"/>
                    <a:pt x="20" y="13"/>
                  </a:cubicBezTo>
                  <a:cubicBezTo>
                    <a:pt x="17" y="11"/>
                    <a:pt x="14" y="13"/>
                    <a:pt x="12" y="13"/>
                  </a:cubicBezTo>
                  <a:cubicBezTo>
                    <a:pt x="11" y="13"/>
                    <a:pt x="8" y="9"/>
                    <a:pt x="8" y="8"/>
                  </a:cubicBezTo>
                  <a:cubicBezTo>
                    <a:pt x="12" y="6"/>
                    <a:pt x="14" y="5"/>
                    <a:pt x="19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4"/>
                    <a:pt x="16" y="4"/>
                    <a:pt x="15" y="0"/>
                  </a:cubicBezTo>
                  <a:cubicBezTo>
                    <a:pt x="23" y="0"/>
                    <a:pt x="28" y="1"/>
                    <a:pt x="33" y="3"/>
                  </a:cubicBezTo>
                  <a:cubicBezTo>
                    <a:pt x="39" y="5"/>
                    <a:pt x="38" y="14"/>
                    <a:pt x="43" y="15"/>
                  </a:cubicBezTo>
                  <a:cubicBezTo>
                    <a:pt x="47" y="17"/>
                    <a:pt x="50" y="14"/>
                    <a:pt x="54" y="16"/>
                  </a:cubicBezTo>
                  <a:cubicBezTo>
                    <a:pt x="58" y="18"/>
                    <a:pt x="57" y="21"/>
                    <a:pt x="59" y="2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6977573" y="1941664"/>
              <a:ext cx="252231" cy="158732"/>
            </a:xfrm>
            <a:custGeom>
              <a:rect b="b" l="l" r="r" t="t"/>
              <a:pathLst>
                <a:path extrusionOk="0" h="37" w="59">
                  <a:moveTo>
                    <a:pt x="5" y="25"/>
                  </a:moveTo>
                  <a:cubicBezTo>
                    <a:pt x="6" y="24"/>
                    <a:pt x="8" y="23"/>
                    <a:pt x="8" y="21"/>
                  </a:cubicBezTo>
                  <a:cubicBezTo>
                    <a:pt x="8" y="19"/>
                    <a:pt x="8" y="20"/>
                    <a:pt x="8" y="17"/>
                  </a:cubicBezTo>
                  <a:cubicBezTo>
                    <a:pt x="8" y="12"/>
                    <a:pt x="9" y="1"/>
                    <a:pt x="17" y="0"/>
                  </a:cubicBezTo>
                  <a:cubicBezTo>
                    <a:pt x="18" y="4"/>
                    <a:pt x="20" y="5"/>
                    <a:pt x="21" y="8"/>
                  </a:cubicBezTo>
                  <a:cubicBezTo>
                    <a:pt x="22" y="7"/>
                    <a:pt x="23" y="6"/>
                    <a:pt x="24" y="6"/>
                  </a:cubicBezTo>
                  <a:cubicBezTo>
                    <a:pt x="30" y="13"/>
                    <a:pt x="39" y="10"/>
                    <a:pt x="44" y="17"/>
                  </a:cubicBezTo>
                  <a:cubicBezTo>
                    <a:pt x="46" y="19"/>
                    <a:pt x="45" y="21"/>
                    <a:pt x="46" y="22"/>
                  </a:cubicBezTo>
                  <a:cubicBezTo>
                    <a:pt x="51" y="26"/>
                    <a:pt x="56" y="24"/>
                    <a:pt x="59" y="28"/>
                  </a:cubicBezTo>
                  <a:cubicBezTo>
                    <a:pt x="55" y="30"/>
                    <a:pt x="53" y="31"/>
                    <a:pt x="49" y="31"/>
                  </a:cubicBezTo>
                  <a:cubicBezTo>
                    <a:pt x="46" y="31"/>
                    <a:pt x="44" y="31"/>
                    <a:pt x="41" y="31"/>
                  </a:cubicBezTo>
                  <a:cubicBezTo>
                    <a:pt x="41" y="31"/>
                    <a:pt x="32" y="24"/>
                    <a:pt x="30" y="24"/>
                  </a:cubicBezTo>
                  <a:cubicBezTo>
                    <a:pt x="30" y="30"/>
                    <a:pt x="21" y="36"/>
                    <a:pt x="17" y="34"/>
                  </a:cubicBezTo>
                  <a:cubicBezTo>
                    <a:pt x="16" y="36"/>
                    <a:pt x="16" y="37"/>
                    <a:pt x="15" y="37"/>
                  </a:cubicBezTo>
                  <a:cubicBezTo>
                    <a:pt x="11" y="37"/>
                    <a:pt x="12" y="34"/>
                    <a:pt x="13" y="31"/>
                  </a:cubicBezTo>
                  <a:cubicBezTo>
                    <a:pt x="8" y="30"/>
                    <a:pt x="3" y="31"/>
                    <a:pt x="0" y="31"/>
                  </a:cubicBezTo>
                  <a:cubicBezTo>
                    <a:pt x="1" y="26"/>
                    <a:pt x="4" y="26"/>
                    <a:pt x="5" y="2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7332001" y="1780758"/>
              <a:ext cx="78278" cy="78278"/>
            </a:xfrm>
            <a:custGeom>
              <a:rect b="b" l="l" r="r" t="t"/>
              <a:pathLst>
                <a:path extrusionOk="0" h="18" w="18">
                  <a:moveTo>
                    <a:pt x="18" y="12"/>
                  </a:moveTo>
                  <a:cubicBezTo>
                    <a:pt x="18" y="16"/>
                    <a:pt x="11" y="18"/>
                    <a:pt x="7" y="18"/>
                  </a:cubicBezTo>
                  <a:cubicBezTo>
                    <a:pt x="3" y="18"/>
                    <a:pt x="0" y="15"/>
                    <a:pt x="0" y="12"/>
                  </a:cubicBezTo>
                  <a:cubicBezTo>
                    <a:pt x="0" y="0"/>
                    <a:pt x="18" y="2"/>
                    <a:pt x="18" y="1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7105863" y="2104745"/>
              <a:ext cx="58710" cy="45664"/>
            </a:xfrm>
            <a:custGeom>
              <a:rect b="b" l="l" r="r" t="t"/>
              <a:pathLst>
                <a:path extrusionOk="0" h="11" w="14">
                  <a:moveTo>
                    <a:pt x="6" y="1"/>
                  </a:moveTo>
                  <a:cubicBezTo>
                    <a:pt x="12" y="0"/>
                    <a:pt x="11" y="0"/>
                    <a:pt x="14" y="2"/>
                  </a:cubicBezTo>
                  <a:cubicBezTo>
                    <a:pt x="12" y="5"/>
                    <a:pt x="5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203711" y="1441551"/>
              <a:ext cx="167430" cy="69580"/>
            </a:xfrm>
            <a:custGeom>
              <a:rect b="b" l="l" r="r" t="t"/>
              <a:pathLst>
                <a:path extrusionOk="0" h="16" w="39">
                  <a:moveTo>
                    <a:pt x="14" y="16"/>
                  </a:moveTo>
                  <a:cubicBezTo>
                    <a:pt x="8" y="16"/>
                    <a:pt x="4" y="15"/>
                    <a:pt x="6" y="10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1" y="0"/>
                    <a:pt x="13" y="2"/>
                    <a:pt x="19" y="2"/>
                  </a:cubicBezTo>
                  <a:cubicBezTo>
                    <a:pt x="27" y="2"/>
                    <a:pt x="33" y="8"/>
                    <a:pt x="39" y="11"/>
                  </a:cubicBezTo>
                  <a:cubicBezTo>
                    <a:pt x="38" y="13"/>
                    <a:pt x="36" y="15"/>
                    <a:pt x="33" y="15"/>
                  </a:cubicBezTo>
                  <a:cubicBezTo>
                    <a:pt x="30" y="15"/>
                    <a:pt x="28" y="13"/>
                    <a:pt x="25" y="13"/>
                  </a:cubicBezTo>
                  <a:cubicBezTo>
                    <a:pt x="22" y="13"/>
                    <a:pt x="19" y="16"/>
                    <a:pt x="14" y="1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216757" y="2133012"/>
              <a:ext cx="43488" cy="43488"/>
            </a:xfrm>
            <a:custGeom>
              <a:rect b="b" l="l" r="r" t="t"/>
              <a:pathLst>
                <a:path extrusionOk="0" h="10" w="10">
                  <a:moveTo>
                    <a:pt x="10" y="4"/>
                  </a:moveTo>
                  <a:cubicBezTo>
                    <a:pt x="8" y="6"/>
                    <a:pt x="7" y="10"/>
                    <a:pt x="5" y="10"/>
                  </a:cubicBezTo>
                  <a:cubicBezTo>
                    <a:pt x="4" y="10"/>
                    <a:pt x="0" y="6"/>
                    <a:pt x="0" y="6"/>
                  </a:cubicBezTo>
                  <a:cubicBezTo>
                    <a:pt x="0" y="1"/>
                    <a:pt x="7" y="0"/>
                    <a:pt x="10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423326" y="1802502"/>
              <a:ext cx="39140" cy="26092"/>
            </a:xfrm>
            <a:custGeom>
              <a:rect b="b" l="l" r="r" t="t"/>
              <a:pathLst>
                <a:path extrusionOk="0" h="6" w="9">
                  <a:moveTo>
                    <a:pt x="3" y="5"/>
                  </a:moveTo>
                  <a:cubicBezTo>
                    <a:pt x="1" y="5"/>
                    <a:pt x="0" y="5"/>
                    <a:pt x="0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8" y="4"/>
                    <a:pt x="9" y="5"/>
                  </a:cubicBezTo>
                  <a:cubicBezTo>
                    <a:pt x="5" y="6"/>
                    <a:pt x="6" y="5"/>
                    <a:pt x="3" y="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247199" y="1735094"/>
              <a:ext cx="43488" cy="26092"/>
            </a:xfrm>
            <a:custGeom>
              <a:rect b="b" l="l" r="r" t="t"/>
              <a:pathLst>
                <a:path extrusionOk="0" h="6" w="10">
                  <a:moveTo>
                    <a:pt x="3" y="6"/>
                  </a:moveTo>
                  <a:cubicBezTo>
                    <a:pt x="0" y="6"/>
                    <a:pt x="7" y="0"/>
                    <a:pt x="10" y="0"/>
                  </a:cubicBezTo>
                  <a:cubicBezTo>
                    <a:pt x="9" y="3"/>
                    <a:pt x="7" y="6"/>
                    <a:pt x="3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6877551" y="1437201"/>
              <a:ext cx="1013274" cy="730601"/>
            </a:xfrm>
            <a:custGeom>
              <a:rect b="b" l="l" r="r" t="t"/>
              <a:pathLst>
                <a:path extrusionOk="0" h="170" w="236">
                  <a:moveTo>
                    <a:pt x="221" y="120"/>
                  </a:moveTo>
                  <a:cubicBezTo>
                    <a:pt x="221" y="123"/>
                    <a:pt x="220" y="128"/>
                    <a:pt x="217" y="128"/>
                  </a:cubicBezTo>
                  <a:cubicBezTo>
                    <a:pt x="203" y="128"/>
                    <a:pt x="202" y="108"/>
                    <a:pt x="188" y="108"/>
                  </a:cubicBezTo>
                  <a:cubicBezTo>
                    <a:pt x="187" y="108"/>
                    <a:pt x="183" y="111"/>
                    <a:pt x="183" y="111"/>
                  </a:cubicBezTo>
                  <a:cubicBezTo>
                    <a:pt x="185" y="113"/>
                    <a:pt x="186" y="112"/>
                    <a:pt x="188" y="112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7" y="116"/>
                    <a:pt x="185" y="116"/>
                    <a:pt x="184" y="115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3"/>
                    <a:pt x="192" y="130"/>
                    <a:pt x="194" y="131"/>
                  </a:cubicBezTo>
                  <a:cubicBezTo>
                    <a:pt x="200" y="133"/>
                    <a:pt x="202" y="129"/>
                    <a:pt x="202" y="134"/>
                  </a:cubicBezTo>
                  <a:cubicBezTo>
                    <a:pt x="205" y="134"/>
                    <a:pt x="205" y="134"/>
                    <a:pt x="207" y="134"/>
                  </a:cubicBezTo>
                  <a:cubicBezTo>
                    <a:pt x="207" y="139"/>
                    <a:pt x="207" y="139"/>
                    <a:pt x="207" y="140"/>
                  </a:cubicBezTo>
                  <a:cubicBezTo>
                    <a:pt x="207" y="142"/>
                    <a:pt x="212" y="143"/>
                    <a:pt x="212" y="146"/>
                  </a:cubicBezTo>
                  <a:cubicBezTo>
                    <a:pt x="212" y="149"/>
                    <a:pt x="209" y="155"/>
                    <a:pt x="208" y="158"/>
                  </a:cubicBezTo>
                  <a:cubicBezTo>
                    <a:pt x="203" y="157"/>
                    <a:pt x="184" y="150"/>
                    <a:pt x="181" y="146"/>
                  </a:cubicBezTo>
                  <a:cubicBezTo>
                    <a:pt x="177" y="146"/>
                    <a:pt x="177" y="146"/>
                    <a:pt x="177" y="146"/>
                  </a:cubicBezTo>
                  <a:cubicBezTo>
                    <a:pt x="182" y="152"/>
                    <a:pt x="198" y="158"/>
                    <a:pt x="198" y="166"/>
                  </a:cubicBezTo>
                  <a:cubicBezTo>
                    <a:pt x="198" y="168"/>
                    <a:pt x="196" y="170"/>
                    <a:pt x="195" y="170"/>
                  </a:cubicBezTo>
                  <a:cubicBezTo>
                    <a:pt x="194" y="170"/>
                    <a:pt x="193" y="167"/>
                    <a:pt x="192" y="166"/>
                  </a:cubicBezTo>
                  <a:cubicBezTo>
                    <a:pt x="184" y="162"/>
                    <a:pt x="178" y="164"/>
                    <a:pt x="171" y="160"/>
                  </a:cubicBezTo>
                  <a:cubicBezTo>
                    <a:pt x="164" y="156"/>
                    <a:pt x="147" y="156"/>
                    <a:pt x="152" y="147"/>
                  </a:cubicBezTo>
                  <a:cubicBezTo>
                    <a:pt x="142" y="143"/>
                    <a:pt x="138" y="137"/>
                    <a:pt x="130" y="133"/>
                  </a:cubicBezTo>
                  <a:cubicBezTo>
                    <a:pt x="128" y="135"/>
                    <a:pt x="126" y="137"/>
                    <a:pt x="124" y="137"/>
                  </a:cubicBezTo>
                  <a:cubicBezTo>
                    <a:pt x="121" y="137"/>
                    <a:pt x="122" y="135"/>
                    <a:pt x="119" y="135"/>
                  </a:cubicBezTo>
                  <a:cubicBezTo>
                    <a:pt x="115" y="135"/>
                    <a:pt x="114" y="139"/>
                    <a:pt x="110" y="139"/>
                  </a:cubicBezTo>
                  <a:cubicBezTo>
                    <a:pt x="107" y="139"/>
                    <a:pt x="98" y="135"/>
                    <a:pt x="98" y="131"/>
                  </a:cubicBezTo>
                  <a:cubicBezTo>
                    <a:pt x="98" y="128"/>
                    <a:pt x="105" y="123"/>
                    <a:pt x="109" y="123"/>
                  </a:cubicBezTo>
                  <a:cubicBezTo>
                    <a:pt x="115" y="123"/>
                    <a:pt x="119" y="123"/>
                    <a:pt x="122" y="123"/>
                  </a:cubicBezTo>
                  <a:cubicBezTo>
                    <a:pt x="124" y="123"/>
                    <a:pt x="131" y="122"/>
                    <a:pt x="135" y="119"/>
                  </a:cubicBezTo>
                  <a:cubicBezTo>
                    <a:pt x="133" y="119"/>
                    <a:pt x="130" y="116"/>
                    <a:pt x="130" y="113"/>
                  </a:cubicBezTo>
                  <a:cubicBezTo>
                    <a:pt x="130" y="108"/>
                    <a:pt x="135" y="111"/>
                    <a:pt x="137" y="109"/>
                  </a:cubicBezTo>
                  <a:cubicBezTo>
                    <a:pt x="139" y="106"/>
                    <a:pt x="145" y="100"/>
                    <a:pt x="145" y="96"/>
                  </a:cubicBezTo>
                  <a:cubicBezTo>
                    <a:pt x="145" y="89"/>
                    <a:pt x="127" y="75"/>
                    <a:pt x="121" y="75"/>
                  </a:cubicBezTo>
                  <a:cubicBezTo>
                    <a:pt x="117" y="75"/>
                    <a:pt x="115" y="78"/>
                    <a:pt x="112" y="78"/>
                  </a:cubicBezTo>
                  <a:cubicBezTo>
                    <a:pt x="111" y="78"/>
                    <a:pt x="109" y="75"/>
                    <a:pt x="109" y="75"/>
                  </a:cubicBezTo>
                  <a:cubicBezTo>
                    <a:pt x="109" y="72"/>
                    <a:pt x="115" y="71"/>
                    <a:pt x="116" y="71"/>
                  </a:cubicBezTo>
                  <a:cubicBezTo>
                    <a:pt x="114" y="68"/>
                    <a:pt x="98" y="55"/>
                    <a:pt x="95" y="55"/>
                  </a:cubicBezTo>
                  <a:cubicBezTo>
                    <a:pt x="91" y="55"/>
                    <a:pt x="87" y="66"/>
                    <a:pt x="82" y="66"/>
                  </a:cubicBezTo>
                  <a:cubicBezTo>
                    <a:pt x="78" y="66"/>
                    <a:pt x="79" y="61"/>
                    <a:pt x="79" y="59"/>
                  </a:cubicBezTo>
                  <a:cubicBezTo>
                    <a:pt x="70" y="59"/>
                    <a:pt x="49" y="59"/>
                    <a:pt x="36" y="59"/>
                  </a:cubicBezTo>
                  <a:cubicBezTo>
                    <a:pt x="33" y="59"/>
                    <a:pt x="29" y="56"/>
                    <a:pt x="27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0"/>
                    <a:pt x="8" y="49"/>
                    <a:pt x="7" y="45"/>
                  </a:cubicBezTo>
                  <a:cubicBezTo>
                    <a:pt x="11" y="44"/>
                    <a:pt x="15" y="45"/>
                    <a:pt x="20" y="46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7" y="40"/>
                    <a:pt x="4" y="39"/>
                    <a:pt x="4" y="39"/>
                  </a:cubicBezTo>
                  <a:cubicBezTo>
                    <a:pt x="4" y="39"/>
                    <a:pt x="0" y="34"/>
                    <a:pt x="0" y="32"/>
                  </a:cubicBezTo>
                  <a:cubicBezTo>
                    <a:pt x="0" y="24"/>
                    <a:pt x="1" y="22"/>
                    <a:pt x="6" y="19"/>
                  </a:cubicBezTo>
                  <a:cubicBezTo>
                    <a:pt x="8" y="17"/>
                    <a:pt x="6" y="12"/>
                    <a:pt x="8" y="11"/>
                  </a:cubicBezTo>
                  <a:cubicBezTo>
                    <a:pt x="13" y="5"/>
                    <a:pt x="21" y="0"/>
                    <a:pt x="31" y="0"/>
                  </a:cubicBezTo>
                  <a:cubicBezTo>
                    <a:pt x="31" y="0"/>
                    <a:pt x="40" y="3"/>
                    <a:pt x="40" y="3"/>
                  </a:cubicBezTo>
                  <a:cubicBezTo>
                    <a:pt x="37" y="9"/>
                    <a:pt x="28" y="9"/>
                    <a:pt x="28" y="18"/>
                  </a:cubicBezTo>
                  <a:cubicBezTo>
                    <a:pt x="28" y="20"/>
                    <a:pt x="29" y="21"/>
                    <a:pt x="30" y="21"/>
                  </a:cubicBezTo>
                  <a:cubicBezTo>
                    <a:pt x="29" y="23"/>
                    <a:pt x="30" y="26"/>
                    <a:pt x="30" y="26"/>
                  </a:cubicBezTo>
                  <a:cubicBezTo>
                    <a:pt x="30" y="28"/>
                    <a:pt x="29" y="31"/>
                    <a:pt x="33" y="31"/>
                  </a:cubicBezTo>
                  <a:cubicBezTo>
                    <a:pt x="35" y="31"/>
                    <a:pt x="39" y="27"/>
                    <a:pt x="39" y="25"/>
                  </a:cubicBezTo>
                  <a:cubicBezTo>
                    <a:pt x="39" y="22"/>
                    <a:pt x="36" y="20"/>
                    <a:pt x="36" y="17"/>
                  </a:cubicBezTo>
                  <a:cubicBezTo>
                    <a:pt x="36" y="6"/>
                    <a:pt x="55" y="3"/>
                    <a:pt x="66" y="3"/>
                  </a:cubicBezTo>
                  <a:cubicBezTo>
                    <a:pt x="74" y="3"/>
                    <a:pt x="78" y="13"/>
                    <a:pt x="78" y="19"/>
                  </a:cubicBezTo>
                  <a:cubicBezTo>
                    <a:pt x="78" y="20"/>
                    <a:pt x="76" y="25"/>
                    <a:pt x="78" y="25"/>
                  </a:cubicBezTo>
                  <a:cubicBezTo>
                    <a:pt x="80" y="25"/>
                    <a:pt x="81" y="22"/>
                    <a:pt x="84" y="22"/>
                  </a:cubicBezTo>
                  <a:cubicBezTo>
                    <a:pt x="87" y="22"/>
                    <a:pt x="88" y="25"/>
                    <a:pt x="90" y="25"/>
                  </a:cubicBezTo>
                  <a:cubicBezTo>
                    <a:pt x="95" y="25"/>
                    <a:pt x="97" y="18"/>
                    <a:pt x="102" y="18"/>
                  </a:cubicBezTo>
                  <a:cubicBezTo>
                    <a:pt x="107" y="18"/>
                    <a:pt x="119" y="20"/>
                    <a:pt x="123" y="22"/>
                  </a:cubicBezTo>
                  <a:cubicBezTo>
                    <a:pt x="130" y="27"/>
                    <a:pt x="132" y="36"/>
                    <a:pt x="141" y="36"/>
                  </a:cubicBezTo>
                  <a:cubicBezTo>
                    <a:pt x="145" y="36"/>
                    <a:pt x="146" y="36"/>
                    <a:pt x="148" y="36"/>
                  </a:cubicBezTo>
                  <a:cubicBezTo>
                    <a:pt x="151" y="36"/>
                    <a:pt x="159" y="37"/>
                    <a:pt x="158" y="42"/>
                  </a:cubicBezTo>
                  <a:cubicBezTo>
                    <a:pt x="165" y="45"/>
                    <a:pt x="170" y="49"/>
                    <a:pt x="178" y="50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9" y="55"/>
                    <a:pt x="183" y="55"/>
                    <a:pt x="183" y="55"/>
                  </a:cubicBezTo>
                  <a:cubicBezTo>
                    <a:pt x="187" y="55"/>
                    <a:pt x="189" y="58"/>
                    <a:pt x="191" y="62"/>
                  </a:cubicBezTo>
                  <a:cubicBezTo>
                    <a:pt x="187" y="63"/>
                    <a:pt x="183" y="63"/>
                    <a:pt x="181" y="66"/>
                  </a:cubicBezTo>
                  <a:cubicBezTo>
                    <a:pt x="186" y="67"/>
                    <a:pt x="187" y="67"/>
                    <a:pt x="189" y="67"/>
                  </a:cubicBezTo>
                  <a:cubicBezTo>
                    <a:pt x="191" y="67"/>
                    <a:pt x="193" y="67"/>
                    <a:pt x="194" y="69"/>
                  </a:cubicBezTo>
                  <a:cubicBezTo>
                    <a:pt x="189" y="71"/>
                    <a:pt x="187" y="71"/>
                    <a:pt x="184" y="76"/>
                  </a:cubicBezTo>
                  <a:cubicBezTo>
                    <a:pt x="187" y="77"/>
                    <a:pt x="188" y="78"/>
                    <a:pt x="192" y="78"/>
                  </a:cubicBezTo>
                  <a:cubicBezTo>
                    <a:pt x="193" y="85"/>
                    <a:pt x="200" y="88"/>
                    <a:pt x="206" y="88"/>
                  </a:cubicBezTo>
                  <a:cubicBezTo>
                    <a:pt x="207" y="93"/>
                    <a:pt x="208" y="98"/>
                    <a:pt x="213" y="98"/>
                  </a:cubicBezTo>
                  <a:cubicBezTo>
                    <a:pt x="219" y="98"/>
                    <a:pt x="221" y="94"/>
                    <a:pt x="223" y="100"/>
                  </a:cubicBezTo>
                  <a:cubicBezTo>
                    <a:pt x="224" y="101"/>
                    <a:pt x="227" y="101"/>
                    <a:pt x="228" y="101"/>
                  </a:cubicBezTo>
                  <a:cubicBezTo>
                    <a:pt x="233" y="101"/>
                    <a:pt x="236" y="103"/>
                    <a:pt x="236" y="108"/>
                  </a:cubicBezTo>
                  <a:cubicBezTo>
                    <a:pt x="236" y="111"/>
                    <a:pt x="231" y="112"/>
                    <a:pt x="227" y="112"/>
                  </a:cubicBezTo>
                  <a:cubicBezTo>
                    <a:pt x="227" y="116"/>
                    <a:pt x="227" y="115"/>
                    <a:pt x="227" y="116"/>
                  </a:cubicBezTo>
                  <a:cubicBezTo>
                    <a:pt x="227" y="117"/>
                    <a:pt x="226" y="120"/>
                    <a:pt x="221" y="12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7295037" y="2069953"/>
              <a:ext cx="23920" cy="26092"/>
            </a:xfrm>
            <a:custGeom>
              <a:rect b="b" l="l" r="r" t="t"/>
              <a:pathLst>
                <a:path extrusionOk="0" h="6" w="6">
                  <a:moveTo>
                    <a:pt x="6" y="3"/>
                  </a:moveTo>
                  <a:cubicBezTo>
                    <a:pt x="3" y="6"/>
                    <a:pt x="2" y="6"/>
                    <a:pt x="0" y="3"/>
                  </a:cubicBezTo>
                  <a:cubicBezTo>
                    <a:pt x="2" y="0"/>
                    <a:pt x="3" y="2"/>
                    <a:pt x="6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7084119" y="1928618"/>
              <a:ext cx="26092" cy="23920"/>
            </a:xfrm>
            <a:custGeom>
              <a:rect b="b" l="l" r="r" t="t"/>
              <a:pathLst>
                <a:path extrusionOk="0" h="6" w="6">
                  <a:moveTo>
                    <a:pt x="1" y="1"/>
                  </a:moveTo>
                  <a:cubicBezTo>
                    <a:pt x="4" y="0"/>
                    <a:pt x="4" y="3"/>
                    <a:pt x="6" y="6"/>
                  </a:cubicBezTo>
                  <a:cubicBezTo>
                    <a:pt x="3" y="6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6814492" y="704426"/>
              <a:ext cx="1080680" cy="565345"/>
            </a:xfrm>
            <a:custGeom>
              <a:rect b="b" l="l" r="r" t="t"/>
              <a:pathLst>
                <a:path extrusionOk="0" h="132" w="252">
                  <a:moveTo>
                    <a:pt x="206" y="7"/>
                  </a:moveTo>
                  <a:cubicBezTo>
                    <a:pt x="204" y="9"/>
                    <a:pt x="203" y="10"/>
                    <a:pt x="201" y="10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5" y="5"/>
                    <a:pt x="227" y="5"/>
                    <a:pt x="229" y="6"/>
                  </a:cubicBezTo>
                  <a:cubicBezTo>
                    <a:pt x="232" y="7"/>
                    <a:pt x="232" y="9"/>
                    <a:pt x="234" y="11"/>
                  </a:cubicBezTo>
                  <a:cubicBezTo>
                    <a:pt x="237" y="14"/>
                    <a:pt x="252" y="13"/>
                    <a:pt x="252" y="18"/>
                  </a:cubicBezTo>
                  <a:cubicBezTo>
                    <a:pt x="252" y="22"/>
                    <a:pt x="247" y="21"/>
                    <a:pt x="245" y="22"/>
                  </a:cubicBezTo>
                  <a:cubicBezTo>
                    <a:pt x="234" y="31"/>
                    <a:pt x="219" y="26"/>
                    <a:pt x="204" y="33"/>
                  </a:cubicBezTo>
                  <a:cubicBezTo>
                    <a:pt x="207" y="36"/>
                    <a:pt x="219" y="34"/>
                    <a:pt x="226" y="34"/>
                  </a:cubicBezTo>
                  <a:cubicBezTo>
                    <a:pt x="219" y="41"/>
                    <a:pt x="203" y="45"/>
                    <a:pt x="193" y="48"/>
                  </a:cubicBezTo>
                  <a:cubicBezTo>
                    <a:pt x="181" y="52"/>
                    <a:pt x="175" y="63"/>
                    <a:pt x="166" y="70"/>
                  </a:cubicBezTo>
                  <a:cubicBezTo>
                    <a:pt x="162" y="73"/>
                    <a:pt x="156" y="69"/>
                    <a:pt x="151" y="71"/>
                  </a:cubicBezTo>
                  <a:cubicBezTo>
                    <a:pt x="145" y="73"/>
                    <a:pt x="138" y="73"/>
                    <a:pt x="133" y="77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2" y="83"/>
                    <a:pt x="138" y="83"/>
                    <a:pt x="133" y="82"/>
                  </a:cubicBezTo>
                  <a:cubicBezTo>
                    <a:pt x="136" y="84"/>
                    <a:pt x="139" y="85"/>
                    <a:pt x="141" y="89"/>
                  </a:cubicBezTo>
                  <a:cubicBezTo>
                    <a:pt x="135" y="92"/>
                    <a:pt x="133" y="99"/>
                    <a:pt x="128" y="102"/>
                  </a:cubicBezTo>
                  <a:cubicBezTo>
                    <a:pt x="116" y="102"/>
                    <a:pt x="116" y="102"/>
                    <a:pt x="114" y="102"/>
                  </a:cubicBezTo>
                  <a:cubicBezTo>
                    <a:pt x="114" y="104"/>
                    <a:pt x="116" y="105"/>
                    <a:pt x="116" y="106"/>
                  </a:cubicBezTo>
                  <a:cubicBezTo>
                    <a:pt x="116" y="116"/>
                    <a:pt x="104" y="110"/>
                    <a:pt x="104" y="120"/>
                  </a:cubicBezTo>
                  <a:cubicBezTo>
                    <a:pt x="108" y="120"/>
                    <a:pt x="109" y="120"/>
                    <a:pt x="111" y="120"/>
                  </a:cubicBezTo>
                  <a:cubicBezTo>
                    <a:pt x="112" y="120"/>
                    <a:pt x="115" y="120"/>
                    <a:pt x="115" y="122"/>
                  </a:cubicBezTo>
                  <a:cubicBezTo>
                    <a:pt x="115" y="127"/>
                    <a:pt x="99" y="132"/>
                    <a:pt x="92" y="132"/>
                  </a:cubicBezTo>
                  <a:cubicBezTo>
                    <a:pt x="86" y="132"/>
                    <a:pt x="89" y="128"/>
                    <a:pt x="83" y="128"/>
                  </a:cubicBezTo>
                  <a:cubicBezTo>
                    <a:pt x="75" y="128"/>
                    <a:pt x="68" y="128"/>
                    <a:pt x="61" y="128"/>
                  </a:cubicBezTo>
                  <a:cubicBezTo>
                    <a:pt x="59" y="128"/>
                    <a:pt x="57" y="131"/>
                    <a:pt x="53" y="131"/>
                  </a:cubicBezTo>
                  <a:cubicBezTo>
                    <a:pt x="43" y="131"/>
                    <a:pt x="35" y="128"/>
                    <a:pt x="25" y="125"/>
                  </a:cubicBezTo>
                  <a:cubicBezTo>
                    <a:pt x="25" y="127"/>
                    <a:pt x="23" y="128"/>
                    <a:pt x="22" y="128"/>
                  </a:cubicBezTo>
                  <a:cubicBezTo>
                    <a:pt x="20" y="128"/>
                    <a:pt x="19" y="127"/>
                    <a:pt x="19" y="126"/>
                  </a:cubicBezTo>
                  <a:cubicBezTo>
                    <a:pt x="19" y="114"/>
                    <a:pt x="34" y="118"/>
                    <a:pt x="40" y="114"/>
                  </a:cubicBezTo>
                  <a:cubicBezTo>
                    <a:pt x="37" y="112"/>
                    <a:pt x="31" y="111"/>
                    <a:pt x="31" y="106"/>
                  </a:cubicBezTo>
                  <a:cubicBezTo>
                    <a:pt x="31" y="102"/>
                    <a:pt x="35" y="103"/>
                    <a:pt x="38" y="103"/>
                  </a:cubicBezTo>
                  <a:cubicBezTo>
                    <a:pt x="47" y="103"/>
                    <a:pt x="50" y="108"/>
                    <a:pt x="56" y="111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57" y="107"/>
                    <a:pt x="48" y="103"/>
                    <a:pt x="48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2" y="97"/>
                    <a:pt x="42" y="97"/>
                    <a:pt x="41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9" y="90"/>
                    <a:pt x="41" y="87"/>
                    <a:pt x="45" y="85"/>
                  </a:cubicBezTo>
                  <a:cubicBezTo>
                    <a:pt x="52" y="83"/>
                    <a:pt x="61" y="86"/>
                    <a:pt x="61" y="78"/>
                  </a:cubicBezTo>
                  <a:cubicBezTo>
                    <a:pt x="61" y="69"/>
                    <a:pt x="41" y="69"/>
                    <a:pt x="41" y="63"/>
                  </a:cubicBezTo>
                  <a:cubicBezTo>
                    <a:pt x="41" y="61"/>
                    <a:pt x="46" y="61"/>
                    <a:pt x="48" y="61"/>
                  </a:cubicBezTo>
                  <a:cubicBezTo>
                    <a:pt x="45" y="61"/>
                    <a:pt x="45" y="60"/>
                    <a:pt x="44" y="58"/>
                  </a:cubicBezTo>
                  <a:cubicBezTo>
                    <a:pt x="46" y="57"/>
                    <a:pt x="47" y="58"/>
                    <a:pt x="48" y="58"/>
                  </a:cubicBezTo>
                  <a:cubicBezTo>
                    <a:pt x="52" y="58"/>
                    <a:pt x="58" y="56"/>
                    <a:pt x="64" y="58"/>
                  </a:cubicBezTo>
                  <a:cubicBezTo>
                    <a:pt x="71" y="61"/>
                    <a:pt x="73" y="69"/>
                    <a:pt x="81" y="68"/>
                  </a:cubicBezTo>
                  <a:cubicBezTo>
                    <a:pt x="80" y="67"/>
                    <a:pt x="71" y="61"/>
                    <a:pt x="71" y="59"/>
                  </a:cubicBezTo>
                  <a:cubicBezTo>
                    <a:pt x="71" y="58"/>
                    <a:pt x="72" y="57"/>
                    <a:pt x="73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3" y="54"/>
                    <a:pt x="97" y="52"/>
                    <a:pt x="101" y="48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1" y="53"/>
                    <a:pt x="84" y="55"/>
                    <a:pt x="75" y="55"/>
                  </a:cubicBezTo>
                  <a:cubicBezTo>
                    <a:pt x="70" y="55"/>
                    <a:pt x="68" y="52"/>
                    <a:pt x="65" y="52"/>
                  </a:cubicBezTo>
                  <a:cubicBezTo>
                    <a:pt x="63" y="52"/>
                    <a:pt x="62" y="55"/>
                    <a:pt x="59" y="55"/>
                  </a:cubicBezTo>
                  <a:cubicBezTo>
                    <a:pt x="54" y="55"/>
                    <a:pt x="46" y="53"/>
                    <a:pt x="48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1"/>
                    <a:pt x="40" y="52"/>
                    <a:pt x="38" y="52"/>
                  </a:cubicBezTo>
                  <a:cubicBezTo>
                    <a:pt x="32" y="52"/>
                    <a:pt x="24" y="49"/>
                    <a:pt x="22" y="46"/>
                  </a:cubicBezTo>
                  <a:cubicBezTo>
                    <a:pt x="24" y="45"/>
                    <a:pt x="26" y="44"/>
                    <a:pt x="30" y="43"/>
                  </a:cubicBezTo>
                  <a:cubicBezTo>
                    <a:pt x="24" y="43"/>
                    <a:pt x="19" y="43"/>
                    <a:pt x="16" y="43"/>
                  </a:cubicBezTo>
                  <a:cubicBezTo>
                    <a:pt x="19" y="36"/>
                    <a:pt x="27" y="37"/>
                    <a:pt x="34" y="34"/>
                  </a:cubicBezTo>
                  <a:cubicBezTo>
                    <a:pt x="31" y="34"/>
                    <a:pt x="31" y="34"/>
                    <a:pt x="28" y="34"/>
                  </a:cubicBezTo>
                  <a:cubicBezTo>
                    <a:pt x="23" y="34"/>
                    <a:pt x="22" y="39"/>
                    <a:pt x="17" y="39"/>
                  </a:cubicBezTo>
                  <a:cubicBezTo>
                    <a:pt x="15" y="39"/>
                    <a:pt x="12" y="37"/>
                    <a:pt x="12" y="37"/>
                  </a:cubicBezTo>
                  <a:cubicBezTo>
                    <a:pt x="15" y="34"/>
                    <a:pt x="16" y="33"/>
                    <a:pt x="20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3"/>
                    <a:pt x="7" y="34"/>
                  </a:cubicBezTo>
                  <a:cubicBezTo>
                    <a:pt x="6" y="34"/>
                    <a:pt x="2" y="34"/>
                    <a:pt x="0" y="34"/>
                  </a:cubicBezTo>
                  <a:cubicBezTo>
                    <a:pt x="2" y="27"/>
                    <a:pt x="21" y="23"/>
                    <a:pt x="29" y="23"/>
                  </a:cubicBezTo>
                  <a:cubicBezTo>
                    <a:pt x="33" y="23"/>
                    <a:pt x="35" y="23"/>
                    <a:pt x="35" y="23"/>
                  </a:cubicBezTo>
                  <a:cubicBezTo>
                    <a:pt x="37" y="23"/>
                    <a:pt x="38" y="22"/>
                    <a:pt x="38" y="21"/>
                  </a:cubicBezTo>
                  <a:cubicBezTo>
                    <a:pt x="47" y="21"/>
                    <a:pt x="43" y="15"/>
                    <a:pt x="49" y="15"/>
                  </a:cubicBezTo>
                  <a:cubicBezTo>
                    <a:pt x="55" y="15"/>
                    <a:pt x="66" y="20"/>
                    <a:pt x="68" y="21"/>
                  </a:cubicBezTo>
                  <a:cubicBezTo>
                    <a:pt x="71" y="14"/>
                    <a:pt x="75" y="8"/>
                    <a:pt x="83" y="8"/>
                  </a:cubicBezTo>
                  <a:cubicBezTo>
                    <a:pt x="88" y="8"/>
                    <a:pt x="85" y="11"/>
                    <a:pt x="89" y="7"/>
                  </a:cubicBezTo>
                  <a:cubicBezTo>
                    <a:pt x="90" y="5"/>
                    <a:pt x="92" y="4"/>
                    <a:pt x="95" y="4"/>
                  </a:cubicBezTo>
                  <a:cubicBezTo>
                    <a:pt x="110" y="4"/>
                    <a:pt x="113" y="4"/>
                    <a:pt x="128" y="4"/>
                  </a:cubicBezTo>
                  <a:cubicBezTo>
                    <a:pt x="129" y="3"/>
                    <a:pt x="130" y="2"/>
                    <a:pt x="132" y="2"/>
                  </a:cubicBezTo>
                  <a:cubicBezTo>
                    <a:pt x="137" y="2"/>
                    <a:pt x="138" y="5"/>
                    <a:pt x="143" y="5"/>
                  </a:cubicBezTo>
                  <a:cubicBezTo>
                    <a:pt x="147" y="5"/>
                    <a:pt x="148" y="0"/>
                    <a:pt x="152" y="0"/>
                  </a:cubicBezTo>
                  <a:cubicBezTo>
                    <a:pt x="156" y="0"/>
                    <a:pt x="158" y="2"/>
                    <a:pt x="160" y="2"/>
                  </a:cubicBezTo>
                  <a:cubicBezTo>
                    <a:pt x="164" y="2"/>
                    <a:pt x="165" y="2"/>
                    <a:pt x="168" y="2"/>
                  </a:cubicBezTo>
                  <a:cubicBezTo>
                    <a:pt x="175" y="2"/>
                    <a:pt x="200" y="1"/>
                    <a:pt x="206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7490734" y="652240"/>
              <a:ext cx="2111349" cy="1606887"/>
            </a:xfrm>
            <a:custGeom>
              <a:rect b="b" l="l" r="r" t="t"/>
              <a:pathLst>
                <a:path extrusionOk="0" h="374" w="492">
                  <a:moveTo>
                    <a:pt x="166" y="262"/>
                  </a:moveTo>
                  <a:cubicBezTo>
                    <a:pt x="170" y="260"/>
                    <a:pt x="170" y="260"/>
                    <a:pt x="174" y="261"/>
                  </a:cubicBezTo>
                  <a:cubicBezTo>
                    <a:pt x="176" y="253"/>
                    <a:pt x="180" y="250"/>
                    <a:pt x="183" y="242"/>
                  </a:cubicBezTo>
                  <a:cubicBezTo>
                    <a:pt x="174" y="239"/>
                    <a:pt x="153" y="238"/>
                    <a:pt x="152" y="229"/>
                  </a:cubicBezTo>
                  <a:cubicBezTo>
                    <a:pt x="154" y="228"/>
                    <a:pt x="154" y="229"/>
                    <a:pt x="157" y="229"/>
                  </a:cubicBezTo>
                  <a:cubicBezTo>
                    <a:pt x="163" y="229"/>
                    <a:pt x="167" y="234"/>
                    <a:pt x="174" y="234"/>
                  </a:cubicBezTo>
                  <a:cubicBezTo>
                    <a:pt x="177" y="234"/>
                    <a:pt x="177" y="231"/>
                    <a:pt x="177" y="229"/>
                  </a:cubicBezTo>
                  <a:cubicBezTo>
                    <a:pt x="168" y="227"/>
                    <a:pt x="165" y="213"/>
                    <a:pt x="156" y="213"/>
                  </a:cubicBezTo>
                  <a:cubicBezTo>
                    <a:pt x="153" y="213"/>
                    <a:pt x="152" y="218"/>
                    <a:pt x="149" y="218"/>
                  </a:cubicBezTo>
                  <a:cubicBezTo>
                    <a:pt x="144" y="218"/>
                    <a:pt x="141" y="217"/>
                    <a:pt x="141" y="213"/>
                  </a:cubicBezTo>
                  <a:cubicBezTo>
                    <a:pt x="141" y="207"/>
                    <a:pt x="147" y="207"/>
                    <a:pt x="147" y="201"/>
                  </a:cubicBezTo>
                  <a:cubicBezTo>
                    <a:pt x="147" y="196"/>
                    <a:pt x="143" y="196"/>
                    <a:pt x="140" y="196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132" y="167"/>
                    <a:pt x="112" y="142"/>
                    <a:pt x="80" y="142"/>
                  </a:cubicBezTo>
                  <a:cubicBezTo>
                    <a:pt x="75" y="142"/>
                    <a:pt x="74" y="142"/>
                    <a:pt x="71" y="142"/>
                  </a:cubicBezTo>
                  <a:cubicBezTo>
                    <a:pt x="67" y="142"/>
                    <a:pt x="66" y="146"/>
                    <a:pt x="62" y="146"/>
                  </a:cubicBezTo>
                  <a:cubicBezTo>
                    <a:pt x="59" y="146"/>
                    <a:pt x="57" y="143"/>
                    <a:pt x="53" y="143"/>
                  </a:cubicBezTo>
                  <a:cubicBezTo>
                    <a:pt x="50" y="143"/>
                    <a:pt x="49" y="144"/>
                    <a:pt x="48" y="145"/>
                  </a:cubicBezTo>
                  <a:cubicBezTo>
                    <a:pt x="49" y="145"/>
                    <a:pt x="50" y="147"/>
                    <a:pt x="51" y="147"/>
                  </a:cubicBezTo>
                  <a:cubicBezTo>
                    <a:pt x="49" y="149"/>
                    <a:pt x="49" y="148"/>
                    <a:pt x="47" y="148"/>
                  </a:cubicBezTo>
                  <a:cubicBezTo>
                    <a:pt x="41" y="148"/>
                    <a:pt x="32" y="145"/>
                    <a:pt x="28" y="141"/>
                  </a:cubicBezTo>
                  <a:cubicBezTo>
                    <a:pt x="31" y="139"/>
                    <a:pt x="33" y="139"/>
                    <a:pt x="34" y="136"/>
                  </a:cubicBezTo>
                  <a:cubicBezTo>
                    <a:pt x="29" y="134"/>
                    <a:pt x="26" y="131"/>
                    <a:pt x="22" y="131"/>
                  </a:cubicBezTo>
                  <a:cubicBezTo>
                    <a:pt x="16" y="131"/>
                    <a:pt x="18" y="133"/>
                    <a:pt x="12" y="131"/>
                  </a:cubicBezTo>
                  <a:cubicBezTo>
                    <a:pt x="13" y="127"/>
                    <a:pt x="19" y="126"/>
                    <a:pt x="21" y="126"/>
                  </a:cubicBezTo>
                  <a:cubicBezTo>
                    <a:pt x="24" y="126"/>
                    <a:pt x="26" y="126"/>
                    <a:pt x="28" y="126"/>
                  </a:cubicBezTo>
                  <a:cubicBezTo>
                    <a:pt x="31" y="126"/>
                    <a:pt x="32" y="125"/>
                    <a:pt x="33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3" y="121"/>
                    <a:pt x="53" y="120"/>
                    <a:pt x="53" y="117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1" y="118"/>
                    <a:pt x="40" y="120"/>
                    <a:pt x="39" y="120"/>
                  </a:cubicBezTo>
                  <a:cubicBezTo>
                    <a:pt x="34" y="120"/>
                    <a:pt x="33" y="120"/>
                    <a:pt x="29" y="120"/>
                  </a:cubicBezTo>
                  <a:cubicBezTo>
                    <a:pt x="28" y="120"/>
                    <a:pt x="0" y="112"/>
                    <a:pt x="0" y="108"/>
                  </a:cubicBezTo>
                  <a:cubicBezTo>
                    <a:pt x="0" y="99"/>
                    <a:pt x="10" y="102"/>
                    <a:pt x="17" y="100"/>
                  </a:cubicBezTo>
                  <a:cubicBezTo>
                    <a:pt x="22" y="98"/>
                    <a:pt x="25" y="95"/>
                    <a:pt x="30" y="93"/>
                  </a:cubicBezTo>
                  <a:cubicBezTo>
                    <a:pt x="38" y="91"/>
                    <a:pt x="49" y="95"/>
                    <a:pt x="55" y="91"/>
                  </a:cubicBezTo>
                  <a:cubicBezTo>
                    <a:pt x="59" y="88"/>
                    <a:pt x="63" y="83"/>
                    <a:pt x="63" y="76"/>
                  </a:cubicBezTo>
                  <a:cubicBezTo>
                    <a:pt x="57" y="75"/>
                    <a:pt x="41" y="76"/>
                    <a:pt x="41" y="70"/>
                  </a:cubicBezTo>
                  <a:cubicBezTo>
                    <a:pt x="41" y="68"/>
                    <a:pt x="45" y="66"/>
                    <a:pt x="47" y="66"/>
                  </a:cubicBezTo>
                  <a:cubicBezTo>
                    <a:pt x="57" y="63"/>
                    <a:pt x="69" y="56"/>
                    <a:pt x="75" y="50"/>
                  </a:cubicBezTo>
                  <a:cubicBezTo>
                    <a:pt x="78" y="52"/>
                    <a:pt x="80" y="52"/>
                    <a:pt x="83" y="52"/>
                  </a:cubicBezTo>
                  <a:cubicBezTo>
                    <a:pt x="93" y="52"/>
                    <a:pt x="85" y="39"/>
                    <a:pt x="94" y="38"/>
                  </a:cubicBezTo>
                  <a:cubicBezTo>
                    <a:pt x="106" y="37"/>
                    <a:pt x="110" y="34"/>
                    <a:pt x="121" y="34"/>
                  </a:cubicBezTo>
                  <a:cubicBezTo>
                    <a:pt x="129" y="32"/>
                    <a:pt x="135" y="27"/>
                    <a:pt x="142" y="27"/>
                  </a:cubicBezTo>
                  <a:cubicBezTo>
                    <a:pt x="148" y="27"/>
                    <a:pt x="149" y="36"/>
                    <a:pt x="154" y="36"/>
                  </a:cubicBezTo>
                  <a:cubicBezTo>
                    <a:pt x="154" y="34"/>
                    <a:pt x="153" y="32"/>
                    <a:pt x="153" y="30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9" y="33"/>
                    <a:pt x="164" y="32"/>
                    <a:pt x="170" y="34"/>
                  </a:cubicBezTo>
                  <a:cubicBezTo>
                    <a:pt x="171" y="34"/>
                    <a:pt x="174" y="34"/>
                    <a:pt x="174" y="34"/>
                  </a:cubicBezTo>
                  <a:cubicBezTo>
                    <a:pt x="173" y="32"/>
                    <a:pt x="172" y="30"/>
                    <a:pt x="172" y="28"/>
                  </a:cubicBezTo>
                  <a:cubicBezTo>
                    <a:pt x="172" y="25"/>
                    <a:pt x="176" y="24"/>
                    <a:pt x="179" y="24"/>
                  </a:cubicBezTo>
                  <a:cubicBezTo>
                    <a:pt x="191" y="24"/>
                    <a:pt x="197" y="31"/>
                    <a:pt x="205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3" y="32"/>
                    <a:pt x="201" y="28"/>
                    <a:pt x="201" y="23"/>
                  </a:cubicBezTo>
                  <a:cubicBezTo>
                    <a:pt x="201" y="19"/>
                    <a:pt x="210" y="20"/>
                    <a:pt x="213" y="19"/>
                  </a:cubicBezTo>
                  <a:cubicBezTo>
                    <a:pt x="211" y="17"/>
                    <a:pt x="208" y="17"/>
                    <a:pt x="207" y="15"/>
                  </a:cubicBezTo>
                  <a:cubicBezTo>
                    <a:pt x="215" y="11"/>
                    <a:pt x="222" y="9"/>
                    <a:pt x="231" y="9"/>
                  </a:cubicBezTo>
                  <a:cubicBezTo>
                    <a:pt x="238" y="9"/>
                    <a:pt x="243" y="9"/>
                    <a:pt x="249" y="11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5" y="8"/>
                    <a:pt x="255" y="8"/>
                    <a:pt x="255" y="8"/>
                  </a:cubicBezTo>
                  <a:cubicBezTo>
                    <a:pt x="259" y="7"/>
                    <a:pt x="262" y="8"/>
                    <a:pt x="266" y="8"/>
                  </a:cubicBezTo>
                  <a:cubicBezTo>
                    <a:pt x="280" y="8"/>
                    <a:pt x="291" y="0"/>
                    <a:pt x="306" y="0"/>
                  </a:cubicBezTo>
                  <a:cubicBezTo>
                    <a:pt x="322" y="0"/>
                    <a:pt x="333" y="0"/>
                    <a:pt x="348" y="0"/>
                  </a:cubicBezTo>
                  <a:cubicBezTo>
                    <a:pt x="364" y="0"/>
                    <a:pt x="377" y="11"/>
                    <a:pt x="391" y="17"/>
                  </a:cubicBezTo>
                  <a:cubicBezTo>
                    <a:pt x="398" y="20"/>
                    <a:pt x="408" y="18"/>
                    <a:pt x="416" y="19"/>
                  </a:cubicBezTo>
                  <a:cubicBezTo>
                    <a:pt x="414" y="29"/>
                    <a:pt x="395" y="28"/>
                    <a:pt x="387" y="31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9" y="38"/>
                    <a:pt x="377" y="32"/>
                    <a:pt x="382" y="34"/>
                  </a:cubicBezTo>
                  <a:cubicBezTo>
                    <a:pt x="381" y="37"/>
                    <a:pt x="369" y="49"/>
                    <a:pt x="371" y="49"/>
                  </a:cubicBezTo>
                  <a:cubicBezTo>
                    <a:pt x="378" y="49"/>
                    <a:pt x="395" y="32"/>
                    <a:pt x="405" y="32"/>
                  </a:cubicBezTo>
                  <a:cubicBezTo>
                    <a:pt x="410" y="32"/>
                    <a:pt x="412" y="37"/>
                    <a:pt x="412" y="41"/>
                  </a:cubicBezTo>
                  <a:cubicBezTo>
                    <a:pt x="412" y="44"/>
                    <a:pt x="394" y="63"/>
                    <a:pt x="393" y="66"/>
                  </a:cubicBezTo>
                  <a:cubicBezTo>
                    <a:pt x="400" y="64"/>
                    <a:pt x="415" y="45"/>
                    <a:pt x="419" y="42"/>
                  </a:cubicBezTo>
                  <a:cubicBezTo>
                    <a:pt x="427" y="42"/>
                    <a:pt x="439" y="42"/>
                    <a:pt x="439" y="42"/>
                  </a:cubicBezTo>
                  <a:cubicBezTo>
                    <a:pt x="439" y="42"/>
                    <a:pt x="444" y="43"/>
                    <a:pt x="445" y="42"/>
                  </a:cubicBezTo>
                  <a:cubicBezTo>
                    <a:pt x="450" y="40"/>
                    <a:pt x="451" y="39"/>
                    <a:pt x="456" y="37"/>
                  </a:cubicBezTo>
                  <a:cubicBezTo>
                    <a:pt x="470" y="37"/>
                    <a:pt x="470" y="37"/>
                    <a:pt x="470" y="37"/>
                  </a:cubicBezTo>
                  <a:cubicBezTo>
                    <a:pt x="470" y="33"/>
                    <a:pt x="472" y="33"/>
                    <a:pt x="475" y="33"/>
                  </a:cubicBezTo>
                  <a:cubicBezTo>
                    <a:pt x="479" y="33"/>
                    <a:pt x="492" y="39"/>
                    <a:pt x="492" y="43"/>
                  </a:cubicBezTo>
                  <a:cubicBezTo>
                    <a:pt x="492" y="46"/>
                    <a:pt x="487" y="49"/>
                    <a:pt x="485" y="50"/>
                  </a:cubicBezTo>
                  <a:cubicBezTo>
                    <a:pt x="476" y="53"/>
                    <a:pt x="470" y="61"/>
                    <a:pt x="457" y="61"/>
                  </a:cubicBezTo>
                  <a:cubicBezTo>
                    <a:pt x="460" y="63"/>
                    <a:pt x="461" y="63"/>
                    <a:pt x="463" y="61"/>
                  </a:cubicBezTo>
                  <a:cubicBezTo>
                    <a:pt x="463" y="69"/>
                    <a:pt x="455" y="69"/>
                    <a:pt x="450" y="70"/>
                  </a:cubicBezTo>
                  <a:cubicBezTo>
                    <a:pt x="452" y="74"/>
                    <a:pt x="450" y="71"/>
                    <a:pt x="450" y="74"/>
                  </a:cubicBezTo>
                  <a:cubicBezTo>
                    <a:pt x="450" y="79"/>
                    <a:pt x="443" y="80"/>
                    <a:pt x="437" y="81"/>
                  </a:cubicBezTo>
                  <a:cubicBezTo>
                    <a:pt x="437" y="84"/>
                    <a:pt x="437" y="84"/>
                    <a:pt x="437" y="85"/>
                  </a:cubicBezTo>
                  <a:cubicBezTo>
                    <a:pt x="437" y="91"/>
                    <a:pt x="431" y="93"/>
                    <a:pt x="426" y="97"/>
                  </a:cubicBezTo>
                  <a:cubicBezTo>
                    <a:pt x="422" y="100"/>
                    <a:pt x="422" y="107"/>
                    <a:pt x="421" y="110"/>
                  </a:cubicBezTo>
                  <a:cubicBezTo>
                    <a:pt x="424" y="111"/>
                    <a:pt x="426" y="110"/>
                    <a:pt x="429" y="110"/>
                  </a:cubicBezTo>
                  <a:cubicBezTo>
                    <a:pt x="434" y="110"/>
                    <a:pt x="438" y="113"/>
                    <a:pt x="441" y="115"/>
                  </a:cubicBezTo>
                  <a:cubicBezTo>
                    <a:pt x="439" y="116"/>
                    <a:pt x="437" y="117"/>
                    <a:pt x="436" y="117"/>
                  </a:cubicBezTo>
                  <a:cubicBezTo>
                    <a:pt x="437" y="122"/>
                    <a:pt x="448" y="120"/>
                    <a:pt x="448" y="127"/>
                  </a:cubicBezTo>
                  <a:cubicBezTo>
                    <a:pt x="448" y="134"/>
                    <a:pt x="433" y="131"/>
                    <a:pt x="428" y="131"/>
                  </a:cubicBezTo>
                  <a:cubicBezTo>
                    <a:pt x="425" y="131"/>
                    <a:pt x="422" y="134"/>
                    <a:pt x="422" y="136"/>
                  </a:cubicBezTo>
                  <a:cubicBezTo>
                    <a:pt x="422" y="141"/>
                    <a:pt x="427" y="141"/>
                    <a:pt x="431" y="141"/>
                  </a:cubicBezTo>
                  <a:cubicBezTo>
                    <a:pt x="431" y="147"/>
                    <a:pt x="436" y="149"/>
                    <a:pt x="436" y="153"/>
                  </a:cubicBezTo>
                  <a:cubicBezTo>
                    <a:pt x="436" y="155"/>
                    <a:pt x="434" y="157"/>
                    <a:pt x="436" y="159"/>
                  </a:cubicBezTo>
                  <a:cubicBezTo>
                    <a:pt x="431" y="159"/>
                    <a:pt x="426" y="159"/>
                    <a:pt x="426" y="163"/>
                  </a:cubicBezTo>
                  <a:cubicBezTo>
                    <a:pt x="426" y="168"/>
                    <a:pt x="435" y="167"/>
                    <a:pt x="438" y="169"/>
                  </a:cubicBezTo>
                  <a:cubicBezTo>
                    <a:pt x="436" y="173"/>
                    <a:pt x="430" y="176"/>
                    <a:pt x="425" y="176"/>
                  </a:cubicBezTo>
                  <a:cubicBezTo>
                    <a:pt x="425" y="178"/>
                    <a:pt x="426" y="180"/>
                    <a:pt x="428" y="181"/>
                  </a:cubicBezTo>
                  <a:cubicBezTo>
                    <a:pt x="426" y="189"/>
                    <a:pt x="414" y="186"/>
                    <a:pt x="412" y="192"/>
                  </a:cubicBezTo>
                  <a:cubicBezTo>
                    <a:pt x="409" y="190"/>
                    <a:pt x="406" y="188"/>
                    <a:pt x="404" y="185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02" y="193"/>
                    <a:pt x="415" y="190"/>
                    <a:pt x="415" y="198"/>
                  </a:cubicBezTo>
                  <a:cubicBezTo>
                    <a:pt x="415" y="201"/>
                    <a:pt x="414" y="206"/>
                    <a:pt x="411" y="206"/>
                  </a:cubicBezTo>
                  <a:cubicBezTo>
                    <a:pt x="406" y="206"/>
                    <a:pt x="397" y="198"/>
                    <a:pt x="395" y="193"/>
                  </a:cubicBezTo>
                  <a:cubicBezTo>
                    <a:pt x="393" y="193"/>
                    <a:pt x="392" y="193"/>
                    <a:pt x="391" y="193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402" y="208"/>
                    <a:pt x="420" y="213"/>
                    <a:pt x="420" y="229"/>
                  </a:cubicBezTo>
                  <a:cubicBezTo>
                    <a:pt x="420" y="232"/>
                    <a:pt x="415" y="232"/>
                    <a:pt x="412" y="232"/>
                  </a:cubicBezTo>
                  <a:cubicBezTo>
                    <a:pt x="399" y="232"/>
                    <a:pt x="402" y="218"/>
                    <a:pt x="390" y="218"/>
                  </a:cubicBezTo>
                  <a:cubicBezTo>
                    <a:pt x="388" y="218"/>
                    <a:pt x="387" y="219"/>
                    <a:pt x="385" y="218"/>
                  </a:cubicBezTo>
                  <a:cubicBezTo>
                    <a:pt x="385" y="222"/>
                    <a:pt x="388" y="223"/>
                    <a:pt x="388" y="225"/>
                  </a:cubicBezTo>
                  <a:cubicBezTo>
                    <a:pt x="388" y="228"/>
                    <a:pt x="383" y="229"/>
                    <a:pt x="382" y="229"/>
                  </a:cubicBezTo>
                  <a:cubicBezTo>
                    <a:pt x="382" y="238"/>
                    <a:pt x="408" y="236"/>
                    <a:pt x="414" y="238"/>
                  </a:cubicBezTo>
                  <a:cubicBezTo>
                    <a:pt x="409" y="242"/>
                    <a:pt x="406" y="242"/>
                    <a:pt x="401" y="244"/>
                  </a:cubicBezTo>
                  <a:cubicBezTo>
                    <a:pt x="392" y="247"/>
                    <a:pt x="389" y="255"/>
                    <a:pt x="381" y="258"/>
                  </a:cubicBezTo>
                  <a:cubicBezTo>
                    <a:pt x="370" y="261"/>
                    <a:pt x="362" y="260"/>
                    <a:pt x="351" y="265"/>
                  </a:cubicBezTo>
                  <a:cubicBezTo>
                    <a:pt x="338" y="265"/>
                    <a:pt x="338" y="265"/>
                    <a:pt x="338" y="265"/>
                  </a:cubicBezTo>
                  <a:cubicBezTo>
                    <a:pt x="335" y="266"/>
                    <a:pt x="332" y="267"/>
                    <a:pt x="332" y="270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9" y="279"/>
                    <a:pt x="319" y="285"/>
                    <a:pt x="315" y="289"/>
                  </a:cubicBezTo>
                  <a:cubicBezTo>
                    <a:pt x="309" y="295"/>
                    <a:pt x="299" y="293"/>
                    <a:pt x="293" y="298"/>
                  </a:cubicBezTo>
                  <a:cubicBezTo>
                    <a:pt x="289" y="298"/>
                    <a:pt x="289" y="298"/>
                    <a:pt x="289" y="298"/>
                  </a:cubicBezTo>
                  <a:cubicBezTo>
                    <a:pt x="289" y="292"/>
                    <a:pt x="289" y="292"/>
                    <a:pt x="289" y="292"/>
                  </a:cubicBezTo>
                  <a:cubicBezTo>
                    <a:pt x="284" y="294"/>
                    <a:pt x="286" y="297"/>
                    <a:pt x="283" y="299"/>
                  </a:cubicBezTo>
                  <a:cubicBezTo>
                    <a:pt x="277" y="305"/>
                    <a:pt x="261" y="303"/>
                    <a:pt x="261" y="312"/>
                  </a:cubicBezTo>
                  <a:cubicBezTo>
                    <a:pt x="261" y="313"/>
                    <a:pt x="262" y="314"/>
                    <a:pt x="262" y="315"/>
                  </a:cubicBezTo>
                  <a:cubicBezTo>
                    <a:pt x="261" y="316"/>
                    <a:pt x="260" y="317"/>
                    <a:pt x="260" y="318"/>
                  </a:cubicBezTo>
                  <a:cubicBezTo>
                    <a:pt x="260" y="320"/>
                    <a:pt x="263" y="322"/>
                    <a:pt x="263" y="325"/>
                  </a:cubicBezTo>
                  <a:cubicBezTo>
                    <a:pt x="263" y="335"/>
                    <a:pt x="250" y="332"/>
                    <a:pt x="250" y="340"/>
                  </a:cubicBezTo>
                  <a:cubicBezTo>
                    <a:pt x="250" y="345"/>
                    <a:pt x="249" y="353"/>
                    <a:pt x="250" y="356"/>
                  </a:cubicBezTo>
                  <a:cubicBezTo>
                    <a:pt x="243" y="359"/>
                    <a:pt x="247" y="374"/>
                    <a:pt x="239" y="374"/>
                  </a:cubicBezTo>
                  <a:cubicBezTo>
                    <a:pt x="237" y="374"/>
                    <a:pt x="236" y="373"/>
                    <a:pt x="236" y="371"/>
                  </a:cubicBezTo>
                  <a:cubicBezTo>
                    <a:pt x="232" y="371"/>
                    <a:pt x="232" y="373"/>
                    <a:pt x="230" y="373"/>
                  </a:cubicBezTo>
                  <a:cubicBezTo>
                    <a:pt x="223" y="373"/>
                    <a:pt x="223" y="360"/>
                    <a:pt x="216" y="360"/>
                  </a:cubicBezTo>
                  <a:cubicBezTo>
                    <a:pt x="212" y="360"/>
                    <a:pt x="208" y="363"/>
                    <a:pt x="204" y="364"/>
                  </a:cubicBezTo>
                  <a:cubicBezTo>
                    <a:pt x="202" y="357"/>
                    <a:pt x="199" y="359"/>
                    <a:pt x="195" y="356"/>
                  </a:cubicBezTo>
                  <a:cubicBezTo>
                    <a:pt x="193" y="355"/>
                    <a:pt x="193" y="351"/>
                    <a:pt x="193" y="350"/>
                  </a:cubicBezTo>
                  <a:cubicBezTo>
                    <a:pt x="187" y="345"/>
                    <a:pt x="176" y="332"/>
                    <a:pt x="176" y="324"/>
                  </a:cubicBezTo>
                  <a:cubicBezTo>
                    <a:pt x="176" y="320"/>
                    <a:pt x="178" y="321"/>
                    <a:pt x="180" y="319"/>
                  </a:cubicBezTo>
                  <a:cubicBezTo>
                    <a:pt x="176" y="313"/>
                    <a:pt x="175" y="320"/>
                    <a:pt x="170" y="318"/>
                  </a:cubicBezTo>
                  <a:cubicBezTo>
                    <a:pt x="168" y="317"/>
                    <a:pt x="168" y="311"/>
                    <a:pt x="167" y="308"/>
                  </a:cubicBezTo>
                  <a:cubicBezTo>
                    <a:pt x="165" y="303"/>
                    <a:pt x="157" y="300"/>
                    <a:pt x="157" y="292"/>
                  </a:cubicBezTo>
                  <a:cubicBezTo>
                    <a:pt x="157" y="289"/>
                    <a:pt x="159" y="288"/>
                    <a:pt x="160" y="285"/>
                  </a:cubicBezTo>
                  <a:cubicBezTo>
                    <a:pt x="158" y="284"/>
                    <a:pt x="156" y="283"/>
                    <a:pt x="154" y="285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8" y="273"/>
                    <a:pt x="160" y="267"/>
                    <a:pt x="166" y="26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8121311" y="1661166"/>
              <a:ext cx="100022" cy="69580"/>
            </a:xfrm>
            <a:custGeom>
              <a:rect b="b" l="l" r="r" t="t"/>
              <a:pathLst>
                <a:path extrusionOk="0" h="16" w="23">
                  <a:moveTo>
                    <a:pt x="5" y="16"/>
                  </a:moveTo>
                  <a:cubicBezTo>
                    <a:pt x="3" y="16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6" y="8"/>
                    <a:pt x="23" y="10"/>
                  </a:cubicBezTo>
                  <a:cubicBezTo>
                    <a:pt x="23" y="15"/>
                    <a:pt x="17" y="16"/>
                    <a:pt x="12" y="16"/>
                  </a:cubicBezTo>
                  <a:lnTo>
                    <a:pt x="5" y="16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9380291" y="1317609"/>
              <a:ext cx="54360" cy="34790"/>
            </a:xfrm>
            <a:custGeom>
              <a:rect b="b" l="l" r="r" t="t"/>
              <a:pathLst>
                <a:path extrusionOk="0" h="8" w="13">
                  <a:moveTo>
                    <a:pt x="4" y="8"/>
                  </a:moveTo>
                  <a:cubicBezTo>
                    <a:pt x="2" y="8"/>
                    <a:pt x="0" y="5"/>
                    <a:pt x="0" y="4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7" y="8"/>
                    <a:pt x="4" y="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7966928" y="2683136"/>
              <a:ext cx="232662" cy="223964"/>
            </a:xfrm>
            <a:custGeom>
              <a:rect b="b" l="l" r="r" t="t"/>
              <a:pathLst>
                <a:path extrusionOk="0" h="52" w="54">
                  <a:moveTo>
                    <a:pt x="3" y="43"/>
                  </a:moveTo>
                  <a:cubicBezTo>
                    <a:pt x="2" y="43"/>
                    <a:pt x="0" y="41"/>
                    <a:pt x="0" y="40"/>
                  </a:cubicBezTo>
                  <a:cubicBezTo>
                    <a:pt x="0" y="39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3"/>
                    <a:pt x="4" y="33"/>
                    <a:pt x="3" y="32"/>
                  </a:cubicBezTo>
                  <a:cubicBezTo>
                    <a:pt x="11" y="28"/>
                    <a:pt x="14" y="15"/>
                    <a:pt x="19" y="8"/>
                  </a:cubicBezTo>
                  <a:cubicBezTo>
                    <a:pt x="21" y="4"/>
                    <a:pt x="23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9"/>
                    <a:pt x="23" y="12"/>
                    <a:pt x="22" y="17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9"/>
                    <a:pt x="24" y="17"/>
                    <a:pt x="26" y="17"/>
                  </a:cubicBezTo>
                  <a:cubicBezTo>
                    <a:pt x="28" y="17"/>
                    <a:pt x="29" y="18"/>
                    <a:pt x="31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1" y="24"/>
                    <a:pt x="45" y="24"/>
                    <a:pt x="46" y="23"/>
                  </a:cubicBezTo>
                  <a:cubicBezTo>
                    <a:pt x="46" y="26"/>
                    <a:pt x="46" y="28"/>
                    <a:pt x="46" y="33"/>
                  </a:cubicBezTo>
                  <a:cubicBezTo>
                    <a:pt x="46" y="32"/>
                    <a:pt x="48" y="32"/>
                    <a:pt x="49" y="32"/>
                  </a:cubicBezTo>
                  <a:cubicBezTo>
                    <a:pt x="49" y="34"/>
                    <a:pt x="46" y="35"/>
                    <a:pt x="46" y="36"/>
                  </a:cubicBezTo>
                  <a:cubicBezTo>
                    <a:pt x="46" y="37"/>
                    <a:pt x="48" y="39"/>
                    <a:pt x="48" y="41"/>
                  </a:cubicBezTo>
                  <a:cubicBezTo>
                    <a:pt x="51" y="41"/>
                    <a:pt x="50" y="40"/>
                    <a:pt x="52" y="39"/>
                  </a:cubicBezTo>
                  <a:cubicBezTo>
                    <a:pt x="52" y="42"/>
                    <a:pt x="54" y="42"/>
                    <a:pt x="54" y="45"/>
                  </a:cubicBezTo>
                  <a:cubicBezTo>
                    <a:pt x="54" y="48"/>
                    <a:pt x="52" y="52"/>
                    <a:pt x="49" y="52"/>
                  </a:cubicBezTo>
                  <a:cubicBezTo>
                    <a:pt x="47" y="52"/>
                    <a:pt x="47" y="49"/>
                    <a:pt x="47" y="48"/>
                  </a:cubicBezTo>
                  <a:cubicBezTo>
                    <a:pt x="46" y="48"/>
                    <a:pt x="45" y="48"/>
                    <a:pt x="44" y="48"/>
                  </a:cubicBezTo>
                  <a:cubicBezTo>
                    <a:pt x="42" y="48"/>
                    <a:pt x="44" y="42"/>
                    <a:pt x="41" y="40"/>
                  </a:cubicBezTo>
                  <a:cubicBezTo>
                    <a:pt x="39" y="43"/>
                    <a:pt x="37" y="48"/>
                    <a:pt x="33" y="48"/>
                  </a:cubicBezTo>
                  <a:cubicBezTo>
                    <a:pt x="33" y="48"/>
                    <a:pt x="31" y="48"/>
                    <a:pt x="31" y="48"/>
                  </a:cubicBezTo>
                  <a:cubicBezTo>
                    <a:pt x="31" y="45"/>
                    <a:pt x="34" y="45"/>
                    <a:pt x="35" y="43"/>
                  </a:cubicBezTo>
                  <a:cubicBezTo>
                    <a:pt x="32" y="43"/>
                    <a:pt x="28" y="45"/>
                    <a:pt x="26" y="42"/>
                  </a:cubicBezTo>
                  <a:cubicBezTo>
                    <a:pt x="24" y="43"/>
                    <a:pt x="23" y="43"/>
                    <a:pt x="21" y="43"/>
                  </a:cubicBezTo>
                  <a:cubicBezTo>
                    <a:pt x="17" y="43"/>
                    <a:pt x="15" y="41"/>
                    <a:pt x="12" y="41"/>
                  </a:cubicBezTo>
                  <a:cubicBezTo>
                    <a:pt x="8" y="41"/>
                    <a:pt x="7" y="43"/>
                    <a:pt x="3" y="4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933859" y="3492015"/>
              <a:ext cx="1406842" cy="943692"/>
            </a:xfrm>
            <a:custGeom>
              <a:rect b="b" l="l" r="r" t="t"/>
              <a:pathLst>
                <a:path extrusionOk="0" h="220" w="328">
                  <a:moveTo>
                    <a:pt x="162" y="60"/>
                  </a:moveTo>
                  <a:cubicBezTo>
                    <a:pt x="162" y="62"/>
                    <a:pt x="163" y="63"/>
                    <a:pt x="163" y="64"/>
                  </a:cubicBezTo>
                  <a:cubicBezTo>
                    <a:pt x="163" y="70"/>
                    <a:pt x="161" y="72"/>
                    <a:pt x="160" y="76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4"/>
                    <a:pt x="162" y="97"/>
                    <a:pt x="162" y="98"/>
                  </a:cubicBezTo>
                  <a:cubicBezTo>
                    <a:pt x="164" y="100"/>
                    <a:pt x="162" y="102"/>
                    <a:pt x="163" y="105"/>
                  </a:cubicBezTo>
                  <a:cubicBezTo>
                    <a:pt x="164" y="107"/>
                    <a:pt x="168" y="111"/>
                    <a:pt x="170" y="113"/>
                  </a:cubicBezTo>
                  <a:cubicBezTo>
                    <a:pt x="175" y="118"/>
                    <a:pt x="175" y="123"/>
                    <a:pt x="183" y="125"/>
                  </a:cubicBezTo>
                  <a:cubicBezTo>
                    <a:pt x="185" y="126"/>
                    <a:pt x="185" y="129"/>
                    <a:pt x="188" y="129"/>
                  </a:cubicBezTo>
                  <a:cubicBezTo>
                    <a:pt x="193" y="129"/>
                    <a:pt x="198" y="125"/>
                    <a:pt x="203" y="125"/>
                  </a:cubicBezTo>
                  <a:cubicBezTo>
                    <a:pt x="207" y="125"/>
                    <a:pt x="208" y="126"/>
                    <a:pt x="209" y="126"/>
                  </a:cubicBezTo>
                  <a:cubicBezTo>
                    <a:pt x="211" y="126"/>
                    <a:pt x="213" y="123"/>
                    <a:pt x="213" y="122"/>
                  </a:cubicBezTo>
                  <a:cubicBezTo>
                    <a:pt x="214" y="118"/>
                    <a:pt x="219" y="115"/>
                    <a:pt x="219" y="110"/>
                  </a:cubicBezTo>
                  <a:cubicBezTo>
                    <a:pt x="219" y="102"/>
                    <a:pt x="228" y="99"/>
                    <a:pt x="236" y="99"/>
                  </a:cubicBezTo>
                  <a:cubicBezTo>
                    <a:pt x="239" y="99"/>
                    <a:pt x="241" y="99"/>
                    <a:pt x="242" y="100"/>
                  </a:cubicBezTo>
                  <a:cubicBezTo>
                    <a:pt x="243" y="100"/>
                    <a:pt x="247" y="101"/>
                    <a:pt x="249" y="101"/>
                  </a:cubicBezTo>
                  <a:cubicBezTo>
                    <a:pt x="249" y="101"/>
                    <a:pt x="249" y="102"/>
                    <a:pt x="249" y="103"/>
                  </a:cubicBezTo>
                  <a:cubicBezTo>
                    <a:pt x="249" y="107"/>
                    <a:pt x="244" y="112"/>
                    <a:pt x="244" y="118"/>
                  </a:cubicBezTo>
                  <a:cubicBezTo>
                    <a:pt x="244" y="122"/>
                    <a:pt x="242" y="124"/>
                    <a:pt x="240" y="127"/>
                  </a:cubicBezTo>
                  <a:cubicBezTo>
                    <a:pt x="240" y="127"/>
                    <a:pt x="240" y="126"/>
                    <a:pt x="240" y="125"/>
                  </a:cubicBezTo>
                  <a:cubicBezTo>
                    <a:pt x="239" y="125"/>
                    <a:pt x="239" y="125"/>
                    <a:pt x="238" y="125"/>
                  </a:cubicBezTo>
                  <a:cubicBezTo>
                    <a:pt x="238" y="128"/>
                    <a:pt x="238" y="135"/>
                    <a:pt x="238" y="139"/>
                  </a:cubicBezTo>
                  <a:cubicBezTo>
                    <a:pt x="238" y="142"/>
                    <a:pt x="234" y="143"/>
                    <a:pt x="233" y="145"/>
                  </a:cubicBezTo>
                  <a:cubicBezTo>
                    <a:pt x="233" y="145"/>
                    <a:pt x="233" y="146"/>
                    <a:pt x="233" y="146"/>
                  </a:cubicBezTo>
                  <a:cubicBezTo>
                    <a:pt x="233" y="148"/>
                    <a:pt x="234" y="149"/>
                    <a:pt x="236" y="149"/>
                  </a:cubicBezTo>
                  <a:cubicBezTo>
                    <a:pt x="246" y="149"/>
                    <a:pt x="253" y="148"/>
                    <a:pt x="263" y="148"/>
                  </a:cubicBezTo>
                  <a:cubicBezTo>
                    <a:pt x="270" y="148"/>
                    <a:pt x="272" y="152"/>
                    <a:pt x="277" y="154"/>
                  </a:cubicBezTo>
                  <a:cubicBezTo>
                    <a:pt x="277" y="155"/>
                    <a:pt x="277" y="156"/>
                    <a:pt x="277" y="158"/>
                  </a:cubicBezTo>
                  <a:cubicBezTo>
                    <a:pt x="277" y="161"/>
                    <a:pt x="277" y="168"/>
                    <a:pt x="275" y="171"/>
                  </a:cubicBezTo>
                  <a:cubicBezTo>
                    <a:pt x="275" y="177"/>
                    <a:pt x="275" y="183"/>
                    <a:pt x="275" y="188"/>
                  </a:cubicBezTo>
                  <a:cubicBezTo>
                    <a:pt x="275" y="194"/>
                    <a:pt x="281" y="197"/>
                    <a:pt x="286" y="199"/>
                  </a:cubicBezTo>
                  <a:cubicBezTo>
                    <a:pt x="289" y="201"/>
                    <a:pt x="289" y="206"/>
                    <a:pt x="294" y="206"/>
                  </a:cubicBezTo>
                  <a:cubicBezTo>
                    <a:pt x="301" y="206"/>
                    <a:pt x="305" y="200"/>
                    <a:pt x="312" y="200"/>
                  </a:cubicBezTo>
                  <a:cubicBezTo>
                    <a:pt x="320" y="200"/>
                    <a:pt x="324" y="206"/>
                    <a:pt x="328" y="210"/>
                  </a:cubicBezTo>
                  <a:cubicBezTo>
                    <a:pt x="328" y="210"/>
                    <a:pt x="322" y="217"/>
                    <a:pt x="321" y="216"/>
                  </a:cubicBezTo>
                  <a:cubicBezTo>
                    <a:pt x="320" y="216"/>
                    <a:pt x="318" y="215"/>
                    <a:pt x="318" y="214"/>
                  </a:cubicBezTo>
                  <a:cubicBezTo>
                    <a:pt x="318" y="213"/>
                    <a:pt x="319" y="212"/>
                    <a:pt x="319" y="211"/>
                  </a:cubicBezTo>
                  <a:cubicBezTo>
                    <a:pt x="316" y="210"/>
                    <a:pt x="315" y="206"/>
                    <a:pt x="312" y="206"/>
                  </a:cubicBezTo>
                  <a:cubicBezTo>
                    <a:pt x="310" y="206"/>
                    <a:pt x="302" y="212"/>
                    <a:pt x="302" y="214"/>
                  </a:cubicBezTo>
                  <a:cubicBezTo>
                    <a:pt x="302" y="215"/>
                    <a:pt x="304" y="216"/>
                    <a:pt x="304" y="216"/>
                  </a:cubicBezTo>
                  <a:cubicBezTo>
                    <a:pt x="304" y="219"/>
                    <a:pt x="302" y="220"/>
                    <a:pt x="300" y="220"/>
                  </a:cubicBezTo>
                  <a:cubicBezTo>
                    <a:pt x="296" y="220"/>
                    <a:pt x="293" y="215"/>
                    <a:pt x="290" y="213"/>
                  </a:cubicBezTo>
                  <a:cubicBezTo>
                    <a:pt x="288" y="211"/>
                    <a:pt x="284" y="212"/>
                    <a:pt x="282" y="212"/>
                  </a:cubicBezTo>
                  <a:cubicBezTo>
                    <a:pt x="281" y="212"/>
                    <a:pt x="280" y="211"/>
                    <a:pt x="280" y="211"/>
                  </a:cubicBezTo>
                  <a:cubicBezTo>
                    <a:pt x="276" y="210"/>
                    <a:pt x="276" y="207"/>
                    <a:pt x="275" y="205"/>
                  </a:cubicBezTo>
                  <a:cubicBezTo>
                    <a:pt x="274" y="203"/>
                    <a:pt x="265" y="197"/>
                    <a:pt x="264" y="197"/>
                  </a:cubicBezTo>
                  <a:cubicBezTo>
                    <a:pt x="264" y="198"/>
                    <a:pt x="264" y="199"/>
                    <a:pt x="264" y="200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7" y="197"/>
                    <a:pt x="260" y="193"/>
                    <a:pt x="259" y="188"/>
                  </a:cubicBezTo>
                  <a:cubicBezTo>
                    <a:pt x="258" y="185"/>
                    <a:pt x="256" y="185"/>
                    <a:pt x="255" y="183"/>
                  </a:cubicBezTo>
                  <a:cubicBezTo>
                    <a:pt x="250" y="179"/>
                    <a:pt x="245" y="176"/>
                    <a:pt x="244" y="169"/>
                  </a:cubicBezTo>
                  <a:cubicBezTo>
                    <a:pt x="243" y="169"/>
                    <a:pt x="242" y="169"/>
                    <a:pt x="242" y="169"/>
                  </a:cubicBezTo>
                  <a:cubicBezTo>
                    <a:pt x="240" y="169"/>
                    <a:pt x="238" y="171"/>
                    <a:pt x="236" y="171"/>
                  </a:cubicBezTo>
                  <a:cubicBezTo>
                    <a:pt x="231" y="171"/>
                    <a:pt x="228" y="168"/>
                    <a:pt x="224" y="166"/>
                  </a:cubicBezTo>
                  <a:cubicBezTo>
                    <a:pt x="219" y="163"/>
                    <a:pt x="215" y="165"/>
                    <a:pt x="209" y="162"/>
                  </a:cubicBezTo>
                  <a:cubicBezTo>
                    <a:pt x="200" y="158"/>
                    <a:pt x="199" y="151"/>
                    <a:pt x="191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87" y="146"/>
                    <a:pt x="186" y="145"/>
                    <a:pt x="183" y="145"/>
                  </a:cubicBezTo>
                  <a:cubicBezTo>
                    <a:pt x="178" y="145"/>
                    <a:pt x="177" y="151"/>
                    <a:pt x="172" y="151"/>
                  </a:cubicBezTo>
                  <a:cubicBezTo>
                    <a:pt x="170" y="151"/>
                    <a:pt x="168" y="149"/>
                    <a:pt x="167" y="148"/>
                  </a:cubicBezTo>
                  <a:cubicBezTo>
                    <a:pt x="164" y="147"/>
                    <a:pt x="162" y="148"/>
                    <a:pt x="160" y="148"/>
                  </a:cubicBezTo>
                  <a:cubicBezTo>
                    <a:pt x="157" y="148"/>
                    <a:pt x="147" y="141"/>
                    <a:pt x="144" y="139"/>
                  </a:cubicBezTo>
                  <a:cubicBezTo>
                    <a:pt x="141" y="138"/>
                    <a:pt x="139" y="140"/>
                    <a:pt x="136" y="139"/>
                  </a:cubicBezTo>
                  <a:cubicBezTo>
                    <a:pt x="132" y="138"/>
                    <a:pt x="131" y="134"/>
                    <a:pt x="127" y="132"/>
                  </a:cubicBezTo>
                  <a:cubicBezTo>
                    <a:pt x="123" y="130"/>
                    <a:pt x="121" y="131"/>
                    <a:pt x="117" y="129"/>
                  </a:cubicBezTo>
                  <a:cubicBezTo>
                    <a:pt x="116" y="128"/>
                    <a:pt x="115" y="128"/>
                    <a:pt x="114" y="127"/>
                  </a:cubicBezTo>
                  <a:cubicBezTo>
                    <a:pt x="111" y="124"/>
                    <a:pt x="102" y="122"/>
                    <a:pt x="101" y="118"/>
                  </a:cubicBezTo>
                  <a:cubicBezTo>
                    <a:pt x="98" y="118"/>
                    <a:pt x="97" y="115"/>
                    <a:pt x="97" y="112"/>
                  </a:cubicBezTo>
                  <a:cubicBezTo>
                    <a:pt x="97" y="109"/>
                    <a:pt x="100" y="107"/>
                    <a:pt x="100" y="104"/>
                  </a:cubicBezTo>
                  <a:cubicBezTo>
                    <a:pt x="100" y="101"/>
                    <a:pt x="97" y="100"/>
                    <a:pt x="97" y="98"/>
                  </a:cubicBezTo>
                  <a:cubicBezTo>
                    <a:pt x="93" y="87"/>
                    <a:pt x="84" y="79"/>
                    <a:pt x="77" y="73"/>
                  </a:cubicBezTo>
                  <a:cubicBezTo>
                    <a:pt x="74" y="70"/>
                    <a:pt x="70" y="69"/>
                    <a:pt x="67" y="66"/>
                  </a:cubicBezTo>
                  <a:cubicBezTo>
                    <a:pt x="65" y="64"/>
                    <a:pt x="67" y="61"/>
                    <a:pt x="65" y="57"/>
                  </a:cubicBezTo>
                  <a:cubicBezTo>
                    <a:pt x="63" y="52"/>
                    <a:pt x="54" y="52"/>
                    <a:pt x="54" y="45"/>
                  </a:cubicBezTo>
                  <a:cubicBezTo>
                    <a:pt x="51" y="44"/>
                    <a:pt x="51" y="44"/>
                    <a:pt x="51" y="45"/>
                  </a:cubicBezTo>
                  <a:cubicBezTo>
                    <a:pt x="47" y="41"/>
                    <a:pt x="44" y="38"/>
                    <a:pt x="41" y="35"/>
                  </a:cubicBezTo>
                  <a:cubicBezTo>
                    <a:pt x="38" y="32"/>
                    <a:pt x="39" y="27"/>
                    <a:pt x="36" y="25"/>
                  </a:cubicBezTo>
                  <a:cubicBezTo>
                    <a:pt x="34" y="22"/>
                    <a:pt x="34" y="16"/>
                    <a:pt x="32" y="15"/>
                  </a:cubicBezTo>
                  <a:cubicBezTo>
                    <a:pt x="27" y="12"/>
                    <a:pt x="23" y="13"/>
                    <a:pt x="19" y="9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8" y="19"/>
                    <a:pt x="21" y="22"/>
                    <a:pt x="24" y="27"/>
                  </a:cubicBezTo>
                  <a:cubicBezTo>
                    <a:pt x="26" y="32"/>
                    <a:pt x="29" y="32"/>
                    <a:pt x="32" y="35"/>
                  </a:cubicBezTo>
                  <a:cubicBezTo>
                    <a:pt x="36" y="39"/>
                    <a:pt x="37" y="41"/>
                    <a:pt x="38" y="46"/>
                  </a:cubicBezTo>
                  <a:cubicBezTo>
                    <a:pt x="40" y="53"/>
                    <a:pt x="46" y="56"/>
                    <a:pt x="48" y="62"/>
                  </a:cubicBezTo>
                  <a:cubicBezTo>
                    <a:pt x="50" y="69"/>
                    <a:pt x="52" y="76"/>
                    <a:pt x="57" y="80"/>
                  </a:cubicBezTo>
                  <a:cubicBezTo>
                    <a:pt x="59" y="78"/>
                    <a:pt x="63" y="82"/>
                    <a:pt x="63" y="85"/>
                  </a:cubicBezTo>
                  <a:cubicBezTo>
                    <a:pt x="63" y="86"/>
                    <a:pt x="62" y="89"/>
                    <a:pt x="61" y="89"/>
                  </a:cubicBezTo>
                  <a:cubicBezTo>
                    <a:pt x="60" y="89"/>
                    <a:pt x="56" y="84"/>
                    <a:pt x="56" y="83"/>
                  </a:cubicBezTo>
                  <a:cubicBezTo>
                    <a:pt x="51" y="83"/>
                    <a:pt x="48" y="76"/>
                    <a:pt x="45" y="74"/>
                  </a:cubicBezTo>
                  <a:cubicBezTo>
                    <a:pt x="43" y="73"/>
                    <a:pt x="43" y="73"/>
                    <a:pt x="42" y="72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9" y="61"/>
                    <a:pt x="37" y="58"/>
                    <a:pt x="34" y="55"/>
                  </a:cubicBezTo>
                  <a:cubicBezTo>
                    <a:pt x="30" y="51"/>
                    <a:pt x="24" y="52"/>
                    <a:pt x="21" y="47"/>
                  </a:cubicBezTo>
                  <a:cubicBezTo>
                    <a:pt x="22" y="47"/>
                    <a:pt x="29" y="48"/>
                    <a:pt x="26" y="45"/>
                  </a:cubicBezTo>
                  <a:cubicBezTo>
                    <a:pt x="22" y="39"/>
                    <a:pt x="17" y="33"/>
                    <a:pt x="12" y="29"/>
                  </a:cubicBezTo>
                  <a:cubicBezTo>
                    <a:pt x="9" y="27"/>
                    <a:pt x="9" y="19"/>
                    <a:pt x="7" y="16"/>
                  </a:cubicBezTo>
                  <a:cubicBezTo>
                    <a:pt x="5" y="11"/>
                    <a:pt x="2" y="9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9" y="10"/>
                    <a:pt x="94" y="11"/>
                    <a:pt x="99" y="19"/>
                  </a:cubicBezTo>
                  <a:cubicBezTo>
                    <a:pt x="102" y="23"/>
                    <a:pt x="106" y="33"/>
                    <a:pt x="112" y="33"/>
                  </a:cubicBezTo>
                  <a:cubicBezTo>
                    <a:pt x="118" y="33"/>
                    <a:pt x="116" y="25"/>
                    <a:pt x="122" y="25"/>
                  </a:cubicBezTo>
                  <a:cubicBezTo>
                    <a:pt x="139" y="25"/>
                    <a:pt x="139" y="46"/>
                    <a:pt x="148" y="55"/>
                  </a:cubicBezTo>
                  <a:cubicBezTo>
                    <a:pt x="150" y="57"/>
                    <a:pt x="158" y="59"/>
                    <a:pt x="162" y="59"/>
                  </a:cubicBezTo>
                  <a:cubicBezTo>
                    <a:pt x="162" y="58"/>
                    <a:pt x="161" y="57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lnTo>
                    <a:pt x="162" y="6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7168921" y="2611381"/>
              <a:ext cx="43488" cy="21744"/>
            </a:xfrm>
            <a:custGeom>
              <a:rect b="b" l="l" r="r" t="t"/>
              <a:pathLst>
                <a:path extrusionOk="0" h="5" w="10">
                  <a:moveTo>
                    <a:pt x="0" y="0"/>
                  </a:moveTo>
                  <a:cubicBezTo>
                    <a:pt x="5" y="0"/>
                    <a:pt x="10" y="1"/>
                    <a:pt x="10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6" y="5"/>
                    <a:pt x="2" y="4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542464" y="2726624"/>
              <a:ext cx="163080" cy="106546"/>
            </a:xfrm>
            <a:custGeom>
              <a:rect b="b" l="l" r="r" t="t"/>
              <a:pathLst>
                <a:path extrusionOk="0" h="25" w="38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10" y="4"/>
                    <a:pt x="12" y="4"/>
                  </a:cubicBezTo>
                  <a:cubicBezTo>
                    <a:pt x="24" y="8"/>
                    <a:pt x="31" y="15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7" y="25"/>
                    <a:pt x="36" y="25"/>
                  </a:cubicBezTo>
                  <a:cubicBezTo>
                    <a:pt x="29" y="25"/>
                    <a:pt x="19" y="18"/>
                    <a:pt x="15" y="15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2" y="12"/>
                    <a:pt x="4" y="9"/>
                    <a:pt x="3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4" y="3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379384" y="2572241"/>
              <a:ext cx="56534" cy="84802"/>
            </a:xfrm>
            <a:custGeom>
              <a:rect b="b" l="l" r="r" t="t"/>
              <a:pathLst>
                <a:path extrusionOk="0" h="20" w="13">
                  <a:moveTo>
                    <a:pt x="3" y="8"/>
                  </a:moveTo>
                  <a:cubicBezTo>
                    <a:pt x="2" y="8"/>
                    <a:pt x="1" y="4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2"/>
                    <a:pt x="6" y="2"/>
                  </a:cubicBezTo>
                  <a:cubicBezTo>
                    <a:pt x="6" y="3"/>
                    <a:pt x="3" y="6"/>
                    <a:pt x="4" y="6"/>
                  </a:cubicBezTo>
                  <a:cubicBezTo>
                    <a:pt x="6" y="6"/>
                    <a:pt x="8" y="3"/>
                    <a:pt x="8" y="2"/>
                  </a:cubicBezTo>
                  <a:cubicBezTo>
                    <a:pt x="9" y="4"/>
                    <a:pt x="8" y="5"/>
                    <a:pt x="8" y="8"/>
                  </a:cubicBezTo>
                  <a:cubicBezTo>
                    <a:pt x="8" y="10"/>
                    <a:pt x="10" y="10"/>
                    <a:pt x="10" y="12"/>
                  </a:cubicBezTo>
                  <a:cubicBezTo>
                    <a:pt x="10" y="13"/>
                    <a:pt x="8" y="13"/>
                    <a:pt x="8" y="15"/>
                  </a:cubicBezTo>
                  <a:cubicBezTo>
                    <a:pt x="8" y="16"/>
                    <a:pt x="13" y="20"/>
                    <a:pt x="10" y="20"/>
                  </a:cubicBezTo>
                  <a:cubicBezTo>
                    <a:pt x="8" y="20"/>
                    <a:pt x="6" y="17"/>
                    <a:pt x="6" y="15"/>
                  </a:cubicBezTo>
                  <a:cubicBezTo>
                    <a:pt x="6" y="13"/>
                    <a:pt x="8" y="12"/>
                    <a:pt x="8" y="11"/>
                  </a:cubicBezTo>
                  <a:cubicBezTo>
                    <a:pt x="5" y="11"/>
                    <a:pt x="5" y="8"/>
                    <a:pt x="3" y="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7786452" y="2757066"/>
              <a:ext cx="91324" cy="43488"/>
            </a:xfrm>
            <a:custGeom>
              <a:rect b="b" l="l" r="r" t="t"/>
              <a:pathLst>
                <a:path extrusionOk="0" h="10" w="21">
                  <a:moveTo>
                    <a:pt x="17" y="10"/>
                  </a:moveTo>
                  <a:cubicBezTo>
                    <a:pt x="19" y="10"/>
                    <a:pt x="20" y="10"/>
                    <a:pt x="21" y="9"/>
                  </a:cubicBezTo>
                  <a:cubicBezTo>
                    <a:pt x="15" y="5"/>
                    <a:pt x="9" y="0"/>
                    <a:pt x="0" y="2"/>
                  </a:cubicBezTo>
                  <a:cubicBezTo>
                    <a:pt x="4" y="4"/>
                    <a:pt x="12" y="10"/>
                    <a:pt x="17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7795150" y="2898404"/>
              <a:ext cx="69580" cy="39140"/>
            </a:xfrm>
            <a:custGeom>
              <a:rect b="b" l="l" r="r" t="t"/>
              <a:pathLst>
                <a:path extrusionOk="0" h="9" w="16">
                  <a:moveTo>
                    <a:pt x="1" y="0"/>
                  </a:moveTo>
                  <a:cubicBezTo>
                    <a:pt x="2" y="3"/>
                    <a:pt x="5" y="4"/>
                    <a:pt x="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8"/>
                    <a:pt x="13" y="9"/>
                    <a:pt x="13" y="9"/>
                  </a:cubicBezTo>
                  <a:cubicBezTo>
                    <a:pt x="11" y="9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7895172" y="2898404"/>
              <a:ext cx="47836" cy="56534"/>
            </a:xfrm>
            <a:custGeom>
              <a:rect b="b" l="l" r="r" t="t"/>
              <a:pathLst>
                <a:path extrusionOk="0" h="13" w="11">
                  <a:moveTo>
                    <a:pt x="11" y="7"/>
                  </a:move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8" y="13"/>
                    <a:pt x="5" y="13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8"/>
                    <a:pt x="4" y="1"/>
                    <a:pt x="7" y="0"/>
                  </a:cubicBezTo>
                  <a:cubicBezTo>
                    <a:pt x="7" y="1"/>
                    <a:pt x="9" y="2"/>
                    <a:pt x="9" y="3"/>
                  </a:cubicBezTo>
                  <a:cubicBezTo>
                    <a:pt x="9" y="6"/>
                    <a:pt x="4" y="7"/>
                    <a:pt x="11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645" name="Google Shape;645;p23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46" name="Google Shape;646;p23"/>
          <p:cNvSpPr/>
          <p:nvPr/>
        </p:nvSpPr>
        <p:spPr>
          <a:xfrm flipH="1">
            <a:off x="1060673" y="335692"/>
            <a:ext cx="429272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Announcements 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3"/>
          <p:cNvSpPr/>
          <p:nvPr/>
        </p:nvSpPr>
        <p:spPr>
          <a:xfrm>
            <a:off x="1735403" y="1881705"/>
            <a:ext cx="4414801" cy="956310"/>
          </a:xfrm>
          <a:custGeom>
            <a:rect b="b" l="l" r="r" t="t"/>
            <a:pathLst>
              <a:path extrusionOk="0" h="579" w="2151">
                <a:moveTo>
                  <a:pt x="2042" y="231"/>
                </a:moveTo>
                <a:cubicBezTo>
                  <a:pt x="799" y="231"/>
                  <a:pt x="799" y="231"/>
                  <a:pt x="799" y="231"/>
                </a:cubicBezTo>
                <a:cubicBezTo>
                  <a:pt x="495" y="0"/>
                  <a:pt x="495" y="0"/>
                  <a:pt x="495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166" y="0"/>
                  <a:pt x="109" y="26"/>
                  <a:pt x="67" y="68"/>
                </a:cubicBezTo>
                <a:cubicBezTo>
                  <a:pt x="25" y="110"/>
                  <a:pt x="0" y="167"/>
                  <a:pt x="0" y="231"/>
                </a:cubicBezTo>
                <a:cubicBezTo>
                  <a:pt x="0" y="294"/>
                  <a:pt x="25" y="352"/>
                  <a:pt x="67" y="394"/>
                </a:cubicBezTo>
                <a:cubicBezTo>
                  <a:pt x="109" y="435"/>
                  <a:pt x="166" y="461"/>
                  <a:pt x="230" y="461"/>
                </a:cubicBezTo>
                <a:cubicBezTo>
                  <a:pt x="495" y="461"/>
                  <a:pt x="495" y="461"/>
                  <a:pt x="495" y="461"/>
                </a:cubicBezTo>
                <a:cubicBezTo>
                  <a:pt x="799" y="579"/>
                  <a:pt x="799" y="579"/>
                  <a:pt x="799" y="579"/>
                </a:cubicBezTo>
                <a:cubicBezTo>
                  <a:pt x="2042" y="579"/>
                  <a:pt x="2042" y="579"/>
                  <a:pt x="2042" y="579"/>
                </a:cubicBezTo>
                <a:cubicBezTo>
                  <a:pt x="2151" y="407"/>
                  <a:pt x="2151" y="407"/>
                  <a:pt x="2151" y="407"/>
                </a:cubicBezTo>
                <a:lnTo>
                  <a:pt x="2042" y="231"/>
                </a:lnTo>
                <a:close/>
              </a:path>
            </a:pathLst>
          </a:custGeom>
          <a:solidFill>
            <a:srgbClr val="BE51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48" name="Google Shape;648;p23"/>
          <p:cNvSpPr/>
          <p:nvPr/>
        </p:nvSpPr>
        <p:spPr>
          <a:xfrm>
            <a:off x="1973702" y="1980507"/>
            <a:ext cx="528320" cy="52959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49" name="Google Shape;649;p23"/>
          <p:cNvSpPr/>
          <p:nvPr/>
        </p:nvSpPr>
        <p:spPr>
          <a:xfrm>
            <a:off x="1818127" y="2913957"/>
            <a:ext cx="4973371" cy="828040"/>
          </a:xfrm>
          <a:custGeom>
            <a:rect b="b" l="l" r="r" t="t"/>
            <a:pathLst>
              <a:path extrusionOk="0" h="463" w="2915">
                <a:moveTo>
                  <a:pt x="2806" y="115"/>
                </a:moveTo>
                <a:cubicBezTo>
                  <a:pt x="799" y="115"/>
                  <a:pt x="799" y="115"/>
                  <a:pt x="799" y="115"/>
                </a:cubicBezTo>
                <a:cubicBezTo>
                  <a:pt x="495" y="0"/>
                  <a:pt x="495" y="0"/>
                  <a:pt x="495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166" y="0"/>
                  <a:pt x="109" y="26"/>
                  <a:pt x="67" y="68"/>
                </a:cubicBezTo>
                <a:cubicBezTo>
                  <a:pt x="25" y="109"/>
                  <a:pt x="0" y="167"/>
                  <a:pt x="0" y="230"/>
                </a:cubicBezTo>
                <a:cubicBezTo>
                  <a:pt x="0" y="294"/>
                  <a:pt x="25" y="352"/>
                  <a:pt x="67" y="393"/>
                </a:cubicBezTo>
                <a:cubicBezTo>
                  <a:pt x="109" y="435"/>
                  <a:pt x="166" y="461"/>
                  <a:pt x="230" y="461"/>
                </a:cubicBezTo>
                <a:cubicBezTo>
                  <a:pt x="495" y="461"/>
                  <a:pt x="495" y="461"/>
                  <a:pt x="495" y="461"/>
                </a:cubicBezTo>
                <a:cubicBezTo>
                  <a:pt x="799" y="463"/>
                  <a:pt x="799" y="463"/>
                  <a:pt x="799" y="463"/>
                </a:cubicBezTo>
                <a:cubicBezTo>
                  <a:pt x="2806" y="463"/>
                  <a:pt x="2806" y="463"/>
                  <a:pt x="2806" y="463"/>
                </a:cubicBezTo>
                <a:cubicBezTo>
                  <a:pt x="2915" y="284"/>
                  <a:pt x="2915" y="284"/>
                  <a:pt x="2915" y="284"/>
                </a:cubicBezTo>
                <a:lnTo>
                  <a:pt x="2806" y="115"/>
                </a:lnTo>
                <a:close/>
              </a:path>
            </a:pathLst>
          </a:custGeom>
          <a:solidFill>
            <a:srgbClr val="BE51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50" name="Google Shape;650;p23"/>
          <p:cNvSpPr/>
          <p:nvPr/>
        </p:nvSpPr>
        <p:spPr>
          <a:xfrm>
            <a:off x="2025438" y="3064452"/>
            <a:ext cx="528320" cy="5270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51" name="Google Shape;651;p23"/>
          <p:cNvSpPr/>
          <p:nvPr/>
        </p:nvSpPr>
        <p:spPr>
          <a:xfrm>
            <a:off x="2111801" y="3174882"/>
            <a:ext cx="322580" cy="323850"/>
          </a:xfrm>
          <a:custGeom>
            <a:rect b="b" l="l" r="r" t="t"/>
            <a:pathLst>
              <a:path extrusionOk="0" h="157" w="157">
                <a:moveTo>
                  <a:pt x="78" y="0"/>
                </a:moveTo>
                <a:cubicBezTo>
                  <a:pt x="35" y="0"/>
                  <a:pt x="0" y="35"/>
                  <a:pt x="0" y="78"/>
                </a:cubicBezTo>
                <a:cubicBezTo>
                  <a:pt x="0" y="122"/>
                  <a:pt x="35" y="157"/>
                  <a:pt x="78" y="157"/>
                </a:cubicBezTo>
                <a:cubicBezTo>
                  <a:pt x="122" y="157"/>
                  <a:pt x="157" y="122"/>
                  <a:pt x="157" y="78"/>
                </a:cubicBezTo>
                <a:cubicBezTo>
                  <a:pt x="157" y="35"/>
                  <a:pt x="122" y="0"/>
                  <a:pt x="78" y="0"/>
                </a:cubicBezTo>
                <a:close/>
                <a:moveTo>
                  <a:pt x="52" y="10"/>
                </a:moveTo>
                <a:cubicBezTo>
                  <a:pt x="49" y="17"/>
                  <a:pt x="44" y="28"/>
                  <a:pt x="41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22" y="28"/>
                  <a:pt x="36" y="16"/>
                  <a:pt x="52" y="10"/>
                </a:cubicBezTo>
                <a:close/>
                <a:moveTo>
                  <a:pt x="11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39" y="57"/>
                  <a:pt x="38" y="66"/>
                  <a:pt x="38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66"/>
                  <a:pt x="8" y="57"/>
                  <a:pt x="11" y="49"/>
                </a:cubicBezTo>
                <a:close/>
                <a:moveTo>
                  <a:pt x="5" y="81"/>
                </a:moveTo>
                <a:cubicBezTo>
                  <a:pt x="38" y="81"/>
                  <a:pt x="38" y="81"/>
                  <a:pt x="38" y="81"/>
                </a:cubicBezTo>
                <a:cubicBezTo>
                  <a:pt x="38" y="91"/>
                  <a:pt x="39" y="100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8" y="100"/>
                  <a:pt x="5" y="91"/>
                  <a:pt x="5" y="81"/>
                </a:cubicBezTo>
                <a:close/>
                <a:moveTo>
                  <a:pt x="14" y="114"/>
                </a:moveTo>
                <a:cubicBezTo>
                  <a:pt x="41" y="114"/>
                  <a:pt x="41" y="114"/>
                  <a:pt x="41" y="114"/>
                </a:cubicBezTo>
                <a:cubicBezTo>
                  <a:pt x="44" y="129"/>
                  <a:pt x="49" y="140"/>
                  <a:pt x="53" y="147"/>
                </a:cubicBezTo>
                <a:cubicBezTo>
                  <a:pt x="36" y="141"/>
                  <a:pt x="22" y="129"/>
                  <a:pt x="14" y="114"/>
                </a:cubicBezTo>
                <a:close/>
                <a:moveTo>
                  <a:pt x="76" y="152"/>
                </a:moveTo>
                <a:cubicBezTo>
                  <a:pt x="70" y="152"/>
                  <a:pt x="65" y="151"/>
                  <a:pt x="59" y="149"/>
                </a:cubicBezTo>
                <a:cubicBezTo>
                  <a:pt x="55" y="143"/>
                  <a:pt x="50" y="131"/>
                  <a:pt x="47" y="114"/>
                </a:cubicBezTo>
                <a:cubicBezTo>
                  <a:pt x="76" y="114"/>
                  <a:pt x="76" y="114"/>
                  <a:pt x="76" y="114"/>
                </a:cubicBezTo>
                <a:lnTo>
                  <a:pt x="76" y="152"/>
                </a:lnTo>
                <a:close/>
                <a:moveTo>
                  <a:pt x="76" y="108"/>
                </a:moveTo>
                <a:cubicBezTo>
                  <a:pt x="46" y="108"/>
                  <a:pt x="46" y="108"/>
                  <a:pt x="46" y="108"/>
                </a:cubicBezTo>
                <a:cubicBezTo>
                  <a:pt x="44" y="100"/>
                  <a:pt x="43" y="91"/>
                  <a:pt x="43" y="81"/>
                </a:cubicBezTo>
                <a:cubicBezTo>
                  <a:pt x="76" y="81"/>
                  <a:pt x="76" y="81"/>
                  <a:pt x="76" y="81"/>
                </a:cubicBezTo>
                <a:lnTo>
                  <a:pt x="76" y="108"/>
                </a:lnTo>
                <a:close/>
                <a:moveTo>
                  <a:pt x="76" y="76"/>
                </a:moveTo>
                <a:cubicBezTo>
                  <a:pt x="43" y="76"/>
                  <a:pt x="43" y="76"/>
                  <a:pt x="43" y="76"/>
                </a:cubicBezTo>
                <a:cubicBezTo>
                  <a:pt x="43" y="66"/>
                  <a:pt x="44" y="57"/>
                  <a:pt x="46" y="49"/>
                </a:cubicBezTo>
                <a:cubicBezTo>
                  <a:pt x="76" y="49"/>
                  <a:pt x="76" y="49"/>
                  <a:pt x="76" y="49"/>
                </a:cubicBezTo>
                <a:lnTo>
                  <a:pt x="76" y="76"/>
                </a:lnTo>
                <a:close/>
                <a:moveTo>
                  <a:pt x="76" y="43"/>
                </a:moveTo>
                <a:cubicBezTo>
                  <a:pt x="46" y="43"/>
                  <a:pt x="46" y="43"/>
                  <a:pt x="46" y="43"/>
                </a:cubicBezTo>
                <a:cubicBezTo>
                  <a:pt x="50" y="26"/>
                  <a:pt x="55" y="15"/>
                  <a:pt x="59" y="8"/>
                </a:cubicBezTo>
                <a:cubicBezTo>
                  <a:pt x="64" y="6"/>
                  <a:pt x="70" y="5"/>
                  <a:pt x="76" y="5"/>
                </a:cubicBezTo>
                <a:lnTo>
                  <a:pt x="76" y="43"/>
                </a:lnTo>
                <a:close/>
                <a:moveTo>
                  <a:pt x="151" y="76"/>
                </a:moveTo>
                <a:cubicBezTo>
                  <a:pt x="119" y="76"/>
                  <a:pt x="119" y="76"/>
                  <a:pt x="119" y="76"/>
                </a:cubicBezTo>
                <a:cubicBezTo>
                  <a:pt x="119" y="66"/>
                  <a:pt x="118" y="57"/>
                  <a:pt x="117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9" y="57"/>
                  <a:pt x="151" y="66"/>
                  <a:pt x="151" y="76"/>
                </a:cubicBezTo>
                <a:close/>
                <a:moveTo>
                  <a:pt x="142" y="43"/>
                </a:moveTo>
                <a:cubicBezTo>
                  <a:pt x="116" y="43"/>
                  <a:pt x="116" y="43"/>
                  <a:pt x="116" y="43"/>
                </a:cubicBezTo>
                <a:cubicBezTo>
                  <a:pt x="113" y="28"/>
                  <a:pt x="109" y="17"/>
                  <a:pt x="105" y="10"/>
                </a:cubicBezTo>
                <a:cubicBezTo>
                  <a:pt x="121" y="16"/>
                  <a:pt x="134" y="28"/>
                  <a:pt x="142" y="43"/>
                </a:cubicBezTo>
                <a:close/>
                <a:moveTo>
                  <a:pt x="81" y="5"/>
                </a:moveTo>
                <a:cubicBezTo>
                  <a:pt x="87" y="6"/>
                  <a:pt x="93" y="6"/>
                  <a:pt x="98" y="8"/>
                </a:cubicBezTo>
                <a:cubicBezTo>
                  <a:pt x="102" y="15"/>
                  <a:pt x="107" y="26"/>
                  <a:pt x="111" y="43"/>
                </a:cubicBezTo>
                <a:cubicBezTo>
                  <a:pt x="81" y="43"/>
                  <a:pt x="81" y="43"/>
                  <a:pt x="81" y="43"/>
                </a:cubicBezTo>
                <a:lnTo>
                  <a:pt x="81" y="5"/>
                </a:lnTo>
                <a:close/>
                <a:moveTo>
                  <a:pt x="81" y="49"/>
                </a:moveTo>
                <a:cubicBezTo>
                  <a:pt x="112" y="49"/>
                  <a:pt x="112" y="49"/>
                  <a:pt x="112" y="49"/>
                </a:cubicBezTo>
                <a:cubicBezTo>
                  <a:pt x="113" y="57"/>
                  <a:pt x="114" y="66"/>
                  <a:pt x="114" y="76"/>
                </a:cubicBezTo>
                <a:cubicBezTo>
                  <a:pt x="81" y="76"/>
                  <a:pt x="81" y="76"/>
                  <a:pt x="81" y="76"/>
                </a:cubicBezTo>
                <a:lnTo>
                  <a:pt x="81" y="49"/>
                </a:lnTo>
                <a:close/>
                <a:moveTo>
                  <a:pt x="81" y="81"/>
                </a:moveTo>
                <a:cubicBezTo>
                  <a:pt x="114" y="81"/>
                  <a:pt x="114" y="81"/>
                  <a:pt x="114" y="81"/>
                </a:cubicBezTo>
                <a:cubicBezTo>
                  <a:pt x="114" y="91"/>
                  <a:pt x="113" y="100"/>
                  <a:pt x="111" y="108"/>
                </a:cubicBezTo>
                <a:cubicBezTo>
                  <a:pt x="81" y="108"/>
                  <a:pt x="81" y="108"/>
                  <a:pt x="81" y="108"/>
                </a:cubicBezTo>
                <a:lnTo>
                  <a:pt x="81" y="81"/>
                </a:lnTo>
                <a:close/>
                <a:moveTo>
                  <a:pt x="81" y="152"/>
                </a:moveTo>
                <a:cubicBezTo>
                  <a:pt x="81" y="114"/>
                  <a:pt x="81" y="114"/>
                  <a:pt x="81" y="114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07" y="131"/>
                  <a:pt x="102" y="142"/>
                  <a:pt x="98" y="149"/>
                </a:cubicBezTo>
                <a:cubicBezTo>
                  <a:pt x="93" y="151"/>
                  <a:pt x="87" y="151"/>
                  <a:pt x="81" y="152"/>
                </a:cubicBezTo>
                <a:close/>
                <a:moveTo>
                  <a:pt x="105" y="147"/>
                </a:moveTo>
                <a:cubicBezTo>
                  <a:pt x="108" y="140"/>
                  <a:pt x="113" y="129"/>
                  <a:pt x="116" y="11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34" y="129"/>
                  <a:pt x="121" y="141"/>
                  <a:pt x="105" y="147"/>
                </a:cubicBezTo>
                <a:close/>
                <a:moveTo>
                  <a:pt x="145" y="108"/>
                </a:moveTo>
                <a:cubicBezTo>
                  <a:pt x="117" y="108"/>
                  <a:pt x="117" y="108"/>
                  <a:pt x="117" y="108"/>
                </a:cubicBezTo>
                <a:cubicBezTo>
                  <a:pt x="118" y="100"/>
                  <a:pt x="119" y="91"/>
                  <a:pt x="119" y="81"/>
                </a:cubicBezTo>
                <a:cubicBezTo>
                  <a:pt x="151" y="81"/>
                  <a:pt x="151" y="81"/>
                  <a:pt x="151" y="81"/>
                </a:cubicBezTo>
                <a:cubicBezTo>
                  <a:pt x="151" y="91"/>
                  <a:pt x="149" y="100"/>
                  <a:pt x="145" y="108"/>
                </a:cubicBez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52" name="Google Shape;652;p23"/>
          <p:cNvSpPr/>
          <p:nvPr/>
        </p:nvSpPr>
        <p:spPr>
          <a:xfrm>
            <a:off x="1818127" y="4045981"/>
            <a:ext cx="5161281" cy="775254"/>
          </a:xfrm>
          <a:custGeom>
            <a:rect b="b" l="l" r="r" t="t"/>
            <a:pathLst>
              <a:path extrusionOk="0" h="462" w="2664">
                <a:moveTo>
                  <a:pt x="2555" y="348"/>
                </a:moveTo>
                <a:cubicBezTo>
                  <a:pt x="799" y="348"/>
                  <a:pt x="799" y="348"/>
                  <a:pt x="799" y="348"/>
                </a:cubicBezTo>
                <a:cubicBezTo>
                  <a:pt x="495" y="462"/>
                  <a:pt x="495" y="462"/>
                  <a:pt x="495" y="462"/>
                </a:cubicBezTo>
                <a:cubicBezTo>
                  <a:pt x="230" y="462"/>
                  <a:pt x="230" y="462"/>
                  <a:pt x="230" y="462"/>
                </a:cubicBezTo>
                <a:cubicBezTo>
                  <a:pt x="166" y="462"/>
                  <a:pt x="109" y="437"/>
                  <a:pt x="67" y="395"/>
                </a:cubicBezTo>
                <a:cubicBezTo>
                  <a:pt x="25" y="353"/>
                  <a:pt x="0" y="296"/>
                  <a:pt x="0" y="232"/>
                </a:cubicBezTo>
                <a:cubicBezTo>
                  <a:pt x="0" y="168"/>
                  <a:pt x="25" y="111"/>
                  <a:pt x="67" y="69"/>
                </a:cubicBezTo>
                <a:cubicBezTo>
                  <a:pt x="109" y="28"/>
                  <a:pt x="166" y="2"/>
                  <a:pt x="230" y="2"/>
                </a:cubicBezTo>
                <a:cubicBezTo>
                  <a:pt x="495" y="2"/>
                  <a:pt x="495" y="2"/>
                  <a:pt x="495" y="2"/>
                </a:cubicBezTo>
                <a:cubicBezTo>
                  <a:pt x="799" y="0"/>
                  <a:pt x="799" y="0"/>
                  <a:pt x="799" y="0"/>
                </a:cubicBezTo>
                <a:cubicBezTo>
                  <a:pt x="2555" y="0"/>
                  <a:pt x="2555" y="0"/>
                  <a:pt x="2555" y="0"/>
                </a:cubicBezTo>
                <a:cubicBezTo>
                  <a:pt x="2664" y="178"/>
                  <a:pt x="2664" y="178"/>
                  <a:pt x="2664" y="178"/>
                </a:cubicBezTo>
                <a:lnTo>
                  <a:pt x="2555" y="348"/>
                </a:lnTo>
                <a:close/>
              </a:path>
            </a:pathLst>
          </a:custGeom>
          <a:solidFill>
            <a:srgbClr val="BE51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53" name="Google Shape;653;p23"/>
          <p:cNvSpPr/>
          <p:nvPr/>
        </p:nvSpPr>
        <p:spPr>
          <a:xfrm>
            <a:off x="2057449" y="4169448"/>
            <a:ext cx="528320" cy="5283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54" name="Google Shape;654;p23"/>
          <p:cNvSpPr/>
          <p:nvPr/>
        </p:nvSpPr>
        <p:spPr>
          <a:xfrm>
            <a:off x="2079666" y="2089183"/>
            <a:ext cx="316391" cy="312237"/>
          </a:xfrm>
          <a:custGeom>
            <a:rect b="b" l="l" r="r" t="t"/>
            <a:pathLst>
              <a:path extrusionOk="0" h="148" w="137">
                <a:moveTo>
                  <a:pt x="128" y="65"/>
                </a:moveTo>
                <a:cubicBezTo>
                  <a:pt x="121" y="46"/>
                  <a:pt x="104" y="31"/>
                  <a:pt x="83" y="26"/>
                </a:cubicBezTo>
                <a:cubicBezTo>
                  <a:pt x="88" y="19"/>
                  <a:pt x="97" y="14"/>
                  <a:pt x="107" y="14"/>
                </a:cubicBezTo>
                <a:cubicBezTo>
                  <a:pt x="124" y="14"/>
                  <a:pt x="137" y="27"/>
                  <a:pt x="137" y="44"/>
                </a:cubicBezTo>
                <a:cubicBezTo>
                  <a:pt x="137" y="52"/>
                  <a:pt x="134" y="60"/>
                  <a:pt x="128" y="65"/>
                </a:cubicBezTo>
                <a:close/>
                <a:moveTo>
                  <a:pt x="70" y="15"/>
                </a:moveTo>
                <a:cubicBezTo>
                  <a:pt x="70" y="34"/>
                  <a:pt x="70" y="34"/>
                  <a:pt x="70" y="34"/>
                </a:cubicBezTo>
                <a:cubicBezTo>
                  <a:pt x="99" y="35"/>
                  <a:pt x="122" y="58"/>
                  <a:pt x="122" y="87"/>
                </a:cubicBezTo>
                <a:cubicBezTo>
                  <a:pt x="122" y="100"/>
                  <a:pt x="118" y="111"/>
                  <a:pt x="111" y="12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03" y="129"/>
                  <a:pt x="103" y="129"/>
                  <a:pt x="103" y="129"/>
                </a:cubicBezTo>
                <a:cubicBezTo>
                  <a:pt x="93" y="137"/>
                  <a:pt x="81" y="141"/>
                  <a:pt x="68" y="141"/>
                </a:cubicBezTo>
                <a:cubicBezTo>
                  <a:pt x="55" y="141"/>
                  <a:pt x="43" y="137"/>
                  <a:pt x="34" y="129"/>
                </a:cubicBezTo>
                <a:cubicBezTo>
                  <a:pt x="23" y="148"/>
                  <a:pt x="23" y="148"/>
                  <a:pt x="23" y="148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25" y="120"/>
                  <a:pt x="25" y="120"/>
                  <a:pt x="25" y="120"/>
                </a:cubicBezTo>
                <a:cubicBezTo>
                  <a:pt x="18" y="111"/>
                  <a:pt x="14" y="100"/>
                  <a:pt x="14" y="87"/>
                </a:cubicBezTo>
                <a:cubicBezTo>
                  <a:pt x="14" y="59"/>
                  <a:pt x="37" y="35"/>
                  <a:pt x="65" y="34"/>
                </a:cubicBezTo>
                <a:cubicBezTo>
                  <a:pt x="65" y="15"/>
                  <a:pt x="65" y="15"/>
                  <a:pt x="65" y="15"/>
                </a:cubicBezTo>
                <a:cubicBezTo>
                  <a:pt x="62" y="14"/>
                  <a:pt x="60" y="11"/>
                  <a:pt x="60" y="8"/>
                </a:cubicBezTo>
                <a:cubicBezTo>
                  <a:pt x="60" y="3"/>
                  <a:pt x="64" y="0"/>
                  <a:pt x="68" y="0"/>
                </a:cubicBezTo>
                <a:cubicBezTo>
                  <a:pt x="72" y="0"/>
                  <a:pt x="75" y="3"/>
                  <a:pt x="75" y="8"/>
                </a:cubicBezTo>
                <a:cubicBezTo>
                  <a:pt x="75" y="11"/>
                  <a:pt x="73" y="14"/>
                  <a:pt x="70" y="15"/>
                </a:cubicBezTo>
                <a:close/>
                <a:moveTo>
                  <a:pt x="26" y="87"/>
                </a:moveTo>
                <a:cubicBezTo>
                  <a:pt x="26" y="111"/>
                  <a:pt x="45" y="129"/>
                  <a:pt x="68" y="129"/>
                </a:cubicBezTo>
                <a:cubicBezTo>
                  <a:pt x="91" y="129"/>
                  <a:pt x="110" y="111"/>
                  <a:pt x="110" y="87"/>
                </a:cubicBezTo>
                <a:cubicBezTo>
                  <a:pt x="110" y="64"/>
                  <a:pt x="91" y="45"/>
                  <a:pt x="68" y="45"/>
                </a:cubicBezTo>
                <a:cubicBezTo>
                  <a:pt x="45" y="45"/>
                  <a:pt x="26" y="64"/>
                  <a:pt x="26" y="87"/>
                </a:cubicBezTo>
                <a:close/>
                <a:moveTo>
                  <a:pt x="81" y="96"/>
                </a:moveTo>
                <a:cubicBezTo>
                  <a:pt x="66" y="96"/>
                  <a:pt x="66" y="96"/>
                  <a:pt x="66" y="96"/>
                </a:cubicBezTo>
                <a:cubicBezTo>
                  <a:pt x="63" y="96"/>
                  <a:pt x="61" y="94"/>
                  <a:pt x="61" y="91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69"/>
                  <a:pt x="63" y="66"/>
                  <a:pt x="66" y="66"/>
                </a:cubicBezTo>
                <a:cubicBezTo>
                  <a:pt x="68" y="66"/>
                  <a:pt x="71" y="69"/>
                  <a:pt x="71" y="71"/>
                </a:cubicBezTo>
                <a:cubicBezTo>
                  <a:pt x="71" y="86"/>
                  <a:pt x="71" y="86"/>
                  <a:pt x="71" y="86"/>
                </a:cubicBezTo>
                <a:cubicBezTo>
                  <a:pt x="81" y="86"/>
                  <a:pt x="81" y="86"/>
                  <a:pt x="81" y="86"/>
                </a:cubicBezTo>
                <a:cubicBezTo>
                  <a:pt x="83" y="86"/>
                  <a:pt x="86" y="89"/>
                  <a:pt x="86" y="91"/>
                </a:cubicBezTo>
                <a:cubicBezTo>
                  <a:pt x="86" y="94"/>
                  <a:pt x="83" y="96"/>
                  <a:pt x="81" y="96"/>
                </a:cubicBezTo>
                <a:close/>
                <a:moveTo>
                  <a:pt x="9" y="65"/>
                </a:moveTo>
                <a:cubicBezTo>
                  <a:pt x="3" y="60"/>
                  <a:pt x="0" y="52"/>
                  <a:pt x="0" y="44"/>
                </a:cubicBezTo>
                <a:cubicBezTo>
                  <a:pt x="0" y="27"/>
                  <a:pt x="13" y="14"/>
                  <a:pt x="30" y="14"/>
                </a:cubicBezTo>
                <a:cubicBezTo>
                  <a:pt x="40" y="14"/>
                  <a:pt x="49" y="19"/>
                  <a:pt x="54" y="26"/>
                </a:cubicBezTo>
                <a:cubicBezTo>
                  <a:pt x="33" y="31"/>
                  <a:pt x="16" y="46"/>
                  <a:pt x="9" y="65"/>
                </a:cubicBez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55" name="Google Shape;655;p23"/>
          <p:cNvSpPr/>
          <p:nvPr/>
        </p:nvSpPr>
        <p:spPr>
          <a:xfrm>
            <a:off x="2777050" y="1881705"/>
            <a:ext cx="559460" cy="956310"/>
          </a:xfrm>
          <a:custGeom>
            <a:rect b="b" l="l" r="r" t="t"/>
            <a:pathLst>
              <a:path extrusionOk="0" h="942" w="493">
                <a:moveTo>
                  <a:pt x="0" y="0"/>
                </a:moveTo>
                <a:lnTo>
                  <a:pt x="0" y="750"/>
                </a:lnTo>
                <a:lnTo>
                  <a:pt x="493" y="942"/>
                </a:lnTo>
                <a:lnTo>
                  <a:pt x="493" y="376"/>
                </a:lnTo>
                <a:lnTo>
                  <a:pt x="0" y="0"/>
                </a:ln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56" name="Google Shape;656;p23"/>
          <p:cNvSpPr/>
          <p:nvPr/>
        </p:nvSpPr>
        <p:spPr>
          <a:xfrm>
            <a:off x="2761068" y="2944120"/>
            <a:ext cx="591424" cy="797877"/>
          </a:xfrm>
          <a:custGeom>
            <a:rect b="b" l="l" r="r" t="t"/>
            <a:pathLst>
              <a:path extrusionOk="0" h="753" w="493">
                <a:moveTo>
                  <a:pt x="0" y="0"/>
                </a:moveTo>
                <a:lnTo>
                  <a:pt x="0" y="750"/>
                </a:lnTo>
                <a:lnTo>
                  <a:pt x="493" y="753"/>
                </a:lnTo>
                <a:lnTo>
                  <a:pt x="493" y="187"/>
                </a:lnTo>
                <a:lnTo>
                  <a:pt x="0" y="0"/>
                </a:ln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57" name="Google Shape;657;p23"/>
          <p:cNvSpPr/>
          <p:nvPr/>
        </p:nvSpPr>
        <p:spPr>
          <a:xfrm>
            <a:off x="2825091" y="4045981"/>
            <a:ext cx="540462" cy="752416"/>
          </a:xfrm>
          <a:custGeom>
            <a:rect b="b" l="l" r="r" t="t"/>
            <a:pathLst>
              <a:path extrusionOk="0" h="751" w="493">
                <a:moveTo>
                  <a:pt x="0" y="751"/>
                </a:moveTo>
                <a:lnTo>
                  <a:pt x="0" y="3"/>
                </a:lnTo>
                <a:lnTo>
                  <a:pt x="493" y="0"/>
                </a:lnTo>
                <a:lnTo>
                  <a:pt x="493" y="566"/>
                </a:lnTo>
                <a:lnTo>
                  <a:pt x="0" y="751"/>
                </a:ln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58" name="Google Shape;658;p23"/>
          <p:cNvSpPr txBox="1"/>
          <p:nvPr/>
        </p:nvSpPr>
        <p:spPr>
          <a:xfrm>
            <a:off x="3942804" y="2359860"/>
            <a:ext cx="12330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Next Class</a:t>
            </a:r>
            <a:endParaRPr/>
          </a:p>
        </p:txBody>
      </p:sp>
      <p:sp>
        <p:nvSpPr>
          <p:cNvPr id="659" name="Google Shape;659;p23"/>
          <p:cNvSpPr txBox="1"/>
          <p:nvPr/>
        </p:nvSpPr>
        <p:spPr>
          <a:xfrm>
            <a:off x="3561793" y="3267014"/>
            <a:ext cx="27622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Class content available on</a:t>
            </a:r>
            <a:endParaRPr/>
          </a:p>
        </p:txBody>
      </p:sp>
      <p:sp>
        <p:nvSpPr>
          <p:cNvPr id="660" name="Google Shape;660;p23"/>
          <p:cNvSpPr txBox="1"/>
          <p:nvPr/>
        </p:nvSpPr>
        <p:spPr>
          <a:xfrm>
            <a:off x="3840566" y="4187116"/>
            <a:ext cx="17972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Other Initiatives </a:t>
            </a:r>
            <a:endParaRPr/>
          </a:p>
        </p:txBody>
      </p:sp>
      <p:sp>
        <p:nvSpPr>
          <p:cNvPr id="661" name="Google Shape;661;p23"/>
          <p:cNvSpPr/>
          <p:nvPr/>
        </p:nvSpPr>
        <p:spPr>
          <a:xfrm>
            <a:off x="6877861" y="3243232"/>
            <a:ext cx="3963286" cy="386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Atfal.org.uk/taleem-online-classes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3"/>
          <p:cNvSpPr/>
          <p:nvPr/>
        </p:nvSpPr>
        <p:spPr>
          <a:xfrm>
            <a:off x="2174821" y="4274591"/>
            <a:ext cx="257810" cy="280670"/>
          </a:xfrm>
          <a:custGeom>
            <a:rect b="b" l="l" r="r" t="t"/>
            <a:pathLst>
              <a:path extrusionOk="0" h="136" w="125">
                <a:moveTo>
                  <a:pt x="63" y="0"/>
                </a:moveTo>
                <a:cubicBezTo>
                  <a:pt x="45" y="0"/>
                  <a:pt x="31" y="19"/>
                  <a:pt x="31" y="42"/>
                </a:cubicBezTo>
                <a:cubicBezTo>
                  <a:pt x="31" y="65"/>
                  <a:pt x="45" y="84"/>
                  <a:pt x="63" y="84"/>
                </a:cubicBezTo>
                <a:cubicBezTo>
                  <a:pt x="80" y="84"/>
                  <a:pt x="95" y="65"/>
                  <a:pt x="95" y="42"/>
                </a:cubicBezTo>
                <a:cubicBezTo>
                  <a:pt x="95" y="19"/>
                  <a:pt x="80" y="0"/>
                  <a:pt x="63" y="0"/>
                </a:cubicBezTo>
                <a:close/>
                <a:moveTo>
                  <a:pt x="114" y="104"/>
                </a:moveTo>
                <a:cubicBezTo>
                  <a:pt x="106" y="98"/>
                  <a:pt x="83" y="95"/>
                  <a:pt x="83" y="95"/>
                </a:cubicBezTo>
                <a:cubicBezTo>
                  <a:pt x="83" y="95"/>
                  <a:pt x="69" y="111"/>
                  <a:pt x="62" y="111"/>
                </a:cubicBezTo>
                <a:cubicBezTo>
                  <a:pt x="56" y="111"/>
                  <a:pt x="42" y="95"/>
                  <a:pt x="42" y="95"/>
                </a:cubicBezTo>
                <a:cubicBezTo>
                  <a:pt x="42" y="95"/>
                  <a:pt x="19" y="98"/>
                  <a:pt x="11" y="104"/>
                </a:cubicBezTo>
                <a:cubicBezTo>
                  <a:pt x="3" y="109"/>
                  <a:pt x="0" y="136"/>
                  <a:pt x="0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5" y="136"/>
                  <a:pt x="123" y="110"/>
                  <a:pt x="114" y="104"/>
                </a:cubicBez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63" name="Google Shape;663;p23"/>
          <p:cNvSpPr/>
          <p:nvPr/>
        </p:nvSpPr>
        <p:spPr>
          <a:xfrm>
            <a:off x="6580952" y="2325401"/>
            <a:ext cx="30588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b="1" baseline="30000"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January 2020 (Sunday)</a:t>
            </a:r>
            <a:endParaRPr/>
          </a:p>
        </p:txBody>
      </p:sp>
      <p:sp>
        <p:nvSpPr>
          <p:cNvPr id="664" name="Google Shape;664;p23"/>
          <p:cNvSpPr/>
          <p:nvPr/>
        </p:nvSpPr>
        <p:spPr>
          <a:xfrm>
            <a:off x="7183753" y="4101807"/>
            <a:ext cx="3941026" cy="143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Qaseeda Challenge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Winter Reading Challenge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Salaat memorisation</a:t>
            </a:r>
            <a:endParaRPr/>
          </a:p>
        </p:txBody>
      </p:sp>
      <p:pic>
        <p:nvPicPr>
          <p:cNvPr descr="Logo&#10;&#10;Description automatically generated" id="665" name="Google Shape;6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 txBox="1"/>
          <p:nvPr/>
        </p:nvSpPr>
        <p:spPr>
          <a:xfrm>
            <a:off x="-182362" y="1171023"/>
            <a:ext cx="614773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PARTNER</a:t>
            </a:r>
            <a:endParaRPr/>
          </a:p>
        </p:txBody>
      </p:sp>
      <p:sp>
        <p:nvSpPr>
          <p:cNvPr id="232" name="Google Shape;232;p3"/>
          <p:cNvSpPr txBox="1"/>
          <p:nvPr/>
        </p:nvSpPr>
        <p:spPr>
          <a:xfrm flipH="1">
            <a:off x="1567616" y="1671530"/>
            <a:ext cx="461616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C93DF"/>
                </a:solidFill>
                <a:latin typeface="Arial"/>
                <a:ea typeface="Arial"/>
                <a:cs typeface="Arial"/>
                <a:sym typeface="Arial"/>
              </a:rPr>
              <a:t>“What have you been up to in the past week?”</a:t>
            </a:r>
            <a:endParaRPr sz="3200">
              <a:solidFill>
                <a:srgbClr val="0C93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eople standing in front of a sunset&#10;&#10;Description automatically generated" id="233" name="Google Shape;233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9570" r="19570" t="0"/>
          <a:stretch/>
        </p:blipFill>
        <p:spPr>
          <a:xfrm>
            <a:off x="8084282" y="867512"/>
            <a:ext cx="3268767" cy="268525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pic>
      <p:sp>
        <p:nvSpPr>
          <p:cNvPr id="234" name="Google Shape;234;p3"/>
          <p:cNvSpPr/>
          <p:nvPr/>
        </p:nvSpPr>
        <p:spPr>
          <a:xfrm>
            <a:off x="4496323" y="4919582"/>
            <a:ext cx="707282" cy="647764"/>
          </a:xfrm>
          <a:custGeom>
            <a:rect b="b" l="l" r="r" t="t"/>
            <a:pathLst>
              <a:path extrusionOk="0" h="225" w="225">
                <a:moveTo>
                  <a:pt x="0" y="225"/>
                </a:moveTo>
                <a:cubicBezTo>
                  <a:pt x="225" y="225"/>
                  <a:pt x="225" y="225"/>
                  <a:pt x="225" y="225"/>
                </a:cubicBezTo>
                <a:cubicBezTo>
                  <a:pt x="225" y="0"/>
                  <a:pt x="225" y="0"/>
                  <a:pt x="225" y="0"/>
                </a:cubicBezTo>
                <a:cubicBezTo>
                  <a:pt x="0" y="0"/>
                  <a:pt x="0" y="0"/>
                  <a:pt x="0" y="0"/>
                </a:cubicBezTo>
                <a:lnTo>
                  <a:pt x="0" y="225"/>
                </a:lnTo>
                <a:close/>
                <a:moveTo>
                  <a:pt x="122" y="190"/>
                </a:moveTo>
                <a:cubicBezTo>
                  <a:pt x="102" y="190"/>
                  <a:pt x="102" y="190"/>
                  <a:pt x="102" y="190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90"/>
                  <a:pt x="122" y="190"/>
                  <a:pt x="122" y="190"/>
                </a:cubicBezTo>
                <a:close/>
                <a:moveTo>
                  <a:pt x="115" y="18"/>
                </a:moveTo>
                <a:cubicBezTo>
                  <a:pt x="144" y="18"/>
                  <a:pt x="163" y="37"/>
                  <a:pt x="163" y="66"/>
                </a:cubicBezTo>
                <a:cubicBezTo>
                  <a:pt x="163" y="87"/>
                  <a:pt x="151" y="100"/>
                  <a:pt x="136" y="113"/>
                </a:cubicBezTo>
                <a:cubicBezTo>
                  <a:pt x="124" y="123"/>
                  <a:pt x="121" y="126"/>
                  <a:pt x="121" y="142"/>
                </a:cubicBezTo>
                <a:cubicBezTo>
                  <a:pt x="121" y="146"/>
                  <a:pt x="121" y="146"/>
                  <a:pt x="121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21"/>
                  <a:pt x="104" y="117"/>
                  <a:pt x="120" y="103"/>
                </a:cubicBezTo>
                <a:cubicBezTo>
                  <a:pt x="131" y="93"/>
                  <a:pt x="144" y="83"/>
                  <a:pt x="144" y="66"/>
                </a:cubicBezTo>
                <a:cubicBezTo>
                  <a:pt x="144" y="49"/>
                  <a:pt x="134" y="36"/>
                  <a:pt x="116" y="36"/>
                </a:cubicBezTo>
                <a:cubicBezTo>
                  <a:pt x="94" y="36"/>
                  <a:pt x="84" y="55"/>
                  <a:pt x="80" y="75"/>
                </a:cubicBezTo>
                <a:cubicBezTo>
                  <a:pt x="62" y="70"/>
                  <a:pt x="62" y="70"/>
                  <a:pt x="62" y="70"/>
                </a:cubicBezTo>
                <a:cubicBezTo>
                  <a:pt x="68" y="40"/>
                  <a:pt x="82" y="18"/>
                  <a:pt x="115" y="18"/>
                </a:cubicBez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094515" y="4160678"/>
            <a:ext cx="572783" cy="498948"/>
          </a:xfrm>
          <a:custGeom>
            <a:rect b="b" l="l" r="r" t="t"/>
            <a:pathLst>
              <a:path extrusionOk="0" h="225" w="225">
                <a:moveTo>
                  <a:pt x="0" y="225"/>
                </a:moveTo>
                <a:cubicBezTo>
                  <a:pt x="225" y="225"/>
                  <a:pt x="225" y="225"/>
                  <a:pt x="225" y="225"/>
                </a:cubicBezTo>
                <a:cubicBezTo>
                  <a:pt x="225" y="0"/>
                  <a:pt x="225" y="0"/>
                  <a:pt x="225" y="0"/>
                </a:cubicBezTo>
                <a:cubicBezTo>
                  <a:pt x="0" y="0"/>
                  <a:pt x="0" y="0"/>
                  <a:pt x="0" y="0"/>
                </a:cubicBezTo>
                <a:lnTo>
                  <a:pt x="0" y="225"/>
                </a:lnTo>
                <a:close/>
                <a:moveTo>
                  <a:pt x="122" y="190"/>
                </a:moveTo>
                <a:cubicBezTo>
                  <a:pt x="102" y="190"/>
                  <a:pt x="102" y="190"/>
                  <a:pt x="102" y="190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90"/>
                  <a:pt x="122" y="190"/>
                  <a:pt x="122" y="190"/>
                </a:cubicBezTo>
                <a:close/>
                <a:moveTo>
                  <a:pt x="115" y="18"/>
                </a:moveTo>
                <a:cubicBezTo>
                  <a:pt x="144" y="18"/>
                  <a:pt x="163" y="37"/>
                  <a:pt x="163" y="66"/>
                </a:cubicBezTo>
                <a:cubicBezTo>
                  <a:pt x="163" y="87"/>
                  <a:pt x="151" y="100"/>
                  <a:pt x="136" y="113"/>
                </a:cubicBezTo>
                <a:cubicBezTo>
                  <a:pt x="124" y="123"/>
                  <a:pt x="121" y="126"/>
                  <a:pt x="121" y="142"/>
                </a:cubicBezTo>
                <a:cubicBezTo>
                  <a:pt x="121" y="146"/>
                  <a:pt x="121" y="146"/>
                  <a:pt x="121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21"/>
                  <a:pt x="104" y="117"/>
                  <a:pt x="120" y="103"/>
                </a:cubicBezTo>
                <a:cubicBezTo>
                  <a:pt x="131" y="93"/>
                  <a:pt x="144" y="83"/>
                  <a:pt x="144" y="66"/>
                </a:cubicBezTo>
                <a:cubicBezTo>
                  <a:pt x="144" y="49"/>
                  <a:pt x="134" y="36"/>
                  <a:pt x="116" y="36"/>
                </a:cubicBezTo>
                <a:cubicBezTo>
                  <a:pt x="94" y="36"/>
                  <a:pt x="84" y="55"/>
                  <a:pt x="80" y="75"/>
                </a:cubicBezTo>
                <a:cubicBezTo>
                  <a:pt x="62" y="70"/>
                  <a:pt x="62" y="70"/>
                  <a:pt x="62" y="70"/>
                </a:cubicBezTo>
                <a:cubicBezTo>
                  <a:pt x="68" y="40"/>
                  <a:pt x="82" y="18"/>
                  <a:pt x="115" y="18"/>
                </a:cubicBez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2371060" y="5365217"/>
            <a:ext cx="564910" cy="557118"/>
          </a:xfrm>
          <a:custGeom>
            <a:rect b="b" l="l" r="r" t="t"/>
            <a:pathLst>
              <a:path extrusionOk="0" h="225" w="225">
                <a:moveTo>
                  <a:pt x="0" y="225"/>
                </a:moveTo>
                <a:cubicBezTo>
                  <a:pt x="225" y="225"/>
                  <a:pt x="225" y="225"/>
                  <a:pt x="225" y="225"/>
                </a:cubicBezTo>
                <a:cubicBezTo>
                  <a:pt x="225" y="0"/>
                  <a:pt x="225" y="0"/>
                  <a:pt x="225" y="0"/>
                </a:cubicBezTo>
                <a:cubicBezTo>
                  <a:pt x="0" y="0"/>
                  <a:pt x="0" y="0"/>
                  <a:pt x="0" y="0"/>
                </a:cubicBezTo>
                <a:lnTo>
                  <a:pt x="0" y="225"/>
                </a:lnTo>
                <a:close/>
                <a:moveTo>
                  <a:pt x="122" y="190"/>
                </a:moveTo>
                <a:cubicBezTo>
                  <a:pt x="102" y="190"/>
                  <a:pt x="102" y="190"/>
                  <a:pt x="102" y="190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90"/>
                  <a:pt x="122" y="190"/>
                  <a:pt x="122" y="190"/>
                </a:cubicBezTo>
                <a:close/>
                <a:moveTo>
                  <a:pt x="115" y="18"/>
                </a:moveTo>
                <a:cubicBezTo>
                  <a:pt x="144" y="18"/>
                  <a:pt x="163" y="37"/>
                  <a:pt x="163" y="66"/>
                </a:cubicBezTo>
                <a:cubicBezTo>
                  <a:pt x="163" y="87"/>
                  <a:pt x="151" y="100"/>
                  <a:pt x="136" y="113"/>
                </a:cubicBezTo>
                <a:cubicBezTo>
                  <a:pt x="124" y="123"/>
                  <a:pt x="121" y="126"/>
                  <a:pt x="121" y="142"/>
                </a:cubicBezTo>
                <a:cubicBezTo>
                  <a:pt x="121" y="146"/>
                  <a:pt x="121" y="146"/>
                  <a:pt x="121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21"/>
                  <a:pt x="104" y="117"/>
                  <a:pt x="120" y="103"/>
                </a:cubicBezTo>
                <a:cubicBezTo>
                  <a:pt x="131" y="93"/>
                  <a:pt x="144" y="83"/>
                  <a:pt x="144" y="66"/>
                </a:cubicBezTo>
                <a:cubicBezTo>
                  <a:pt x="144" y="49"/>
                  <a:pt x="134" y="36"/>
                  <a:pt x="116" y="36"/>
                </a:cubicBezTo>
                <a:cubicBezTo>
                  <a:pt x="94" y="36"/>
                  <a:pt x="84" y="55"/>
                  <a:pt x="80" y="75"/>
                </a:cubicBezTo>
                <a:cubicBezTo>
                  <a:pt x="62" y="70"/>
                  <a:pt x="62" y="70"/>
                  <a:pt x="62" y="70"/>
                </a:cubicBezTo>
                <a:cubicBezTo>
                  <a:pt x="68" y="40"/>
                  <a:pt x="82" y="18"/>
                  <a:pt x="115" y="18"/>
                </a:cubicBez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6083128" y="4460999"/>
            <a:ext cx="522285" cy="489059"/>
          </a:xfrm>
          <a:custGeom>
            <a:rect b="b" l="l" r="r" t="t"/>
            <a:pathLst>
              <a:path extrusionOk="0" h="225" w="225">
                <a:moveTo>
                  <a:pt x="0" y="225"/>
                </a:moveTo>
                <a:cubicBezTo>
                  <a:pt x="225" y="225"/>
                  <a:pt x="225" y="225"/>
                  <a:pt x="225" y="225"/>
                </a:cubicBezTo>
                <a:cubicBezTo>
                  <a:pt x="225" y="0"/>
                  <a:pt x="225" y="0"/>
                  <a:pt x="225" y="0"/>
                </a:cubicBezTo>
                <a:cubicBezTo>
                  <a:pt x="0" y="0"/>
                  <a:pt x="0" y="0"/>
                  <a:pt x="0" y="0"/>
                </a:cubicBezTo>
                <a:lnTo>
                  <a:pt x="0" y="225"/>
                </a:lnTo>
                <a:close/>
                <a:moveTo>
                  <a:pt x="122" y="190"/>
                </a:moveTo>
                <a:cubicBezTo>
                  <a:pt x="102" y="190"/>
                  <a:pt x="102" y="190"/>
                  <a:pt x="102" y="190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90"/>
                  <a:pt x="122" y="190"/>
                  <a:pt x="122" y="190"/>
                </a:cubicBezTo>
                <a:close/>
                <a:moveTo>
                  <a:pt x="115" y="18"/>
                </a:moveTo>
                <a:cubicBezTo>
                  <a:pt x="144" y="18"/>
                  <a:pt x="163" y="37"/>
                  <a:pt x="163" y="66"/>
                </a:cubicBezTo>
                <a:cubicBezTo>
                  <a:pt x="163" y="87"/>
                  <a:pt x="151" y="100"/>
                  <a:pt x="136" y="113"/>
                </a:cubicBezTo>
                <a:cubicBezTo>
                  <a:pt x="124" y="123"/>
                  <a:pt x="121" y="126"/>
                  <a:pt x="121" y="142"/>
                </a:cubicBezTo>
                <a:cubicBezTo>
                  <a:pt x="121" y="146"/>
                  <a:pt x="121" y="146"/>
                  <a:pt x="121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21"/>
                  <a:pt x="104" y="117"/>
                  <a:pt x="120" y="103"/>
                </a:cubicBezTo>
                <a:cubicBezTo>
                  <a:pt x="131" y="93"/>
                  <a:pt x="144" y="83"/>
                  <a:pt x="144" y="66"/>
                </a:cubicBezTo>
                <a:cubicBezTo>
                  <a:pt x="144" y="49"/>
                  <a:pt x="134" y="36"/>
                  <a:pt x="116" y="36"/>
                </a:cubicBezTo>
                <a:cubicBezTo>
                  <a:pt x="94" y="36"/>
                  <a:pt x="84" y="55"/>
                  <a:pt x="80" y="75"/>
                </a:cubicBezTo>
                <a:cubicBezTo>
                  <a:pt x="62" y="70"/>
                  <a:pt x="62" y="70"/>
                  <a:pt x="62" y="70"/>
                </a:cubicBezTo>
                <a:cubicBezTo>
                  <a:pt x="68" y="40"/>
                  <a:pt x="82" y="18"/>
                  <a:pt x="115" y="18"/>
                </a:cubicBez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"/>
          <p:cNvSpPr/>
          <p:nvPr/>
        </p:nvSpPr>
        <p:spPr>
          <a:xfrm flipH="1" rot="9090270">
            <a:off x="5745675" y="4087596"/>
            <a:ext cx="1211947" cy="1217226"/>
          </a:xfrm>
          <a:custGeom>
            <a:rect b="b" l="l" r="r" t="t"/>
            <a:pathLst>
              <a:path extrusionOk="0" h="2531525" w="2495698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0" name="Google Shape;240;p3"/>
          <p:cNvSpPr/>
          <p:nvPr/>
        </p:nvSpPr>
        <p:spPr>
          <a:xfrm flipH="1" rot="8050474">
            <a:off x="3991129" y="4388589"/>
            <a:ext cx="1728832" cy="1685874"/>
          </a:xfrm>
          <a:custGeom>
            <a:rect b="b" l="l" r="r" t="t"/>
            <a:pathLst>
              <a:path extrusionOk="0" h="2531525" w="2495698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1" name="Google Shape;241;p3"/>
          <p:cNvSpPr/>
          <p:nvPr/>
        </p:nvSpPr>
        <p:spPr>
          <a:xfrm flipH="1" rot="6737713">
            <a:off x="2710153" y="3726737"/>
            <a:ext cx="1347527" cy="1368496"/>
          </a:xfrm>
          <a:custGeom>
            <a:rect b="b" l="l" r="r" t="t"/>
            <a:pathLst>
              <a:path extrusionOk="0" h="2531525" w="2495698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2" name="Google Shape;242;p3"/>
          <p:cNvSpPr/>
          <p:nvPr/>
        </p:nvSpPr>
        <p:spPr>
          <a:xfrm flipH="1" rot="8841506">
            <a:off x="1981358" y="4939051"/>
            <a:ext cx="1388053" cy="1365133"/>
          </a:xfrm>
          <a:custGeom>
            <a:rect b="b" l="l" r="r" t="t"/>
            <a:pathLst>
              <a:path extrusionOk="0" h="2531525" w="2495698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ogo&#10;&#10;Description automatically generated" id="243" name="Google Shape;2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27479" y="5520196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23000">
              <a:srgbClr val="FFBD8B"/>
            </a:gs>
            <a:gs pos="100000">
              <a:srgbClr val="BE5100"/>
            </a:gs>
          </a:gsLst>
          <a:lin ang="5400000" scaled="0"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1190626" y="374648"/>
            <a:ext cx="5391150" cy="289939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b="1" i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>
                <a:solidFill>
                  <a:srgbClr val="FFA665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/>
          </a:p>
        </p:txBody>
      </p:sp>
      <p:pic>
        <p:nvPicPr>
          <p:cNvPr id="250" name="Google Shape;2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8559" y="1679881"/>
            <a:ext cx="4451885" cy="2969373"/>
          </a:xfrm>
          <a:prstGeom prst="roundRect">
            <a:avLst>
              <a:gd fmla="val 5386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51" name="Google Shape;251;p4"/>
          <p:cNvSpPr/>
          <p:nvPr/>
        </p:nvSpPr>
        <p:spPr>
          <a:xfrm>
            <a:off x="301497" y="1106393"/>
            <a:ext cx="1443875" cy="1146976"/>
          </a:xfrm>
          <a:custGeom>
            <a:rect b="b" l="l" r="r" t="t"/>
            <a:pathLst>
              <a:path extrusionOk="0" h="609" w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252" name="Google Shape;25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58" name="Google Shape;258;p5"/>
          <p:cNvSpPr/>
          <p:nvPr/>
        </p:nvSpPr>
        <p:spPr>
          <a:xfrm flipH="1">
            <a:off x="856242" y="415205"/>
            <a:ext cx="21942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C93DF"/>
                </a:solidFill>
                <a:latin typeface="Arial"/>
                <a:ea typeface="Arial"/>
                <a:cs typeface="Arial"/>
                <a:sym typeface="Arial"/>
              </a:rPr>
              <a:t>Salaat</a:t>
            </a:r>
            <a:endParaRPr b="1" sz="4400">
              <a:solidFill>
                <a:srgbClr val="0C93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"/>
          <p:cNvSpPr/>
          <p:nvPr/>
        </p:nvSpPr>
        <p:spPr>
          <a:xfrm>
            <a:off x="2702190" y="1985641"/>
            <a:ext cx="76113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قُلْ ھُوَاللّٰہُ اَحَدٌ۔ اَللّٰہُ الصَّمَدُ۔ لَمْ یَلِدْ وَلَمْ یُوْلَدُ۔ وَلَمْ یَکُنْ لَّہٗ کُفُوًا َحَدٌ۔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0" name="Google Shape;260;p5"/>
          <p:cNvSpPr/>
          <p:nvPr/>
        </p:nvSpPr>
        <p:spPr>
          <a:xfrm>
            <a:off x="1638299" y="2936896"/>
            <a:ext cx="1007852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Bismillahir rahmaanir raheem.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Qul hu wallahu ahad. Alla hus samad. Lam yalid, wa lam yoolad. Wa lam yakullahu kufuwan ahad.</a:t>
            </a:r>
            <a:endParaRPr/>
          </a:p>
        </p:txBody>
      </p:sp>
      <p:sp>
        <p:nvSpPr>
          <p:cNvPr id="261" name="Google Shape;261;p5"/>
          <p:cNvSpPr/>
          <p:nvPr/>
        </p:nvSpPr>
        <p:spPr>
          <a:xfrm>
            <a:off x="2416975" y="4611416"/>
            <a:ext cx="8181810" cy="1938992"/>
          </a:xfrm>
          <a:prstGeom prst="rect">
            <a:avLst/>
          </a:prstGeom>
          <a:solidFill>
            <a:srgbClr val="FFA66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44B7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 the name of Allah, the Gracious, the Merciful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44B7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Say, He is Allah, the One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44B7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Allah, the independent and Besought of all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44B7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He begets not, nor is He begotten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44B7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And there is none like unto Him</a:t>
            </a:r>
            <a:endParaRPr/>
          </a:p>
        </p:txBody>
      </p:sp>
      <p:pic>
        <p:nvPicPr>
          <p:cNvPr id="262" name="Google Shape;2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2061" y="415205"/>
            <a:ext cx="694764" cy="65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63" name="Google Shape;26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7388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"/>
          <p:cNvSpPr/>
          <p:nvPr/>
        </p:nvSpPr>
        <p:spPr>
          <a:xfrm>
            <a:off x="4531308" y="1186848"/>
            <a:ext cx="31293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بِسْمِ اللّٰہِ الرَّحْمٰنِ الرَّحِیمِ۔</a:t>
            </a: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۔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0" name="Google Shape;270;p6"/>
          <p:cNvSpPr/>
          <p:nvPr/>
        </p:nvSpPr>
        <p:spPr>
          <a:xfrm flipH="1">
            <a:off x="856242" y="415205"/>
            <a:ext cx="21942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C93DF"/>
                </a:solidFill>
                <a:latin typeface="Arial"/>
                <a:ea typeface="Arial"/>
                <a:cs typeface="Arial"/>
                <a:sym typeface="Arial"/>
              </a:rPr>
              <a:t>Hadith</a:t>
            </a:r>
            <a:endParaRPr b="1" sz="4400">
              <a:solidFill>
                <a:srgbClr val="0C93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5469487" y="1119045"/>
            <a:ext cx="20409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اَلْحَيَاءُ خَيْرٌ كُلُّهُ</a:t>
            </a: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4174965" y="1934476"/>
            <a:ext cx="46299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Al-hayaa’u khairun kulluhu</a:t>
            </a:r>
            <a:endParaRPr i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"/>
          <p:cNvSpPr/>
          <p:nvPr/>
        </p:nvSpPr>
        <p:spPr>
          <a:xfrm>
            <a:off x="2594749" y="2834671"/>
            <a:ext cx="7790421" cy="523220"/>
          </a:xfrm>
          <a:prstGeom prst="rect">
            <a:avLst/>
          </a:prstGeom>
          <a:solidFill>
            <a:srgbClr val="FFA66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Modesty is the best virtue</a:t>
            </a:r>
            <a:endParaRPr b="1" i="1" sz="4400">
              <a:solidFill>
                <a:srgbClr val="044B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"/>
          <p:cNvSpPr/>
          <p:nvPr/>
        </p:nvSpPr>
        <p:spPr>
          <a:xfrm>
            <a:off x="7510430" y="4171384"/>
            <a:ext cx="2026510" cy="2107284"/>
          </a:xfrm>
          <a:prstGeom prst="rect">
            <a:avLst/>
          </a:prstGeom>
          <a:solidFill>
            <a:srgbClr val="0C93D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5" name="Google Shape;275;p6"/>
          <p:cNvSpPr/>
          <p:nvPr/>
        </p:nvSpPr>
        <p:spPr>
          <a:xfrm>
            <a:off x="5477363" y="4169276"/>
            <a:ext cx="2026510" cy="2107284"/>
          </a:xfrm>
          <a:prstGeom prst="rect">
            <a:avLst/>
          </a:prstGeom>
          <a:solidFill>
            <a:srgbClr val="FFA66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3531221" y="4169276"/>
            <a:ext cx="1930898" cy="2107284"/>
          </a:xfrm>
          <a:prstGeom prst="rect">
            <a:avLst/>
          </a:prstGeom>
          <a:solidFill>
            <a:srgbClr val="0C93D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5537679" y="4613340"/>
            <a:ext cx="1913666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this Hadith only apply to women?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8283237" y="5692191"/>
            <a:ext cx="480895" cy="442158"/>
          </a:xfrm>
          <a:custGeom>
            <a:rect b="b" l="l" r="r" t="t"/>
            <a:pathLst>
              <a:path extrusionOk="0" h="461" w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9" name="Google Shape;279;p6"/>
          <p:cNvSpPr/>
          <p:nvPr/>
        </p:nvSpPr>
        <p:spPr>
          <a:xfrm>
            <a:off x="7611849" y="4694621"/>
            <a:ext cx="18236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can men be modest?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3687641" y="4711526"/>
            <a:ext cx="16328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a virtue?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ogo&#10;&#10;Description automatically generated" id="281" name="Google Shape;2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7388" y="5656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6"/>
          <p:cNvSpPr/>
          <p:nvPr/>
        </p:nvSpPr>
        <p:spPr>
          <a:xfrm>
            <a:off x="4244226" y="5690083"/>
            <a:ext cx="480895" cy="442158"/>
          </a:xfrm>
          <a:custGeom>
            <a:rect b="b" l="l" r="r" t="t"/>
            <a:pathLst>
              <a:path extrusionOk="0" h="461" w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6297976" y="5687615"/>
            <a:ext cx="480895" cy="442158"/>
          </a:xfrm>
          <a:custGeom>
            <a:rect b="b" l="l" r="r" t="t"/>
            <a:pathLst>
              <a:path extrusionOk="0" h="461" w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1588440" y="4169276"/>
            <a:ext cx="1930899" cy="2107284"/>
          </a:xfrm>
          <a:prstGeom prst="rect">
            <a:avLst/>
          </a:prstGeom>
          <a:solidFill>
            <a:srgbClr val="FFA66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1636875" y="4636528"/>
            <a:ext cx="182337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modesty?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6" name="Google Shape;286;p6"/>
          <p:cNvSpPr/>
          <p:nvPr/>
        </p:nvSpPr>
        <p:spPr>
          <a:xfrm>
            <a:off x="2308116" y="5679287"/>
            <a:ext cx="480895" cy="442158"/>
          </a:xfrm>
          <a:custGeom>
            <a:rect b="b" l="l" r="r" t="t"/>
            <a:pathLst>
              <a:path extrusionOk="0" h="461" w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7" name="Google Shape;287;p6"/>
          <p:cNvSpPr/>
          <p:nvPr/>
        </p:nvSpPr>
        <p:spPr>
          <a:xfrm>
            <a:off x="9534076" y="4184516"/>
            <a:ext cx="1825235" cy="2107284"/>
          </a:xfrm>
          <a:prstGeom prst="rect">
            <a:avLst/>
          </a:prstGeom>
          <a:solidFill>
            <a:srgbClr val="FFA66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8" name="Google Shape;288;p6"/>
          <p:cNvSpPr/>
          <p:nvPr/>
        </p:nvSpPr>
        <p:spPr>
          <a:xfrm>
            <a:off x="9593156" y="4783695"/>
            <a:ext cx="172359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modesty the best virtue?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9" name="Google Shape;289;p6"/>
          <p:cNvSpPr/>
          <p:nvPr/>
        </p:nvSpPr>
        <p:spPr>
          <a:xfrm>
            <a:off x="10222943" y="5687615"/>
            <a:ext cx="464027" cy="442158"/>
          </a:xfrm>
          <a:custGeom>
            <a:rect b="b" l="l" r="r" t="t"/>
            <a:pathLst>
              <a:path extrusionOk="0" h="461" w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23000">
              <a:srgbClr val="FFBD8B"/>
            </a:gs>
            <a:gs pos="100000">
              <a:srgbClr val="BE5100"/>
            </a:gs>
          </a:gsLst>
          <a:lin ang="5400000" scaled="0"/>
        </a:gra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5" name="Google Shape;295;p7"/>
          <p:cNvSpPr/>
          <p:nvPr/>
        </p:nvSpPr>
        <p:spPr>
          <a:xfrm flipH="1">
            <a:off x="975510" y="405265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8968732" y="249682"/>
            <a:ext cx="796602" cy="1850047"/>
          </a:xfrm>
          <a:custGeom>
            <a:rect b="b" l="l" r="r" t="t"/>
            <a:pathLst>
              <a:path extrusionOk="0" h="4495800" w="1743075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7" name="Google Shape;297;p7"/>
          <p:cNvSpPr/>
          <p:nvPr/>
        </p:nvSpPr>
        <p:spPr>
          <a:xfrm flipH="1">
            <a:off x="9695009" y="748644"/>
            <a:ext cx="1007106" cy="1506217"/>
          </a:xfrm>
          <a:custGeom>
            <a:rect b="b" l="l" r="r" t="t"/>
            <a:pathLst>
              <a:path extrusionOk="0" h="3386383" w="2038796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8" name="Google Shape;298;p7"/>
          <p:cNvSpPr/>
          <p:nvPr/>
        </p:nvSpPr>
        <p:spPr>
          <a:xfrm flipH="1">
            <a:off x="10543773" y="1020601"/>
            <a:ext cx="1266538" cy="1449752"/>
          </a:xfrm>
          <a:custGeom>
            <a:rect b="b" l="l" r="r" t="t"/>
            <a:pathLst>
              <a:path extrusionOk="0" h="5626251" w="4425823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99" name="Google Shape;299;p7"/>
          <p:cNvGrpSpPr/>
          <p:nvPr/>
        </p:nvGrpSpPr>
        <p:grpSpPr>
          <a:xfrm>
            <a:off x="8801101" y="1629106"/>
            <a:ext cx="2039100" cy="894318"/>
            <a:chOff x="4611928" y="4617259"/>
            <a:chExt cx="2808123" cy="1367790"/>
          </a:xfrm>
        </p:grpSpPr>
        <p:sp>
          <p:nvSpPr>
            <p:cNvPr id="300" name="Google Shape;300;p7"/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303" name="Google Shape;303;p7"/>
          <p:cNvSpPr/>
          <p:nvPr/>
        </p:nvSpPr>
        <p:spPr>
          <a:xfrm>
            <a:off x="1446096" y="3389846"/>
            <a:ext cx="4019778" cy="1279714"/>
          </a:xfrm>
          <a:prstGeom prst="snip1Rect">
            <a:avLst>
              <a:gd fmla="val 50000" name="adj"/>
            </a:avLst>
          </a:prstGeom>
          <a:solidFill>
            <a:srgbClr val="BFBFBF"/>
          </a:solidFill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4" name="Google Shape;304;p7"/>
          <p:cNvSpPr/>
          <p:nvPr/>
        </p:nvSpPr>
        <p:spPr>
          <a:xfrm flipH="1">
            <a:off x="5641487" y="3389846"/>
            <a:ext cx="4019778" cy="1279714"/>
          </a:xfrm>
          <a:prstGeom prst="snip1Rect">
            <a:avLst>
              <a:gd fmla="val 50000" name="adj"/>
            </a:avLst>
          </a:prstGeom>
          <a:solidFill>
            <a:srgbClr val="BFBFBF"/>
          </a:solidFill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5" name="Google Shape;305;p7"/>
          <p:cNvSpPr/>
          <p:nvPr/>
        </p:nvSpPr>
        <p:spPr>
          <a:xfrm flipH="1" rot="10800000">
            <a:off x="1435337" y="4769046"/>
            <a:ext cx="4019778" cy="1279714"/>
          </a:xfrm>
          <a:prstGeom prst="snip1Rect">
            <a:avLst>
              <a:gd fmla="val 50000" name="adj"/>
            </a:avLst>
          </a:prstGeom>
          <a:solidFill>
            <a:srgbClr val="BFBFBF"/>
          </a:solidFill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6" name="Google Shape;306;p7"/>
          <p:cNvSpPr/>
          <p:nvPr/>
        </p:nvSpPr>
        <p:spPr>
          <a:xfrm rot="10800000">
            <a:off x="5641487" y="4769046"/>
            <a:ext cx="4019778" cy="1279714"/>
          </a:xfrm>
          <a:prstGeom prst="snip1Rect">
            <a:avLst>
              <a:gd fmla="val 50000" name="adj"/>
            </a:avLst>
          </a:prstGeom>
          <a:solidFill>
            <a:srgbClr val="BFBFBF"/>
          </a:solidFill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7" name="Google Shape;307;p7"/>
          <p:cNvSpPr txBox="1"/>
          <p:nvPr/>
        </p:nvSpPr>
        <p:spPr>
          <a:xfrm>
            <a:off x="5683905" y="3675760"/>
            <a:ext cx="37514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do not know the answer, do not raise your hand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"/>
          <p:cNvSpPr txBox="1"/>
          <p:nvPr/>
        </p:nvSpPr>
        <p:spPr>
          <a:xfrm>
            <a:off x="5788263" y="4797318"/>
            <a:ext cx="357877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already had a go, let your Atfal brothers have a go too and not raise your hand again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9" name="Google Shape;309;p7"/>
          <p:cNvSpPr txBox="1"/>
          <p:nvPr/>
        </p:nvSpPr>
        <p:spPr>
          <a:xfrm>
            <a:off x="1651815" y="3842141"/>
            <a:ext cx="38033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Questions and their answers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1145539" y="5103859"/>
            <a:ext cx="40826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 your hand if you know the answer, or send in the chat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11" name="Google Shape;3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7388" y="5685151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8"/>
          <p:cNvSpPr/>
          <p:nvPr/>
        </p:nvSpPr>
        <p:spPr>
          <a:xfrm>
            <a:off x="-4854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8" name="Google Shape;318;p8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8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20" name="Google Shape;3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8"/>
          <p:cNvSpPr/>
          <p:nvPr/>
        </p:nvSpPr>
        <p:spPr>
          <a:xfrm>
            <a:off x="1538205" y="2890391"/>
            <a:ext cx="911559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In which year of the Christian Calendar did Islam start?</a:t>
            </a:r>
            <a:endParaRPr b="0" i="0" sz="3200" u="none" cap="none" strike="noStrike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22" name="Google Shape;322;p8"/>
          <p:cNvSpPr/>
          <p:nvPr/>
        </p:nvSpPr>
        <p:spPr>
          <a:xfrm flipH="1">
            <a:off x="1000922" y="441298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1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23" name="Google Shape;32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27388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9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0" name="Google Shape;330;p9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9"/>
          <p:cNvSpPr/>
          <p:nvPr/>
        </p:nvSpPr>
        <p:spPr>
          <a:xfrm flipH="1">
            <a:off x="1000922" y="441298"/>
            <a:ext cx="35710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to Q1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33" name="Google Shape;33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27388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9"/>
          <p:cNvSpPr/>
          <p:nvPr/>
        </p:nvSpPr>
        <p:spPr>
          <a:xfrm>
            <a:off x="1852514" y="3141792"/>
            <a:ext cx="94183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610 (AD)</a:t>
            </a:r>
            <a:endParaRPr b="1" sz="40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1">
  <a:themeElements>
    <a:clrScheme name="Custom 1">
      <a:dk1>
        <a:srgbClr val="323232"/>
      </a:dk1>
      <a:lt1>
        <a:srgbClr val="FFFFFF"/>
      </a:lt1>
      <a:dk2>
        <a:srgbClr val="323232"/>
      </a:dk2>
      <a:lt2>
        <a:srgbClr val="FFFFFF"/>
      </a:lt2>
      <a:accent1>
        <a:srgbClr val="FE6D00"/>
      </a:accent1>
      <a:accent2>
        <a:srgbClr val="90D2F8"/>
      </a:accent2>
      <a:accent3>
        <a:srgbClr val="FF8F33"/>
      </a:accent3>
      <a:accent4>
        <a:srgbClr val="DCF1FD"/>
      </a:accent4>
      <a:accent5>
        <a:srgbClr val="97D5FA"/>
      </a:accent5>
      <a:accent6>
        <a:srgbClr val="0A97EC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2019-07-17T04:47:58Z</dcterms:created>
  <dc:creator>DELL</dc:creator>
</cp:coreProperties>
</file>