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460" r:id="rId2"/>
    <p:sldId id="429" r:id="rId3"/>
    <p:sldId id="412" r:id="rId4"/>
    <p:sldId id="461" r:id="rId5"/>
    <p:sldId id="482" r:id="rId6"/>
    <p:sldId id="479" r:id="rId7"/>
    <p:sldId id="476" r:id="rId8"/>
    <p:sldId id="464" r:id="rId9"/>
    <p:sldId id="465" r:id="rId10"/>
    <p:sldId id="469" r:id="rId11"/>
    <p:sldId id="466" r:id="rId12"/>
    <p:sldId id="470" r:id="rId13"/>
    <p:sldId id="471" r:id="rId14"/>
    <p:sldId id="472" r:id="rId15"/>
    <p:sldId id="473" r:id="rId16"/>
    <p:sldId id="474" r:id="rId17"/>
    <p:sldId id="475" r:id="rId18"/>
    <p:sldId id="483" r:id="rId19"/>
    <p:sldId id="484" r:id="rId20"/>
    <p:sldId id="480" r:id="rId21"/>
    <p:sldId id="477" r:id="rId22"/>
    <p:sldId id="478" r:id="rId23"/>
    <p:sldId id="445" r:id="rId24"/>
    <p:sldId id="44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D7A0"/>
    <a:srgbClr val="FD8067"/>
    <a:srgbClr val="000001"/>
    <a:srgbClr val="D6E5C5"/>
    <a:srgbClr val="CDDBE4"/>
    <a:srgbClr val="FF9999"/>
    <a:srgbClr val="000066"/>
    <a:srgbClr val="6699FF"/>
    <a:srgbClr val="FF99FF"/>
    <a:srgbClr val="3450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114" d="100"/>
          <a:sy n="114" d="100"/>
        </p:scale>
        <p:origin x="474" y="96"/>
      </p:cViewPr>
      <p:guideLst/>
    </p:cSldViewPr>
  </p:slideViewPr>
  <p:notesTextViewPr>
    <p:cViewPr>
      <p:scale>
        <a:sx n="3" d="2"/>
        <a:sy n="3" d="2"/>
      </p:scale>
      <p:origin x="0" y="0"/>
    </p:cViewPr>
  </p:notesTextViewPr>
  <p:sorterViewPr>
    <p:cViewPr varScale="1">
      <p:scale>
        <a:sx n="1" d="1"/>
        <a:sy n="1" d="1"/>
      </p:scale>
      <p:origin x="0" y="-19482"/>
    </p:cViewPr>
  </p:sorterViewPr>
  <p:notesViewPr>
    <p:cSldViewPr snapToGrid="0">
      <p:cViewPr varScale="1">
        <p:scale>
          <a:sx n="53" d="100"/>
          <a:sy n="53" d="100"/>
        </p:scale>
        <p:origin x="2844"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D81B0A5-B973-4A5F-80B8-9FB89CAD0C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a:extLst>
              <a:ext uri="{FF2B5EF4-FFF2-40B4-BE49-F238E27FC236}">
                <a16:creationId xmlns:a16="http://schemas.microsoft.com/office/drawing/2014/main" id="{73BF8CCF-3230-4F75-A595-ABCF52C903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D59D3ED-246D-4AA9-8D9B-0D9E325B43B9}" type="datetimeFigureOut">
              <a:rPr lang="en-ID" smtClean="0"/>
              <a:t>31/01/2021</a:t>
            </a:fld>
            <a:endParaRPr lang="en-ID"/>
          </a:p>
        </p:txBody>
      </p:sp>
      <p:sp>
        <p:nvSpPr>
          <p:cNvPr id="4" name="Footer Placeholder 3">
            <a:extLst>
              <a:ext uri="{FF2B5EF4-FFF2-40B4-BE49-F238E27FC236}">
                <a16:creationId xmlns:a16="http://schemas.microsoft.com/office/drawing/2014/main" id="{C1257D6C-83ED-4386-B5B1-423556765AC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5" name="Slide Number Placeholder 4">
            <a:extLst>
              <a:ext uri="{FF2B5EF4-FFF2-40B4-BE49-F238E27FC236}">
                <a16:creationId xmlns:a16="http://schemas.microsoft.com/office/drawing/2014/main" id="{3C989E3E-3BFA-4454-BDAF-BD4F15521E8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97ACACD-05D1-47ED-93E3-8E5028142475}" type="slidenum">
              <a:rPr lang="en-ID" smtClean="0"/>
              <a:t>‹#›</a:t>
            </a:fld>
            <a:endParaRPr lang="en-ID"/>
          </a:p>
        </p:txBody>
      </p:sp>
    </p:spTree>
    <p:extLst>
      <p:ext uri="{BB962C8B-B14F-4D97-AF65-F5344CB8AC3E}">
        <p14:creationId xmlns:p14="http://schemas.microsoft.com/office/powerpoint/2010/main" val="2552095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8813A2-F435-4155-85D8-78BB56B91781}" type="datetimeFigureOut">
              <a:rPr lang="en-GB" smtClean="0"/>
              <a:t>31/01/2021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D2FBEF-7AD9-4D90-B008-0A4F5C519EDD}" type="slidenum">
              <a:rPr lang="en-GB" smtClean="0"/>
              <a:t>‹#›</a:t>
            </a:fld>
            <a:endParaRPr lang="en-GB"/>
          </a:p>
        </p:txBody>
      </p:sp>
    </p:spTree>
    <p:extLst>
      <p:ext uri="{BB962C8B-B14F-4D97-AF65-F5344CB8AC3E}">
        <p14:creationId xmlns:p14="http://schemas.microsoft.com/office/powerpoint/2010/main" val="455913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ull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6526837"/>
      </p:ext>
    </p:extLst>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3429C3DA-A5AE-49AE-9365-32AAF15080EA}"/>
              </a:ext>
            </a:extLst>
          </p:cNvPr>
          <p:cNvSpPr>
            <a:spLocks noGrp="1"/>
          </p:cNvSpPr>
          <p:nvPr>
            <p:ph type="pic" sz="quarter" idx="10" hasCustomPrompt="1"/>
          </p:nvPr>
        </p:nvSpPr>
        <p:spPr>
          <a:xfrm>
            <a:off x="5651499" y="1271135"/>
            <a:ext cx="6008688" cy="5074103"/>
          </a:xfrm>
          <a:custGeom>
            <a:avLst/>
            <a:gdLst>
              <a:gd name="connsiteX0" fmla="*/ 0 w 6008688"/>
              <a:gd name="connsiteY0" fmla="*/ 0 h 5074103"/>
              <a:gd name="connsiteX1" fmla="*/ 3068175 w 6008688"/>
              <a:gd name="connsiteY1" fmla="*/ 0 h 5074103"/>
              <a:gd name="connsiteX2" fmla="*/ 3068175 w 6008688"/>
              <a:gd name="connsiteY2" fmla="*/ 2476046 h 5074103"/>
              <a:gd name="connsiteX3" fmla="*/ 6008688 w 6008688"/>
              <a:gd name="connsiteY3" fmla="*/ 2476046 h 5074103"/>
              <a:gd name="connsiteX4" fmla="*/ 6008688 w 6008688"/>
              <a:gd name="connsiteY4" fmla="*/ 5074103 h 5074103"/>
              <a:gd name="connsiteX5" fmla="*/ 0 w 6008688"/>
              <a:gd name="connsiteY5" fmla="*/ 5074103 h 507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8688" h="5074103">
                <a:moveTo>
                  <a:pt x="0" y="0"/>
                </a:moveTo>
                <a:lnTo>
                  <a:pt x="3068175" y="0"/>
                </a:lnTo>
                <a:lnTo>
                  <a:pt x="3068175" y="2476046"/>
                </a:lnTo>
                <a:lnTo>
                  <a:pt x="6008688" y="2476046"/>
                </a:lnTo>
                <a:lnTo>
                  <a:pt x="6008688" y="5074103"/>
                </a:lnTo>
                <a:lnTo>
                  <a:pt x="0" y="5074103"/>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dirty="0"/>
              <a:t> </a:t>
            </a:r>
          </a:p>
        </p:txBody>
      </p:sp>
    </p:spTree>
    <p:extLst>
      <p:ext uri="{BB962C8B-B14F-4D97-AF65-F5344CB8AC3E}">
        <p14:creationId xmlns:p14="http://schemas.microsoft.com/office/powerpoint/2010/main" val="1140451866"/>
      </p:ext>
    </p:extLst>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D0AA10BB-F347-4D21-80D4-81A7E9D165ED}"/>
              </a:ext>
            </a:extLst>
          </p:cNvPr>
          <p:cNvSpPr>
            <a:spLocks noGrp="1"/>
          </p:cNvSpPr>
          <p:nvPr>
            <p:ph type="pic" sz="quarter" idx="10" hasCustomPrompt="1"/>
          </p:nvPr>
        </p:nvSpPr>
        <p:spPr>
          <a:xfrm>
            <a:off x="5065484" y="1"/>
            <a:ext cx="7128103" cy="6857999"/>
          </a:xfrm>
          <a:custGeom>
            <a:avLst/>
            <a:gdLst>
              <a:gd name="connsiteX0" fmla="*/ 0 w 7128103"/>
              <a:gd name="connsiteY0" fmla="*/ 0 h 6345237"/>
              <a:gd name="connsiteX1" fmla="*/ 7128103 w 7128103"/>
              <a:gd name="connsiteY1" fmla="*/ 0 h 6345237"/>
              <a:gd name="connsiteX2" fmla="*/ 7128103 w 7128103"/>
              <a:gd name="connsiteY2" fmla="*/ 6345237 h 6345237"/>
              <a:gd name="connsiteX3" fmla="*/ 0 w 7128103"/>
              <a:gd name="connsiteY3" fmla="*/ 6345237 h 6345237"/>
            </a:gdLst>
            <a:ahLst/>
            <a:cxnLst>
              <a:cxn ang="0">
                <a:pos x="connsiteX0" y="connsiteY0"/>
              </a:cxn>
              <a:cxn ang="0">
                <a:pos x="connsiteX1" y="connsiteY1"/>
              </a:cxn>
              <a:cxn ang="0">
                <a:pos x="connsiteX2" y="connsiteY2"/>
              </a:cxn>
              <a:cxn ang="0">
                <a:pos x="connsiteX3" y="connsiteY3"/>
              </a:cxn>
            </a:cxnLst>
            <a:rect l="l" t="t" r="r" b="b"/>
            <a:pathLst>
              <a:path w="7128103" h="6345237">
                <a:moveTo>
                  <a:pt x="0" y="0"/>
                </a:moveTo>
                <a:lnTo>
                  <a:pt x="7128103" y="0"/>
                </a:lnTo>
                <a:lnTo>
                  <a:pt x="7128103" y="6345237"/>
                </a:lnTo>
                <a:lnTo>
                  <a:pt x="0" y="6345237"/>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1425181790"/>
      </p:ext>
    </p:extLst>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3A70A36B-9985-41B3-97A2-A695864D7D24}"/>
              </a:ext>
            </a:extLst>
          </p:cNvPr>
          <p:cNvSpPr>
            <a:spLocks noGrp="1"/>
          </p:cNvSpPr>
          <p:nvPr>
            <p:ph type="pic" sz="quarter" idx="10" hasCustomPrompt="1"/>
          </p:nvPr>
        </p:nvSpPr>
        <p:spPr>
          <a:xfrm>
            <a:off x="5758407" y="0"/>
            <a:ext cx="3940588" cy="6858000"/>
          </a:xfrm>
          <a:custGeom>
            <a:avLst/>
            <a:gdLst>
              <a:gd name="connsiteX0" fmla="*/ 0 w 3940588"/>
              <a:gd name="connsiteY0" fmla="*/ 0 h 6858000"/>
              <a:gd name="connsiteX1" fmla="*/ 3940588 w 3940588"/>
              <a:gd name="connsiteY1" fmla="*/ 0 h 6858000"/>
              <a:gd name="connsiteX2" fmla="*/ 3940588 w 3940588"/>
              <a:gd name="connsiteY2" fmla="*/ 6858000 h 6858000"/>
              <a:gd name="connsiteX3" fmla="*/ 0 w 39405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40588" h="6858000">
                <a:moveTo>
                  <a:pt x="0" y="0"/>
                </a:moveTo>
                <a:lnTo>
                  <a:pt x="3940588" y="0"/>
                </a:lnTo>
                <a:lnTo>
                  <a:pt x="3940588" y="6858000"/>
                </a:lnTo>
                <a:lnTo>
                  <a:pt x="0" y="6858000"/>
                </a:lnTo>
                <a:close/>
              </a:path>
            </a:pathLst>
          </a:custGeom>
          <a:solidFill>
            <a:schemeClr val="bg1">
              <a:lumMod val="10000"/>
              <a:lumOff val="90000"/>
            </a:schemeClr>
          </a:solidFill>
        </p:spPr>
        <p:txBody>
          <a:bodyPr wrap="square">
            <a:noAutofit/>
          </a:bodyPr>
          <a:lstStyle/>
          <a:p>
            <a:r>
              <a:rPr lang="en-US"/>
              <a:t> </a:t>
            </a:r>
          </a:p>
        </p:txBody>
      </p:sp>
    </p:spTree>
    <p:extLst>
      <p:ext uri="{BB962C8B-B14F-4D97-AF65-F5344CB8AC3E}">
        <p14:creationId xmlns:p14="http://schemas.microsoft.com/office/powerpoint/2010/main" val="2368690741"/>
      </p:ext>
    </p:extLst>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Title Her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72842D8-9BE5-4E1E-9760-82B94BD508BC}"/>
              </a:ext>
            </a:extLst>
          </p:cNvPr>
          <p:cNvSpPr>
            <a:spLocks noGrp="1"/>
          </p:cNvSpPr>
          <p:nvPr>
            <p:ph type="pic" sz="quarter" idx="10"/>
          </p:nvPr>
        </p:nvSpPr>
        <p:spPr>
          <a:xfrm>
            <a:off x="0" y="1524000"/>
            <a:ext cx="12192000" cy="2854036"/>
          </a:xfrm>
          <a:custGeom>
            <a:avLst/>
            <a:gdLst>
              <a:gd name="connsiteX0" fmla="*/ 0 w 12192000"/>
              <a:gd name="connsiteY0" fmla="*/ 0 h 2854036"/>
              <a:gd name="connsiteX1" fmla="*/ 12192000 w 12192000"/>
              <a:gd name="connsiteY1" fmla="*/ 0 h 2854036"/>
              <a:gd name="connsiteX2" fmla="*/ 12192000 w 12192000"/>
              <a:gd name="connsiteY2" fmla="*/ 2854036 h 2854036"/>
              <a:gd name="connsiteX3" fmla="*/ 0 w 12192000"/>
              <a:gd name="connsiteY3" fmla="*/ 2854036 h 2854036"/>
            </a:gdLst>
            <a:ahLst/>
            <a:cxnLst>
              <a:cxn ang="0">
                <a:pos x="connsiteX0" y="connsiteY0"/>
              </a:cxn>
              <a:cxn ang="0">
                <a:pos x="connsiteX1" y="connsiteY1"/>
              </a:cxn>
              <a:cxn ang="0">
                <a:pos x="connsiteX2" y="connsiteY2"/>
              </a:cxn>
              <a:cxn ang="0">
                <a:pos x="connsiteX3" y="connsiteY3"/>
              </a:cxn>
            </a:cxnLst>
            <a:rect l="l" t="t" r="r" b="b"/>
            <a:pathLst>
              <a:path w="12192000" h="2854036">
                <a:moveTo>
                  <a:pt x="0" y="0"/>
                </a:moveTo>
                <a:lnTo>
                  <a:pt x="12192000" y="0"/>
                </a:lnTo>
                <a:lnTo>
                  <a:pt x="12192000" y="2854036"/>
                </a:lnTo>
                <a:lnTo>
                  <a:pt x="0" y="2854036"/>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3829870426"/>
      </p:ext>
    </p:extLst>
  </p:cSld>
  <p:clrMapOvr>
    <a:masterClrMapping/>
  </p:clrMapOvr>
  <p:transitio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Title He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7EA01F0-604D-4281-A3BB-37579B653C0B}"/>
              </a:ext>
            </a:extLst>
          </p:cNvPr>
          <p:cNvSpPr>
            <a:spLocks noGrp="1"/>
          </p:cNvSpPr>
          <p:nvPr>
            <p:ph type="pic" sz="quarter" idx="10"/>
          </p:nvPr>
        </p:nvSpPr>
        <p:spPr>
          <a:xfrm>
            <a:off x="803565" y="1280886"/>
            <a:ext cx="4208912" cy="5577114"/>
          </a:xfrm>
          <a:custGeom>
            <a:avLst/>
            <a:gdLst>
              <a:gd name="connsiteX0" fmla="*/ 0 w 4208912"/>
              <a:gd name="connsiteY0" fmla="*/ 0 h 5577114"/>
              <a:gd name="connsiteX1" fmla="*/ 4208912 w 4208912"/>
              <a:gd name="connsiteY1" fmla="*/ 0 h 5577114"/>
              <a:gd name="connsiteX2" fmla="*/ 4208912 w 4208912"/>
              <a:gd name="connsiteY2" fmla="*/ 5577114 h 5577114"/>
              <a:gd name="connsiteX3" fmla="*/ 0 w 4208912"/>
              <a:gd name="connsiteY3" fmla="*/ 5577114 h 5577114"/>
            </a:gdLst>
            <a:ahLst/>
            <a:cxnLst>
              <a:cxn ang="0">
                <a:pos x="connsiteX0" y="connsiteY0"/>
              </a:cxn>
              <a:cxn ang="0">
                <a:pos x="connsiteX1" y="connsiteY1"/>
              </a:cxn>
              <a:cxn ang="0">
                <a:pos x="connsiteX2" y="connsiteY2"/>
              </a:cxn>
              <a:cxn ang="0">
                <a:pos x="connsiteX3" y="connsiteY3"/>
              </a:cxn>
            </a:cxnLst>
            <a:rect l="l" t="t" r="r" b="b"/>
            <a:pathLst>
              <a:path w="4208912" h="5577114">
                <a:moveTo>
                  <a:pt x="0" y="0"/>
                </a:moveTo>
                <a:lnTo>
                  <a:pt x="4208912" y="0"/>
                </a:lnTo>
                <a:lnTo>
                  <a:pt x="4208912" y="5577114"/>
                </a:lnTo>
                <a:lnTo>
                  <a:pt x="0" y="5577114"/>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1597441350"/>
      </p:ext>
    </p:extLst>
  </p:cSld>
  <p:clrMapOvr>
    <a:masterClrMapping/>
  </p:clrMapOvr>
  <p:transition spd="med">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D0AA10BB-F347-4D21-80D4-81A7E9D165ED}"/>
              </a:ext>
            </a:extLst>
          </p:cNvPr>
          <p:cNvSpPr>
            <a:spLocks noGrp="1"/>
          </p:cNvSpPr>
          <p:nvPr>
            <p:ph type="pic" sz="quarter" idx="10" hasCustomPrompt="1"/>
          </p:nvPr>
        </p:nvSpPr>
        <p:spPr>
          <a:xfrm>
            <a:off x="5065484" y="1"/>
            <a:ext cx="7128103" cy="6857999"/>
          </a:xfrm>
          <a:custGeom>
            <a:avLst/>
            <a:gdLst>
              <a:gd name="connsiteX0" fmla="*/ 0 w 7128103"/>
              <a:gd name="connsiteY0" fmla="*/ 0 h 6345237"/>
              <a:gd name="connsiteX1" fmla="*/ 7128103 w 7128103"/>
              <a:gd name="connsiteY1" fmla="*/ 0 h 6345237"/>
              <a:gd name="connsiteX2" fmla="*/ 7128103 w 7128103"/>
              <a:gd name="connsiteY2" fmla="*/ 6345237 h 6345237"/>
              <a:gd name="connsiteX3" fmla="*/ 0 w 7128103"/>
              <a:gd name="connsiteY3" fmla="*/ 6345237 h 6345237"/>
            </a:gdLst>
            <a:ahLst/>
            <a:cxnLst>
              <a:cxn ang="0">
                <a:pos x="connsiteX0" y="connsiteY0"/>
              </a:cxn>
              <a:cxn ang="0">
                <a:pos x="connsiteX1" y="connsiteY1"/>
              </a:cxn>
              <a:cxn ang="0">
                <a:pos x="connsiteX2" y="connsiteY2"/>
              </a:cxn>
              <a:cxn ang="0">
                <a:pos x="connsiteX3" y="connsiteY3"/>
              </a:cxn>
            </a:cxnLst>
            <a:rect l="l" t="t" r="r" b="b"/>
            <a:pathLst>
              <a:path w="7128103" h="6345237">
                <a:moveTo>
                  <a:pt x="0" y="0"/>
                </a:moveTo>
                <a:lnTo>
                  <a:pt x="7128103" y="0"/>
                </a:lnTo>
                <a:lnTo>
                  <a:pt x="7128103" y="6345237"/>
                </a:lnTo>
                <a:lnTo>
                  <a:pt x="0" y="6345237"/>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1464003816"/>
      </p:ext>
    </p:extLst>
  </p:cSld>
  <p:clrMapOvr>
    <a:masterClrMapping/>
  </p:clrMapOvr>
  <p:transition spd="med">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1_Title Here">
    <p:spTree>
      <p:nvGrpSpPr>
        <p:cNvPr id="1" name=""/>
        <p:cNvGrpSpPr/>
        <p:nvPr/>
      </p:nvGrpSpPr>
      <p:grpSpPr>
        <a:xfrm>
          <a:off x="0" y="0"/>
          <a:ext cx="0" cy="0"/>
          <a:chOff x="0" y="0"/>
          <a:chExt cx="0" cy="0"/>
        </a:xfrm>
      </p:grpSpPr>
      <p:sp>
        <p:nvSpPr>
          <p:cNvPr id="2" name="Picture Placeholder 4"/>
          <p:cNvSpPr>
            <a:spLocks noGrp="1"/>
          </p:cNvSpPr>
          <p:nvPr>
            <p:ph type="pic" sz="quarter" idx="10"/>
          </p:nvPr>
        </p:nvSpPr>
        <p:spPr>
          <a:xfrm>
            <a:off x="6005014" y="916391"/>
            <a:ext cx="6186986" cy="3016155"/>
          </a:xfrm>
          <a:custGeom>
            <a:avLst/>
            <a:gdLst>
              <a:gd name="connsiteX0" fmla="*/ 0 w 6186986"/>
              <a:gd name="connsiteY0" fmla="*/ 0 h 3016155"/>
              <a:gd name="connsiteX1" fmla="*/ 6186986 w 6186986"/>
              <a:gd name="connsiteY1" fmla="*/ 0 h 3016155"/>
              <a:gd name="connsiteX2" fmla="*/ 6186986 w 6186986"/>
              <a:gd name="connsiteY2" fmla="*/ 3016155 h 3016155"/>
              <a:gd name="connsiteX3" fmla="*/ 0 w 6186986"/>
              <a:gd name="connsiteY3" fmla="*/ 3016155 h 3016155"/>
            </a:gdLst>
            <a:ahLst/>
            <a:cxnLst>
              <a:cxn ang="0">
                <a:pos x="connsiteX0" y="connsiteY0"/>
              </a:cxn>
              <a:cxn ang="0">
                <a:pos x="connsiteX1" y="connsiteY1"/>
              </a:cxn>
              <a:cxn ang="0">
                <a:pos x="connsiteX2" y="connsiteY2"/>
              </a:cxn>
              <a:cxn ang="0">
                <a:pos x="connsiteX3" y="connsiteY3"/>
              </a:cxn>
            </a:cxnLst>
            <a:rect l="l" t="t" r="r" b="b"/>
            <a:pathLst>
              <a:path w="6186986" h="3016155">
                <a:moveTo>
                  <a:pt x="0" y="0"/>
                </a:moveTo>
                <a:lnTo>
                  <a:pt x="6186986" y="0"/>
                </a:lnTo>
                <a:lnTo>
                  <a:pt x="6186986" y="3016155"/>
                </a:lnTo>
                <a:lnTo>
                  <a:pt x="0" y="3016155"/>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1856230585"/>
      </p:ext>
    </p:extLst>
  </p:cSld>
  <p:clrMapOvr>
    <a:masterClrMapping/>
  </p:clrMapOvr>
  <p:transition spd="med">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2_Title He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D387E5B-688A-4F40-90FB-32E8EF5314A7}"/>
              </a:ext>
            </a:extLst>
          </p:cNvPr>
          <p:cNvSpPr>
            <a:spLocks noGrp="1"/>
          </p:cNvSpPr>
          <p:nvPr>
            <p:ph type="pic" sz="quarter" idx="10"/>
          </p:nvPr>
        </p:nvSpPr>
        <p:spPr>
          <a:xfrm>
            <a:off x="0" y="1282891"/>
            <a:ext cx="7356143" cy="3179928"/>
          </a:xfrm>
          <a:custGeom>
            <a:avLst/>
            <a:gdLst>
              <a:gd name="connsiteX0" fmla="*/ 0 w 7356143"/>
              <a:gd name="connsiteY0" fmla="*/ 0 h 3179928"/>
              <a:gd name="connsiteX1" fmla="*/ 7356143 w 7356143"/>
              <a:gd name="connsiteY1" fmla="*/ 0 h 3179928"/>
              <a:gd name="connsiteX2" fmla="*/ 7356143 w 7356143"/>
              <a:gd name="connsiteY2" fmla="*/ 3179928 h 3179928"/>
              <a:gd name="connsiteX3" fmla="*/ 0 w 7356143"/>
              <a:gd name="connsiteY3" fmla="*/ 3179928 h 3179928"/>
            </a:gdLst>
            <a:ahLst/>
            <a:cxnLst>
              <a:cxn ang="0">
                <a:pos x="connsiteX0" y="connsiteY0"/>
              </a:cxn>
              <a:cxn ang="0">
                <a:pos x="connsiteX1" y="connsiteY1"/>
              </a:cxn>
              <a:cxn ang="0">
                <a:pos x="connsiteX2" y="connsiteY2"/>
              </a:cxn>
              <a:cxn ang="0">
                <a:pos x="connsiteX3" y="connsiteY3"/>
              </a:cxn>
            </a:cxnLst>
            <a:rect l="l" t="t" r="r" b="b"/>
            <a:pathLst>
              <a:path w="7356143" h="3179928">
                <a:moveTo>
                  <a:pt x="0" y="0"/>
                </a:moveTo>
                <a:lnTo>
                  <a:pt x="7356143" y="0"/>
                </a:lnTo>
                <a:lnTo>
                  <a:pt x="7356143" y="3179928"/>
                </a:lnTo>
                <a:lnTo>
                  <a:pt x="0" y="3179928"/>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1285739085"/>
      </p:ext>
    </p:extLst>
  </p:cSld>
  <p:clrMapOvr>
    <a:masterClrMapping/>
  </p:clrMapOvr>
  <p:transition spd="med">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3_Title Her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BDFDE17-10BA-42BE-9F40-FE9594643D6F}"/>
              </a:ext>
            </a:extLst>
          </p:cNvPr>
          <p:cNvSpPr>
            <a:spLocks noGrp="1"/>
          </p:cNvSpPr>
          <p:nvPr>
            <p:ph type="pic" sz="quarter" idx="10"/>
          </p:nvPr>
        </p:nvSpPr>
        <p:spPr>
          <a:xfrm>
            <a:off x="347932" y="311728"/>
            <a:ext cx="11496136" cy="6234545"/>
          </a:xfrm>
          <a:custGeom>
            <a:avLst/>
            <a:gdLst>
              <a:gd name="connsiteX0" fmla="*/ 0 w 11496136"/>
              <a:gd name="connsiteY0" fmla="*/ 0 h 6234545"/>
              <a:gd name="connsiteX1" fmla="*/ 11496136 w 11496136"/>
              <a:gd name="connsiteY1" fmla="*/ 0 h 6234545"/>
              <a:gd name="connsiteX2" fmla="*/ 11496136 w 11496136"/>
              <a:gd name="connsiteY2" fmla="*/ 6234545 h 6234545"/>
              <a:gd name="connsiteX3" fmla="*/ 0 w 11496136"/>
              <a:gd name="connsiteY3" fmla="*/ 6234545 h 6234545"/>
            </a:gdLst>
            <a:ahLst/>
            <a:cxnLst>
              <a:cxn ang="0">
                <a:pos x="connsiteX0" y="connsiteY0"/>
              </a:cxn>
              <a:cxn ang="0">
                <a:pos x="connsiteX1" y="connsiteY1"/>
              </a:cxn>
              <a:cxn ang="0">
                <a:pos x="connsiteX2" y="connsiteY2"/>
              </a:cxn>
              <a:cxn ang="0">
                <a:pos x="connsiteX3" y="connsiteY3"/>
              </a:cxn>
            </a:cxnLst>
            <a:rect l="l" t="t" r="r" b="b"/>
            <a:pathLst>
              <a:path w="11496136" h="6234545">
                <a:moveTo>
                  <a:pt x="0" y="0"/>
                </a:moveTo>
                <a:lnTo>
                  <a:pt x="11496136" y="0"/>
                </a:lnTo>
                <a:lnTo>
                  <a:pt x="11496136" y="6234545"/>
                </a:lnTo>
                <a:lnTo>
                  <a:pt x="0" y="6234545"/>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753775297"/>
      </p:ext>
    </p:extLst>
  </p:cSld>
  <p:clrMapOvr>
    <a:masterClrMapping/>
  </p:clrMapOvr>
  <p:transition spd="med">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4_Title Her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2FB6AC01-9D26-4661-9015-20387B4C3D08}"/>
              </a:ext>
            </a:extLst>
          </p:cNvPr>
          <p:cNvSpPr>
            <a:spLocks noGrp="1"/>
          </p:cNvSpPr>
          <p:nvPr>
            <p:ph type="pic" sz="quarter" idx="11"/>
          </p:nvPr>
        </p:nvSpPr>
        <p:spPr>
          <a:xfrm>
            <a:off x="4008785" y="3642470"/>
            <a:ext cx="2835162" cy="2510225"/>
          </a:xfrm>
          <a:custGeom>
            <a:avLst/>
            <a:gdLst>
              <a:gd name="connsiteX0" fmla="*/ 0 w 2835162"/>
              <a:gd name="connsiteY0" fmla="*/ 0 h 2510225"/>
              <a:gd name="connsiteX1" fmla="*/ 2835162 w 2835162"/>
              <a:gd name="connsiteY1" fmla="*/ 0 h 2510225"/>
              <a:gd name="connsiteX2" fmla="*/ 2835162 w 2835162"/>
              <a:gd name="connsiteY2" fmla="*/ 2510225 h 2510225"/>
              <a:gd name="connsiteX3" fmla="*/ 0 w 2835162"/>
              <a:gd name="connsiteY3" fmla="*/ 2510225 h 2510225"/>
            </a:gdLst>
            <a:ahLst/>
            <a:cxnLst>
              <a:cxn ang="0">
                <a:pos x="connsiteX0" y="connsiteY0"/>
              </a:cxn>
              <a:cxn ang="0">
                <a:pos x="connsiteX1" y="connsiteY1"/>
              </a:cxn>
              <a:cxn ang="0">
                <a:pos x="connsiteX2" y="connsiteY2"/>
              </a:cxn>
              <a:cxn ang="0">
                <a:pos x="connsiteX3" y="connsiteY3"/>
              </a:cxn>
            </a:cxnLst>
            <a:rect l="l" t="t" r="r" b="b"/>
            <a:pathLst>
              <a:path w="2835162" h="2510225">
                <a:moveTo>
                  <a:pt x="0" y="0"/>
                </a:moveTo>
                <a:lnTo>
                  <a:pt x="2835162" y="0"/>
                </a:lnTo>
                <a:lnTo>
                  <a:pt x="2835162" y="2510225"/>
                </a:lnTo>
                <a:lnTo>
                  <a:pt x="0" y="2510225"/>
                </a:lnTo>
                <a:close/>
              </a:path>
            </a:pathLst>
          </a:custGeom>
          <a:solidFill>
            <a:schemeClr val="bg1">
              <a:lumMod val="10000"/>
              <a:lumOff val="90000"/>
            </a:schemeClr>
          </a:solidFill>
        </p:spPr>
        <p:txBody>
          <a:bodyPr wrap="square">
            <a:noAutofit/>
          </a:bodyPr>
          <a:lstStyle/>
          <a:p>
            <a:endParaRPr lang="en-ID"/>
          </a:p>
        </p:txBody>
      </p:sp>
      <p:sp>
        <p:nvSpPr>
          <p:cNvPr id="7" name="Picture Placeholder 6">
            <a:extLst>
              <a:ext uri="{FF2B5EF4-FFF2-40B4-BE49-F238E27FC236}">
                <a16:creationId xmlns:a16="http://schemas.microsoft.com/office/drawing/2014/main" id="{F0C026E7-25B1-4721-8D05-AAA46C8A85B6}"/>
              </a:ext>
            </a:extLst>
          </p:cNvPr>
          <p:cNvSpPr>
            <a:spLocks noGrp="1"/>
          </p:cNvSpPr>
          <p:nvPr>
            <p:ph type="pic" sz="quarter" idx="10"/>
          </p:nvPr>
        </p:nvSpPr>
        <p:spPr>
          <a:xfrm>
            <a:off x="630341" y="705306"/>
            <a:ext cx="2708715" cy="2510225"/>
          </a:xfrm>
          <a:custGeom>
            <a:avLst/>
            <a:gdLst>
              <a:gd name="connsiteX0" fmla="*/ 0 w 2708715"/>
              <a:gd name="connsiteY0" fmla="*/ 0 h 2510225"/>
              <a:gd name="connsiteX1" fmla="*/ 2708715 w 2708715"/>
              <a:gd name="connsiteY1" fmla="*/ 0 h 2510225"/>
              <a:gd name="connsiteX2" fmla="*/ 2708715 w 2708715"/>
              <a:gd name="connsiteY2" fmla="*/ 2510225 h 2510225"/>
              <a:gd name="connsiteX3" fmla="*/ 0 w 2708715"/>
              <a:gd name="connsiteY3" fmla="*/ 2510225 h 2510225"/>
            </a:gdLst>
            <a:ahLst/>
            <a:cxnLst>
              <a:cxn ang="0">
                <a:pos x="connsiteX0" y="connsiteY0"/>
              </a:cxn>
              <a:cxn ang="0">
                <a:pos x="connsiteX1" y="connsiteY1"/>
              </a:cxn>
              <a:cxn ang="0">
                <a:pos x="connsiteX2" y="connsiteY2"/>
              </a:cxn>
              <a:cxn ang="0">
                <a:pos x="connsiteX3" y="connsiteY3"/>
              </a:cxn>
            </a:cxnLst>
            <a:rect l="l" t="t" r="r" b="b"/>
            <a:pathLst>
              <a:path w="2708715" h="2510225">
                <a:moveTo>
                  <a:pt x="0" y="0"/>
                </a:moveTo>
                <a:lnTo>
                  <a:pt x="2708715" y="0"/>
                </a:lnTo>
                <a:lnTo>
                  <a:pt x="2708715" y="2510225"/>
                </a:lnTo>
                <a:lnTo>
                  <a:pt x="0" y="2510225"/>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4131199298"/>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Her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4933597-DCBF-4C0D-8DD2-AFDDF15E4ED8}"/>
              </a:ext>
            </a:extLst>
          </p:cNvPr>
          <p:cNvSpPr>
            <a:spLocks noGrp="1"/>
          </p:cNvSpPr>
          <p:nvPr>
            <p:ph type="pic" sz="quarter" idx="11"/>
          </p:nvPr>
        </p:nvSpPr>
        <p:spPr>
          <a:xfrm>
            <a:off x="5684520" y="1"/>
            <a:ext cx="6507480" cy="6858000"/>
          </a:xfrm>
        </p:spPr>
        <p:txBody>
          <a:bodyPr/>
          <a:lstStyle/>
          <a:p>
            <a:endParaRPr lang="en-ID"/>
          </a:p>
        </p:txBody>
      </p:sp>
    </p:spTree>
    <p:extLst>
      <p:ext uri="{BB962C8B-B14F-4D97-AF65-F5344CB8AC3E}">
        <p14:creationId xmlns:p14="http://schemas.microsoft.com/office/powerpoint/2010/main" val="294301950"/>
      </p:ext>
    </p:extLst>
  </p:cSld>
  <p:clrMapOvr>
    <a:masterClrMapping/>
  </p:clrMapOvr>
  <p:transition spd="med">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FC067B45-D931-4FB3-8459-18C99F642573}"/>
              </a:ext>
            </a:extLst>
          </p:cNvPr>
          <p:cNvSpPr>
            <a:spLocks noGrp="1"/>
          </p:cNvSpPr>
          <p:nvPr>
            <p:ph type="pic" sz="quarter" idx="10"/>
          </p:nvPr>
        </p:nvSpPr>
        <p:spPr>
          <a:xfrm>
            <a:off x="941696" y="927652"/>
            <a:ext cx="10493062" cy="3289506"/>
          </a:xfrm>
          <a:custGeom>
            <a:avLst/>
            <a:gdLst>
              <a:gd name="connsiteX0" fmla="*/ 0 w 9861286"/>
              <a:gd name="connsiteY0" fmla="*/ 0 h 2863298"/>
              <a:gd name="connsiteX1" fmla="*/ 9861286 w 9861286"/>
              <a:gd name="connsiteY1" fmla="*/ 0 h 2863298"/>
              <a:gd name="connsiteX2" fmla="*/ 9861286 w 9861286"/>
              <a:gd name="connsiteY2" fmla="*/ 2863298 h 2863298"/>
              <a:gd name="connsiteX3" fmla="*/ 0 w 9861286"/>
              <a:gd name="connsiteY3" fmla="*/ 2863298 h 2863298"/>
            </a:gdLst>
            <a:ahLst/>
            <a:cxnLst>
              <a:cxn ang="0">
                <a:pos x="connsiteX0" y="connsiteY0"/>
              </a:cxn>
              <a:cxn ang="0">
                <a:pos x="connsiteX1" y="connsiteY1"/>
              </a:cxn>
              <a:cxn ang="0">
                <a:pos x="connsiteX2" y="connsiteY2"/>
              </a:cxn>
              <a:cxn ang="0">
                <a:pos x="connsiteX3" y="connsiteY3"/>
              </a:cxn>
            </a:cxnLst>
            <a:rect l="l" t="t" r="r" b="b"/>
            <a:pathLst>
              <a:path w="9861286" h="2863298">
                <a:moveTo>
                  <a:pt x="0" y="0"/>
                </a:moveTo>
                <a:lnTo>
                  <a:pt x="9861286" y="0"/>
                </a:lnTo>
                <a:lnTo>
                  <a:pt x="9861286" y="2863298"/>
                </a:lnTo>
                <a:lnTo>
                  <a:pt x="0" y="2863298"/>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ID"/>
          </a:p>
        </p:txBody>
      </p:sp>
    </p:spTree>
    <p:extLst>
      <p:ext uri="{BB962C8B-B14F-4D97-AF65-F5344CB8AC3E}">
        <p14:creationId xmlns:p14="http://schemas.microsoft.com/office/powerpoint/2010/main" val="6203829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8BF6976-001B-41FA-92DB-B7E57200E410}"/>
              </a:ext>
            </a:extLst>
          </p:cNvPr>
          <p:cNvSpPr>
            <a:spLocks noGrp="1"/>
          </p:cNvSpPr>
          <p:nvPr>
            <p:ph type="pic" sz="quarter" idx="10"/>
          </p:nvPr>
        </p:nvSpPr>
        <p:spPr>
          <a:xfrm>
            <a:off x="5834742" y="2660074"/>
            <a:ext cx="3178629" cy="4197927"/>
          </a:xfrm>
          <a:custGeom>
            <a:avLst/>
            <a:gdLst>
              <a:gd name="connsiteX0" fmla="*/ 0 w 3178629"/>
              <a:gd name="connsiteY0" fmla="*/ 0 h 4197927"/>
              <a:gd name="connsiteX1" fmla="*/ 3178629 w 3178629"/>
              <a:gd name="connsiteY1" fmla="*/ 0 h 4197927"/>
              <a:gd name="connsiteX2" fmla="*/ 3178629 w 3178629"/>
              <a:gd name="connsiteY2" fmla="*/ 4197927 h 4197927"/>
              <a:gd name="connsiteX3" fmla="*/ 0 w 3178629"/>
              <a:gd name="connsiteY3" fmla="*/ 4197927 h 4197927"/>
            </a:gdLst>
            <a:ahLst/>
            <a:cxnLst>
              <a:cxn ang="0">
                <a:pos x="connsiteX0" y="connsiteY0"/>
              </a:cxn>
              <a:cxn ang="0">
                <a:pos x="connsiteX1" y="connsiteY1"/>
              </a:cxn>
              <a:cxn ang="0">
                <a:pos x="connsiteX2" y="connsiteY2"/>
              </a:cxn>
              <a:cxn ang="0">
                <a:pos x="connsiteX3" y="connsiteY3"/>
              </a:cxn>
            </a:cxnLst>
            <a:rect l="l" t="t" r="r" b="b"/>
            <a:pathLst>
              <a:path w="3178629" h="4197927">
                <a:moveTo>
                  <a:pt x="0" y="0"/>
                </a:moveTo>
                <a:lnTo>
                  <a:pt x="3178629" y="0"/>
                </a:lnTo>
                <a:lnTo>
                  <a:pt x="3178629" y="4197927"/>
                </a:lnTo>
                <a:lnTo>
                  <a:pt x="0" y="4197927"/>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ID" dirty="0"/>
          </a:p>
        </p:txBody>
      </p:sp>
    </p:spTree>
    <p:extLst>
      <p:ext uri="{BB962C8B-B14F-4D97-AF65-F5344CB8AC3E}">
        <p14:creationId xmlns:p14="http://schemas.microsoft.com/office/powerpoint/2010/main" val="18063624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7_Title Her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531057" y="1"/>
            <a:ext cx="7660943" cy="2634018"/>
          </a:xfrm>
          <a:solidFill>
            <a:schemeClr val="bg1">
              <a:lumMod val="10000"/>
              <a:lumOff val="90000"/>
            </a:schemeClr>
          </a:solidFill>
        </p:spPr>
        <p:txBody>
          <a:bodyPr/>
          <a:lstStyle/>
          <a:p>
            <a:endParaRPr lang="en-US"/>
          </a:p>
        </p:txBody>
      </p:sp>
    </p:spTree>
    <p:extLst>
      <p:ext uri="{BB962C8B-B14F-4D97-AF65-F5344CB8AC3E}">
        <p14:creationId xmlns:p14="http://schemas.microsoft.com/office/powerpoint/2010/main" val="2479839382"/>
      </p:ext>
    </p:extLst>
  </p:cSld>
  <p:clrMapOvr>
    <a:masterClrMapping/>
  </p:clrMapOvr>
  <p:transition spd="med">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8_Title He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EDA5A48-309B-4A4C-AB20-F7E1945D7FBD}"/>
              </a:ext>
            </a:extLst>
          </p:cNvPr>
          <p:cNvSpPr>
            <a:spLocks noGrp="1"/>
          </p:cNvSpPr>
          <p:nvPr>
            <p:ph type="pic" sz="quarter" idx="10"/>
          </p:nvPr>
        </p:nvSpPr>
        <p:spPr>
          <a:xfrm>
            <a:off x="5064017" y="0"/>
            <a:ext cx="7127983" cy="3602182"/>
          </a:xfrm>
          <a:custGeom>
            <a:avLst/>
            <a:gdLst>
              <a:gd name="connsiteX0" fmla="*/ 0 w 7127983"/>
              <a:gd name="connsiteY0" fmla="*/ 0 h 3602182"/>
              <a:gd name="connsiteX1" fmla="*/ 7127983 w 7127983"/>
              <a:gd name="connsiteY1" fmla="*/ 0 h 3602182"/>
              <a:gd name="connsiteX2" fmla="*/ 7127983 w 7127983"/>
              <a:gd name="connsiteY2" fmla="*/ 3602182 h 3602182"/>
              <a:gd name="connsiteX3" fmla="*/ 0 w 7127983"/>
              <a:gd name="connsiteY3" fmla="*/ 3602182 h 3602182"/>
            </a:gdLst>
            <a:ahLst/>
            <a:cxnLst>
              <a:cxn ang="0">
                <a:pos x="connsiteX0" y="connsiteY0"/>
              </a:cxn>
              <a:cxn ang="0">
                <a:pos x="connsiteX1" y="connsiteY1"/>
              </a:cxn>
              <a:cxn ang="0">
                <a:pos x="connsiteX2" y="connsiteY2"/>
              </a:cxn>
              <a:cxn ang="0">
                <a:pos x="connsiteX3" y="connsiteY3"/>
              </a:cxn>
            </a:cxnLst>
            <a:rect l="l" t="t" r="r" b="b"/>
            <a:pathLst>
              <a:path w="7127983" h="3602182">
                <a:moveTo>
                  <a:pt x="0" y="0"/>
                </a:moveTo>
                <a:lnTo>
                  <a:pt x="7127983" y="0"/>
                </a:lnTo>
                <a:lnTo>
                  <a:pt x="7127983" y="3602182"/>
                </a:lnTo>
                <a:lnTo>
                  <a:pt x="0" y="3602182"/>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779640476"/>
      </p:ext>
    </p:extLst>
  </p:cSld>
  <p:clrMapOvr>
    <a:masterClrMapping/>
  </p:clrMapOvr>
  <p:transition spd="med">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9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159E09E8-53B7-49FB-ADF5-9939A891163E}"/>
              </a:ext>
            </a:extLst>
          </p:cNvPr>
          <p:cNvSpPr>
            <a:spLocks noGrp="1"/>
          </p:cNvSpPr>
          <p:nvPr>
            <p:ph type="pic" sz="quarter" idx="10"/>
          </p:nvPr>
        </p:nvSpPr>
        <p:spPr>
          <a:xfrm>
            <a:off x="3311155" y="3429000"/>
            <a:ext cx="4672992" cy="2655094"/>
          </a:xfrm>
          <a:prstGeom prst="rect">
            <a:avLst/>
          </a:prstGeom>
          <a:solidFill>
            <a:schemeClr val="bg1">
              <a:lumMod val="10000"/>
              <a:lumOff val="90000"/>
            </a:schemeClr>
          </a:solidFill>
        </p:spPr>
        <p:txBody>
          <a:bodyPr/>
          <a:lstStyle/>
          <a:p>
            <a:endParaRPr lang="en-US"/>
          </a:p>
        </p:txBody>
      </p:sp>
      <p:sp>
        <p:nvSpPr>
          <p:cNvPr id="3" name="Picture Placeholder 6">
            <a:extLst>
              <a:ext uri="{FF2B5EF4-FFF2-40B4-BE49-F238E27FC236}">
                <a16:creationId xmlns:a16="http://schemas.microsoft.com/office/drawing/2014/main" id="{AA93A25C-D12A-4074-A61A-21EBBC387853}"/>
              </a:ext>
            </a:extLst>
          </p:cNvPr>
          <p:cNvSpPr>
            <a:spLocks noGrp="1"/>
          </p:cNvSpPr>
          <p:nvPr>
            <p:ph type="pic" sz="quarter" idx="11"/>
          </p:nvPr>
        </p:nvSpPr>
        <p:spPr>
          <a:xfrm>
            <a:off x="8352811" y="342534"/>
            <a:ext cx="3240185" cy="5741560"/>
          </a:xfrm>
          <a:prstGeom prst="rect">
            <a:avLst/>
          </a:prstGeom>
          <a:solidFill>
            <a:schemeClr val="bg1">
              <a:lumMod val="10000"/>
              <a:lumOff val="90000"/>
            </a:schemeClr>
          </a:solidFill>
        </p:spPr>
        <p:txBody>
          <a:bodyPr/>
          <a:lstStyle/>
          <a:p>
            <a:endParaRPr lang="en-US"/>
          </a:p>
        </p:txBody>
      </p:sp>
    </p:spTree>
    <p:extLst>
      <p:ext uri="{BB962C8B-B14F-4D97-AF65-F5344CB8AC3E}">
        <p14:creationId xmlns:p14="http://schemas.microsoft.com/office/powerpoint/2010/main" val="269602709"/>
      </p:ext>
    </p:extLst>
  </p:cSld>
  <p:clrMapOvr>
    <a:masterClrMapping/>
  </p:clrMapOvr>
  <p:transition spd="med">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0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973DC2A7-6504-4314-BBB1-DD65A05215DF}"/>
              </a:ext>
            </a:extLst>
          </p:cNvPr>
          <p:cNvSpPr>
            <a:spLocks noGrp="1"/>
          </p:cNvSpPr>
          <p:nvPr>
            <p:ph type="pic" sz="quarter" idx="10" hasCustomPrompt="1"/>
          </p:nvPr>
        </p:nvSpPr>
        <p:spPr>
          <a:xfrm>
            <a:off x="0" y="3679793"/>
            <a:ext cx="12192000" cy="3178208"/>
          </a:xfrm>
          <a:custGeom>
            <a:avLst/>
            <a:gdLst>
              <a:gd name="connsiteX0" fmla="*/ 0 w 12192000"/>
              <a:gd name="connsiteY0" fmla="*/ 0 h 3178208"/>
              <a:gd name="connsiteX1" fmla="*/ 12192000 w 12192000"/>
              <a:gd name="connsiteY1" fmla="*/ 0 h 3178208"/>
              <a:gd name="connsiteX2" fmla="*/ 12192000 w 12192000"/>
              <a:gd name="connsiteY2" fmla="*/ 3178208 h 3178208"/>
              <a:gd name="connsiteX3" fmla="*/ 0 w 12192000"/>
              <a:gd name="connsiteY3" fmla="*/ 3178208 h 3178208"/>
            </a:gdLst>
            <a:ahLst/>
            <a:cxnLst>
              <a:cxn ang="0">
                <a:pos x="connsiteX0" y="connsiteY0"/>
              </a:cxn>
              <a:cxn ang="0">
                <a:pos x="connsiteX1" y="connsiteY1"/>
              </a:cxn>
              <a:cxn ang="0">
                <a:pos x="connsiteX2" y="connsiteY2"/>
              </a:cxn>
              <a:cxn ang="0">
                <a:pos x="connsiteX3" y="connsiteY3"/>
              </a:cxn>
            </a:cxnLst>
            <a:rect l="l" t="t" r="r" b="b"/>
            <a:pathLst>
              <a:path w="12192000" h="3178208">
                <a:moveTo>
                  <a:pt x="0" y="0"/>
                </a:moveTo>
                <a:lnTo>
                  <a:pt x="12192000" y="0"/>
                </a:lnTo>
                <a:lnTo>
                  <a:pt x="12192000" y="3178208"/>
                </a:lnTo>
                <a:lnTo>
                  <a:pt x="0" y="3178208"/>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3266429599"/>
      </p:ext>
    </p:extLst>
  </p:cSld>
  <p:clrMapOvr>
    <a:masterClrMapping/>
  </p:clrMapOvr>
  <p:transition spd="med">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1_Title He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295FD88-7724-4534-AFF8-55E585CF5BDB}"/>
              </a:ext>
            </a:extLst>
          </p:cNvPr>
          <p:cNvSpPr>
            <a:spLocks noGrp="1"/>
          </p:cNvSpPr>
          <p:nvPr>
            <p:ph type="pic" sz="quarter" idx="10"/>
          </p:nvPr>
        </p:nvSpPr>
        <p:spPr>
          <a:xfrm>
            <a:off x="6454846" y="0"/>
            <a:ext cx="5231705" cy="6858000"/>
          </a:xfrm>
          <a:solidFill>
            <a:schemeClr val="bg1">
              <a:lumMod val="10000"/>
              <a:lumOff val="90000"/>
            </a:schemeClr>
          </a:solidFill>
        </p:spPr>
        <p:txBody>
          <a:bodyPr/>
          <a:lstStyle/>
          <a:p>
            <a:endParaRPr lang="en-ID"/>
          </a:p>
        </p:txBody>
      </p:sp>
    </p:spTree>
    <p:extLst>
      <p:ext uri="{BB962C8B-B14F-4D97-AF65-F5344CB8AC3E}">
        <p14:creationId xmlns:p14="http://schemas.microsoft.com/office/powerpoint/2010/main" val="4141027528"/>
      </p:ext>
    </p:extLst>
  </p:cSld>
  <p:clrMapOvr>
    <a:masterClrMapping/>
  </p:clrMapOvr>
  <p:transition spd="med">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2" name="Picture Placeholder 10"/>
          <p:cNvSpPr>
            <a:spLocks noGrp="1"/>
          </p:cNvSpPr>
          <p:nvPr>
            <p:ph type="pic" sz="quarter" idx="12"/>
          </p:nvPr>
        </p:nvSpPr>
        <p:spPr>
          <a:xfrm>
            <a:off x="1257300" y="3429000"/>
            <a:ext cx="2609850" cy="3429000"/>
          </a:xfrm>
          <a:custGeom>
            <a:avLst/>
            <a:gdLst>
              <a:gd name="connsiteX0" fmla="*/ 0 w 2609850"/>
              <a:gd name="connsiteY0" fmla="*/ 0 h 3429000"/>
              <a:gd name="connsiteX1" fmla="*/ 2609850 w 2609850"/>
              <a:gd name="connsiteY1" fmla="*/ 0 h 3429000"/>
              <a:gd name="connsiteX2" fmla="*/ 2609850 w 2609850"/>
              <a:gd name="connsiteY2" fmla="*/ 3429000 h 3429000"/>
              <a:gd name="connsiteX3" fmla="*/ 0 w 26098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2609850" h="3429000">
                <a:moveTo>
                  <a:pt x="0" y="0"/>
                </a:moveTo>
                <a:lnTo>
                  <a:pt x="2609850" y="0"/>
                </a:lnTo>
                <a:lnTo>
                  <a:pt x="2609850" y="3429000"/>
                </a:lnTo>
                <a:lnTo>
                  <a:pt x="0" y="3429000"/>
                </a:lnTo>
                <a:close/>
              </a:path>
            </a:pathLst>
          </a:custGeom>
          <a:solidFill>
            <a:schemeClr val="bg1">
              <a:lumMod val="10000"/>
              <a:lumOff val="90000"/>
            </a:schemeClr>
          </a:solidFill>
        </p:spPr>
        <p:txBody>
          <a:bodyPr wrap="square">
            <a:noAutofit/>
          </a:bodyPr>
          <a:lstStyle/>
          <a:p>
            <a:endParaRPr lang="en-US"/>
          </a:p>
        </p:txBody>
      </p:sp>
      <p:sp>
        <p:nvSpPr>
          <p:cNvPr id="3" name="Picture Placeholder 8"/>
          <p:cNvSpPr>
            <a:spLocks noGrp="1"/>
          </p:cNvSpPr>
          <p:nvPr>
            <p:ph type="pic" sz="quarter" idx="11"/>
          </p:nvPr>
        </p:nvSpPr>
        <p:spPr>
          <a:xfrm>
            <a:off x="3981450" y="914400"/>
            <a:ext cx="2609850" cy="3390900"/>
          </a:xfrm>
          <a:custGeom>
            <a:avLst/>
            <a:gdLst>
              <a:gd name="connsiteX0" fmla="*/ 0 w 2609850"/>
              <a:gd name="connsiteY0" fmla="*/ 0 h 3390900"/>
              <a:gd name="connsiteX1" fmla="*/ 2609850 w 2609850"/>
              <a:gd name="connsiteY1" fmla="*/ 0 h 3390900"/>
              <a:gd name="connsiteX2" fmla="*/ 2609850 w 2609850"/>
              <a:gd name="connsiteY2" fmla="*/ 3390900 h 3390900"/>
              <a:gd name="connsiteX3" fmla="*/ 0 w 2609850"/>
              <a:gd name="connsiteY3" fmla="*/ 3390900 h 3390900"/>
            </a:gdLst>
            <a:ahLst/>
            <a:cxnLst>
              <a:cxn ang="0">
                <a:pos x="connsiteX0" y="connsiteY0"/>
              </a:cxn>
              <a:cxn ang="0">
                <a:pos x="connsiteX1" y="connsiteY1"/>
              </a:cxn>
              <a:cxn ang="0">
                <a:pos x="connsiteX2" y="connsiteY2"/>
              </a:cxn>
              <a:cxn ang="0">
                <a:pos x="connsiteX3" y="connsiteY3"/>
              </a:cxn>
            </a:cxnLst>
            <a:rect l="l" t="t" r="r" b="b"/>
            <a:pathLst>
              <a:path w="2609850" h="3390900">
                <a:moveTo>
                  <a:pt x="0" y="0"/>
                </a:moveTo>
                <a:lnTo>
                  <a:pt x="2609850" y="0"/>
                </a:lnTo>
                <a:lnTo>
                  <a:pt x="2609850" y="3390900"/>
                </a:lnTo>
                <a:lnTo>
                  <a:pt x="0" y="3390900"/>
                </a:lnTo>
                <a:close/>
              </a:path>
            </a:pathLst>
          </a:custGeom>
          <a:solidFill>
            <a:schemeClr val="bg1">
              <a:lumMod val="10000"/>
              <a:lumOff val="90000"/>
            </a:schemeClr>
          </a:solidFill>
        </p:spPr>
        <p:txBody>
          <a:bodyPr wrap="square">
            <a:noAutofit/>
          </a:bodyPr>
          <a:lstStyle/>
          <a:p>
            <a:endParaRPr lang="en-US"/>
          </a:p>
        </p:txBody>
      </p:sp>
      <p:sp>
        <p:nvSpPr>
          <p:cNvPr id="4" name="Picture Placeholder 6"/>
          <p:cNvSpPr>
            <a:spLocks noGrp="1"/>
          </p:cNvSpPr>
          <p:nvPr>
            <p:ph type="pic" sz="quarter" idx="10"/>
          </p:nvPr>
        </p:nvSpPr>
        <p:spPr>
          <a:xfrm>
            <a:off x="0" y="914400"/>
            <a:ext cx="3867150" cy="2400300"/>
          </a:xfrm>
          <a:custGeom>
            <a:avLst/>
            <a:gdLst>
              <a:gd name="connsiteX0" fmla="*/ 0 w 3867150"/>
              <a:gd name="connsiteY0" fmla="*/ 0 h 2400300"/>
              <a:gd name="connsiteX1" fmla="*/ 3867150 w 3867150"/>
              <a:gd name="connsiteY1" fmla="*/ 0 h 2400300"/>
              <a:gd name="connsiteX2" fmla="*/ 3867150 w 3867150"/>
              <a:gd name="connsiteY2" fmla="*/ 2400300 h 2400300"/>
              <a:gd name="connsiteX3" fmla="*/ 0 w 386715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3867150" h="2400300">
                <a:moveTo>
                  <a:pt x="0" y="0"/>
                </a:moveTo>
                <a:lnTo>
                  <a:pt x="3867150" y="0"/>
                </a:lnTo>
                <a:lnTo>
                  <a:pt x="3867150" y="2400300"/>
                </a:lnTo>
                <a:lnTo>
                  <a:pt x="0" y="2400300"/>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25058369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2" name="Picture Placeholder 16"/>
          <p:cNvSpPr>
            <a:spLocks noGrp="1"/>
          </p:cNvSpPr>
          <p:nvPr>
            <p:ph type="pic" sz="quarter" idx="12"/>
          </p:nvPr>
        </p:nvSpPr>
        <p:spPr>
          <a:xfrm>
            <a:off x="1068576" y="993260"/>
            <a:ext cx="1771248" cy="1771248"/>
          </a:xfrm>
          <a:custGeom>
            <a:avLst/>
            <a:gdLst>
              <a:gd name="connsiteX0" fmla="*/ 0 w 1771248"/>
              <a:gd name="connsiteY0" fmla="*/ 0 h 1771248"/>
              <a:gd name="connsiteX1" fmla="*/ 1771248 w 1771248"/>
              <a:gd name="connsiteY1" fmla="*/ 0 h 1771248"/>
              <a:gd name="connsiteX2" fmla="*/ 1771248 w 1771248"/>
              <a:gd name="connsiteY2" fmla="*/ 1771248 h 1771248"/>
              <a:gd name="connsiteX3" fmla="*/ 0 w 1771248"/>
              <a:gd name="connsiteY3" fmla="*/ 1771248 h 1771248"/>
            </a:gdLst>
            <a:ahLst/>
            <a:cxnLst>
              <a:cxn ang="0">
                <a:pos x="connsiteX0" y="connsiteY0"/>
              </a:cxn>
              <a:cxn ang="0">
                <a:pos x="connsiteX1" y="connsiteY1"/>
              </a:cxn>
              <a:cxn ang="0">
                <a:pos x="connsiteX2" y="connsiteY2"/>
              </a:cxn>
              <a:cxn ang="0">
                <a:pos x="connsiteX3" y="connsiteY3"/>
              </a:cxn>
            </a:cxnLst>
            <a:rect l="l" t="t" r="r" b="b"/>
            <a:pathLst>
              <a:path w="1771248" h="1771248">
                <a:moveTo>
                  <a:pt x="0" y="0"/>
                </a:moveTo>
                <a:lnTo>
                  <a:pt x="1771248" y="0"/>
                </a:lnTo>
                <a:lnTo>
                  <a:pt x="1771248" y="1771248"/>
                </a:lnTo>
                <a:lnTo>
                  <a:pt x="0" y="1771248"/>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US" dirty="0"/>
          </a:p>
        </p:txBody>
      </p:sp>
      <p:sp>
        <p:nvSpPr>
          <p:cNvPr id="3" name="Picture Placeholder 15"/>
          <p:cNvSpPr>
            <a:spLocks noGrp="1"/>
          </p:cNvSpPr>
          <p:nvPr>
            <p:ph type="pic" sz="quarter" idx="13"/>
          </p:nvPr>
        </p:nvSpPr>
        <p:spPr>
          <a:xfrm>
            <a:off x="3050773" y="993260"/>
            <a:ext cx="1771248" cy="1771248"/>
          </a:xfrm>
          <a:custGeom>
            <a:avLst/>
            <a:gdLst>
              <a:gd name="connsiteX0" fmla="*/ 0 w 1771248"/>
              <a:gd name="connsiteY0" fmla="*/ 0 h 1771248"/>
              <a:gd name="connsiteX1" fmla="*/ 1771248 w 1771248"/>
              <a:gd name="connsiteY1" fmla="*/ 0 h 1771248"/>
              <a:gd name="connsiteX2" fmla="*/ 1771248 w 1771248"/>
              <a:gd name="connsiteY2" fmla="*/ 1771248 h 1771248"/>
              <a:gd name="connsiteX3" fmla="*/ 0 w 1771248"/>
              <a:gd name="connsiteY3" fmla="*/ 1771248 h 1771248"/>
            </a:gdLst>
            <a:ahLst/>
            <a:cxnLst>
              <a:cxn ang="0">
                <a:pos x="connsiteX0" y="connsiteY0"/>
              </a:cxn>
              <a:cxn ang="0">
                <a:pos x="connsiteX1" y="connsiteY1"/>
              </a:cxn>
              <a:cxn ang="0">
                <a:pos x="connsiteX2" y="connsiteY2"/>
              </a:cxn>
              <a:cxn ang="0">
                <a:pos x="connsiteX3" y="connsiteY3"/>
              </a:cxn>
            </a:cxnLst>
            <a:rect l="l" t="t" r="r" b="b"/>
            <a:pathLst>
              <a:path w="1771248" h="1771248">
                <a:moveTo>
                  <a:pt x="0" y="0"/>
                </a:moveTo>
                <a:lnTo>
                  <a:pt x="1771248" y="0"/>
                </a:lnTo>
                <a:lnTo>
                  <a:pt x="1771248" y="1771248"/>
                </a:lnTo>
                <a:lnTo>
                  <a:pt x="0" y="1771248"/>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US"/>
          </a:p>
        </p:txBody>
      </p:sp>
      <p:sp>
        <p:nvSpPr>
          <p:cNvPr id="4" name="Picture Placeholder 13"/>
          <p:cNvSpPr>
            <a:spLocks noGrp="1"/>
          </p:cNvSpPr>
          <p:nvPr>
            <p:ph type="pic" sz="quarter" idx="14"/>
          </p:nvPr>
        </p:nvSpPr>
        <p:spPr>
          <a:xfrm>
            <a:off x="6198420" y="3195889"/>
            <a:ext cx="1771248" cy="1771248"/>
          </a:xfrm>
          <a:custGeom>
            <a:avLst/>
            <a:gdLst>
              <a:gd name="connsiteX0" fmla="*/ 0 w 1771248"/>
              <a:gd name="connsiteY0" fmla="*/ 0 h 1771248"/>
              <a:gd name="connsiteX1" fmla="*/ 1771248 w 1771248"/>
              <a:gd name="connsiteY1" fmla="*/ 0 h 1771248"/>
              <a:gd name="connsiteX2" fmla="*/ 1771248 w 1771248"/>
              <a:gd name="connsiteY2" fmla="*/ 1771248 h 1771248"/>
              <a:gd name="connsiteX3" fmla="*/ 0 w 1771248"/>
              <a:gd name="connsiteY3" fmla="*/ 1771248 h 1771248"/>
            </a:gdLst>
            <a:ahLst/>
            <a:cxnLst>
              <a:cxn ang="0">
                <a:pos x="connsiteX0" y="connsiteY0"/>
              </a:cxn>
              <a:cxn ang="0">
                <a:pos x="connsiteX1" y="connsiteY1"/>
              </a:cxn>
              <a:cxn ang="0">
                <a:pos x="connsiteX2" y="connsiteY2"/>
              </a:cxn>
              <a:cxn ang="0">
                <a:pos x="connsiteX3" y="connsiteY3"/>
              </a:cxn>
            </a:cxnLst>
            <a:rect l="l" t="t" r="r" b="b"/>
            <a:pathLst>
              <a:path w="1771248" h="1771248">
                <a:moveTo>
                  <a:pt x="0" y="0"/>
                </a:moveTo>
                <a:lnTo>
                  <a:pt x="1771248" y="0"/>
                </a:lnTo>
                <a:lnTo>
                  <a:pt x="1771248" y="1771248"/>
                </a:lnTo>
                <a:lnTo>
                  <a:pt x="0" y="1771248"/>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US"/>
          </a:p>
        </p:txBody>
      </p:sp>
      <p:sp>
        <p:nvSpPr>
          <p:cNvPr id="5" name="Picture Placeholder 12"/>
          <p:cNvSpPr>
            <a:spLocks noGrp="1"/>
          </p:cNvSpPr>
          <p:nvPr>
            <p:ph type="pic" sz="quarter" idx="15"/>
          </p:nvPr>
        </p:nvSpPr>
        <p:spPr>
          <a:xfrm>
            <a:off x="8180617" y="3195889"/>
            <a:ext cx="1771248" cy="1771248"/>
          </a:xfrm>
          <a:custGeom>
            <a:avLst/>
            <a:gdLst>
              <a:gd name="connsiteX0" fmla="*/ 0 w 1771248"/>
              <a:gd name="connsiteY0" fmla="*/ 0 h 1771248"/>
              <a:gd name="connsiteX1" fmla="*/ 1771248 w 1771248"/>
              <a:gd name="connsiteY1" fmla="*/ 0 h 1771248"/>
              <a:gd name="connsiteX2" fmla="*/ 1771248 w 1771248"/>
              <a:gd name="connsiteY2" fmla="*/ 1771248 h 1771248"/>
              <a:gd name="connsiteX3" fmla="*/ 0 w 1771248"/>
              <a:gd name="connsiteY3" fmla="*/ 1771248 h 1771248"/>
            </a:gdLst>
            <a:ahLst/>
            <a:cxnLst>
              <a:cxn ang="0">
                <a:pos x="connsiteX0" y="connsiteY0"/>
              </a:cxn>
              <a:cxn ang="0">
                <a:pos x="connsiteX1" y="connsiteY1"/>
              </a:cxn>
              <a:cxn ang="0">
                <a:pos x="connsiteX2" y="connsiteY2"/>
              </a:cxn>
              <a:cxn ang="0">
                <a:pos x="connsiteX3" y="connsiteY3"/>
              </a:cxn>
            </a:cxnLst>
            <a:rect l="l" t="t" r="r" b="b"/>
            <a:pathLst>
              <a:path w="1771248" h="1771248">
                <a:moveTo>
                  <a:pt x="0" y="0"/>
                </a:moveTo>
                <a:lnTo>
                  <a:pt x="1771248" y="0"/>
                </a:lnTo>
                <a:lnTo>
                  <a:pt x="1771248" y="1771248"/>
                </a:lnTo>
                <a:lnTo>
                  <a:pt x="0" y="1771248"/>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13715367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4_Title Her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4D2B699E-1866-4DD0-A055-098734924BB4}"/>
              </a:ext>
            </a:extLst>
          </p:cNvPr>
          <p:cNvSpPr>
            <a:spLocks noGrp="1"/>
          </p:cNvSpPr>
          <p:nvPr>
            <p:ph type="pic" sz="quarter" idx="11"/>
          </p:nvPr>
        </p:nvSpPr>
        <p:spPr>
          <a:xfrm>
            <a:off x="2916898" y="1288473"/>
            <a:ext cx="2133600" cy="2255027"/>
          </a:xfrm>
          <a:custGeom>
            <a:avLst/>
            <a:gdLst>
              <a:gd name="connsiteX0" fmla="*/ 0 w 2133600"/>
              <a:gd name="connsiteY0" fmla="*/ 0 h 2255027"/>
              <a:gd name="connsiteX1" fmla="*/ 2133600 w 2133600"/>
              <a:gd name="connsiteY1" fmla="*/ 0 h 2255027"/>
              <a:gd name="connsiteX2" fmla="*/ 2133600 w 2133600"/>
              <a:gd name="connsiteY2" fmla="*/ 2255027 h 2255027"/>
              <a:gd name="connsiteX3" fmla="*/ 0 w 2133600"/>
              <a:gd name="connsiteY3" fmla="*/ 2255027 h 2255027"/>
            </a:gdLst>
            <a:ahLst/>
            <a:cxnLst>
              <a:cxn ang="0">
                <a:pos x="connsiteX0" y="connsiteY0"/>
              </a:cxn>
              <a:cxn ang="0">
                <a:pos x="connsiteX1" y="connsiteY1"/>
              </a:cxn>
              <a:cxn ang="0">
                <a:pos x="connsiteX2" y="connsiteY2"/>
              </a:cxn>
              <a:cxn ang="0">
                <a:pos x="connsiteX3" y="connsiteY3"/>
              </a:cxn>
            </a:cxnLst>
            <a:rect l="l" t="t" r="r" b="b"/>
            <a:pathLst>
              <a:path w="2133600" h="2255027">
                <a:moveTo>
                  <a:pt x="0" y="0"/>
                </a:moveTo>
                <a:lnTo>
                  <a:pt x="2133600" y="0"/>
                </a:lnTo>
                <a:lnTo>
                  <a:pt x="2133600" y="2255027"/>
                </a:lnTo>
                <a:lnTo>
                  <a:pt x="0" y="2255027"/>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3" name="Picture Placeholder 9">
            <a:extLst>
              <a:ext uri="{FF2B5EF4-FFF2-40B4-BE49-F238E27FC236}">
                <a16:creationId xmlns:a16="http://schemas.microsoft.com/office/drawing/2014/main" id="{7175726E-4A0B-4E8F-BE3D-9DDFD77170B3}"/>
              </a:ext>
            </a:extLst>
          </p:cNvPr>
          <p:cNvSpPr>
            <a:spLocks noGrp="1"/>
          </p:cNvSpPr>
          <p:nvPr>
            <p:ph type="pic" sz="quarter" idx="12"/>
          </p:nvPr>
        </p:nvSpPr>
        <p:spPr>
          <a:xfrm>
            <a:off x="5355298" y="1288473"/>
            <a:ext cx="2133600" cy="2255027"/>
          </a:xfrm>
          <a:custGeom>
            <a:avLst/>
            <a:gdLst>
              <a:gd name="connsiteX0" fmla="*/ 0 w 2133600"/>
              <a:gd name="connsiteY0" fmla="*/ 0 h 2255027"/>
              <a:gd name="connsiteX1" fmla="*/ 2133600 w 2133600"/>
              <a:gd name="connsiteY1" fmla="*/ 0 h 2255027"/>
              <a:gd name="connsiteX2" fmla="*/ 2133600 w 2133600"/>
              <a:gd name="connsiteY2" fmla="*/ 2255027 h 2255027"/>
              <a:gd name="connsiteX3" fmla="*/ 0 w 2133600"/>
              <a:gd name="connsiteY3" fmla="*/ 2255027 h 2255027"/>
            </a:gdLst>
            <a:ahLst/>
            <a:cxnLst>
              <a:cxn ang="0">
                <a:pos x="connsiteX0" y="connsiteY0"/>
              </a:cxn>
              <a:cxn ang="0">
                <a:pos x="connsiteX1" y="connsiteY1"/>
              </a:cxn>
              <a:cxn ang="0">
                <a:pos x="connsiteX2" y="connsiteY2"/>
              </a:cxn>
              <a:cxn ang="0">
                <a:pos x="connsiteX3" y="connsiteY3"/>
              </a:cxn>
            </a:cxnLst>
            <a:rect l="l" t="t" r="r" b="b"/>
            <a:pathLst>
              <a:path w="2133600" h="2255027">
                <a:moveTo>
                  <a:pt x="0" y="0"/>
                </a:moveTo>
                <a:lnTo>
                  <a:pt x="2133600" y="0"/>
                </a:lnTo>
                <a:lnTo>
                  <a:pt x="2133600" y="2255027"/>
                </a:lnTo>
                <a:lnTo>
                  <a:pt x="0" y="2255027"/>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4" name="Picture Placeholder 7">
            <a:extLst>
              <a:ext uri="{FF2B5EF4-FFF2-40B4-BE49-F238E27FC236}">
                <a16:creationId xmlns:a16="http://schemas.microsoft.com/office/drawing/2014/main" id="{6FBA346D-2E32-40A5-9582-30428F07F417}"/>
              </a:ext>
            </a:extLst>
          </p:cNvPr>
          <p:cNvSpPr>
            <a:spLocks noGrp="1"/>
          </p:cNvSpPr>
          <p:nvPr>
            <p:ph type="pic" sz="quarter" idx="10"/>
          </p:nvPr>
        </p:nvSpPr>
        <p:spPr>
          <a:xfrm>
            <a:off x="478498" y="1288473"/>
            <a:ext cx="2133600" cy="2255027"/>
          </a:xfrm>
          <a:custGeom>
            <a:avLst/>
            <a:gdLst>
              <a:gd name="connsiteX0" fmla="*/ 0 w 2133600"/>
              <a:gd name="connsiteY0" fmla="*/ 0 h 2255027"/>
              <a:gd name="connsiteX1" fmla="*/ 2133600 w 2133600"/>
              <a:gd name="connsiteY1" fmla="*/ 0 h 2255027"/>
              <a:gd name="connsiteX2" fmla="*/ 2133600 w 2133600"/>
              <a:gd name="connsiteY2" fmla="*/ 2255027 h 2255027"/>
              <a:gd name="connsiteX3" fmla="*/ 0 w 2133600"/>
              <a:gd name="connsiteY3" fmla="*/ 2255027 h 2255027"/>
            </a:gdLst>
            <a:ahLst/>
            <a:cxnLst>
              <a:cxn ang="0">
                <a:pos x="connsiteX0" y="connsiteY0"/>
              </a:cxn>
              <a:cxn ang="0">
                <a:pos x="connsiteX1" y="connsiteY1"/>
              </a:cxn>
              <a:cxn ang="0">
                <a:pos x="connsiteX2" y="connsiteY2"/>
              </a:cxn>
              <a:cxn ang="0">
                <a:pos x="connsiteX3" y="connsiteY3"/>
              </a:cxn>
            </a:cxnLst>
            <a:rect l="l" t="t" r="r" b="b"/>
            <a:pathLst>
              <a:path w="2133600" h="2255027">
                <a:moveTo>
                  <a:pt x="0" y="0"/>
                </a:moveTo>
                <a:lnTo>
                  <a:pt x="2133600" y="0"/>
                </a:lnTo>
                <a:lnTo>
                  <a:pt x="2133600" y="2255027"/>
                </a:lnTo>
                <a:lnTo>
                  <a:pt x="0" y="2255027"/>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5" name="Picture Placeholder 12">
            <a:extLst>
              <a:ext uri="{FF2B5EF4-FFF2-40B4-BE49-F238E27FC236}">
                <a16:creationId xmlns:a16="http://schemas.microsoft.com/office/drawing/2014/main" id="{A1C6D3A5-4F16-4F01-8E53-838C4B793A13}"/>
              </a:ext>
            </a:extLst>
          </p:cNvPr>
          <p:cNvSpPr>
            <a:spLocks noGrp="1"/>
          </p:cNvSpPr>
          <p:nvPr>
            <p:ph type="pic" sz="quarter" idx="13"/>
          </p:nvPr>
        </p:nvSpPr>
        <p:spPr>
          <a:xfrm>
            <a:off x="7793698" y="1288473"/>
            <a:ext cx="3398364" cy="3591769"/>
          </a:xfrm>
          <a:custGeom>
            <a:avLst/>
            <a:gdLst>
              <a:gd name="connsiteX0" fmla="*/ 0 w 3398364"/>
              <a:gd name="connsiteY0" fmla="*/ 0 h 3591769"/>
              <a:gd name="connsiteX1" fmla="*/ 3398364 w 3398364"/>
              <a:gd name="connsiteY1" fmla="*/ 0 h 3591769"/>
              <a:gd name="connsiteX2" fmla="*/ 3398364 w 3398364"/>
              <a:gd name="connsiteY2" fmla="*/ 3591769 h 3591769"/>
              <a:gd name="connsiteX3" fmla="*/ 0 w 3398364"/>
              <a:gd name="connsiteY3" fmla="*/ 3591769 h 3591769"/>
            </a:gdLst>
            <a:ahLst/>
            <a:cxnLst>
              <a:cxn ang="0">
                <a:pos x="connsiteX0" y="connsiteY0"/>
              </a:cxn>
              <a:cxn ang="0">
                <a:pos x="connsiteX1" y="connsiteY1"/>
              </a:cxn>
              <a:cxn ang="0">
                <a:pos x="connsiteX2" y="connsiteY2"/>
              </a:cxn>
              <a:cxn ang="0">
                <a:pos x="connsiteX3" y="connsiteY3"/>
              </a:cxn>
            </a:cxnLst>
            <a:rect l="l" t="t" r="r" b="b"/>
            <a:pathLst>
              <a:path w="3398364" h="3591769">
                <a:moveTo>
                  <a:pt x="0" y="0"/>
                </a:moveTo>
                <a:lnTo>
                  <a:pt x="3398364" y="0"/>
                </a:lnTo>
                <a:lnTo>
                  <a:pt x="3398364" y="3591769"/>
                </a:lnTo>
                <a:lnTo>
                  <a:pt x="0" y="3591769"/>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206291551"/>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Here">
    <p:spTree>
      <p:nvGrpSpPr>
        <p:cNvPr id="1" name=""/>
        <p:cNvGrpSpPr/>
        <p:nvPr/>
      </p:nvGrpSpPr>
      <p:grpSpPr>
        <a:xfrm>
          <a:off x="0" y="0"/>
          <a:ext cx="0" cy="0"/>
          <a:chOff x="0" y="0"/>
          <a:chExt cx="0" cy="0"/>
        </a:xfrm>
      </p:grpSpPr>
      <p:sp>
        <p:nvSpPr>
          <p:cNvPr id="2" name="Picture Placeholder 4"/>
          <p:cNvSpPr>
            <a:spLocks noGrp="1"/>
          </p:cNvSpPr>
          <p:nvPr>
            <p:ph type="pic" sz="quarter" idx="10"/>
          </p:nvPr>
        </p:nvSpPr>
        <p:spPr>
          <a:xfrm>
            <a:off x="0" y="971550"/>
            <a:ext cx="2362200" cy="4914900"/>
          </a:xfrm>
          <a:custGeom>
            <a:avLst/>
            <a:gdLst>
              <a:gd name="connsiteX0" fmla="*/ 0 w 2362200"/>
              <a:gd name="connsiteY0" fmla="*/ 0 h 4914900"/>
              <a:gd name="connsiteX1" fmla="*/ 2362200 w 2362200"/>
              <a:gd name="connsiteY1" fmla="*/ 0 h 4914900"/>
              <a:gd name="connsiteX2" fmla="*/ 2362200 w 2362200"/>
              <a:gd name="connsiteY2" fmla="*/ 4914900 h 4914900"/>
              <a:gd name="connsiteX3" fmla="*/ 0 w 2362200"/>
              <a:gd name="connsiteY3" fmla="*/ 4914900 h 4914900"/>
            </a:gdLst>
            <a:ahLst/>
            <a:cxnLst>
              <a:cxn ang="0">
                <a:pos x="connsiteX0" y="connsiteY0"/>
              </a:cxn>
              <a:cxn ang="0">
                <a:pos x="connsiteX1" y="connsiteY1"/>
              </a:cxn>
              <a:cxn ang="0">
                <a:pos x="connsiteX2" y="connsiteY2"/>
              </a:cxn>
              <a:cxn ang="0">
                <a:pos x="connsiteX3" y="connsiteY3"/>
              </a:cxn>
            </a:cxnLst>
            <a:rect l="l" t="t" r="r" b="b"/>
            <a:pathLst>
              <a:path w="2362200" h="4914900">
                <a:moveTo>
                  <a:pt x="0" y="0"/>
                </a:moveTo>
                <a:lnTo>
                  <a:pt x="2362200" y="0"/>
                </a:lnTo>
                <a:lnTo>
                  <a:pt x="2362200" y="4914900"/>
                </a:lnTo>
                <a:lnTo>
                  <a:pt x="0" y="4914900"/>
                </a:lnTo>
                <a:close/>
              </a:path>
            </a:pathLst>
          </a:custGeom>
          <a:solidFill>
            <a:schemeClr val="bg1">
              <a:lumMod val="10000"/>
              <a:lumOff val="90000"/>
            </a:schemeClr>
          </a:solidFill>
        </p:spPr>
        <p:txBody>
          <a:bodyPr wrap="square">
            <a:noAutofit/>
          </a:bodyPr>
          <a:lstStyle/>
          <a:p>
            <a:endParaRPr lang="en-US" dirty="0"/>
          </a:p>
        </p:txBody>
      </p:sp>
    </p:spTree>
    <p:extLst>
      <p:ext uri="{BB962C8B-B14F-4D97-AF65-F5344CB8AC3E}">
        <p14:creationId xmlns:p14="http://schemas.microsoft.com/office/powerpoint/2010/main" val="26441284"/>
      </p:ext>
    </p:extLst>
  </p:cSld>
  <p:clrMapOvr>
    <a:masterClrMapping/>
  </p:clrMapOvr>
  <p:transition spd="med">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5_Title Here">
    <p:spTree>
      <p:nvGrpSpPr>
        <p:cNvPr id="1" name=""/>
        <p:cNvGrpSpPr/>
        <p:nvPr/>
      </p:nvGrpSpPr>
      <p:grpSpPr>
        <a:xfrm>
          <a:off x="0" y="0"/>
          <a:ext cx="0" cy="0"/>
          <a:chOff x="0" y="0"/>
          <a:chExt cx="0" cy="0"/>
        </a:xfrm>
      </p:grpSpPr>
      <p:sp>
        <p:nvSpPr>
          <p:cNvPr id="2" name="Picture Placeholder 10">
            <a:extLst>
              <a:ext uri="{FF2B5EF4-FFF2-40B4-BE49-F238E27FC236}">
                <a16:creationId xmlns:a16="http://schemas.microsoft.com/office/drawing/2014/main" id="{E5A58902-CFEB-47E3-9ACB-B4D526CC3323}"/>
              </a:ext>
            </a:extLst>
          </p:cNvPr>
          <p:cNvSpPr>
            <a:spLocks noGrp="1"/>
          </p:cNvSpPr>
          <p:nvPr>
            <p:ph type="pic" sz="quarter" idx="10" hasCustomPrompt="1"/>
          </p:nvPr>
        </p:nvSpPr>
        <p:spPr>
          <a:xfrm>
            <a:off x="515938" y="3222935"/>
            <a:ext cx="2221833" cy="2195135"/>
          </a:xfrm>
          <a:custGeom>
            <a:avLst/>
            <a:gdLst>
              <a:gd name="connsiteX0" fmla="*/ 0 w 2221833"/>
              <a:gd name="connsiteY0" fmla="*/ 0 h 2195135"/>
              <a:gd name="connsiteX1" fmla="*/ 2221833 w 2221833"/>
              <a:gd name="connsiteY1" fmla="*/ 0 h 2195135"/>
              <a:gd name="connsiteX2" fmla="*/ 2221833 w 2221833"/>
              <a:gd name="connsiteY2" fmla="*/ 2195135 h 2195135"/>
              <a:gd name="connsiteX3" fmla="*/ 0 w 2221833"/>
              <a:gd name="connsiteY3" fmla="*/ 2195135 h 2195135"/>
            </a:gdLst>
            <a:ahLst/>
            <a:cxnLst>
              <a:cxn ang="0">
                <a:pos x="connsiteX0" y="connsiteY0"/>
              </a:cxn>
              <a:cxn ang="0">
                <a:pos x="connsiteX1" y="connsiteY1"/>
              </a:cxn>
              <a:cxn ang="0">
                <a:pos x="connsiteX2" y="connsiteY2"/>
              </a:cxn>
              <a:cxn ang="0">
                <a:pos x="connsiteX3" y="connsiteY3"/>
              </a:cxn>
            </a:cxnLst>
            <a:rect l="l" t="t" r="r" b="b"/>
            <a:pathLst>
              <a:path w="2221833" h="2195135">
                <a:moveTo>
                  <a:pt x="0" y="0"/>
                </a:moveTo>
                <a:lnTo>
                  <a:pt x="2221833" y="0"/>
                </a:lnTo>
                <a:lnTo>
                  <a:pt x="2221833" y="2195135"/>
                </a:lnTo>
                <a:lnTo>
                  <a:pt x="0" y="2195135"/>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
        <p:nvSpPr>
          <p:cNvPr id="3" name="Picture Placeholder 11">
            <a:extLst>
              <a:ext uri="{FF2B5EF4-FFF2-40B4-BE49-F238E27FC236}">
                <a16:creationId xmlns:a16="http://schemas.microsoft.com/office/drawing/2014/main" id="{B39BB744-4163-4AC7-8A9F-4CFC91168AEA}"/>
              </a:ext>
            </a:extLst>
          </p:cNvPr>
          <p:cNvSpPr>
            <a:spLocks noGrp="1"/>
          </p:cNvSpPr>
          <p:nvPr>
            <p:ph type="pic" sz="quarter" idx="11" hasCustomPrompt="1"/>
          </p:nvPr>
        </p:nvSpPr>
        <p:spPr>
          <a:xfrm>
            <a:off x="2814658" y="3012455"/>
            <a:ext cx="2573837" cy="2542908"/>
          </a:xfrm>
          <a:custGeom>
            <a:avLst/>
            <a:gdLst>
              <a:gd name="connsiteX0" fmla="*/ 0 w 2573837"/>
              <a:gd name="connsiteY0" fmla="*/ 0 h 2542908"/>
              <a:gd name="connsiteX1" fmla="*/ 2573837 w 2573837"/>
              <a:gd name="connsiteY1" fmla="*/ 0 h 2542908"/>
              <a:gd name="connsiteX2" fmla="*/ 2573837 w 2573837"/>
              <a:gd name="connsiteY2" fmla="*/ 2542908 h 2542908"/>
              <a:gd name="connsiteX3" fmla="*/ 0 w 2573837"/>
              <a:gd name="connsiteY3" fmla="*/ 2542908 h 2542908"/>
            </a:gdLst>
            <a:ahLst/>
            <a:cxnLst>
              <a:cxn ang="0">
                <a:pos x="connsiteX0" y="connsiteY0"/>
              </a:cxn>
              <a:cxn ang="0">
                <a:pos x="connsiteX1" y="connsiteY1"/>
              </a:cxn>
              <a:cxn ang="0">
                <a:pos x="connsiteX2" y="connsiteY2"/>
              </a:cxn>
              <a:cxn ang="0">
                <a:pos x="connsiteX3" y="connsiteY3"/>
              </a:cxn>
            </a:cxnLst>
            <a:rect l="l" t="t" r="r" b="b"/>
            <a:pathLst>
              <a:path w="2573837" h="2542908">
                <a:moveTo>
                  <a:pt x="0" y="0"/>
                </a:moveTo>
                <a:lnTo>
                  <a:pt x="2573837" y="0"/>
                </a:lnTo>
                <a:lnTo>
                  <a:pt x="2573837" y="2542908"/>
                </a:lnTo>
                <a:lnTo>
                  <a:pt x="0" y="2542908"/>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
        <p:nvSpPr>
          <p:cNvPr id="4" name="Picture Placeholder 12">
            <a:extLst>
              <a:ext uri="{FF2B5EF4-FFF2-40B4-BE49-F238E27FC236}">
                <a16:creationId xmlns:a16="http://schemas.microsoft.com/office/drawing/2014/main" id="{B762D949-9461-41C6-8763-E21BE8C3F54B}"/>
              </a:ext>
            </a:extLst>
          </p:cNvPr>
          <p:cNvSpPr>
            <a:spLocks noGrp="1"/>
          </p:cNvSpPr>
          <p:nvPr>
            <p:ph type="pic" sz="quarter" idx="12" hasCustomPrompt="1"/>
          </p:nvPr>
        </p:nvSpPr>
        <p:spPr>
          <a:xfrm>
            <a:off x="5450815" y="3222935"/>
            <a:ext cx="2221833" cy="2195135"/>
          </a:xfrm>
          <a:custGeom>
            <a:avLst/>
            <a:gdLst>
              <a:gd name="connsiteX0" fmla="*/ 0 w 2221833"/>
              <a:gd name="connsiteY0" fmla="*/ 0 h 2195135"/>
              <a:gd name="connsiteX1" fmla="*/ 2221833 w 2221833"/>
              <a:gd name="connsiteY1" fmla="*/ 0 h 2195135"/>
              <a:gd name="connsiteX2" fmla="*/ 2221833 w 2221833"/>
              <a:gd name="connsiteY2" fmla="*/ 2195135 h 2195135"/>
              <a:gd name="connsiteX3" fmla="*/ 0 w 2221833"/>
              <a:gd name="connsiteY3" fmla="*/ 2195135 h 2195135"/>
            </a:gdLst>
            <a:ahLst/>
            <a:cxnLst>
              <a:cxn ang="0">
                <a:pos x="connsiteX0" y="connsiteY0"/>
              </a:cxn>
              <a:cxn ang="0">
                <a:pos x="connsiteX1" y="connsiteY1"/>
              </a:cxn>
              <a:cxn ang="0">
                <a:pos x="connsiteX2" y="connsiteY2"/>
              </a:cxn>
              <a:cxn ang="0">
                <a:pos x="connsiteX3" y="connsiteY3"/>
              </a:cxn>
            </a:cxnLst>
            <a:rect l="l" t="t" r="r" b="b"/>
            <a:pathLst>
              <a:path w="2221833" h="2195135">
                <a:moveTo>
                  <a:pt x="0" y="0"/>
                </a:moveTo>
                <a:lnTo>
                  <a:pt x="2221833" y="0"/>
                </a:lnTo>
                <a:lnTo>
                  <a:pt x="2221833" y="2195135"/>
                </a:lnTo>
                <a:lnTo>
                  <a:pt x="0" y="2195135"/>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
        <p:nvSpPr>
          <p:cNvPr id="5" name="Picture Placeholder 13">
            <a:extLst>
              <a:ext uri="{FF2B5EF4-FFF2-40B4-BE49-F238E27FC236}">
                <a16:creationId xmlns:a16="http://schemas.microsoft.com/office/drawing/2014/main" id="{724F1A2A-649B-4262-8C09-3A75219A05C5}"/>
              </a:ext>
            </a:extLst>
          </p:cNvPr>
          <p:cNvSpPr>
            <a:spLocks noGrp="1"/>
          </p:cNvSpPr>
          <p:nvPr>
            <p:ph type="pic" sz="quarter" idx="13" hasCustomPrompt="1"/>
          </p:nvPr>
        </p:nvSpPr>
        <p:spPr>
          <a:xfrm>
            <a:off x="7734967" y="3222935"/>
            <a:ext cx="2221833" cy="2195135"/>
          </a:xfrm>
          <a:custGeom>
            <a:avLst/>
            <a:gdLst>
              <a:gd name="connsiteX0" fmla="*/ 0 w 2221833"/>
              <a:gd name="connsiteY0" fmla="*/ 0 h 2195135"/>
              <a:gd name="connsiteX1" fmla="*/ 2221833 w 2221833"/>
              <a:gd name="connsiteY1" fmla="*/ 0 h 2195135"/>
              <a:gd name="connsiteX2" fmla="*/ 2221833 w 2221833"/>
              <a:gd name="connsiteY2" fmla="*/ 2195135 h 2195135"/>
              <a:gd name="connsiteX3" fmla="*/ 0 w 2221833"/>
              <a:gd name="connsiteY3" fmla="*/ 2195135 h 2195135"/>
            </a:gdLst>
            <a:ahLst/>
            <a:cxnLst>
              <a:cxn ang="0">
                <a:pos x="connsiteX0" y="connsiteY0"/>
              </a:cxn>
              <a:cxn ang="0">
                <a:pos x="connsiteX1" y="connsiteY1"/>
              </a:cxn>
              <a:cxn ang="0">
                <a:pos x="connsiteX2" y="connsiteY2"/>
              </a:cxn>
              <a:cxn ang="0">
                <a:pos x="connsiteX3" y="connsiteY3"/>
              </a:cxn>
            </a:cxnLst>
            <a:rect l="l" t="t" r="r" b="b"/>
            <a:pathLst>
              <a:path w="2221833" h="2195135">
                <a:moveTo>
                  <a:pt x="0" y="0"/>
                </a:moveTo>
                <a:lnTo>
                  <a:pt x="2221833" y="0"/>
                </a:lnTo>
                <a:lnTo>
                  <a:pt x="2221833" y="2195135"/>
                </a:lnTo>
                <a:lnTo>
                  <a:pt x="0" y="2195135"/>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2348201201"/>
      </p:ext>
    </p:extLst>
  </p:cSld>
  <p:clrMapOvr>
    <a:masterClrMapping/>
  </p:clrMapOvr>
  <p:transition spd="med">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6_Title Here">
    <p:spTree>
      <p:nvGrpSpPr>
        <p:cNvPr id="1" name=""/>
        <p:cNvGrpSpPr/>
        <p:nvPr/>
      </p:nvGrpSpPr>
      <p:grpSpPr>
        <a:xfrm>
          <a:off x="0" y="0"/>
          <a:ext cx="0" cy="0"/>
          <a:chOff x="0" y="0"/>
          <a:chExt cx="0" cy="0"/>
        </a:xfrm>
      </p:grpSpPr>
      <p:sp>
        <p:nvSpPr>
          <p:cNvPr id="2" name="Picture Placeholder 4"/>
          <p:cNvSpPr>
            <a:spLocks noGrp="1"/>
          </p:cNvSpPr>
          <p:nvPr>
            <p:ph type="pic" sz="quarter" idx="10"/>
          </p:nvPr>
        </p:nvSpPr>
        <p:spPr>
          <a:xfrm>
            <a:off x="6371771" y="1024835"/>
            <a:ext cx="2844802" cy="4808330"/>
          </a:xfrm>
          <a:custGeom>
            <a:avLst/>
            <a:gdLst>
              <a:gd name="connsiteX0" fmla="*/ 0 w 2844802"/>
              <a:gd name="connsiteY0" fmla="*/ 0 h 4808330"/>
              <a:gd name="connsiteX1" fmla="*/ 2844802 w 2844802"/>
              <a:gd name="connsiteY1" fmla="*/ 0 h 4808330"/>
              <a:gd name="connsiteX2" fmla="*/ 2844802 w 2844802"/>
              <a:gd name="connsiteY2" fmla="*/ 4808330 h 4808330"/>
              <a:gd name="connsiteX3" fmla="*/ 0 w 2844802"/>
              <a:gd name="connsiteY3" fmla="*/ 4808330 h 4808330"/>
            </a:gdLst>
            <a:ahLst/>
            <a:cxnLst>
              <a:cxn ang="0">
                <a:pos x="connsiteX0" y="connsiteY0"/>
              </a:cxn>
              <a:cxn ang="0">
                <a:pos x="connsiteX1" y="connsiteY1"/>
              </a:cxn>
              <a:cxn ang="0">
                <a:pos x="connsiteX2" y="connsiteY2"/>
              </a:cxn>
              <a:cxn ang="0">
                <a:pos x="connsiteX3" y="connsiteY3"/>
              </a:cxn>
            </a:cxnLst>
            <a:rect l="l" t="t" r="r" b="b"/>
            <a:pathLst>
              <a:path w="2844802" h="4808330">
                <a:moveTo>
                  <a:pt x="0" y="0"/>
                </a:moveTo>
                <a:lnTo>
                  <a:pt x="2844802" y="0"/>
                </a:lnTo>
                <a:lnTo>
                  <a:pt x="2844802" y="4808330"/>
                </a:lnTo>
                <a:lnTo>
                  <a:pt x="0" y="4808330"/>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3012662717"/>
      </p:ext>
    </p:extLst>
  </p:cSld>
  <p:clrMapOvr>
    <a:masterClrMapping/>
  </p:clrMapOvr>
  <p:transition spd="med">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7_Title Here">
    <p:spTree>
      <p:nvGrpSpPr>
        <p:cNvPr id="1" name=""/>
        <p:cNvGrpSpPr/>
        <p:nvPr/>
      </p:nvGrpSpPr>
      <p:grpSpPr>
        <a:xfrm>
          <a:off x="0" y="0"/>
          <a:ext cx="0" cy="0"/>
          <a:chOff x="0" y="0"/>
          <a:chExt cx="0" cy="0"/>
        </a:xfrm>
      </p:grpSpPr>
      <p:sp>
        <p:nvSpPr>
          <p:cNvPr id="2" name="Picture Placeholder 7"/>
          <p:cNvSpPr>
            <a:spLocks noGrp="1"/>
          </p:cNvSpPr>
          <p:nvPr>
            <p:ph type="pic" sz="quarter" idx="17"/>
          </p:nvPr>
        </p:nvSpPr>
        <p:spPr>
          <a:xfrm>
            <a:off x="4212144" y="2950690"/>
            <a:ext cx="2300369" cy="3488210"/>
          </a:xfrm>
          <a:prstGeom prst="rect">
            <a:avLst/>
          </a:prstGeom>
          <a:solidFill>
            <a:schemeClr val="bg1">
              <a:lumMod val="10000"/>
              <a:lumOff val="90000"/>
            </a:schemeClr>
          </a:solidFill>
        </p:spPr>
        <p:txBody>
          <a:bodyPr>
            <a:normAutofit/>
          </a:bodyPr>
          <a:lstStyle>
            <a:lvl1pPr>
              <a:defRPr sz="1200"/>
            </a:lvl1pPr>
          </a:lstStyle>
          <a:p>
            <a:endParaRPr lang="en-US"/>
          </a:p>
        </p:txBody>
      </p:sp>
      <p:sp>
        <p:nvSpPr>
          <p:cNvPr id="3" name="Picture Placeholder 7"/>
          <p:cNvSpPr>
            <a:spLocks noGrp="1"/>
          </p:cNvSpPr>
          <p:nvPr>
            <p:ph type="pic" sz="quarter" idx="18"/>
          </p:nvPr>
        </p:nvSpPr>
        <p:spPr>
          <a:xfrm>
            <a:off x="6824816" y="381000"/>
            <a:ext cx="2300369" cy="3488210"/>
          </a:xfrm>
          <a:prstGeom prst="rect">
            <a:avLst/>
          </a:prstGeom>
          <a:solidFill>
            <a:schemeClr val="bg1">
              <a:lumMod val="10000"/>
              <a:lumOff val="90000"/>
            </a:schemeClr>
          </a:solidFill>
        </p:spPr>
        <p:txBody>
          <a:bodyPr>
            <a:normAutofit/>
          </a:bodyPr>
          <a:lstStyle>
            <a:lvl1pPr>
              <a:defRPr sz="1200"/>
            </a:lvl1pPr>
          </a:lstStyle>
          <a:p>
            <a:endParaRPr lang="en-US"/>
          </a:p>
        </p:txBody>
      </p:sp>
      <p:sp>
        <p:nvSpPr>
          <p:cNvPr id="4" name="Picture Placeholder 7"/>
          <p:cNvSpPr>
            <a:spLocks noGrp="1"/>
          </p:cNvSpPr>
          <p:nvPr>
            <p:ph type="pic" sz="quarter" idx="19"/>
          </p:nvPr>
        </p:nvSpPr>
        <p:spPr>
          <a:xfrm>
            <a:off x="9437488" y="2950690"/>
            <a:ext cx="2300369" cy="3488210"/>
          </a:xfrm>
          <a:prstGeom prst="rect">
            <a:avLst/>
          </a:prstGeom>
          <a:solidFill>
            <a:schemeClr val="bg1">
              <a:lumMod val="10000"/>
              <a:lumOff val="90000"/>
            </a:schemeClr>
          </a:solidFill>
        </p:spPr>
        <p:txBody>
          <a:bodyPr>
            <a:normAutofit/>
          </a:bodyPr>
          <a:lstStyle>
            <a:lvl1pPr>
              <a:defRPr sz="1200"/>
            </a:lvl1pPr>
          </a:lstStyle>
          <a:p>
            <a:endParaRPr lang="en-US"/>
          </a:p>
        </p:txBody>
      </p:sp>
    </p:spTree>
    <p:extLst>
      <p:ext uri="{BB962C8B-B14F-4D97-AF65-F5344CB8AC3E}">
        <p14:creationId xmlns:p14="http://schemas.microsoft.com/office/powerpoint/2010/main" val="654339740"/>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8_Title Here">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70204129-FB58-4863-95D6-FAD9A15EFFA5}"/>
              </a:ext>
            </a:extLst>
          </p:cNvPr>
          <p:cNvSpPr>
            <a:spLocks noGrp="1"/>
          </p:cNvSpPr>
          <p:nvPr>
            <p:ph type="pic" sz="quarter" idx="25" hasCustomPrompt="1"/>
          </p:nvPr>
        </p:nvSpPr>
        <p:spPr>
          <a:xfrm>
            <a:off x="1793714" y="4532078"/>
            <a:ext cx="2218510" cy="2485942"/>
          </a:xfrm>
          <a:custGeom>
            <a:avLst/>
            <a:gdLst>
              <a:gd name="connsiteX0" fmla="*/ 0 w 9644724"/>
              <a:gd name="connsiteY0" fmla="*/ 0 h 11435160"/>
              <a:gd name="connsiteX1" fmla="*/ 9644724 w 9644724"/>
              <a:gd name="connsiteY1" fmla="*/ 0 h 11435160"/>
              <a:gd name="connsiteX2" fmla="*/ 9644724 w 9644724"/>
              <a:gd name="connsiteY2" fmla="*/ 11435160 h 11435160"/>
              <a:gd name="connsiteX3" fmla="*/ 0 w 9644724"/>
              <a:gd name="connsiteY3" fmla="*/ 11435160 h 11435160"/>
            </a:gdLst>
            <a:ahLst/>
            <a:cxnLst>
              <a:cxn ang="0">
                <a:pos x="connsiteX0" y="connsiteY0"/>
              </a:cxn>
              <a:cxn ang="0">
                <a:pos x="connsiteX1" y="connsiteY1"/>
              </a:cxn>
              <a:cxn ang="0">
                <a:pos x="connsiteX2" y="connsiteY2"/>
              </a:cxn>
              <a:cxn ang="0">
                <a:pos x="connsiteX3" y="connsiteY3"/>
              </a:cxn>
            </a:cxnLst>
            <a:rect l="l" t="t" r="r" b="b"/>
            <a:pathLst>
              <a:path w="9644724" h="11435160">
                <a:moveTo>
                  <a:pt x="0" y="0"/>
                </a:moveTo>
                <a:lnTo>
                  <a:pt x="9644724" y="0"/>
                </a:lnTo>
                <a:lnTo>
                  <a:pt x="9644724" y="11435160"/>
                </a:lnTo>
                <a:lnTo>
                  <a:pt x="0" y="11435160"/>
                </a:lnTo>
                <a:close/>
              </a:path>
            </a:pathLst>
          </a:custGeom>
          <a:solidFill>
            <a:schemeClr val="bg1">
              <a:lumMod val="10000"/>
              <a:lumOff val="90000"/>
            </a:schemeClr>
          </a:solidFill>
          <a:ln w="12700">
            <a:miter lim="400000"/>
          </a:ln>
          <a:extLst>
            <a:ext uri="{C572A759-6A51-4108-AA02-DFA0A04FC94B}">
              <ma14:wrappingTextBoxFlag xmlns="" xmlns:ma14="http://schemas.microsoft.com/office/mac/drawingml/2011/main" val="1"/>
            </a:ext>
          </a:extLst>
        </p:spPr>
        <p:txBody>
          <a:bodyPr wrap="square" anchor="ctr">
            <a:noAutofit/>
          </a:bodyPr>
          <a:lstStyle>
            <a:lvl1pPr marL="0" indent="0" algn="ctr">
              <a:buNone/>
              <a:defRPr sz="2000" b="1" baseline="0">
                <a:solidFill>
                  <a:schemeClr val="bg1"/>
                </a:solidFill>
              </a:defRPr>
            </a:lvl1pPr>
          </a:lstStyle>
          <a:p>
            <a:r>
              <a:rPr lang="en-US"/>
              <a:t>IMAGE REPLACE</a:t>
            </a:r>
          </a:p>
        </p:txBody>
      </p:sp>
      <p:sp>
        <p:nvSpPr>
          <p:cNvPr id="3" name="Picture Placeholder 7">
            <a:extLst>
              <a:ext uri="{FF2B5EF4-FFF2-40B4-BE49-F238E27FC236}">
                <a16:creationId xmlns:a16="http://schemas.microsoft.com/office/drawing/2014/main" id="{00DDC57C-3FD9-401B-8DFE-4DB6CAE8E89B}"/>
              </a:ext>
            </a:extLst>
          </p:cNvPr>
          <p:cNvSpPr>
            <a:spLocks noGrp="1"/>
          </p:cNvSpPr>
          <p:nvPr>
            <p:ph type="pic" sz="quarter" idx="26" hasCustomPrompt="1"/>
          </p:nvPr>
        </p:nvSpPr>
        <p:spPr>
          <a:xfrm>
            <a:off x="4012224" y="2325922"/>
            <a:ext cx="2218510" cy="2209796"/>
          </a:xfrm>
          <a:custGeom>
            <a:avLst/>
            <a:gdLst>
              <a:gd name="connsiteX0" fmla="*/ 0 w 9644724"/>
              <a:gd name="connsiteY0" fmla="*/ 0 h 11435160"/>
              <a:gd name="connsiteX1" fmla="*/ 9644724 w 9644724"/>
              <a:gd name="connsiteY1" fmla="*/ 0 h 11435160"/>
              <a:gd name="connsiteX2" fmla="*/ 9644724 w 9644724"/>
              <a:gd name="connsiteY2" fmla="*/ 11435160 h 11435160"/>
              <a:gd name="connsiteX3" fmla="*/ 0 w 9644724"/>
              <a:gd name="connsiteY3" fmla="*/ 11435160 h 11435160"/>
            </a:gdLst>
            <a:ahLst/>
            <a:cxnLst>
              <a:cxn ang="0">
                <a:pos x="connsiteX0" y="connsiteY0"/>
              </a:cxn>
              <a:cxn ang="0">
                <a:pos x="connsiteX1" y="connsiteY1"/>
              </a:cxn>
              <a:cxn ang="0">
                <a:pos x="connsiteX2" y="connsiteY2"/>
              </a:cxn>
              <a:cxn ang="0">
                <a:pos x="connsiteX3" y="connsiteY3"/>
              </a:cxn>
            </a:cxnLst>
            <a:rect l="l" t="t" r="r" b="b"/>
            <a:pathLst>
              <a:path w="9644724" h="11435160">
                <a:moveTo>
                  <a:pt x="0" y="0"/>
                </a:moveTo>
                <a:lnTo>
                  <a:pt x="9644724" y="0"/>
                </a:lnTo>
                <a:lnTo>
                  <a:pt x="9644724" y="11435160"/>
                </a:lnTo>
                <a:lnTo>
                  <a:pt x="0" y="11435160"/>
                </a:lnTo>
                <a:close/>
              </a:path>
            </a:pathLst>
          </a:custGeom>
          <a:solidFill>
            <a:schemeClr val="bg1">
              <a:lumMod val="10000"/>
              <a:lumOff val="90000"/>
            </a:schemeClr>
          </a:solidFill>
          <a:ln w="12700">
            <a:miter lim="400000"/>
          </a:ln>
          <a:extLst>
            <a:ext uri="{C572A759-6A51-4108-AA02-DFA0A04FC94B}">
              <ma14:wrappingTextBoxFlag xmlns="" xmlns:ma14="http://schemas.microsoft.com/office/mac/drawingml/2011/main" val="1"/>
            </a:ext>
          </a:extLst>
        </p:spPr>
        <p:txBody>
          <a:bodyPr wrap="square" anchor="ctr">
            <a:noAutofit/>
          </a:bodyPr>
          <a:lstStyle>
            <a:lvl1pPr marL="0" indent="0" algn="ctr">
              <a:buNone/>
              <a:defRPr sz="2000" b="1" baseline="0">
                <a:solidFill>
                  <a:schemeClr val="bg1"/>
                </a:solidFill>
              </a:defRPr>
            </a:lvl1pPr>
          </a:lstStyle>
          <a:p>
            <a:r>
              <a:rPr lang="en-US"/>
              <a:t>IMAGE REPLACE</a:t>
            </a:r>
          </a:p>
        </p:txBody>
      </p:sp>
      <p:sp>
        <p:nvSpPr>
          <p:cNvPr id="4" name="Picture Placeholder 7">
            <a:extLst>
              <a:ext uri="{FF2B5EF4-FFF2-40B4-BE49-F238E27FC236}">
                <a16:creationId xmlns:a16="http://schemas.microsoft.com/office/drawing/2014/main" id="{CF27CB8F-B50D-4614-A0D2-9CB8FF289069}"/>
              </a:ext>
            </a:extLst>
          </p:cNvPr>
          <p:cNvSpPr>
            <a:spLocks noGrp="1"/>
          </p:cNvSpPr>
          <p:nvPr>
            <p:ph type="pic" sz="quarter" idx="27" hasCustomPrompt="1"/>
          </p:nvPr>
        </p:nvSpPr>
        <p:spPr>
          <a:xfrm>
            <a:off x="1793714" y="2322282"/>
            <a:ext cx="2218510" cy="2209796"/>
          </a:xfrm>
          <a:custGeom>
            <a:avLst/>
            <a:gdLst>
              <a:gd name="connsiteX0" fmla="*/ 0 w 9644724"/>
              <a:gd name="connsiteY0" fmla="*/ 0 h 11435160"/>
              <a:gd name="connsiteX1" fmla="*/ 9644724 w 9644724"/>
              <a:gd name="connsiteY1" fmla="*/ 0 h 11435160"/>
              <a:gd name="connsiteX2" fmla="*/ 9644724 w 9644724"/>
              <a:gd name="connsiteY2" fmla="*/ 11435160 h 11435160"/>
              <a:gd name="connsiteX3" fmla="*/ 0 w 9644724"/>
              <a:gd name="connsiteY3" fmla="*/ 11435160 h 11435160"/>
            </a:gdLst>
            <a:ahLst/>
            <a:cxnLst>
              <a:cxn ang="0">
                <a:pos x="connsiteX0" y="connsiteY0"/>
              </a:cxn>
              <a:cxn ang="0">
                <a:pos x="connsiteX1" y="connsiteY1"/>
              </a:cxn>
              <a:cxn ang="0">
                <a:pos x="connsiteX2" y="connsiteY2"/>
              </a:cxn>
              <a:cxn ang="0">
                <a:pos x="connsiteX3" y="connsiteY3"/>
              </a:cxn>
            </a:cxnLst>
            <a:rect l="l" t="t" r="r" b="b"/>
            <a:pathLst>
              <a:path w="9644724" h="11435160">
                <a:moveTo>
                  <a:pt x="0" y="0"/>
                </a:moveTo>
                <a:lnTo>
                  <a:pt x="9644724" y="0"/>
                </a:lnTo>
                <a:lnTo>
                  <a:pt x="9644724" y="11435160"/>
                </a:lnTo>
                <a:lnTo>
                  <a:pt x="0" y="11435160"/>
                </a:lnTo>
                <a:close/>
              </a:path>
            </a:pathLst>
          </a:custGeom>
          <a:solidFill>
            <a:schemeClr val="bg1">
              <a:lumMod val="10000"/>
              <a:lumOff val="90000"/>
            </a:schemeClr>
          </a:solidFill>
          <a:ln w="12700">
            <a:miter lim="400000"/>
          </a:ln>
          <a:extLst>
            <a:ext uri="{C572A759-6A51-4108-AA02-DFA0A04FC94B}">
              <ma14:wrappingTextBoxFlag xmlns="" xmlns:ma14="http://schemas.microsoft.com/office/mac/drawingml/2011/main" val="1"/>
            </a:ext>
          </a:extLst>
        </p:spPr>
        <p:txBody>
          <a:bodyPr wrap="square" anchor="ctr">
            <a:noAutofit/>
          </a:bodyPr>
          <a:lstStyle>
            <a:lvl1pPr marL="0" indent="0" algn="ctr">
              <a:buNone/>
              <a:defRPr sz="2000" b="1" baseline="0">
                <a:solidFill>
                  <a:schemeClr val="bg1"/>
                </a:solidFill>
              </a:defRPr>
            </a:lvl1pPr>
          </a:lstStyle>
          <a:p>
            <a:r>
              <a:rPr lang="en-US"/>
              <a:t>IMAGE REPLACE</a:t>
            </a:r>
          </a:p>
        </p:txBody>
      </p:sp>
      <p:sp>
        <p:nvSpPr>
          <p:cNvPr id="5" name="Picture Placeholder 7">
            <a:extLst>
              <a:ext uri="{FF2B5EF4-FFF2-40B4-BE49-F238E27FC236}">
                <a16:creationId xmlns:a16="http://schemas.microsoft.com/office/drawing/2014/main" id="{2EAAD9BD-B4DA-4738-B237-5D71EB05645C}"/>
              </a:ext>
            </a:extLst>
          </p:cNvPr>
          <p:cNvSpPr>
            <a:spLocks noGrp="1"/>
          </p:cNvSpPr>
          <p:nvPr>
            <p:ph type="pic" sz="quarter" idx="29" hasCustomPrompt="1"/>
          </p:nvPr>
        </p:nvSpPr>
        <p:spPr>
          <a:xfrm>
            <a:off x="4012224" y="0"/>
            <a:ext cx="2218510" cy="2318642"/>
          </a:xfrm>
          <a:custGeom>
            <a:avLst/>
            <a:gdLst>
              <a:gd name="connsiteX0" fmla="*/ 0 w 9644724"/>
              <a:gd name="connsiteY0" fmla="*/ 0 h 11435160"/>
              <a:gd name="connsiteX1" fmla="*/ 9644724 w 9644724"/>
              <a:gd name="connsiteY1" fmla="*/ 0 h 11435160"/>
              <a:gd name="connsiteX2" fmla="*/ 9644724 w 9644724"/>
              <a:gd name="connsiteY2" fmla="*/ 11435160 h 11435160"/>
              <a:gd name="connsiteX3" fmla="*/ 0 w 9644724"/>
              <a:gd name="connsiteY3" fmla="*/ 11435160 h 11435160"/>
            </a:gdLst>
            <a:ahLst/>
            <a:cxnLst>
              <a:cxn ang="0">
                <a:pos x="connsiteX0" y="connsiteY0"/>
              </a:cxn>
              <a:cxn ang="0">
                <a:pos x="connsiteX1" y="connsiteY1"/>
              </a:cxn>
              <a:cxn ang="0">
                <a:pos x="connsiteX2" y="connsiteY2"/>
              </a:cxn>
              <a:cxn ang="0">
                <a:pos x="connsiteX3" y="connsiteY3"/>
              </a:cxn>
            </a:cxnLst>
            <a:rect l="l" t="t" r="r" b="b"/>
            <a:pathLst>
              <a:path w="9644724" h="11435160">
                <a:moveTo>
                  <a:pt x="0" y="0"/>
                </a:moveTo>
                <a:lnTo>
                  <a:pt x="9644724" y="0"/>
                </a:lnTo>
                <a:lnTo>
                  <a:pt x="9644724" y="11435160"/>
                </a:lnTo>
                <a:lnTo>
                  <a:pt x="0" y="11435160"/>
                </a:lnTo>
                <a:close/>
              </a:path>
            </a:pathLst>
          </a:custGeom>
          <a:solidFill>
            <a:schemeClr val="bg1">
              <a:lumMod val="10000"/>
              <a:lumOff val="90000"/>
            </a:schemeClr>
          </a:solidFill>
          <a:ln w="12700">
            <a:miter lim="400000"/>
          </a:ln>
          <a:extLst>
            <a:ext uri="{C572A759-6A51-4108-AA02-DFA0A04FC94B}">
              <ma14:wrappingTextBoxFlag xmlns="" xmlns:ma14="http://schemas.microsoft.com/office/mac/drawingml/2011/main" val="1"/>
            </a:ext>
          </a:extLst>
        </p:spPr>
        <p:txBody>
          <a:bodyPr wrap="square" anchor="ctr">
            <a:noAutofit/>
          </a:bodyPr>
          <a:lstStyle>
            <a:lvl1pPr marL="0" indent="0" algn="ctr">
              <a:buNone/>
              <a:defRPr sz="2000" b="1" baseline="0">
                <a:solidFill>
                  <a:schemeClr val="bg1"/>
                </a:solidFill>
              </a:defRPr>
            </a:lvl1pPr>
          </a:lstStyle>
          <a:p>
            <a:r>
              <a:rPr lang="en-US" dirty="0"/>
              <a:t>IMAGE REPLACE</a:t>
            </a:r>
          </a:p>
        </p:txBody>
      </p:sp>
    </p:spTree>
    <p:extLst>
      <p:ext uri="{BB962C8B-B14F-4D97-AF65-F5344CB8AC3E}">
        <p14:creationId xmlns:p14="http://schemas.microsoft.com/office/powerpoint/2010/main" val="2324762414"/>
      </p:ext>
    </p:extLst>
  </p:cSld>
  <p:clrMapOvr>
    <a:masterClrMapping/>
  </p:clrMapOvr>
  <p:transition spd="med">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9_Title Here">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ADB33972-B8F7-4F01-B555-D9D2A795FB67}"/>
              </a:ext>
            </a:extLst>
          </p:cNvPr>
          <p:cNvSpPr>
            <a:spLocks noGrp="1"/>
          </p:cNvSpPr>
          <p:nvPr>
            <p:ph type="pic" sz="quarter" idx="11"/>
          </p:nvPr>
        </p:nvSpPr>
        <p:spPr>
          <a:xfrm>
            <a:off x="4428506" y="1946118"/>
            <a:ext cx="2313214" cy="4025802"/>
          </a:xfrm>
          <a:custGeom>
            <a:avLst/>
            <a:gdLst>
              <a:gd name="connsiteX0" fmla="*/ 0 w 2313214"/>
              <a:gd name="connsiteY0" fmla="*/ 0 h 4025802"/>
              <a:gd name="connsiteX1" fmla="*/ 2313214 w 2313214"/>
              <a:gd name="connsiteY1" fmla="*/ 0 h 4025802"/>
              <a:gd name="connsiteX2" fmla="*/ 2313214 w 2313214"/>
              <a:gd name="connsiteY2" fmla="*/ 4025802 h 4025802"/>
              <a:gd name="connsiteX3" fmla="*/ 0 w 2313214"/>
              <a:gd name="connsiteY3" fmla="*/ 4025802 h 4025802"/>
            </a:gdLst>
            <a:ahLst/>
            <a:cxnLst>
              <a:cxn ang="0">
                <a:pos x="connsiteX0" y="connsiteY0"/>
              </a:cxn>
              <a:cxn ang="0">
                <a:pos x="connsiteX1" y="connsiteY1"/>
              </a:cxn>
              <a:cxn ang="0">
                <a:pos x="connsiteX2" y="connsiteY2"/>
              </a:cxn>
              <a:cxn ang="0">
                <a:pos x="connsiteX3" y="connsiteY3"/>
              </a:cxn>
            </a:cxnLst>
            <a:rect l="l" t="t" r="r" b="b"/>
            <a:pathLst>
              <a:path w="2313214" h="4025802">
                <a:moveTo>
                  <a:pt x="0" y="0"/>
                </a:moveTo>
                <a:lnTo>
                  <a:pt x="2313214" y="0"/>
                </a:lnTo>
                <a:lnTo>
                  <a:pt x="2313214" y="4025802"/>
                </a:lnTo>
                <a:lnTo>
                  <a:pt x="0" y="4025802"/>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3" name="Picture Placeholder 5">
            <a:extLst>
              <a:ext uri="{FF2B5EF4-FFF2-40B4-BE49-F238E27FC236}">
                <a16:creationId xmlns:a16="http://schemas.microsoft.com/office/drawing/2014/main" id="{FEA7E748-2039-440A-B65B-D2E23569FF71}"/>
              </a:ext>
            </a:extLst>
          </p:cNvPr>
          <p:cNvSpPr>
            <a:spLocks noGrp="1"/>
          </p:cNvSpPr>
          <p:nvPr>
            <p:ph type="pic" sz="quarter" idx="10"/>
          </p:nvPr>
        </p:nvSpPr>
        <p:spPr>
          <a:xfrm>
            <a:off x="885362" y="886080"/>
            <a:ext cx="2313214" cy="4025802"/>
          </a:xfrm>
          <a:custGeom>
            <a:avLst/>
            <a:gdLst>
              <a:gd name="connsiteX0" fmla="*/ 0 w 2313214"/>
              <a:gd name="connsiteY0" fmla="*/ 0 h 4025802"/>
              <a:gd name="connsiteX1" fmla="*/ 2313214 w 2313214"/>
              <a:gd name="connsiteY1" fmla="*/ 0 h 4025802"/>
              <a:gd name="connsiteX2" fmla="*/ 2313214 w 2313214"/>
              <a:gd name="connsiteY2" fmla="*/ 4025802 h 4025802"/>
              <a:gd name="connsiteX3" fmla="*/ 0 w 2313214"/>
              <a:gd name="connsiteY3" fmla="*/ 4025802 h 4025802"/>
            </a:gdLst>
            <a:ahLst/>
            <a:cxnLst>
              <a:cxn ang="0">
                <a:pos x="connsiteX0" y="connsiteY0"/>
              </a:cxn>
              <a:cxn ang="0">
                <a:pos x="connsiteX1" y="connsiteY1"/>
              </a:cxn>
              <a:cxn ang="0">
                <a:pos x="connsiteX2" y="connsiteY2"/>
              </a:cxn>
              <a:cxn ang="0">
                <a:pos x="connsiteX3" y="connsiteY3"/>
              </a:cxn>
            </a:cxnLst>
            <a:rect l="l" t="t" r="r" b="b"/>
            <a:pathLst>
              <a:path w="2313214" h="4025802">
                <a:moveTo>
                  <a:pt x="0" y="0"/>
                </a:moveTo>
                <a:lnTo>
                  <a:pt x="2313214" y="0"/>
                </a:lnTo>
                <a:lnTo>
                  <a:pt x="2313214" y="4025802"/>
                </a:lnTo>
                <a:lnTo>
                  <a:pt x="0" y="4025802"/>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3856689851"/>
      </p:ext>
    </p:extLst>
  </p:cSld>
  <p:clrMapOvr>
    <a:masterClrMapping/>
  </p:clrMapOvr>
  <p:transition spd="med">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0_Title Here">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6D5258AB-C020-4020-A902-3F00EA922EA8}"/>
              </a:ext>
            </a:extLst>
          </p:cNvPr>
          <p:cNvSpPr>
            <a:spLocks noGrp="1"/>
          </p:cNvSpPr>
          <p:nvPr>
            <p:ph type="pic" sz="quarter" idx="11"/>
          </p:nvPr>
        </p:nvSpPr>
        <p:spPr>
          <a:xfrm>
            <a:off x="9911160" y="923505"/>
            <a:ext cx="1896774" cy="3301050"/>
          </a:xfrm>
          <a:custGeom>
            <a:avLst/>
            <a:gdLst>
              <a:gd name="connsiteX0" fmla="*/ 0 w 1896774"/>
              <a:gd name="connsiteY0" fmla="*/ 0 h 3301050"/>
              <a:gd name="connsiteX1" fmla="*/ 1896774 w 1896774"/>
              <a:gd name="connsiteY1" fmla="*/ 0 h 3301050"/>
              <a:gd name="connsiteX2" fmla="*/ 1896774 w 1896774"/>
              <a:gd name="connsiteY2" fmla="*/ 3301050 h 3301050"/>
              <a:gd name="connsiteX3" fmla="*/ 0 w 1896774"/>
              <a:gd name="connsiteY3" fmla="*/ 3301050 h 3301050"/>
            </a:gdLst>
            <a:ahLst/>
            <a:cxnLst>
              <a:cxn ang="0">
                <a:pos x="connsiteX0" y="connsiteY0"/>
              </a:cxn>
              <a:cxn ang="0">
                <a:pos x="connsiteX1" y="connsiteY1"/>
              </a:cxn>
              <a:cxn ang="0">
                <a:pos x="connsiteX2" y="connsiteY2"/>
              </a:cxn>
              <a:cxn ang="0">
                <a:pos x="connsiteX3" y="connsiteY3"/>
              </a:cxn>
            </a:cxnLst>
            <a:rect l="l" t="t" r="r" b="b"/>
            <a:pathLst>
              <a:path w="1896774" h="3301050">
                <a:moveTo>
                  <a:pt x="0" y="0"/>
                </a:moveTo>
                <a:lnTo>
                  <a:pt x="1896774" y="0"/>
                </a:lnTo>
                <a:lnTo>
                  <a:pt x="1896774" y="3301050"/>
                </a:lnTo>
                <a:lnTo>
                  <a:pt x="0" y="3301050"/>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3" name="Picture Placeholder 8">
            <a:extLst>
              <a:ext uri="{FF2B5EF4-FFF2-40B4-BE49-F238E27FC236}">
                <a16:creationId xmlns:a16="http://schemas.microsoft.com/office/drawing/2014/main" id="{CFDFC968-F8B5-4A2A-B563-EF744BB33861}"/>
              </a:ext>
            </a:extLst>
          </p:cNvPr>
          <p:cNvSpPr>
            <a:spLocks noGrp="1"/>
          </p:cNvSpPr>
          <p:nvPr>
            <p:ph type="pic" sz="quarter" idx="12"/>
          </p:nvPr>
        </p:nvSpPr>
        <p:spPr>
          <a:xfrm>
            <a:off x="7769292" y="3254246"/>
            <a:ext cx="1896774" cy="3301050"/>
          </a:xfrm>
          <a:custGeom>
            <a:avLst/>
            <a:gdLst>
              <a:gd name="connsiteX0" fmla="*/ 0 w 1896774"/>
              <a:gd name="connsiteY0" fmla="*/ 0 h 3301050"/>
              <a:gd name="connsiteX1" fmla="*/ 1896774 w 1896774"/>
              <a:gd name="connsiteY1" fmla="*/ 0 h 3301050"/>
              <a:gd name="connsiteX2" fmla="*/ 1896774 w 1896774"/>
              <a:gd name="connsiteY2" fmla="*/ 3301050 h 3301050"/>
              <a:gd name="connsiteX3" fmla="*/ 0 w 1896774"/>
              <a:gd name="connsiteY3" fmla="*/ 3301050 h 3301050"/>
            </a:gdLst>
            <a:ahLst/>
            <a:cxnLst>
              <a:cxn ang="0">
                <a:pos x="connsiteX0" y="connsiteY0"/>
              </a:cxn>
              <a:cxn ang="0">
                <a:pos x="connsiteX1" y="connsiteY1"/>
              </a:cxn>
              <a:cxn ang="0">
                <a:pos x="connsiteX2" y="connsiteY2"/>
              </a:cxn>
              <a:cxn ang="0">
                <a:pos x="connsiteX3" y="connsiteY3"/>
              </a:cxn>
            </a:cxnLst>
            <a:rect l="l" t="t" r="r" b="b"/>
            <a:pathLst>
              <a:path w="1896774" h="3301050">
                <a:moveTo>
                  <a:pt x="0" y="0"/>
                </a:moveTo>
                <a:lnTo>
                  <a:pt x="1896774" y="0"/>
                </a:lnTo>
                <a:lnTo>
                  <a:pt x="1896774" y="3301050"/>
                </a:lnTo>
                <a:lnTo>
                  <a:pt x="0" y="3301050"/>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4" name="Picture Placeholder 6">
            <a:extLst>
              <a:ext uri="{FF2B5EF4-FFF2-40B4-BE49-F238E27FC236}">
                <a16:creationId xmlns:a16="http://schemas.microsoft.com/office/drawing/2014/main" id="{726DAE6D-6265-4D59-9FCA-1320721F4ED8}"/>
              </a:ext>
            </a:extLst>
          </p:cNvPr>
          <p:cNvSpPr>
            <a:spLocks noGrp="1"/>
          </p:cNvSpPr>
          <p:nvPr>
            <p:ph type="pic" sz="quarter" idx="10"/>
          </p:nvPr>
        </p:nvSpPr>
        <p:spPr>
          <a:xfrm>
            <a:off x="5550476" y="923505"/>
            <a:ext cx="1896774" cy="3301050"/>
          </a:xfrm>
          <a:custGeom>
            <a:avLst/>
            <a:gdLst>
              <a:gd name="connsiteX0" fmla="*/ 0 w 1896774"/>
              <a:gd name="connsiteY0" fmla="*/ 0 h 3301050"/>
              <a:gd name="connsiteX1" fmla="*/ 1896774 w 1896774"/>
              <a:gd name="connsiteY1" fmla="*/ 0 h 3301050"/>
              <a:gd name="connsiteX2" fmla="*/ 1896774 w 1896774"/>
              <a:gd name="connsiteY2" fmla="*/ 3301050 h 3301050"/>
              <a:gd name="connsiteX3" fmla="*/ 0 w 1896774"/>
              <a:gd name="connsiteY3" fmla="*/ 3301050 h 3301050"/>
            </a:gdLst>
            <a:ahLst/>
            <a:cxnLst>
              <a:cxn ang="0">
                <a:pos x="connsiteX0" y="connsiteY0"/>
              </a:cxn>
              <a:cxn ang="0">
                <a:pos x="connsiteX1" y="connsiteY1"/>
              </a:cxn>
              <a:cxn ang="0">
                <a:pos x="connsiteX2" y="connsiteY2"/>
              </a:cxn>
              <a:cxn ang="0">
                <a:pos x="connsiteX3" y="connsiteY3"/>
              </a:cxn>
            </a:cxnLst>
            <a:rect l="l" t="t" r="r" b="b"/>
            <a:pathLst>
              <a:path w="1896774" h="3301050">
                <a:moveTo>
                  <a:pt x="0" y="0"/>
                </a:moveTo>
                <a:lnTo>
                  <a:pt x="1896774" y="0"/>
                </a:lnTo>
                <a:lnTo>
                  <a:pt x="1896774" y="3301050"/>
                </a:lnTo>
                <a:lnTo>
                  <a:pt x="0" y="3301050"/>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697788541"/>
      </p:ext>
    </p:extLst>
  </p:cSld>
  <p:clrMapOvr>
    <a:masterClrMapping/>
  </p:clrMapOvr>
  <p:transition spd="med">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1_Title Here">
    <p:spTree>
      <p:nvGrpSpPr>
        <p:cNvPr id="1" name=""/>
        <p:cNvGrpSpPr/>
        <p:nvPr/>
      </p:nvGrpSpPr>
      <p:grpSpPr>
        <a:xfrm>
          <a:off x="0" y="0"/>
          <a:ext cx="0" cy="0"/>
          <a:chOff x="0" y="0"/>
          <a:chExt cx="0" cy="0"/>
        </a:xfrm>
      </p:grpSpPr>
      <p:sp>
        <p:nvSpPr>
          <p:cNvPr id="2" name="Picture Placeholder 10">
            <a:extLst>
              <a:ext uri="{FF2B5EF4-FFF2-40B4-BE49-F238E27FC236}">
                <a16:creationId xmlns:a16="http://schemas.microsoft.com/office/drawing/2014/main" id="{1C346D03-8CBF-41D0-848B-38203F711B14}"/>
              </a:ext>
            </a:extLst>
          </p:cNvPr>
          <p:cNvSpPr>
            <a:spLocks noGrp="1"/>
          </p:cNvSpPr>
          <p:nvPr>
            <p:ph type="pic" sz="quarter" idx="10" hasCustomPrompt="1"/>
          </p:nvPr>
        </p:nvSpPr>
        <p:spPr>
          <a:xfrm>
            <a:off x="515938" y="2846932"/>
            <a:ext cx="2260600" cy="2658456"/>
          </a:xfrm>
          <a:custGeom>
            <a:avLst/>
            <a:gdLst>
              <a:gd name="connsiteX0" fmla="*/ 0 w 2260600"/>
              <a:gd name="connsiteY0" fmla="*/ 0 h 2658456"/>
              <a:gd name="connsiteX1" fmla="*/ 2260600 w 2260600"/>
              <a:gd name="connsiteY1" fmla="*/ 0 h 2658456"/>
              <a:gd name="connsiteX2" fmla="*/ 2260600 w 2260600"/>
              <a:gd name="connsiteY2" fmla="*/ 2658456 h 2658456"/>
              <a:gd name="connsiteX3" fmla="*/ 0 w 2260600"/>
              <a:gd name="connsiteY3" fmla="*/ 2658456 h 2658456"/>
            </a:gdLst>
            <a:ahLst/>
            <a:cxnLst>
              <a:cxn ang="0">
                <a:pos x="connsiteX0" y="connsiteY0"/>
              </a:cxn>
              <a:cxn ang="0">
                <a:pos x="connsiteX1" y="connsiteY1"/>
              </a:cxn>
              <a:cxn ang="0">
                <a:pos x="connsiteX2" y="connsiteY2"/>
              </a:cxn>
              <a:cxn ang="0">
                <a:pos x="connsiteX3" y="connsiteY3"/>
              </a:cxn>
            </a:cxnLst>
            <a:rect l="l" t="t" r="r" b="b"/>
            <a:pathLst>
              <a:path w="2260600" h="2658456">
                <a:moveTo>
                  <a:pt x="0" y="0"/>
                </a:moveTo>
                <a:lnTo>
                  <a:pt x="2260600" y="0"/>
                </a:lnTo>
                <a:lnTo>
                  <a:pt x="2260600" y="2658456"/>
                </a:lnTo>
                <a:lnTo>
                  <a:pt x="0" y="2658456"/>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
        <p:nvSpPr>
          <p:cNvPr id="3" name="Picture Placeholder 11">
            <a:extLst>
              <a:ext uri="{FF2B5EF4-FFF2-40B4-BE49-F238E27FC236}">
                <a16:creationId xmlns:a16="http://schemas.microsoft.com/office/drawing/2014/main" id="{5001025C-86AC-4769-97FB-4CFA5CF87BF5}"/>
              </a:ext>
            </a:extLst>
          </p:cNvPr>
          <p:cNvSpPr>
            <a:spLocks noGrp="1"/>
          </p:cNvSpPr>
          <p:nvPr>
            <p:ph type="pic" sz="quarter" idx="11" hasCustomPrompt="1"/>
          </p:nvPr>
        </p:nvSpPr>
        <p:spPr>
          <a:xfrm>
            <a:off x="3120876" y="2846932"/>
            <a:ext cx="2260600" cy="2658456"/>
          </a:xfrm>
          <a:custGeom>
            <a:avLst/>
            <a:gdLst>
              <a:gd name="connsiteX0" fmla="*/ 0 w 2260600"/>
              <a:gd name="connsiteY0" fmla="*/ 0 h 2658456"/>
              <a:gd name="connsiteX1" fmla="*/ 2260600 w 2260600"/>
              <a:gd name="connsiteY1" fmla="*/ 0 h 2658456"/>
              <a:gd name="connsiteX2" fmla="*/ 2260600 w 2260600"/>
              <a:gd name="connsiteY2" fmla="*/ 2658456 h 2658456"/>
              <a:gd name="connsiteX3" fmla="*/ 0 w 2260600"/>
              <a:gd name="connsiteY3" fmla="*/ 2658456 h 2658456"/>
            </a:gdLst>
            <a:ahLst/>
            <a:cxnLst>
              <a:cxn ang="0">
                <a:pos x="connsiteX0" y="connsiteY0"/>
              </a:cxn>
              <a:cxn ang="0">
                <a:pos x="connsiteX1" y="connsiteY1"/>
              </a:cxn>
              <a:cxn ang="0">
                <a:pos x="connsiteX2" y="connsiteY2"/>
              </a:cxn>
              <a:cxn ang="0">
                <a:pos x="connsiteX3" y="connsiteY3"/>
              </a:cxn>
            </a:cxnLst>
            <a:rect l="l" t="t" r="r" b="b"/>
            <a:pathLst>
              <a:path w="2260600" h="2658456">
                <a:moveTo>
                  <a:pt x="0" y="0"/>
                </a:moveTo>
                <a:lnTo>
                  <a:pt x="2260600" y="0"/>
                </a:lnTo>
                <a:lnTo>
                  <a:pt x="2260600" y="2658456"/>
                </a:lnTo>
                <a:lnTo>
                  <a:pt x="0" y="2658456"/>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
        <p:nvSpPr>
          <p:cNvPr id="4" name="Picture Placeholder 12">
            <a:extLst>
              <a:ext uri="{FF2B5EF4-FFF2-40B4-BE49-F238E27FC236}">
                <a16:creationId xmlns:a16="http://schemas.microsoft.com/office/drawing/2014/main" id="{88AFDBA1-1ADA-41FF-9BF3-81351A0A1FE7}"/>
              </a:ext>
            </a:extLst>
          </p:cNvPr>
          <p:cNvSpPr>
            <a:spLocks noGrp="1"/>
          </p:cNvSpPr>
          <p:nvPr>
            <p:ph type="pic" sz="quarter" idx="12" hasCustomPrompt="1"/>
          </p:nvPr>
        </p:nvSpPr>
        <p:spPr>
          <a:xfrm>
            <a:off x="5725814" y="2578099"/>
            <a:ext cx="3175000" cy="3733787"/>
          </a:xfrm>
          <a:custGeom>
            <a:avLst/>
            <a:gdLst>
              <a:gd name="connsiteX0" fmla="*/ 0 w 3175000"/>
              <a:gd name="connsiteY0" fmla="*/ 0 h 3733787"/>
              <a:gd name="connsiteX1" fmla="*/ 3175000 w 3175000"/>
              <a:gd name="connsiteY1" fmla="*/ 0 h 3733787"/>
              <a:gd name="connsiteX2" fmla="*/ 3175000 w 3175000"/>
              <a:gd name="connsiteY2" fmla="*/ 3733787 h 3733787"/>
              <a:gd name="connsiteX3" fmla="*/ 0 w 3175000"/>
              <a:gd name="connsiteY3" fmla="*/ 3733787 h 3733787"/>
            </a:gdLst>
            <a:ahLst/>
            <a:cxnLst>
              <a:cxn ang="0">
                <a:pos x="connsiteX0" y="connsiteY0"/>
              </a:cxn>
              <a:cxn ang="0">
                <a:pos x="connsiteX1" y="connsiteY1"/>
              </a:cxn>
              <a:cxn ang="0">
                <a:pos x="connsiteX2" y="connsiteY2"/>
              </a:cxn>
              <a:cxn ang="0">
                <a:pos x="connsiteX3" y="connsiteY3"/>
              </a:cxn>
            </a:cxnLst>
            <a:rect l="l" t="t" r="r" b="b"/>
            <a:pathLst>
              <a:path w="3175000" h="3733787">
                <a:moveTo>
                  <a:pt x="0" y="0"/>
                </a:moveTo>
                <a:lnTo>
                  <a:pt x="3175000" y="0"/>
                </a:lnTo>
                <a:lnTo>
                  <a:pt x="3175000" y="3733787"/>
                </a:lnTo>
                <a:lnTo>
                  <a:pt x="0" y="3733787"/>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
        <p:nvSpPr>
          <p:cNvPr id="5" name="Picture Placeholder 13">
            <a:extLst>
              <a:ext uri="{FF2B5EF4-FFF2-40B4-BE49-F238E27FC236}">
                <a16:creationId xmlns:a16="http://schemas.microsoft.com/office/drawing/2014/main" id="{F0A1DAE1-C5A6-4902-8DF9-4793DC4A9782}"/>
              </a:ext>
            </a:extLst>
          </p:cNvPr>
          <p:cNvSpPr>
            <a:spLocks noGrp="1"/>
          </p:cNvSpPr>
          <p:nvPr>
            <p:ph type="pic" sz="quarter" idx="13" hasCustomPrompt="1"/>
          </p:nvPr>
        </p:nvSpPr>
        <p:spPr>
          <a:xfrm>
            <a:off x="9245151" y="2846932"/>
            <a:ext cx="2260600" cy="2658456"/>
          </a:xfrm>
          <a:custGeom>
            <a:avLst/>
            <a:gdLst>
              <a:gd name="connsiteX0" fmla="*/ 0 w 2260600"/>
              <a:gd name="connsiteY0" fmla="*/ 0 h 2658456"/>
              <a:gd name="connsiteX1" fmla="*/ 2260600 w 2260600"/>
              <a:gd name="connsiteY1" fmla="*/ 0 h 2658456"/>
              <a:gd name="connsiteX2" fmla="*/ 2260600 w 2260600"/>
              <a:gd name="connsiteY2" fmla="*/ 2658456 h 2658456"/>
              <a:gd name="connsiteX3" fmla="*/ 0 w 2260600"/>
              <a:gd name="connsiteY3" fmla="*/ 2658456 h 2658456"/>
            </a:gdLst>
            <a:ahLst/>
            <a:cxnLst>
              <a:cxn ang="0">
                <a:pos x="connsiteX0" y="connsiteY0"/>
              </a:cxn>
              <a:cxn ang="0">
                <a:pos x="connsiteX1" y="connsiteY1"/>
              </a:cxn>
              <a:cxn ang="0">
                <a:pos x="connsiteX2" y="connsiteY2"/>
              </a:cxn>
              <a:cxn ang="0">
                <a:pos x="connsiteX3" y="connsiteY3"/>
              </a:cxn>
            </a:cxnLst>
            <a:rect l="l" t="t" r="r" b="b"/>
            <a:pathLst>
              <a:path w="2260600" h="2658456">
                <a:moveTo>
                  <a:pt x="0" y="0"/>
                </a:moveTo>
                <a:lnTo>
                  <a:pt x="2260600" y="0"/>
                </a:lnTo>
                <a:lnTo>
                  <a:pt x="2260600" y="2658456"/>
                </a:lnTo>
                <a:lnTo>
                  <a:pt x="0" y="2658456"/>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2131856105"/>
      </p:ext>
    </p:extLst>
  </p:cSld>
  <p:clrMapOvr>
    <a:masterClrMapping/>
  </p:clrMapOvr>
  <p:transition spd="med">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2_Title Here">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D94A6AB0-DC32-4E09-932A-56E11733F3FB}"/>
              </a:ext>
            </a:extLst>
          </p:cNvPr>
          <p:cNvSpPr>
            <a:spLocks noGrp="1"/>
          </p:cNvSpPr>
          <p:nvPr>
            <p:ph type="pic" sz="quarter" idx="11"/>
          </p:nvPr>
        </p:nvSpPr>
        <p:spPr>
          <a:xfrm>
            <a:off x="4588104" y="2066472"/>
            <a:ext cx="2634752" cy="2772228"/>
          </a:xfrm>
          <a:custGeom>
            <a:avLst/>
            <a:gdLst>
              <a:gd name="connsiteX0" fmla="*/ 0 w 2634752"/>
              <a:gd name="connsiteY0" fmla="*/ 0 h 2772228"/>
              <a:gd name="connsiteX1" fmla="*/ 2634752 w 2634752"/>
              <a:gd name="connsiteY1" fmla="*/ 0 h 2772228"/>
              <a:gd name="connsiteX2" fmla="*/ 2634752 w 2634752"/>
              <a:gd name="connsiteY2" fmla="*/ 2772228 h 2772228"/>
              <a:gd name="connsiteX3" fmla="*/ 0 w 2634752"/>
              <a:gd name="connsiteY3" fmla="*/ 2772228 h 2772228"/>
            </a:gdLst>
            <a:ahLst/>
            <a:cxnLst>
              <a:cxn ang="0">
                <a:pos x="connsiteX0" y="connsiteY0"/>
              </a:cxn>
              <a:cxn ang="0">
                <a:pos x="connsiteX1" y="connsiteY1"/>
              </a:cxn>
              <a:cxn ang="0">
                <a:pos x="connsiteX2" y="connsiteY2"/>
              </a:cxn>
              <a:cxn ang="0">
                <a:pos x="connsiteX3" y="connsiteY3"/>
              </a:cxn>
            </a:cxnLst>
            <a:rect l="l" t="t" r="r" b="b"/>
            <a:pathLst>
              <a:path w="2634752" h="2772228">
                <a:moveTo>
                  <a:pt x="0" y="0"/>
                </a:moveTo>
                <a:lnTo>
                  <a:pt x="2634752" y="0"/>
                </a:lnTo>
                <a:lnTo>
                  <a:pt x="2634752" y="2772228"/>
                </a:lnTo>
                <a:lnTo>
                  <a:pt x="0" y="2772228"/>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3" name="Picture Placeholder 8">
            <a:extLst>
              <a:ext uri="{FF2B5EF4-FFF2-40B4-BE49-F238E27FC236}">
                <a16:creationId xmlns:a16="http://schemas.microsoft.com/office/drawing/2014/main" id="{46943E4D-5C82-48DA-BE73-4DD7F9FE535C}"/>
              </a:ext>
            </a:extLst>
          </p:cNvPr>
          <p:cNvSpPr>
            <a:spLocks noGrp="1"/>
          </p:cNvSpPr>
          <p:nvPr>
            <p:ph type="pic" sz="quarter" idx="12"/>
          </p:nvPr>
        </p:nvSpPr>
        <p:spPr>
          <a:xfrm>
            <a:off x="7898954" y="2066472"/>
            <a:ext cx="2634752" cy="2772228"/>
          </a:xfrm>
          <a:custGeom>
            <a:avLst/>
            <a:gdLst>
              <a:gd name="connsiteX0" fmla="*/ 0 w 2634752"/>
              <a:gd name="connsiteY0" fmla="*/ 0 h 2772228"/>
              <a:gd name="connsiteX1" fmla="*/ 2634752 w 2634752"/>
              <a:gd name="connsiteY1" fmla="*/ 0 h 2772228"/>
              <a:gd name="connsiteX2" fmla="*/ 2634752 w 2634752"/>
              <a:gd name="connsiteY2" fmla="*/ 2772228 h 2772228"/>
              <a:gd name="connsiteX3" fmla="*/ 0 w 2634752"/>
              <a:gd name="connsiteY3" fmla="*/ 2772228 h 2772228"/>
            </a:gdLst>
            <a:ahLst/>
            <a:cxnLst>
              <a:cxn ang="0">
                <a:pos x="connsiteX0" y="connsiteY0"/>
              </a:cxn>
              <a:cxn ang="0">
                <a:pos x="connsiteX1" y="connsiteY1"/>
              </a:cxn>
              <a:cxn ang="0">
                <a:pos x="connsiteX2" y="connsiteY2"/>
              </a:cxn>
              <a:cxn ang="0">
                <a:pos x="connsiteX3" y="connsiteY3"/>
              </a:cxn>
            </a:cxnLst>
            <a:rect l="l" t="t" r="r" b="b"/>
            <a:pathLst>
              <a:path w="2634752" h="2772228">
                <a:moveTo>
                  <a:pt x="0" y="0"/>
                </a:moveTo>
                <a:lnTo>
                  <a:pt x="2634752" y="0"/>
                </a:lnTo>
                <a:lnTo>
                  <a:pt x="2634752" y="2772228"/>
                </a:lnTo>
                <a:lnTo>
                  <a:pt x="0" y="2772228"/>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4" name="Picture Placeholder 6">
            <a:extLst>
              <a:ext uri="{FF2B5EF4-FFF2-40B4-BE49-F238E27FC236}">
                <a16:creationId xmlns:a16="http://schemas.microsoft.com/office/drawing/2014/main" id="{ED8B7BFD-BD06-4C60-83BC-6CDCA155A1B5}"/>
              </a:ext>
            </a:extLst>
          </p:cNvPr>
          <p:cNvSpPr>
            <a:spLocks noGrp="1"/>
          </p:cNvSpPr>
          <p:nvPr>
            <p:ph type="pic" sz="quarter" idx="10"/>
          </p:nvPr>
        </p:nvSpPr>
        <p:spPr>
          <a:xfrm>
            <a:off x="1277254" y="2066472"/>
            <a:ext cx="2634752" cy="2772228"/>
          </a:xfrm>
          <a:custGeom>
            <a:avLst/>
            <a:gdLst>
              <a:gd name="connsiteX0" fmla="*/ 0 w 2634752"/>
              <a:gd name="connsiteY0" fmla="*/ 0 h 2772228"/>
              <a:gd name="connsiteX1" fmla="*/ 2634752 w 2634752"/>
              <a:gd name="connsiteY1" fmla="*/ 0 h 2772228"/>
              <a:gd name="connsiteX2" fmla="*/ 2634752 w 2634752"/>
              <a:gd name="connsiteY2" fmla="*/ 2772228 h 2772228"/>
              <a:gd name="connsiteX3" fmla="*/ 0 w 2634752"/>
              <a:gd name="connsiteY3" fmla="*/ 2772228 h 2772228"/>
            </a:gdLst>
            <a:ahLst/>
            <a:cxnLst>
              <a:cxn ang="0">
                <a:pos x="connsiteX0" y="connsiteY0"/>
              </a:cxn>
              <a:cxn ang="0">
                <a:pos x="connsiteX1" y="connsiteY1"/>
              </a:cxn>
              <a:cxn ang="0">
                <a:pos x="connsiteX2" y="connsiteY2"/>
              </a:cxn>
              <a:cxn ang="0">
                <a:pos x="connsiteX3" y="connsiteY3"/>
              </a:cxn>
            </a:cxnLst>
            <a:rect l="l" t="t" r="r" b="b"/>
            <a:pathLst>
              <a:path w="2634752" h="2772228">
                <a:moveTo>
                  <a:pt x="0" y="0"/>
                </a:moveTo>
                <a:lnTo>
                  <a:pt x="2634752" y="0"/>
                </a:lnTo>
                <a:lnTo>
                  <a:pt x="2634752" y="2772228"/>
                </a:lnTo>
                <a:lnTo>
                  <a:pt x="0" y="2772228"/>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4257010677"/>
      </p:ext>
    </p:extLst>
  </p:cSld>
  <p:clrMapOvr>
    <a:masterClrMapping/>
  </p:clrMapOvr>
  <p:transition spd="med">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3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984A56F0-08BD-4EBF-B159-D7954C2A47F3}"/>
              </a:ext>
            </a:extLst>
          </p:cNvPr>
          <p:cNvSpPr>
            <a:spLocks noGrp="1"/>
          </p:cNvSpPr>
          <p:nvPr>
            <p:ph type="pic" sz="quarter" idx="10" hasCustomPrompt="1"/>
          </p:nvPr>
        </p:nvSpPr>
        <p:spPr>
          <a:xfrm>
            <a:off x="0" y="2210141"/>
            <a:ext cx="5657850" cy="4647859"/>
          </a:xfrm>
          <a:custGeom>
            <a:avLst/>
            <a:gdLst>
              <a:gd name="connsiteX0" fmla="*/ 0 w 5657850"/>
              <a:gd name="connsiteY0" fmla="*/ 0 h 4647859"/>
              <a:gd name="connsiteX1" fmla="*/ 5657850 w 5657850"/>
              <a:gd name="connsiteY1" fmla="*/ 0 h 4647859"/>
              <a:gd name="connsiteX2" fmla="*/ 5657850 w 5657850"/>
              <a:gd name="connsiteY2" fmla="*/ 4647859 h 4647859"/>
              <a:gd name="connsiteX3" fmla="*/ 0 w 5657850"/>
              <a:gd name="connsiteY3" fmla="*/ 4647859 h 4647859"/>
            </a:gdLst>
            <a:ahLst/>
            <a:cxnLst>
              <a:cxn ang="0">
                <a:pos x="connsiteX0" y="connsiteY0"/>
              </a:cxn>
              <a:cxn ang="0">
                <a:pos x="connsiteX1" y="connsiteY1"/>
              </a:cxn>
              <a:cxn ang="0">
                <a:pos x="connsiteX2" y="connsiteY2"/>
              </a:cxn>
              <a:cxn ang="0">
                <a:pos x="connsiteX3" y="connsiteY3"/>
              </a:cxn>
            </a:cxnLst>
            <a:rect l="l" t="t" r="r" b="b"/>
            <a:pathLst>
              <a:path w="5657850" h="4647859">
                <a:moveTo>
                  <a:pt x="0" y="0"/>
                </a:moveTo>
                <a:lnTo>
                  <a:pt x="5657850" y="0"/>
                </a:lnTo>
                <a:lnTo>
                  <a:pt x="5657850" y="4647859"/>
                </a:lnTo>
                <a:lnTo>
                  <a:pt x="0" y="4647859"/>
                </a:lnTo>
                <a:close/>
              </a:path>
            </a:pathLst>
          </a:custGeom>
          <a:solidFill>
            <a:schemeClr val="bg1">
              <a:lumMod val="10000"/>
              <a:lumOff val="90000"/>
            </a:schemeClr>
          </a:solidFill>
        </p:spPr>
        <p:txBody>
          <a:bodyPr wrap="square">
            <a:noAutofit/>
          </a:bodyPr>
          <a:lstStyle/>
          <a:p>
            <a:r>
              <a:rPr lang="en-US"/>
              <a:t> </a:t>
            </a:r>
          </a:p>
        </p:txBody>
      </p:sp>
    </p:spTree>
    <p:extLst>
      <p:ext uri="{BB962C8B-B14F-4D97-AF65-F5344CB8AC3E}">
        <p14:creationId xmlns:p14="http://schemas.microsoft.com/office/powerpoint/2010/main" val="808866557"/>
      </p:ext>
    </p:extLst>
  </p:cSld>
  <p:clrMapOvr>
    <a:masterClrMapping/>
  </p:clrMapOvr>
  <p:transition spd="med">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4_Title Here">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3ECBECAD-EC5E-42E9-8BA7-3EE56C55A2AF}"/>
              </a:ext>
            </a:extLst>
          </p:cNvPr>
          <p:cNvSpPr>
            <a:spLocks noGrp="1"/>
          </p:cNvSpPr>
          <p:nvPr>
            <p:ph type="pic" sz="quarter" idx="10"/>
          </p:nvPr>
        </p:nvSpPr>
        <p:spPr>
          <a:xfrm>
            <a:off x="1506590" y="0"/>
            <a:ext cx="3340459" cy="3956844"/>
          </a:xfrm>
          <a:prstGeom prst="rect">
            <a:avLst/>
          </a:prstGeom>
          <a:solidFill>
            <a:schemeClr val="bg1">
              <a:lumMod val="10000"/>
              <a:lumOff val="90000"/>
            </a:schemeClr>
          </a:solidFill>
        </p:spPr>
        <p:txBody>
          <a:bodyPr/>
          <a:lstStyle/>
          <a:p>
            <a:endParaRPr lang="en-US"/>
          </a:p>
        </p:txBody>
      </p:sp>
      <p:sp>
        <p:nvSpPr>
          <p:cNvPr id="3" name="Picture Placeholder 5">
            <a:extLst>
              <a:ext uri="{FF2B5EF4-FFF2-40B4-BE49-F238E27FC236}">
                <a16:creationId xmlns:a16="http://schemas.microsoft.com/office/drawing/2014/main" id="{3F6BFF02-FE5F-46F9-B14A-3B8116160D1A}"/>
              </a:ext>
            </a:extLst>
          </p:cNvPr>
          <p:cNvSpPr>
            <a:spLocks noGrp="1"/>
          </p:cNvSpPr>
          <p:nvPr>
            <p:ph type="pic" sz="quarter" idx="11"/>
          </p:nvPr>
        </p:nvSpPr>
        <p:spPr>
          <a:xfrm>
            <a:off x="7683782" y="3429000"/>
            <a:ext cx="2162687" cy="2734469"/>
          </a:xfrm>
          <a:prstGeom prst="rect">
            <a:avLst/>
          </a:prstGeom>
          <a:solidFill>
            <a:schemeClr val="bg1">
              <a:lumMod val="10000"/>
              <a:lumOff val="90000"/>
            </a:schemeClr>
          </a:solidFill>
        </p:spPr>
        <p:txBody>
          <a:bodyPr/>
          <a:lstStyle/>
          <a:p>
            <a:endParaRPr lang="en-US"/>
          </a:p>
        </p:txBody>
      </p:sp>
      <p:sp>
        <p:nvSpPr>
          <p:cNvPr id="4" name="Picture Placeholder 5">
            <a:extLst>
              <a:ext uri="{FF2B5EF4-FFF2-40B4-BE49-F238E27FC236}">
                <a16:creationId xmlns:a16="http://schemas.microsoft.com/office/drawing/2014/main" id="{539E139D-0397-4C5A-A620-5AC561E0B1ED}"/>
              </a:ext>
            </a:extLst>
          </p:cNvPr>
          <p:cNvSpPr>
            <a:spLocks noGrp="1"/>
          </p:cNvSpPr>
          <p:nvPr>
            <p:ph type="pic" sz="quarter" idx="12"/>
          </p:nvPr>
        </p:nvSpPr>
        <p:spPr>
          <a:xfrm>
            <a:off x="10029314" y="3429000"/>
            <a:ext cx="2162687" cy="2734469"/>
          </a:xfrm>
          <a:prstGeom prst="rect">
            <a:avLst/>
          </a:prstGeom>
          <a:solidFill>
            <a:schemeClr val="bg1">
              <a:lumMod val="10000"/>
              <a:lumOff val="90000"/>
            </a:schemeClr>
          </a:solidFill>
        </p:spPr>
        <p:txBody>
          <a:bodyPr/>
          <a:lstStyle/>
          <a:p>
            <a:endParaRPr lang="en-US"/>
          </a:p>
        </p:txBody>
      </p:sp>
    </p:spTree>
    <p:extLst>
      <p:ext uri="{BB962C8B-B14F-4D97-AF65-F5344CB8AC3E}">
        <p14:creationId xmlns:p14="http://schemas.microsoft.com/office/powerpoint/2010/main" val="2195577280"/>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He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31394CD-7E36-482B-A5D5-1203CCD981C5}"/>
              </a:ext>
            </a:extLst>
          </p:cNvPr>
          <p:cNvSpPr>
            <a:spLocks noGrp="1"/>
          </p:cNvSpPr>
          <p:nvPr>
            <p:ph type="pic" sz="quarter" idx="10"/>
          </p:nvPr>
        </p:nvSpPr>
        <p:spPr>
          <a:xfrm>
            <a:off x="0" y="3249073"/>
            <a:ext cx="12192000" cy="3087403"/>
          </a:xfrm>
          <a:custGeom>
            <a:avLst/>
            <a:gdLst>
              <a:gd name="connsiteX0" fmla="*/ 0 w 12192000"/>
              <a:gd name="connsiteY0" fmla="*/ 0 h 3087403"/>
              <a:gd name="connsiteX1" fmla="*/ 12192000 w 12192000"/>
              <a:gd name="connsiteY1" fmla="*/ 0 h 3087403"/>
              <a:gd name="connsiteX2" fmla="*/ 12192000 w 12192000"/>
              <a:gd name="connsiteY2" fmla="*/ 3087403 h 3087403"/>
              <a:gd name="connsiteX3" fmla="*/ 0 w 12192000"/>
              <a:gd name="connsiteY3" fmla="*/ 3087403 h 3087403"/>
            </a:gdLst>
            <a:ahLst/>
            <a:cxnLst>
              <a:cxn ang="0">
                <a:pos x="connsiteX0" y="connsiteY0"/>
              </a:cxn>
              <a:cxn ang="0">
                <a:pos x="connsiteX1" y="connsiteY1"/>
              </a:cxn>
              <a:cxn ang="0">
                <a:pos x="connsiteX2" y="connsiteY2"/>
              </a:cxn>
              <a:cxn ang="0">
                <a:pos x="connsiteX3" y="connsiteY3"/>
              </a:cxn>
            </a:cxnLst>
            <a:rect l="l" t="t" r="r" b="b"/>
            <a:pathLst>
              <a:path w="12192000" h="3087403">
                <a:moveTo>
                  <a:pt x="0" y="0"/>
                </a:moveTo>
                <a:lnTo>
                  <a:pt x="12192000" y="0"/>
                </a:lnTo>
                <a:lnTo>
                  <a:pt x="12192000" y="3087403"/>
                </a:lnTo>
                <a:lnTo>
                  <a:pt x="0" y="3087403"/>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3293247121"/>
      </p:ext>
    </p:extLst>
  </p:cSld>
  <p:clrMapOvr>
    <a:masterClrMapping/>
  </p:clrMapOvr>
  <p:transition spd="med">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5_Title Here">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4A748437-CAB1-4274-83DF-569F4528D3C7}"/>
              </a:ext>
            </a:extLst>
          </p:cNvPr>
          <p:cNvSpPr>
            <a:spLocks noGrp="1"/>
          </p:cNvSpPr>
          <p:nvPr>
            <p:ph type="pic" sz="quarter" idx="12"/>
          </p:nvPr>
        </p:nvSpPr>
        <p:spPr>
          <a:xfrm>
            <a:off x="7920035" y="1789396"/>
            <a:ext cx="2825753" cy="3272781"/>
          </a:xfrm>
          <a:custGeom>
            <a:avLst/>
            <a:gdLst>
              <a:gd name="connsiteX0" fmla="*/ 0 w 2825753"/>
              <a:gd name="connsiteY0" fmla="*/ 0 h 3272781"/>
              <a:gd name="connsiteX1" fmla="*/ 2825753 w 2825753"/>
              <a:gd name="connsiteY1" fmla="*/ 0 h 3272781"/>
              <a:gd name="connsiteX2" fmla="*/ 2825753 w 2825753"/>
              <a:gd name="connsiteY2" fmla="*/ 3272781 h 3272781"/>
              <a:gd name="connsiteX3" fmla="*/ 0 w 2825753"/>
              <a:gd name="connsiteY3" fmla="*/ 3272781 h 3272781"/>
            </a:gdLst>
            <a:ahLst/>
            <a:cxnLst>
              <a:cxn ang="0">
                <a:pos x="connsiteX0" y="connsiteY0"/>
              </a:cxn>
              <a:cxn ang="0">
                <a:pos x="connsiteX1" y="connsiteY1"/>
              </a:cxn>
              <a:cxn ang="0">
                <a:pos x="connsiteX2" y="connsiteY2"/>
              </a:cxn>
              <a:cxn ang="0">
                <a:pos x="connsiteX3" y="connsiteY3"/>
              </a:cxn>
            </a:cxnLst>
            <a:rect l="l" t="t" r="r" b="b"/>
            <a:pathLst>
              <a:path w="2825753" h="3272781">
                <a:moveTo>
                  <a:pt x="0" y="0"/>
                </a:moveTo>
                <a:lnTo>
                  <a:pt x="2825753" y="0"/>
                </a:lnTo>
                <a:lnTo>
                  <a:pt x="2825753" y="3272781"/>
                </a:lnTo>
                <a:lnTo>
                  <a:pt x="0" y="3272781"/>
                </a:lnTo>
                <a:close/>
              </a:path>
            </a:pathLst>
          </a:custGeom>
          <a:solidFill>
            <a:schemeClr val="bg1">
              <a:lumMod val="10000"/>
              <a:lumOff val="90000"/>
            </a:schemeClr>
          </a:solidFill>
        </p:spPr>
        <p:txBody>
          <a:bodyPr wrap="square">
            <a:noAutofit/>
          </a:bodyPr>
          <a:lstStyle/>
          <a:p>
            <a:endParaRPr lang="en-ID"/>
          </a:p>
        </p:txBody>
      </p:sp>
      <p:sp>
        <p:nvSpPr>
          <p:cNvPr id="13" name="Picture Placeholder 12">
            <a:extLst>
              <a:ext uri="{FF2B5EF4-FFF2-40B4-BE49-F238E27FC236}">
                <a16:creationId xmlns:a16="http://schemas.microsoft.com/office/drawing/2014/main" id="{BA588A39-2AC9-4C03-A8DD-9ACB3583DC0E}"/>
              </a:ext>
            </a:extLst>
          </p:cNvPr>
          <p:cNvSpPr>
            <a:spLocks noGrp="1"/>
          </p:cNvSpPr>
          <p:nvPr>
            <p:ph type="pic" sz="quarter" idx="11"/>
          </p:nvPr>
        </p:nvSpPr>
        <p:spPr>
          <a:xfrm>
            <a:off x="4683124" y="1789397"/>
            <a:ext cx="2825751" cy="3262071"/>
          </a:xfrm>
          <a:custGeom>
            <a:avLst/>
            <a:gdLst>
              <a:gd name="connsiteX0" fmla="*/ 0 w 2825751"/>
              <a:gd name="connsiteY0" fmla="*/ 0 h 3262071"/>
              <a:gd name="connsiteX1" fmla="*/ 2825751 w 2825751"/>
              <a:gd name="connsiteY1" fmla="*/ 0 h 3262071"/>
              <a:gd name="connsiteX2" fmla="*/ 2825751 w 2825751"/>
              <a:gd name="connsiteY2" fmla="*/ 3262071 h 3262071"/>
              <a:gd name="connsiteX3" fmla="*/ 0 w 2825751"/>
              <a:gd name="connsiteY3" fmla="*/ 3262071 h 3262071"/>
            </a:gdLst>
            <a:ahLst/>
            <a:cxnLst>
              <a:cxn ang="0">
                <a:pos x="connsiteX0" y="connsiteY0"/>
              </a:cxn>
              <a:cxn ang="0">
                <a:pos x="connsiteX1" y="connsiteY1"/>
              </a:cxn>
              <a:cxn ang="0">
                <a:pos x="connsiteX2" y="connsiteY2"/>
              </a:cxn>
              <a:cxn ang="0">
                <a:pos x="connsiteX3" y="connsiteY3"/>
              </a:cxn>
            </a:cxnLst>
            <a:rect l="l" t="t" r="r" b="b"/>
            <a:pathLst>
              <a:path w="2825751" h="3262071">
                <a:moveTo>
                  <a:pt x="0" y="0"/>
                </a:moveTo>
                <a:lnTo>
                  <a:pt x="2825751" y="0"/>
                </a:lnTo>
                <a:lnTo>
                  <a:pt x="2825751" y="3262071"/>
                </a:lnTo>
                <a:lnTo>
                  <a:pt x="0" y="3262071"/>
                </a:lnTo>
                <a:close/>
              </a:path>
            </a:pathLst>
          </a:custGeom>
          <a:solidFill>
            <a:schemeClr val="bg1">
              <a:lumMod val="10000"/>
              <a:lumOff val="90000"/>
            </a:schemeClr>
          </a:solidFill>
        </p:spPr>
        <p:txBody>
          <a:bodyPr wrap="square">
            <a:noAutofit/>
          </a:bodyPr>
          <a:lstStyle/>
          <a:p>
            <a:endParaRPr lang="en-ID"/>
          </a:p>
        </p:txBody>
      </p:sp>
      <p:sp>
        <p:nvSpPr>
          <p:cNvPr id="10" name="Picture Placeholder 9">
            <a:extLst>
              <a:ext uri="{FF2B5EF4-FFF2-40B4-BE49-F238E27FC236}">
                <a16:creationId xmlns:a16="http://schemas.microsoft.com/office/drawing/2014/main" id="{09D12D46-FC58-4B12-8367-D58D3AB62667}"/>
              </a:ext>
            </a:extLst>
          </p:cNvPr>
          <p:cNvSpPr>
            <a:spLocks noGrp="1"/>
          </p:cNvSpPr>
          <p:nvPr>
            <p:ph type="pic" sz="quarter" idx="10"/>
          </p:nvPr>
        </p:nvSpPr>
        <p:spPr>
          <a:xfrm>
            <a:off x="1446212" y="1789397"/>
            <a:ext cx="2825750" cy="3262070"/>
          </a:xfrm>
          <a:custGeom>
            <a:avLst/>
            <a:gdLst>
              <a:gd name="connsiteX0" fmla="*/ 0 w 2825750"/>
              <a:gd name="connsiteY0" fmla="*/ 0 h 3262070"/>
              <a:gd name="connsiteX1" fmla="*/ 2825750 w 2825750"/>
              <a:gd name="connsiteY1" fmla="*/ 0 h 3262070"/>
              <a:gd name="connsiteX2" fmla="*/ 2825750 w 2825750"/>
              <a:gd name="connsiteY2" fmla="*/ 3262070 h 3262070"/>
              <a:gd name="connsiteX3" fmla="*/ 0 w 2825750"/>
              <a:gd name="connsiteY3" fmla="*/ 3262070 h 3262070"/>
            </a:gdLst>
            <a:ahLst/>
            <a:cxnLst>
              <a:cxn ang="0">
                <a:pos x="connsiteX0" y="connsiteY0"/>
              </a:cxn>
              <a:cxn ang="0">
                <a:pos x="connsiteX1" y="connsiteY1"/>
              </a:cxn>
              <a:cxn ang="0">
                <a:pos x="connsiteX2" y="connsiteY2"/>
              </a:cxn>
              <a:cxn ang="0">
                <a:pos x="connsiteX3" y="connsiteY3"/>
              </a:cxn>
            </a:cxnLst>
            <a:rect l="l" t="t" r="r" b="b"/>
            <a:pathLst>
              <a:path w="2825750" h="3262070">
                <a:moveTo>
                  <a:pt x="0" y="0"/>
                </a:moveTo>
                <a:lnTo>
                  <a:pt x="2825750" y="0"/>
                </a:lnTo>
                <a:lnTo>
                  <a:pt x="2825750" y="3262070"/>
                </a:lnTo>
                <a:lnTo>
                  <a:pt x="0" y="3262070"/>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1397920666"/>
      </p:ext>
    </p:extLst>
  </p:cSld>
  <p:clrMapOvr>
    <a:masterClrMapping/>
  </p:clrMapOvr>
  <p:transition spd="med">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6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7FB410F0-48C3-4780-BC1C-4CFB7D35636D}"/>
              </a:ext>
            </a:extLst>
          </p:cNvPr>
          <p:cNvSpPr>
            <a:spLocks noGrp="1"/>
          </p:cNvSpPr>
          <p:nvPr>
            <p:ph type="pic" sz="quarter" idx="10"/>
          </p:nvPr>
        </p:nvSpPr>
        <p:spPr>
          <a:xfrm>
            <a:off x="6534150" y="1378260"/>
            <a:ext cx="5657850" cy="4101480"/>
          </a:xfrm>
          <a:custGeom>
            <a:avLst/>
            <a:gdLst>
              <a:gd name="connsiteX0" fmla="*/ 0 w 5657850"/>
              <a:gd name="connsiteY0" fmla="*/ 3028779 h 4101480"/>
              <a:gd name="connsiteX1" fmla="*/ 5657850 w 5657850"/>
              <a:gd name="connsiteY1" fmla="*/ 3028779 h 4101480"/>
              <a:gd name="connsiteX2" fmla="*/ 5657850 w 5657850"/>
              <a:gd name="connsiteY2" fmla="*/ 4101480 h 4101480"/>
              <a:gd name="connsiteX3" fmla="*/ 0 w 5657850"/>
              <a:gd name="connsiteY3" fmla="*/ 4101480 h 4101480"/>
              <a:gd name="connsiteX4" fmla="*/ 0 w 5657850"/>
              <a:gd name="connsiteY4" fmla="*/ 0 h 4101480"/>
              <a:gd name="connsiteX5" fmla="*/ 5657850 w 5657850"/>
              <a:gd name="connsiteY5" fmla="*/ 0 h 4101480"/>
              <a:gd name="connsiteX6" fmla="*/ 5657850 w 5657850"/>
              <a:gd name="connsiteY6" fmla="*/ 2831759 h 4101480"/>
              <a:gd name="connsiteX7" fmla="*/ 0 w 5657850"/>
              <a:gd name="connsiteY7" fmla="*/ 2831759 h 410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57850" h="4101480">
                <a:moveTo>
                  <a:pt x="0" y="3028779"/>
                </a:moveTo>
                <a:lnTo>
                  <a:pt x="5657850" y="3028779"/>
                </a:lnTo>
                <a:lnTo>
                  <a:pt x="5657850" y="4101480"/>
                </a:lnTo>
                <a:lnTo>
                  <a:pt x="0" y="4101480"/>
                </a:lnTo>
                <a:close/>
                <a:moveTo>
                  <a:pt x="0" y="0"/>
                </a:moveTo>
                <a:lnTo>
                  <a:pt x="5657850" y="0"/>
                </a:lnTo>
                <a:lnTo>
                  <a:pt x="5657850" y="2831759"/>
                </a:lnTo>
                <a:lnTo>
                  <a:pt x="0" y="2831759"/>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3230942134"/>
      </p:ext>
    </p:extLst>
  </p:cSld>
  <p:clrMapOvr>
    <a:masterClrMapping/>
  </p:clrMapOvr>
  <p:transition spd="med">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sp>
        <p:nvSpPr>
          <p:cNvPr id="2" name="Picture Placeholder 7"/>
          <p:cNvSpPr>
            <a:spLocks noGrp="1"/>
          </p:cNvSpPr>
          <p:nvPr>
            <p:ph type="pic" sz="quarter" idx="13"/>
          </p:nvPr>
        </p:nvSpPr>
        <p:spPr>
          <a:xfrm>
            <a:off x="6804659" y="1082040"/>
            <a:ext cx="1810703" cy="3901440"/>
          </a:xfrm>
          <a:custGeom>
            <a:avLst/>
            <a:gdLst>
              <a:gd name="connsiteX0" fmla="*/ 157006 w 1810703"/>
              <a:gd name="connsiteY0" fmla="*/ 0 h 3901440"/>
              <a:gd name="connsiteX1" fmla="*/ 1653697 w 1810703"/>
              <a:gd name="connsiteY1" fmla="*/ 0 h 3901440"/>
              <a:gd name="connsiteX2" fmla="*/ 1810703 w 1810703"/>
              <a:gd name="connsiteY2" fmla="*/ 157006 h 3901440"/>
              <a:gd name="connsiteX3" fmla="*/ 1810703 w 1810703"/>
              <a:gd name="connsiteY3" fmla="*/ 3744434 h 3901440"/>
              <a:gd name="connsiteX4" fmla="*/ 1653697 w 1810703"/>
              <a:gd name="connsiteY4" fmla="*/ 3901440 h 3901440"/>
              <a:gd name="connsiteX5" fmla="*/ 157006 w 1810703"/>
              <a:gd name="connsiteY5" fmla="*/ 3901440 h 3901440"/>
              <a:gd name="connsiteX6" fmla="*/ 0 w 1810703"/>
              <a:gd name="connsiteY6" fmla="*/ 3744434 h 3901440"/>
              <a:gd name="connsiteX7" fmla="*/ 0 w 1810703"/>
              <a:gd name="connsiteY7" fmla="*/ 157006 h 3901440"/>
              <a:gd name="connsiteX8" fmla="*/ 157006 w 1810703"/>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0703" h="3901440">
                <a:moveTo>
                  <a:pt x="157006" y="0"/>
                </a:moveTo>
                <a:lnTo>
                  <a:pt x="1653697" y="0"/>
                </a:lnTo>
                <a:cubicBezTo>
                  <a:pt x="1740409" y="0"/>
                  <a:pt x="1810703" y="70294"/>
                  <a:pt x="1810703" y="157006"/>
                </a:cubicBezTo>
                <a:lnTo>
                  <a:pt x="1810703" y="3744434"/>
                </a:lnTo>
                <a:cubicBezTo>
                  <a:pt x="1810703" y="3831146"/>
                  <a:pt x="1740409" y="3901440"/>
                  <a:pt x="1653697" y="3901440"/>
                </a:cubicBezTo>
                <a:lnTo>
                  <a:pt x="157006" y="3901440"/>
                </a:lnTo>
                <a:cubicBezTo>
                  <a:pt x="70294" y="3901440"/>
                  <a:pt x="0" y="3831146"/>
                  <a:pt x="0" y="3744434"/>
                </a:cubicBezTo>
                <a:lnTo>
                  <a:pt x="0" y="157006"/>
                </a:lnTo>
                <a:cubicBezTo>
                  <a:pt x="0" y="70294"/>
                  <a:pt x="70294" y="0"/>
                  <a:pt x="157006" y="0"/>
                </a:cubicBez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US"/>
          </a:p>
        </p:txBody>
      </p:sp>
      <p:sp>
        <p:nvSpPr>
          <p:cNvPr id="3" name="Picture Placeholder 6"/>
          <p:cNvSpPr>
            <a:spLocks noGrp="1"/>
          </p:cNvSpPr>
          <p:nvPr>
            <p:ph type="pic" sz="quarter" idx="14"/>
          </p:nvPr>
        </p:nvSpPr>
        <p:spPr>
          <a:xfrm>
            <a:off x="9341823" y="1904037"/>
            <a:ext cx="1810703" cy="3901440"/>
          </a:xfrm>
          <a:custGeom>
            <a:avLst/>
            <a:gdLst>
              <a:gd name="connsiteX0" fmla="*/ 157006 w 1810703"/>
              <a:gd name="connsiteY0" fmla="*/ 0 h 3901440"/>
              <a:gd name="connsiteX1" fmla="*/ 1653697 w 1810703"/>
              <a:gd name="connsiteY1" fmla="*/ 0 h 3901440"/>
              <a:gd name="connsiteX2" fmla="*/ 1810703 w 1810703"/>
              <a:gd name="connsiteY2" fmla="*/ 157006 h 3901440"/>
              <a:gd name="connsiteX3" fmla="*/ 1810703 w 1810703"/>
              <a:gd name="connsiteY3" fmla="*/ 3744434 h 3901440"/>
              <a:gd name="connsiteX4" fmla="*/ 1653697 w 1810703"/>
              <a:gd name="connsiteY4" fmla="*/ 3901440 h 3901440"/>
              <a:gd name="connsiteX5" fmla="*/ 157006 w 1810703"/>
              <a:gd name="connsiteY5" fmla="*/ 3901440 h 3901440"/>
              <a:gd name="connsiteX6" fmla="*/ 0 w 1810703"/>
              <a:gd name="connsiteY6" fmla="*/ 3744434 h 3901440"/>
              <a:gd name="connsiteX7" fmla="*/ 0 w 1810703"/>
              <a:gd name="connsiteY7" fmla="*/ 157006 h 3901440"/>
              <a:gd name="connsiteX8" fmla="*/ 157006 w 1810703"/>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0703" h="3901440">
                <a:moveTo>
                  <a:pt x="157006" y="0"/>
                </a:moveTo>
                <a:lnTo>
                  <a:pt x="1653697" y="0"/>
                </a:lnTo>
                <a:cubicBezTo>
                  <a:pt x="1740409" y="0"/>
                  <a:pt x="1810703" y="70294"/>
                  <a:pt x="1810703" y="157006"/>
                </a:cubicBezTo>
                <a:lnTo>
                  <a:pt x="1810703" y="3744434"/>
                </a:lnTo>
                <a:cubicBezTo>
                  <a:pt x="1810703" y="3831146"/>
                  <a:pt x="1740409" y="3901440"/>
                  <a:pt x="1653697" y="3901440"/>
                </a:cubicBezTo>
                <a:lnTo>
                  <a:pt x="157006" y="3901440"/>
                </a:lnTo>
                <a:cubicBezTo>
                  <a:pt x="70294" y="3901440"/>
                  <a:pt x="0" y="3831146"/>
                  <a:pt x="0" y="3744434"/>
                </a:cubicBezTo>
                <a:lnTo>
                  <a:pt x="0" y="157006"/>
                </a:lnTo>
                <a:cubicBezTo>
                  <a:pt x="0" y="70294"/>
                  <a:pt x="70294" y="0"/>
                  <a:pt x="157006" y="0"/>
                </a:cubicBez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21190746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DDDFD76-D689-48CB-A85B-3BD591B3FC21}"/>
              </a:ext>
            </a:extLst>
          </p:cNvPr>
          <p:cNvSpPr>
            <a:spLocks noGrp="1"/>
          </p:cNvSpPr>
          <p:nvPr>
            <p:ph type="pic" sz="quarter" idx="10"/>
          </p:nvPr>
        </p:nvSpPr>
        <p:spPr>
          <a:xfrm>
            <a:off x="5787768" y="1884218"/>
            <a:ext cx="4521168" cy="2815324"/>
          </a:xfrm>
          <a:custGeom>
            <a:avLst/>
            <a:gdLst>
              <a:gd name="connsiteX0" fmla="*/ 0 w 4521168"/>
              <a:gd name="connsiteY0" fmla="*/ 0 h 2815324"/>
              <a:gd name="connsiteX1" fmla="*/ 4521168 w 4521168"/>
              <a:gd name="connsiteY1" fmla="*/ 0 h 2815324"/>
              <a:gd name="connsiteX2" fmla="*/ 4521168 w 4521168"/>
              <a:gd name="connsiteY2" fmla="*/ 2815324 h 2815324"/>
              <a:gd name="connsiteX3" fmla="*/ 0 w 4521168"/>
              <a:gd name="connsiteY3" fmla="*/ 2815324 h 2815324"/>
            </a:gdLst>
            <a:ahLst/>
            <a:cxnLst>
              <a:cxn ang="0">
                <a:pos x="connsiteX0" y="connsiteY0"/>
              </a:cxn>
              <a:cxn ang="0">
                <a:pos x="connsiteX1" y="connsiteY1"/>
              </a:cxn>
              <a:cxn ang="0">
                <a:pos x="connsiteX2" y="connsiteY2"/>
              </a:cxn>
              <a:cxn ang="0">
                <a:pos x="connsiteX3" y="connsiteY3"/>
              </a:cxn>
            </a:cxnLst>
            <a:rect l="l" t="t" r="r" b="b"/>
            <a:pathLst>
              <a:path w="4521168" h="2815324">
                <a:moveTo>
                  <a:pt x="0" y="0"/>
                </a:moveTo>
                <a:lnTo>
                  <a:pt x="4521168" y="0"/>
                </a:lnTo>
                <a:lnTo>
                  <a:pt x="4521168" y="2815324"/>
                </a:lnTo>
                <a:lnTo>
                  <a:pt x="0" y="2815324"/>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22309588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9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0BDE65DC-FAAD-404E-8FAE-F432282FD8FD}"/>
              </a:ext>
            </a:extLst>
          </p:cNvPr>
          <p:cNvSpPr>
            <a:spLocks noGrp="1"/>
          </p:cNvSpPr>
          <p:nvPr>
            <p:ph type="pic" sz="quarter" idx="10" hasCustomPrompt="1"/>
          </p:nvPr>
        </p:nvSpPr>
        <p:spPr>
          <a:xfrm>
            <a:off x="-763936" y="1754812"/>
            <a:ext cx="5632451" cy="3520875"/>
          </a:xfrm>
          <a:custGeom>
            <a:avLst/>
            <a:gdLst>
              <a:gd name="connsiteX0" fmla="*/ 0 w 5632451"/>
              <a:gd name="connsiteY0" fmla="*/ 0 h 3520875"/>
              <a:gd name="connsiteX1" fmla="*/ 5632451 w 5632451"/>
              <a:gd name="connsiteY1" fmla="*/ 0 h 3520875"/>
              <a:gd name="connsiteX2" fmla="*/ 5632451 w 5632451"/>
              <a:gd name="connsiteY2" fmla="*/ 3520875 h 3520875"/>
              <a:gd name="connsiteX3" fmla="*/ 0 w 5632451"/>
              <a:gd name="connsiteY3" fmla="*/ 3520875 h 3520875"/>
            </a:gdLst>
            <a:ahLst/>
            <a:cxnLst>
              <a:cxn ang="0">
                <a:pos x="connsiteX0" y="connsiteY0"/>
              </a:cxn>
              <a:cxn ang="0">
                <a:pos x="connsiteX1" y="connsiteY1"/>
              </a:cxn>
              <a:cxn ang="0">
                <a:pos x="connsiteX2" y="connsiteY2"/>
              </a:cxn>
              <a:cxn ang="0">
                <a:pos x="connsiteX3" y="connsiteY3"/>
              </a:cxn>
            </a:cxnLst>
            <a:rect l="l" t="t" r="r" b="b"/>
            <a:pathLst>
              <a:path w="5632451" h="3520875">
                <a:moveTo>
                  <a:pt x="0" y="0"/>
                </a:moveTo>
                <a:lnTo>
                  <a:pt x="5632451" y="0"/>
                </a:lnTo>
                <a:lnTo>
                  <a:pt x="5632451" y="3520875"/>
                </a:lnTo>
                <a:lnTo>
                  <a:pt x="0" y="3520875"/>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3984970652"/>
      </p:ext>
    </p:extLst>
  </p:cSld>
  <p:clrMapOvr>
    <a:masterClrMapping/>
  </p:clrMapOvr>
  <p:transition spd="med">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0_Title Here">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C0CD4EEE-A2D2-4319-8515-B60AB9A7FC24}"/>
              </a:ext>
            </a:extLst>
          </p:cNvPr>
          <p:cNvSpPr>
            <a:spLocks noGrp="1"/>
          </p:cNvSpPr>
          <p:nvPr>
            <p:ph type="pic" sz="quarter" idx="33" hasCustomPrompt="1"/>
          </p:nvPr>
        </p:nvSpPr>
        <p:spPr>
          <a:xfrm>
            <a:off x="2105024" y="1488433"/>
            <a:ext cx="2611755" cy="3663790"/>
          </a:xfrm>
          <a:custGeom>
            <a:avLst/>
            <a:gdLst>
              <a:gd name="connsiteX0" fmla="*/ 1928006 w 1944952"/>
              <a:gd name="connsiteY0" fmla="*/ 2726505 h 2728394"/>
              <a:gd name="connsiteX1" fmla="*/ 1944952 w 1944952"/>
              <a:gd name="connsiteY1" fmla="*/ 2726960 h 2728394"/>
              <a:gd name="connsiteX2" fmla="*/ 1928107 w 1944952"/>
              <a:gd name="connsiteY2" fmla="*/ 2728394 h 2728394"/>
              <a:gd name="connsiteX3" fmla="*/ 0 w 1944952"/>
              <a:gd name="connsiteY3" fmla="*/ 0 h 2728394"/>
              <a:gd name="connsiteX4" fmla="*/ 1793805 w 1944952"/>
              <a:gd name="connsiteY4" fmla="*/ 214948 h 2728394"/>
              <a:gd name="connsiteX5" fmla="*/ 1928006 w 1944952"/>
              <a:gd name="connsiteY5" fmla="*/ 2726505 h 2728394"/>
              <a:gd name="connsiteX6" fmla="*/ 59055 w 1944952"/>
              <a:gd name="connsiteY6" fmla="*/ 2676324 h 272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4952" h="2728394">
                <a:moveTo>
                  <a:pt x="1928006" y="2726505"/>
                </a:moveTo>
                <a:lnTo>
                  <a:pt x="1944952" y="2726960"/>
                </a:lnTo>
                <a:lnTo>
                  <a:pt x="1928107" y="2728394"/>
                </a:lnTo>
                <a:close/>
                <a:moveTo>
                  <a:pt x="0" y="0"/>
                </a:moveTo>
                <a:lnTo>
                  <a:pt x="1793805" y="214948"/>
                </a:lnTo>
                <a:lnTo>
                  <a:pt x="1928006" y="2726505"/>
                </a:lnTo>
                <a:lnTo>
                  <a:pt x="59055" y="2676324"/>
                </a:lnTo>
                <a:close/>
              </a:path>
            </a:pathLst>
          </a:custGeom>
          <a:solidFill>
            <a:schemeClr val="bg1">
              <a:lumMod val="10000"/>
              <a:lumOff val="90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476790269"/>
      </p:ext>
    </p:extLst>
  </p:cSld>
  <p:clrMapOvr>
    <a:masterClrMapping/>
  </p:clrMapOvr>
  <p:transition spd="med">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1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38F53E9B-FAB4-4987-B807-B102D9B2E42D}"/>
              </a:ext>
            </a:extLst>
          </p:cNvPr>
          <p:cNvSpPr>
            <a:spLocks noGrp="1"/>
          </p:cNvSpPr>
          <p:nvPr>
            <p:ph type="pic" sz="quarter" idx="10" hasCustomPrompt="1"/>
          </p:nvPr>
        </p:nvSpPr>
        <p:spPr>
          <a:xfrm>
            <a:off x="6312834" y="1134803"/>
            <a:ext cx="3695295" cy="2315740"/>
          </a:xfrm>
          <a:custGeom>
            <a:avLst/>
            <a:gdLst>
              <a:gd name="connsiteX0" fmla="*/ 2516627 w 3695295"/>
              <a:gd name="connsiteY0" fmla="*/ 834 h 2315740"/>
              <a:gd name="connsiteX1" fmla="*/ 2630277 w 3695295"/>
              <a:gd name="connsiteY1" fmla="*/ 23905 h 2315740"/>
              <a:gd name="connsiteX2" fmla="*/ 2772523 w 3695295"/>
              <a:gd name="connsiteY2" fmla="*/ 110676 h 2315740"/>
              <a:gd name="connsiteX3" fmla="*/ 3273455 w 3695295"/>
              <a:gd name="connsiteY3" fmla="*/ 514652 h 2315740"/>
              <a:gd name="connsiteX4" fmla="*/ 3574499 w 3695295"/>
              <a:gd name="connsiteY4" fmla="*/ 761069 h 2315740"/>
              <a:gd name="connsiteX5" fmla="*/ 3651024 w 3695295"/>
              <a:gd name="connsiteY5" fmla="*/ 835716 h 2315740"/>
              <a:gd name="connsiteX6" fmla="*/ 3683117 w 3695295"/>
              <a:gd name="connsiteY6" fmla="*/ 886447 h 2315740"/>
              <a:gd name="connsiteX7" fmla="*/ 3659393 w 3695295"/>
              <a:gd name="connsiteY7" fmla="*/ 1044591 h 2315740"/>
              <a:gd name="connsiteX8" fmla="*/ 3535677 w 3695295"/>
              <a:gd name="connsiteY8" fmla="*/ 1149103 h 2315740"/>
              <a:gd name="connsiteX9" fmla="*/ 3300739 w 3695295"/>
              <a:gd name="connsiteY9" fmla="*/ 1271525 h 2315740"/>
              <a:gd name="connsiteX10" fmla="*/ 3073186 w 3695295"/>
              <a:gd name="connsiteY10" fmla="*/ 1377100 h 2315740"/>
              <a:gd name="connsiteX11" fmla="*/ 2840083 w 3695295"/>
              <a:gd name="connsiteY11" fmla="*/ 1484162 h 2315740"/>
              <a:gd name="connsiteX12" fmla="*/ 2670620 w 3695295"/>
              <a:gd name="connsiteY12" fmla="*/ 1562278 h 2315740"/>
              <a:gd name="connsiteX13" fmla="*/ 2498382 w 3695295"/>
              <a:gd name="connsiteY13" fmla="*/ 1641137 h 2315740"/>
              <a:gd name="connsiteX14" fmla="*/ 2323368 w 3695295"/>
              <a:gd name="connsiteY14" fmla="*/ 1720740 h 2315740"/>
              <a:gd name="connsiteX15" fmla="*/ 2151130 w 3695295"/>
              <a:gd name="connsiteY15" fmla="*/ 1799599 h 2315740"/>
              <a:gd name="connsiteX16" fmla="*/ 1978892 w 3695295"/>
              <a:gd name="connsiteY16" fmla="*/ 1878458 h 2315740"/>
              <a:gd name="connsiteX17" fmla="*/ 1806654 w 3695295"/>
              <a:gd name="connsiteY17" fmla="*/ 1957318 h 2315740"/>
              <a:gd name="connsiteX18" fmla="*/ 1618505 w 3695295"/>
              <a:gd name="connsiteY18" fmla="*/ 2043414 h 2315740"/>
              <a:gd name="connsiteX19" fmla="*/ 1459402 w 3695295"/>
              <a:gd name="connsiteY19" fmla="*/ 2115780 h 2315740"/>
              <a:gd name="connsiteX20" fmla="*/ 1307882 w 3695295"/>
              <a:gd name="connsiteY20" fmla="*/ 2183141 h 2315740"/>
              <a:gd name="connsiteX21" fmla="*/ 1165978 w 3695295"/>
              <a:gd name="connsiteY21" fmla="*/ 2241978 h 2315740"/>
              <a:gd name="connsiteX22" fmla="*/ 1071061 w 3695295"/>
              <a:gd name="connsiteY22" fmla="*/ 2276332 h 2315740"/>
              <a:gd name="connsiteX23" fmla="*/ 1005933 w 3695295"/>
              <a:gd name="connsiteY23" fmla="*/ 2299730 h 2315740"/>
              <a:gd name="connsiteX24" fmla="*/ 767727 w 3695295"/>
              <a:gd name="connsiteY24" fmla="*/ 2310035 h 2315740"/>
              <a:gd name="connsiteX25" fmla="*/ 561198 w 3695295"/>
              <a:gd name="connsiteY25" fmla="*/ 2172098 h 2315740"/>
              <a:gd name="connsiteX26" fmla="*/ 425648 w 3695295"/>
              <a:gd name="connsiteY26" fmla="*/ 1943779 h 2315740"/>
              <a:gd name="connsiteX27" fmla="*/ 181409 w 3695295"/>
              <a:gd name="connsiteY27" fmla="*/ 1509677 h 2315740"/>
              <a:gd name="connsiteX28" fmla="*/ 37682 w 3695295"/>
              <a:gd name="connsiteY28" fmla="*/ 1250842 h 2315740"/>
              <a:gd name="connsiteX29" fmla="*/ 1850 w 3695295"/>
              <a:gd name="connsiteY29" fmla="*/ 1150423 h 2315740"/>
              <a:gd name="connsiteX30" fmla="*/ 53898 w 3695295"/>
              <a:gd name="connsiteY30" fmla="*/ 1011592 h 2315740"/>
              <a:gd name="connsiteX31" fmla="*/ 230896 w 3695295"/>
              <a:gd name="connsiteY31" fmla="*/ 883881 h 2315740"/>
              <a:gd name="connsiteX32" fmla="*/ 535224 w 3695295"/>
              <a:gd name="connsiteY32" fmla="*/ 742867 h 2315740"/>
              <a:gd name="connsiteX33" fmla="*/ 863988 w 3695295"/>
              <a:gd name="connsiteY33" fmla="*/ 604226 h 2315740"/>
              <a:gd name="connsiteX34" fmla="*/ 1233643 w 3695295"/>
              <a:gd name="connsiteY34" fmla="*/ 451654 h 2315740"/>
              <a:gd name="connsiteX35" fmla="*/ 1567958 w 3695295"/>
              <a:gd name="connsiteY35" fmla="*/ 311525 h 2315740"/>
              <a:gd name="connsiteX36" fmla="*/ 1932062 w 3695295"/>
              <a:gd name="connsiteY36" fmla="*/ 160442 h 2315740"/>
              <a:gd name="connsiteX37" fmla="*/ 2200703 w 3695295"/>
              <a:gd name="connsiteY37" fmla="*/ 52778 h 2315740"/>
              <a:gd name="connsiteX38" fmla="*/ 2238818 w 3695295"/>
              <a:gd name="connsiteY38" fmla="*/ 39591 h 2315740"/>
              <a:gd name="connsiteX39" fmla="*/ 2333190 w 3695295"/>
              <a:gd name="connsiteY39" fmla="*/ 14304 h 2315740"/>
              <a:gd name="connsiteX40" fmla="*/ 2399259 w 3695295"/>
              <a:gd name="connsiteY40" fmla="*/ 5522 h 2315740"/>
              <a:gd name="connsiteX41" fmla="*/ 2516627 w 3695295"/>
              <a:gd name="connsiteY41" fmla="*/ 834 h 231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695295" h="2315740">
                <a:moveTo>
                  <a:pt x="2516627" y="834"/>
                </a:moveTo>
                <a:cubicBezTo>
                  <a:pt x="2555523" y="3050"/>
                  <a:pt x="2593799" y="9891"/>
                  <a:pt x="2630277" y="23905"/>
                </a:cubicBezTo>
                <a:cubicBezTo>
                  <a:pt x="2682864" y="42522"/>
                  <a:pt x="2728065" y="77986"/>
                  <a:pt x="2772523" y="110676"/>
                </a:cubicBezTo>
                <a:cubicBezTo>
                  <a:pt x="2939996" y="247184"/>
                  <a:pt x="3106725" y="380917"/>
                  <a:pt x="3273455" y="514652"/>
                </a:cubicBezTo>
                <a:cubicBezTo>
                  <a:pt x="3373125" y="597964"/>
                  <a:pt x="3474828" y="677758"/>
                  <a:pt x="3574499" y="761069"/>
                </a:cubicBezTo>
                <a:cubicBezTo>
                  <a:pt x="3601362" y="783606"/>
                  <a:pt x="3628968" y="808917"/>
                  <a:pt x="3651024" y="835716"/>
                </a:cubicBezTo>
                <a:cubicBezTo>
                  <a:pt x="3665062" y="852026"/>
                  <a:pt x="3675758" y="869045"/>
                  <a:pt x="3683117" y="886447"/>
                </a:cubicBezTo>
                <a:cubicBezTo>
                  <a:pt x="3705194" y="938654"/>
                  <a:pt x="3697237" y="994308"/>
                  <a:pt x="3659393" y="1044591"/>
                </a:cubicBezTo>
                <a:cubicBezTo>
                  <a:pt x="3626679" y="1089038"/>
                  <a:pt x="3585440" y="1123876"/>
                  <a:pt x="3535677" y="1149103"/>
                </a:cubicBezTo>
                <a:cubicBezTo>
                  <a:pt x="3457612" y="1190836"/>
                  <a:pt x="3379547" y="1232567"/>
                  <a:pt x="3300739" y="1271525"/>
                </a:cubicBezTo>
                <a:cubicBezTo>
                  <a:pt x="3223963" y="1306964"/>
                  <a:pt x="3149962" y="1341660"/>
                  <a:pt x="3073186" y="1377100"/>
                </a:cubicBezTo>
                <a:cubicBezTo>
                  <a:pt x="2996411" y="1412539"/>
                  <a:pt x="2916858" y="1448723"/>
                  <a:pt x="2840083" y="1484162"/>
                </a:cubicBezTo>
                <a:cubicBezTo>
                  <a:pt x="2781249" y="1508846"/>
                  <a:pt x="2725935" y="1535562"/>
                  <a:pt x="2670620" y="1562278"/>
                </a:cubicBezTo>
                <a:cubicBezTo>
                  <a:pt x="2611786" y="1586962"/>
                  <a:pt x="2553697" y="1614421"/>
                  <a:pt x="2498382" y="1641137"/>
                </a:cubicBezTo>
                <a:cubicBezTo>
                  <a:pt x="2439548" y="1665821"/>
                  <a:pt x="2381458" y="1693281"/>
                  <a:pt x="2323368" y="1720740"/>
                </a:cubicBezTo>
                <a:cubicBezTo>
                  <a:pt x="2267310" y="1744680"/>
                  <a:pt x="2209220" y="1772140"/>
                  <a:pt x="2151130" y="1799599"/>
                </a:cubicBezTo>
                <a:cubicBezTo>
                  <a:pt x="2092297" y="1824284"/>
                  <a:pt x="2036982" y="1850999"/>
                  <a:pt x="1978892" y="1878458"/>
                </a:cubicBezTo>
                <a:cubicBezTo>
                  <a:pt x="1920802" y="1905918"/>
                  <a:pt x="1864745" y="1929858"/>
                  <a:pt x="1806654" y="1957318"/>
                </a:cubicBezTo>
                <a:cubicBezTo>
                  <a:pt x="1743013" y="1986264"/>
                  <a:pt x="1682147" y="2014468"/>
                  <a:pt x="1618505" y="2043414"/>
                </a:cubicBezTo>
                <a:cubicBezTo>
                  <a:pt x="1565223" y="2066611"/>
                  <a:pt x="1512685" y="2092583"/>
                  <a:pt x="1459402" y="2115780"/>
                </a:cubicBezTo>
                <a:cubicBezTo>
                  <a:pt x="1408896" y="2138234"/>
                  <a:pt x="1358388" y="2160687"/>
                  <a:pt x="1307882" y="2183141"/>
                </a:cubicBezTo>
                <a:cubicBezTo>
                  <a:pt x="1260151" y="2204851"/>
                  <a:pt x="1214452" y="2223043"/>
                  <a:pt x="1165978" y="2241978"/>
                </a:cubicBezTo>
                <a:cubicBezTo>
                  <a:pt x="1133414" y="2253677"/>
                  <a:pt x="1100850" y="2265377"/>
                  <a:pt x="1071061" y="2276332"/>
                </a:cubicBezTo>
                <a:cubicBezTo>
                  <a:pt x="1049600" y="2285056"/>
                  <a:pt x="1028139" y="2293780"/>
                  <a:pt x="1005933" y="2299730"/>
                </a:cubicBezTo>
                <a:cubicBezTo>
                  <a:pt x="926729" y="2315006"/>
                  <a:pt x="848071" y="2321215"/>
                  <a:pt x="767727" y="2310035"/>
                </a:cubicBezTo>
                <a:cubicBezTo>
                  <a:pt x="676827" y="2292762"/>
                  <a:pt x="608479" y="2248633"/>
                  <a:pt x="561198" y="2172098"/>
                </a:cubicBezTo>
                <a:cubicBezTo>
                  <a:pt x="514659" y="2098336"/>
                  <a:pt x="470154" y="2021057"/>
                  <a:pt x="425648" y="1943779"/>
                </a:cubicBezTo>
                <a:cubicBezTo>
                  <a:pt x="342384" y="1799574"/>
                  <a:pt x="261897" y="1654626"/>
                  <a:pt x="181409" y="1509677"/>
                </a:cubicBezTo>
                <a:cubicBezTo>
                  <a:pt x="131898" y="1424819"/>
                  <a:pt x="85162" y="1339217"/>
                  <a:pt x="37682" y="1250842"/>
                </a:cubicBezTo>
                <a:cubicBezTo>
                  <a:pt x="20435" y="1219781"/>
                  <a:pt x="5220" y="1185202"/>
                  <a:pt x="1850" y="1150423"/>
                </a:cubicBezTo>
                <a:cubicBezTo>
                  <a:pt x="-7465" y="1093450"/>
                  <a:pt x="19697" y="1050490"/>
                  <a:pt x="53898" y="1011592"/>
                </a:cubicBezTo>
                <a:cubicBezTo>
                  <a:pt x="104554" y="956389"/>
                  <a:pt x="165965" y="919120"/>
                  <a:pt x="230896" y="883881"/>
                </a:cubicBezTo>
                <a:cubicBezTo>
                  <a:pt x="329679" y="830651"/>
                  <a:pt x="434211" y="787774"/>
                  <a:pt x="535224" y="742867"/>
                </a:cubicBezTo>
                <a:cubicBezTo>
                  <a:pt x="645308" y="698503"/>
                  <a:pt x="754649" y="651364"/>
                  <a:pt x="863988" y="604226"/>
                </a:cubicBezTo>
                <a:cubicBezTo>
                  <a:pt x="987207" y="553368"/>
                  <a:pt x="1110425" y="502512"/>
                  <a:pt x="1233643" y="451654"/>
                </a:cubicBezTo>
                <a:cubicBezTo>
                  <a:pt x="1345759" y="403772"/>
                  <a:pt x="1455099" y="356633"/>
                  <a:pt x="1567958" y="311525"/>
                </a:cubicBezTo>
                <a:cubicBezTo>
                  <a:pt x="1688401" y="261412"/>
                  <a:pt x="1810876" y="207781"/>
                  <a:pt x="1932062" y="160442"/>
                </a:cubicBezTo>
                <a:cubicBezTo>
                  <a:pt x="2022716" y="121284"/>
                  <a:pt x="2112081" y="88418"/>
                  <a:pt x="2200703" y="52778"/>
                </a:cubicBezTo>
                <a:cubicBezTo>
                  <a:pt x="2214581" y="49059"/>
                  <a:pt x="2224940" y="43310"/>
                  <a:pt x="2238818" y="39591"/>
                </a:cubicBezTo>
                <a:cubicBezTo>
                  <a:pt x="2269350" y="31410"/>
                  <a:pt x="2302658" y="22485"/>
                  <a:pt x="2333190" y="14304"/>
                </a:cubicBezTo>
                <a:cubicBezTo>
                  <a:pt x="2356138" y="11130"/>
                  <a:pt x="2379086" y="7954"/>
                  <a:pt x="2399259" y="5522"/>
                </a:cubicBezTo>
                <a:cubicBezTo>
                  <a:pt x="2438216" y="1030"/>
                  <a:pt x="2477732" y="-1381"/>
                  <a:pt x="2516627" y="834"/>
                </a:cubicBez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1526268539"/>
      </p:ext>
    </p:extLst>
  </p:cSld>
  <p:clrMapOvr>
    <a:masterClrMapping/>
  </p:clrMapOvr>
  <p:transition spd="med">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2_Title He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6B689E3-CFF2-40F6-8548-B0714B65C3A6}"/>
              </a:ext>
            </a:extLst>
          </p:cNvPr>
          <p:cNvSpPr>
            <a:spLocks noGrp="1"/>
          </p:cNvSpPr>
          <p:nvPr>
            <p:ph type="pic" sz="quarter" idx="10"/>
          </p:nvPr>
        </p:nvSpPr>
        <p:spPr>
          <a:xfrm>
            <a:off x="2906972" y="3179928"/>
            <a:ext cx="5131559" cy="3678072"/>
          </a:xfrm>
          <a:custGeom>
            <a:avLst/>
            <a:gdLst>
              <a:gd name="connsiteX0" fmla="*/ 0 w 5131559"/>
              <a:gd name="connsiteY0" fmla="*/ 0 h 3678072"/>
              <a:gd name="connsiteX1" fmla="*/ 5131559 w 5131559"/>
              <a:gd name="connsiteY1" fmla="*/ 0 h 3678072"/>
              <a:gd name="connsiteX2" fmla="*/ 5131559 w 5131559"/>
              <a:gd name="connsiteY2" fmla="*/ 3678072 h 3678072"/>
              <a:gd name="connsiteX3" fmla="*/ 0 w 5131559"/>
              <a:gd name="connsiteY3" fmla="*/ 3678072 h 3678072"/>
            </a:gdLst>
            <a:ahLst/>
            <a:cxnLst>
              <a:cxn ang="0">
                <a:pos x="connsiteX0" y="connsiteY0"/>
              </a:cxn>
              <a:cxn ang="0">
                <a:pos x="connsiteX1" y="connsiteY1"/>
              </a:cxn>
              <a:cxn ang="0">
                <a:pos x="connsiteX2" y="connsiteY2"/>
              </a:cxn>
              <a:cxn ang="0">
                <a:pos x="connsiteX3" y="connsiteY3"/>
              </a:cxn>
            </a:cxnLst>
            <a:rect l="l" t="t" r="r" b="b"/>
            <a:pathLst>
              <a:path w="5131559" h="3678072">
                <a:moveTo>
                  <a:pt x="0" y="0"/>
                </a:moveTo>
                <a:lnTo>
                  <a:pt x="5131559" y="0"/>
                </a:lnTo>
                <a:lnTo>
                  <a:pt x="5131559" y="3678072"/>
                </a:lnTo>
                <a:lnTo>
                  <a:pt x="0" y="3678072"/>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4280896516"/>
      </p:ext>
    </p:extLst>
  </p:cSld>
  <p:clrMapOvr>
    <a:masterClrMapping/>
  </p:clrMapOvr>
  <p:transition spd="med">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3_Title Slide">
    <p:spTree>
      <p:nvGrpSpPr>
        <p:cNvPr id="1" name=""/>
        <p:cNvGrpSpPr/>
        <p:nvPr/>
      </p:nvGrpSpPr>
      <p:grpSpPr>
        <a:xfrm>
          <a:off x="0" y="0"/>
          <a:ext cx="0" cy="0"/>
          <a:chOff x="0" y="0"/>
          <a:chExt cx="0" cy="0"/>
        </a:xfrm>
      </p:grpSpPr>
      <p:sp>
        <p:nvSpPr>
          <p:cNvPr id="2" name="Picture Placeholder 10"/>
          <p:cNvSpPr>
            <a:spLocks noGrp="1"/>
          </p:cNvSpPr>
          <p:nvPr>
            <p:ph type="pic" sz="quarter" idx="12"/>
          </p:nvPr>
        </p:nvSpPr>
        <p:spPr>
          <a:xfrm>
            <a:off x="8258629" y="2728685"/>
            <a:ext cx="3933371" cy="3280229"/>
          </a:xfrm>
          <a:custGeom>
            <a:avLst/>
            <a:gdLst>
              <a:gd name="connsiteX0" fmla="*/ 0 w 3933371"/>
              <a:gd name="connsiteY0" fmla="*/ 0 h 3280229"/>
              <a:gd name="connsiteX1" fmla="*/ 3933371 w 3933371"/>
              <a:gd name="connsiteY1" fmla="*/ 0 h 3280229"/>
              <a:gd name="connsiteX2" fmla="*/ 3933371 w 3933371"/>
              <a:gd name="connsiteY2" fmla="*/ 3280229 h 3280229"/>
              <a:gd name="connsiteX3" fmla="*/ 0 w 3933371"/>
              <a:gd name="connsiteY3" fmla="*/ 3280229 h 3280229"/>
            </a:gdLst>
            <a:ahLst/>
            <a:cxnLst>
              <a:cxn ang="0">
                <a:pos x="connsiteX0" y="connsiteY0"/>
              </a:cxn>
              <a:cxn ang="0">
                <a:pos x="connsiteX1" y="connsiteY1"/>
              </a:cxn>
              <a:cxn ang="0">
                <a:pos x="connsiteX2" y="connsiteY2"/>
              </a:cxn>
              <a:cxn ang="0">
                <a:pos x="connsiteX3" y="connsiteY3"/>
              </a:cxn>
            </a:cxnLst>
            <a:rect l="l" t="t" r="r" b="b"/>
            <a:pathLst>
              <a:path w="3933371" h="3280229">
                <a:moveTo>
                  <a:pt x="0" y="0"/>
                </a:moveTo>
                <a:lnTo>
                  <a:pt x="3933371" y="0"/>
                </a:lnTo>
                <a:lnTo>
                  <a:pt x="3933371" y="3280229"/>
                </a:lnTo>
                <a:lnTo>
                  <a:pt x="0" y="3280229"/>
                </a:lnTo>
                <a:close/>
              </a:path>
            </a:pathLst>
          </a:custGeom>
          <a:solidFill>
            <a:schemeClr val="bg1">
              <a:lumMod val="10000"/>
              <a:lumOff val="90000"/>
            </a:schemeClr>
          </a:solidFill>
        </p:spPr>
        <p:txBody>
          <a:bodyPr wrap="square">
            <a:noAutofit/>
          </a:bodyPr>
          <a:lstStyle/>
          <a:p>
            <a:endParaRPr lang="en-US"/>
          </a:p>
        </p:txBody>
      </p:sp>
      <p:sp>
        <p:nvSpPr>
          <p:cNvPr id="3" name="Picture Placeholder 8"/>
          <p:cNvSpPr>
            <a:spLocks noGrp="1"/>
          </p:cNvSpPr>
          <p:nvPr>
            <p:ph type="pic" sz="quarter" idx="11"/>
          </p:nvPr>
        </p:nvSpPr>
        <p:spPr>
          <a:xfrm>
            <a:off x="5239657" y="3577772"/>
            <a:ext cx="2917370" cy="3280229"/>
          </a:xfrm>
          <a:custGeom>
            <a:avLst/>
            <a:gdLst>
              <a:gd name="connsiteX0" fmla="*/ 0 w 2917370"/>
              <a:gd name="connsiteY0" fmla="*/ 0 h 3280229"/>
              <a:gd name="connsiteX1" fmla="*/ 2917370 w 2917370"/>
              <a:gd name="connsiteY1" fmla="*/ 0 h 3280229"/>
              <a:gd name="connsiteX2" fmla="*/ 2917370 w 2917370"/>
              <a:gd name="connsiteY2" fmla="*/ 3280229 h 3280229"/>
              <a:gd name="connsiteX3" fmla="*/ 0 w 2917370"/>
              <a:gd name="connsiteY3" fmla="*/ 3280229 h 3280229"/>
            </a:gdLst>
            <a:ahLst/>
            <a:cxnLst>
              <a:cxn ang="0">
                <a:pos x="connsiteX0" y="connsiteY0"/>
              </a:cxn>
              <a:cxn ang="0">
                <a:pos x="connsiteX1" y="connsiteY1"/>
              </a:cxn>
              <a:cxn ang="0">
                <a:pos x="connsiteX2" y="connsiteY2"/>
              </a:cxn>
              <a:cxn ang="0">
                <a:pos x="connsiteX3" y="connsiteY3"/>
              </a:cxn>
            </a:cxnLst>
            <a:rect l="l" t="t" r="r" b="b"/>
            <a:pathLst>
              <a:path w="2917370" h="3280229">
                <a:moveTo>
                  <a:pt x="0" y="0"/>
                </a:moveTo>
                <a:lnTo>
                  <a:pt x="2917370" y="0"/>
                </a:lnTo>
                <a:lnTo>
                  <a:pt x="2917370" y="3280229"/>
                </a:lnTo>
                <a:lnTo>
                  <a:pt x="0" y="3280229"/>
                </a:lnTo>
                <a:close/>
              </a:path>
            </a:pathLst>
          </a:custGeom>
          <a:solidFill>
            <a:schemeClr val="bg1">
              <a:lumMod val="10000"/>
              <a:lumOff val="90000"/>
            </a:schemeClr>
          </a:solidFill>
        </p:spPr>
        <p:txBody>
          <a:bodyPr wrap="square">
            <a:noAutofit/>
          </a:bodyPr>
          <a:lstStyle/>
          <a:p>
            <a:endParaRPr lang="en-US"/>
          </a:p>
        </p:txBody>
      </p:sp>
      <p:sp>
        <p:nvSpPr>
          <p:cNvPr id="4" name="Picture Placeholder 6"/>
          <p:cNvSpPr>
            <a:spLocks noGrp="1"/>
          </p:cNvSpPr>
          <p:nvPr>
            <p:ph type="pic" sz="quarter" idx="10"/>
          </p:nvPr>
        </p:nvSpPr>
        <p:spPr>
          <a:xfrm>
            <a:off x="5239658" y="0"/>
            <a:ext cx="2917370" cy="3468914"/>
          </a:xfrm>
          <a:custGeom>
            <a:avLst/>
            <a:gdLst>
              <a:gd name="connsiteX0" fmla="*/ 0 w 2917370"/>
              <a:gd name="connsiteY0" fmla="*/ 0 h 3468914"/>
              <a:gd name="connsiteX1" fmla="*/ 2917370 w 2917370"/>
              <a:gd name="connsiteY1" fmla="*/ 0 h 3468914"/>
              <a:gd name="connsiteX2" fmla="*/ 2917370 w 2917370"/>
              <a:gd name="connsiteY2" fmla="*/ 3468914 h 3468914"/>
              <a:gd name="connsiteX3" fmla="*/ 0 w 2917370"/>
              <a:gd name="connsiteY3" fmla="*/ 3468914 h 3468914"/>
            </a:gdLst>
            <a:ahLst/>
            <a:cxnLst>
              <a:cxn ang="0">
                <a:pos x="connsiteX0" y="connsiteY0"/>
              </a:cxn>
              <a:cxn ang="0">
                <a:pos x="connsiteX1" y="connsiteY1"/>
              </a:cxn>
              <a:cxn ang="0">
                <a:pos x="connsiteX2" y="connsiteY2"/>
              </a:cxn>
              <a:cxn ang="0">
                <a:pos x="connsiteX3" y="connsiteY3"/>
              </a:cxn>
            </a:cxnLst>
            <a:rect l="l" t="t" r="r" b="b"/>
            <a:pathLst>
              <a:path w="2917370" h="3468914">
                <a:moveTo>
                  <a:pt x="0" y="0"/>
                </a:moveTo>
                <a:lnTo>
                  <a:pt x="2917370" y="0"/>
                </a:lnTo>
                <a:lnTo>
                  <a:pt x="2917370" y="3468914"/>
                </a:lnTo>
                <a:lnTo>
                  <a:pt x="0" y="3468914"/>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35674346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4_Title Slid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97BF6ED-CE73-4C91-8997-7924F552F7FB}"/>
              </a:ext>
            </a:extLst>
          </p:cNvPr>
          <p:cNvSpPr>
            <a:spLocks noGrp="1"/>
          </p:cNvSpPr>
          <p:nvPr>
            <p:ph type="pic" sz="quarter" idx="11"/>
          </p:nvPr>
        </p:nvSpPr>
        <p:spPr>
          <a:xfrm>
            <a:off x="4483843" y="1110046"/>
            <a:ext cx="2879685" cy="2001643"/>
          </a:xfrm>
          <a:custGeom>
            <a:avLst/>
            <a:gdLst>
              <a:gd name="connsiteX0" fmla="*/ 0 w 2879685"/>
              <a:gd name="connsiteY0" fmla="*/ 0 h 2001643"/>
              <a:gd name="connsiteX1" fmla="*/ 2879685 w 2879685"/>
              <a:gd name="connsiteY1" fmla="*/ 0 h 2001643"/>
              <a:gd name="connsiteX2" fmla="*/ 2879685 w 2879685"/>
              <a:gd name="connsiteY2" fmla="*/ 2001643 h 2001643"/>
              <a:gd name="connsiteX3" fmla="*/ 0 w 2879685"/>
              <a:gd name="connsiteY3" fmla="*/ 2001643 h 2001643"/>
            </a:gdLst>
            <a:ahLst/>
            <a:cxnLst>
              <a:cxn ang="0">
                <a:pos x="connsiteX0" y="connsiteY0"/>
              </a:cxn>
              <a:cxn ang="0">
                <a:pos x="connsiteX1" y="connsiteY1"/>
              </a:cxn>
              <a:cxn ang="0">
                <a:pos x="connsiteX2" y="connsiteY2"/>
              </a:cxn>
              <a:cxn ang="0">
                <a:pos x="connsiteX3" y="connsiteY3"/>
              </a:cxn>
            </a:cxnLst>
            <a:rect l="l" t="t" r="r" b="b"/>
            <a:pathLst>
              <a:path w="2879685" h="2001643">
                <a:moveTo>
                  <a:pt x="0" y="0"/>
                </a:moveTo>
                <a:lnTo>
                  <a:pt x="2879685" y="0"/>
                </a:lnTo>
                <a:lnTo>
                  <a:pt x="2879685" y="2001643"/>
                </a:lnTo>
                <a:lnTo>
                  <a:pt x="0" y="2001643"/>
                </a:lnTo>
                <a:close/>
              </a:path>
            </a:pathLst>
          </a:custGeom>
          <a:solidFill>
            <a:schemeClr val="bg1">
              <a:lumMod val="10000"/>
              <a:lumOff val="90000"/>
            </a:schemeClr>
          </a:solidFill>
        </p:spPr>
        <p:txBody>
          <a:bodyPr wrap="square">
            <a:noAutofit/>
          </a:bodyPr>
          <a:lstStyle/>
          <a:p>
            <a:endParaRPr lang="en-ID"/>
          </a:p>
        </p:txBody>
      </p:sp>
      <p:sp>
        <p:nvSpPr>
          <p:cNvPr id="9" name="Picture Placeholder 8">
            <a:extLst>
              <a:ext uri="{FF2B5EF4-FFF2-40B4-BE49-F238E27FC236}">
                <a16:creationId xmlns:a16="http://schemas.microsoft.com/office/drawing/2014/main" id="{EB4AF7E3-3DD0-44DB-A628-6759A37F02D2}"/>
              </a:ext>
            </a:extLst>
          </p:cNvPr>
          <p:cNvSpPr>
            <a:spLocks noGrp="1"/>
          </p:cNvSpPr>
          <p:nvPr>
            <p:ph type="pic" sz="quarter" idx="10"/>
          </p:nvPr>
        </p:nvSpPr>
        <p:spPr>
          <a:xfrm>
            <a:off x="1426735" y="1983503"/>
            <a:ext cx="2879685" cy="2001643"/>
          </a:xfrm>
          <a:custGeom>
            <a:avLst/>
            <a:gdLst>
              <a:gd name="connsiteX0" fmla="*/ 0 w 2879685"/>
              <a:gd name="connsiteY0" fmla="*/ 0 h 2001643"/>
              <a:gd name="connsiteX1" fmla="*/ 2879685 w 2879685"/>
              <a:gd name="connsiteY1" fmla="*/ 0 h 2001643"/>
              <a:gd name="connsiteX2" fmla="*/ 2879685 w 2879685"/>
              <a:gd name="connsiteY2" fmla="*/ 2001643 h 2001643"/>
              <a:gd name="connsiteX3" fmla="*/ 0 w 2879685"/>
              <a:gd name="connsiteY3" fmla="*/ 2001643 h 2001643"/>
            </a:gdLst>
            <a:ahLst/>
            <a:cxnLst>
              <a:cxn ang="0">
                <a:pos x="connsiteX0" y="connsiteY0"/>
              </a:cxn>
              <a:cxn ang="0">
                <a:pos x="connsiteX1" y="connsiteY1"/>
              </a:cxn>
              <a:cxn ang="0">
                <a:pos x="connsiteX2" y="connsiteY2"/>
              </a:cxn>
              <a:cxn ang="0">
                <a:pos x="connsiteX3" y="connsiteY3"/>
              </a:cxn>
            </a:cxnLst>
            <a:rect l="l" t="t" r="r" b="b"/>
            <a:pathLst>
              <a:path w="2879685" h="2001643">
                <a:moveTo>
                  <a:pt x="0" y="0"/>
                </a:moveTo>
                <a:lnTo>
                  <a:pt x="2879685" y="0"/>
                </a:lnTo>
                <a:lnTo>
                  <a:pt x="2879685" y="2001643"/>
                </a:lnTo>
                <a:lnTo>
                  <a:pt x="0" y="2001643"/>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4183516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Her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797050" y="-1"/>
            <a:ext cx="8597900" cy="3261815"/>
          </a:xfrm>
          <a:solidFill>
            <a:schemeClr val="bg1">
              <a:lumMod val="10000"/>
              <a:lumOff val="90000"/>
            </a:schemeClr>
          </a:solidFill>
        </p:spPr>
        <p:txBody>
          <a:bodyPr/>
          <a:lstStyle/>
          <a:p>
            <a:endParaRPr lang="en-US"/>
          </a:p>
        </p:txBody>
      </p:sp>
    </p:spTree>
    <p:extLst>
      <p:ext uri="{BB962C8B-B14F-4D97-AF65-F5344CB8AC3E}">
        <p14:creationId xmlns:p14="http://schemas.microsoft.com/office/powerpoint/2010/main" val="1822863359"/>
      </p:ext>
    </p:extLst>
  </p:cSld>
  <p:clrMapOvr>
    <a:masterClrMapping/>
  </p:clrMapOvr>
  <p:transition spd="med">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5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726329A-7799-4C4D-AFD2-FADA47B4B616}"/>
              </a:ext>
            </a:extLst>
          </p:cNvPr>
          <p:cNvSpPr>
            <a:spLocks noGrp="1"/>
          </p:cNvSpPr>
          <p:nvPr>
            <p:ph type="pic" sz="quarter" idx="11"/>
          </p:nvPr>
        </p:nvSpPr>
        <p:spPr>
          <a:xfrm>
            <a:off x="7574506" y="2436126"/>
            <a:ext cx="2335757" cy="3335150"/>
          </a:xfrm>
          <a:custGeom>
            <a:avLst/>
            <a:gdLst>
              <a:gd name="connsiteX0" fmla="*/ 0 w 2335757"/>
              <a:gd name="connsiteY0" fmla="*/ 0 h 3335150"/>
              <a:gd name="connsiteX1" fmla="*/ 2335757 w 2335757"/>
              <a:gd name="connsiteY1" fmla="*/ 0 h 3335150"/>
              <a:gd name="connsiteX2" fmla="*/ 2335757 w 2335757"/>
              <a:gd name="connsiteY2" fmla="*/ 3335150 h 3335150"/>
              <a:gd name="connsiteX3" fmla="*/ 0 w 2335757"/>
              <a:gd name="connsiteY3" fmla="*/ 3335150 h 3335150"/>
            </a:gdLst>
            <a:ahLst/>
            <a:cxnLst>
              <a:cxn ang="0">
                <a:pos x="connsiteX0" y="connsiteY0"/>
              </a:cxn>
              <a:cxn ang="0">
                <a:pos x="connsiteX1" y="connsiteY1"/>
              </a:cxn>
              <a:cxn ang="0">
                <a:pos x="connsiteX2" y="connsiteY2"/>
              </a:cxn>
              <a:cxn ang="0">
                <a:pos x="connsiteX3" y="connsiteY3"/>
              </a:cxn>
            </a:cxnLst>
            <a:rect l="l" t="t" r="r" b="b"/>
            <a:pathLst>
              <a:path w="2335757" h="3335150">
                <a:moveTo>
                  <a:pt x="0" y="0"/>
                </a:moveTo>
                <a:lnTo>
                  <a:pt x="2335757" y="0"/>
                </a:lnTo>
                <a:lnTo>
                  <a:pt x="2335757" y="3335150"/>
                </a:lnTo>
                <a:lnTo>
                  <a:pt x="0" y="3335150"/>
                </a:lnTo>
                <a:close/>
              </a:path>
            </a:pathLst>
          </a:custGeom>
          <a:solidFill>
            <a:schemeClr val="bg1">
              <a:lumMod val="10000"/>
              <a:lumOff val="90000"/>
            </a:schemeClr>
          </a:solidFill>
        </p:spPr>
        <p:txBody>
          <a:bodyPr wrap="square">
            <a:noAutofit/>
          </a:bodyPr>
          <a:lstStyle/>
          <a:p>
            <a:endParaRPr lang="en-ID"/>
          </a:p>
        </p:txBody>
      </p:sp>
      <p:sp>
        <p:nvSpPr>
          <p:cNvPr id="8" name="Picture Placeholder 7">
            <a:extLst>
              <a:ext uri="{FF2B5EF4-FFF2-40B4-BE49-F238E27FC236}">
                <a16:creationId xmlns:a16="http://schemas.microsoft.com/office/drawing/2014/main" id="{8A759136-517C-4EE7-A83D-C51A6B2900E5}"/>
              </a:ext>
            </a:extLst>
          </p:cNvPr>
          <p:cNvSpPr>
            <a:spLocks noGrp="1"/>
          </p:cNvSpPr>
          <p:nvPr>
            <p:ph type="pic" sz="quarter" idx="10"/>
          </p:nvPr>
        </p:nvSpPr>
        <p:spPr>
          <a:xfrm>
            <a:off x="4954137" y="3830472"/>
            <a:ext cx="2335757" cy="3027528"/>
          </a:xfrm>
          <a:custGeom>
            <a:avLst/>
            <a:gdLst>
              <a:gd name="connsiteX0" fmla="*/ 0 w 2335757"/>
              <a:gd name="connsiteY0" fmla="*/ 0 h 3027528"/>
              <a:gd name="connsiteX1" fmla="*/ 2335757 w 2335757"/>
              <a:gd name="connsiteY1" fmla="*/ 0 h 3027528"/>
              <a:gd name="connsiteX2" fmla="*/ 2335757 w 2335757"/>
              <a:gd name="connsiteY2" fmla="*/ 3027528 h 3027528"/>
              <a:gd name="connsiteX3" fmla="*/ 0 w 2335757"/>
              <a:gd name="connsiteY3" fmla="*/ 3027528 h 3027528"/>
            </a:gdLst>
            <a:ahLst/>
            <a:cxnLst>
              <a:cxn ang="0">
                <a:pos x="connsiteX0" y="connsiteY0"/>
              </a:cxn>
              <a:cxn ang="0">
                <a:pos x="connsiteX1" y="connsiteY1"/>
              </a:cxn>
              <a:cxn ang="0">
                <a:pos x="connsiteX2" y="connsiteY2"/>
              </a:cxn>
              <a:cxn ang="0">
                <a:pos x="connsiteX3" y="connsiteY3"/>
              </a:cxn>
            </a:cxnLst>
            <a:rect l="l" t="t" r="r" b="b"/>
            <a:pathLst>
              <a:path w="2335757" h="3027528">
                <a:moveTo>
                  <a:pt x="0" y="0"/>
                </a:moveTo>
                <a:lnTo>
                  <a:pt x="2335757" y="0"/>
                </a:lnTo>
                <a:lnTo>
                  <a:pt x="2335757" y="3027528"/>
                </a:lnTo>
                <a:lnTo>
                  <a:pt x="0" y="3027528"/>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20030179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6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3CECDB5-A984-452C-B075-1E5C77BBA831}"/>
              </a:ext>
            </a:extLst>
          </p:cNvPr>
          <p:cNvSpPr>
            <a:spLocks noGrp="1"/>
          </p:cNvSpPr>
          <p:nvPr>
            <p:ph type="pic" sz="quarter" idx="14"/>
          </p:nvPr>
        </p:nvSpPr>
        <p:spPr>
          <a:xfrm>
            <a:off x="10052304" y="909688"/>
            <a:ext cx="2139696" cy="2881262"/>
          </a:xfrm>
          <a:custGeom>
            <a:avLst/>
            <a:gdLst>
              <a:gd name="connsiteX0" fmla="*/ 0 w 2139696"/>
              <a:gd name="connsiteY0" fmla="*/ 0 h 2881262"/>
              <a:gd name="connsiteX1" fmla="*/ 2139696 w 2139696"/>
              <a:gd name="connsiteY1" fmla="*/ 0 h 2881262"/>
              <a:gd name="connsiteX2" fmla="*/ 2139696 w 2139696"/>
              <a:gd name="connsiteY2" fmla="*/ 2881262 h 2881262"/>
              <a:gd name="connsiteX3" fmla="*/ 0 w 2139696"/>
              <a:gd name="connsiteY3" fmla="*/ 2881262 h 2881262"/>
            </a:gdLst>
            <a:ahLst/>
            <a:cxnLst>
              <a:cxn ang="0">
                <a:pos x="connsiteX0" y="connsiteY0"/>
              </a:cxn>
              <a:cxn ang="0">
                <a:pos x="connsiteX1" y="connsiteY1"/>
              </a:cxn>
              <a:cxn ang="0">
                <a:pos x="connsiteX2" y="connsiteY2"/>
              </a:cxn>
              <a:cxn ang="0">
                <a:pos x="connsiteX3" y="connsiteY3"/>
              </a:cxn>
            </a:cxnLst>
            <a:rect l="l" t="t" r="r" b="b"/>
            <a:pathLst>
              <a:path w="2139696" h="2881262">
                <a:moveTo>
                  <a:pt x="0" y="0"/>
                </a:moveTo>
                <a:lnTo>
                  <a:pt x="2139696" y="0"/>
                </a:lnTo>
                <a:lnTo>
                  <a:pt x="2139696" y="2881262"/>
                </a:lnTo>
                <a:lnTo>
                  <a:pt x="0" y="2881262"/>
                </a:lnTo>
                <a:close/>
              </a:path>
            </a:pathLst>
          </a:custGeom>
          <a:solidFill>
            <a:schemeClr val="bg1">
              <a:lumMod val="10000"/>
              <a:lumOff val="90000"/>
            </a:schemeClr>
          </a:solidFill>
        </p:spPr>
        <p:txBody>
          <a:bodyPr wrap="square">
            <a:noAutofit/>
          </a:bodyPr>
          <a:lstStyle/>
          <a:p>
            <a:endParaRPr lang="en-ID"/>
          </a:p>
        </p:txBody>
      </p:sp>
      <p:sp>
        <p:nvSpPr>
          <p:cNvPr id="2" name="Picture Placeholder 15">
            <a:extLst>
              <a:ext uri="{FF2B5EF4-FFF2-40B4-BE49-F238E27FC236}">
                <a16:creationId xmlns:a16="http://schemas.microsoft.com/office/drawing/2014/main" id="{6E0530EA-9F2E-447C-86CF-DCEF16843810}"/>
              </a:ext>
            </a:extLst>
          </p:cNvPr>
          <p:cNvSpPr>
            <a:spLocks noGrp="1"/>
          </p:cNvSpPr>
          <p:nvPr>
            <p:ph type="pic" sz="quarter" idx="12"/>
          </p:nvPr>
        </p:nvSpPr>
        <p:spPr>
          <a:xfrm>
            <a:off x="1693812" y="909688"/>
            <a:ext cx="3903578" cy="2881262"/>
          </a:xfrm>
          <a:custGeom>
            <a:avLst/>
            <a:gdLst>
              <a:gd name="connsiteX0" fmla="*/ 0 w 3903578"/>
              <a:gd name="connsiteY0" fmla="*/ 0 h 2881262"/>
              <a:gd name="connsiteX1" fmla="*/ 3903578 w 3903578"/>
              <a:gd name="connsiteY1" fmla="*/ 0 h 2881262"/>
              <a:gd name="connsiteX2" fmla="*/ 3903578 w 3903578"/>
              <a:gd name="connsiteY2" fmla="*/ 2881262 h 2881262"/>
              <a:gd name="connsiteX3" fmla="*/ 0 w 3903578"/>
              <a:gd name="connsiteY3" fmla="*/ 2881262 h 2881262"/>
            </a:gdLst>
            <a:ahLst/>
            <a:cxnLst>
              <a:cxn ang="0">
                <a:pos x="connsiteX0" y="connsiteY0"/>
              </a:cxn>
              <a:cxn ang="0">
                <a:pos x="connsiteX1" y="connsiteY1"/>
              </a:cxn>
              <a:cxn ang="0">
                <a:pos x="connsiteX2" y="connsiteY2"/>
              </a:cxn>
              <a:cxn ang="0">
                <a:pos x="connsiteX3" y="connsiteY3"/>
              </a:cxn>
            </a:cxnLst>
            <a:rect l="l" t="t" r="r" b="b"/>
            <a:pathLst>
              <a:path w="3903578" h="2881262">
                <a:moveTo>
                  <a:pt x="0" y="0"/>
                </a:moveTo>
                <a:lnTo>
                  <a:pt x="3903578" y="0"/>
                </a:lnTo>
                <a:lnTo>
                  <a:pt x="3903578" y="2881262"/>
                </a:lnTo>
                <a:lnTo>
                  <a:pt x="0" y="2881262"/>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ID"/>
          </a:p>
        </p:txBody>
      </p:sp>
      <p:sp>
        <p:nvSpPr>
          <p:cNvPr id="3" name="Picture Placeholder 14">
            <a:extLst>
              <a:ext uri="{FF2B5EF4-FFF2-40B4-BE49-F238E27FC236}">
                <a16:creationId xmlns:a16="http://schemas.microsoft.com/office/drawing/2014/main" id="{179101CC-C3DA-4135-B0B5-218BC3222687}"/>
              </a:ext>
            </a:extLst>
          </p:cNvPr>
          <p:cNvSpPr>
            <a:spLocks noGrp="1"/>
          </p:cNvSpPr>
          <p:nvPr>
            <p:ph type="pic" sz="quarter" idx="13"/>
          </p:nvPr>
        </p:nvSpPr>
        <p:spPr>
          <a:xfrm>
            <a:off x="5873058" y="909688"/>
            <a:ext cx="3903578" cy="2881262"/>
          </a:xfrm>
          <a:custGeom>
            <a:avLst/>
            <a:gdLst>
              <a:gd name="connsiteX0" fmla="*/ 0 w 3903578"/>
              <a:gd name="connsiteY0" fmla="*/ 0 h 2881262"/>
              <a:gd name="connsiteX1" fmla="*/ 3903578 w 3903578"/>
              <a:gd name="connsiteY1" fmla="*/ 0 h 2881262"/>
              <a:gd name="connsiteX2" fmla="*/ 3903578 w 3903578"/>
              <a:gd name="connsiteY2" fmla="*/ 2881262 h 2881262"/>
              <a:gd name="connsiteX3" fmla="*/ 0 w 3903578"/>
              <a:gd name="connsiteY3" fmla="*/ 2881262 h 2881262"/>
            </a:gdLst>
            <a:ahLst/>
            <a:cxnLst>
              <a:cxn ang="0">
                <a:pos x="connsiteX0" y="connsiteY0"/>
              </a:cxn>
              <a:cxn ang="0">
                <a:pos x="connsiteX1" y="connsiteY1"/>
              </a:cxn>
              <a:cxn ang="0">
                <a:pos x="connsiteX2" y="connsiteY2"/>
              </a:cxn>
              <a:cxn ang="0">
                <a:pos x="connsiteX3" y="connsiteY3"/>
              </a:cxn>
            </a:cxnLst>
            <a:rect l="l" t="t" r="r" b="b"/>
            <a:pathLst>
              <a:path w="3903578" h="2881262">
                <a:moveTo>
                  <a:pt x="0" y="0"/>
                </a:moveTo>
                <a:lnTo>
                  <a:pt x="3903578" y="0"/>
                </a:lnTo>
                <a:lnTo>
                  <a:pt x="3903578" y="2881262"/>
                </a:lnTo>
                <a:lnTo>
                  <a:pt x="0" y="2881262"/>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ID"/>
          </a:p>
        </p:txBody>
      </p:sp>
    </p:spTree>
    <p:extLst>
      <p:ext uri="{BB962C8B-B14F-4D97-AF65-F5344CB8AC3E}">
        <p14:creationId xmlns:p14="http://schemas.microsoft.com/office/powerpoint/2010/main" val="6335887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7_Title Here">
    <p:spTree>
      <p:nvGrpSpPr>
        <p:cNvPr id="1" name=""/>
        <p:cNvGrpSpPr/>
        <p:nvPr/>
      </p:nvGrpSpPr>
      <p:grpSpPr>
        <a:xfrm>
          <a:off x="0" y="0"/>
          <a:ext cx="0" cy="0"/>
          <a:chOff x="0" y="0"/>
          <a:chExt cx="0" cy="0"/>
        </a:xfrm>
      </p:grpSpPr>
      <p:sp>
        <p:nvSpPr>
          <p:cNvPr id="2" name="Picture Placeholder 10"/>
          <p:cNvSpPr>
            <a:spLocks noGrp="1"/>
          </p:cNvSpPr>
          <p:nvPr>
            <p:ph type="pic" sz="quarter" idx="10"/>
          </p:nvPr>
        </p:nvSpPr>
        <p:spPr>
          <a:xfrm>
            <a:off x="381000" y="247650"/>
            <a:ext cx="3467100" cy="4686300"/>
          </a:xfrm>
          <a:custGeom>
            <a:avLst/>
            <a:gdLst>
              <a:gd name="connsiteX0" fmla="*/ 0 w 3467100"/>
              <a:gd name="connsiteY0" fmla="*/ 0 h 4686300"/>
              <a:gd name="connsiteX1" fmla="*/ 3467100 w 3467100"/>
              <a:gd name="connsiteY1" fmla="*/ 0 h 4686300"/>
              <a:gd name="connsiteX2" fmla="*/ 3467100 w 3467100"/>
              <a:gd name="connsiteY2" fmla="*/ 4686300 h 4686300"/>
              <a:gd name="connsiteX3" fmla="*/ 0 w 3467100"/>
              <a:gd name="connsiteY3" fmla="*/ 4686300 h 4686300"/>
            </a:gdLst>
            <a:ahLst/>
            <a:cxnLst>
              <a:cxn ang="0">
                <a:pos x="connsiteX0" y="connsiteY0"/>
              </a:cxn>
              <a:cxn ang="0">
                <a:pos x="connsiteX1" y="connsiteY1"/>
              </a:cxn>
              <a:cxn ang="0">
                <a:pos x="connsiteX2" y="connsiteY2"/>
              </a:cxn>
              <a:cxn ang="0">
                <a:pos x="connsiteX3" y="connsiteY3"/>
              </a:cxn>
            </a:cxnLst>
            <a:rect l="l" t="t" r="r" b="b"/>
            <a:pathLst>
              <a:path w="3467100" h="4686300">
                <a:moveTo>
                  <a:pt x="0" y="0"/>
                </a:moveTo>
                <a:lnTo>
                  <a:pt x="3467100" y="0"/>
                </a:lnTo>
                <a:lnTo>
                  <a:pt x="3467100" y="4686300"/>
                </a:lnTo>
                <a:lnTo>
                  <a:pt x="0" y="4686300"/>
                </a:lnTo>
                <a:close/>
              </a:path>
            </a:pathLst>
          </a:custGeom>
          <a:solidFill>
            <a:schemeClr val="bg1">
              <a:lumMod val="10000"/>
              <a:lumOff val="90000"/>
            </a:schemeClr>
          </a:solidFill>
        </p:spPr>
        <p:txBody>
          <a:bodyPr wrap="square">
            <a:noAutofit/>
          </a:bodyPr>
          <a:lstStyle/>
          <a:p>
            <a:endParaRPr lang="en-US"/>
          </a:p>
        </p:txBody>
      </p:sp>
      <p:sp>
        <p:nvSpPr>
          <p:cNvPr id="3" name="Picture Placeholder 13"/>
          <p:cNvSpPr>
            <a:spLocks noGrp="1"/>
          </p:cNvSpPr>
          <p:nvPr>
            <p:ph type="pic" sz="quarter" idx="11"/>
          </p:nvPr>
        </p:nvSpPr>
        <p:spPr>
          <a:xfrm>
            <a:off x="4038600" y="247650"/>
            <a:ext cx="4457700" cy="4686300"/>
          </a:xfrm>
          <a:custGeom>
            <a:avLst/>
            <a:gdLst>
              <a:gd name="connsiteX0" fmla="*/ 0 w 4457700"/>
              <a:gd name="connsiteY0" fmla="*/ 0 h 4686300"/>
              <a:gd name="connsiteX1" fmla="*/ 4457700 w 4457700"/>
              <a:gd name="connsiteY1" fmla="*/ 0 h 4686300"/>
              <a:gd name="connsiteX2" fmla="*/ 4457700 w 4457700"/>
              <a:gd name="connsiteY2" fmla="*/ 4686300 h 4686300"/>
              <a:gd name="connsiteX3" fmla="*/ 0 w 4457700"/>
              <a:gd name="connsiteY3" fmla="*/ 4686300 h 4686300"/>
            </a:gdLst>
            <a:ahLst/>
            <a:cxnLst>
              <a:cxn ang="0">
                <a:pos x="connsiteX0" y="connsiteY0"/>
              </a:cxn>
              <a:cxn ang="0">
                <a:pos x="connsiteX1" y="connsiteY1"/>
              </a:cxn>
              <a:cxn ang="0">
                <a:pos x="connsiteX2" y="connsiteY2"/>
              </a:cxn>
              <a:cxn ang="0">
                <a:pos x="connsiteX3" y="connsiteY3"/>
              </a:cxn>
            </a:cxnLst>
            <a:rect l="l" t="t" r="r" b="b"/>
            <a:pathLst>
              <a:path w="4457700" h="4686300">
                <a:moveTo>
                  <a:pt x="0" y="0"/>
                </a:moveTo>
                <a:lnTo>
                  <a:pt x="4457700" y="0"/>
                </a:lnTo>
                <a:lnTo>
                  <a:pt x="4457700" y="4686300"/>
                </a:lnTo>
                <a:lnTo>
                  <a:pt x="0" y="4686300"/>
                </a:lnTo>
                <a:close/>
              </a:path>
            </a:pathLst>
          </a:custGeom>
          <a:solidFill>
            <a:schemeClr val="bg1">
              <a:lumMod val="10000"/>
              <a:lumOff val="90000"/>
            </a:schemeClr>
          </a:solidFill>
        </p:spPr>
        <p:txBody>
          <a:bodyPr wrap="square">
            <a:noAutofit/>
          </a:bodyPr>
          <a:lstStyle/>
          <a:p>
            <a:endParaRPr lang="en-US"/>
          </a:p>
        </p:txBody>
      </p:sp>
      <p:sp>
        <p:nvSpPr>
          <p:cNvPr id="4" name="Picture Placeholder 16"/>
          <p:cNvSpPr>
            <a:spLocks noGrp="1"/>
          </p:cNvSpPr>
          <p:nvPr>
            <p:ph type="pic" sz="quarter" idx="12"/>
          </p:nvPr>
        </p:nvSpPr>
        <p:spPr>
          <a:xfrm>
            <a:off x="8686800" y="247650"/>
            <a:ext cx="3181350" cy="2724150"/>
          </a:xfrm>
          <a:custGeom>
            <a:avLst/>
            <a:gdLst>
              <a:gd name="connsiteX0" fmla="*/ 0 w 3181350"/>
              <a:gd name="connsiteY0" fmla="*/ 0 h 2724150"/>
              <a:gd name="connsiteX1" fmla="*/ 3181350 w 3181350"/>
              <a:gd name="connsiteY1" fmla="*/ 0 h 2724150"/>
              <a:gd name="connsiteX2" fmla="*/ 3181350 w 3181350"/>
              <a:gd name="connsiteY2" fmla="*/ 2724150 h 2724150"/>
              <a:gd name="connsiteX3" fmla="*/ 0 w 3181350"/>
              <a:gd name="connsiteY3" fmla="*/ 2724150 h 2724150"/>
            </a:gdLst>
            <a:ahLst/>
            <a:cxnLst>
              <a:cxn ang="0">
                <a:pos x="connsiteX0" y="connsiteY0"/>
              </a:cxn>
              <a:cxn ang="0">
                <a:pos x="connsiteX1" y="connsiteY1"/>
              </a:cxn>
              <a:cxn ang="0">
                <a:pos x="connsiteX2" y="connsiteY2"/>
              </a:cxn>
              <a:cxn ang="0">
                <a:pos x="connsiteX3" y="connsiteY3"/>
              </a:cxn>
            </a:cxnLst>
            <a:rect l="l" t="t" r="r" b="b"/>
            <a:pathLst>
              <a:path w="3181350" h="2724150">
                <a:moveTo>
                  <a:pt x="0" y="0"/>
                </a:moveTo>
                <a:lnTo>
                  <a:pt x="3181350" y="0"/>
                </a:lnTo>
                <a:lnTo>
                  <a:pt x="3181350" y="2724150"/>
                </a:lnTo>
                <a:lnTo>
                  <a:pt x="0" y="2724150"/>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3634845995"/>
      </p:ext>
    </p:extLst>
  </p:cSld>
  <p:clrMapOvr>
    <a:masterClrMapping/>
  </p:clrMapOvr>
  <p:transition spd="med">
    <p:rand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8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4EA05926-52C0-4818-977E-035E6393F316}"/>
              </a:ext>
            </a:extLst>
          </p:cNvPr>
          <p:cNvSpPr>
            <a:spLocks noGrp="1"/>
          </p:cNvSpPr>
          <p:nvPr>
            <p:ph type="pic" sz="quarter" idx="10" hasCustomPrompt="1"/>
          </p:nvPr>
        </p:nvSpPr>
        <p:spPr>
          <a:xfrm>
            <a:off x="5061708" y="1460680"/>
            <a:ext cx="6615942" cy="3722326"/>
          </a:xfrm>
          <a:custGeom>
            <a:avLst/>
            <a:gdLst>
              <a:gd name="connsiteX0" fmla="*/ 0 w 6615942"/>
              <a:gd name="connsiteY0" fmla="*/ 1904819 h 3722326"/>
              <a:gd name="connsiteX1" fmla="*/ 6615942 w 6615942"/>
              <a:gd name="connsiteY1" fmla="*/ 1904819 h 3722326"/>
              <a:gd name="connsiteX2" fmla="*/ 6615942 w 6615942"/>
              <a:gd name="connsiteY2" fmla="*/ 3722326 h 3722326"/>
              <a:gd name="connsiteX3" fmla="*/ 0 w 6615942"/>
              <a:gd name="connsiteY3" fmla="*/ 3722326 h 3722326"/>
              <a:gd name="connsiteX4" fmla="*/ 0 w 6615942"/>
              <a:gd name="connsiteY4" fmla="*/ 0 h 3722326"/>
              <a:gd name="connsiteX5" fmla="*/ 6615942 w 6615942"/>
              <a:gd name="connsiteY5" fmla="*/ 0 h 3722326"/>
              <a:gd name="connsiteX6" fmla="*/ 6615942 w 6615942"/>
              <a:gd name="connsiteY6" fmla="*/ 1817507 h 3722326"/>
              <a:gd name="connsiteX7" fmla="*/ 0 w 6615942"/>
              <a:gd name="connsiteY7" fmla="*/ 1817507 h 3722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15942" h="3722326">
                <a:moveTo>
                  <a:pt x="0" y="1904819"/>
                </a:moveTo>
                <a:lnTo>
                  <a:pt x="6615942" y="1904819"/>
                </a:lnTo>
                <a:lnTo>
                  <a:pt x="6615942" y="3722326"/>
                </a:lnTo>
                <a:lnTo>
                  <a:pt x="0" y="3722326"/>
                </a:lnTo>
                <a:close/>
                <a:moveTo>
                  <a:pt x="0" y="0"/>
                </a:moveTo>
                <a:lnTo>
                  <a:pt x="6615942" y="0"/>
                </a:lnTo>
                <a:lnTo>
                  <a:pt x="6615942" y="1817507"/>
                </a:lnTo>
                <a:lnTo>
                  <a:pt x="0" y="1817507"/>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682428736"/>
      </p:ext>
    </p:extLst>
  </p:cSld>
  <p:clrMapOvr>
    <a:masterClrMapping/>
  </p:clrMapOvr>
  <p:transition spd="med">
    <p:rand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9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6912308D-F00F-4CAB-A1B3-4A7158DDCC2C}"/>
              </a:ext>
            </a:extLst>
          </p:cNvPr>
          <p:cNvSpPr>
            <a:spLocks noGrp="1"/>
          </p:cNvSpPr>
          <p:nvPr>
            <p:ph type="pic" sz="quarter" idx="10" hasCustomPrompt="1"/>
          </p:nvPr>
        </p:nvSpPr>
        <p:spPr>
          <a:xfrm>
            <a:off x="2125853" y="856342"/>
            <a:ext cx="3844551" cy="6001657"/>
          </a:xfrm>
          <a:custGeom>
            <a:avLst/>
            <a:gdLst>
              <a:gd name="connsiteX0" fmla="*/ 0 w 3844551"/>
              <a:gd name="connsiteY0" fmla="*/ 0 h 6001657"/>
              <a:gd name="connsiteX1" fmla="*/ 3844551 w 3844551"/>
              <a:gd name="connsiteY1" fmla="*/ 0 h 6001657"/>
              <a:gd name="connsiteX2" fmla="*/ 3844551 w 3844551"/>
              <a:gd name="connsiteY2" fmla="*/ 6001657 h 6001657"/>
              <a:gd name="connsiteX3" fmla="*/ 0 w 3844551"/>
              <a:gd name="connsiteY3" fmla="*/ 6001657 h 6001657"/>
            </a:gdLst>
            <a:ahLst/>
            <a:cxnLst>
              <a:cxn ang="0">
                <a:pos x="connsiteX0" y="connsiteY0"/>
              </a:cxn>
              <a:cxn ang="0">
                <a:pos x="connsiteX1" y="connsiteY1"/>
              </a:cxn>
              <a:cxn ang="0">
                <a:pos x="connsiteX2" y="connsiteY2"/>
              </a:cxn>
              <a:cxn ang="0">
                <a:pos x="connsiteX3" y="connsiteY3"/>
              </a:cxn>
            </a:cxnLst>
            <a:rect l="l" t="t" r="r" b="b"/>
            <a:pathLst>
              <a:path w="3844551" h="6001657">
                <a:moveTo>
                  <a:pt x="0" y="0"/>
                </a:moveTo>
                <a:lnTo>
                  <a:pt x="3844551" y="0"/>
                </a:lnTo>
                <a:lnTo>
                  <a:pt x="3844551" y="6001657"/>
                </a:lnTo>
                <a:lnTo>
                  <a:pt x="0" y="6001657"/>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2767509931"/>
      </p:ext>
    </p:extLst>
  </p:cSld>
  <p:clrMapOvr>
    <a:masterClrMapping/>
  </p:clrMapOvr>
  <p:transition spd="med">
    <p:rand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60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895B60F1-0D40-4E36-AC67-3473A8B9283E}"/>
              </a:ext>
            </a:extLst>
          </p:cNvPr>
          <p:cNvSpPr>
            <a:spLocks noGrp="1"/>
          </p:cNvSpPr>
          <p:nvPr>
            <p:ph type="pic" sz="quarter" idx="10"/>
          </p:nvPr>
        </p:nvSpPr>
        <p:spPr>
          <a:xfrm>
            <a:off x="4728789" y="1836153"/>
            <a:ext cx="7463211" cy="3185694"/>
          </a:xfrm>
          <a:custGeom>
            <a:avLst/>
            <a:gdLst>
              <a:gd name="connsiteX0" fmla="*/ 0 w 7463211"/>
              <a:gd name="connsiteY0" fmla="*/ 0 h 3185694"/>
              <a:gd name="connsiteX1" fmla="*/ 7463211 w 7463211"/>
              <a:gd name="connsiteY1" fmla="*/ 0 h 3185694"/>
              <a:gd name="connsiteX2" fmla="*/ 7463211 w 7463211"/>
              <a:gd name="connsiteY2" fmla="*/ 3185694 h 3185694"/>
              <a:gd name="connsiteX3" fmla="*/ 0 w 7463211"/>
              <a:gd name="connsiteY3" fmla="*/ 3185694 h 3185694"/>
            </a:gdLst>
            <a:ahLst/>
            <a:cxnLst>
              <a:cxn ang="0">
                <a:pos x="connsiteX0" y="connsiteY0"/>
              </a:cxn>
              <a:cxn ang="0">
                <a:pos x="connsiteX1" y="connsiteY1"/>
              </a:cxn>
              <a:cxn ang="0">
                <a:pos x="connsiteX2" y="connsiteY2"/>
              </a:cxn>
              <a:cxn ang="0">
                <a:pos x="connsiteX3" y="connsiteY3"/>
              </a:cxn>
            </a:cxnLst>
            <a:rect l="l" t="t" r="r" b="b"/>
            <a:pathLst>
              <a:path w="7463211" h="3185694">
                <a:moveTo>
                  <a:pt x="0" y="0"/>
                </a:moveTo>
                <a:lnTo>
                  <a:pt x="7463211" y="0"/>
                </a:lnTo>
                <a:lnTo>
                  <a:pt x="7463211" y="3185694"/>
                </a:lnTo>
                <a:lnTo>
                  <a:pt x="0" y="3185694"/>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57098165"/>
      </p:ext>
    </p:extLst>
  </p:cSld>
  <p:clrMapOvr>
    <a:masterClrMapping/>
  </p:clrMapOvr>
  <p:transition spd="med">
    <p:rand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711878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Her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FEA0DE93-D474-1A4C-BA12-E90921264C51}"/>
              </a:ext>
            </a:extLst>
          </p:cNvPr>
          <p:cNvSpPr>
            <a:spLocks noGrp="1"/>
          </p:cNvSpPr>
          <p:nvPr>
            <p:ph type="pic" sz="quarter" idx="13"/>
          </p:nvPr>
        </p:nvSpPr>
        <p:spPr>
          <a:xfrm>
            <a:off x="3952336" y="1"/>
            <a:ext cx="4287329" cy="6857999"/>
          </a:xfrm>
          <a:custGeom>
            <a:avLst/>
            <a:gdLst>
              <a:gd name="connsiteX0" fmla="*/ 0 w 4287329"/>
              <a:gd name="connsiteY0" fmla="*/ 0 h 6857999"/>
              <a:gd name="connsiteX1" fmla="*/ 4287329 w 4287329"/>
              <a:gd name="connsiteY1" fmla="*/ 0 h 6857999"/>
              <a:gd name="connsiteX2" fmla="*/ 4287329 w 4287329"/>
              <a:gd name="connsiteY2" fmla="*/ 6857999 h 6857999"/>
              <a:gd name="connsiteX3" fmla="*/ 0 w 4287329"/>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4287329" h="6857999">
                <a:moveTo>
                  <a:pt x="0" y="0"/>
                </a:moveTo>
                <a:lnTo>
                  <a:pt x="4287329" y="0"/>
                </a:lnTo>
                <a:lnTo>
                  <a:pt x="4287329" y="6857999"/>
                </a:lnTo>
                <a:lnTo>
                  <a:pt x="0" y="6857999"/>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3840024112"/>
      </p:ext>
    </p:extLst>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Her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9596C93-44F3-411E-803D-CD0DB7077654}"/>
              </a:ext>
            </a:extLst>
          </p:cNvPr>
          <p:cNvSpPr>
            <a:spLocks noGrp="1"/>
          </p:cNvSpPr>
          <p:nvPr>
            <p:ph type="pic" sz="quarter" idx="10"/>
          </p:nvPr>
        </p:nvSpPr>
        <p:spPr>
          <a:xfrm>
            <a:off x="2356783" y="0"/>
            <a:ext cx="3774875" cy="6858000"/>
          </a:xfrm>
          <a:custGeom>
            <a:avLst/>
            <a:gdLst>
              <a:gd name="connsiteX0" fmla="*/ 0 w 3774875"/>
              <a:gd name="connsiteY0" fmla="*/ 0 h 6858000"/>
              <a:gd name="connsiteX1" fmla="*/ 3774875 w 3774875"/>
              <a:gd name="connsiteY1" fmla="*/ 0 h 6858000"/>
              <a:gd name="connsiteX2" fmla="*/ 3774875 w 3774875"/>
              <a:gd name="connsiteY2" fmla="*/ 6858000 h 6858000"/>
              <a:gd name="connsiteX3" fmla="*/ 0 w 37748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774875" h="6858000">
                <a:moveTo>
                  <a:pt x="0" y="0"/>
                </a:moveTo>
                <a:lnTo>
                  <a:pt x="3774875" y="0"/>
                </a:lnTo>
                <a:lnTo>
                  <a:pt x="3774875" y="6858000"/>
                </a:lnTo>
                <a:lnTo>
                  <a:pt x="0" y="6858000"/>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4029712942"/>
      </p:ext>
    </p:extLst>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1AA0715D-D46E-4930-B003-684111697978}"/>
              </a:ext>
            </a:extLst>
          </p:cNvPr>
          <p:cNvSpPr>
            <a:spLocks noGrp="1"/>
          </p:cNvSpPr>
          <p:nvPr>
            <p:ph type="pic" sz="quarter" idx="10" hasCustomPrompt="1"/>
          </p:nvPr>
        </p:nvSpPr>
        <p:spPr>
          <a:xfrm>
            <a:off x="0" y="876300"/>
            <a:ext cx="12192000" cy="2321637"/>
          </a:xfrm>
          <a:custGeom>
            <a:avLst/>
            <a:gdLst>
              <a:gd name="connsiteX0" fmla="*/ 0 w 12192000"/>
              <a:gd name="connsiteY0" fmla="*/ 0 h 2321637"/>
              <a:gd name="connsiteX1" fmla="*/ 12192000 w 12192000"/>
              <a:gd name="connsiteY1" fmla="*/ 0 h 2321637"/>
              <a:gd name="connsiteX2" fmla="*/ 12192000 w 12192000"/>
              <a:gd name="connsiteY2" fmla="*/ 2321637 h 2321637"/>
              <a:gd name="connsiteX3" fmla="*/ 0 w 12192000"/>
              <a:gd name="connsiteY3" fmla="*/ 2321637 h 2321637"/>
            </a:gdLst>
            <a:ahLst/>
            <a:cxnLst>
              <a:cxn ang="0">
                <a:pos x="connsiteX0" y="connsiteY0"/>
              </a:cxn>
              <a:cxn ang="0">
                <a:pos x="connsiteX1" y="connsiteY1"/>
              </a:cxn>
              <a:cxn ang="0">
                <a:pos x="connsiteX2" y="connsiteY2"/>
              </a:cxn>
              <a:cxn ang="0">
                <a:pos x="connsiteX3" y="connsiteY3"/>
              </a:cxn>
            </a:cxnLst>
            <a:rect l="l" t="t" r="r" b="b"/>
            <a:pathLst>
              <a:path w="12192000" h="2321637">
                <a:moveTo>
                  <a:pt x="0" y="0"/>
                </a:moveTo>
                <a:lnTo>
                  <a:pt x="12192000" y="0"/>
                </a:lnTo>
                <a:lnTo>
                  <a:pt x="12192000" y="2321637"/>
                </a:lnTo>
                <a:lnTo>
                  <a:pt x="0" y="2321637"/>
                </a:lnTo>
                <a:close/>
              </a:path>
            </a:pathLst>
          </a:custGeom>
          <a:solidFill>
            <a:schemeClr val="bg1">
              <a:lumMod val="10000"/>
              <a:lumOff val="90000"/>
            </a:schemeClr>
          </a:solidFill>
        </p:spPr>
        <p:txBody>
          <a:bodyPr wrap="square">
            <a:noAutofit/>
          </a:bodyPr>
          <a:lstStyle/>
          <a:p>
            <a:r>
              <a:rPr lang="en-US"/>
              <a:t> </a:t>
            </a:r>
          </a:p>
        </p:txBody>
      </p:sp>
    </p:spTree>
    <p:extLst>
      <p:ext uri="{BB962C8B-B14F-4D97-AF65-F5344CB8AC3E}">
        <p14:creationId xmlns:p14="http://schemas.microsoft.com/office/powerpoint/2010/main" val="2280973700"/>
      </p:ext>
    </p:extLst>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itle Here">
    <p:spTree>
      <p:nvGrpSpPr>
        <p:cNvPr id="1" name=""/>
        <p:cNvGrpSpPr/>
        <p:nvPr/>
      </p:nvGrpSpPr>
      <p:grpSpPr>
        <a:xfrm>
          <a:off x="0" y="0"/>
          <a:ext cx="0" cy="0"/>
          <a:chOff x="0" y="0"/>
          <a:chExt cx="0" cy="0"/>
        </a:xfrm>
      </p:grpSpPr>
      <p:sp>
        <p:nvSpPr>
          <p:cNvPr id="2" name="Picture Placeholder 12">
            <a:extLst>
              <a:ext uri="{FF2B5EF4-FFF2-40B4-BE49-F238E27FC236}">
                <a16:creationId xmlns:a16="http://schemas.microsoft.com/office/drawing/2014/main" id="{579381F4-E269-824C-B947-AC8133CCE667}"/>
              </a:ext>
            </a:extLst>
          </p:cNvPr>
          <p:cNvSpPr>
            <a:spLocks noGrp="1"/>
          </p:cNvSpPr>
          <p:nvPr>
            <p:ph type="pic" sz="quarter" idx="14"/>
          </p:nvPr>
        </p:nvSpPr>
        <p:spPr>
          <a:xfrm>
            <a:off x="8864599" y="923586"/>
            <a:ext cx="2802466" cy="2802466"/>
          </a:xfrm>
          <a:custGeom>
            <a:avLst/>
            <a:gdLst>
              <a:gd name="connsiteX0" fmla="*/ 0 w 2802466"/>
              <a:gd name="connsiteY0" fmla="*/ 0 h 2802466"/>
              <a:gd name="connsiteX1" fmla="*/ 2802466 w 2802466"/>
              <a:gd name="connsiteY1" fmla="*/ 0 h 2802466"/>
              <a:gd name="connsiteX2" fmla="*/ 2802466 w 2802466"/>
              <a:gd name="connsiteY2" fmla="*/ 2802466 h 2802466"/>
              <a:gd name="connsiteX3" fmla="*/ 0 w 2802466"/>
              <a:gd name="connsiteY3" fmla="*/ 2802466 h 2802466"/>
            </a:gdLst>
            <a:ahLst/>
            <a:cxnLst>
              <a:cxn ang="0">
                <a:pos x="connsiteX0" y="connsiteY0"/>
              </a:cxn>
              <a:cxn ang="0">
                <a:pos x="connsiteX1" y="connsiteY1"/>
              </a:cxn>
              <a:cxn ang="0">
                <a:pos x="connsiteX2" y="connsiteY2"/>
              </a:cxn>
              <a:cxn ang="0">
                <a:pos x="connsiteX3" y="connsiteY3"/>
              </a:cxn>
            </a:cxnLst>
            <a:rect l="l" t="t" r="r" b="b"/>
            <a:pathLst>
              <a:path w="2802466" h="2802466">
                <a:moveTo>
                  <a:pt x="0" y="0"/>
                </a:moveTo>
                <a:lnTo>
                  <a:pt x="2802466" y="0"/>
                </a:lnTo>
                <a:lnTo>
                  <a:pt x="2802466" y="2802466"/>
                </a:lnTo>
                <a:lnTo>
                  <a:pt x="0" y="2802466"/>
                </a:lnTo>
                <a:close/>
              </a:path>
            </a:pathLst>
          </a:custGeom>
          <a:solidFill>
            <a:schemeClr val="bg1">
              <a:lumMod val="10000"/>
              <a:lumOff val="90000"/>
            </a:schemeClr>
          </a:solidFill>
          <a:effectLst>
            <a:outerShdw blurRad="127000" dist="38100" dir="2700000" algn="tl" rotWithShape="0">
              <a:prstClr val="black">
                <a:alpha val="7000"/>
              </a:prstClr>
            </a:outerShdw>
          </a:effectLst>
        </p:spPr>
        <p:txBody>
          <a:bodyPr wrap="square">
            <a:noAutofit/>
          </a:bodyPr>
          <a:lstStyle/>
          <a:p>
            <a:endParaRPr lang="en-US"/>
          </a:p>
        </p:txBody>
      </p:sp>
      <p:sp>
        <p:nvSpPr>
          <p:cNvPr id="3" name="Picture Placeholder 9">
            <a:extLst>
              <a:ext uri="{FF2B5EF4-FFF2-40B4-BE49-F238E27FC236}">
                <a16:creationId xmlns:a16="http://schemas.microsoft.com/office/drawing/2014/main" id="{374CFF55-6775-5A42-B3A1-4F718D8AB153}"/>
              </a:ext>
            </a:extLst>
          </p:cNvPr>
          <p:cNvSpPr>
            <a:spLocks noGrp="1"/>
          </p:cNvSpPr>
          <p:nvPr>
            <p:ph type="pic" sz="quarter" idx="13"/>
          </p:nvPr>
        </p:nvSpPr>
        <p:spPr>
          <a:xfrm>
            <a:off x="5223933" y="923586"/>
            <a:ext cx="2802466" cy="2802466"/>
          </a:xfrm>
          <a:custGeom>
            <a:avLst/>
            <a:gdLst>
              <a:gd name="connsiteX0" fmla="*/ 0 w 2802466"/>
              <a:gd name="connsiteY0" fmla="*/ 0 h 2802466"/>
              <a:gd name="connsiteX1" fmla="*/ 2802466 w 2802466"/>
              <a:gd name="connsiteY1" fmla="*/ 0 h 2802466"/>
              <a:gd name="connsiteX2" fmla="*/ 2802466 w 2802466"/>
              <a:gd name="connsiteY2" fmla="*/ 2802466 h 2802466"/>
              <a:gd name="connsiteX3" fmla="*/ 0 w 2802466"/>
              <a:gd name="connsiteY3" fmla="*/ 2802466 h 2802466"/>
            </a:gdLst>
            <a:ahLst/>
            <a:cxnLst>
              <a:cxn ang="0">
                <a:pos x="connsiteX0" y="connsiteY0"/>
              </a:cxn>
              <a:cxn ang="0">
                <a:pos x="connsiteX1" y="connsiteY1"/>
              </a:cxn>
              <a:cxn ang="0">
                <a:pos x="connsiteX2" y="connsiteY2"/>
              </a:cxn>
              <a:cxn ang="0">
                <a:pos x="connsiteX3" y="connsiteY3"/>
              </a:cxn>
            </a:cxnLst>
            <a:rect l="l" t="t" r="r" b="b"/>
            <a:pathLst>
              <a:path w="2802466" h="2802466">
                <a:moveTo>
                  <a:pt x="0" y="0"/>
                </a:moveTo>
                <a:lnTo>
                  <a:pt x="2802466" y="0"/>
                </a:lnTo>
                <a:lnTo>
                  <a:pt x="2802466" y="2802466"/>
                </a:lnTo>
                <a:lnTo>
                  <a:pt x="0" y="2802466"/>
                </a:lnTo>
                <a:close/>
              </a:path>
            </a:pathLst>
          </a:custGeom>
          <a:solidFill>
            <a:schemeClr val="bg1">
              <a:lumMod val="10000"/>
              <a:lumOff val="90000"/>
            </a:schemeClr>
          </a:solidFill>
          <a:effectLst>
            <a:outerShdw blurRad="127000" dist="38100" dir="2700000" algn="tl" rotWithShape="0">
              <a:prstClr val="black">
                <a:alpha val="7000"/>
              </a:prstClr>
            </a:outerShdw>
          </a:effectLst>
        </p:spPr>
        <p:txBody>
          <a:bodyPr wrap="square">
            <a:noAutofit/>
          </a:bodyPr>
          <a:lstStyle/>
          <a:p>
            <a:endParaRPr lang="en-US"/>
          </a:p>
        </p:txBody>
      </p:sp>
    </p:spTree>
    <p:extLst>
      <p:ext uri="{BB962C8B-B14F-4D97-AF65-F5344CB8AC3E}">
        <p14:creationId xmlns:p14="http://schemas.microsoft.com/office/powerpoint/2010/main" val="908468606"/>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2A171C-5B85-4EB9-9FDE-14A7EB4A1E21}" type="datetimeFigureOut">
              <a:rPr lang="en-US" smtClean="0"/>
              <a:t>1/31/2021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4E82EC-0475-4237-B8B4-08CBE3091EAA}" type="slidenum">
              <a:rPr lang="en-US" smtClean="0"/>
              <a:t>‹#›</a:t>
            </a:fld>
            <a:endParaRPr lang="en-US"/>
          </a:p>
        </p:txBody>
      </p:sp>
    </p:spTree>
    <p:extLst>
      <p:ext uri="{BB962C8B-B14F-4D97-AF65-F5344CB8AC3E}">
        <p14:creationId xmlns:p14="http://schemas.microsoft.com/office/powerpoint/2010/main" val="538624042"/>
      </p:ext>
    </p:extLst>
  </p:cSld>
  <p:clrMap bg1="lt1" tx1="dk1" bg2="lt2" tx2="dk2" accent1="accent1" accent2="accent2" accent3="accent3" accent4="accent4" accent5="accent5" accent6="accent6" hlink="hlink" folHlink="folHlink"/>
  <p:sldLayoutIdLst>
    <p:sldLayoutId id="2147483661" r:id="rId1"/>
    <p:sldLayoutId id="2147483747" r:id="rId2"/>
    <p:sldLayoutId id="2147483692" r:id="rId3"/>
    <p:sldLayoutId id="2147483748" r:id="rId4"/>
    <p:sldLayoutId id="2147483699" r:id="rId5"/>
    <p:sldLayoutId id="2147483744" r:id="rId6"/>
    <p:sldLayoutId id="2147483749" r:id="rId7"/>
    <p:sldLayoutId id="2147483723" r:id="rId8"/>
    <p:sldLayoutId id="2147483745" r:id="rId9"/>
    <p:sldLayoutId id="2147483718" r:id="rId10"/>
    <p:sldLayoutId id="2147483741" r:id="rId11"/>
    <p:sldLayoutId id="2147483724" r:id="rId12"/>
    <p:sldLayoutId id="2147483750" r:id="rId13"/>
    <p:sldLayoutId id="2147483751" r:id="rId14"/>
    <p:sldLayoutId id="2147483752" r:id="rId15"/>
    <p:sldLayoutId id="2147483693" r:id="rId16"/>
    <p:sldLayoutId id="2147483753" r:id="rId17"/>
    <p:sldLayoutId id="2147483754" r:id="rId18"/>
    <p:sldLayoutId id="2147483755" r:id="rId19"/>
    <p:sldLayoutId id="2147483690" r:id="rId20"/>
    <p:sldLayoutId id="2147483756" r:id="rId21"/>
    <p:sldLayoutId id="2147483706" r:id="rId22"/>
    <p:sldLayoutId id="2147483757" r:id="rId23"/>
    <p:sldLayoutId id="2147483713" r:id="rId24"/>
    <p:sldLayoutId id="2147483743" r:id="rId25"/>
    <p:sldLayoutId id="2147483758" r:id="rId26"/>
    <p:sldLayoutId id="2147483683" r:id="rId27"/>
    <p:sldLayoutId id="2147483687" r:id="rId28"/>
    <p:sldLayoutId id="2147483708" r:id="rId29"/>
    <p:sldLayoutId id="2147483742" r:id="rId30"/>
    <p:sldLayoutId id="2147483701" r:id="rId31"/>
    <p:sldLayoutId id="2147483719" r:id="rId32"/>
    <p:sldLayoutId id="2147483735" r:id="rId33"/>
    <p:sldLayoutId id="2147483728" r:id="rId34"/>
    <p:sldLayoutId id="2147483729" r:id="rId35"/>
    <p:sldLayoutId id="2147483720" r:id="rId36"/>
    <p:sldLayoutId id="2147483736" r:id="rId37"/>
    <p:sldLayoutId id="2147483730" r:id="rId38"/>
    <p:sldLayoutId id="2147483711" r:id="rId39"/>
    <p:sldLayoutId id="2147483759" r:id="rId40"/>
    <p:sldLayoutId id="2147483726" r:id="rId41"/>
    <p:sldLayoutId id="2147483682" r:id="rId42"/>
    <p:sldLayoutId id="2147483760" r:id="rId43"/>
    <p:sldLayoutId id="2147483738" r:id="rId44"/>
    <p:sldLayoutId id="2147483714" r:id="rId45"/>
    <p:sldLayoutId id="2147483715" r:id="rId46"/>
    <p:sldLayoutId id="2147483761" r:id="rId47"/>
    <p:sldLayoutId id="2147483686" r:id="rId48"/>
    <p:sldLayoutId id="2147483762" r:id="rId49"/>
    <p:sldLayoutId id="2147483763" r:id="rId50"/>
    <p:sldLayoutId id="2147483691" r:id="rId51"/>
    <p:sldLayoutId id="2147483707" r:id="rId52"/>
    <p:sldLayoutId id="2147483717" r:id="rId53"/>
    <p:sldLayoutId id="2147483739" r:id="rId54"/>
    <p:sldLayoutId id="2147483727" r:id="rId55"/>
    <p:sldLayoutId id="2147483764" r:id="rId56"/>
  </p:sldLayoutIdLst>
  <p:transition spd="med">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12281" b="14035"/>
          <a:stretch/>
        </p:blipFill>
        <p:spPr>
          <a:xfrm>
            <a:off x="6733309" y="2118518"/>
            <a:ext cx="2838785" cy="2958722"/>
          </a:xfrm>
          <a:prstGeom prst="rect">
            <a:avLst/>
          </a:prstGeom>
        </p:spPr>
      </p:pic>
      <p:grpSp>
        <p:nvGrpSpPr>
          <p:cNvPr id="28" name="Group 27">
            <a:extLst>
              <a:ext uri="{FF2B5EF4-FFF2-40B4-BE49-F238E27FC236}">
                <a16:creationId xmlns:a16="http://schemas.microsoft.com/office/drawing/2014/main" id="{A4E9671D-3B57-4B22-873E-3739C4600E34}"/>
              </a:ext>
            </a:extLst>
          </p:cNvPr>
          <p:cNvGrpSpPr/>
          <p:nvPr/>
        </p:nvGrpSpPr>
        <p:grpSpPr>
          <a:xfrm rot="1382648">
            <a:off x="7855952" y="3176539"/>
            <a:ext cx="1106406" cy="1238557"/>
            <a:chOff x="5593090" y="3976689"/>
            <a:chExt cx="508000" cy="528637"/>
          </a:xfrm>
          <a:solidFill>
            <a:schemeClr val="accent4">
              <a:lumMod val="50000"/>
            </a:schemeClr>
          </a:solidFill>
        </p:grpSpPr>
        <p:sp>
          <p:nvSpPr>
            <p:cNvPr id="29" name="Freeform 257">
              <a:extLst>
                <a:ext uri="{FF2B5EF4-FFF2-40B4-BE49-F238E27FC236}">
                  <a16:creationId xmlns:a16="http://schemas.microsoft.com/office/drawing/2014/main" id="{4D0EEB78-B1CB-4FC2-9AAB-1C00475CAAD7}"/>
                </a:ext>
              </a:extLst>
            </p:cNvPr>
            <p:cNvSpPr>
              <a:spLocks/>
            </p:cNvSpPr>
            <p:nvPr/>
          </p:nvSpPr>
          <p:spPr bwMode="auto">
            <a:xfrm>
              <a:off x="5991552" y="4116389"/>
              <a:ext cx="109538" cy="115888"/>
            </a:xfrm>
            <a:custGeom>
              <a:avLst/>
              <a:gdLst>
                <a:gd name="T0" fmla="*/ 21 w 54"/>
                <a:gd name="T1" fmla="*/ 4 h 58"/>
                <a:gd name="T2" fmla="*/ 0 w 54"/>
                <a:gd name="T3" fmla="*/ 26 h 58"/>
                <a:gd name="T4" fmla="*/ 3 w 54"/>
                <a:gd name="T5" fmla="*/ 43 h 58"/>
                <a:gd name="T6" fmla="*/ 1 w 54"/>
                <a:gd name="T7" fmla="*/ 56 h 58"/>
                <a:gd name="T8" fmla="*/ 40 w 54"/>
                <a:gd name="T9" fmla="*/ 13 h 58"/>
                <a:gd name="T10" fmla="*/ 26 w 54"/>
                <a:gd name="T11" fmla="*/ 31 h 58"/>
                <a:gd name="T12" fmla="*/ 15 w 54"/>
                <a:gd name="T13" fmla="*/ 46 h 58"/>
                <a:gd name="T14" fmla="*/ 10 w 54"/>
                <a:gd name="T15" fmla="*/ 53 h 58"/>
                <a:gd name="T16" fmla="*/ 9 w 54"/>
                <a:gd name="T17" fmla="*/ 57 h 58"/>
                <a:gd name="T18" fmla="*/ 40 w 54"/>
                <a:gd name="T19" fmla="*/ 53 h 58"/>
                <a:gd name="T20" fmla="*/ 53 w 54"/>
                <a:gd name="T21" fmla="*/ 26 h 58"/>
                <a:gd name="T22" fmla="*/ 54 w 54"/>
                <a:gd name="T23" fmla="*/ 0 h 58"/>
                <a:gd name="T24" fmla="*/ 21 w 54"/>
                <a:gd name="T25" fmla="*/ 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8">
                  <a:moveTo>
                    <a:pt x="21" y="4"/>
                  </a:moveTo>
                  <a:cubicBezTo>
                    <a:pt x="22" y="16"/>
                    <a:pt x="12" y="26"/>
                    <a:pt x="0" y="26"/>
                  </a:cubicBezTo>
                  <a:cubicBezTo>
                    <a:pt x="2" y="32"/>
                    <a:pt x="3" y="37"/>
                    <a:pt x="3" y="43"/>
                  </a:cubicBezTo>
                  <a:cubicBezTo>
                    <a:pt x="3" y="44"/>
                    <a:pt x="1" y="56"/>
                    <a:pt x="1" y="56"/>
                  </a:cubicBezTo>
                  <a:cubicBezTo>
                    <a:pt x="1" y="56"/>
                    <a:pt x="35" y="8"/>
                    <a:pt x="40" y="13"/>
                  </a:cubicBezTo>
                  <a:cubicBezTo>
                    <a:pt x="41" y="13"/>
                    <a:pt x="27" y="30"/>
                    <a:pt x="26" y="31"/>
                  </a:cubicBezTo>
                  <a:cubicBezTo>
                    <a:pt x="22" y="36"/>
                    <a:pt x="19" y="41"/>
                    <a:pt x="15" y="46"/>
                  </a:cubicBezTo>
                  <a:cubicBezTo>
                    <a:pt x="13" y="49"/>
                    <a:pt x="12" y="51"/>
                    <a:pt x="10" y="53"/>
                  </a:cubicBezTo>
                  <a:cubicBezTo>
                    <a:pt x="10" y="54"/>
                    <a:pt x="8" y="58"/>
                    <a:pt x="9" y="57"/>
                  </a:cubicBezTo>
                  <a:cubicBezTo>
                    <a:pt x="17" y="48"/>
                    <a:pt x="30" y="48"/>
                    <a:pt x="40" y="53"/>
                  </a:cubicBezTo>
                  <a:cubicBezTo>
                    <a:pt x="36" y="42"/>
                    <a:pt x="42" y="29"/>
                    <a:pt x="53" y="26"/>
                  </a:cubicBezTo>
                  <a:cubicBezTo>
                    <a:pt x="44" y="20"/>
                    <a:pt x="48" y="6"/>
                    <a:pt x="54" y="0"/>
                  </a:cubicBezTo>
                  <a:cubicBezTo>
                    <a:pt x="44" y="6"/>
                    <a:pt x="33" y="9"/>
                    <a:pt x="2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 name="Freeform 258">
              <a:extLst>
                <a:ext uri="{FF2B5EF4-FFF2-40B4-BE49-F238E27FC236}">
                  <a16:creationId xmlns:a16="http://schemas.microsoft.com/office/drawing/2014/main" id="{349C8703-BE46-4356-97B2-260B32FA02F3}"/>
                </a:ext>
              </a:extLst>
            </p:cNvPr>
            <p:cNvSpPr>
              <a:spLocks/>
            </p:cNvSpPr>
            <p:nvPr/>
          </p:nvSpPr>
          <p:spPr bwMode="auto">
            <a:xfrm>
              <a:off x="5843121" y="4289426"/>
              <a:ext cx="173038" cy="215900"/>
            </a:xfrm>
            <a:custGeom>
              <a:avLst/>
              <a:gdLst>
                <a:gd name="T0" fmla="*/ 78 w 86"/>
                <a:gd name="T1" fmla="*/ 24 h 107"/>
                <a:gd name="T2" fmla="*/ 85 w 86"/>
                <a:gd name="T3" fmla="*/ 19 h 107"/>
                <a:gd name="T4" fmla="*/ 67 w 86"/>
                <a:gd name="T5" fmla="*/ 23 h 107"/>
                <a:gd name="T6" fmla="*/ 47 w 86"/>
                <a:gd name="T7" fmla="*/ 38 h 107"/>
                <a:gd name="T8" fmla="*/ 33 w 86"/>
                <a:gd name="T9" fmla="*/ 57 h 107"/>
                <a:gd name="T10" fmla="*/ 24 w 86"/>
                <a:gd name="T11" fmla="*/ 73 h 107"/>
                <a:gd name="T12" fmla="*/ 31 w 86"/>
                <a:gd name="T13" fmla="*/ 53 h 107"/>
                <a:gd name="T14" fmla="*/ 40 w 86"/>
                <a:gd name="T15" fmla="*/ 34 h 107"/>
                <a:gd name="T16" fmla="*/ 53 w 86"/>
                <a:gd name="T17" fmla="*/ 21 h 107"/>
                <a:gd name="T18" fmla="*/ 68 w 86"/>
                <a:gd name="T19" fmla="*/ 11 h 107"/>
                <a:gd name="T20" fmla="*/ 67 w 86"/>
                <a:gd name="T21" fmla="*/ 11 h 107"/>
                <a:gd name="T22" fmla="*/ 50 w 86"/>
                <a:gd name="T23" fmla="*/ 0 h 107"/>
                <a:gd name="T24" fmla="*/ 22 w 86"/>
                <a:gd name="T25" fmla="*/ 10 h 107"/>
                <a:gd name="T26" fmla="*/ 0 w 86"/>
                <a:gd name="T27" fmla="*/ 45 h 107"/>
                <a:gd name="T28" fmla="*/ 18 w 86"/>
                <a:gd name="T29" fmla="*/ 107 h 107"/>
                <a:gd name="T30" fmla="*/ 63 w 86"/>
                <a:gd name="T31" fmla="*/ 74 h 107"/>
                <a:gd name="T32" fmla="*/ 80 w 86"/>
                <a:gd name="T33" fmla="*/ 48 h 107"/>
                <a:gd name="T34" fmla="*/ 74 w 86"/>
                <a:gd name="T35" fmla="*/ 32 h 107"/>
                <a:gd name="T36" fmla="*/ 78 w 86"/>
                <a:gd name="T37" fmla="*/ 2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07">
                  <a:moveTo>
                    <a:pt x="78" y="24"/>
                  </a:moveTo>
                  <a:cubicBezTo>
                    <a:pt x="79" y="23"/>
                    <a:pt x="84" y="20"/>
                    <a:pt x="85" y="19"/>
                  </a:cubicBezTo>
                  <a:cubicBezTo>
                    <a:pt x="86" y="16"/>
                    <a:pt x="68" y="22"/>
                    <a:pt x="67" y="23"/>
                  </a:cubicBezTo>
                  <a:cubicBezTo>
                    <a:pt x="59" y="26"/>
                    <a:pt x="53" y="32"/>
                    <a:pt x="47" y="38"/>
                  </a:cubicBezTo>
                  <a:cubicBezTo>
                    <a:pt x="42" y="44"/>
                    <a:pt x="37" y="50"/>
                    <a:pt x="33" y="57"/>
                  </a:cubicBezTo>
                  <a:cubicBezTo>
                    <a:pt x="32" y="59"/>
                    <a:pt x="24" y="72"/>
                    <a:pt x="24" y="73"/>
                  </a:cubicBezTo>
                  <a:cubicBezTo>
                    <a:pt x="23" y="69"/>
                    <a:pt x="29" y="57"/>
                    <a:pt x="31" y="53"/>
                  </a:cubicBezTo>
                  <a:cubicBezTo>
                    <a:pt x="34" y="46"/>
                    <a:pt x="37" y="40"/>
                    <a:pt x="40" y="34"/>
                  </a:cubicBezTo>
                  <a:cubicBezTo>
                    <a:pt x="44" y="29"/>
                    <a:pt x="48" y="25"/>
                    <a:pt x="53" y="21"/>
                  </a:cubicBezTo>
                  <a:cubicBezTo>
                    <a:pt x="54" y="20"/>
                    <a:pt x="68" y="11"/>
                    <a:pt x="68" y="11"/>
                  </a:cubicBezTo>
                  <a:cubicBezTo>
                    <a:pt x="68" y="11"/>
                    <a:pt x="68" y="11"/>
                    <a:pt x="67" y="11"/>
                  </a:cubicBezTo>
                  <a:cubicBezTo>
                    <a:pt x="60" y="11"/>
                    <a:pt x="53" y="5"/>
                    <a:pt x="50" y="0"/>
                  </a:cubicBezTo>
                  <a:cubicBezTo>
                    <a:pt x="47" y="10"/>
                    <a:pt x="30" y="19"/>
                    <a:pt x="22" y="10"/>
                  </a:cubicBezTo>
                  <a:cubicBezTo>
                    <a:pt x="25" y="27"/>
                    <a:pt x="17" y="42"/>
                    <a:pt x="0" y="45"/>
                  </a:cubicBezTo>
                  <a:cubicBezTo>
                    <a:pt x="23" y="52"/>
                    <a:pt x="8" y="91"/>
                    <a:pt x="18" y="107"/>
                  </a:cubicBezTo>
                  <a:cubicBezTo>
                    <a:pt x="22" y="86"/>
                    <a:pt x="41" y="69"/>
                    <a:pt x="63" y="74"/>
                  </a:cubicBezTo>
                  <a:cubicBezTo>
                    <a:pt x="57" y="59"/>
                    <a:pt x="66" y="51"/>
                    <a:pt x="80" y="48"/>
                  </a:cubicBezTo>
                  <a:cubicBezTo>
                    <a:pt x="76" y="44"/>
                    <a:pt x="73" y="38"/>
                    <a:pt x="74" y="32"/>
                  </a:cubicBezTo>
                  <a:cubicBezTo>
                    <a:pt x="75" y="29"/>
                    <a:pt x="76" y="27"/>
                    <a:pt x="78"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 name="Freeform 259">
              <a:extLst>
                <a:ext uri="{FF2B5EF4-FFF2-40B4-BE49-F238E27FC236}">
                  <a16:creationId xmlns:a16="http://schemas.microsoft.com/office/drawing/2014/main" id="{4D92FA21-935C-4CAD-8072-CF668D8CDC22}"/>
                </a:ext>
              </a:extLst>
            </p:cNvPr>
            <p:cNvSpPr>
              <a:spLocks/>
            </p:cNvSpPr>
            <p:nvPr/>
          </p:nvSpPr>
          <p:spPr bwMode="auto">
            <a:xfrm>
              <a:off x="5593090" y="3976689"/>
              <a:ext cx="355600" cy="284163"/>
            </a:xfrm>
            <a:custGeom>
              <a:avLst/>
              <a:gdLst>
                <a:gd name="T0" fmla="*/ 64 w 177"/>
                <a:gd name="T1" fmla="*/ 106 h 141"/>
                <a:gd name="T2" fmla="*/ 111 w 177"/>
                <a:gd name="T3" fmla="*/ 134 h 141"/>
                <a:gd name="T4" fmla="*/ 135 w 177"/>
                <a:gd name="T5" fmla="*/ 123 h 141"/>
                <a:gd name="T6" fmla="*/ 147 w 177"/>
                <a:gd name="T7" fmla="*/ 128 h 141"/>
                <a:gd name="T8" fmla="*/ 159 w 177"/>
                <a:gd name="T9" fmla="*/ 140 h 141"/>
                <a:gd name="T10" fmla="*/ 147 w 177"/>
                <a:gd name="T11" fmla="*/ 110 h 141"/>
                <a:gd name="T12" fmla="*/ 117 w 177"/>
                <a:gd name="T13" fmla="*/ 78 h 141"/>
                <a:gd name="T14" fmla="*/ 82 w 177"/>
                <a:gd name="T15" fmla="*/ 56 h 141"/>
                <a:gd name="T16" fmla="*/ 54 w 177"/>
                <a:gd name="T17" fmla="*/ 43 h 141"/>
                <a:gd name="T18" fmla="*/ 89 w 177"/>
                <a:gd name="T19" fmla="*/ 53 h 141"/>
                <a:gd name="T20" fmla="*/ 120 w 177"/>
                <a:gd name="T21" fmla="*/ 67 h 141"/>
                <a:gd name="T22" fmla="*/ 145 w 177"/>
                <a:gd name="T23" fmla="*/ 87 h 141"/>
                <a:gd name="T24" fmla="*/ 165 w 177"/>
                <a:gd name="T25" fmla="*/ 112 h 141"/>
                <a:gd name="T26" fmla="*/ 165 w 177"/>
                <a:gd name="T27" fmla="*/ 110 h 141"/>
                <a:gd name="T28" fmla="*/ 177 w 177"/>
                <a:gd name="T29" fmla="*/ 81 h 141"/>
                <a:gd name="T30" fmla="*/ 152 w 177"/>
                <a:gd name="T31" fmla="*/ 35 h 141"/>
                <a:gd name="T32" fmla="*/ 91 w 177"/>
                <a:gd name="T33" fmla="*/ 0 h 141"/>
                <a:gd name="T34" fmla="*/ 0 w 177"/>
                <a:gd name="T35" fmla="*/ 34 h 141"/>
                <a:gd name="T36" fmla="*/ 64 w 177"/>
                <a:gd name="T37" fmla="*/ 10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7" h="141">
                  <a:moveTo>
                    <a:pt x="64" y="106"/>
                  </a:moveTo>
                  <a:cubicBezTo>
                    <a:pt x="86" y="96"/>
                    <a:pt x="102" y="110"/>
                    <a:pt x="111" y="134"/>
                  </a:cubicBezTo>
                  <a:cubicBezTo>
                    <a:pt x="116" y="127"/>
                    <a:pt x="125" y="122"/>
                    <a:pt x="135" y="123"/>
                  </a:cubicBezTo>
                  <a:cubicBezTo>
                    <a:pt x="139" y="124"/>
                    <a:pt x="143" y="126"/>
                    <a:pt x="147" y="128"/>
                  </a:cubicBezTo>
                  <a:cubicBezTo>
                    <a:pt x="150" y="130"/>
                    <a:pt x="156" y="139"/>
                    <a:pt x="159" y="140"/>
                  </a:cubicBezTo>
                  <a:cubicBezTo>
                    <a:pt x="162" y="141"/>
                    <a:pt x="148" y="113"/>
                    <a:pt x="147" y="110"/>
                  </a:cubicBezTo>
                  <a:cubicBezTo>
                    <a:pt x="139" y="98"/>
                    <a:pt x="128" y="87"/>
                    <a:pt x="117" y="78"/>
                  </a:cubicBezTo>
                  <a:cubicBezTo>
                    <a:pt x="106" y="70"/>
                    <a:pt x="94" y="63"/>
                    <a:pt x="82" y="56"/>
                  </a:cubicBezTo>
                  <a:cubicBezTo>
                    <a:pt x="78" y="55"/>
                    <a:pt x="56" y="42"/>
                    <a:pt x="54" y="43"/>
                  </a:cubicBezTo>
                  <a:cubicBezTo>
                    <a:pt x="61" y="40"/>
                    <a:pt x="81" y="50"/>
                    <a:pt x="89" y="53"/>
                  </a:cubicBezTo>
                  <a:cubicBezTo>
                    <a:pt x="99" y="56"/>
                    <a:pt x="110" y="61"/>
                    <a:pt x="120" y="67"/>
                  </a:cubicBezTo>
                  <a:cubicBezTo>
                    <a:pt x="129" y="73"/>
                    <a:pt x="138" y="79"/>
                    <a:pt x="145" y="87"/>
                  </a:cubicBezTo>
                  <a:cubicBezTo>
                    <a:pt x="147" y="89"/>
                    <a:pt x="165" y="112"/>
                    <a:pt x="165" y="112"/>
                  </a:cubicBezTo>
                  <a:cubicBezTo>
                    <a:pt x="165" y="112"/>
                    <a:pt x="165" y="111"/>
                    <a:pt x="165" y="110"/>
                  </a:cubicBezTo>
                  <a:cubicBezTo>
                    <a:pt x="162" y="99"/>
                    <a:pt x="170" y="87"/>
                    <a:pt x="177" y="81"/>
                  </a:cubicBezTo>
                  <a:cubicBezTo>
                    <a:pt x="161" y="77"/>
                    <a:pt x="142" y="50"/>
                    <a:pt x="152" y="35"/>
                  </a:cubicBezTo>
                  <a:cubicBezTo>
                    <a:pt x="128" y="41"/>
                    <a:pt x="101" y="29"/>
                    <a:pt x="91" y="0"/>
                  </a:cubicBezTo>
                  <a:cubicBezTo>
                    <a:pt x="87" y="39"/>
                    <a:pt x="22" y="16"/>
                    <a:pt x="0" y="34"/>
                  </a:cubicBezTo>
                  <a:cubicBezTo>
                    <a:pt x="33" y="39"/>
                    <a:pt x="67" y="70"/>
                    <a:pt x="64"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2" name="Freeform 260">
              <a:extLst>
                <a:ext uri="{FF2B5EF4-FFF2-40B4-BE49-F238E27FC236}">
                  <a16:creationId xmlns:a16="http://schemas.microsoft.com/office/drawing/2014/main" id="{8787953A-2336-4222-928D-CF29B51BD3CD}"/>
                </a:ext>
              </a:extLst>
            </p:cNvPr>
            <p:cNvSpPr>
              <a:spLocks/>
            </p:cNvSpPr>
            <p:nvPr/>
          </p:nvSpPr>
          <p:spPr bwMode="auto">
            <a:xfrm>
              <a:off x="5747077" y="4252914"/>
              <a:ext cx="63500" cy="36513"/>
            </a:xfrm>
            <a:custGeom>
              <a:avLst/>
              <a:gdLst>
                <a:gd name="T0" fmla="*/ 6 w 31"/>
                <a:gd name="T1" fmla="*/ 16 h 18"/>
                <a:gd name="T2" fmla="*/ 12 w 31"/>
                <a:gd name="T3" fmla="*/ 16 h 18"/>
                <a:gd name="T4" fmla="*/ 16 w 31"/>
                <a:gd name="T5" fmla="*/ 18 h 18"/>
                <a:gd name="T6" fmla="*/ 31 w 31"/>
                <a:gd name="T7" fmla="*/ 10 h 18"/>
                <a:gd name="T8" fmla="*/ 19 w 31"/>
                <a:gd name="T9" fmla="*/ 0 h 18"/>
                <a:gd name="T10" fmla="*/ 16 w 31"/>
                <a:gd name="T11" fmla="*/ 0 h 18"/>
                <a:gd name="T12" fmla="*/ 0 w 31"/>
                <a:gd name="T13" fmla="*/ 12 h 18"/>
                <a:gd name="T14" fmla="*/ 0 w 31"/>
                <a:gd name="T15" fmla="*/ 16 h 18"/>
                <a:gd name="T16" fmla="*/ 6 w 31"/>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8">
                  <a:moveTo>
                    <a:pt x="6" y="16"/>
                  </a:moveTo>
                  <a:cubicBezTo>
                    <a:pt x="8" y="16"/>
                    <a:pt x="10" y="16"/>
                    <a:pt x="12" y="16"/>
                  </a:cubicBezTo>
                  <a:cubicBezTo>
                    <a:pt x="13" y="17"/>
                    <a:pt x="14" y="17"/>
                    <a:pt x="16" y="18"/>
                  </a:cubicBezTo>
                  <a:cubicBezTo>
                    <a:pt x="20" y="13"/>
                    <a:pt x="25" y="11"/>
                    <a:pt x="31" y="10"/>
                  </a:cubicBezTo>
                  <a:cubicBezTo>
                    <a:pt x="29" y="5"/>
                    <a:pt x="25" y="1"/>
                    <a:pt x="19" y="0"/>
                  </a:cubicBezTo>
                  <a:cubicBezTo>
                    <a:pt x="18" y="0"/>
                    <a:pt x="17" y="0"/>
                    <a:pt x="16" y="0"/>
                  </a:cubicBezTo>
                  <a:cubicBezTo>
                    <a:pt x="9" y="0"/>
                    <a:pt x="2" y="5"/>
                    <a:pt x="0" y="12"/>
                  </a:cubicBezTo>
                  <a:cubicBezTo>
                    <a:pt x="0" y="14"/>
                    <a:pt x="0" y="15"/>
                    <a:pt x="0" y="16"/>
                  </a:cubicBezTo>
                  <a:cubicBezTo>
                    <a:pt x="2" y="16"/>
                    <a:pt x="4" y="16"/>
                    <a:pt x="6"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 name="Freeform 261">
              <a:extLst>
                <a:ext uri="{FF2B5EF4-FFF2-40B4-BE49-F238E27FC236}">
                  <a16:creationId xmlns:a16="http://schemas.microsoft.com/office/drawing/2014/main" id="{311BE9CC-09D7-4B93-9C7F-D6F6EEC4A726}"/>
                </a:ext>
              </a:extLst>
            </p:cNvPr>
            <p:cNvSpPr>
              <a:spLocks/>
            </p:cNvSpPr>
            <p:nvPr/>
          </p:nvSpPr>
          <p:spPr bwMode="auto">
            <a:xfrm>
              <a:off x="5791527" y="4287839"/>
              <a:ext cx="58738" cy="65088"/>
            </a:xfrm>
            <a:custGeom>
              <a:avLst/>
              <a:gdLst>
                <a:gd name="T0" fmla="*/ 11 w 29"/>
                <a:gd name="T1" fmla="*/ 32 h 32"/>
                <a:gd name="T2" fmla="*/ 27 w 29"/>
                <a:gd name="T3" fmla="*/ 20 h 32"/>
                <a:gd name="T4" fmla="*/ 17 w 29"/>
                <a:gd name="T5" fmla="*/ 1 h 32"/>
                <a:gd name="T6" fmla="*/ 15 w 29"/>
                <a:gd name="T7" fmla="*/ 1 h 32"/>
                <a:gd name="T8" fmla="*/ 13 w 29"/>
                <a:gd name="T9" fmla="*/ 0 h 32"/>
                <a:gd name="T10" fmla="*/ 11 w 29"/>
                <a:gd name="T11" fmla="*/ 0 h 32"/>
                <a:gd name="T12" fmla="*/ 10 w 29"/>
                <a:gd name="T13" fmla="*/ 0 h 32"/>
                <a:gd name="T14" fmla="*/ 0 w 29"/>
                <a:gd name="T15" fmla="*/ 4 h 32"/>
                <a:gd name="T16" fmla="*/ 6 w 29"/>
                <a:gd name="T17" fmla="*/ 9 h 32"/>
                <a:gd name="T18" fmla="*/ 7 w 29"/>
                <a:gd name="T19" fmla="*/ 11 h 32"/>
                <a:gd name="T20" fmla="*/ 8 w 29"/>
                <a:gd name="T21" fmla="*/ 13 h 32"/>
                <a:gd name="T22" fmla="*/ 9 w 29"/>
                <a:gd name="T23" fmla="*/ 16 h 32"/>
                <a:gd name="T24" fmla="*/ 10 w 29"/>
                <a:gd name="T25" fmla="*/ 32 h 32"/>
                <a:gd name="T26" fmla="*/ 11 w 29"/>
                <a:gd name="T2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32">
                  <a:moveTo>
                    <a:pt x="11" y="32"/>
                  </a:moveTo>
                  <a:cubicBezTo>
                    <a:pt x="19" y="32"/>
                    <a:pt x="25" y="27"/>
                    <a:pt x="27" y="20"/>
                  </a:cubicBezTo>
                  <a:cubicBezTo>
                    <a:pt x="29" y="12"/>
                    <a:pt x="24" y="4"/>
                    <a:pt x="17" y="1"/>
                  </a:cubicBezTo>
                  <a:cubicBezTo>
                    <a:pt x="16" y="1"/>
                    <a:pt x="16" y="1"/>
                    <a:pt x="15" y="1"/>
                  </a:cubicBezTo>
                  <a:cubicBezTo>
                    <a:pt x="14" y="1"/>
                    <a:pt x="14" y="0"/>
                    <a:pt x="13" y="0"/>
                  </a:cubicBezTo>
                  <a:cubicBezTo>
                    <a:pt x="13" y="0"/>
                    <a:pt x="12" y="0"/>
                    <a:pt x="11" y="0"/>
                  </a:cubicBezTo>
                  <a:cubicBezTo>
                    <a:pt x="11" y="0"/>
                    <a:pt x="10" y="0"/>
                    <a:pt x="10" y="0"/>
                  </a:cubicBezTo>
                  <a:cubicBezTo>
                    <a:pt x="6" y="1"/>
                    <a:pt x="3" y="2"/>
                    <a:pt x="0" y="4"/>
                  </a:cubicBezTo>
                  <a:cubicBezTo>
                    <a:pt x="2" y="6"/>
                    <a:pt x="4" y="8"/>
                    <a:pt x="6" y="9"/>
                  </a:cubicBezTo>
                  <a:cubicBezTo>
                    <a:pt x="6" y="10"/>
                    <a:pt x="6" y="11"/>
                    <a:pt x="7" y="11"/>
                  </a:cubicBezTo>
                  <a:cubicBezTo>
                    <a:pt x="7" y="12"/>
                    <a:pt x="7" y="12"/>
                    <a:pt x="8" y="13"/>
                  </a:cubicBezTo>
                  <a:cubicBezTo>
                    <a:pt x="8" y="14"/>
                    <a:pt x="9" y="15"/>
                    <a:pt x="9" y="16"/>
                  </a:cubicBezTo>
                  <a:cubicBezTo>
                    <a:pt x="11" y="21"/>
                    <a:pt x="12" y="27"/>
                    <a:pt x="10" y="32"/>
                  </a:cubicBezTo>
                  <a:cubicBezTo>
                    <a:pt x="11" y="32"/>
                    <a:pt x="11" y="32"/>
                    <a:pt x="11"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 name="Freeform 262">
              <a:extLst>
                <a:ext uri="{FF2B5EF4-FFF2-40B4-BE49-F238E27FC236}">
                  <a16:creationId xmlns:a16="http://schemas.microsoft.com/office/drawing/2014/main" id="{8BF86939-A0DD-4721-8C24-71BB2D07C2BA}"/>
                </a:ext>
              </a:extLst>
            </p:cNvPr>
            <p:cNvSpPr>
              <a:spLocks/>
            </p:cNvSpPr>
            <p:nvPr/>
          </p:nvSpPr>
          <p:spPr bwMode="auto">
            <a:xfrm>
              <a:off x="5715327" y="4298951"/>
              <a:ext cx="84138" cy="80963"/>
            </a:xfrm>
            <a:custGeom>
              <a:avLst/>
              <a:gdLst>
                <a:gd name="T0" fmla="*/ 11 w 42"/>
                <a:gd name="T1" fmla="*/ 3 h 40"/>
                <a:gd name="T2" fmla="*/ 2 w 42"/>
                <a:gd name="T3" fmla="*/ 16 h 40"/>
                <a:gd name="T4" fmla="*/ 17 w 42"/>
                <a:gd name="T5" fmla="*/ 40 h 40"/>
                <a:gd name="T6" fmla="*/ 22 w 42"/>
                <a:gd name="T7" fmla="*/ 40 h 40"/>
                <a:gd name="T8" fmla="*/ 39 w 42"/>
                <a:gd name="T9" fmla="*/ 31 h 40"/>
                <a:gd name="T10" fmla="*/ 40 w 42"/>
                <a:gd name="T11" fmla="*/ 28 h 40"/>
                <a:gd name="T12" fmla="*/ 41 w 42"/>
                <a:gd name="T13" fmla="*/ 24 h 40"/>
                <a:gd name="T14" fmla="*/ 41 w 42"/>
                <a:gd name="T15" fmla="*/ 24 h 40"/>
                <a:gd name="T16" fmla="*/ 41 w 42"/>
                <a:gd name="T17" fmla="*/ 14 h 40"/>
                <a:gd name="T18" fmla="*/ 39 w 42"/>
                <a:gd name="T19" fmla="*/ 11 h 40"/>
                <a:gd name="T20" fmla="*/ 37 w 42"/>
                <a:gd name="T21" fmla="*/ 8 h 40"/>
                <a:gd name="T22" fmla="*/ 34 w 42"/>
                <a:gd name="T23" fmla="*/ 5 h 40"/>
                <a:gd name="T24" fmla="*/ 31 w 42"/>
                <a:gd name="T25" fmla="*/ 2 h 40"/>
                <a:gd name="T26" fmla="*/ 28 w 42"/>
                <a:gd name="T27" fmla="*/ 1 h 40"/>
                <a:gd name="T28" fmla="*/ 26 w 42"/>
                <a:gd name="T29" fmla="*/ 1 h 40"/>
                <a:gd name="T30" fmla="*/ 22 w 42"/>
                <a:gd name="T31" fmla="*/ 0 h 40"/>
                <a:gd name="T32" fmla="*/ 18 w 42"/>
                <a:gd name="T33" fmla="*/ 0 h 40"/>
                <a:gd name="T34" fmla="*/ 14 w 42"/>
                <a:gd name="T35" fmla="*/ 1 h 40"/>
                <a:gd name="T36" fmla="*/ 11 w 42"/>
                <a:gd name="T37"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40">
                  <a:moveTo>
                    <a:pt x="11" y="3"/>
                  </a:moveTo>
                  <a:cubicBezTo>
                    <a:pt x="7" y="6"/>
                    <a:pt x="3" y="10"/>
                    <a:pt x="2" y="16"/>
                  </a:cubicBezTo>
                  <a:cubicBezTo>
                    <a:pt x="0" y="26"/>
                    <a:pt x="6" y="37"/>
                    <a:pt x="17" y="40"/>
                  </a:cubicBezTo>
                  <a:cubicBezTo>
                    <a:pt x="19" y="40"/>
                    <a:pt x="20" y="40"/>
                    <a:pt x="22" y="40"/>
                  </a:cubicBezTo>
                  <a:cubicBezTo>
                    <a:pt x="29" y="40"/>
                    <a:pt x="35" y="37"/>
                    <a:pt x="39" y="31"/>
                  </a:cubicBezTo>
                  <a:cubicBezTo>
                    <a:pt x="39" y="30"/>
                    <a:pt x="40" y="29"/>
                    <a:pt x="40" y="28"/>
                  </a:cubicBezTo>
                  <a:cubicBezTo>
                    <a:pt x="41" y="27"/>
                    <a:pt x="41" y="26"/>
                    <a:pt x="41" y="24"/>
                  </a:cubicBezTo>
                  <a:cubicBezTo>
                    <a:pt x="41" y="24"/>
                    <a:pt x="41" y="24"/>
                    <a:pt x="41" y="24"/>
                  </a:cubicBezTo>
                  <a:cubicBezTo>
                    <a:pt x="42" y="21"/>
                    <a:pt x="42" y="17"/>
                    <a:pt x="41" y="14"/>
                  </a:cubicBezTo>
                  <a:cubicBezTo>
                    <a:pt x="40" y="13"/>
                    <a:pt x="40" y="12"/>
                    <a:pt x="39" y="11"/>
                  </a:cubicBezTo>
                  <a:cubicBezTo>
                    <a:pt x="39" y="10"/>
                    <a:pt x="38" y="9"/>
                    <a:pt x="37" y="8"/>
                  </a:cubicBezTo>
                  <a:cubicBezTo>
                    <a:pt x="36" y="6"/>
                    <a:pt x="35" y="5"/>
                    <a:pt x="34" y="5"/>
                  </a:cubicBezTo>
                  <a:cubicBezTo>
                    <a:pt x="33" y="4"/>
                    <a:pt x="32" y="3"/>
                    <a:pt x="31" y="2"/>
                  </a:cubicBezTo>
                  <a:cubicBezTo>
                    <a:pt x="30" y="2"/>
                    <a:pt x="29" y="1"/>
                    <a:pt x="28" y="1"/>
                  </a:cubicBezTo>
                  <a:cubicBezTo>
                    <a:pt x="27" y="1"/>
                    <a:pt x="27" y="1"/>
                    <a:pt x="26" y="1"/>
                  </a:cubicBezTo>
                  <a:cubicBezTo>
                    <a:pt x="25" y="0"/>
                    <a:pt x="23" y="0"/>
                    <a:pt x="22" y="0"/>
                  </a:cubicBezTo>
                  <a:cubicBezTo>
                    <a:pt x="20" y="0"/>
                    <a:pt x="19" y="0"/>
                    <a:pt x="18" y="0"/>
                  </a:cubicBezTo>
                  <a:cubicBezTo>
                    <a:pt x="17" y="1"/>
                    <a:pt x="15" y="1"/>
                    <a:pt x="14" y="1"/>
                  </a:cubicBezTo>
                  <a:cubicBezTo>
                    <a:pt x="13" y="2"/>
                    <a:pt x="12" y="2"/>
                    <a:pt x="1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 name="Freeform 263">
              <a:extLst>
                <a:ext uri="{FF2B5EF4-FFF2-40B4-BE49-F238E27FC236}">
                  <a16:creationId xmlns:a16="http://schemas.microsoft.com/office/drawing/2014/main" id="{D87EC0B5-F129-438A-BD31-799A4F24BEF8}"/>
                </a:ext>
              </a:extLst>
            </p:cNvPr>
            <p:cNvSpPr>
              <a:spLocks/>
            </p:cNvSpPr>
            <p:nvPr/>
          </p:nvSpPr>
          <p:spPr bwMode="auto">
            <a:xfrm>
              <a:off x="5929640" y="4216401"/>
              <a:ext cx="122238" cy="249238"/>
            </a:xfrm>
            <a:custGeom>
              <a:avLst/>
              <a:gdLst>
                <a:gd name="T0" fmla="*/ 42 w 61"/>
                <a:gd name="T1" fmla="*/ 99 h 123"/>
                <a:gd name="T2" fmla="*/ 40 w 61"/>
                <a:gd name="T3" fmla="*/ 114 h 123"/>
                <a:gd name="T4" fmla="*/ 39 w 61"/>
                <a:gd name="T5" fmla="*/ 118 h 123"/>
                <a:gd name="T6" fmla="*/ 39 w 61"/>
                <a:gd name="T7" fmla="*/ 119 h 123"/>
                <a:gd name="T8" fmla="*/ 38 w 61"/>
                <a:gd name="T9" fmla="*/ 119 h 123"/>
                <a:gd name="T10" fmla="*/ 60 w 61"/>
                <a:gd name="T11" fmla="*/ 123 h 123"/>
                <a:gd name="T12" fmla="*/ 60 w 61"/>
                <a:gd name="T13" fmla="*/ 123 h 123"/>
                <a:gd name="T14" fmla="*/ 61 w 61"/>
                <a:gd name="T15" fmla="*/ 121 h 123"/>
                <a:gd name="T16" fmla="*/ 61 w 61"/>
                <a:gd name="T17" fmla="*/ 116 h 123"/>
                <a:gd name="T18" fmla="*/ 61 w 61"/>
                <a:gd name="T19" fmla="*/ 100 h 123"/>
                <a:gd name="T20" fmla="*/ 60 w 61"/>
                <a:gd name="T21" fmla="*/ 88 h 123"/>
                <a:gd name="T22" fmla="*/ 57 w 61"/>
                <a:gd name="T23" fmla="*/ 76 h 123"/>
                <a:gd name="T24" fmla="*/ 54 w 61"/>
                <a:gd name="T25" fmla="*/ 63 h 123"/>
                <a:gd name="T26" fmla="*/ 49 w 61"/>
                <a:gd name="T27" fmla="*/ 51 h 123"/>
                <a:gd name="T28" fmla="*/ 48 w 61"/>
                <a:gd name="T29" fmla="*/ 47 h 123"/>
                <a:gd name="T30" fmla="*/ 46 w 61"/>
                <a:gd name="T31" fmla="*/ 44 h 123"/>
                <a:gd name="T32" fmla="*/ 43 w 61"/>
                <a:gd name="T33" fmla="*/ 38 h 123"/>
                <a:gd name="T34" fmla="*/ 39 w 61"/>
                <a:gd name="T35" fmla="*/ 33 h 123"/>
                <a:gd name="T36" fmla="*/ 35 w 61"/>
                <a:gd name="T37" fmla="*/ 28 h 123"/>
                <a:gd name="T38" fmla="*/ 31 w 61"/>
                <a:gd name="T39" fmla="*/ 23 h 123"/>
                <a:gd name="T40" fmla="*/ 27 w 61"/>
                <a:gd name="T41" fmla="*/ 19 h 123"/>
                <a:gd name="T42" fmla="*/ 23 w 61"/>
                <a:gd name="T43" fmla="*/ 15 h 123"/>
                <a:gd name="T44" fmla="*/ 19 w 61"/>
                <a:gd name="T45" fmla="*/ 12 h 123"/>
                <a:gd name="T46" fmla="*/ 15 w 61"/>
                <a:gd name="T47" fmla="*/ 9 h 123"/>
                <a:gd name="T48" fmla="*/ 12 w 61"/>
                <a:gd name="T49" fmla="*/ 6 h 123"/>
                <a:gd name="T50" fmla="*/ 6 w 61"/>
                <a:gd name="T51" fmla="*/ 3 h 123"/>
                <a:gd name="T52" fmla="*/ 0 w 61"/>
                <a:gd name="T53" fmla="*/ 0 h 123"/>
                <a:gd name="T54" fmla="*/ 5 w 61"/>
                <a:gd name="T55" fmla="*/ 4 h 123"/>
                <a:gd name="T56" fmla="*/ 10 w 61"/>
                <a:gd name="T57" fmla="*/ 8 h 123"/>
                <a:gd name="T58" fmla="*/ 13 w 61"/>
                <a:gd name="T59" fmla="*/ 11 h 123"/>
                <a:gd name="T60" fmla="*/ 17 w 61"/>
                <a:gd name="T61" fmla="*/ 14 h 123"/>
                <a:gd name="T62" fmla="*/ 20 w 61"/>
                <a:gd name="T63" fmla="*/ 18 h 123"/>
                <a:gd name="T64" fmla="*/ 23 w 61"/>
                <a:gd name="T65" fmla="*/ 22 h 123"/>
                <a:gd name="T66" fmla="*/ 27 w 61"/>
                <a:gd name="T67" fmla="*/ 27 h 123"/>
                <a:gd name="T68" fmla="*/ 30 w 61"/>
                <a:gd name="T69" fmla="*/ 32 h 123"/>
                <a:gd name="T70" fmla="*/ 32 w 61"/>
                <a:gd name="T71" fmla="*/ 37 h 123"/>
                <a:gd name="T72" fmla="*/ 35 w 61"/>
                <a:gd name="T73" fmla="*/ 43 h 123"/>
                <a:gd name="T74" fmla="*/ 37 w 61"/>
                <a:gd name="T75" fmla="*/ 48 h 123"/>
                <a:gd name="T76" fmla="*/ 38 w 61"/>
                <a:gd name="T77" fmla="*/ 51 h 123"/>
                <a:gd name="T78" fmla="*/ 39 w 61"/>
                <a:gd name="T79" fmla="*/ 54 h 123"/>
                <a:gd name="T80" fmla="*/ 41 w 61"/>
                <a:gd name="T81" fmla="*/ 66 h 123"/>
                <a:gd name="T82" fmla="*/ 42 w 61"/>
                <a:gd name="T83" fmla="*/ 78 h 123"/>
                <a:gd name="T84" fmla="*/ 43 w 61"/>
                <a:gd name="T85" fmla="*/ 89 h 123"/>
                <a:gd name="T86" fmla="*/ 42 w 61"/>
                <a:gd name="T87" fmla="*/ 9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 h="123">
                  <a:moveTo>
                    <a:pt x="42" y="99"/>
                  </a:moveTo>
                  <a:cubicBezTo>
                    <a:pt x="41" y="105"/>
                    <a:pt x="40" y="111"/>
                    <a:pt x="40" y="114"/>
                  </a:cubicBezTo>
                  <a:cubicBezTo>
                    <a:pt x="39" y="116"/>
                    <a:pt x="39" y="117"/>
                    <a:pt x="39" y="118"/>
                  </a:cubicBezTo>
                  <a:cubicBezTo>
                    <a:pt x="39" y="118"/>
                    <a:pt x="39" y="119"/>
                    <a:pt x="39" y="119"/>
                  </a:cubicBezTo>
                  <a:cubicBezTo>
                    <a:pt x="39" y="119"/>
                    <a:pt x="38" y="119"/>
                    <a:pt x="38" y="119"/>
                  </a:cubicBezTo>
                  <a:cubicBezTo>
                    <a:pt x="60" y="123"/>
                    <a:pt x="60" y="123"/>
                    <a:pt x="60" y="123"/>
                  </a:cubicBezTo>
                  <a:cubicBezTo>
                    <a:pt x="60" y="123"/>
                    <a:pt x="60" y="123"/>
                    <a:pt x="60" y="123"/>
                  </a:cubicBezTo>
                  <a:cubicBezTo>
                    <a:pt x="60" y="122"/>
                    <a:pt x="60" y="122"/>
                    <a:pt x="61" y="121"/>
                  </a:cubicBezTo>
                  <a:cubicBezTo>
                    <a:pt x="61" y="120"/>
                    <a:pt x="61" y="119"/>
                    <a:pt x="61" y="116"/>
                  </a:cubicBezTo>
                  <a:cubicBezTo>
                    <a:pt x="61" y="112"/>
                    <a:pt x="61" y="107"/>
                    <a:pt x="61" y="100"/>
                  </a:cubicBezTo>
                  <a:cubicBezTo>
                    <a:pt x="60" y="96"/>
                    <a:pt x="60" y="92"/>
                    <a:pt x="60" y="88"/>
                  </a:cubicBezTo>
                  <a:cubicBezTo>
                    <a:pt x="59" y="85"/>
                    <a:pt x="58" y="80"/>
                    <a:pt x="57" y="76"/>
                  </a:cubicBezTo>
                  <a:cubicBezTo>
                    <a:pt x="57" y="72"/>
                    <a:pt x="55" y="68"/>
                    <a:pt x="54" y="63"/>
                  </a:cubicBezTo>
                  <a:cubicBezTo>
                    <a:pt x="53" y="59"/>
                    <a:pt x="51" y="55"/>
                    <a:pt x="49" y="51"/>
                  </a:cubicBezTo>
                  <a:cubicBezTo>
                    <a:pt x="48" y="47"/>
                    <a:pt x="48" y="47"/>
                    <a:pt x="48" y="47"/>
                  </a:cubicBezTo>
                  <a:cubicBezTo>
                    <a:pt x="46" y="44"/>
                    <a:pt x="46" y="44"/>
                    <a:pt x="46" y="44"/>
                  </a:cubicBezTo>
                  <a:cubicBezTo>
                    <a:pt x="45" y="42"/>
                    <a:pt x="44" y="40"/>
                    <a:pt x="43" y="38"/>
                  </a:cubicBezTo>
                  <a:cubicBezTo>
                    <a:pt x="42" y="37"/>
                    <a:pt x="40" y="35"/>
                    <a:pt x="39" y="33"/>
                  </a:cubicBezTo>
                  <a:cubicBezTo>
                    <a:pt x="38" y="31"/>
                    <a:pt x="37" y="29"/>
                    <a:pt x="35" y="28"/>
                  </a:cubicBezTo>
                  <a:cubicBezTo>
                    <a:pt x="34" y="26"/>
                    <a:pt x="33" y="24"/>
                    <a:pt x="31" y="23"/>
                  </a:cubicBezTo>
                  <a:cubicBezTo>
                    <a:pt x="30" y="21"/>
                    <a:pt x="29" y="20"/>
                    <a:pt x="27" y="19"/>
                  </a:cubicBezTo>
                  <a:cubicBezTo>
                    <a:pt x="26" y="17"/>
                    <a:pt x="24" y="16"/>
                    <a:pt x="23" y="15"/>
                  </a:cubicBezTo>
                  <a:cubicBezTo>
                    <a:pt x="22" y="14"/>
                    <a:pt x="20" y="13"/>
                    <a:pt x="19" y="12"/>
                  </a:cubicBezTo>
                  <a:cubicBezTo>
                    <a:pt x="18" y="11"/>
                    <a:pt x="16" y="10"/>
                    <a:pt x="15" y="9"/>
                  </a:cubicBezTo>
                  <a:cubicBezTo>
                    <a:pt x="14" y="8"/>
                    <a:pt x="13" y="7"/>
                    <a:pt x="12" y="6"/>
                  </a:cubicBezTo>
                  <a:cubicBezTo>
                    <a:pt x="9" y="5"/>
                    <a:pt x="7" y="4"/>
                    <a:pt x="6" y="3"/>
                  </a:cubicBezTo>
                  <a:cubicBezTo>
                    <a:pt x="2" y="1"/>
                    <a:pt x="0" y="0"/>
                    <a:pt x="0" y="0"/>
                  </a:cubicBezTo>
                  <a:cubicBezTo>
                    <a:pt x="0" y="0"/>
                    <a:pt x="2" y="2"/>
                    <a:pt x="5" y="4"/>
                  </a:cubicBezTo>
                  <a:cubicBezTo>
                    <a:pt x="7" y="5"/>
                    <a:pt x="8" y="6"/>
                    <a:pt x="10" y="8"/>
                  </a:cubicBezTo>
                  <a:cubicBezTo>
                    <a:pt x="11" y="9"/>
                    <a:pt x="12" y="10"/>
                    <a:pt x="13" y="11"/>
                  </a:cubicBezTo>
                  <a:cubicBezTo>
                    <a:pt x="14" y="12"/>
                    <a:pt x="16" y="13"/>
                    <a:pt x="17" y="14"/>
                  </a:cubicBezTo>
                  <a:cubicBezTo>
                    <a:pt x="18" y="15"/>
                    <a:pt x="19" y="17"/>
                    <a:pt x="20" y="18"/>
                  </a:cubicBezTo>
                  <a:cubicBezTo>
                    <a:pt x="21" y="19"/>
                    <a:pt x="22" y="21"/>
                    <a:pt x="23" y="22"/>
                  </a:cubicBezTo>
                  <a:cubicBezTo>
                    <a:pt x="24" y="24"/>
                    <a:pt x="25" y="25"/>
                    <a:pt x="27" y="27"/>
                  </a:cubicBezTo>
                  <a:cubicBezTo>
                    <a:pt x="28" y="28"/>
                    <a:pt x="29" y="30"/>
                    <a:pt x="30" y="32"/>
                  </a:cubicBezTo>
                  <a:cubicBezTo>
                    <a:pt x="31" y="33"/>
                    <a:pt x="31" y="35"/>
                    <a:pt x="32" y="37"/>
                  </a:cubicBezTo>
                  <a:cubicBezTo>
                    <a:pt x="33" y="39"/>
                    <a:pt x="34" y="41"/>
                    <a:pt x="35" y="43"/>
                  </a:cubicBezTo>
                  <a:cubicBezTo>
                    <a:pt x="36" y="44"/>
                    <a:pt x="36" y="46"/>
                    <a:pt x="37" y="48"/>
                  </a:cubicBezTo>
                  <a:cubicBezTo>
                    <a:pt x="38" y="51"/>
                    <a:pt x="38" y="51"/>
                    <a:pt x="38" y="51"/>
                  </a:cubicBezTo>
                  <a:cubicBezTo>
                    <a:pt x="39" y="54"/>
                    <a:pt x="39" y="54"/>
                    <a:pt x="39" y="54"/>
                  </a:cubicBezTo>
                  <a:cubicBezTo>
                    <a:pt x="40" y="58"/>
                    <a:pt x="41" y="62"/>
                    <a:pt x="41" y="66"/>
                  </a:cubicBezTo>
                  <a:cubicBezTo>
                    <a:pt x="42" y="70"/>
                    <a:pt x="42" y="74"/>
                    <a:pt x="42" y="78"/>
                  </a:cubicBezTo>
                  <a:cubicBezTo>
                    <a:pt x="43" y="82"/>
                    <a:pt x="43" y="86"/>
                    <a:pt x="43" y="89"/>
                  </a:cubicBezTo>
                  <a:cubicBezTo>
                    <a:pt x="42" y="93"/>
                    <a:pt x="42" y="96"/>
                    <a:pt x="42"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8" name="Rectangle 17"/>
          <p:cNvSpPr/>
          <p:nvPr/>
        </p:nvSpPr>
        <p:spPr>
          <a:xfrm>
            <a:off x="0" y="0"/>
            <a:ext cx="3806456" cy="68725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4E19F301-6435-4546-88DF-4A3B43AD1F66}"/>
              </a:ext>
            </a:extLst>
          </p:cNvPr>
          <p:cNvSpPr txBox="1"/>
          <p:nvPr/>
        </p:nvSpPr>
        <p:spPr>
          <a:xfrm>
            <a:off x="5364715" y="457499"/>
            <a:ext cx="5405051" cy="1323439"/>
          </a:xfrm>
          <a:prstGeom prst="rect">
            <a:avLst/>
          </a:prstGeom>
          <a:noFill/>
        </p:spPr>
        <p:txBody>
          <a:bodyPr wrap="square" rtlCol="0">
            <a:spAutoFit/>
          </a:bodyPr>
          <a:lstStyle/>
          <a:p>
            <a:pPr algn="ctr"/>
            <a:r>
              <a:rPr lang="en-US" sz="4000" b="1" spc="-150" dirty="0">
                <a:solidFill>
                  <a:schemeClr val="accent1">
                    <a:lumMod val="75000"/>
                  </a:schemeClr>
                </a:solidFill>
                <a:effectLst>
                  <a:outerShdw blurRad="38100" dist="38100" dir="2700000" algn="tl">
                    <a:srgbClr val="000000">
                      <a:alpha val="43137"/>
                    </a:srgbClr>
                  </a:outerShdw>
                </a:effectLst>
                <a:latin typeface="Adobe Devanagari" panose="02040503050201020203" pitchFamily="18" charset="0"/>
                <a:ea typeface="Montserrat" charset="0"/>
                <a:cs typeface="Adobe Devanagari" panose="02040503050201020203" pitchFamily="18" charset="0"/>
              </a:rPr>
              <a:t>MAA National Online             </a:t>
            </a:r>
            <a:r>
              <a:rPr lang="en-US" sz="4000" b="1" spc="-150" dirty="0" err="1">
                <a:solidFill>
                  <a:schemeClr val="accent1">
                    <a:lumMod val="75000"/>
                  </a:schemeClr>
                </a:solidFill>
                <a:effectLst>
                  <a:outerShdw blurRad="38100" dist="38100" dir="2700000" algn="tl">
                    <a:srgbClr val="000000">
                      <a:alpha val="43137"/>
                    </a:srgbClr>
                  </a:outerShdw>
                </a:effectLst>
                <a:latin typeface="Adobe Devanagari" panose="02040503050201020203" pitchFamily="18" charset="0"/>
                <a:ea typeface="Montserrat" charset="0"/>
                <a:cs typeface="Adobe Devanagari" panose="02040503050201020203" pitchFamily="18" charset="0"/>
              </a:rPr>
              <a:t>Talim</a:t>
            </a:r>
            <a:r>
              <a:rPr lang="en-US" sz="4000" b="1" spc="-150" dirty="0">
                <a:solidFill>
                  <a:schemeClr val="accent1">
                    <a:lumMod val="75000"/>
                  </a:schemeClr>
                </a:solidFill>
                <a:effectLst>
                  <a:outerShdw blurRad="38100" dist="38100" dir="2700000" algn="tl">
                    <a:srgbClr val="000000">
                      <a:alpha val="43137"/>
                    </a:srgbClr>
                  </a:outerShdw>
                </a:effectLst>
                <a:latin typeface="Adobe Devanagari" panose="02040503050201020203" pitchFamily="18" charset="0"/>
                <a:ea typeface="Montserrat" charset="0"/>
                <a:cs typeface="Adobe Devanagari" panose="02040503050201020203" pitchFamily="18" charset="0"/>
              </a:rPr>
              <a:t> Class</a:t>
            </a:r>
          </a:p>
        </p:txBody>
      </p:sp>
      <p:sp>
        <p:nvSpPr>
          <p:cNvPr id="3" name="Rectangle 2"/>
          <p:cNvSpPr/>
          <p:nvPr/>
        </p:nvSpPr>
        <p:spPr>
          <a:xfrm>
            <a:off x="644551" y="0"/>
            <a:ext cx="1431948"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p:cNvSpPr txBox="1"/>
          <p:nvPr/>
        </p:nvSpPr>
        <p:spPr>
          <a:xfrm>
            <a:off x="8067240" y="5354696"/>
            <a:ext cx="4635925" cy="473206"/>
          </a:xfrm>
          <a:prstGeom prst="rect">
            <a:avLst/>
          </a:prstGeom>
          <a:noFill/>
        </p:spPr>
        <p:txBody>
          <a:bodyPr wrap="square" rtlCol="0">
            <a:spAutoFit/>
          </a:bodyPr>
          <a:lstStyle/>
          <a:p>
            <a:pPr algn="ctr">
              <a:lnSpc>
                <a:spcPct val="150000"/>
              </a:lnSpc>
            </a:pPr>
            <a:r>
              <a:rPr lang="en-US" b="1" spc="300" dirty="0">
                <a:solidFill>
                  <a:schemeClr val="accent1">
                    <a:lumMod val="50000"/>
                  </a:schemeClr>
                </a:solidFill>
                <a:effectLst>
                  <a:outerShdw blurRad="38100" dist="38100" dir="2700000" algn="tl">
                    <a:srgbClr val="000000">
                      <a:alpha val="43137"/>
                    </a:srgbClr>
                  </a:outerShdw>
                </a:effectLst>
                <a:latin typeface="Adobe Devanagari" panose="02040503050201020203" pitchFamily="18" charset="0"/>
                <a:ea typeface="Open Sans Light" panose="020B0306030504020204" pitchFamily="34" charset="0"/>
                <a:cs typeface="Adobe Devanagari" panose="02040503050201020203" pitchFamily="18" charset="0"/>
              </a:rPr>
              <a:t>31</a:t>
            </a:r>
            <a:r>
              <a:rPr lang="en-US" b="1" spc="300" baseline="30000" dirty="0">
                <a:solidFill>
                  <a:schemeClr val="accent1">
                    <a:lumMod val="50000"/>
                  </a:schemeClr>
                </a:solidFill>
                <a:effectLst>
                  <a:outerShdw blurRad="38100" dist="38100" dir="2700000" algn="tl">
                    <a:srgbClr val="000000">
                      <a:alpha val="43137"/>
                    </a:srgbClr>
                  </a:outerShdw>
                </a:effectLst>
                <a:latin typeface="Adobe Devanagari" panose="02040503050201020203" pitchFamily="18" charset="0"/>
                <a:ea typeface="Open Sans Light" panose="020B0306030504020204" pitchFamily="34" charset="0"/>
                <a:cs typeface="Adobe Devanagari" panose="02040503050201020203" pitchFamily="18" charset="0"/>
              </a:rPr>
              <a:t>st</a:t>
            </a:r>
            <a:r>
              <a:rPr lang="en-US" b="1" spc="300" dirty="0">
                <a:solidFill>
                  <a:schemeClr val="accent1">
                    <a:lumMod val="50000"/>
                  </a:schemeClr>
                </a:solidFill>
                <a:effectLst>
                  <a:outerShdw blurRad="38100" dist="38100" dir="2700000" algn="tl">
                    <a:srgbClr val="000000">
                      <a:alpha val="43137"/>
                    </a:srgbClr>
                  </a:outerShdw>
                </a:effectLst>
                <a:latin typeface="Adobe Devanagari" panose="02040503050201020203" pitchFamily="18" charset="0"/>
                <a:ea typeface="Open Sans Light" panose="020B0306030504020204" pitchFamily="34" charset="0"/>
                <a:cs typeface="Adobe Devanagari" panose="02040503050201020203" pitchFamily="18" charset="0"/>
              </a:rPr>
              <a:t> January 2021</a:t>
            </a:r>
          </a:p>
        </p:txBody>
      </p:sp>
      <p:sp>
        <p:nvSpPr>
          <p:cNvPr id="15" name="Rectangle 14"/>
          <p:cNvSpPr/>
          <p:nvPr/>
        </p:nvSpPr>
        <p:spPr>
          <a:xfrm>
            <a:off x="-1" y="6085728"/>
            <a:ext cx="12192001" cy="43173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4E19F301-6435-4546-88DF-4A3B43AD1F66}"/>
              </a:ext>
            </a:extLst>
          </p:cNvPr>
          <p:cNvSpPr txBox="1"/>
          <p:nvPr/>
        </p:nvSpPr>
        <p:spPr>
          <a:xfrm rot="5400000">
            <a:off x="-947801" y="2622038"/>
            <a:ext cx="4616648" cy="443897"/>
          </a:xfrm>
          <a:prstGeom prst="rect">
            <a:avLst/>
          </a:prstGeom>
          <a:noFill/>
        </p:spPr>
        <p:txBody>
          <a:bodyPr vert="vert270" wrap="square" rtlCol="0">
            <a:spAutoFit/>
          </a:bodyPr>
          <a:lstStyle/>
          <a:p>
            <a:pPr algn="ctr"/>
            <a:r>
              <a:rPr lang="en-US" sz="3200" b="1" spc="-150" dirty="0">
                <a:solidFill>
                  <a:schemeClr val="bg1"/>
                </a:solidFill>
                <a:effectLst>
                  <a:outerShdw blurRad="38100" dist="38100" dir="2700000" algn="tl">
                    <a:srgbClr val="000000">
                      <a:alpha val="43137"/>
                    </a:srgbClr>
                  </a:outerShdw>
                </a:effectLst>
                <a:latin typeface="Poppins" panose="02000000000000000000" pitchFamily="2" charset="0"/>
                <a:ea typeface="Montserrat" charset="0"/>
                <a:cs typeface="Poppins" panose="02000000000000000000" pitchFamily="2" charset="0"/>
              </a:rPr>
              <a:t>MA</a:t>
            </a:r>
          </a:p>
          <a:p>
            <a:pPr algn="ctr"/>
            <a:r>
              <a:rPr lang="en-US" sz="3200" b="1" spc="-150" dirty="0">
                <a:solidFill>
                  <a:schemeClr val="bg1"/>
                </a:solidFill>
                <a:effectLst>
                  <a:outerShdw blurRad="38100" dist="38100" dir="2700000" algn="tl">
                    <a:srgbClr val="000000">
                      <a:alpha val="43137"/>
                    </a:srgbClr>
                  </a:outerShdw>
                </a:effectLst>
                <a:latin typeface="Poppins" panose="02000000000000000000" pitchFamily="2" charset="0"/>
                <a:ea typeface="Montserrat" charset="0"/>
                <a:cs typeface="Poppins" panose="02000000000000000000" pitchFamily="2" charset="0"/>
              </a:rPr>
              <a:t>A </a:t>
            </a:r>
          </a:p>
          <a:p>
            <a:pPr algn="ctr"/>
            <a:endParaRPr lang="en-US" sz="3200" b="1" spc="-150" dirty="0">
              <a:solidFill>
                <a:schemeClr val="bg1"/>
              </a:solidFill>
              <a:effectLst>
                <a:outerShdw blurRad="38100" dist="38100" dir="2700000" algn="tl">
                  <a:srgbClr val="000000">
                    <a:alpha val="43137"/>
                  </a:srgbClr>
                </a:outerShdw>
              </a:effectLst>
              <a:latin typeface="Poppins" panose="02000000000000000000" pitchFamily="2" charset="0"/>
              <a:ea typeface="Montserrat" charset="0"/>
              <a:cs typeface="Poppins" panose="02000000000000000000" pitchFamily="2" charset="0"/>
            </a:endParaRPr>
          </a:p>
          <a:p>
            <a:pPr algn="ctr"/>
            <a:r>
              <a:rPr lang="en-US" sz="3200" b="1" spc="-150" dirty="0">
                <a:solidFill>
                  <a:schemeClr val="bg1"/>
                </a:solidFill>
                <a:effectLst>
                  <a:outerShdw blurRad="38100" dist="38100" dir="2700000" algn="tl">
                    <a:srgbClr val="000000">
                      <a:alpha val="43137"/>
                    </a:srgbClr>
                  </a:outerShdw>
                </a:effectLst>
                <a:latin typeface="Poppins" panose="02000000000000000000" pitchFamily="2" charset="0"/>
                <a:ea typeface="Montserrat" charset="0"/>
                <a:cs typeface="Poppins" panose="02000000000000000000" pitchFamily="2" charset="0"/>
              </a:rPr>
              <a:t>TAL</a:t>
            </a:r>
          </a:p>
          <a:p>
            <a:pPr algn="ctr"/>
            <a:r>
              <a:rPr lang="en-US" sz="3200" b="1" spc="-150" dirty="0">
                <a:solidFill>
                  <a:schemeClr val="bg1"/>
                </a:solidFill>
                <a:effectLst>
                  <a:outerShdw blurRad="38100" dist="38100" dir="2700000" algn="tl">
                    <a:srgbClr val="000000">
                      <a:alpha val="43137"/>
                    </a:srgbClr>
                  </a:outerShdw>
                </a:effectLst>
                <a:latin typeface="Poppins" panose="02000000000000000000" pitchFamily="2" charset="0"/>
                <a:ea typeface="Montserrat" charset="0"/>
                <a:cs typeface="Poppins" panose="02000000000000000000" pitchFamily="2" charset="0"/>
              </a:rPr>
              <a:t>IM</a:t>
            </a:r>
          </a:p>
        </p:txBody>
      </p:sp>
      <p:sp>
        <p:nvSpPr>
          <p:cNvPr id="22" name="TextBox 21">
            <a:extLst>
              <a:ext uri="{FF2B5EF4-FFF2-40B4-BE49-F238E27FC236}">
                <a16:creationId xmlns:a16="http://schemas.microsoft.com/office/drawing/2014/main" id="{123F4B8A-CB1D-4576-B8D1-6B3C3B2F8ABF}"/>
              </a:ext>
            </a:extLst>
          </p:cNvPr>
          <p:cNvSpPr txBox="1"/>
          <p:nvPr/>
        </p:nvSpPr>
        <p:spPr>
          <a:xfrm>
            <a:off x="5398421" y="6090795"/>
            <a:ext cx="5770880" cy="369332"/>
          </a:xfrm>
          <a:prstGeom prst="rect">
            <a:avLst/>
          </a:prstGeom>
          <a:noFill/>
        </p:spPr>
        <p:txBody>
          <a:bodyPr wrap="square" rtlCol="0">
            <a:spAutoFit/>
          </a:bodyPr>
          <a:lstStyle/>
          <a:p>
            <a:pPr algn="ctr"/>
            <a:r>
              <a:rPr lang="en-GB" dirty="0">
                <a:solidFill>
                  <a:schemeClr val="bg1"/>
                </a:solidFill>
                <a:latin typeface="Bahnschrift Condensed" panose="020B0502040204020203" pitchFamily="34" charset="0"/>
              </a:rPr>
              <a:t>The Class will begin shortly</a:t>
            </a:r>
          </a:p>
        </p:txBody>
      </p:sp>
      <p:sp>
        <p:nvSpPr>
          <p:cNvPr id="24" name="TextBox 23"/>
          <p:cNvSpPr txBox="1"/>
          <p:nvPr/>
        </p:nvSpPr>
        <p:spPr>
          <a:xfrm>
            <a:off x="3759333" y="5368408"/>
            <a:ext cx="4635925" cy="464871"/>
          </a:xfrm>
          <a:prstGeom prst="rect">
            <a:avLst/>
          </a:prstGeom>
          <a:noFill/>
        </p:spPr>
        <p:txBody>
          <a:bodyPr wrap="square" rtlCol="0">
            <a:spAutoFit/>
          </a:bodyPr>
          <a:lstStyle/>
          <a:p>
            <a:pPr algn="ctr">
              <a:lnSpc>
                <a:spcPct val="150000"/>
              </a:lnSpc>
            </a:pPr>
            <a:r>
              <a:rPr lang="en-US" b="1" spc="300" dirty="0">
                <a:solidFill>
                  <a:schemeClr val="accent1">
                    <a:lumMod val="50000"/>
                  </a:schemeClr>
                </a:solidFill>
                <a:effectLst>
                  <a:outerShdw blurRad="38100" dist="38100" dir="2700000" algn="tl">
                    <a:srgbClr val="000000">
                      <a:alpha val="43137"/>
                    </a:srgbClr>
                  </a:outerShdw>
                </a:effectLst>
                <a:latin typeface="Adobe Devanagari" panose="02040503050201020203" pitchFamily="18" charset="0"/>
                <a:ea typeface="Open Sans Light" panose="020B0306030504020204" pitchFamily="34" charset="0"/>
                <a:cs typeface="Adobe Devanagari" panose="02040503050201020203" pitchFamily="18" charset="0"/>
              </a:rPr>
              <a:t>LESSON NUMBER 09</a:t>
            </a:r>
          </a:p>
        </p:txBody>
      </p:sp>
      <p:sp>
        <p:nvSpPr>
          <p:cNvPr id="25" name="TextBox 24"/>
          <p:cNvSpPr txBox="1"/>
          <p:nvPr/>
        </p:nvSpPr>
        <p:spPr>
          <a:xfrm>
            <a:off x="5840718" y="1614302"/>
            <a:ext cx="4635925" cy="423449"/>
          </a:xfrm>
          <a:prstGeom prst="rect">
            <a:avLst/>
          </a:prstGeom>
          <a:noFill/>
        </p:spPr>
        <p:txBody>
          <a:bodyPr wrap="square" rtlCol="0">
            <a:spAutoFit/>
          </a:bodyPr>
          <a:lstStyle/>
          <a:p>
            <a:pPr algn="ctr">
              <a:lnSpc>
                <a:spcPct val="150000"/>
              </a:lnSpc>
            </a:pPr>
            <a:r>
              <a:rPr lang="en-US" sz="1600" b="1" spc="300" dirty="0">
                <a:effectLst>
                  <a:outerShdw blurRad="38100" dist="38100" dir="2700000" algn="tl">
                    <a:srgbClr val="000000">
                      <a:alpha val="43137"/>
                    </a:srgbClr>
                  </a:outerShdw>
                </a:effectLst>
                <a:latin typeface="Adobe Devanagari" panose="02040503050201020203" pitchFamily="18" charset="0"/>
                <a:ea typeface="Open Sans Light" panose="020B0306030504020204" pitchFamily="34" charset="0"/>
                <a:cs typeface="Adobe Devanagari" panose="02040503050201020203" pitchFamily="18" charset="0"/>
              </a:rPr>
              <a:t>Age group 7-10</a:t>
            </a:r>
          </a:p>
        </p:txBody>
      </p:sp>
      <p:pic>
        <p:nvPicPr>
          <p:cNvPr id="4" name="Picture 3" descr="Logo&#10;&#10;Description automatically generated">
            <a:extLst>
              <a:ext uri="{FF2B5EF4-FFF2-40B4-BE49-F238E27FC236}">
                <a16:creationId xmlns:a16="http://schemas.microsoft.com/office/drawing/2014/main" id="{39A7D7CE-AB65-4CF7-99DD-26A48E3B43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674" y="5805700"/>
            <a:ext cx="979699" cy="991794"/>
          </a:xfrm>
          <a:prstGeom prst="rect">
            <a:avLst/>
          </a:prstGeom>
        </p:spPr>
      </p:pic>
    </p:spTree>
    <p:extLst>
      <p:ext uri="{BB962C8B-B14F-4D97-AF65-F5344CB8AC3E}">
        <p14:creationId xmlns:p14="http://schemas.microsoft.com/office/powerpoint/2010/main" val="3063994777"/>
      </p:ext>
    </p:extLst>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solidFill>
                  <a:schemeClr val="bg1"/>
                </a:solidFill>
                <a:latin typeface="Adobe Devanagari" panose="02040503050201020203" pitchFamily="18" charset="0"/>
                <a:cs typeface="Adobe Devanagari" panose="02040503050201020203" pitchFamily="18" charset="0"/>
              </a:rPr>
              <a:t>Short Quiz</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5" name="Shape 2557">
            <a:extLst>
              <a:ext uri="{FF2B5EF4-FFF2-40B4-BE49-F238E27FC236}">
                <a16:creationId xmlns:a16="http://schemas.microsoft.com/office/drawing/2014/main" id="{50F11493-5964-46ED-B798-B2D7EF0452C1}"/>
              </a:ext>
            </a:extLst>
          </p:cNvPr>
          <p:cNvSpPr/>
          <p:nvPr/>
        </p:nvSpPr>
        <p:spPr>
          <a:xfrm>
            <a:off x="202839" y="227744"/>
            <a:ext cx="450564" cy="42710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417548" y="3280266"/>
            <a:ext cx="9636954" cy="1077218"/>
          </a:xfrm>
          <a:prstGeom prst="rect">
            <a:avLst/>
          </a:prstGeom>
        </p:spPr>
        <p:txBody>
          <a:bodyPr wrap="square">
            <a:spAutoFit/>
          </a:bodyPr>
          <a:lstStyle/>
          <a:p>
            <a:pPr lvl="1" algn="ctr"/>
            <a:r>
              <a:rPr lang="en-US" sz="3200" b="1" dirty="0">
                <a:latin typeface="Lucida Handwriting" panose="03010101010101010101" pitchFamily="66" charset="0"/>
              </a:rPr>
              <a:t>Who was the first person to take </a:t>
            </a:r>
            <a:r>
              <a:rPr lang="en-US" sz="3200" b="1" dirty="0" err="1">
                <a:latin typeface="Lucida Handwriting" panose="03010101010101010101" pitchFamily="66" charset="0"/>
              </a:rPr>
              <a:t>Bai’t</a:t>
            </a:r>
            <a:r>
              <a:rPr lang="en-US" sz="3200" b="1" dirty="0">
                <a:latin typeface="Lucida Handwriting" panose="03010101010101010101" pitchFamily="66" charset="0"/>
              </a:rPr>
              <a:t> on the hand of the Promised Messiah?</a:t>
            </a:r>
            <a:endParaRPr lang="en-GB" sz="3200" dirty="0">
              <a:latin typeface="Lucida Handwriting" panose="03010101010101010101" pitchFamily="66" charset="0"/>
            </a:endParaRP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367890"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Question 2</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712CBFA6-664C-4E21-9700-FF0EFC8A15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3267399767"/>
      </p:ext>
    </p:extLst>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latin typeface="Adobe Devanagari" panose="02040503050201020203" pitchFamily="18" charset="0"/>
                <a:cs typeface="Adobe Devanagari" panose="02040503050201020203" pitchFamily="18" charset="0"/>
              </a:rPr>
              <a:t>Short Quiz</a:t>
            </a:r>
            <a:endParaRPr lang="en-ID" sz="4400" b="1" i="1" dirty="0">
              <a:latin typeface="Adobe Devanagari" panose="02040503050201020203" pitchFamily="18" charset="0"/>
              <a:cs typeface="Adobe Devanagari" panose="020405030502010202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538205" y="3141967"/>
            <a:ext cx="9115590" cy="1077218"/>
          </a:xfrm>
          <a:prstGeom prst="rect">
            <a:avLst/>
          </a:prstGeom>
        </p:spPr>
        <p:txBody>
          <a:bodyPr wrap="square">
            <a:spAutoFit/>
          </a:bodyPr>
          <a:lstStyle/>
          <a:p>
            <a:pPr algn="ctr"/>
            <a:r>
              <a:rPr lang="da-DK" sz="3200" b="1" dirty="0">
                <a:latin typeface="Lucida Handwriting" panose="03010101010101010101" pitchFamily="66" charset="0"/>
              </a:rPr>
              <a:t>Hazrat Hakeem Moulana Noor-ud-Din</a:t>
            </a:r>
            <a:endParaRPr lang="en-GB" sz="6000" b="1" dirty="0">
              <a:effectLst>
                <a:outerShdw blurRad="38100" dist="38100" dir="2700000" algn="tl">
                  <a:srgbClr val="000000">
                    <a:alpha val="43137"/>
                  </a:srgbClr>
                </a:outerShdw>
              </a:effectLst>
              <a:latin typeface="Lucida Handwriting" panose="03010101010101010101" pitchFamily="66" charset="0"/>
            </a:endParaRP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571078"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Answer to Q2</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7C4967B4-E191-4A82-BB27-79C9CF64C0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3560349155"/>
      </p:ext>
    </p:extLst>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solidFill>
                  <a:schemeClr val="bg1"/>
                </a:solidFill>
                <a:latin typeface="Adobe Devanagari" panose="02040503050201020203" pitchFamily="18" charset="0"/>
                <a:cs typeface="Adobe Devanagari" panose="02040503050201020203" pitchFamily="18" charset="0"/>
              </a:rPr>
              <a:t>Short Quiz</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5" name="Shape 2557">
            <a:extLst>
              <a:ext uri="{FF2B5EF4-FFF2-40B4-BE49-F238E27FC236}">
                <a16:creationId xmlns:a16="http://schemas.microsoft.com/office/drawing/2014/main" id="{50F11493-5964-46ED-B798-B2D7EF0452C1}"/>
              </a:ext>
            </a:extLst>
          </p:cNvPr>
          <p:cNvSpPr/>
          <p:nvPr/>
        </p:nvSpPr>
        <p:spPr>
          <a:xfrm>
            <a:off x="202839" y="227744"/>
            <a:ext cx="450564" cy="42710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277523" y="2890391"/>
            <a:ext cx="9636954" cy="1077218"/>
          </a:xfrm>
          <a:prstGeom prst="rect">
            <a:avLst/>
          </a:prstGeom>
        </p:spPr>
        <p:txBody>
          <a:bodyPr wrap="square">
            <a:spAutoFit/>
          </a:bodyPr>
          <a:lstStyle/>
          <a:p>
            <a:pPr lvl="1" algn="ctr"/>
            <a:r>
              <a:rPr lang="en-US" sz="3200" b="1" dirty="0">
                <a:latin typeface="Lucida Handwriting" panose="03010101010101010101" pitchFamily="66" charset="0"/>
              </a:rPr>
              <a:t>How many people took </a:t>
            </a:r>
            <a:r>
              <a:rPr lang="en-US" sz="3200" b="1" dirty="0" err="1">
                <a:latin typeface="Lucida Handwriting" panose="03010101010101010101" pitchFamily="66" charset="0"/>
              </a:rPr>
              <a:t>Bai’t</a:t>
            </a:r>
            <a:r>
              <a:rPr lang="en-US" sz="3200" b="1" dirty="0">
                <a:latin typeface="Lucida Handwriting" panose="03010101010101010101" pitchFamily="66" charset="0"/>
              </a:rPr>
              <a:t> on the first day?</a:t>
            </a:r>
            <a:endParaRPr lang="en-GB" sz="3200" dirty="0">
              <a:latin typeface="Lucida Handwriting" panose="03010101010101010101" pitchFamily="66" charset="0"/>
            </a:endParaRP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367890"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Question 3</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F472109C-29D1-4FCA-83B0-162A114652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1529150331"/>
      </p:ext>
    </p:extLst>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latin typeface="Adobe Devanagari" panose="02040503050201020203" pitchFamily="18" charset="0"/>
                <a:cs typeface="Adobe Devanagari" panose="02040503050201020203" pitchFamily="18" charset="0"/>
              </a:rPr>
              <a:t>Short Quiz</a:t>
            </a:r>
            <a:endParaRPr lang="en-ID" sz="4400" b="1" i="1" dirty="0">
              <a:latin typeface="Adobe Devanagari" panose="02040503050201020203" pitchFamily="18" charset="0"/>
              <a:cs typeface="Adobe Devanagari" panose="020405030502010202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538205" y="3157207"/>
            <a:ext cx="9115590" cy="584775"/>
          </a:xfrm>
          <a:prstGeom prst="rect">
            <a:avLst/>
          </a:prstGeom>
        </p:spPr>
        <p:txBody>
          <a:bodyPr wrap="square">
            <a:spAutoFit/>
          </a:bodyPr>
          <a:lstStyle/>
          <a:p>
            <a:pPr algn="ctr"/>
            <a:r>
              <a:rPr lang="en-GB" sz="3200" b="1" dirty="0">
                <a:latin typeface="Lucida Handwriting" panose="03010101010101010101" pitchFamily="66" charset="0"/>
              </a:rPr>
              <a:t>40</a:t>
            </a:r>
            <a:endParaRPr lang="en-GB" sz="6600" b="1" dirty="0">
              <a:effectLst>
                <a:outerShdw blurRad="38100" dist="38100" dir="2700000" algn="tl">
                  <a:srgbClr val="000000">
                    <a:alpha val="43137"/>
                  </a:srgbClr>
                </a:outerShdw>
              </a:effectLst>
              <a:latin typeface="Lucida Handwriting" panose="03010101010101010101" pitchFamily="66" charset="0"/>
            </a:endParaRP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571078"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Answer to Q3</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B8EB5110-0849-4145-84B2-085088E674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3203608342"/>
      </p:ext>
    </p:extLst>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solidFill>
                  <a:schemeClr val="bg1"/>
                </a:solidFill>
                <a:latin typeface="Adobe Devanagari" panose="02040503050201020203" pitchFamily="18" charset="0"/>
                <a:cs typeface="Adobe Devanagari" panose="02040503050201020203" pitchFamily="18" charset="0"/>
              </a:rPr>
              <a:t>Short Quiz</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5" name="Shape 2557">
            <a:extLst>
              <a:ext uri="{FF2B5EF4-FFF2-40B4-BE49-F238E27FC236}">
                <a16:creationId xmlns:a16="http://schemas.microsoft.com/office/drawing/2014/main" id="{50F11493-5964-46ED-B798-B2D7EF0452C1}"/>
              </a:ext>
            </a:extLst>
          </p:cNvPr>
          <p:cNvSpPr/>
          <p:nvPr/>
        </p:nvSpPr>
        <p:spPr>
          <a:xfrm>
            <a:off x="202839" y="227744"/>
            <a:ext cx="450564" cy="42710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277523" y="2890391"/>
            <a:ext cx="9636954" cy="1077218"/>
          </a:xfrm>
          <a:prstGeom prst="rect">
            <a:avLst/>
          </a:prstGeom>
        </p:spPr>
        <p:txBody>
          <a:bodyPr wrap="square">
            <a:spAutoFit/>
          </a:bodyPr>
          <a:lstStyle/>
          <a:p>
            <a:pPr lvl="1" algn="ctr"/>
            <a:r>
              <a:rPr lang="en-US" sz="3200" b="1" dirty="0">
                <a:latin typeface="Lucida Handwriting" panose="03010101010101010101" pitchFamily="66" charset="0"/>
              </a:rPr>
              <a:t>How many writings are there the of the Promised Messiah (as)?</a:t>
            </a:r>
            <a:endParaRPr lang="en-GB" sz="3200" dirty="0">
              <a:latin typeface="Lucida Handwriting" panose="03010101010101010101" pitchFamily="66" charset="0"/>
            </a:endParaRP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367890"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Question 4</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E619FAEA-248F-45A9-AB37-5C15BB343E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3201221065"/>
      </p:ext>
    </p:extLst>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latin typeface="Adobe Devanagari" panose="02040503050201020203" pitchFamily="18" charset="0"/>
                <a:cs typeface="Adobe Devanagari" panose="02040503050201020203" pitchFamily="18" charset="0"/>
              </a:rPr>
              <a:t>Short Quiz</a:t>
            </a:r>
            <a:endParaRPr lang="en-ID" sz="4400" b="1" i="1" dirty="0">
              <a:latin typeface="Adobe Devanagari" panose="02040503050201020203" pitchFamily="18" charset="0"/>
              <a:cs typeface="Adobe Devanagari" panose="020405030502010202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928773" y="3105834"/>
            <a:ext cx="9115590" cy="646331"/>
          </a:xfrm>
          <a:prstGeom prst="rect">
            <a:avLst/>
          </a:prstGeom>
        </p:spPr>
        <p:txBody>
          <a:bodyPr wrap="square">
            <a:spAutoFit/>
          </a:bodyPr>
          <a:lstStyle/>
          <a:p>
            <a:pPr algn="ctr"/>
            <a:r>
              <a:rPr lang="en-GB" sz="3600" b="1" dirty="0">
                <a:latin typeface="Lucida Handwriting" panose="03010101010101010101" pitchFamily="66" charset="0"/>
              </a:rPr>
              <a:t> 85</a:t>
            </a: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571078"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Answer to Q4</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9C7865D2-DBD3-4B64-B46B-29C390B29D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2296721303"/>
      </p:ext>
    </p:extLst>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solidFill>
                  <a:schemeClr val="bg1"/>
                </a:solidFill>
                <a:latin typeface="Adobe Devanagari" panose="02040503050201020203" pitchFamily="18" charset="0"/>
                <a:cs typeface="Adobe Devanagari" panose="02040503050201020203" pitchFamily="18" charset="0"/>
              </a:rPr>
              <a:t>Short Quiz</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5" name="Shape 2557">
            <a:extLst>
              <a:ext uri="{FF2B5EF4-FFF2-40B4-BE49-F238E27FC236}">
                <a16:creationId xmlns:a16="http://schemas.microsoft.com/office/drawing/2014/main" id="{50F11493-5964-46ED-B798-B2D7EF0452C1}"/>
              </a:ext>
            </a:extLst>
          </p:cNvPr>
          <p:cNvSpPr/>
          <p:nvPr/>
        </p:nvSpPr>
        <p:spPr>
          <a:xfrm>
            <a:off x="202839" y="227744"/>
            <a:ext cx="450564" cy="42710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277523" y="2890391"/>
            <a:ext cx="9636954" cy="1077218"/>
          </a:xfrm>
          <a:prstGeom prst="rect">
            <a:avLst/>
          </a:prstGeom>
        </p:spPr>
        <p:txBody>
          <a:bodyPr wrap="square">
            <a:spAutoFit/>
          </a:bodyPr>
          <a:lstStyle/>
          <a:p>
            <a:pPr lvl="1" algn="ctr"/>
            <a:r>
              <a:rPr lang="en-US" sz="3200" b="1" dirty="0">
                <a:latin typeface="Lucida Handwriting" panose="03010101010101010101" pitchFamily="66" charset="0"/>
              </a:rPr>
              <a:t>Name the first and last books of the Promised Messiah (as)</a:t>
            </a:r>
            <a:endParaRPr lang="en-GB" sz="3200" dirty="0">
              <a:latin typeface="Lucida Handwriting" panose="03010101010101010101" pitchFamily="66" charset="0"/>
            </a:endParaRP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367890"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Question 5</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C9920EBE-6C39-49B6-A143-68458546A7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265968667"/>
      </p:ext>
    </p:extLst>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latin typeface="Adobe Devanagari" panose="02040503050201020203" pitchFamily="18" charset="0"/>
                <a:cs typeface="Adobe Devanagari" panose="02040503050201020203" pitchFamily="18" charset="0"/>
              </a:rPr>
              <a:t>Short Quiz</a:t>
            </a:r>
            <a:endParaRPr lang="en-ID" sz="4400" b="1" i="1" dirty="0">
              <a:latin typeface="Adobe Devanagari" panose="02040503050201020203" pitchFamily="18" charset="0"/>
              <a:cs typeface="Adobe Devanagari" panose="020405030502010202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538205" y="3129354"/>
            <a:ext cx="9115590" cy="1569660"/>
          </a:xfrm>
          <a:prstGeom prst="rect">
            <a:avLst/>
          </a:prstGeom>
        </p:spPr>
        <p:txBody>
          <a:bodyPr wrap="square">
            <a:spAutoFit/>
          </a:bodyPr>
          <a:lstStyle/>
          <a:p>
            <a:pPr algn="ctr"/>
            <a:r>
              <a:rPr lang="en-GB" sz="3200" b="1" dirty="0" err="1">
                <a:latin typeface="Lucida Handwriting" panose="03010101010101010101" pitchFamily="66" charset="0"/>
              </a:rPr>
              <a:t>Baraheen</a:t>
            </a:r>
            <a:r>
              <a:rPr lang="en-GB" sz="3200" b="1" dirty="0">
                <a:latin typeface="Lucida Handwriting" panose="03010101010101010101" pitchFamily="66" charset="0"/>
              </a:rPr>
              <a:t>-e-Ahmadiyya (Vol I and II)</a:t>
            </a:r>
          </a:p>
          <a:p>
            <a:pPr algn="ctr"/>
            <a:r>
              <a:rPr lang="en-GB" sz="3200" b="1" dirty="0">
                <a:latin typeface="Lucida Handwriting" panose="03010101010101010101" pitchFamily="66" charset="0"/>
              </a:rPr>
              <a:t>      </a:t>
            </a:r>
            <a:r>
              <a:rPr lang="en-GB" sz="3200" b="1" dirty="0" err="1">
                <a:latin typeface="Lucida Handwriting" panose="03010101010101010101" pitchFamily="66" charset="0"/>
              </a:rPr>
              <a:t>Pegham</a:t>
            </a:r>
            <a:r>
              <a:rPr lang="en-GB" sz="3200" b="1" dirty="0">
                <a:latin typeface="Lucida Handwriting" panose="03010101010101010101" pitchFamily="66" charset="0"/>
              </a:rPr>
              <a:t>-e-</a:t>
            </a:r>
            <a:r>
              <a:rPr lang="en-GB" sz="3200" b="1" dirty="0" err="1">
                <a:latin typeface="Lucida Handwriting" panose="03010101010101010101" pitchFamily="66" charset="0"/>
              </a:rPr>
              <a:t>Sulh</a:t>
            </a:r>
            <a:endParaRPr lang="en-GB" sz="3200" b="1" dirty="0">
              <a:latin typeface="Lucida Handwriting" panose="03010101010101010101" pitchFamily="66" charset="0"/>
            </a:endParaRP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571078"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Answer to Q5</a:t>
            </a:r>
            <a:endParaRPr lang="en-ID" sz="4400" b="1" spc="-150" dirty="0">
              <a:latin typeface="Adobe Devanagari" panose="02040503050201020203" pitchFamily="18" charset="0"/>
              <a:cs typeface="Adobe Devanagari" panose="02040503050201020203" pitchFamily="18" charset="0"/>
            </a:endParaRPr>
          </a:p>
        </p:txBody>
      </p:sp>
      <p:pic>
        <p:nvPicPr>
          <p:cNvPr id="13" name="Picture 12" descr="Logo&#10;&#10;Description automatically generated">
            <a:extLst>
              <a:ext uri="{FF2B5EF4-FFF2-40B4-BE49-F238E27FC236}">
                <a16:creationId xmlns:a16="http://schemas.microsoft.com/office/drawing/2014/main" id="{52DBE0E5-4509-4E01-84D7-0F8A0157B0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3780928747"/>
      </p:ext>
    </p:extLst>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8ED8B30-568D-4AA9-B91A-21DCC93F542C}"/>
              </a:ext>
            </a:extLst>
          </p:cNvPr>
          <p:cNvSpPr/>
          <p:nvPr/>
        </p:nvSpPr>
        <p:spPr>
          <a:xfrm>
            <a:off x="0" y="0"/>
            <a:ext cx="7553325" cy="6858000"/>
          </a:xfrm>
          <a:prstGeom prst="rect">
            <a:avLst/>
          </a:prstGeom>
          <a:solidFill>
            <a:srgbClr val="00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F704FD25-1CF3-423E-90EB-0E35CCA394F3}"/>
              </a:ext>
            </a:extLst>
          </p:cNvPr>
          <p:cNvSpPr txBox="1"/>
          <p:nvPr/>
        </p:nvSpPr>
        <p:spPr>
          <a:xfrm>
            <a:off x="1106864" y="2459504"/>
            <a:ext cx="3564610" cy="1938992"/>
          </a:xfrm>
          <a:prstGeom prst="rect">
            <a:avLst/>
          </a:prstGeom>
          <a:noFill/>
        </p:spPr>
        <p:txBody>
          <a:bodyPr wrap="square" rtlCol="0">
            <a:spAutoFit/>
          </a:bodyPr>
          <a:lstStyle/>
          <a:p>
            <a:r>
              <a:rPr lang="en-GB" sz="6000" dirty="0">
                <a:solidFill>
                  <a:schemeClr val="bg1"/>
                </a:solidFill>
              </a:rPr>
              <a:t>Reading Section</a:t>
            </a:r>
          </a:p>
        </p:txBody>
      </p:sp>
      <p:pic>
        <p:nvPicPr>
          <p:cNvPr id="1026" name="Picture 2" descr="Life of Muhammad | Islam Ahmadiyya">
            <a:extLst>
              <a:ext uri="{FF2B5EF4-FFF2-40B4-BE49-F238E27FC236}">
                <a16:creationId xmlns:a16="http://schemas.microsoft.com/office/drawing/2014/main" id="{9BDABFF5-482C-4E99-9360-EC44F7B0A4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3325" y="0"/>
            <a:ext cx="4638675"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Freeform 14">
            <a:extLst>
              <a:ext uri="{FF2B5EF4-FFF2-40B4-BE49-F238E27FC236}">
                <a16:creationId xmlns:a16="http://schemas.microsoft.com/office/drawing/2014/main" id="{19EB6938-BD05-40B3-8EC9-56D9E7B52920}"/>
              </a:ext>
            </a:extLst>
          </p:cNvPr>
          <p:cNvSpPr>
            <a:spLocks noChangeArrowheads="1"/>
          </p:cNvSpPr>
          <p:nvPr/>
        </p:nvSpPr>
        <p:spPr bwMode="auto">
          <a:xfrm>
            <a:off x="5056400" y="2855512"/>
            <a:ext cx="1443875" cy="1146976"/>
          </a:xfrm>
          <a:custGeom>
            <a:avLst/>
            <a:gdLst>
              <a:gd name="T0" fmla="*/ 2147483646 w 609"/>
              <a:gd name="T1" fmla="*/ 2147483646 h 609"/>
              <a:gd name="T2" fmla="*/ 2147483646 w 609"/>
              <a:gd name="T3" fmla="*/ 2147483646 h 609"/>
              <a:gd name="T4" fmla="*/ 2147483646 w 609"/>
              <a:gd name="T5" fmla="*/ 2147483646 h 609"/>
              <a:gd name="T6" fmla="*/ 0 w 609"/>
              <a:gd name="T7" fmla="*/ 2147483646 h 609"/>
              <a:gd name="T8" fmla="*/ 2147483646 w 609"/>
              <a:gd name="T9" fmla="*/ 2147483646 h 609"/>
              <a:gd name="T10" fmla="*/ 2147483646 w 609"/>
              <a:gd name="T11" fmla="*/ 2147483646 h 609"/>
              <a:gd name="T12" fmla="*/ 2147483646 w 609"/>
              <a:gd name="T13" fmla="*/ 2147483646 h 609"/>
              <a:gd name="T14" fmla="*/ 2147483646 w 609"/>
              <a:gd name="T15" fmla="*/ 2147483646 h 609"/>
              <a:gd name="T16" fmla="*/ 2147483646 w 609"/>
              <a:gd name="T17" fmla="*/ 2147483646 h 609"/>
              <a:gd name="T18" fmla="*/ 2147483646 w 609"/>
              <a:gd name="T19" fmla="*/ 2147483646 h 609"/>
              <a:gd name="T20" fmla="*/ 2147483646 w 609"/>
              <a:gd name="T21" fmla="*/ 2147483646 h 609"/>
              <a:gd name="T22" fmla="*/ 2147483646 w 609"/>
              <a:gd name="T23" fmla="*/ 2147483646 h 609"/>
              <a:gd name="T24" fmla="*/ 2147483646 w 609"/>
              <a:gd name="T25" fmla="*/ 2147483646 h 609"/>
              <a:gd name="T26" fmla="*/ 2147483646 w 609"/>
              <a:gd name="T27" fmla="*/ 2147483646 h 609"/>
              <a:gd name="T28" fmla="*/ 2147483646 w 609"/>
              <a:gd name="T29" fmla="*/ 2147483646 h 609"/>
              <a:gd name="T30" fmla="*/ 2147483646 w 609"/>
              <a:gd name="T31" fmla="*/ 2147483646 h 609"/>
              <a:gd name="T32" fmla="*/ 2147483646 w 609"/>
              <a:gd name="T33" fmla="*/ 2147483646 h 609"/>
              <a:gd name="T34" fmla="*/ 2147483646 w 609"/>
              <a:gd name="T35" fmla="*/ 2147483646 h 609"/>
              <a:gd name="T36" fmla="*/ 2147483646 w 609"/>
              <a:gd name="T37" fmla="*/ 2147483646 h 609"/>
              <a:gd name="T38" fmla="*/ 2147483646 w 609"/>
              <a:gd name="T39" fmla="*/ 2147483646 h 609"/>
              <a:gd name="T40" fmla="*/ 2147483646 w 609"/>
              <a:gd name="T41" fmla="*/ 2147483646 h 609"/>
              <a:gd name="T42" fmla="*/ 2147483646 w 609"/>
              <a:gd name="T43" fmla="*/ 2147483646 h 609"/>
              <a:gd name="T44" fmla="*/ 2147483646 w 609"/>
              <a:gd name="T45" fmla="*/ 2147483646 h 609"/>
              <a:gd name="T46" fmla="*/ 2147483646 w 609"/>
              <a:gd name="T47" fmla="*/ 2147483646 h 609"/>
              <a:gd name="T48" fmla="*/ 2147483646 w 609"/>
              <a:gd name="T49" fmla="*/ 2147483646 h 609"/>
              <a:gd name="T50" fmla="*/ 2147483646 w 609"/>
              <a:gd name="T51" fmla="*/ 2147483646 h 609"/>
              <a:gd name="T52" fmla="*/ 2147483646 w 609"/>
              <a:gd name="T53" fmla="*/ 2147483646 h 609"/>
              <a:gd name="T54" fmla="*/ 2147483646 w 609"/>
              <a:gd name="T55" fmla="*/ 2147483646 h 609"/>
              <a:gd name="T56" fmla="*/ 2147483646 w 609"/>
              <a:gd name="T57" fmla="*/ 2147483646 h 609"/>
              <a:gd name="T58" fmla="*/ 2147483646 w 609"/>
              <a:gd name="T59" fmla="*/ 2147483646 h 609"/>
              <a:gd name="T60" fmla="*/ 2147483646 w 609"/>
              <a:gd name="T61" fmla="*/ 2147483646 h 609"/>
              <a:gd name="T62" fmla="*/ 2147483646 w 609"/>
              <a:gd name="T63" fmla="*/ 2147483646 h 609"/>
              <a:gd name="T64" fmla="*/ 2147483646 w 609"/>
              <a:gd name="T65" fmla="*/ 2147483646 h 609"/>
              <a:gd name="T66" fmla="*/ 2147483646 w 609"/>
              <a:gd name="T67" fmla="*/ 2147483646 h 609"/>
              <a:gd name="T68" fmla="*/ 2147483646 w 609"/>
              <a:gd name="T69" fmla="*/ 2147483646 h 609"/>
              <a:gd name="T70" fmla="*/ 2147483646 w 609"/>
              <a:gd name="T71" fmla="*/ 2147483646 h 609"/>
              <a:gd name="T72" fmla="*/ 2147483646 w 609"/>
              <a:gd name="T73" fmla="*/ 2147483646 h 609"/>
              <a:gd name="T74" fmla="*/ 2147483646 w 609"/>
              <a:gd name="T75" fmla="*/ 2147483646 h 609"/>
              <a:gd name="T76" fmla="*/ 2147483646 w 609"/>
              <a:gd name="T77" fmla="*/ 2147483646 h 609"/>
              <a:gd name="T78" fmla="*/ 2147483646 w 609"/>
              <a:gd name="T79" fmla="*/ 2147483646 h 609"/>
              <a:gd name="T80" fmla="*/ 2147483646 w 609"/>
              <a:gd name="T81" fmla="*/ 2147483646 h 609"/>
              <a:gd name="T82" fmla="*/ 2147483646 w 609"/>
              <a:gd name="T83" fmla="*/ 2147483646 h 609"/>
              <a:gd name="T84" fmla="*/ 2147483646 w 609"/>
              <a:gd name="T85" fmla="*/ 2147483646 h 609"/>
              <a:gd name="T86" fmla="*/ 2147483646 w 609"/>
              <a:gd name="T87" fmla="*/ 2147483646 h 609"/>
              <a:gd name="T88" fmla="*/ 2147483646 w 609"/>
              <a:gd name="T89" fmla="*/ 2147483646 h 609"/>
              <a:gd name="T90" fmla="*/ 2147483646 w 609"/>
              <a:gd name="T91" fmla="*/ 2147483646 h 609"/>
              <a:gd name="T92" fmla="*/ 2147483646 w 609"/>
              <a:gd name="T93" fmla="*/ 2147483646 h 609"/>
              <a:gd name="T94" fmla="*/ 2147483646 w 609"/>
              <a:gd name="T95" fmla="*/ 2147483646 h 609"/>
              <a:gd name="T96" fmla="*/ 2147483646 w 609"/>
              <a:gd name="T97" fmla="*/ 2147483646 h 609"/>
              <a:gd name="T98" fmla="*/ 2147483646 w 609"/>
              <a:gd name="T99" fmla="*/ 2147483646 h 609"/>
              <a:gd name="T100" fmla="*/ 2147483646 w 609"/>
              <a:gd name="T101" fmla="*/ 2147483646 h 609"/>
              <a:gd name="T102" fmla="*/ 2147483646 w 609"/>
              <a:gd name="T103" fmla="*/ 2147483646 h 609"/>
              <a:gd name="T104" fmla="*/ 2147483646 w 609"/>
              <a:gd name="T105" fmla="*/ 2147483646 h 609"/>
              <a:gd name="T106" fmla="*/ 2147483646 w 609"/>
              <a:gd name="T107" fmla="*/ 2147483646 h 609"/>
              <a:gd name="T108" fmla="*/ 2147483646 w 609"/>
              <a:gd name="T109" fmla="*/ 2147483646 h 609"/>
              <a:gd name="T110" fmla="*/ 2147483646 w 609"/>
              <a:gd name="T111" fmla="*/ 2147483646 h 609"/>
              <a:gd name="T112" fmla="*/ 2147483646 w 609"/>
              <a:gd name="T113" fmla="*/ 2147483646 h 609"/>
              <a:gd name="T114" fmla="*/ 2147483646 w 609"/>
              <a:gd name="T115" fmla="*/ 2147483646 h 6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09" h="609">
                <a:moveTo>
                  <a:pt x="587" y="488"/>
                </a:moveTo>
                <a:lnTo>
                  <a:pt x="587" y="488"/>
                </a:lnTo>
                <a:cubicBezTo>
                  <a:pt x="318" y="601"/>
                  <a:pt x="318" y="601"/>
                  <a:pt x="318" y="601"/>
                </a:cubicBezTo>
                <a:cubicBezTo>
                  <a:pt x="311" y="608"/>
                  <a:pt x="311" y="608"/>
                  <a:pt x="304" y="608"/>
                </a:cubicBezTo>
                <a:cubicBezTo>
                  <a:pt x="297" y="608"/>
                  <a:pt x="297" y="608"/>
                  <a:pt x="290" y="601"/>
                </a:cubicBezTo>
                <a:cubicBezTo>
                  <a:pt x="21" y="488"/>
                  <a:pt x="21" y="488"/>
                  <a:pt x="21" y="488"/>
                </a:cubicBezTo>
                <a:cubicBezTo>
                  <a:pt x="7" y="488"/>
                  <a:pt x="0" y="474"/>
                  <a:pt x="0" y="467"/>
                </a:cubicBezTo>
                <a:cubicBezTo>
                  <a:pt x="0" y="29"/>
                  <a:pt x="0" y="29"/>
                  <a:pt x="0" y="29"/>
                </a:cubicBezTo>
                <a:cubicBezTo>
                  <a:pt x="0" y="15"/>
                  <a:pt x="14" y="0"/>
                  <a:pt x="28" y="0"/>
                </a:cubicBezTo>
                <a:cubicBezTo>
                  <a:pt x="35" y="0"/>
                  <a:pt x="35" y="0"/>
                  <a:pt x="42" y="8"/>
                </a:cubicBezTo>
                <a:cubicBezTo>
                  <a:pt x="304" y="114"/>
                  <a:pt x="304" y="114"/>
                  <a:pt x="304" y="114"/>
                </a:cubicBezTo>
                <a:cubicBezTo>
                  <a:pt x="565" y="8"/>
                  <a:pt x="565" y="8"/>
                  <a:pt x="565" y="8"/>
                </a:cubicBezTo>
                <a:cubicBezTo>
                  <a:pt x="572" y="0"/>
                  <a:pt x="572" y="0"/>
                  <a:pt x="579" y="0"/>
                </a:cubicBezTo>
                <a:cubicBezTo>
                  <a:pt x="594" y="0"/>
                  <a:pt x="608" y="15"/>
                  <a:pt x="608" y="29"/>
                </a:cubicBezTo>
                <a:cubicBezTo>
                  <a:pt x="608" y="467"/>
                  <a:pt x="608" y="467"/>
                  <a:pt x="608" y="467"/>
                </a:cubicBezTo>
                <a:cubicBezTo>
                  <a:pt x="608" y="474"/>
                  <a:pt x="601" y="488"/>
                  <a:pt x="587" y="488"/>
                </a:cubicBezTo>
                <a:close/>
                <a:moveTo>
                  <a:pt x="276" y="163"/>
                </a:moveTo>
                <a:lnTo>
                  <a:pt x="276" y="163"/>
                </a:lnTo>
                <a:cubicBezTo>
                  <a:pt x="56" y="71"/>
                  <a:pt x="56" y="71"/>
                  <a:pt x="56" y="71"/>
                </a:cubicBezTo>
                <a:cubicBezTo>
                  <a:pt x="56" y="446"/>
                  <a:pt x="56" y="446"/>
                  <a:pt x="56" y="446"/>
                </a:cubicBezTo>
                <a:cubicBezTo>
                  <a:pt x="276" y="538"/>
                  <a:pt x="276" y="538"/>
                  <a:pt x="276" y="538"/>
                </a:cubicBezTo>
                <a:lnTo>
                  <a:pt x="276" y="163"/>
                </a:lnTo>
                <a:close/>
                <a:moveTo>
                  <a:pt x="551" y="71"/>
                </a:moveTo>
                <a:lnTo>
                  <a:pt x="551" y="71"/>
                </a:lnTo>
                <a:cubicBezTo>
                  <a:pt x="332" y="163"/>
                  <a:pt x="332" y="163"/>
                  <a:pt x="332" y="163"/>
                </a:cubicBezTo>
                <a:cubicBezTo>
                  <a:pt x="332" y="538"/>
                  <a:pt x="332" y="538"/>
                  <a:pt x="332" y="538"/>
                </a:cubicBezTo>
                <a:cubicBezTo>
                  <a:pt x="551" y="446"/>
                  <a:pt x="551" y="446"/>
                  <a:pt x="551" y="446"/>
                </a:cubicBezTo>
                <a:lnTo>
                  <a:pt x="551" y="71"/>
                </a:lnTo>
                <a:close/>
                <a:moveTo>
                  <a:pt x="375" y="206"/>
                </a:moveTo>
                <a:lnTo>
                  <a:pt x="375" y="206"/>
                </a:lnTo>
                <a:cubicBezTo>
                  <a:pt x="480" y="156"/>
                  <a:pt x="480" y="156"/>
                  <a:pt x="480" y="156"/>
                </a:cubicBezTo>
                <a:cubicBezTo>
                  <a:pt x="488" y="156"/>
                  <a:pt x="488" y="156"/>
                  <a:pt x="495" y="156"/>
                </a:cubicBezTo>
                <a:cubicBezTo>
                  <a:pt x="509" y="156"/>
                  <a:pt x="523" y="163"/>
                  <a:pt x="523" y="184"/>
                </a:cubicBezTo>
                <a:cubicBezTo>
                  <a:pt x="523" y="191"/>
                  <a:pt x="516" y="206"/>
                  <a:pt x="502" y="206"/>
                </a:cubicBezTo>
                <a:cubicBezTo>
                  <a:pt x="403" y="255"/>
                  <a:pt x="403" y="255"/>
                  <a:pt x="403" y="255"/>
                </a:cubicBezTo>
                <a:cubicBezTo>
                  <a:pt x="396" y="255"/>
                  <a:pt x="396" y="255"/>
                  <a:pt x="389" y="255"/>
                </a:cubicBezTo>
                <a:cubicBezTo>
                  <a:pt x="375" y="255"/>
                  <a:pt x="360" y="248"/>
                  <a:pt x="360" y="227"/>
                </a:cubicBezTo>
                <a:cubicBezTo>
                  <a:pt x="360" y="220"/>
                  <a:pt x="367" y="206"/>
                  <a:pt x="375" y="206"/>
                </a:cubicBezTo>
                <a:close/>
                <a:moveTo>
                  <a:pt x="375" y="304"/>
                </a:moveTo>
                <a:lnTo>
                  <a:pt x="375" y="304"/>
                </a:lnTo>
                <a:cubicBezTo>
                  <a:pt x="480" y="262"/>
                  <a:pt x="480" y="262"/>
                  <a:pt x="480" y="262"/>
                </a:cubicBezTo>
                <a:cubicBezTo>
                  <a:pt x="488" y="255"/>
                  <a:pt x="488" y="255"/>
                  <a:pt x="495" y="255"/>
                </a:cubicBezTo>
                <a:cubicBezTo>
                  <a:pt x="509" y="255"/>
                  <a:pt x="523" y="269"/>
                  <a:pt x="523" y="283"/>
                </a:cubicBezTo>
                <a:cubicBezTo>
                  <a:pt x="523" y="297"/>
                  <a:pt x="516" y="304"/>
                  <a:pt x="502" y="311"/>
                </a:cubicBezTo>
                <a:cubicBezTo>
                  <a:pt x="403" y="361"/>
                  <a:pt x="403" y="361"/>
                  <a:pt x="403" y="361"/>
                </a:cubicBezTo>
                <a:cubicBezTo>
                  <a:pt x="396" y="361"/>
                  <a:pt x="396" y="361"/>
                  <a:pt x="389" y="361"/>
                </a:cubicBezTo>
                <a:cubicBezTo>
                  <a:pt x="375" y="361"/>
                  <a:pt x="360" y="347"/>
                  <a:pt x="360" y="333"/>
                </a:cubicBezTo>
                <a:cubicBezTo>
                  <a:pt x="360" y="319"/>
                  <a:pt x="367" y="311"/>
                  <a:pt x="375" y="304"/>
                </a:cubicBezTo>
                <a:close/>
                <a:moveTo>
                  <a:pt x="375" y="410"/>
                </a:moveTo>
                <a:lnTo>
                  <a:pt x="375" y="410"/>
                </a:lnTo>
                <a:cubicBezTo>
                  <a:pt x="480" y="361"/>
                  <a:pt x="480" y="361"/>
                  <a:pt x="480" y="361"/>
                </a:cubicBezTo>
                <a:cubicBezTo>
                  <a:pt x="488" y="361"/>
                  <a:pt x="488" y="361"/>
                  <a:pt x="495" y="361"/>
                </a:cubicBezTo>
                <a:cubicBezTo>
                  <a:pt x="509" y="361"/>
                  <a:pt x="523" y="375"/>
                  <a:pt x="523" y="389"/>
                </a:cubicBezTo>
                <a:cubicBezTo>
                  <a:pt x="523" y="403"/>
                  <a:pt x="516" y="410"/>
                  <a:pt x="502" y="417"/>
                </a:cubicBezTo>
                <a:cubicBezTo>
                  <a:pt x="403" y="460"/>
                  <a:pt x="403" y="460"/>
                  <a:pt x="403" y="460"/>
                </a:cubicBezTo>
                <a:cubicBezTo>
                  <a:pt x="396" y="467"/>
                  <a:pt x="396" y="467"/>
                  <a:pt x="389" y="467"/>
                </a:cubicBezTo>
                <a:cubicBezTo>
                  <a:pt x="375" y="467"/>
                  <a:pt x="360" y="453"/>
                  <a:pt x="360" y="439"/>
                </a:cubicBezTo>
                <a:cubicBezTo>
                  <a:pt x="360" y="425"/>
                  <a:pt x="367" y="417"/>
                  <a:pt x="375" y="410"/>
                </a:cubicBezTo>
                <a:close/>
                <a:moveTo>
                  <a:pt x="113" y="156"/>
                </a:moveTo>
                <a:lnTo>
                  <a:pt x="113" y="156"/>
                </a:lnTo>
                <a:cubicBezTo>
                  <a:pt x="120" y="156"/>
                  <a:pt x="120" y="156"/>
                  <a:pt x="127" y="156"/>
                </a:cubicBezTo>
                <a:cubicBezTo>
                  <a:pt x="233" y="206"/>
                  <a:pt x="233" y="206"/>
                  <a:pt x="233" y="206"/>
                </a:cubicBezTo>
                <a:cubicBezTo>
                  <a:pt x="240" y="206"/>
                  <a:pt x="247" y="220"/>
                  <a:pt x="247" y="227"/>
                </a:cubicBezTo>
                <a:cubicBezTo>
                  <a:pt x="247" y="248"/>
                  <a:pt x="233" y="255"/>
                  <a:pt x="219" y="255"/>
                </a:cubicBezTo>
                <a:cubicBezTo>
                  <a:pt x="212" y="255"/>
                  <a:pt x="212" y="255"/>
                  <a:pt x="205" y="255"/>
                </a:cubicBezTo>
                <a:cubicBezTo>
                  <a:pt x="106" y="206"/>
                  <a:pt x="106" y="206"/>
                  <a:pt x="106" y="206"/>
                </a:cubicBezTo>
                <a:cubicBezTo>
                  <a:pt x="92" y="206"/>
                  <a:pt x="85" y="191"/>
                  <a:pt x="85" y="184"/>
                </a:cubicBezTo>
                <a:cubicBezTo>
                  <a:pt x="85" y="163"/>
                  <a:pt x="99" y="156"/>
                  <a:pt x="113" y="156"/>
                </a:cubicBezTo>
                <a:close/>
                <a:moveTo>
                  <a:pt x="113" y="255"/>
                </a:moveTo>
                <a:lnTo>
                  <a:pt x="113" y="255"/>
                </a:lnTo>
                <a:cubicBezTo>
                  <a:pt x="120" y="255"/>
                  <a:pt x="120" y="255"/>
                  <a:pt x="127" y="262"/>
                </a:cubicBezTo>
                <a:cubicBezTo>
                  <a:pt x="233" y="304"/>
                  <a:pt x="233" y="304"/>
                  <a:pt x="233" y="304"/>
                </a:cubicBezTo>
                <a:cubicBezTo>
                  <a:pt x="240" y="311"/>
                  <a:pt x="247" y="319"/>
                  <a:pt x="247" y="333"/>
                </a:cubicBezTo>
                <a:cubicBezTo>
                  <a:pt x="247" y="347"/>
                  <a:pt x="233" y="361"/>
                  <a:pt x="219" y="361"/>
                </a:cubicBezTo>
                <a:cubicBezTo>
                  <a:pt x="212" y="361"/>
                  <a:pt x="212" y="361"/>
                  <a:pt x="205" y="361"/>
                </a:cubicBezTo>
                <a:cubicBezTo>
                  <a:pt x="106" y="311"/>
                  <a:pt x="106" y="311"/>
                  <a:pt x="106" y="311"/>
                </a:cubicBezTo>
                <a:cubicBezTo>
                  <a:pt x="92" y="304"/>
                  <a:pt x="85" y="297"/>
                  <a:pt x="85" y="283"/>
                </a:cubicBezTo>
                <a:cubicBezTo>
                  <a:pt x="85" y="269"/>
                  <a:pt x="99" y="255"/>
                  <a:pt x="113" y="255"/>
                </a:cubicBezTo>
                <a:close/>
                <a:moveTo>
                  <a:pt x="113" y="361"/>
                </a:moveTo>
                <a:lnTo>
                  <a:pt x="113" y="361"/>
                </a:lnTo>
                <a:cubicBezTo>
                  <a:pt x="120" y="361"/>
                  <a:pt x="120" y="361"/>
                  <a:pt x="127" y="361"/>
                </a:cubicBezTo>
                <a:cubicBezTo>
                  <a:pt x="233" y="410"/>
                  <a:pt x="233" y="410"/>
                  <a:pt x="233" y="410"/>
                </a:cubicBezTo>
                <a:cubicBezTo>
                  <a:pt x="240" y="417"/>
                  <a:pt x="247" y="425"/>
                  <a:pt x="247" y="439"/>
                </a:cubicBezTo>
                <a:cubicBezTo>
                  <a:pt x="247" y="453"/>
                  <a:pt x="233" y="467"/>
                  <a:pt x="219" y="467"/>
                </a:cubicBezTo>
                <a:cubicBezTo>
                  <a:pt x="212" y="467"/>
                  <a:pt x="212" y="467"/>
                  <a:pt x="205" y="460"/>
                </a:cubicBezTo>
                <a:cubicBezTo>
                  <a:pt x="106" y="417"/>
                  <a:pt x="106" y="417"/>
                  <a:pt x="106" y="417"/>
                </a:cubicBezTo>
                <a:cubicBezTo>
                  <a:pt x="92" y="410"/>
                  <a:pt x="85" y="403"/>
                  <a:pt x="85" y="389"/>
                </a:cubicBezTo>
                <a:cubicBezTo>
                  <a:pt x="85" y="375"/>
                  <a:pt x="99" y="361"/>
                  <a:pt x="113" y="361"/>
                </a:cubicBezTo>
                <a:close/>
              </a:path>
            </a:pathLst>
          </a:custGeom>
          <a:solidFill>
            <a:schemeClr val="accent1"/>
          </a:solidFill>
          <a:ln>
            <a:noFill/>
          </a:ln>
        </p:spPr>
        <p:txBody>
          <a:bodyPr wrap="none"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dirty="0">
              <a:solidFill>
                <a:sysClr val="windowText" lastClr="000000"/>
              </a:solidFill>
              <a:highlight>
                <a:srgbClr val="FFFF00"/>
              </a:highlight>
            </a:endParaRPr>
          </a:p>
        </p:txBody>
      </p:sp>
    </p:spTree>
    <p:extLst>
      <p:ext uri="{BB962C8B-B14F-4D97-AF65-F5344CB8AC3E}">
        <p14:creationId xmlns:p14="http://schemas.microsoft.com/office/powerpoint/2010/main" val="3392439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B9C054-1805-4B36-BE0A-9B277D16BFB1}"/>
              </a:ext>
            </a:extLst>
          </p:cNvPr>
          <p:cNvSpPr/>
          <p:nvPr/>
        </p:nvSpPr>
        <p:spPr>
          <a:xfrm>
            <a:off x="15498" y="0"/>
            <a:ext cx="12192000" cy="6857999"/>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CFB26271-7164-4AA0-8AF9-A9310B8B3E82}"/>
              </a:ext>
            </a:extLst>
          </p:cNvPr>
          <p:cNvSpPr/>
          <p:nvPr/>
        </p:nvSpPr>
        <p:spPr>
          <a:xfrm>
            <a:off x="856242" y="-6897"/>
            <a:ext cx="11358837" cy="1761223"/>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dirty="0">
                <a:solidFill>
                  <a:schemeClr val="bg1"/>
                </a:solidFill>
                <a:latin typeface="Arial Black" panose="020B0A04020102020204" pitchFamily="34" charset="0"/>
              </a:rPr>
              <a:t>Life of Muhammad (pbuh)</a:t>
            </a:r>
          </a:p>
          <a:p>
            <a:pPr algn="ctr"/>
            <a:r>
              <a:rPr lang="en-GB" dirty="0">
                <a:solidFill>
                  <a:schemeClr val="bg1"/>
                </a:solidFill>
              </a:rPr>
              <a:t>Written by: HADRAT MIRZA BASHIRUDDIN MAHMUD AHMAD</a:t>
            </a:r>
          </a:p>
          <a:p>
            <a:pPr algn="ctr"/>
            <a:r>
              <a:rPr lang="en-GB" dirty="0">
                <a:solidFill>
                  <a:schemeClr val="bg1"/>
                </a:solidFill>
              </a:rPr>
              <a:t> KHALIFATUL MASIH II</a:t>
            </a:r>
            <a:endParaRPr lang="en-GB" sz="1050" dirty="0">
              <a:solidFill>
                <a:schemeClr val="bg1"/>
              </a:solidFill>
            </a:endParaRPr>
          </a:p>
        </p:txBody>
      </p:sp>
      <p:sp>
        <p:nvSpPr>
          <p:cNvPr id="5" name="TextBox 4">
            <a:extLst>
              <a:ext uri="{FF2B5EF4-FFF2-40B4-BE49-F238E27FC236}">
                <a16:creationId xmlns:a16="http://schemas.microsoft.com/office/drawing/2014/main" id="{7C737CCC-9444-4160-842D-9581192A6CF2}"/>
              </a:ext>
            </a:extLst>
          </p:cNvPr>
          <p:cNvSpPr txBox="1"/>
          <p:nvPr/>
        </p:nvSpPr>
        <p:spPr>
          <a:xfrm>
            <a:off x="1551663" y="1840425"/>
            <a:ext cx="9967994" cy="4985980"/>
          </a:xfrm>
          <a:prstGeom prst="rect">
            <a:avLst/>
          </a:prstGeom>
          <a:noFill/>
        </p:spPr>
        <p:txBody>
          <a:bodyPr wrap="square" rtlCol="0">
            <a:spAutoFit/>
          </a:bodyPr>
          <a:lstStyle/>
          <a:p>
            <a:pPr algn="ctr"/>
            <a:r>
              <a:rPr lang="en-US" sz="2000" b="1" dirty="0">
                <a:solidFill>
                  <a:schemeClr val="accent1"/>
                </a:solidFill>
              </a:rPr>
              <a:t>ARABIA AT THE TIME OF THE PROPHET’S (saw) BIRTH </a:t>
            </a:r>
            <a:r>
              <a:rPr lang="en-US" sz="2000" b="1" dirty="0"/>
              <a:t>(Continued)</a:t>
            </a:r>
          </a:p>
          <a:p>
            <a:pPr algn="ctr"/>
            <a:endParaRPr lang="en-US" b="1" dirty="0">
              <a:solidFill>
                <a:schemeClr val="bg1"/>
              </a:solidFill>
            </a:endParaRPr>
          </a:p>
          <a:p>
            <a:r>
              <a:rPr lang="en-US" dirty="0"/>
              <a:t>The people of Mecca, therefore, had made idols of holy and righteous persons, and these they worshipped and to these they made offerings in order to please God through them. This attitude was primitive, illogical and full of defects. But the Meccans were not worried by these. They had not had a monotheistic Teacher for a long time, and polytheism, once it takes root, spreads and knows no bounds. The number of gods begins to increase. At the time of the Prophet’s (</a:t>
            </a:r>
            <a:r>
              <a:rPr lang="en-US" dirty="0" err="1"/>
              <a:t>sa</a:t>
            </a:r>
            <a:r>
              <a:rPr lang="en-US" dirty="0"/>
              <a:t>) birth, it is said that in the Ka‘ba alone, the Sacred Mosque of all Islam and the house of worship built by </a:t>
            </a:r>
            <a:r>
              <a:rPr lang="en-US" dirty="0" err="1"/>
              <a:t>Abrahamas</a:t>
            </a:r>
            <a:r>
              <a:rPr lang="en-US" dirty="0"/>
              <a:t> and his son Ishmael, there were 360 idols. It seems that for every day of the lunar year the Meccans had an idol. In other big </a:t>
            </a:r>
            <a:r>
              <a:rPr lang="en-US" dirty="0" err="1"/>
              <a:t>centres</a:t>
            </a:r>
            <a:r>
              <a:rPr lang="en-US" dirty="0"/>
              <a:t> there were other idols, so that we can say that every part of Arabia was steeped in polytheistic belief. The Arabs were devoted to the culture of speech. They were much interested in their spoken language and were very keen on its advance. Their intellectual ambitions, however, were scant. Of History, Geography, Mathematics, etc., they knew nothing. But as they were a desert people and had to find their way about in the desert without the assistance of landmarks, they had developed a keen interest in Astronomy. There was in the whole of Arabia not a single school. It is said that in Mecca only a few individuals could read and write</a:t>
            </a:r>
            <a:endParaRPr lang="en-GB" dirty="0"/>
          </a:p>
        </p:txBody>
      </p:sp>
      <p:sp>
        <p:nvSpPr>
          <p:cNvPr id="11" name="Rectangle 10">
            <a:extLst>
              <a:ext uri="{FF2B5EF4-FFF2-40B4-BE49-F238E27FC236}">
                <a16:creationId xmlns:a16="http://schemas.microsoft.com/office/drawing/2014/main" id="{C2B188B7-64D7-4191-A80E-770C926A4D7A}"/>
              </a:ext>
            </a:extLst>
          </p:cNvPr>
          <p:cNvSpPr/>
          <p:nvPr/>
        </p:nvSpPr>
        <p:spPr>
          <a:xfrm>
            <a:off x="0" y="-14514"/>
            <a:ext cx="856242" cy="6872514"/>
          </a:xfrm>
          <a:prstGeom prst="rect">
            <a:avLst/>
          </a:prstGeom>
          <a:solidFill>
            <a:srgbClr val="BDD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9329369-1E9D-48D5-8C7D-CC7D11E0E5AC}"/>
              </a:ext>
            </a:extLst>
          </p:cNvPr>
          <p:cNvSpPr/>
          <p:nvPr/>
        </p:nvSpPr>
        <p:spPr>
          <a:xfrm flipH="1">
            <a:off x="69574" y="105339"/>
            <a:ext cx="861774" cy="6632807"/>
          </a:xfrm>
          <a:prstGeom prst="rect">
            <a:avLst/>
          </a:prstGeom>
          <a:noFill/>
        </p:spPr>
        <p:txBody>
          <a:bodyPr vert="vert270" wrap="square" rtlCol="0">
            <a:spAutoFit/>
          </a:bodyPr>
          <a:lstStyle/>
          <a:p>
            <a:pPr algn="ctr"/>
            <a:r>
              <a:rPr lang="en-US" sz="4400" b="1" i="1" dirty="0">
                <a:solidFill>
                  <a:schemeClr val="bg1"/>
                </a:solidFill>
                <a:latin typeface="Adobe Devanagari" panose="02040503050201020203" pitchFamily="18" charset="0"/>
                <a:cs typeface="Adobe Devanagari" panose="02040503050201020203" pitchFamily="18" charset="0"/>
              </a:rPr>
              <a:t>Reading section</a:t>
            </a:r>
            <a:endParaRPr lang="en-ID" sz="4400" b="1" i="1" dirty="0">
              <a:solidFill>
                <a:schemeClr val="bg1"/>
              </a:solidFill>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3427647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그룹 8">
            <a:extLst>
              <a:ext uri="{FF2B5EF4-FFF2-40B4-BE49-F238E27FC236}">
                <a16:creationId xmlns:a16="http://schemas.microsoft.com/office/drawing/2014/main" id="{8F7CF1C4-EF35-48F2-93E9-E60CEB25C700}"/>
              </a:ext>
            </a:extLst>
          </p:cNvPr>
          <p:cNvGrpSpPr/>
          <p:nvPr/>
        </p:nvGrpSpPr>
        <p:grpSpPr>
          <a:xfrm>
            <a:off x="0" y="5697353"/>
            <a:ext cx="12192000" cy="1160647"/>
            <a:chOff x="1" y="1412530"/>
            <a:chExt cx="12191999" cy="1160647"/>
          </a:xfrm>
          <a:solidFill>
            <a:schemeClr val="tx1"/>
          </a:solidFill>
        </p:grpSpPr>
        <p:sp>
          <p:nvSpPr>
            <p:cNvPr id="4" name="Rectangle 35">
              <a:extLst>
                <a:ext uri="{FF2B5EF4-FFF2-40B4-BE49-F238E27FC236}">
                  <a16:creationId xmlns:a16="http://schemas.microsoft.com/office/drawing/2014/main" id="{B6C7D413-79A6-41AA-B322-4CD1CBF2BD90}"/>
                </a:ext>
              </a:extLst>
            </p:cNvPr>
            <p:cNvSpPr/>
            <p:nvPr/>
          </p:nvSpPr>
          <p:spPr>
            <a:xfrm>
              <a:off x="1" y="1412530"/>
              <a:ext cx="3032161" cy="1160647"/>
            </a:xfrm>
            <a:custGeom>
              <a:avLst/>
              <a:gdLst>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842946 w 3079941"/>
                <a:gd name="connsiteY405" fmla="*/ 1160647 h 1160647"/>
                <a:gd name="connsiteX406" fmla="*/ 200958 w 3079941"/>
                <a:gd name="connsiteY406" fmla="*/ 1160647 h 1160647"/>
                <a:gd name="connsiteX407" fmla="*/ 200958 w 3079941"/>
                <a:gd name="connsiteY407" fmla="*/ 1126882 h 1160647"/>
                <a:gd name="connsiteX408" fmla="*/ 0 w 3079941"/>
                <a:gd name="connsiteY408" fmla="*/ 1126882 h 1160647"/>
                <a:gd name="connsiteX409" fmla="*/ 0 w 3079941"/>
                <a:gd name="connsiteY409" fmla="*/ 915339 h 1160647"/>
                <a:gd name="connsiteX410" fmla="*/ 103377 w 3079941"/>
                <a:gd name="connsiteY410" fmla="*/ 915339 h 1160647"/>
                <a:gd name="connsiteX411" fmla="*/ 103377 w 3079941"/>
                <a:gd name="connsiteY411" fmla="*/ 886329 h 1160647"/>
                <a:gd name="connsiteX412" fmla="*/ 55096 w 3079941"/>
                <a:gd name="connsiteY412" fmla="*/ 886329 h 1160647"/>
                <a:gd name="connsiteX413" fmla="*/ 55096 w 3079941"/>
                <a:gd name="connsiteY413" fmla="*/ 724196 h 1160647"/>
                <a:gd name="connsiteX414" fmla="*/ 75363 w 3079941"/>
                <a:gd name="connsiteY414" fmla="*/ 724196 h 1160647"/>
                <a:gd name="connsiteX415" fmla="*/ 75870 w 3079941"/>
                <a:gd name="connsiteY415" fmla="*/ 723115 h 1160647"/>
                <a:gd name="connsiteX416" fmla="*/ 79416 w 3079941"/>
                <a:gd name="connsiteY416" fmla="*/ 715549 h 1160647"/>
                <a:gd name="connsiteX417" fmla="*/ 81190 w 3079941"/>
                <a:gd name="connsiteY417" fmla="*/ 715819 h 1160647"/>
                <a:gd name="connsiteX418" fmla="*/ 93603 w 3079941"/>
                <a:gd name="connsiteY418" fmla="*/ 717710 h 1160647"/>
                <a:gd name="connsiteX419" fmla="*/ 94110 w 3079941"/>
                <a:gd name="connsiteY419" fmla="*/ 719062 h 1160647"/>
                <a:gd name="connsiteX420" fmla="*/ 97656 w 3079941"/>
                <a:gd name="connsiteY420" fmla="*/ 728519 h 1160647"/>
                <a:gd name="connsiteX421" fmla="*/ 124003 w 3079941"/>
                <a:gd name="connsiteY421" fmla="*/ 730681 h 1160647"/>
                <a:gd name="connsiteX422" fmla="*/ 124003 w 3079941"/>
                <a:gd name="connsiteY422" fmla="*/ 607460 h 1160647"/>
                <a:gd name="connsiteX423" fmla="*/ 126030 w 3079941"/>
                <a:gd name="connsiteY423" fmla="*/ 607460 h 1160647"/>
                <a:gd name="connsiteX424" fmla="*/ 140217 w 3079941"/>
                <a:gd name="connsiteY424" fmla="*/ 607460 h 1160647"/>
                <a:gd name="connsiteX425" fmla="*/ 140217 w 3079941"/>
                <a:gd name="connsiteY425" fmla="*/ 471268 h 1160647"/>
                <a:gd name="connsiteX426" fmla="*/ 141990 w 3079941"/>
                <a:gd name="connsiteY426" fmla="*/ 471268 h 1160647"/>
                <a:gd name="connsiteX427" fmla="*/ 154404 w 3079941"/>
                <a:gd name="connsiteY427" fmla="*/ 471268 h 1160647"/>
                <a:gd name="connsiteX428" fmla="*/ 154404 w 3079941"/>
                <a:gd name="connsiteY428" fmla="*/ 356694 h 1160647"/>
                <a:gd name="connsiteX429" fmla="*/ 158457 w 3079941"/>
                <a:gd name="connsiteY429" fmla="*/ 328590 h 1160647"/>
                <a:gd name="connsiteX430" fmla="*/ 160484 w 3079941"/>
                <a:gd name="connsiteY430" fmla="*/ 328590 h 1160647"/>
                <a:gd name="connsiteX431" fmla="*/ 174671 w 3079941"/>
                <a:gd name="connsiteY431" fmla="*/ 328590 h 1160647"/>
                <a:gd name="connsiteX432" fmla="*/ 211151 w 3079941"/>
                <a:gd name="connsiteY432" fmla="*/ 246443 h 1160647"/>
                <a:gd name="connsiteX433" fmla="*/ 215205 w 3079941"/>
                <a:gd name="connsiteY433"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00958 w 3079941"/>
                <a:gd name="connsiteY405" fmla="*/ 1160647 h 1160647"/>
                <a:gd name="connsiteX406" fmla="*/ 200958 w 3079941"/>
                <a:gd name="connsiteY406" fmla="*/ 1126882 h 1160647"/>
                <a:gd name="connsiteX407" fmla="*/ 0 w 3079941"/>
                <a:gd name="connsiteY407" fmla="*/ 1126882 h 1160647"/>
                <a:gd name="connsiteX408" fmla="*/ 0 w 3079941"/>
                <a:gd name="connsiteY408" fmla="*/ 915339 h 1160647"/>
                <a:gd name="connsiteX409" fmla="*/ 103377 w 3079941"/>
                <a:gd name="connsiteY409" fmla="*/ 915339 h 1160647"/>
                <a:gd name="connsiteX410" fmla="*/ 103377 w 3079941"/>
                <a:gd name="connsiteY410" fmla="*/ 886329 h 1160647"/>
                <a:gd name="connsiteX411" fmla="*/ 55096 w 3079941"/>
                <a:gd name="connsiteY411" fmla="*/ 886329 h 1160647"/>
                <a:gd name="connsiteX412" fmla="*/ 55096 w 3079941"/>
                <a:gd name="connsiteY412" fmla="*/ 724196 h 1160647"/>
                <a:gd name="connsiteX413" fmla="*/ 75363 w 3079941"/>
                <a:gd name="connsiteY413" fmla="*/ 724196 h 1160647"/>
                <a:gd name="connsiteX414" fmla="*/ 75870 w 3079941"/>
                <a:gd name="connsiteY414" fmla="*/ 723115 h 1160647"/>
                <a:gd name="connsiteX415" fmla="*/ 79416 w 3079941"/>
                <a:gd name="connsiteY415" fmla="*/ 715549 h 1160647"/>
                <a:gd name="connsiteX416" fmla="*/ 81190 w 3079941"/>
                <a:gd name="connsiteY416" fmla="*/ 715819 h 1160647"/>
                <a:gd name="connsiteX417" fmla="*/ 93603 w 3079941"/>
                <a:gd name="connsiteY417" fmla="*/ 717710 h 1160647"/>
                <a:gd name="connsiteX418" fmla="*/ 94110 w 3079941"/>
                <a:gd name="connsiteY418" fmla="*/ 719062 h 1160647"/>
                <a:gd name="connsiteX419" fmla="*/ 97656 w 3079941"/>
                <a:gd name="connsiteY419" fmla="*/ 728519 h 1160647"/>
                <a:gd name="connsiteX420" fmla="*/ 124003 w 3079941"/>
                <a:gd name="connsiteY420" fmla="*/ 730681 h 1160647"/>
                <a:gd name="connsiteX421" fmla="*/ 124003 w 3079941"/>
                <a:gd name="connsiteY421" fmla="*/ 607460 h 1160647"/>
                <a:gd name="connsiteX422" fmla="*/ 126030 w 3079941"/>
                <a:gd name="connsiteY422" fmla="*/ 607460 h 1160647"/>
                <a:gd name="connsiteX423" fmla="*/ 140217 w 3079941"/>
                <a:gd name="connsiteY423" fmla="*/ 607460 h 1160647"/>
                <a:gd name="connsiteX424" fmla="*/ 140217 w 3079941"/>
                <a:gd name="connsiteY424" fmla="*/ 471268 h 1160647"/>
                <a:gd name="connsiteX425" fmla="*/ 141990 w 3079941"/>
                <a:gd name="connsiteY425" fmla="*/ 471268 h 1160647"/>
                <a:gd name="connsiteX426" fmla="*/ 154404 w 3079941"/>
                <a:gd name="connsiteY426" fmla="*/ 471268 h 1160647"/>
                <a:gd name="connsiteX427" fmla="*/ 154404 w 3079941"/>
                <a:gd name="connsiteY427" fmla="*/ 356694 h 1160647"/>
                <a:gd name="connsiteX428" fmla="*/ 158457 w 3079941"/>
                <a:gd name="connsiteY428" fmla="*/ 328590 h 1160647"/>
                <a:gd name="connsiteX429" fmla="*/ 160484 w 3079941"/>
                <a:gd name="connsiteY429" fmla="*/ 328590 h 1160647"/>
                <a:gd name="connsiteX430" fmla="*/ 174671 w 3079941"/>
                <a:gd name="connsiteY430" fmla="*/ 328590 h 1160647"/>
                <a:gd name="connsiteX431" fmla="*/ 211151 w 3079941"/>
                <a:gd name="connsiteY431" fmla="*/ 246443 h 1160647"/>
                <a:gd name="connsiteX432" fmla="*/ 215205 w 3079941"/>
                <a:gd name="connsiteY432"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030409 h 1160647"/>
                <a:gd name="connsiteX403" fmla="*/ 3079941 w 3079941"/>
                <a:gd name="connsiteY403" fmla="*/ 1160647 h 1160647"/>
                <a:gd name="connsiteX404" fmla="*/ 200958 w 3079941"/>
                <a:gd name="connsiteY404" fmla="*/ 1160647 h 1160647"/>
                <a:gd name="connsiteX405" fmla="*/ 200958 w 3079941"/>
                <a:gd name="connsiteY405" fmla="*/ 1126882 h 1160647"/>
                <a:gd name="connsiteX406" fmla="*/ 0 w 3079941"/>
                <a:gd name="connsiteY406" fmla="*/ 1126882 h 1160647"/>
                <a:gd name="connsiteX407" fmla="*/ 0 w 3079941"/>
                <a:gd name="connsiteY407" fmla="*/ 915339 h 1160647"/>
                <a:gd name="connsiteX408" fmla="*/ 103377 w 3079941"/>
                <a:gd name="connsiteY408" fmla="*/ 915339 h 1160647"/>
                <a:gd name="connsiteX409" fmla="*/ 103377 w 3079941"/>
                <a:gd name="connsiteY409" fmla="*/ 886329 h 1160647"/>
                <a:gd name="connsiteX410" fmla="*/ 55096 w 3079941"/>
                <a:gd name="connsiteY410" fmla="*/ 886329 h 1160647"/>
                <a:gd name="connsiteX411" fmla="*/ 55096 w 3079941"/>
                <a:gd name="connsiteY411" fmla="*/ 724196 h 1160647"/>
                <a:gd name="connsiteX412" fmla="*/ 75363 w 3079941"/>
                <a:gd name="connsiteY412" fmla="*/ 724196 h 1160647"/>
                <a:gd name="connsiteX413" fmla="*/ 75870 w 3079941"/>
                <a:gd name="connsiteY413" fmla="*/ 723115 h 1160647"/>
                <a:gd name="connsiteX414" fmla="*/ 79416 w 3079941"/>
                <a:gd name="connsiteY414" fmla="*/ 715549 h 1160647"/>
                <a:gd name="connsiteX415" fmla="*/ 81190 w 3079941"/>
                <a:gd name="connsiteY415" fmla="*/ 715819 h 1160647"/>
                <a:gd name="connsiteX416" fmla="*/ 93603 w 3079941"/>
                <a:gd name="connsiteY416" fmla="*/ 717710 h 1160647"/>
                <a:gd name="connsiteX417" fmla="*/ 94110 w 3079941"/>
                <a:gd name="connsiteY417" fmla="*/ 719062 h 1160647"/>
                <a:gd name="connsiteX418" fmla="*/ 97656 w 3079941"/>
                <a:gd name="connsiteY418" fmla="*/ 728519 h 1160647"/>
                <a:gd name="connsiteX419" fmla="*/ 124003 w 3079941"/>
                <a:gd name="connsiteY419" fmla="*/ 730681 h 1160647"/>
                <a:gd name="connsiteX420" fmla="*/ 124003 w 3079941"/>
                <a:gd name="connsiteY420" fmla="*/ 607460 h 1160647"/>
                <a:gd name="connsiteX421" fmla="*/ 126030 w 3079941"/>
                <a:gd name="connsiteY421" fmla="*/ 607460 h 1160647"/>
                <a:gd name="connsiteX422" fmla="*/ 140217 w 3079941"/>
                <a:gd name="connsiteY422" fmla="*/ 607460 h 1160647"/>
                <a:gd name="connsiteX423" fmla="*/ 140217 w 3079941"/>
                <a:gd name="connsiteY423" fmla="*/ 471268 h 1160647"/>
                <a:gd name="connsiteX424" fmla="*/ 141990 w 3079941"/>
                <a:gd name="connsiteY424" fmla="*/ 471268 h 1160647"/>
                <a:gd name="connsiteX425" fmla="*/ 154404 w 3079941"/>
                <a:gd name="connsiteY425" fmla="*/ 471268 h 1160647"/>
                <a:gd name="connsiteX426" fmla="*/ 154404 w 3079941"/>
                <a:gd name="connsiteY426" fmla="*/ 356694 h 1160647"/>
                <a:gd name="connsiteX427" fmla="*/ 158457 w 3079941"/>
                <a:gd name="connsiteY427" fmla="*/ 328590 h 1160647"/>
                <a:gd name="connsiteX428" fmla="*/ 160484 w 3079941"/>
                <a:gd name="connsiteY428" fmla="*/ 328590 h 1160647"/>
                <a:gd name="connsiteX429" fmla="*/ 174671 w 3079941"/>
                <a:gd name="connsiteY429" fmla="*/ 328590 h 1160647"/>
                <a:gd name="connsiteX430" fmla="*/ 211151 w 3079941"/>
                <a:gd name="connsiteY430" fmla="*/ 246443 h 1160647"/>
                <a:gd name="connsiteX431" fmla="*/ 215205 w 3079941"/>
                <a:gd name="connsiteY431"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200958 w 3079941"/>
                <a:gd name="connsiteY404" fmla="*/ 1126882 h 1160647"/>
                <a:gd name="connsiteX405" fmla="*/ 0 w 3079941"/>
                <a:gd name="connsiteY405" fmla="*/ 1126882 h 1160647"/>
                <a:gd name="connsiteX406" fmla="*/ 0 w 3079941"/>
                <a:gd name="connsiteY406" fmla="*/ 915339 h 1160647"/>
                <a:gd name="connsiteX407" fmla="*/ 103377 w 3079941"/>
                <a:gd name="connsiteY407" fmla="*/ 915339 h 1160647"/>
                <a:gd name="connsiteX408" fmla="*/ 103377 w 3079941"/>
                <a:gd name="connsiteY408" fmla="*/ 886329 h 1160647"/>
                <a:gd name="connsiteX409" fmla="*/ 55096 w 3079941"/>
                <a:gd name="connsiteY409" fmla="*/ 886329 h 1160647"/>
                <a:gd name="connsiteX410" fmla="*/ 55096 w 3079941"/>
                <a:gd name="connsiteY410" fmla="*/ 724196 h 1160647"/>
                <a:gd name="connsiteX411" fmla="*/ 75363 w 3079941"/>
                <a:gd name="connsiteY411" fmla="*/ 724196 h 1160647"/>
                <a:gd name="connsiteX412" fmla="*/ 75870 w 3079941"/>
                <a:gd name="connsiteY412" fmla="*/ 723115 h 1160647"/>
                <a:gd name="connsiteX413" fmla="*/ 79416 w 3079941"/>
                <a:gd name="connsiteY413" fmla="*/ 715549 h 1160647"/>
                <a:gd name="connsiteX414" fmla="*/ 81190 w 3079941"/>
                <a:gd name="connsiteY414" fmla="*/ 715819 h 1160647"/>
                <a:gd name="connsiteX415" fmla="*/ 93603 w 3079941"/>
                <a:gd name="connsiteY415" fmla="*/ 717710 h 1160647"/>
                <a:gd name="connsiteX416" fmla="*/ 94110 w 3079941"/>
                <a:gd name="connsiteY416" fmla="*/ 719062 h 1160647"/>
                <a:gd name="connsiteX417" fmla="*/ 97656 w 3079941"/>
                <a:gd name="connsiteY417" fmla="*/ 728519 h 1160647"/>
                <a:gd name="connsiteX418" fmla="*/ 124003 w 3079941"/>
                <a:gd name="connsiteY418" fmla="*/ 730681 h 1160647"/>
                <a:gd name="connsiteX419" fmla="*/ 124003 w 3079941"/>
                <a:gd name="connsiteY419" fmla="*/ 607460 h 1160647"/>
                <a:gd name="connsiteX420" fmla="*/ 126030 w 3079941"/>
                <a:gd name="connsiteY420" fmla="*/ 607460 h 1160647"/>
                <a:gd name="connsiteX421" fmla="*/ 140217 w 3079941"/>
                <a:gd name="connsiteY421" fmla="*/ 607460 h 1160647"/>
                <a:gd name="connsiteX422" fmla="*/ 140217 w 3079941"/>
                <a:gd name="connsiteY422" fmla="*/ 471268 h 1160647"/>
                <a:gd name="connsiteX423" fmla="*/ 141990 w 3079941"/>
                <a:gd name="connsiteY423" fmla="*/ 471268 h 1160647"/>
                <a:gd name="connsiteX424" fmla="*/ 154404 w 3079941"/>
                <a:gd name="connsiteY424" fmla="*/ 471268 h 1160647"/>
                <a:gd name="connsiteX425" fmla="*/ 154404 w 3079941"/>
                <a:gd name="connsiteY425" fmla="*/ 356694 h 1160647"/>
                <a:gd name="connsiteX426" fmla="*/ 158457 w 3079941"/>
                <a:gd name="connsiteY426" fmla="*/ 328590 h 1160647"/>
                <a:gd name="connsiteX427" fmla="*/ 160484 w 3079941"/>
                <a:gd name="connsiteY427" fmla="*/ 328590 h 1160647"/>
                <a:gd name="connsiteX428" fmla="*/ 174671 w 3079941"/>
                <a:gd name="connsiteY428" fmla="*/ 328590 h 1160647"/>
                <a:gd name="connsiteX429" fmla="*/ 211151 w 3079941"/>
                <a:gd name="connsiteY429" fmla="*/ 246443 h 1160647"/>
                <a:gd name="connsiteX430" fmla="*/ 215205 w 3079941"/>
                <a:gd name="connsiteY430"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103377 w 3079941"/>
                <a:gd name="connsiteY407" fmla="*/ 886329 h 1160647"/>
                <a:gd name="connsiteX408" fmla="*/ 55096 w 3079941"/>
                <a:gd name="connsiteY408" fmla="*/ 886329 h 1160647"/>
                <a:gd name="connsiteX409" fmla="*/ 55096 w 3079941"/>
                <a:gd name="connsiteY409" fmla="*/ 724196 h 1160647"/>
                <a:gd name="connsiteX410" fmla="*/ 75363 w 3079941"/>
                <a:gd name="connsiteY410" fmla="*/ 724196 h 1160647"/>
                <a:gd name="connsiteX411" fmla="*/ 75870 w 3079941"/>
                <a:gd name="connsiteY411" fmla="*/ 723115 h 1160647"/>
                <a:gd name="connsiteX412" fmla="*/ 79416 w 3079941"/>
                <a:gd name="connsiteY412" fmla="*/ 715549 h 1160647"/>
                <a:gd name="connsiteX413" fmla="*/ 81190 w 3079941"/>
                <a:gd name="connsiteY413" fmla="*/ 715819 h 1160647"/>
                <a:gd name="connsiteX414" fmla="*/ 93603 w 3079941"/>
                <a:gd name="connsiteY414" fmla="*/ 717710 h 1160647"/>
                <a:gd name="connsiteX415" fmla="*/ 94110 w 3079941"/>
                <a:gd name="connsiteY415" fmla="*/ 719062 h 1160647"/>
                <a:gd name="connsiteX416" fmla="*/ 97656 w 3079941"/>
                <a:gd name="connsiteY416" fmla="*/ 728519 h 1160647"/>
                <a:gd name="connsiteX417" fmla="*/ 124003 w 3079941"/>
                <a:gd name="connsiteY417" fmla="*/ 730681 h 1160647"/>
                <a:gd name="connsiteX418" fmla="*/ 124003 w 3079941"/>
                <a:gd name="connsiteY418" fmla="*/ 607460 h 1160647"/>
                <a:gd name="connsiteX419" fmla="*/ 126030 w 3079941"/>
                <a:gd name="connsiteY419" fmla="*/ 607460 h 1160647"/>
                <a:gd name="connsiteX420" fmla="*/ 140217 w 3079941"/>
                <a:gd name="connsiteY420" fmla="*/ 607460 h 1160647"/>
                <a:gd name="connsiteX421" fmla="*/ 140217 w 3079941"/>
                <a:gd name="connsiteY421" fmla="*/ 471268 h 1160647"/>
                <a:gd name="connsiteX422" fmla="*/ 141990 w 3079941"/>
                <a:gd name="connsiteY422" fmla="*/ 471268 h 1160647"/>
                <a:gd name="connsiteX423" fmla="*/ 154404 w 3079941"/>
                <a:gd name="connsiteY423" fmla="*/ 471268 h 1160647"/>
                <a:gd name="connsiteX424" fmla="*/ 154404 w 3079941"/>
                <a:gd name="connsiteY424" fmla="*/ 356694 h 1160647"/>
                <a:gd name="connsiteX425" fmla="*/ 158457 w 3079941"/>
                <a:gd name="connsiteY425" fmla="*/ 328590 h 1160647"/>
                <a:gd name="connsiteX426" fmla="*/ 160484 w 3079941"/>
                <a:gd name="connsiteY426" fmla="*/ 328590 h 1160647"/>
                <a:gd name="connsiteX427" fmla="*/ 174671 w 3079941"/>
                <a:gd name="connsiteY427" fmla="*/ 328590 h 1160647"/>
                <a:gd name="connsiteX428" fmla="*/ 211151 w 3079941"/>
                <a:gd name="connsiteY428" fmla="*/ 246443 h 1160647"/>
                <a:gd name="connsiteX429" fmla="*/ 215205 w 3079941"/>
                <a:gd name="connsiteY429"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55096 w 3079941"/>
                <a:gd name="connsiteY407" fmla="*/ 886329 h 1160647"/>
                <a:gd name="connsiteX408" fmla="*/ 55096 w 3079941"/>
                <a:gd name="connsiteY408" fmla="*/ 724196 h 1160647"/>
                <a:gd name="connsiteX409" fmla="*/ 75363 w 3079941"/>
                <a:gd name="connsiteY409" fmla="*/ 724196 h 1160647"/>
                <a:gd name="connsiteX410" fmla="*/ 75870 w 3079941"/>
                <a:gd name="connsiteY410" fmla="*/ 723115 h 1160647"/>
                <a:gd name="connsiteX411" fmla="*/ 79416 w 3079941"/>
                <a:gd name="connsiteY411" fmla="*/ 715549 h 1160647"/>
                <a:gd name="connsiteX412" fmla="*/ 81190 w 3079941"/>
                <a:gd name="connsiteY412" fmla="*/ 715819 h 1160647"/>
                <a:gd name="connsiteX413" fmla="*/ 93603 w 3079941"/>
                <a:gd name="connsiteY413" fmla="*/ 717710 h 1160647"/>
                <a:gd name="connsiteX414" fmla="*/ 94110 w 3079941"/>
                <a:gd name="connsiteY414" fmla="*/ 719062 h 1160647"/>
                <a:gd name="connsiteX415" fmla="*/ 97656 w 3079941"/>
                <a:gd name="connsiteY415" fmla="*/ 728519 h 1160647"/>
                <a:gd name="connsiteX416" fmla="*/ 124003 w 3079941"/>
                <a:gd name="connsiteY416" fmla="*/ 730681 h 1160647"/>
                <a:gd name="connsiteX417" fmla="*/ 124003 w 3079941"/>
                <a:gd name="connsiteY417" fmla="*/ 607460 h 1160647"/>
                <a:gd name="connsiteX418" fmla="*/ 126030 w 3079941"/>
                <a:gd name="connsiteY418" fmla="*/ 607460 h 1160647"/>
                <a:gd name="connsiteX419" fmla="*/ 140217 w 3079941"/>
                <a:gd name="connsiteY419" fmla="*/ 607460 h 1160647"/>
                <a:gd name="connsiteX420" fmla="*/ 140217 w 3079941"/>
                <a:gd name="connsiteY420" fmla="*/ 471268 h 1160647"/>
                <a:gd name="connsiteX421" fmla="*/ 141990 w 3079941"/>
                <a:gd name="connsiteY421" fmla="*/ 471268 h 1160647"/>
                <a:gd name="connsiteX422" fmla="*/ 154404 w 3079941"/>
                <a:gd name="connsiteY422" fmla="*/ 471268 h 1160647"/>
                <a:gd name="connsiteX423" fmla="*/ 154404 w 3079941"/>
                <a:gd name="connsiteY423" fmla="*/ 356694 h 1160647"/>
                <a:gd name="connsiteX424" fmla="*/ 158457 w 3079941"/>
                <a:gd name="connsiteY424" fmla="*/ 328590 h 1160647"/>
                <a:gd name="connsiteX425" fmla="*/ 160484 w 3079941"/>
                <a:gd name="connsiteY425" fmla="*/ 328590 h 1160647"/>
                <a:gd name="connsiteX426" fmla="*/ 174671 w 3079941"/>
                <a:gd name="connsiteY426" fmla="*/ 328590 h 1160647"/>
                <a:gd name="connsiteX427" fmla="*/ 211151 w 3079941"/>
                <a:gd name="connsiteY427" fmla="*/ 246443 h 1160647"/>
                <a:gd name="connsiteX428" fmla="*/ 215205 w 3079941"/>
                <a:gd name="connsiteY428"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55096 w 3079941"/>
                <a:gd name="connsiteY406" fmla="*/ 886329 h 1160647"/>
                <a:gd name="connsiteX407" fmla="*/ 55096 w 3079941"/>
                <a:gd name="connsiteY407" fmla="*/ 724196 h 1160647"/>
                <a:gd name="connsiteX408" fmla="*/ 75363 w 3079941"/>
                <a:gd name="connsiteY408" fmla="*/ 724196 h 1160647"/>
                <a:gd name="connsiteX409" fmla="*/ 75870 w 3079941"/>
                <a:gd name="connsiteY409" fmla="*/ 723115 h 1160647"/>
                <a:gd name="connsiteX410" fmla="*/ 79416 w 3079941"/>
                <a:gd name="connsiteY410" fmla="*/ 715549 h 1160647"/>
                <a:gd name="connsiteX411" fmla="*/ 81190 w 3079941"/>
                <a:gd name="connsiteY411" fmla="*/ 715819 h 1160647"/>
                <a:gd name="connsiteX412" fmla="*/ 93603 w 3079941"/>
                <a:gd name="connsiteY412" fmla="*/ 717710 h 1160647"/>
                <a:gd name="connsiteX413" fmla="*/ 94110 w 3079941"/>
                <a:gd name="connsiteY413" fmla="*/ 719062 h 1160647"/>
                <a:gd name="connsiteX414" fmla="*/ 97656 w 3079941"/>
                <a:gd name="connsiteY414" fmla="*/ 728519 h 1160647"/>
                <a:gd name="connsiteX415" fmla="*/ 124003 w 3079941"/>
                <a:gd name="connsiteY415" fmla="*/ 730681 h 1160647"/>
                <a:gd name="connsiteX416" fmla="*/ 124003 w 3079941"/>
                <a:gd name="connsiteY416" fmla="*/ 607460 h 1160647"/>
                <a:gd name="connsiteX417" fmla="*/ 126030 w 3079941"/>
                <a:gd name="connsiteY417" fmla="*/ 607460 h 1160647"/>
                <a:gd name="connsiteX418" fmla="*/ 140217 w 3079941"/>
                <a:gd name="connsiteY418" fmla="*/ 607460 h 1160647"/>
                <a:gd name="connsiteX419" fmla="*/ 140217 w 3079941"/>
                <a:gd name="connsiteY419" fmla="*/ 471268 h 1160647"/>
                <a:gd name="connsiteX420" fmla="*/ 141990 w 3079941"/>
                <a:gd name="connsiteY420" fmla="*/ 471268 h 1160647"/>
                <a:gd name="connsiteX421" fmla="*/ 154404 w 3079941"/>
                <a:gd name="connsiteY421" fmla="*/ 471268 h 1160647"/>
                <a:gd name="connsiteX422" fmla="*/ 154404 w 3079941"/>
                <a:gd name="connsiteY422" fmla="*/ 356694 h 1160647"/>
                <a:gd name="connsiteX423" fmla="*/ 158457 w 3079941"/>
                <a:gd name="connsiteY423" fmla="*/ 328590 h 1160647"/>
                <a:gd name="connsiteX424" fmla="*/ 160484 w 3079941"/>
                <a:gd name="connsiteY424" fmla="*/ 328590 h 1160647"/>
                <a:gd name="connsiteX425" fmla="*/ 174671 w 3079941"/>
                <a:gd name="connsiteY425" fmla="*/ 328590 h 1160647"/>
                <a:gd name="connsiteX426" fmla="*/ 211151 w 3079941"/>
                <a:gd name="connsiteY426" fmla="*/ 246443 h 1160647"/>
                <a:gd name="connsiteX427" fmla="*/ 215205 w 3079941"/>
                <a:gd name="connsiteY427"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886329 h 1160647"/>
                <a:gd name="connsiteX406" fmla="*/ 55096 w 3079941"/>
                <a:gd name="connsiteY406" fmla="*/ 724196 h 1160647"/>
                <a:gd name="connsiteX407" fmla="*/ 75363 w 3079941"/>
                <a:gd name="connsiteY407" fmla="*/ 724196 h 1160647"/>
                <a:gd name="connsiteX408" fmla="*/ 75870 w 3079941"/>
                <a:gd name="connsiteY408" fmla="*/ 723115 h 1160647"/>
                <a:gd name="connsiteX409" fmla="*/ 79416 w 3079941"/>
                <a:gd name="connsiteY409" fmla="*/ 715549 h 1160647"/>
                <a:gd name="connsiteX410" fmla="*/ 81190 w 3079941"/>
                <a:gd name="connsiteY410" fmla="*/ 715819 h 1160647"/>
                <a:gd name="connsiteX411" fmla="*/ 93603 w 3079941"/>
                <a:gd name="connsiteY411" fmla="*/ 717710 h 1160647"/>
                <a:gd name="connsiteX412" fmla="*/ 94110 w 3079941"/>
                <a:gd name="connsiteY412" fmla="*/ 719062 h 1160647"/>
                <a:gd name="connsiteX413" fmla="*/ 97656 w 3079941"/>
                <a:gd name="connsiteY413" fmla="*/ 728519 h 1160647"/>
                <a:gd name="connsiteX414" fmla="*/ 124003 w 3079941"/>
                <a:gd name="connsiteY414" fmla="*/ 730681 h 1160647"/>
                <a:gd name="connsiteX415" fmla="*/ 124003 w 3079941"/>
                <a:gd name="connsiteY415" fmla="*/ 607460 h 1160647"/>
                <a:gd name="connsiteX416" fmla="*/ 126030 w 3079941"/>
                <a:gd name="connsiteY416" fmla="*/ 607460 h 1160647"/>
                <a:gd name="connsiteX417" fmla="*/ 140217 w 3079941"/>
                <a:gd name="connsiteY417" fmla="*/ 607460 h 1160647"/>
                <a:gd name="connsiteX418" fmla="*/ 140217 w 3079941"/>
                <a:gd name="connsiteY418" fmla="*/ 471268 h 1160647"/>
                <a:gd name="connsiteX419" fmla="*/ 141990 w 3079941"/>
                <a:gd name="connsiteY419" fmla="*/ 471268 h 1160647"/>
                <a:gd name="connsiteX420" fmla="*/ 154404 w 3079941"/>
                <a:gd name="connsiteY420" fmla="*/ 471268 h 1160647"/>
                <a:gd name="connsiteX421" fmla="*/ 154404 w 3079941"/>
                <a:gd name="connsiteY421" fmla="*/ 356694 h 1160647"/>
                <a:gd name="connsiteX422" fmla="*/ 158457 w 3079941"/>
                <a:gd name="connsiteY422" fmla="*/ 328590 h 1160647"/>
                <a:gd name="connsiteX423" fmla="*/ 160484 w 3079941"/>
                <a:gd name="connsiteY423" fmla="*/ 328590 h 1160647"/>
                <a:gd name="connsiteX424" fmla="*/ 174671 w 3079941"/>
                <a:gd name="connsiteY424" fmla="*/ 328590 h 1160647"/>
                <a:gd name="connsiteX425" fmla="*/ 211151 w 3079941"/>
                <a:gd name="connsiteY425" fmla="*/ 246443 h 1160647"/>
                <a:gd name="connsiteX426" fmla="*/ 215205 w 3079941"/>
                <a:gd name="connsiteY426"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724196 h 1160647"/>
                <a:gd name="connsiteX406" fmla="*/ 75363 w 3079941"/>
                <a:gd name="connsiteY406" fmla="*/ 724196 h 1160647"/>
                <a:gd name="connsiteX407" fmla="*/ 75870 w 3079941"/>
                <a:gd name="connsiteY407" fmla="*/ 723115 h 1160647"/>
                <a:gd name="connsiteX408" fmla="*/ 79416 w 3079941"/>
                <a:gd name="connsiteY408" fmla="*/ 715549 h 1160647"/>
                <a:gd name="connsiteX409" fmla="*/ 81190 w 3079941"/>
                <a:gd name="connsiteY409" fmla="*/ 715819 h 1160647"/>
                <a:gd name="connsiteX410" fmla="*/ 93603 w 3079941"/>
                <a:gd name="connsiteY410" fmla="*/ 717710 h 1160647"/>
                <a:gd name="connsiteX411" fmla="*/ 94110 w 3079941"/>
                <a:gd name="connsiteY411" fmla="*/ 719062 h 1160647"/>
                <a:gd name="connsiteX412" fmla="*/ 97656 w 3079941"/>
                <a:gd name="connsiteY412" fmla="*/ 728519 h 1160647"/>
                <a:gd name="connsiteX413" fmla="*/ 124003 w 3079941"/>
                <a:gd name="connsiteY413" fmla="*/ 730681 h 1160647"/>
                <a:gd name="connsiteX414" fmla="*/ 124003 w 3079941"/>
                <a:gd name="connsiteY414" fmla="*/ 607460 h 1160647"/>
                <a:gd name="connsiteX415" fmla="*/ 126030 w 3079941"/>
                <a:gd name="connsiteY415" fmla="*/ 607460 h 1160647"/>
                <a:gd name="connsiteX416" fmla="*/ 140217 w 3079941"/>
                <a:gd name="connsiteY416" fmla="*/ 607460 h 1160647"/>
                <a:gd name="connsiteX417" fmla="*/ 140217 w 3079941"/>
                <a:gd name="connsiteY417" fmla="*/ 471268 h 1160647"/>
                <a:gd name="connsiteX418" fmla="*/ 141990 w 3079941"/>
                <a:gd name="connsiteY418" fmla="*/ 471268 h 1160647"/>
                <a:gd name="connsiteX419" fmla="*/ 154404 w 3079941"/>
                <a:gd name="connsiteY419" fmla="*/ 471268 h 1160647"/>
                <a:gd name="connsiteX420" fmla="*/ 154404 w 3079941"/>
                <a:gd name="connsiteY420" fmla="*/ 356694 h 1160647"/>
                <a:gd name="connsiteX421" fmla="*/ 158457 w 3079941"/>
                <a:gd name="connsiteY421" fmla="*/ 328590 h 1160647"/>
                <a:gd name="connsiteX422" fmla="*/ 160484 w 3079941"/>
                <a:gd name="connsiteY422" fmla="*/ 328590 h 1160647"/>
                <a:gd name="connsiteX423" fmla="*/ 174671 w 3079941"/>
                <a:gd name="connsiteY423" fmla="*/ 328590 h 1160647"/>
                <a:gd name="connsiteX424" fmla="*/ 211151 w 3079941"/>
                <a:gd name="connsiteY424" fmla="*/ 246443 h 1160647"/>
                <a:gd name="connsiteX425" fmla="*/ 215205 w 3079941"/>
                <a:gd name="connsiteY425" fmla="*/ 0 h 1160647"/>
                <a:gd name="connsiteX0" fmla="*/ 160109 w 3024845"/>
                <a:gd name="connsiteY0" fmla="*/ 0 h 1166887"/>
                <a:gd name="connsiteX1" fmla="*/ 162135 w 3024845"/>
                <a:gd name="connsiteY1" fmla="*/ 246443 h 1166887"/>
                <a:gd name="connsiteX2" fmla="*/ 200642 w 3024845"/>
                <a:gd name="connsiteY2" fmla="*/ 326429 h 1166887"/>
                <a:gd name="connsiteX3" fmla="*/ 202669 w 3024845"/>
                <a:gd name="connsiteY3" fmla="*/ 326429 h 1166887"/>
                <a:gd name="connsiteX4" fmla="*/ 216856 w 3024845"/>
                <a:gd name="connsiteY4" fmla="*/ 326429 h 1166887"/>
                <a:gd name="connsiteX5" fmla="*/ 216856 w 3024845"/>
                <a:gd name="connsiteY5" fmla="*/ 350208 h 1166887"/>
                <a:gd name="connsiteX6" fmla="*/ 217363 w 3024845"/>
                <a:gd name="connsiteY6" fmla="*/ 351019 h 1166887"/>
                <a:gd name="connsiteX7" fmla="*/ 220909 w 3024845"/>
                <a:gd name="connsiteY7" fmla="*/ 356694 h 1166887"/>
                <a:gd name="connsiteX8" fmla="*/ 220909 w 3024845"/>
                <a:gd name="connsiteY8" fmla="*/ 471268 h 1166887"/>
                <a:gd name="connsiteX9" fmla="*/ 223189 w 3024845"/>
                <a:gd name="connsiteY9" fmla="*/ 471268 h 1166887"/>
                <a:gd name="connsiteX10" fmla="*/ 239150 w 3024845"/>
                <a:gd name="connsiteY10" fmla="*/ 471268 h 1166887"/>
                <a:gd name="connsiteX11" fmla="*/ 239150 w 3024845"/>
                <a:gd name="connsiteY11" fmla="*/ 611783 h 1166887"/>
                <a:gd name="connsiteX12" fmla="*/ 240670 w 3024845"/>
                <a:gd name="connsiteY12" fmla="*/ 611513 h 1166887"/>
                <a:gd name="connsiteX13" fmla="*/ 251310 w 3024845"/>
                <a:gd name="connsiteY13" fmla="*/ 609622 h 1166887"/>
                <a:gd name="connsiteX14" fmla="*/ 249283 w 3024845"/>
                <a:gd name="connsiteY14" fmla="*/ 698254 h 1166887"/>
                <a:gd name="connsiteX15" fmla="*/ 250803 w 3024845"/>
                <a:gd name="connsiteY15" fmla="*/ 698525 h 1166887"/>
                <a:gd name="connsiteX16" fmla="*/ 261443 w 3024845"/>
                <a:gd name="connsiteY16" fmla="*/ 700416 h 1166887"/>
                <a:gd name="connsiteX17" fmla="*/ 261696 w 3024845"/>
                <a:gd name="connsiteY17" fmla="*/ 701227 h 1166887"/>
                <a:gd name="connsiteX18" fmla="*/ 263470 w 3024845"/>
                <a:gd name="connsiteY18" fmla="*/ 706902 h 1166887"/>
                <a:gd name="connsiteX19" fmla="*/ 264230 w 3024845"/>
                <a:gd name="connsiteY19" fmla="*/ 704470 h 1166887"/>
                <a:gd name="connsiteX20" fmla="*/ 269550 w 3024845"/>
                <a:gd name="connsiteY20" fmla="*/ 687446 h 1166887"/>
                <a:gd name="connsiteX21" fmla="*/ 271323 w 3024845"/>
                <a:gd name="connsiteY21" fmla="*/ 687446 h 1166887"/>
                <a:gd name="connsiteX22" fmla="*/ 283737 w 3024845"/>
                <a:gd name="connsiteY22" fmla="*/ 687446 h 1166887"/>
                <a:gd name="connsiteX23" fmla="*/ 283737 w 3024845"/>
                <a:gd name="connsiteY23" fmla="*/ 719872 h 1166887"/>
                <a:gd name="connsiteX24" fmla="*/ 284750 w 3024845"/>
                <a:gd name="connsiteY24" fmla="*/ 720413 h 1166887"/>
                <a:gd name="connsiteX25" fmla="*/ 291844 w 3024845"/>
                <a:gd name="connsiteY25" fmla="*/ 724196 h 1166887"/>
                <a:gd name="connsiteX26" fmla="*/ 291844 w 3024845"/>
                <a:gd name="connsiteY26" fmla="*/ 725547 h 1166887"/>
                <a:gd name="connsiteX27" fmla="*/ 291844 w 3024845"/>
                <a:gd name="connsiteY27" fmla="*/ 735005 h 1166887"/>
                <a:gd name="connsiteX28" fmla="*/ 336431 w 3024845"/>
                <a:gd name="connsiteY28" fmla="*/ 735005 h 1166887"/>
                <a:gd name="connsiteX29" fmla="*/ 336431 w 3024845"/>
                <a:gd name="connsiteY29" fmla="*/ 736086 h 1166887"/>
                <a:gd name="connsiteX30" fmla="*/ 336431 w 3024845"/>
                <a:gd name="connsiteY30" fmla="*/ 743652 h 1166887"/>
                <a:gd name="connsiteX31" fmla="*/ 338457 w 3024845"/>
                <a:gd name="connsiteY31" fmla="*/ 743652 h 1166887"/>
                <a:gd name="connsiteX32" fmla="*/ 352644 w 3024845"/>
                <a:gd name="connsiteY32" fmla="*/ 743652 h 1166887"/>
                <a:gd name="connsiteX33" fmla="*/ 352644 w 3024845"/>
                <a:gd name="connsiteY33" fmla="*/ 713387 h 1166887"/>
                <a:gd name="connsiteX34" fmla="*/ 397231 w 3024845"/>
                <a:gd name="connsiteY34" fmla="*/ 713387 h 1166887"/>
                <a:gd name="connsiteX35" fmla="*/ 397231 w 3024845"/>
                <a:gd name="connsiteY35" fmla="*/ 712036 h 1166887"/>
                <a:gd name="connsiteX36" fmla="*/ 397231 w 3024845"/>
                <a:gd name="connsiteY36" fmla="*/ 702578 h 1166887"/>
                <a:gd name="connsiteX37" fmla="*/ 398245 w 3024845"/>
                <a:gd name="connsiteY37" fmla="*/ 702578 h 1166887"/>
                <a:gd name="connsiteX38" fmla="*/ 405338 w 3024845"/>
                <a:gd name="connsiteY38" fmla="*/ 702578 h 1166887"/>
                <a:gd name="connsiteX39" fmla="*/ 405338 w 3024845"/>
                <a:gd name="connsiteY39" fmla="*/ 700687 h 1166887"/>
                <a:gd name="connsiteX40" fmla="*/ 405338 w 3024845"/>
                <a:gd name="connsiteY40" fmla="*/ 687446 h 1166887"/>
                <a:gd name="connsiteX41" fmla="*/ 406098 w 3024845"/>
                <a:gd name="connsiteY41" fmla="*/ 687446 h 1166887"/>
                <a:gd name="connsiteX42" fmla="*/ 411418 w 3024845"/>
                <a:gd name="connsiteY42" fmla="*/ 687446 h 1166887"/>
                <a:gd name="connsiteX43" fmla="*/ 411418 w 3024845"/>
                <a:gd name="connsiteY43" fmla="*/ 686365 h 1166887"/>
                <a:gd name="connsiteX44" fmla="*/ 411418 w 3024845"/>
                <a:gd name="connsiteY44" fmla="*/ 678798 h 1166887"/>
                <a:gd name="connsiteX45" fmla="*/ 413445 w 3024845"/>
                <a:gd name="connsiteY45" fmla="*/ 678798 h 1166887"/>
                <a:gd name="connsiteX46" fmla="*/ 427632 w 3024845"/>
                <a:gd name="connsiteY46" fmla="*/ 678798 h 1166887"/>
                <a:gd name="connsiteX47" fmla="*/ 427632 w 3024845"/>
                <a:gd name="connsiteY47" fmla="*/ 679879 h 1166887"/>
                <a:gd name="connsiteX48" fmla="*/ 427632 w 3024845"/>
                <a:gd name="connsiteY48" fmla="*/ 687446 h 1166887"/>
                <a:gd name="connsiteX49" fmla="*/ 449925 w 3024845"/>
                <a:gd name="connsiteY49" fmla="*/ 687446 h 1166887"/>
                <a:gd name="connsiteX50" fmla="*/ 449925 w 3024845"/>
                <a:gd name="connsiteY50" fmla="*/ 685554 h 1166887"/>
                <a:gd name="connsiteX51" fmla="*/ 449925 w 3024845"/>
                <a:gd name="connsiteY51" fmla="*/ 672313 h 1166887"/>
                <a:gd name="connsiteX52" fmla="*/ 451699 w 3024845"/>
                <a:gd name="connsiteY52" fmla="*/ 672313 h 1166887"/>
                <a:gd name="connsiteX53" fmla="*/ 464112 w 3024845"/>
                <a:gd name="connsiteY53" fmla="*/ 672313 h 1166887"/>
                <a:gd name="connsiteX54" fmla="*/ 464112 w 3024845"/>
                <a:gd name="connsiteY54" fmla="*/ 696093 h 1166887"/>
                <a:gd name="connsiteX55" fmla="*/ 465126 w 3024845"/>
                <a:gd name="connsiteY55" fmla="*/ 696093 h 1166887"/>
                <a:gd name="connsiteX56" fmla="*/ 472219 w 3024845"/>
                <a:gd name="connsiteY56" fmla="*/ 696093 h 1166887"/>
                <a:gd name="connsiteX57" fmla="*/ 472219 w 3024845"/>
                <a:gd name="connsiteY57" fmla="*/ 695012 h 1166887"/>
                <a:gd name="connsiteX58" fmla="*/ 472219 w 3024845"/>
                <a:gd name="connsiteY58" fmla="*/ 687446 h 1166887"/>
                <a:gd name="connsiteX59" fmla="*/ 473992 w 3024845"/>
                <a:gd name="connsiteY59" fmla="*/ 687446 h 1166887"/>
                <a:gd name="connsiteX60" fmla="*/ 486406 w 3024845"/>
                <a:gd name="connsiteY60" fmla="*/ 687446 h 1166887"/>
                <a:gd name="connsiteX61" fmla="*/ 486406 w 3024845"/>
                <a:gd name="connsiteY61" fmla="*/ 713387 h 1166887"/>
                <a:gd name="connsiteX62" fmla="*/ 488433 w 3024845"/>
                <a:gd name="connsiteY62" fmla="*/ 713387 h 1166887"/>
                <a:gd name="connsiteX63" fmla="*/ 502619 w 3024845"/>
                <a:gd name="connsiteY63" fmla="*/ 713387 h 1166887"/>
                <a:gd name="connsiteX64" fmla="*/ 502619 w 3024845"/>
                <a:gd name="connsiteY64" fmla="*/ 715008 h 1166887"/>
                <a:gd name="connsiteX65" fmla="*/ 502619 w 3024845"/>
                <a:gd name="connsiteY65" fmla="*/ 726358 h 1166887"/>
                <a:gd name="connsiteX66" fmla="*/ 503379 w 3024845"/>
                <a:gd name="connsiteY66" fmla="*/ 726358 h 1166887"/>
                <a:gd name="connsiteX67" fmla="*/ 508700 w 3024845"/>
                <a:gd name="connsiteY67" fmla="*/ 726358 h 1166887"/>
                <a:gd name="connsiteX68" fmla="*/ 508700 w 3024845"/>
                <a:gd name="connsiteY68" fmla="*/ 725547 h 1166887"/>
                <a:gd name="connsiteX69" fmla="*/ 508700 w 3024845"/>
                <a:gd name="connsiteY69" fmla="*/ 719872 h 1166887"/>
                <a:gd name="connsiteX70" fmla="*/ 539100 w 3024845"/>
                <a:gd name="connsiteY70" fmla="*/ 719872 h 1166887"/>
                <a:gd name="connsiteX71" fmla="*/ 539100 w 3024845"/>
                <a:gd name="connsiteY71" fmla="*/ 743652 h 1166887"/>
                <a:gd name="connsiteX72" fmla="*/ 540113 w 3024845"/>
                <a:gd name="connsiteY72" fmla="*/ 743652 h 1166887"/>
                <a:gd name="connsiteX73" fmla="*/ 547207 w 3024845"/>
                <a:gd name="connsiteY73" fmla="*/ 743652 h 1166887"/>
                <a:gd name="connsiteX74" fmla="*/ 547207 w 3024845"/>
                <a:gd name="connsiteY74" fmla="*/ 744733 h 1166887"/>
                <a:gd name="connsiteX75" fmla="*/ 547207 w 3024845"/>
                <a:gd name="connsiteY75" fmla="*/ 752299 h 1166887"/>
                <a:gd name="connsiteX76" fmla="*/ 547967 w 3024845"/>
                <a:gd name="connsiteY76" fmla="*/ 752299 h 1166887"/>
                <a:gd name="connsiteX77" fmla="*/ 553287 w 3024845"/>
                <a:gd name="connsiteY77" fmla="*/ 752299 h 1166887"/>
                <a:gd name="connsiteX78" fmla="*/ 553287 w 3024845"/>
                <a:gd name="connsiteY78" fmla="*/ 750137 h 1166887"/>
                <a:gd name="connsiteX79" fmla="*/ 553287 w 3024845"/>
                <a:gd name="connsiteY79" fmla="*/ 735005 h 1166887"/>
                <a:gd name="connsiteX80" fmla="*/ 554300 w 3024845"/>
                <a:gd name="connsiteY80" fmla="*/ 735005 h 1166887"/>
                <a:gd name="connsiteX81" fmla="*/ 561394 w 3024845"/>
                <a:gd name="connsiteY81" fmla="*/ 735005 h 1166887"/>
                <a:gd name="connsiteX82" fmla="*/ 561394 w 3024845"/>
                <a:gd name="connsiteY82" fmla="*/ 736086 h 1166887"/>
                <a:gd name="connsiteX83" fmla="*/ 561394 w 3024845"/>
                <a:gd name="connsiteY83" fmla="*/ 743652 h 1166887"/>
                <a:gd name="connsiteX84" fmla="*/ 566714 w 3024845"/>
                <a:gd name="connsiteY84" fmla="*/ 741659 h 1166887"/>
                <a:gd name="connsiteX85" fmla="*/ 567474 w 3024845"/>
                <a:gd name="connsiteY85" fmla="*/ 740679 h 1166887"/>
                <a:gd name="connsiteX86" fmla="*/ 567474 w 3024845"/>
                <a:gd name="connsiteY86" fmla="*/ 735005 h 1166887"/>
                <a:gd name="connsiteX87" fmla="*/ 605981 w 3024845"/>
                <a:gd name="connsiteY87" fmla="*/ 735005 h 1166887"/>
                <a:gd name="connsiteX88" fmla="*/ 605981 w 3024845"/>
                <a:gd name="connsiteY88" fmla="*/ 758784 h 1166887"/>
                <a:gd name="connsiteX89" fmla="*/ 608007 w 3024845"/>
                <a:gd name="connsiteY89" fmla="*/ 758784 h 1166887"/>
                <a:gd name="connsiteX90" fmla="*/ 622194 w 3024845"/>
                <a:gd name="connsiteY90" fmla="*/ 758784 h 1166887"/>
                <a:gd name="connsiteX91" fmla="*/ 622194 w 3024845"/>
                <a:gd name="connsiteY91" fmla="*/ 759865 h 1166887"/>
                <a:gd name="connsiteX92" fmla="*/ 622194 w 3024845"/>
                <a:gd name="connsiteY92" fmla="*/ 767431 h 1166887"/>
                <a:gd name="connsiteX93" fmla="*/ 623968 w 3024845"/>
                <a:gd name="connsiteY93" fmla="*/ 767431 h 1166887"/>
                <a:gd name="connsiteX94" fmla="*/ 636381 w 3024845"/>
                <a:gd name="connsiteY94" fmla="*/ 767431 h 1166887"/>
                <a:gd name="connsiteX95" fmla="*/ 636381 w 3024845"/>
                <a:gd name="connsiteY95" fmla="*/ 743652 h 1166887"/>
                <a:gd name="connsiteX96" fmla="*/ 637394 w 3024845"/>
                <a:gd name="connsiteY96" fmla="*/ 743652 h 1166887"/>
                <a:gd name="connsiteX97" fmla="*/ 644488 w 3024845"/>
                <a:gd name="connsiteY97" fmla="*/ 743652 h 1166887"/>
                <a:gd name="connsiteX98" fmla="*/ 644488 w 3024845"/>
                <a:gd name="connsiteY98" fmla="*/ 711225 h 1166887"/>
                <a:gd name="connsiteX99" fmla="*/ 645501 w 3024845"/>
                <a:gd name="connsiteY99" fmla="*/ 711225 h 1166887"/>
                <a:gd name="connsiteX100" fmla="*/ 652595 w 3024845"/>
                <a:gd name="connsiteY100" fmla="*/ 711225 h 1166887"/>
                <a:gd name="connsiteX101" fmla="*/ 652595 w 3024845"/>
                <a:gd name="connsiteY101" fmla="*/ 709334 h 1166887"/>
                <a:gd name="connsiteX102" fmla="*/ 652595 w 3024845"/>
                <a:gd name="connsiteY102" fmla="*/ 696093 h 1166887"/>
                <a:gd name="connsiteX103" fmla="*/ 651328 w 3024845"/>
                <a:gd name="connsiteY103" fmla="*/ 694471 h 1166887"/>
                <a:gd name="connsiteX104" fmla="*/ 656648 w 3024845"/>
                <a:gd name="connsiteY104" fmla="*/ 683122 h 1166887"/>
                <a:gd name="connsiteX105" fmla="*/ 664755 w 3024845"/>
                <a:gd name="connsiteY105" fmla="*/ 711225 h 1166887"/>
                <a:gd name="connsiteX106" fmla="*/ 665515 w 3024845"/>
                <a:gd name="connsiteY106" fmla="*/ 711225 h 1166887"/>
                <a:gd name="connsiteX107" fmla="*/ 670835 w 3024845"/>
                <a:gd name="connsiteY107" fmla="*/ 711225 h 1166887"/>
                <a:gd name="connsiteX108" fmla="*/ 670835 w 3024845"/>
                <a:gd name="connsiteY108" fmla="*/ 605298 h 1166887"/>
                <a:gd name="connsiteX109" fmla="*/ 672355 w 3024845"/>
                <a:gd name="connsiteY109" fmla="*/ 605298 h 1166887"/>
                <a:gd name="connsiteX110" fmla="*/ 682995 w 3024845"/>
                <a:gd name="connsiteY110" fmla="*/ 605298 h 1166887"/>
                <a:gd name="connsiteX111" fmla="*/ 682995 w 3024845"/>
                <a:gd name="connsiteY111" fmla="*/ 557739 h 1166887"/>
                <a:gd name="connsiteX112" fmla="*/ 709342 w 3024845"/>
                <a:gd name="connsiteY112" fmla="*/ 557739 h 1166887"/>
                <a:gd name="connsiteX113" fmla="*/ 709342 w 3024845"/>
                <a:gd name="connsiteY113" fmla="*/ 536121 h 1166887"/>
                <a:gd name="connsiteX114" fmla="*/ 743796 w 3024845"/>
                <a:gd name="connsiteY114" fmla="*/ 536121 h 1166887"/>
                <a:gd name="connsiteX115" fmla="*/ 743796 w 3024845"/>
                <a:gd name="connsiteY115" fmla="*/ 538553 h 1166887"/>
                <a:gd name="connsiteX116" fmla="*/ 743796 w 3024845"/>
                <a:gd name="connsiteY116" fmla="*/ 555577 h 1166887"/>
                <a:gd name="connsiteX117" fmla="*/ 746076 w 3024845"/>
                <a:gd name="connsiteY117" fmla="*/ 555577 h 1166887"/>
                <a:gd name="connsiteX118" fmla="*/ 762036 w 3024845"/>
                <a:gd name="connsiteY118" fmla="*/ 555577 h 1166887"/>
                <a:gd name="connsiteX119" fmla="*/ 762036 w 3024845"/>
                <a:gd name="connsiteY119" fmla="*/ 603136 h 1166887"/>
                <a:gd name="connsiteX120" fmla="*/ 763049 w 3024845"/>
                <a:gd name="connsiteY120" fmla="*/ 603136 h 1166887"/>
                <a:gd name="connsiteX121" fmla="*/ 770143 w 3024845"/>
                <a:gd name="connsiteY121" fmla="*/ 603136 h 1166887"/>
                <a:gd name="connsiteX122" fmla="*/ 784330 w 3024845"/>
                <a:gd name="connsiteY122" fmla="*/ 607460 h 1166887"/>
                <a:gd name="connsiteX123" fmla="*/ 784330 w 3024845"/>
                <a:gd name="connsiteY123" fmla="*/ 646372 h 1166887"/>
                <a:gd name="connsiteX124" fmla="*/ 785343 w 3024845"/>
                <a:gd name="connsiteY124" fmla="*/ 646372 h 1166887"/>
                <a:gd name="connsiteX125" fmla="*/ 792436 w 3024845"/>
                <a:gd name="connsiteY125" fmla="*/ 646372 h 1166887"/>
                <a:gd name="connsiteX126" fmla="*/ 792436 w 3024845"/>
                <a:gd name="connsiteY126" fmla="*/ 647993 h 1166887"/>
                <a:gd name="connsiteX127" fmla="*/ 792436 w 3024845"/>
                <a:gd name="connsiteY127" fmla="*/ 659342 h 1166887"/>
                <a:gd name="connsiteX128" fmla="*/ 794463 w 3024845"/>
                <a:gd name="connsiteY128" fmla="*/ 659342 h 1166887"/>
                <a:gd name="connsiteX129" fmla="*/ 808650 w 3024845"/>
                <a:gd name="connsiteY129" fmla="*/ 659342 h 1166887"/>
                <a:gd name="connsiteX130" fmla="*/ 814730 w 3024845"/>
                <a:gd name="connsiteY130" fmla="*/ 665828 h 1166887"/>
                <a:gd name="connsiteX131" fmla="*/ 814730 w 3024845"/>
                <a:gd name="connsiteY131" fmla="*/ 687446 h 1166887"/>
                <a:gd name="connsiteX132" fmla="*/ 817010 w 3024845"/>
                <a:gd name="connsiteY132" fmla="*/ 687446 h 1166887"/>
                <a:gd name="connsiteX133" fmla="*/ 832970 w 3024845"/>
                <a:gd name="connsiteY133" fmla="*/ 687446 h 1166887"/>
                <a:gd name="connsiteX134" fmla="*/ 832970 w 3024845"/>
                <a:gd name="connsiteY134" fmla="*/ 688526 h 1166887"/>
                <a:gd name="connsiteX135" fmla="*/ 832970 w 3024845"/>
                <a:gd name="connsiteY135" fmla="*/ 696093 h 1166887"/>
                <a:gd name="connsiteX136" fmla="*/ 834237 w 3024845"/>
                <a:gd name="connsiteY136" fmla="*/ 696093 h 1166887"/>
                <a:gd name="connsiteX137" fmla="*/ 843104 w 3024845"/>
                <a:gd name="connsiteY137" fmla="*/ 696093 h 1166887"/>
                <a:gd name="connsiteX138" fmla="*/ 843104 w 3024845"/>
                <a:gd name="connsiteY138" fmla="*/ 698254 h 1166887"/>
                <a:gd name="connsiteX139" fmla="*/ 843104 w 3024845"/>
                <a:gd name="connsiteY139" fmla="*/ 713387 h 1166887"/>
                <a:gd name="connsiteX140" fmla="*/ 847157 w 3024845"/>
                <a:gd name="connsiteY140" fmla="*/ 711495 h 1166887"/>
                <a:gd name="connsiteX141" fmla="*/ 847157 w 3024845"/>
                <a:gd name="connsiteY141" fmla="*/ 698254 h 1166887"/>
                <a:gd name="connsiteX142" fmla="*/ 848170 w 3024845"/>
                <a:gd name="connsiteY142" fmla="*/ 698254 h 1166887"/>
                <a:gd name="connsiteX143" fmla="*/ 855264 w 3024845"/>
                <a:gd name="connsiteY143" fmla="*/ 698254 h 1166887"/>
                <a:gd name="connsiteX144" fmla="*/ 855264 w 3024845"/>
                <a:gd name="connsiteY144" fmla="*/ 699876 h 1166887"/>
                <a:gd name="connsiteX145" fmla="*/ 855264 w 3024845"/>
                <a:gd name="connsiteY145" fmla="*/ 711225 h 1166887"/>
                <a:gd name="connsiteX146" fmla="*/ 856024 w 3024845"/>
                <a:gd name="connsiteY146" fmla="*/ 711225 h 1166887"/>
                <a:gd name="connsiteX147" fmla="*/ 861344 w 3024845"/>
                <a:gd name="connsiteY147" fmla="*/ 711225 h 1166887"/>
                <a:gd name="connsiteX148" fmla="*/ 909984 w 3024845"/>
                <a:gd name="connsiteY148" fmla="*/ 706902 h 1166887"/>
                <a:gd name="connsiteX149" fmla="*/ 909984 w 3024845"/>
                <a:gd name="connsiteY149" fmla="*/ 708253 h 1166887"/>
                <a:gd name="connsiteX150" fmla="*/ 909984 w 3024845"/>
                <a:gd name="connsiteY150" fmla="*/ 717710 h 1166887"/>
                <a:gd name="connsiteX151" fmla="*/ 910744 w 3024845"/>
                <a:gd name="connsiteY151" fmla="*/ 717710 h 1166887"/>
                <a:gd name="connsiteX152" fmla="*/ 916065 w 3024845"/>
                <a:gd name="connsiteY152" fmla="*/ 717710 h 1166887"/>
                <a:gd name="connsiteX153" fmla="*/ 916065 w 3024845"/>
                <a:gd name="connsiteY153" fmla="*/ 719872 h 1166887"/>
                <a:gd name="connsiteX154" fmla="*/ 916065 w 3024845"/>
                <a:gd name="connsiteY154" fmla="*/ 735005 h 1166887"/>
                <a:gd name="connsiteX155" fmla="*/ 918091 w 3024845"/>
                <a:gd name="connsiteY155" fmla="*/ 733654 h 1166887"/>
                <a:gd name="connsiteX156" fmla="*/ 932278 w 3024845"/>
                <a:gd name="connsiteY156" fmla="*/ 724196 h 1166887"/>
                <a:gd name="connsiteX157" fmla="*/ 938358 w 3024845"/>
                <a:gd name="connsiteY157" fmla="*/ 683122 h 1166887"/>
                <a:gd name="connsiteX158" fmla="*/ 939118 w 3024845"/>
                <a:gd name="connsiteY158" fmla="*/ 682852 h 1166887"/>
                <a:gd name="connsiteX159" fmla="*/ 944438 w 3024845"/>
                <a:gd name="connsiteY159" fmla="*/ 680960 h 1166887"/>
                <a:gd name="connsiteX160" fmla="*/ 946465 w 3024845"/>
                <a:gd name="connsiteY160" fmla="*/ 611783 h 1166887"/>
                <a:gd name="connsiteX161" fmla="*/ 948492 w 3024845"/>
                <a:gd name="connsiteY161" fmla="*/ 680960 h 1166887"/>
                <a:gd name="connsiteX162" fmla="*/ 949252 w 3024845"/>
                <a:gd name="connsiteY162" fmla="*/ 681230 h 1166887"/>
                <a:gd name="connsiteX163" fmla="*/ 954572 w 3024845"/>
                <a:gd name="connsiteY163" fmla="*/ 683122 h 1166887"/>
                <a:gd name="connsiteX164" fmla="*/ 954572 w 3024845"/>
                <a:gd name="connsiteY164" fmla="*/ 596651 h 1166887"/>
                <a:gd name="connsiteX165" fmla="*/ 958625 w 3024845"/>
                <a:gd name="connsiteY165" fmla="*/ 564224 h 1166887"/>
                <a:gd name="connsiteX166" fmla="*/ 997132 w 3024845"/>
                <a:gd name="connsiteY166" fmla="*/ 564224 h 1166887"/>
                <a:gd name="connsiteX167" fmla="*/ 997132 w 3024845"/>
                <a:gd name="connsiteY167" fmla="*/ 596651 h 1166887"/>
                <a:gd name="connsiteX168" fmla="*/ 997892 w 3024845"/>
                <a:gd name="connsiteY168" fmla="*/ 596651 h 1166887"/>
                <a:gd name="connsiteX169" fmla="*/ 1003212 w 3024845"/>
                <a:gd name="connsiteY169" fmla="*/ 596651 h 1166887"/>
                <a:gd name="connsiteX170" fmla="*/ 1003212 w 3024845"/>
                <a:gd name="connsiteY170" fmla="*/ 514503 h 1166887"/>
                <a:gd name="connsiteX171" fmla="*/ 1004986 w 3024845"/>
                <a:gd name="connsiteY171" fmla="*/ 514503 h 1166887"/>
                <a:gd name="connsiteX172" fmla="*/ 1017399 w 3024845"/>
                <a:gd name="connsiteY172" fmla="*/ 514503 h 1166887"/>
                <a:gd name="connsiteX173" fmla="*/ 1017399 w 3024845"/>
                <a:gd name="connsiteY173" fmla="*/ 512612 h 1166887"/>
                <a:gd name="connsiteX174" fmla="*/ 1017399 w 3024845"/>
                <a:gd name="connsiteY174" fmla="*/ 499371 h 1166887"/>
                <a:gd name="connsiteX175" fmla="*/ 1039693 w 3024845"/>
                <a:gd name="connsiteY175" fmla="*/ 499371 h 1166887"/>
                <a:gd name="connsiteX176" fmla="*/ 1039693 w 3024845"/>
                <a:gd name="connsiteY176" fmla="*/ 498290 h 1166887"/>
                <a:gd name="connsiteX177" fmla="*/ 1039693 w 3024845"/>
                <a:gd name="connsiteY177" fmla="*/ 490724 h 1166887"/>
                <a:gd name="connsiteX178" fmla="*/ 1041466 w 3024845"/>
                <a:gd name="connsiteY178" fmla="*/ 490724 h 1166887"/>
                <a:gd name="connsiteX179" fmla="*/ 1053880 w 3024845"/>
                <a:gd name="connsiteY179" fmla="*/ 490724 h 1166887"/>
                <a:gd name="connsiteX180" fmla="*/ 1053880 w 3024845"/>
                <a:gd name="connsiteY180" fmla="*/ 491805 h 1166887"/>
                <a:gd name="connsiteX181" fmla="*/ 1053880 w 3024845"/>
                <a:gd name="connsiteY181" fmla="*/ 499371 h 1166887"/>
                <a:gd name="connsiteX182" fmla="*/ 1054640 w 3024845"/>
                <a:gd name="connsiteY182" fmla="*/ 499371 h 1166887"/>
                <a:gd name="connsiteX183" fmla="*/ 1059960 w 3024845"/>
                <a:gd name="connsiteY183" fmla="*/ 499371 h 1166887"/>
                <a:gd name="connsiteX184" fmla="*/ 1070093 w 3024845"/>
                <a:gd name="connsiteY184" fmla="*/ 495047 h 1166887"/>
                <a:gd name="connsiteX185" fmla="*/ 1074146 w 3024845"/>
                <a:gd name="connsiteY185" fmla="*/ 498290 h 1166887"/>
                <a:gd name="connsiteX186" fmla="*/ 1074146 w 3024845"/>
                <a:gd name="connsiteY186" fmla="*/ 490724 h 1166887"/>
                <a:gd name="connsiteX187" fmla="*/ 1076426 w 3024845"/>
                <a:gd name="connsiteY187" fmla="*/ 490724 h 1166887"/>
                <a:gd name="connsiteX188" fmla="*/ 1092387 w 3024845"/>
                <a:gd name="connsiteY188" fmla="*/ 490724 h 1166887"/>
                <a:gd name="connsiteX189" fmla="*/ 1092387 w 3024845"/>
                <a:gd name="connsiteY189" fmla="*/ 491805 h 1166887"/>
                <a:gd name="connsiteX190" fmla="*/ 1092387 w 3024845"/>
                <a:gd name="connsiteY190" fmla="*/ 499371 h 1166887"/>
                <a:gd name="connsiteX191" fmla="*/ 1122787 w 3024845"/>
                <a:gd name="connsiteY191" fmla="*/ 499371 h 1166887"/>
                <a:gd name="connsiteX192" fmla="*/ 1122787 w 3024845"/>
                <a:gd name="connsiteY192" fmla="*/ 500992 h 1166887"/>
                <a:gd name="connsiteX193" fmla="*/ 1122787 w 3024845"/>
                <a:gd name="connsiteY193" fmla="*/ 512342 h 1166887"/>
                <a:gd name="connsiteX194" fmla="*/ 1149134 w 3024845"/>
                <a:gd name="connsiteY194" fmla="*/ 512342 h 1166887"/>
                <a:gd name="connsiteX195" fmla="*/ 1149134 w 3024845"/>
                <a:gd name="connsiteY195" fmla="*/ 542606 h 1166887"/>
                <a:gd name="connsiteX196" fmla="*/ 1149894 w 3024845"/>
                <a:gd name="connsiteY196" fmla="*/ 542606 h 1166887"/>
                <a:gd name="connsiteX197" fmla="*/ 1155214 w 3024845"/>
                <a:gd name="connsiteY197" fmla="*/ 542606 h 1166887"/>
                <a:gd name="connsiteX198" fmla="*/ 1155214 w 3024845"/>
                <a:gd name="connsiteY198" fmla="*/ 543687 h 1166887"/>
                <a:gd name="connsiteX199" fmla="*/ 1155214 w 3024845"/>
                <a:gd name="connsiteY199" fmla="*/ 551254 h 1166887"/>
                <a:gd name="connsiteX200" fmla="*/ 1159268 w 3024845"/>
                <a:gd name="connsiteY200" fmla="*/ 581518 h 1166887"/>
                <a:gd name="connsiteX201" fmla="*/ 1160028 w 3024845"/>
                <a:gd name="connsiteY201" fmla="*/ 581518 h 1166887"/>
                <a:gd name="connsiteX202" fmla="*/ 1165348 w 3024845"/>
                <a:gd name="connsiteY202" fmla="*/ 581518 h 1166887"/>
                <a:gd name="connsiteX203" fmla="*/ 1165348 w 3024845"/>
                <a:gd name="connsiteY203" fmla="*/ 582329 h 1166887"/>
                <a:gd name="connsiteX204" fmla="*/ 1165348 w 3024845"/>
                <a:gd name="connsiteY204" fmla="*/ 588004 h 1166887"/>
                <a:gd name="connsiteX205" fmla="*/ 1166361 w 3024845"/>
                <a:gd name="connsiteY205" fmla="*/ 588004 h 1166887"/>
                <a:gd name="connsiteX206" fmla="*/ 1173454 w 3024845"/>
                <a:gd name="connsiteY206" fmla="*/ 588004 h 1166887"/>
                <a:gd name="connsiteX207" fmla="*/ 1173454 w 3024845"/>
                <a:gd name="connsiteY207" fmla="*/ 618269 h 1166887"/>
                <a:gd name="connsiteX208" fmla="*/ 1175481 w 3024845"/>
                <a:gd name="connsiteY208" fmla="*/ 618269 h 1166887"/>
                <a:gd name="connsiteX209" fmla="*/ 1189668 w 3024845"/>
                <a:gd name="connsiteY209" fmla="*/ 618269 h 1166887"/>
                <a:gd name="connsiteX210" fmla="*/ 1189668 w 3024845"/>
                <a:gd name="connsiteY210" fmla="*/ 642048 h 1166887"/>
                <a:gd name="connsiteX211" fmla="*/ 1191695 w 3024845"/>
                <a:gd name="connsiteY211" fmla="*/ 643669 h 1166887"/>
                <a:gd name="connsiteX212" fmla="*/ 1191695 w 3024845"/>
                <a:gd name="connsiteY212" fmla="*/ 655019 h 1166887"/>
                <a:gd name="connsiteX213" fmla="*/ 1192455 w 3024845"/>
                <a:gd name="connsiteY213" fmla="*/ 655019 h 1166887"/>
                <a:gd name="connsiteX214" fmla="*/ 1197775 w 3024845"/>
                <a:gd name="connsiteY214" fmla="*/ 655019 h 1166887"/>
                <a:gd name="connsiteX215" fmla="*/ 1197775 w 3024845"/>
                <a:gd name="connsiteY215" fmla="*/ 678798 h 1166887"/>
                <a:gd name="connsiteX216" fmla="*/ 1199041 w 3024845"/>
                <a:gd name="connsiteY216" fmla="*/ 678798 h 1166887"/>
                <a:gd name="connsiteX217" fmla="*/ 1207908 w 3024845"/>
                <a:gd name="connsiteY217" fmla="*/ 678798 h 1166887"/>
                <a:gd name="connsiteX218" fmla="*/ 1209935 w 3024845"/>
                <a:gd name="connsiteY218" fmla="*/ 682852 h 1166887"/>
                <a:gd name="connsiteX219" fmla="*/ 1209935 w 3024845"/>
                <a:gd name="connsiteY219" fmla="*/ 696093 h 1166887"/>
                <a:gd name="connsiteX220" fmla="*/ 1211455 w 3024845"/>
                <a:gd name="connsiteY220" fmla="*/ 694201 h 1166887"/>
                <a:gd name="connsiteX221" fmla="*/ 1222095 w 3024845"/>
                <a:gd name="connsiteY221" fmla="*/ 680960 h 1166887"/>
                <a:gd name="connsiteX222" fmla="*/ 1250469 w 3024845"/>
                <a:gd name="connsiteY222" fmla="*/ 680960 h 1166887"/>
                <a:gd name="connsiteX223" fmla="*/ 1250469 w 3024845"/>
                <a:gd name="connsiteY223" fmla="*/ 767431 h 1166887"/>
                <a:gd name="connsiteX224" fmla="*/ 1251229 w 3024845"/>
                <a:gd name="connsiteY224" fmla="*/ 767431 h 1166887"/>
                <a:gd name="connsiteX225" fmla="*/ 1256549 w 3024845"/>
                <a:gd name="connsiteY225" fmla="*/ 767431 h 1166887"/>
                <a:gd name="connsiteX226" fmla="*/ 1257309 w 3024845"/>
                <a:gd name="connsiteY226" fmla="*/ 766080 h 1166887"/>
                <a:gd name="connsiteX227" fmla="*/ 1262629 w 3024845"/>
                <a:gd name="connsiteY227" fmla="*/ 756622 h 1166887"/>
                <a:gd name="connsiteX228" fmla="*/ 1262629 w 3024845"/>
                <a:gd name="connsiteY228" fmla="*/ 758514 h 1166887"/>
                <a:gd name="connsiteX229" fmla="*/ 1262629 w 3024845"/>
                <a:gd name="connsiteY229" fmla="*/ 771755 h 1166887"/>
                <a:gd name="connsiteX230" fmla="*/ 1266682 w 3024845"/>
                <a:gd name="connsiteY230" fmla="*/ 726358 h 1166887"/>
                <a:gd name="connsiteX231" fmla="*/ 1267442 w 3024845"/>
                <a:gd name="connsiteY231" fmla="*/ 726358 h 1166887"/>
                <a:gd name="connsiteX232" fmla="*/ 1272762 w 3024845"/>
                <a:gd name="connsiteY232" fmla="*/ 726358 h 1166887"/>
                <a:gd name="connsiteX233" fmla="*/ 1272762 w 3024845"/>
                <a:gd name="connsiteY233" fmla="*/ 661504 h 1166887"/>
                <a:gd name="connsiteX234" fmla="*/ 1273776 w 3024845"/>
                <a:gd name="connsiteY234" fmla="*/ 661504 h 1166887"/>
                <a:gd name="connsiteX235" fmla="*/ 1280869 w 3024845"/>
                <a:gd name="connsiteY235" fmla="*/ 661504 h 1166887"/>
                <a:gd name="connsiteX236" fmla="*/ 1293029 w 3024845"/>
                <a:gd name="connsiteY236" fmla="*/ 618269 h 1166887"/>
                <a:gd name="connsiteX237" fmla="*/ 1294296 w 3024845"/>
                <a:gd name="connsiteY237" fmla="*/ 618269 h 1166887"/>
                <a:gd name="connsiteX238" fmla="*/ 1303163 w 3024845"/>
                <a:gd name="connsiteY238" fmla="*/ 618269 h 1166887"/>
                <a:gd name="connsiteX239" fmla="*/ 1313296 w 3024845"/>
                <a:gd name="connsiteY239" fmla="*/ 661504 h 1166887"/>
                <a:gd name="connsiteX240" fmla="*/ 1314309 w 3024845"/>
                <a:gd name="connsiteY240" fmla="*/ 661504 h 1166887"/>
                <a:gd name="connsiteX241" fmla="*/ 1321403 w 3024845"/>
                <a:gd name="connsiteY241" fmla="*/ 661504 h 1166887"/>
                <a:gd name="connsiteX242" fmla="*/ 1321403 w 3024845"/>
                <a:gd name="connsiteY242" fmla="*/ 700416 h 1166887"/>
                <a:gd name="connsiteX243" fmla="*/ 1323176 w 3024845"/>
                <a:gd name="connsiteY243" fmla="*/ 700416 h 1166887"/>
                <a:gd name="connsiteX244" fmla="*/ 1335590 w 3024845"/>
                <a:gd name="connsiteY244" fmla="*/ 700416 h 1166887"/>
                <a:gd name="connsiteX245" fmla="*/ 1335590 w 3024845"/>
                <a:gd name="connsiteY245" fmla="*/ 702578 h 1166887"/>
                <a:gd name="connsiteX246" fmla="*/ 1335590 w 3024845"/>
                <a:gd name="connsiteY246" fmla="*/ 717710 h 1166887"/>
                <a:gd name="connsiteX247" fmla="*/ 1339643 w 3024845"/>
                <a:gd name="connsiteY247" fmla="*/ 715549 h 1166887"/>
                <a:gd name="connsiteX248" fmla="*/ 1339643 w 3024845"/>
                <a:gd name="connsiteY248" fmla="*/ 700416 h 1166887"/>
                <a:gd name="connsiteX249" fmla="*/ 1341163 w 3024845"/>
                <a:gd name="connsiteY249" fmla="*/ 700416 h 1166887"/>
                <a:gd name="connsiteX250" fmla="*/ 1351803 w 3024845"/>
                <a:gd name="connsiteY250" fmla="*/ 700416 h 1166887"/>
                <a:gd name="connsiteX251" fmla="*/ 1351803 w 3024845"/>
                <a:gd name="connsiteY251" fmla="*/ 702037 h 1166887"/>
                <a:gd name="connsiteX252" fmla="*/ 1351803 w 3024845"/>
                <a:gd name="connsiteY252" fmla="*/ 713387 h 1166887"/>
                <a:gd name="connsiteX253" fmla="*/ 1382204 w 3024845"/>
                <a:gd name="connsiteY253" fmla="*/ 713387 h 1166887"/>
                <a:gd name="connsiteX254" fmla="*/ 1382204 w 3024845"/>
                <a:gd name="connsiteY254" fmla="*/ 676637 h 1166887"/>
                <a:gd name="connsiteX255" fmla="*/ 1383470 w 3024845"/>
                <a:gd name="connsiteY255" fmla="*/ 676637 h 1166887"/>
                <a:gd name="connsiteX256" fmla="*/ 1392337 w 3024845"/>
                <a:gd name="connsiteY256" fmla="*/ 676637 h 1166887"/>
                <a:gd name="connsiteX257" fmla="*/ 1392337 w 3024845"/>
                <a:gd name="connsiteY257" fmla="*/ 698254 h 1166887"/>
                <a:gd name="connsiteX258" fmla="*/ 1394364 w 3024845"/>
                <a:gd name="connsiteY258" fmla="*/ 665828 h 1166887"/>
                <a:gd name="connsiteX259" fmla="*/ 1416657 w 3024845"/>
                <a:gd name="connsiteY259" fmla="*/ 665828 h 1166887"/>
                <a:gd name="connsiteX260" fmla="*/ 1416657 w 3024845"/>
                <a:gd name="connsiteY260" fmla="*/ 664206 h 1166887"/>
                <a:gd name="connsiteX261" fmla="*/ 1416657 w 3024845"/>
                <a:gd name="connsiteY261" fmla="*/ 652857 h 1166887"/>
                <a:gd name="connsiteX262" fmla="*/ 1417417 w 3024845"/>
                <a:gd name="connsiteY262" fmla="*/ 652857 h 1166887"/>
                <a:gd name="connsiteX263" fmla="*/ 1422737 w 3024845"/>
                <a:gd name="connsiteY263" fmla="*/ 652857 h 1166887"/>
                <a:gd name="connsiteX264" fmla="*/ 1422737 w 3024845"/>
                <a:gd name="connsiteY264" fmla="*/ 650966 h 1166887"/>
                <a:gd name="connsiteX265" fmla="*/ 1422737 w 3024845"/>
                <a:gd name="connsiteY265" fmla="*/ 637725 h 1166887"/>
                <a:gd name="connsiteX266" fmla="*/ 1426791 w 3024845"/>
                <a:gd name="connsiteY266" fmla="*/ 644210 h 1166887"/>
                <a:gd name="connsiteX267" fmla="*/ 1429071 w 3024845"/>
                <a:gd name="connsiteY267" fmla="*/ 644210 h 1166887"/>
                <a:gd name="connsiteX268" fmla="*/ 1445031 w 3024845"/>
                <a:gd name="connsiteY268" fmla="*/ 644210 h 1166887"/>
                <a:gd name="connsiteX269" fmla="*/ 1445031 w 3024845"/>
                <a:gd name="connsiteY269" fmla="*/ 643399 h 1166887"/>
                <a:gd name="connsiteX270" fmla="*/ 1445031 w 3024845"/>
                <a:gd name="connsiteY270" fmla="*/ 637725 h 1166887"/>
                <a:gd name="connsiteX271" fmla="*/ 1445791 w 3024845"/>
                <a:gd name="connsiteY271" fmla="*/ 637725 h 1166887"/>
                <a:gd name="connsiteX272" fmla="*/ 1451111 w 3024845"/>
                <a:gd name="connsiteY272" fmla="*/ 637725 h 1166887"/>
                <a:gd name="connsiteX273" fmla="*/ 1451111 w 3024845"/>
                <a:gd name="connsiteY273" fmla="*/ 639076 h 1166887"/>
                <a:gd name="connsiteX274" fmla="*/ 1451111 w 3024845"/>
                <a:gd name="connsiteY274" fmla="*/ 648534 h 1166887"/>
                <a:gd name="connsiteX275" fmla="*/ 1489618 w 3024845"/>
                <a:gd name="connsiteY275" fmla="*/ 648534 h 1166887"/>
                <a:gd name="connsiteX276" fmla="*/ 1489618 w 3024845"/>
                <a:gd name="connsiteY276" fmla="*/ 786887 h 1166887"/>
                <a:gd name="connsiteX277" fmla="*/ 1491138 w 3024845"/>
                <a:gd name="connsiteY277" fmla="*/ 786887 h 1166887"/>
                <a:gd name="connsiteX278" fmla="*/ 1501778 w 3024845"/>
                <a:gd name="connsiteY278" fmla="*/ 786887 h 1166887"/>
                <a:gd name="connsiteX279" fmla="*/ 1501778 w 3024845"/>
                <a:gd name="connsiteY279" fmla="*/ 773917 h 1166887"/>
                <a:gd name="connsiteX280" fmla="*/ 1505832 w 3024845"/>
                <a:gd name="connsiteY280" fmla="*/ 773917 h 1166887"/>
                <a:gd name="connsiteX281" fmla="*/ 1505832 w 3024845"/>
                <a:gd name="connsiteY281" fmla="*/ 786887 h 1166887"/>
                <a:gd name="connsiteX282" fmla="*/ 1536232 w 3024845"/>
                <a:gd name="connsiteY282" fmla="*/ 786887 h 1166887"/>
                <a:gd name="connsiteX283" fmla="*/ 1536232 w 3024845"/>
                <a:gd name="connsiteY283" fmla="*/ 756622 h 1166887"/>
                <a:gd name="connsiteX284" fmla="*/ 1548392 w 3024845"/>
                <a:gd name="connsiteY284" fmla="*/ 756622 h 1166887"/>
                <a:gd name="connsiteX285" fmla="*/ 1560552 w 3024845"/>
                <a:gd name="connsiteY285" fmla="*/ 754461 h 1166887"/>
                <a:gd name="connsiteX286" fmla="*/ 1564606 w 3024845"/>
                <a:gd name="connsiteY286" fmla="*/ 756622 h 1166887"/>
                <a:gd name="connsiteX287" fmla="*/ 1574739 w 3024845"/>
                <a:gd name="connsiteY287" fmla="*/ 756622 h 1166887"/>
                <a:gd name="connsiteX288" fmla="*/ 1574739 w 3024845"/>
                <a:gd name="connsiteY288" fmla="*/ 786887 h 1166887"/>
                <a:gd name="connsiteX289" fmla="*/ 1582846 w 3024845"/>
                <a:gd name="connsiteY289" fmla="*/ 786887 h 1166887"/>
                <a:gd name="connsiteX290" fmla="*/ 1582846 w 3024845"/>
                <a:gd name="connsiteY290" fmla="*/ 804182 h 1166887"/>
                <a:gd name="connsiteX291" fmla="*/ 1592182 w 3024845"/>
                <a:gd name="connsiteY291" fmla="*/ 805087 h 1166887"/>
                <a:gd name="connsiteX292" fmla="*/ 1605140 w 3024845"/>
                <a:gd name="connsiteY292" fmla="*/ 805087 h 1166887"/>
                <a:gd name="connsiteX293" fmla="*/ 1605140 w 3024845"/>
                <a:gd name="connsiteY293" fmla="*/ 789049 h 1166887"/>
                <a:gd name="connsiteX294" fmla="*/ 1673096 w 3024845"/>
                <a:gd name="connsiteY294" fmla="*/ 789049 h 1166887"/>
                <a:gd name="connsiteX295" fmla="*/ 1673096 w 3024845"/>
                <a:gd name="connsiteY295" fmla="*/ 703796 h 1166887"/>
                <a:gd name="connsiteX296" fmla="*/ 1745104 w 3024845"/>
                <a:gd name="connsiteY296" fmla="*/ 703796 h 1166887"/>
                <a:gd name="connsiteX297" fmla="*/ 1745104 w 3024845"/>
                <a:gd name="connsiteY297" fmla="*/ 782564 h 1166887"/>
                <a:gd name="connsiteX298" fmla="*/ 1747008 w 3024845"/>
                <a:gd name="connsiteY298" fmla="*/ 782564 h 1166887"/>
                <a:gd name="connsiteX299" fmla="*/ 1748250 w 3024845"/>
                <a:gd name="connsiteY299" fmla="*/ 805087 h 1166887"/>
                <a:gd name="connsiteX300" fmla="*/ 1757926 w 3024845"/>
                <a:gd name="connsiteY300" fmla="*/ 805087 h 1166887"/>
                <a:gd name="connsiteX301" fmla="*/ 1759168 w 3024845"/>
                <a:gd name="connsiteY301" fmla="*/ 782564 h 1166887"/>
                <a:gd name="connsiteX302" fmla="*/ 1765248 w 3024845"/>
                <a:gd name="connsiteY302" fmla="*/ 782564 h 1166887"/>
                <a:gd name="connsiteX303" fmla="*/ 1766490 w 3024845"/>
                <a:gd name="connsiteY303" fmla="*/ 805087 h 1166887"/>
                <a:gd name="connsiteX304" fmla="*/ 1817112 w 3024845"/>
                <a:gd name="connsiteY304" fmla="*/ 805087 h 1166887"/>
                <a:gd name="connsiteX305" fmla="*/ 1817112 w 3024845"/>
                <a:gd name="connsiteY305" fmla="*/ 642059 h 1166887"/>
                <a:gd name="connsiteX306" fmla="*/ 2014439 w 3024845"/>
                <a:gd name="connsiteY306" fmla="*/ 642059 h 1166887"/>
                <a:gd name="connsiteX307" fmla="*/ 2014439 w 3024845"/>
                <a:gd name="connsiteY307" fmla="*/ 805087 h 1166887"/>
                <a:gd name="connsiteX308" fmla="*/ 2033136 w 3024845"/>
                <a:gd name="connsiteY308" fmla="*/ 805087 h 1166887"/>
                <a:gd name="connsiteX309" fmla="*/ 2033136 w 3024845"/>
                <a:gd name="connsiteY309" fmla="*/ 722394 h 1166887"/>
                <a:gd name="connsiteX310" fmla="*/ 2128256 w 3024845"/>
                <a:gd name="connsiteY310" fmla="*/ 722394 h 1166887"/>
                <a:gd name="connsiteX311" fmla="*/ 2140186 w 3024845"/>
                <a:gd name="connsiteY311" fmla="*/ 404253 h 1166887"/>
                <a:gd name="connsiteX312" fmla="*/ 2128026 w 3024845"/>
                <a:gd name="connsiteY312" fmla="*/ 382635 h 1166887"/>
                <a:gd name="connsiteX313" fmla="*/ 2121946 w 3024845"/>
                <a:gd name="connsiteY313" fmla="*/ 378311 h 1166887"/>
                <a:gd name="connsiteX314" fmla="*/ 2130053 w 3024845"/>
                <a:gd name="connsiteY314" fmla="*/ 354532 h 1166887"/>
                <a:gd name="connsiteX315" fmla="*/ 2130053 w 3024845"/>
                <a:gd name="connsiteY315" fmla="*/ 337238 h 1166887"/>
                <a:gd name="connsiteX316" fmla="*/ 2144240 w 3024845"/>
                <a:gd name="connsiteY316" fmla="*/ 337238 h 1166887"/>
                <a:gd name="connsiteX317" fmla="*/ 2144240 w 3024845"/>
                <a:gd name="connsiteY317" fmla="*/ 315620 h 1166887"/>
                <a:gd name="connsiteX318" fmla="*/ 2146266 w 3024845"/>
                <a:gd name="connsiteY318" fmla="*/ 311296 h 1166887"/>
                <a:gd name="connsiteX319" fmla="*/ 2146266 w 3024845"/>
                <a:gd name="connsiteY319" fmla="*/ 233472 h 1166887"/>
                <a:gd name="connsiteX320" fmla="*/ 2144240 w 3024845"/>
                <a:gd name="connsiteY320" fmla="*/ 226987 h 1166887"/>
                <a:gd name="connsiteX321" fmla="*/ 2150320 w 3024845"/>
                <a:gd name="connsiteY321" fmla="*/ 220501 h 1166887"/>
                <a:gd name="connsiteX322" fmla="*/ 2150320 w 3024845"/>
                <a:gd name="connsiteY322" fmla="*/ 162133 h 1166887"/>
                <a:gd name="connsiteX323" fmla="*/ 2152346 w 3024845"/>
                <a:gd name="connsiteY323" fmla="*/ 157810 h 1166887"/>
                <a:gd name="connsiteX324" fmla="*/ 2152346 w 3024845"/>
                <a:gd name="connsiteY324" fmla="*/ 101604 h 1166887"/>
                <a:gd name="connsiteX325" fmla="*/ 2154373 w 3024845"/>
                <a:gd name="connsiteY325" fmla="*/ 82148 h 1166887"/>
                <a:gd name="connsiteX326" fmla="*/ 2158427 w 3024845"/>
                <a:gd name="connsiteY326" fmla="*/ 99442 h 1166887"/>
                <a:gd name="connsiteX327" fmla="*/ 2160453 w 3024845"/>
                <a:gd name="connsiteY327" fmla="*/ 157810 h 1166887"/>
                <a:gd name="connsiteX328" fmla="*/ 2162480 w 3024845"/>
                <a:gd name="connsiteY328" fmla="*/ 220501 h 1166887"/>
                <a:gd name="connsiteX329" fmla="*/ 2168560 w 3024845"/>
                <a:gd name="connsiteY329" fmla="*/ 226987 h 1166887"/>
                <a:gd name="connsiteX330" fmla="*/ 2166533 w 3024845"/>
                <a:gd name="connsiteY330" fmla="*/ 233472 h 1166887"/>
                <a:gd name="connsiteX331" fmla="*/ 2166533 w 3024845"/>
                <a:gd name="connsiteY331" fmla="*/ 311296 h 1166887"/>
                <a:gd name="connsiteX332" fmla="*/ 2168560 w 3024845"/>
                <a:gd name="connsiteY332" fmla="*/ 315620 h 1166887"/>
                <a:gd name="connsiteX333" fmla="*/ 2168560 w 3024845"/>
                <a:gd name="connsiteY333" fmla="*/ 337238 h 1166887"/>
                <a:gd name="connsiteX334" fmla="*/ 2182747 w 3024845"/>
                <a:gd name="connsiteY334" fmla="*/ 337238 h 1166887"/>
                <a:gd name="connsiteX335" fmla="*/ 2182747 w 3024845"/>
                <a:gd name="connsiteY335" fmla="*/ 354532 h 1166887"/>
                <a:gd name="connsiteX336" fmla="*/ 2190854 w 3024845"/>
                <a:gd name="connsiteY336" fmla="*/ 378311 h 1166887"/>
                <a:gd name="connsiteX337" fmla="*/ 2184774 w 3024845"/>
                <a:gd name="connsiteY337" fmla="*/ 382635 h 1166887"/>
                <a:gd name="connsiteX338" fmla="*/ 2172613 w 3024845"/>
                <a:gd name="connsiteY338" fmla="*/ 404253 h 1166887"/>
                <a:gd name="connsiteX339" fmla="*/ 2180720 w 3024845"/>
                <a:gd name="connsiteY339" fmla="*/ 657181 h 1166887"/>
                <a:gd name="connsiteX340" fmla="*/ 2245574 w 3024845"/>
                <a:gd name="connsiteY340" fmla="*/ 657181 h 1166887"/>
                <a:gd name="connsiteX341" fmla="*/ 2245574 w 3024845"/>
                <a:gd name="connsiteY341" fmla="*/ 732843 h 1166887"/>
                <a:gd name="connsiteX342" fmla="*/ 2253681 w 3024845"/>
                <a:gd name="connsiteY342" fmla="*/ 732843 h 1166887"/>
                <a:gd name="connsiteX343" fmla="*/ 2255708 w 3024845"/>
                <a:gd name="connsiteY343" fmla="*/ 726358 h 1166887"/>
                <a:gd name="connsiteX344" fmla="*/ 2261788 w 3024845"/>
                <a:gd name="connsiteY344" fmla="*/ 726358 h 1166887"/>
                <a:gd name="connsiteX345" fmla="*/ 2263815 w 3024845"/>
                <a:gd name="connsiteY345" fmla="*/ 735005 h 1166887"/>
                <a:gd name="connsiteX346" fmla="*/ 2275975 w 3024845"/>
                <a:gd name="connsiteY346" fmla="*/ 735005 h 1166887"/>
                <a:gd name="connsiteX347" fmla="*/ 2275975 w 3024845"/>
                <a:gd name="connsiteY347" fmla="*/ 728519 h 1166887"/>
                <a:gd name="connsiteX348" fmla="*/ 2298268 w 3024845"/>
                <a:gd name="connsiteY348" fmla="*/ 728519 h 1166887"/>
                <a:gd name="connsiteX349" fmla="*/ 2298268 w 3024845"/>
                <a:gd name="connsiteY349" fmla="*/ 735005 h 1166887"/>
                <a:gd name="connsiteX350" fmla="*/ 2318535 w 3024845"/>
                <a:gd name="connsiteY350" fmla="*/ 735005 h 1166887"/>
                <a:gd name="connsiteX351" fmla="*/ 2318535 w 3024845"/>
                <a:gd name="connsiteY351" fmla="*/ 780402 h 1166887"/>
                <a:gd name="connsiteX352" fmla="*/ 2332722 w 3024845"/>
                <a:gd name="connsiteY352" fmla="*/ 780402 h 1166887"/>
                <a:gd name="connsiteX353" fmla="*/ 2332722 w 3024845"/>
                <a:gd name="connsiteY353" fmla="*/ 767431 h 1166887"/>
                <a:gd name="connsiteX354" fmla="*/ 2348936 w 3024845"/>
                <a:gd name="connsiteY354" fmla="*/ 767431 h 1166887"/>
                <a:gd name="connsiteX355" fmla="*/ 2348936 w 3024845"/>
                <a:gd name="connsiteY355" fmla="*/ 588004 h 1166887"/>
                <a:gd name="connsiteX356" fmla="*/ 2355016 w 3024845"/>
                <a:gd name="connsiteY356" fmla="*/ 581518 h 1166887"/>
                <a:gd name="connsiteX357" fmla="*/ 2427977 w 3024845"/>
                <a:gd name="connsiteY357" fmla="*/ 581518 h 1166887"/>
                <a:gd name="connsiteX358" fmla="*/ 2427977 w 3024845"/>
                <a:gd name="connsiteY358" fmla="*/ 590166 h 1166887"/>
                <a:gd name="connsiteX359" fmla="*/ 2438110 w 3024845"/>
                <a:gd name="connsiteY359" fmla="*/ 590166 h 1166887"/>
                <a:gd name="connsiteX360" fmla="*/ 2438110 w 3024845"/>
                <a:gd name="connsiteY360" fmla="*/ 704740 h 1166887"/>
                <a:gd name="connsiteX361" fmla="*/ 2460404 w 3024845"/>
                <a:gd name="connsiteY361" fmla="*/ 704740 h 1166887"/>
                <a:gd name="connsiteX362" fmla="*/ 2460404 w 3024845"/>
                <a:gd name="connsiteY362" fmla="*/ 637725 h 1166887"/>
                <a:gd name="connsiteX363" fmla="*/ 2486751 w 3024845"/>
                <a:gd name="connsiteY363" fmla="*/ 637725 h 1166887"/>
                <a:gd name="connsiteX364" fmla="*/ 2490804 w 3024845"/>
                <a:gd name="connsiteY364" fmla="*/ 633401 h 1166887"/>
                <a:gd name="connsiteX365" fmla="*/ 2498911 w 3024845"/>
                <a:gd name="connsiteY365" fmla="*/ 633401 h 1166887"/>
                <a:gd name="connsiteX366" fmla="*/ 2502964 w 3024845"/>
                <a:gd name="connsiteY366" fmla="*/ 637725 h 1166887"/>
                <a:gd name="connsiteX367" fmla="*/ 2525258 w 3024845"/>
                <a:gd name="connsiteY367" fmla="*/ 637725 h 1166887"/>
                <a:gd name="connsiteX368" fmla="*/ 2525258 w 3024845"/>
                <a:gd name="connsiteY368" fmla="*/ 520989 h 1166887"/>
                <a:gd name="connsiteX369" fmla="*/ 2582005 w 3024845"/>
                <a:gd name="connsiteY369" fmla="*/ 510180 h 1166887"/>
                <a:gd name="connsiteX370" fmla="*/ 2582005 w 3024845"/>
                <a:gd name="connsiteY370" fmla="*/ 511261 h 1166887"/>
                <a:gd name="connsiteX371" fmla="*/ 2582005 w 3024845"/>
                <a:gd name="connsiteY371" fmla="*/ 518827 h 1166887"/>
                <a:gd name="connsiteX372" fmla="*/ 2608352 w 3024845"/>
                <a:gd name="connsiteY372" fmla="*/ 518827 h 1166887"/>
                <a:gd name="connsiteX373" fmla="*/ 2608352 w 3024845"/>
                <a:gd name="connsiteY373" fmla="*/ 773917 h 1166887"/>
                <a:gd name="connsiteX374" fmla="*/ 2630646 w 3024845"/>
                <a:gd name="connsiteY374" fmla="*/ 773917 h 1166887"/>
                <a:gd name="connsiteX375" fmla="*/ 2630646 w 3024845"/>
                <a:gd name="connsiteY375" fmla="*/ 769593 h 1166887"/>
                <a:gd name="connsiteX376" fmla="*/ 2642806 w 3024845"/>
                <a:gd name="connsiteY376" fmla="*/ 769593 h 1166887"/>
                <a:gd name="connsiteX377" fmla="*/ 2642806 w 3024845"/>
                <a:gd name="connsiteY377" fmla="*/ 773917 h 1166887"/>
                <a:gd name="connsiteX378" fmla="*/ 2667126 w 3024845"/>
                <a:gd name="connsiteY378" fmla="*/ 773917 h 1166887"/>
                <a:gd name="connsiteX379" fmla="*/ 2667126 w 3024845"/>
                <a:gd name="connsiteY379" fmla="*/ 760946 h 1166887"/>
                <a:gd name="connsiteX380" fmla="*/ 2695500 w 3024845"/>
                <a:gd name="connsiteY380" fmla="*/ 760946 h 1166887"/>
                <a:gd name="connsiteX381" fmla="*/ 2707660 w 3024845"/>
                <a:gd name="connsiteY381" fmla="*/ 756622 h 1166887"/>
                <a:gd name="connsiteX382" fmla="*/ 2727927 w 3024845"/>
                <a:gd name="connsiteY382" fmla="*/ 760946 h 1166887"/>
                <a:gd name="connsiteX383" fmla="*/ 2727927 w 3024845"/>
                <a:gd name="connsiteY383" fmla="*/ 743652 h 1166887"/>
                <a:gd name="connsiteX384" fmla="*/ 2736034 w 3024845"/>
                <a:gd name="connsiteY384" fmla="*/ 743652 h 1166887"/>
                <a:gd name="connsiteX385" fmla="*/ 2736034 w 3024845"/>
                <a:gd name="connsiteY385" fmla="*/ 730681 h 1166887"/>
                <a:gd name="connsiteX386" fmla="*/ 2792781 w 3024845"/>
                <a:gd name="connsiteY386" fmla="*/ 730681 h 1166887"/>
                <a:gd name="connsiteX387" fmla="*/ 2792781 w 3024845"/>
                <a:gd name="connsiteY387" fmla="*/ 700416 h 1166887"/>
                <a:gd name="connsiteX388" fmla="*/ 2811021 w 3024845"/>
                <a:gd name="connsiteY388" fmla="*/ 700416 h 1166887"/>
                <a:gd name="connsiteX389" fmla="*/ 2811021 w 3024845"/>
                <a:gd name="connsiteY389" fmla="*/ 693931 h 1166887"/>
                <a:gd name="connsiteX390" fmla="*/ 2823181 w 3024845"/>
                <a:gd name="connsiteY390" fmla="*/ 693931 h 1166887"/>
                <a:gd name="connsiteX391" fmla="*/ 2823181 w 3024845"/>
                <a:gd name="connsiteY391" fmla="*/ 700416 h 1166887"/>
                <a:gd name="connsiteX392" fmla="*/ 2839395 w 3024845"/>
                <a:gd name="connsiteY392" fmla="*/ 700416 h 1166887"/>
                <a:gd name="connsiteX393" fmla="*/ 2839395 w 3024845"/>
                <a:gd name="connsiteY393" fmla="*/ 750137 h 1166887"/>
                <a:gd name="connsiteX394" fmla="*/ 2871822 w 3024845"/>
                <a:gd name="connsiteY394" fmla="*/ 750137 h 1166887"/>
                <a:gd name="connsiteX395" fmla="*/ 2871822 w 3024845"/>
                <a:gd name="connsiteY395" fmla="*/ 724196 h 1166887"/>
                <a:gd name="connsiteX396" fmla="*/ 2910329 w 3024845"/>
                <a:gd name="connsiteY396" fmla="*/ 724196 h 1166887"/>
                <a:gd name="connsiteX397" fmla="*/ 2910329 w 3024845"/>
                <a:gd name="connsiteY397" fmla="*/ 693931 h 1166887"/>
                <a:gd name="connsiteX398" fmla="*/ 2958970 w 3024845"/>
                <a:gd name="connsiteY398" fmla="*/ 693931 h 1166887"/>
                <a:gd name="connsiteX399" fmla="*/ 2958970 w 3024845"/>
                <a:gd name="connsiteY399" fmla="*/ 805087 h 1166887"/>
                <a:gd name="connsiteX400" fmla="*/ 2958970 w 3024845"/>
                <a:gd name="connsiteY400" fmla="*/ 818866 h 1166887"/>
                <a:gd name="connsiteX401" fmla="*/ 3024845 w 3024845"/>
                <a:gd name="connsiteY401" fmla="*/ 818866 h 1166887"/>
                <a:gd name="connsiteX402" fmla="*/ 3024845 w 3024845"/>
                <a:gd name="connsiteY402" fmla="*/ 1160647 h 1166887"/>
                <a:gd name="connsiteX403" fmla="*/ 145862 w 3024845"/>
                <a:gd name="connsiteY403" fmla="*/ 1160647 h 1166887"/>
                <a:gd name="connsiteX404" fmla="*/ 2054 w 3024845"/>
                <a:gd name="connsiteY404" fmla="*/ 1166887 h 1166887"/>
                <a:gd name="connsiteX405" fmla="*/ 0 w 3024845"/>
                <a:gd name="connsiteY405" fmla="*/ 724196 h 1166887"/>
                <a:gd name="connsiteX406" fmla="*/ 20267 w 3024845"/>
                <a:gd name="connsiteY406" fmla="*/ 724196 h 1166887"/>
                <a:gd name="connsiteX407" fmla="*/ 20774 w 3024845"/>
                <a:gd name="connsiteY407" fmla="*/ 723115 h 1166887"/>
                <a:gd name="connsiteX408" fmla="*/ 24320 w 3024845"/>
                <a:gd name="connsiteY408" fmla="*/ 715549 h 1166887"/>
                <a:gd name="connsiteX409" fmla="*/ 26094 w 3024845"/>
                <a:gd name="connsiteY409" fmla="*/ 715819 h 1166887"/>
                <a:gd name="connsiteX410" fmla="*/ 38507 w 3024845"/>
                <a:gd name="connsiteY410" fmla="*/ 717710 h 1166887"/>
                <a:gd name="connsiteX411" fmla="*/ 39014 w 3024845"/>
                <a:gd name="connsiteY411" fmla="*/ 719062 h 1166887"/>
                <a:gd name="connsiteX412" fmla="*/ 42560 w 3024845"/>
                <a:gd name="connsiteY412" fmla="*/ 728519 h 1166887"/>
                <a:gd name="connsiteX413" fmla="*/ 68907 w 3024845"/>
                <a:gd name="connsiteY413" fmla="*/ 730681 h 1166887"/>
                <a:gd name="connsiteX414" fmla="*/ 68907 w 3024845"/>
                <a:gd name="connsiteY414" fmla="*/ 607460 h 1166887"/>
                <a:gd name="connsiteX415" fmla="*/ 70934 w 3024845"/>
                <a:gd name="connsiteY415" fmla="*/ 607460 h 1166887"/>
                <a:gd name="connsiteX416" fmla="*/ 85121 w 3024845"/>
                <a:gd name="connsiteY416" fmla="*/ 607460 h 1166887"/>
                <a:gd name="connsiteX417" fmla="*/ 85121 w 3024845"/>
                <a:gd name="connsiteY417" fmla="*/ 471268 h 1166887"/>
                <a:gd name="connsiteX418" fmla="*/ 86894 w 3024845"/>
                <a:gd name="connsiteY418" fmla="*/ 471268 h 1166887"/>
                <a:gd name="connsiteX419" fmla="*/ 99308 w 3024845"/>
                <a:gd name="connsiteY419" fmla="*/ 471268 h 1166887"/>
                <a:gd name="connsiteX420" fmla="*/ 99308 w 3024845"/>
                <a:gd name="connsiteY420" fmla="*/ 356694 h 1166887"/>
                <a:gd name="connsiteX421" fmla="*/ 103361 w 3024845"/>
                <a:gd name="connsiteY421" fmla="*/ 328590 h 1166887"/>
                <a:gd name="connsiteX422" fmla="*/ 105388 w 3024845"/>
                <a:gd name="connsiteY422" fmla="*/ 328590 h 1166887"/>
                <a:gd name="connsiteX423" fmla="*/ 119575 w 3024845"/>
                <a:gd name="connsiteY423" fmla="*/ 328590 h 1166887"/>
                <a:gd name="connsiteX424" fmla="*/ 156055 w 3024845"/>
                <a:gd name="connsiteY424" fmla="*/ 246443 h 1166887"/>
                <a:gd name="connsiteX425" fmla="*/ 160109 w 3024845"/>
                <a:gd name="connsiteY425" fmla="*/ 0 h 116688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8183"/>
                <a:gd name="connsiteY0" fmla="*/ 0 h 1160647"/>
                <a:gd name="connsiteX1" fmla="*/ 162135 w 3028183"/>
                <a:gd name="connsiteY1" fmla="*/ 246443 h 1160647"/>
                <a:gd name="connsiteX2" fmla="*/ 200642 w 3028183"/>
                <a:gd name="connsiteY2" fmla="*/ 326429 h 1160647"/>
                <a:gd name="connsiteX3" fmla="*/ 202669 w 3028183"/>
                <a:gd name="connsiteY3" fmla="*/ 326429 h 1160647"/>
                <a:gd name="connsiteX4" fmla="*/ 216856 w 3028183"/>
                <a:gd name="connsiteY4" fmla="*/ 326429 h 1160647"/>
                <a:gd name="connsiteX5" fmla="*/ 216856 w 3028183"/>
                <a:gd name="connsiteY5" fmla="*/ 350208 h 1160647"/>
                <a:gd name="connsiteX6" fmla="*/ 217363 w 3028183"/>
                <a:gd name="connsiteY6" fmla="*/ 351019 h 1160647"/>
                <a:gd name="connsiteX7" fmla="*/ 220909 w 3028183"/>
                <a:gd name="connsiteY7" fmla="*/ 356694 h 1160647"/>
                <a:gd name="connsiteX8" fmla="*/ 220909 w 3028183"/>
                <a:gd name="connsiteY8" fmla="*/ 471268 h 1160647"/>
                <a:gd name="connsiteX9" fmla="*/ 223189 w 3028183"/>
                <a:gd name="connsiteY9" fmla="*/ 471268 h 1160647"/>
                <a:gd name="connsiteX10" fmla="*/ 239150 w 3028183"/>
                <a:gd name="connsiteY10" fmla="*/ 471268 h 1160647"/>
                <a:gd name="connsiteX11" fmla="*/ 239150 w 3028183"/>
                <a:gd name="connsiteY11" fmla="*/ 611783 h 1160647"/>
                <a:gd name="connsiteX12" fmla="*/ 240670 w 3028183"/>
                <a:gd name="connsiteY12" fmla="*/ 611513 h 1160647"/>
                <a:gd name="connsiteX13" fmla="*/ 251310 w 3028183"/>
                <a:gd name="connsiteY13" fmla="*/ 609622 h 1160647"/>
                <a:gd name="connsiteX14" fmla="*/ 249283 w 3028183"/>
                <a:gd name="connsiteY14" fmla="*/ 698254 h 1160647"/>
                <a:gd name="connsiteX15" fmla="*/ 250803 w 3028183"/>
                <a:gd name="connsiteY15" fmla="*/ 698525 h 1160647"/>
                <a:gd name="connsiteX16" fmla="*/ 261443 w 3028183"/>
                <a:gd name="connsiteY16" fmla="*/ 700416 h 1160647"/>
                <a:gd name="connsiteX17" fmla="*/ 261696 w 3028183"/>
                <a:gd name="connsiteY17" fmla="*/ 701227 h 1160647"/>
                <a:gd name="connsiteX18" fmla="*/ 263470 w 3028183"/>
                <a:gd name="connsiteY18" fmla="*/ 706902 h 1160647"/>
                <a:gd name="connsiteX19" fmla="*/ 264230 w 3028183"/>
                <a:gd name="connsiteY19" fmla="*/ 704470 h 1160647"/>
                <a:gd name="connsiteX20" fmla="*/ 269550 w 3028183"/>
                <a:gd name="connsiteY20" fmla="*/ 687446 h 1160647"/>
                <a:gd name="connsiteX21" fmla="*/ 271323 w 3028183"/>
                <a:gd name="connsiteY21" fmla="*/ 687446 h 1160647"/>
                <a:gd name="connsiteX22" fmla="*/ 283737 w 3028183"/>
                <a:gd name="connsiteY22" fmla="*/ 687446 h 1160647"/>
                <a:gd name="connsiteX23" fmla="*/ 283737 w 3028183"/>
                <a:gd name="connsiteY23" fmla="*/ 719872 h 1160647"/>
                <a:gd name="connsiteX24" fmla="*/ 284750 w 3028183"/>
                <a:gd name="connsiteY24" fmla="*/ 720413 h 1160647"/>
                <a:gd name="connsiteX25" fmla="*/ 291844 w 3028183"/>
                <a:gd name="connsiteY25" fmla="*/ 724196 h 1160647"/>
                <a:gd name="connsiteX26" fmla="*/ 291844 w 3028183"/>
                <a:gd name="connsiteY26" fmla="*/ 725547 h 1160647"/>
                <a:gd name="connsiteX27" fmla="*/ 291844 w 3028183"/>
                <a:gd name="connsiteY27" fmla="*/ 735005 h 1160647"/>
                <a:gd name="connsiteX28" fmla="*/ 336431 w 3028183"/>
                <a:gd name="connsiteY28" fmla="*/ 735005 h 1160647"/>
                <a:gd name="connsiteX29" fmla="*/ 336431 w 3028183"/>
                <a:gd name="connsiteY29" fmla="*/ 736086 h 1160647"/>
                <a:gd name="connsiteX30" fmla="*/ 336431 w 3028183"/>
                <a:gd name="connsiteY30" fmla="*/ 743652 h 1160647"/>
                <a:gd name="connsiteX31" fmla="*/ 338457 w 3028183"/>
                <a:gd name="connsiteY31" fmla="*/ 743652 h 1160647"/>
                <a:gd name="connsiteX32" fmla="*/ 352644 w 3028183"/>
                <a:gd name="connsiteY32" fmla="*/ 743652 h 1160647"/>
                <a:gd name="connsiteX33" fmla="*/ 352644 w 3028183"/>
                <a:gd name="connsiteY33" fmla="*/ 713387 h 1160647"/>
                <a:gd name="connsiteX34" fmla="*/ 397231 w 3028183"/>
                <a:gd name="connsiteY34" fmla="*/ 713387 h 1160647"/>
                <a:gd name="connsiteX35" fmla="*/ 397231 w 3028183"/>
                <a:gd name="connsiteY35" fmla="*/ 712036 h 1160647"/>
                <a:gd name="connsiteX36" fmla="*/ 397231 w 3028183"/>
                <a:gd name="connsiteY36" fmla="*/ 702578 h 1160647"/>
                <a:gd name="connsiteX37" fmla="*/ 398245 w 3028183"/>
                <a:gd name="connsiteY37" fmla="*/ 702578 h 1160647"/>
                <a:gd name="connsiteX38" fmla="*/ 405338 w 3028183"/>
                <a:gd name="connsiteY38" fmla="*/ 702578 h 1160647"/>
                <a:gd name="connsiteX39" fmla="*/ 405338 w 3028183"/>
                <a:gd name="connsiteY39" fmla="*/ 700687 h 1160647"/>
                <a:gd name="connsiteX40" fmla="*/ 405338 w 3028183"/>
                <a:gd name="connsiteY40" fmla="*/ 687446 h 1160647"/>
                <a:gd name="connsiteX41" fmla="*/ 406098 w 3028183"/>
                <a:gd name="connsiteY41" fmla="*/ 687446 h 1160647"/>
                <a:gd name="connsiteX42" fmla="*/ 411418 w 3028183"/>
                <a:gd name="connsiteY42" fmla="*/ 687446 h 1160647"/>
                <a:gd name="connsiteX43" fmla="*/ 411418 w 3028183"/>
                <a:gd name="connsiteY43" fmla="*/ 686365 h 1160647"/>
                <a:gd name="connsiteX44" fmla="*/ 411418 w 3028183"/>
                <a:gd name="connsiteY44" fmla="*/ 678798 h 1160647"/>
                <a:gd name="connsiteX45" fmla="*/ 413445 w 3028183"/>
                <a:gd name="connsiteY45" fmla="*/ 678798 h 1160647"/>
                <a:gd name="connsiteX46" fmla="*/ 427632 w 3028183"/>
                <a:gd name="connsiteY46" fmla="*/ 678798 h 1160647"/>
                <a:gd name="connsiteX47" fmla="*/ 427632 w 3028183"/>
                <a:gd name="connsiteY47" fmla="*/ 679879 h 1160647"/>
                <a:gd name="connsiteX48" fmla="*/ 427632 w 3028183"/>
                <a:gd name="connsiteY48" fmla="*/ 687446 h 1160647"/>
                <a:gd name="connsiteX49" fmla="*/ 449925 w 3028183"/>
                <a:gd name="connsiteY49" fmla="*/ 687446 h 1160647"/>
                <a:gd name="connsiteX50" fmla="*/ 449925 w 3028183"/>
                <a:gd name="connsiteY50" fmla="*/ 685554 h 1160647"/>
                <a:gd name="connsiteX51" fmla="*/ 449925 w 3028183"/>
                <a:gd name="connsiteY51" fmla="*/ 672313 h 1160647"/>
                <a:gd name="connsiteX52" fmla="*/ 451699 w 3028183"/>
                <a:gd name="connsiteY52" fmla="*/ 672313 h 1160647"/>
                <a:gd name="connsiteX53" fmla="*/ 464112 w 3028183"/>
                <a:gd name="connsiteY53" fmla="*/ 672313 h 1160647"/>
                <a:gd name="connsiteX54" fmla="*/ 464112 w 3028183"/>
                <a:gd name="connsiteY54" fmla="*/ 696093 h 1160647"/>
                <a:gd name="connsiteX55" fmla="*/ 465126 w 3028183"/>
                <a:gd name="connsiteY55" fmla="*/ 696093 h 1160647"/>
                <a:gd name="connsiteX56" fmla="*/ 472219 w 3028183"/>
                <a:gd name="connsiteY56" fmla="*/ 696093 h 1160647"/>
                <a:gd name="connsiteX57" fmla="*/ 472219 w 3028183"/>
                <a:gd name="connsiteY57" fmla="*/ 695012 h 1160647"/>
                <a:gd name="connsiteX58" fmla="*/ 472219 w 3028183"/>
                <a:gd name="connsiteY58" fmla="*/ 687446 h 1160647"/>
                <a:gd name="connsiteX59" fmla="*/ 473992 w 3028183"/>
                <a:gd name="connsiteY59" fmla="*/ 687446 h 1160647"/>
                <a:gd name="connsiteX60" fmla="*/ 486406 w 3028183"/>
                <a:gd name="connsiteY60" fmla="*/ 687446 h 1160647"/>
                <a:gd name="connsiteX61" fmla="*/ 486406 w 3028183"/>
                <a:gd name="connsiteY61" fmla="*/ 713387 h 1160647"/>
                <a:gd name="connsiteX62" fmla="*/ 488433 w 3028183"/>
                <a:gd name="connsiteY62" fmla="*/ 713387 h 1160647"/>
                <a:gd name="connsiteX63" fmla="*/ 502619 w 3028183"/>
                <a:gd name="connsiteY63" fmla="*/ 713387 h 1160647"/>
                <a:gd name="connsiteX64" fmla="*/ 502619 w 3028183"/>
                <a:gd name="connsiteY64" fmla="*/ 715008 h 1160647"/>
                <a:gd name="connsiteX65" fmla="*/ 502619 w 3028183"/>
                <a:gd name="connsiteY65" fmla="*/ 726358 h 1160647"/>
                <a:gd name="connsiteX66" fmla="*/ 503379 w 3028183"/>
                <a:gd name="connsiteY66" fmla="*/ 726358 h 1160647"/>
                <a:gd name="connsiteX67" fmla="*/ 508700 w 3028183"/>
                <a:gd name="connsiteY67" fmla="*/ 726358 h 1160647"/>
                <a:gd name="connsiteX68" fmla="*/ 508700 w 3028183"/>
                <a:gd name="connsiteY68" fmla="*/ 725547 h 1160647"/>
                <a:gd name="connsiteX69" fmla="*/ 508700 w 3028183"/>
                <a:gd name="connsiteY69" fmla="*/ 719872 h 1160647"/>
                <a:gd name="connsiteX70" fmla="*/ 539100 w 3028183"/>
                <a:gd name="connsiteY70" fmla="*/ 719872 h 1160647"/>
                <a:gd name="connsiteX71" fmla="*/ 539100 w 3028183"/>
                <a:gd name="connsiteY71" fmla="*/ 743652 h 1160647"/>
                <a:gd name="connsiteX72" fmla="*/ 540113 w 3028183"/>
                <a:gd name="connsiteY72" fmla="*/ 743652 h 1160647"/>
                <a:gd name="connsiteX73" fmla="*/ 547207 w 3028183"/>
                <a:gd name="connsiteY73" fmla="*/ 743652 h 1160647"/>
                <a:gd name="connsiteX74" fmla="*/ 547207 w 3028183"/>
                <a:gd name="connsiteY74" fmla="*/ 744733 h 1160647"/>
                <a:gd name="connsiteX75" fmla="*/ 547207 w 3028183"/>
                <a:gd name="connsiteY75" fmla="*/ 752299 h 1160647"/>
                <a:gd name="connsiteX76" fmla="*/ 547967 w 3028183"/>
                <a:gd name="connsiteY76" fmla="*/ 752299 h 1160647"/>
                <a:gd name="connsiteX77" fmla="*/ 553287 w 3028183"/>
                <a:gd name="connsiteY77" fmla="*/ 752299 h 1160647"/>
                <a:gd name="connsiteX78" fmla="*/ 553287 w 3028183"/>
                <a:gd name="connsiteY78" fmla="*/ 750137 h 1160647"/>
                <a:gd name="connsiteX79" fmla="*/ 553287 w 3028183"/>
                <a:gd name="connsiteY79" fmla="*/ 735005 h 1160647"/>
                <a:gd name="connsiteX80" fmla="*/ 554300 w 3028183"/>
                <a:gd name="connsiteY80" fmla="*/ 735005 h 1160647"/>
                <a:gd name="connsiteX81" fmla="*/ 561394 w 3028183"/>
                <a:gd name="connsiteY81" fmla="*/ 735005 h 1160647"/>
                <a:gd name="connsiteX82" fmla="*/ 561394 w 3028183"/>
                <a:gd name="connsiteY82" fmla="*/ 736086 h 1160647"/>
                <a:gd name="connsiteX83" fmla="*/ 561394 w 3028183"/>
                <a:gd name="connsiteY83" fmla="*/ 743652 h 1160647"/>
                <a:gd name="connsiteX84" fmla="*/ 566714 w 3028183"/>
                <a:gd name="connsiteY84" fmla="*/ 741659 h 1160647"/>
                <a:gd name="connsiteX85" fmla="*/ 567474 w 3028183"/>
                <a:gd name="connsiteY85" fmla="*/ 740679 h 1160647"/>
                <a:gd name="connsiteX86" fmla="*/ 567474 w 3028183"/>
                <a:gd name="connsiteY86" fmla="*/ 735005 h 1160647"/>
                <a:gd name="connsiteX87" fmla="*/ 605981 w 3028183"/>
                <a:gd name="connsiteY87" fmla="*/ 735005 h 1160647"/>
                <a:gd name="connsiteX88" fmla="*/ 605981 w 3028183"/>
                <a:gd name="connsiteY88" fmla="*/ 758784 h 1160647"/>
                <a:gd name="connsiteX89" fmla="*/ 608007 w 3028183"/>
                <a:gd name="connsiteY89" fmla="*/ 758784 h 1160647"/>
                <a:gd name="connsiteX90" fmla="*/ 622194 w 3028183"/>
                <a:gd name="connsiteY90" fmla="*/ 758784 h 1160647"/>
                <a:gd name="connsiteX91" fmla="*/ 622194 w 3028183"/>
                <a:gd name="connsiteY91" fmla="*/ 759865 h 1160647"/>
                <a:gd name="connsiteX92" fmla="*/ 622194 w 3028183"/>
                <a:gd name="connsiteY92" fmla="*/ 767431 h 1160647"/>
                <a:gd name="connsiteX93" fmla="*/ 623968 w 3028183"/>
                <a:gd name="connsiteY93" fmla="*/ 767431 h 1160647"/>
                <a:gd name="connsiteX94" fmla="*/ 636381 w 3028183"/>
                <a:gd name="connsiteY94" fmla="*/ 767431 h 1160647"/>
                <a:gd name="connsiteX95" fmla="*/ 636381 w 3028183"/>
                <a:gd name="connsiteY95" fmla="*/ 743652 h 1160647"/>
                <a:gd name="connsiteX96" fmla="*/ 637394 w 3028183"/>
                <a:gd name="connsiteY96" fmla="*/ 743652 h 1160647"/>
                <a:gd name="connsiteX97" fmla="*/ 644488 w 3028183"/>
                <a:gd name="connsiteY97" fmla="*/ 743652 h 1160647"/>
                <a:gd name="connsiteX98" fmla="*/ 644488 w 3028183"/>
                <a:gd name="connsiteY98" fmla="*/ 711225 h 1160647"/>
                <a:gd name="connsiteX99" fmla="*/ 645501 w 3028183"/>
                <a:gd name="connsiteY99" fmla="*/ 711225 h 1160647"/>
                <a:gd name="connsiteX100" fmla="*/ 652595 w 3028183"/>
                <a:gd name="connsiteY100" fmla="*/ 711225 h 1160647"/>
                <a:gd name="connsiteX101" fmla="*/ 652595 w 3028183"/>
                <a:gd name="connsiteY101" fmla="*/ 709334 h 1160647"/>
                <a:gd name="connsiteX102" fmla="*/ 652595 w 3028183"/>
                <a:gd name="connsiteY102" fmla="*/ 696093 h 1160647"/>
                <a:gd name="connsiteX103" fmla="*/ 651328 w 3028183"/>
                <a:gd name="connsiteY103" fmla="*/ 694471 h 1160647"/>
                <a:gd name="connsiteX104" fmla="*/ 656648 w 3028183"/>
                <a:gd name="connsiteY104" fmla="*/ 683122 h 1160647"/>
                <a:gd name="connsiteX105" fmla="*/ 664755 w 3028183"/>
                <a:gd name="connsiteY105" fmla="*/ 711225 h 1160647"/>
                <a:gd name="connsiteX106" fmla="*/ 665515 w 3028183"/>
                <a:gd name="connsiteY106" fmla="*/ 711225 h 1160647"/>
                <a:gd name="connsiteX107" fmla="*/ 670835 w 3028183"/>
                <a:gd name="connsiteY107" fmla="*/ 711225 h 1160647"/>
                <a:gd name="connsiteX108" fmla="*/ 670835 w 3028183"/>
                <a:gd name="connsiteY108" fmla="*/ 605298 h 1160647"/>
                <a:gd name="connsiteX109" fmla="*/ 672355 w 3028183"/>
                <a:gd name="connsiteY109" fmla="*/ 605298 h 1160647"/>
                <a:gd name="connsiteX110" fmla="*/ 682995 w 3028183"/>
                <a:gd name="connsiteY110" fmla="*/ 605298 h 1160647"/>
                <a:gd name="connsiteX111" fmla="*/ 682995 w 3028183"/>
                <a:gd name="connsiteY111" fmla="*/ 557739 h 1160647"/>
                <a:gd name="connsiteX112" fmla="*/ 709342 w 3028183"/>
                <a:gd name="connsiteY112" fmla="*/ 557739 h 1160647"/>
                <a:gd name="connsiteX113" fmla="*/ 709342 w 3028183"/>
                <a:gd name="connsiteY113" fmla="*/ 536121 h 1160647"/>
                <a:gd name="connsiteX114" fmla="*/ 743796 w 3028183"/>
                <a:gd name="connsiteY114" fmla="*/ 536121 h 1160647"/>
                <a:gd name="connsiteX115" fmla="*/ 743796 w 3028183"/>
                <a:gd name="connsiteY115" fmla="*/ 538553 h 1160647"/>
                <a:gd name="connsiteX116" fmla="*/ 743796 w 3028183"/>
                <a:gd name="connsiteY116" fmla="*/ 555577 h 1160647"/>
                <a:gd name="connsiteX117" fmla="*/ 746076 w 3028183"/>
                <a:gd name="connsiteY117" fmla="*/ 555577 h 1160647"/>
                <a:gd name="connsiteX118" fmla="*/ 762036 w 3028183"/>
                <a:gd name="connsiteY118" fmla="*/ 555577 h 1160647"/>
                <a:gd name="connsiteX119" fmla="*/ 762036 w 3028183"/>
                <a:gd name="connsiteY119" fmla="*/ 603136 h 1160647"/>
                <a:gd name="connsiteX120" fmla="*/ 763049 w 3028183"/>
                <a:gd name="connsiteY120" fmla="*/ 603136 h 1160647"/>
                <a:gd name="connsiteX121" fmla="*/ 770143 w 3028183"/>
                <a:gd name="connsiteY121" fmla="*/ 603136 h 1160647"/>
                <a:gd name="connsiteX122" fmla="*/ 784330 w 3028183"/>
                <a:gd name="connsiteY122" fmla="*/ 607460 h 1160647"/>
                <a:gd name="connsiteX123" fmla="*/ 784330 w 3028183"/>
                <a:gd name="connsiteY123" fmla="*/ 646372 h 1160647"/>
                <a:gd name="connsiteX124" fmla="*/ 785343 w 3028183"/>
                <a:gd name="connsiteY124" fmla="*/ 646372 h 1160647"/>
                <a:gd name="connsiteX125" fmla="*/ 792436 w 3028183"/>
                <a:gd name="connsiteY125" fmla="*/ 646372 h 1160647"/>
                <a:gd name="connsiteX126" fmla="*/ 792436 w 3028183"/>
                <a:gd name="connsiteY126" fmla="*/ 647993 h 1160647"/>
                <a:gd name="connsiteX127" fmla="*/ 792436 w 3028183"/>
                <a:gd name="connsiteY127" fmla="*/ 659342 h 1160647"/>
                <a:gd name="connsiteX128" fmla="*/ 794463 w 3028183"/>
                <a:gd name="connsiteY128" fmla="*/ 659342 h 1160647"/>
                <a:gd name="connsiteX129" fmla="*/ 808650 w 3028183"/>
                <a:gd name="connsiteY129" fmla="*/ 659342 h 1160647"/>
                <a:gd name="connsiteX130" fmla="*/ 814730 w 3028183"/>
                <a:gd name="connsiteY130" fmla="*/ 665828 h 1160647"/>
                <a:gd name="connsiteX131" fmla="*/ 814730 w 3028183"/>
                <a:gd name="connsiteY131" fmla="*/ 687446 h 1160647"/>
                <a:gd name="connsiteX132" fmla="*/ 817010 w 3028183"/>
                <a:gd name="connsiteY132" fmla="*/ 687446 h 1160647"/>
                <a:gd name="connsiteX133" fmla="*/ 832970 w 3028183"/>
                <a:gd name="connsiteY133" fmla="*/ 687446 h 1160647"/>
                <a:gd name="connsiteX134" fmla="*/ 832970 w 3028183"/>
                <a:gd name="connsiteY134" fmla="*/ 688526 h 1160647"/>
                <a:gd name="connsiteX135" fmla="*/ 832970 w 3028183"/>
                <a:gd name="connsiteY135" fmla="*/ 696093 h 1160647"/>
                <a:gd name="connsiteX136" fmla="*/ 834237 w 3028183"/>
                <a:gd name="connsiteY136" fmla="*/ 696093 h 1160647"/>
                <a:gd name="connsiteX137" fmla="*/ 843104 w 3028183"/>
                <a:gd name="connsiteY137" fmla="*/ 696093 h 1160647"/>
                <a:gd name="connsiteX138" fmla="*/ 843104 w 3028183"/>
                <a:gd name="connsiteY138" fmla="*/ 698254 h 1160647"/>
                <a:gd name="connsiteX139" fmla="*/ 843104 w 3028183"/>
                <a:gd name="connsiteY139" fmla="*/ 713387 h 1160647"/>
                <a:gd name="connsiteX140" fmla="*/ 847157 w 3028183"/>
                <a:gd name="connsiteY140" fmla="*/ 711495 h 1160647"/>
                <a:gd name="connsiteX141" fmla="*/ 847157 w 3028183"/>
                <a:gd name="connsiteY141" fmla="*/ 698254 h 1160647"/>
                <a:gd name="connsiteX142" fmla="*/ 848170 w 3028183"/>
                <a:gd name="connsiteY142" fmla="*/ 698254 h 1160647"/>
                <a:gd name="connsiteX143" fmla="*/ 855264 w 3028183"/>
                <a:gd name="connsiteY143" fmla="*/ 698254 h 1160647"/>
                <a:gd name="connsiteX144" fmla="*/ 855264 w 3028183"/>
                <a:gd name="connsiteY144" fmla="*/ 699876 h 1160647"/>
                <a:gd name="connsiteX145" fmla="*/ 855264 w 3028183"/>
                <a:gd name="connsiteY145" fmla="*/ 711225 h 1160647"/>
                <a:gd name="connsiteX146" fmla="*/ 856024 w 3028183"/>
                <a:gd name="connsiteY146" fmla="*/ 711225 h 1160647"/>
                <a:gd name="connsiteX147" fmla="*/ 861344 w 3028183"/>
                <a:gd name="connsiteY147" fmla="*/ 711225 h 1160647"/>
                <a:gd name="connsiteX148" fmla="*/ 909984 w 3028183"/>
                <a:gd name="connsiteY148" fmla="*/ 706902 h 1160647"/>
                <a:gd name="connsiteX149" fmla="*/ 909984 w 3028183"/>
                <a:gd name="connsiteY149" fmla="*/ 708253 h 1160647"/>
                <a:gd name="connsiteX150" fmla="*/ 909984 w 3028183"/>
                <a:gd name="connsiteY150" fmla="*/ 717710 h 1160647"/>
                <a:gd name="connsiteX151" fmla="*/ 910744 w 3028183"/>
                <a:gd name="connsiteY151" fmla="*/ 717710 h 1160647"/>
                <a:gd name="connsiteX152" fmla="*/ 916065 w 3028183"/>
                <a:gd name="connsiteY152" fmla="*/ 717710 h 1160647"/>
                <a:gd name="connsiteX153" fmla="*/ 916065 w 3028183"/>
                <a:gd name="connsiteY153" fmla="*/ 719872 h 1160647"/>
                <a:gd name="connsiteX154" fmla="*/ 916065 w 3028183"/>
                <a:gd name="connsiteY154" fmla="*/ 735005 h 1160647"/>
                <a:gd name="connsiteX155" fmla="*/ 918091 w 3028183"/>
                <a:gd name="connsiteY155" fmla="*/ 733654 h 1160647"/>
                <a:gd name="connsiteX156" fmla="*/ 932278 w 3028183"/>
                <a:gd name="connsiteY156" fmla="*/ 724196 h 1160647"/>
                <a:gd name="connsiteX157" fmla="*/ 938358 w 3028183"/>
                <a:gd name="connsiteY157" fmla="*/ 683122 h 1160647"/>
                <a:gd name="connsiteX158" fmla="*/ 939118 w 3028183"/>
                <a:gd name="connsiteY158" fmla="*/ 682852 h 1160647"/>
                <a:gd name="connsiteX159" fmla="*/ 944438 w 3028183"/>
                <a:gd name="connsiteY159" fmla="*/ 680960 h 1160647"/>
                <a:gd name="connsiteX160" fmla="*/ 946465 w 3028183"/>
                <a:gd name="connsiteY160" fmla="*/ 611783 h 1160647"/>
                <a:gd name="connsiteX161" fmla="*/ 948492 w 3028183"/>
                <a:gd name="connsiteY161" fmla="*/ 680960 h 1160647"/>
                <a:gd name="connsiteX162" fmla="*/ 949252 w 3028183"/>
                <a:gd name="connsiteY162" fmla="*/ 681230 h 1160647"/>
                <a:gd name="connsiteX163" fmla="*/ 954572 w 3028183"/>
                <a:gd name="connsiteY163" fmla="*/ 683122 h 1160647"/>
                <a:gd name="connsiteX164" fmla="*/ 954572 w 3028183"/>
                <a:gd name="connsiteY164" fmla="*/ 596651 h 1160647"/>
                <a:gd name="connsiteX165" fmla="*/ 958625 w 3028183"/>
                <a:gd name="connsiteY165" fmla="*/ 564224 h 1160647"/>
                <a:gd name="connsiteX166" fmla="*/ 997132 w 3028183"/>
                <a:gd name="connsiteY166" fmla="*/ 564224 h 1160647"/>
                <a:gd name="connsiteX167" fmla="*/ 997132 w 3028183"/>
                <a:gd name="connsiteY167" fmla="*/ 596651 h 1160647"/>
                <a:gd name="connsiteX168" fmla="*/ 997892 w 3028183"/>
                <a:gd name="connsiteY168" fmla="*/ 596651 h 1160647"/>
                <a:gd name="connsiteX169" fmla="*/ 1003212 w 3028183"/>
                <a:gd name="connsiteY169" fmla="*/ 596651 h 1160647"/>
                <a:gd name="connsiteX170" fmla="*/ 1003212 w 3028183"/>
                <a:gd name="connsiteY170" fmla="*/ 514503 h 1160647"/>
                <a:gd name="connsiteX171" fmla="*/ 1004986 w 3028183"/>
                <a:gd name="connsiteY171" fmla="*/ 514503 h 1160647"/>
                <a:gd name="connsiteX172" fmla="*/ 1017399 w 3028183"/>
                <a:gd name="connsiteY172" fmla="*/ 514503 h 1160647"/>
                <a:gd name="connsiteX173" fmla="*/ 1017399 w 3028183"/>
                <a:gd name="connsiteY173" fmla="*/ 512612 h 1160647"/>
                <a:gd name="connsiteX174" fmla="*/ 1017399 w 3028183"/>
                <a:gd name="connsiteY174" fmla="*/ 499371 h 1160647"/>
                <a:gd name="connsiteX175" fmla="*/ 1039693 w 3028183"/>
                <a:gd name="connsiteY175" fmla="*/ 499371 h 1160647"/>
                <a:gd name="connsiteX176" fmla="*/ 1039693 w 3028183"/>
                <a:gd name="connsiteY176" fmla="*/ 498290 h 1160647"/>
                <a:gd name="connsiteX177" fmla="*/ 1039693 w 3028183"/>
                <a:gd name="connsiteY177" fmla="*/ 490724 h 1160647"/>
                <a:gd name="connsiteX178" fmla="*/ 1041466 w 3028183"/>
                <a:gd name="connsiteY178" fmla="*/ 490724 h 1160647"/>
                <a:gd name="connsiteX179" fmla="*/ 1053880 w 3028183"/>
                <a:gd name="connsiteY179" fmla="*/ 490724 h 1160647"/>
                <a:gd name="connsiteX180" fmla="*/ 1053880 w 3028183"/>
                <a:gd name="connsiteY180" fmla="*/ 491805 h 1160647"/>
                <a:gd name="connsiteX181" fmla="*/ 1053880 w 3028183"/>
                <a:gd name="connsiteY181" fmla="*/ 499371 h 1160647"/>
                <a:gd name="connsiteX182" fmla="*/ 1054640 w 3028183"/>
                <a:gd name="connsiteY182" fmla="*/ 499371 h 1160647"/>
                <a:gd name="connsiteX183" fmla="*/ 1059960 w 3028183"/>
                <a:gd name="connsiteY183" fmla="*/ 499371 h 1160647"/>
                <a:gd name="connsiteX184" fmla="*/ 1070093 w 3028183"/>
                <a:gd name="connsiteY184" fmla="*/ 495047 h 1160647"/>
                <a:gd name="connsiteX185" fmla="*/ 1074146 w 3028183"/>
                <a:gd name="connsiteY185" fmla="*/ 498290 h 1160647"/>
                <a:gd name="connsiteX186" fmla="*/ 1074146 w 3028183"/>
                <a:gd name="connsiteY186" fmla="*/ 490724 h 1160647"/>
                <a:gd name="connsiteX187" fmla="*/ 1076426 w 3028183"/>
                <a:gd name="connsiteY187" fmla="*/ 490724 h 1160647"/>
                <a:gd name="connsiteX188" fmla="*/ 1092387 w 3028183"/>
                <a:gd name="connsiteY188" fmla="*/ 490724 h 1160647"/>
                <a:gd name="connsiteX189" fmla="*/ 1092387 w 3028183"/>
                <a:gd name="connsiteY189" fmla="*/ 491805 h 1160647"/>
                <a:gd name="connsiteX190" fmla="*/ 1092387 w 3028183"/>
                <a:gd name="connsiteY190" fmla="*/ 499371 h 1160647"/>
                <a:gd name="connsiteX191" fmla="*/ 1122787 w 3028183"/>
                <a:gd name="connsiteY191" fmla="*/ 499371 h 1160647"/>
                <a:gd name="connsiteX192" fmla="*/ 1122787 w 3028183"/>
                <a:gd name="connsiteY192" fmla="*/ 500992 h 1160647"/>
                <a:gd name="connsiteX193" fmla="*/ 1122787 w 3028183"/>
                <a:gd name="connsiteY193" fmla="*/ 512342 h 1160647"/>
                <a:gd name="connsiteX194" fmla="*/ 1149134 w 3028183"/>
                <a:gd name="connsiteY194" fmla="*/ 512342 h 1160647"/>
                <a:gd name="connsiteX195" fmla="*/ 1149134 w 3028183"/>
                <a:gd name="connsiteY195" fmla="*/ 542606 h 1160647"/>
                <a:gd name="connsiteX196" fmla="*/ 1149894 w 3028183"/>
                <a:gd name="connsiteY196" fmla="*/ 542606 h 1160647"/>
                <a:gd name="connsiteX197" fmla="*/ 1155214 w 3028183"/>
                <a:gd name="connsiteY197" fmla="*/ 542606 h 1160647"/>
                <a:gd name="connsiteX198" fmla="*/ 1155214 w 3028183"/>
                <a:gd name="connsiteY198" fmla="*/ 543687 h 1160647"/>
                <a:gd name="connsiteX199" fmla="*/ 1155214 w 3028183"/>
                <a:gd name="connsiteY199" fmla="*/ 551254 h 1160647"/>
                <a:gd name="connsiteX200" fmla="*/ 1159268 w 3028183"/>
                <a:gd name="connsiteY200" fmla="*/ 581518 h 1160647"/>
                <a:gd name="connsiteX201" fmla="*/ 1160028 w 3028183"/>
                <a:gd name="connsiteY201" fmla="*/ 581518 h 1160647"/>
                <a:gd name="connsiteX202" fmla="*/ 1165348 w 3028183"/>
                <a:gd name="connsiteY202" fmla="*/ 581518 h 1160647"/>
                <a:gd name="connsiteX203" fmla="*/ 1165348 w 3028183"/>
                <a:gd name="connsiteY203" fmla="*/ 582329 h 1160647"/>
                <a:gd name="connsiteX204" fmla="*/ 1165348 w 3028183"/>
                <a:gd name="connsiteY204" fmla="*/ 588004 h 1160647"/>
                <a:gd name="connsiteX205" fmla="*/ 1166361 w 3028183"/>
                <a:gd name="connsiteY205" fmla="*/ 588004 h 1160647"/>
                <a:gd name="connsiteX206" fmla="*/ 1173454 w 3028183"/>
                <a:gd name="connsiteY206" fmla="*/ 588004 h 1160647"/>
                <a:gd name="connsiteX207" fmla="*/ 1173454 w 3028183"/>
                <a:gd name="connsiteY207" fmla="*/ 618269 h 1160647"/>
                <a:gd name="connsiteX208" fmla="*/ 1175481 w 3028183"/>
                <a:gd name="connsiteY208" fmla="*/ 618269 h 1160647"/>
                <a:gd name="connsiteX209" fmla="*/ 1189668 w 3028183"/>
                <a:gd name="connsiteY209" fmla="*/ 618269 h 1160647"/>
                <a:gd name="connsiteX210" fmla="*/ 1189668 w 3028183"/>
                <a:gd name="connsiteY210" fmla="*/ 642048 h 1160647"/>
                <a:gd name="connsiteX211" fmla="*/ 1191695 w 3028183"/>
                <a:gd name="connsiteY211" fmla="*/ 643669 h 1160647"/>
                <a:gd name="connsiteX212" fmla="*/ 1191695 w 3028183"/>
                <a:gd name="connsiteY212" fmla="*/ 655019 h 1160647"/>
                <a:gd name="connsiteX213" fmla="*/ 1192455 w 3028183"/>
                <a:gd name="connsiteY213" fmla="*/ 655019 h 1160647"/>
                <a:gd name="connsiteX214" fmla="*/ 1197775 w 3028183"/>
                <a:gd name="connsiteY214" fmla="*/ 655019 h 1160647"/>
                <a:gd name="connsiteX215" fmla="*/ 1197775 w 3028183"/>
                <a:gd name="connsiteY215" fmla="*/ 678798 h 1160647"/>
                <a:gd name="connsiteX216" fmla="*/ 1199041 w 3028183"/>
                <a:gd name="connsiteY216" fmla="*/ 678798 h 1160647"/>
                <a:gd name="connsiteX217" fmla="*/ 1207908 w 3028183"/>
                <a:gd name="connsiteY217" fmla="*/ 678798 h 1160647"/>
                <a:gd name="connsiteX218" fmla="*/ 1209935 w 3028183"/>
                <a:gd name="connsiteY218" fmla="*/ 682852 h 1160647"/>
                <a:gd name="connsiteX219" fmla="*/ 1209935 w 3028183"/>
                <a:gd name="connsiteY219" fmla="*/ 696093 h 1160647"/>
                <a:gd name="connsiteX220" fmla="*/ 1211455 w 3028183"/>
                <a:gd name="connsiteY220" fmla="*/ 694201 h 1160647"/>
                <a:gd name="connsiteX221" fmla="*/ 1222095 w 3028183"/>
                <a:gd name="connsiteY221" fmla="*/ 680960 h 1160647"/>
                <a:gd name="connsiteX222" fmla="*/ 1250469 w 3028183"/>
                <a:gd name="connsiteY222" fmla="*/ 680960 h 1160647"/>
                <a:gd name="connsiteX223" fmla="*/ 1250469 w 3028183"/>
                <a:gd name="connsiteY223" fmla="*/ 767431 h 1160647"/>
                <a:gd name="connsiteX224" fmla="*/ 1251229 w 3028183"/>
                <a:gd name="connsiteY224" fmla="*/ 767431 h 1160647"/>
                <a:gd name="connsiteX225" fmla="*/ 1256549 w 3028183"/>
                <a:gd name="connsiteY225" fmla="*/ 767431 h 1160647"/>
                <a:gd name="connsiteX226" fmla="*/ 1257309 w 3028183"/>
                <a:gd name="connsiteY226" fmla="*/ 766080 h 1160647"/>
                <a:gd name="connsiteX227" fmla="*/ 1262629 w 3028183"/>
                <a:gd name="connsiteY227" fmla="*/ 756622 h 1160647"/>
                <a:gd name="connsiteX228" fmla="*/ 1262629 w 3028183"/>
                <a:gd name="connsiteY228" fmla="*/ 758514 h 1160647"/>
                <a:gd name="connsiteX229" fmla="*/ 1262629 w 3028183"/>
                <a:gd name="connsiteY229" fmla="*/ 771755 h 1160647"/>
                <a:gd name="connsiteX230" fmla="*/ 1266682 w 3028183"/>
                <a:gd name="connsiteY230" fmla="*/ 726358 h 1160647"/>
                <a:gd name="connsiteX231" fmla="*/ 1267442 w 3028183"/>
                <a:gd name="connsiteY231" fmla="*/ 726358 h 1160647"/>
                <a:gd name="connsiteX232" fmla="*/ 1272762 w 3028183"/>
                <a:gd name="connsiteY232" fmla="*/ 726358 h 1160647"/>
                <a:gd name="connsiteX233" fmla="*/ 1272762 w 3028183"/>
                <a:gd name="connsiteY233" fmla="*/ 661504 h 1160647"/>
                <a:gd name="connsiteX234" fmla="*/ 1273776 w 3028183"/>
                <a:gd name="connsiteY234" fmla="*/ 661504 h 1160647"/>
                <a:gd name="connsiteX235" fmla="*/ 1280869 w 3028183"/>
                <a:gd name="connsiteY235" fmla="*/ 661504 h 1160647"/>
                <a:gd name="connsiteX236" fmla="*/ 1293029 w 3028183"/>
                <a:gd name="connsiteY236" fmla="*/ 618269 h 1160647"/>
                <a:gd name="connsiteX237" fmla="*/ 1294296 w 3028183"/>
                <a:gd name="connsiteY237" fmla="*/ 618269 h 1160647"/>
                <a:gd name="connsiteX238" fmla="*/ 1303163 w 3028183"/>
                <a:gd name="connsiteY238" fmla="*/ 618269 h 1160647"/>
                <a:gd name="connsiteX239" fmla="*/ 1313296 w 3028183"/>
                <a:gd name="connsiteY239" fmla="*/ 661504 h 1160647"/>
                <a:gd name="connsiteX240" fmla="*/ 1314309 w 3028183"/>
                <a:gd name="connsiteY240" fmla="*/ 661504 h 1160647"/>
                <a:gd name="connsiteX241" fmla="*/ 1321403 w 3028183"/>
                <a:gd name="connsiteY241" fmla="*/ 661504 h 1160647"/>
                <a:gd name="connsiteX242" fmla="*/ 1321403 w 3028183"/>
                <a:gd name="connsiteY242" fmla="*/ 700416 h 1160647"/>
                <a:gd name="connsiteX243" fmla="*/ 1323176 w 3028183"/>
                <a:gd name="connsiteY243" fmla="*/ 700416 h 1160647"/>
                <a:gd name="connsiteX244" fmla="*/ 1335590 w 3028183"/>
                <a:gd name="connsiteY244" fmla="*/ 700416 h 1160647"/>
                <a:gd name="connsiteX245" fmla="*/ 1335590 w 3028183"/>
                <a:gd name="connsiteY245" fmla="*/ 702578 h 1160647"/>
                <a:gd name="connsiteX246" fmla="*/ 1335590 w 3028183"/>
                <a:gd name="connsiteY246" fmla="*/ 717710 h 1160647"/>
                <a:gd name="connsiteX247" fmla="*/ 1339643 w 3028183"/>
                <a:gd name="connsiteY247" fmla="*/ 715549 h 1160647"/>
                <a:gd name="connsiteX248" fmla="*/ 1339643 w 3028183"/>
                <a:gd name="connsiteY248" fmla="*/ 700416 h 1160647"/>
                <a:gd name="connsiteX249" fmla="*/ 1341163 w 3028183"/>
                <a:gd name="connsiteY249" fmla="*/ 700416 h 1160647"/>
                <a:gd name="connsiteX250" fmla="*/ 1351803 w 3028183"/>
                <a:gd name="connsiteY250" fmla="*/ 700416 h 1160647"/>
                <a:gd name="connsiteX251" fmla="*/ 1351803 w 3028183"/>
                <a:gd name="connsiteY251" fmla="*/ 702037 h 1160647"/>
                <a:gd name="connsiteX252" fmla="*/ 1351803 w 3028183"/>
                <a:gd name="connsiteY252" fmla="*/ 713387 h 1160647"/>
                <a:gd name="connsiteX253" fmla="*/ 1382204 w 3028183"/>
                <a:gd name="connsiteY253" fmla="*/ 713387 h 1160647"/>
                <a:gd name="connsiteX254" fmla="*/ 1382204 w 3028183"/>
                <a:gd name="connsiteY254" fmla="*/ 676637 h 1160647"/>
                <a:gd name="connsiteX255" fmla="*/ 1383470 w 3028183"/>
                <a:gd name="connsiteY255" fmla="*/ 676637 h 1160647"/>
                <a:gd name="connsiteX256" fmla="*/ 1392337 w 3028183"/>
                <a:gd name="connsiteY256" fmla="*/ 676637 h 1160647"/>
                <a:gd name="connsiteX257" fmla="*/ 1392337 w 3028183"/>
                <a:gd name="connsiteY257" fmla="*/ 698254 h 1160647"/>
                <a:gd name="connsiteX258" fmla="*/ 1394364 w 3028183"/>
                <a:gd name="connsiteY258" fmla="*/ 665828 h 1160647"/>
                <a:gd name="connsiteX259" fmla="*/ 1416657 w 3028183"/>
                <a:gd name="connsiteY259" fmla="*/ 665828 h 1160647"/>
                <a:gd name="connsiteX260" fmla="*/ 1416657 w 3028183"/>
                <a:gd name="connsiteY260" fmla="*/ 664206 h 1160647"/>
                <a:gd name="connsiteX261" fmla="*/ 1416657 w 3028183"/>
                <a:gd name="connsiteY261" fmla="*/ 652857 h 1160647"/>
                <a:gd name="connsiteX262" fmla="*/ 1417417 w 3028183"/>
                <a:gd name="connsiteY262" fmla="*/ 652857 h 1160647"/>
                <a:gd name="connsiteX263" fmla="*/ 1422737 w 3028183"/>
                <a:gd name="connsiteY263" fmla="*/ 652857 h 1160647"/>
                <a:gd name="connsiteX264" fmla="*/ 1422737 w 3028183"/>
                <a:gd name="connsiteY264" fmla="*/ 650966 h 1160647"/>
                <a:gd name="connsiteX265" fmla="*/ 1422737 w 3028183"/>
                <a:gd name="connsiteY265" fmla="*/ 637725 h 1160647"/>
                <a:gd name="connsiteX266" fmla="*/ 1426791 w 3028183"/>
                <a:gd name="connsiteY266" fmla="*/ 644210 h 1160647"/>
                <a:gd name="connsiteX267" fmla="*/ 1429071 w 3028183"/>
                <a:gd name="connsiteY267" fmla="*/ 644210 h 1160647"/>
                <a:gd name="connsiteX268" fmla="*/ 1445031 w 3028183"/>
                <a:gd name="connsiteY268" fmla="*/ 644210 h 1160647"/>
                <a:gd name="connsiteX269" fmla="*/ 1445031 w 3028183"/>
                <a:gd name="connsiteY269" fmla="*/ 643399 h 1160647"/>
                <a:gd name="connsiteX270" fmla="*/ 1445031 w 3028183"/>
                <a:gd name="connsiteY270" fmla="*/ 637725 h 1160647"/>
                <a:gd name="connsiteX271" fmla="*/ 1445791 w 3028183"/>
                <a:gd name="connsiteY271" fmla="*/ 637725 h 1160647"/>
                <a:gd name="connsiteX272" fmla="*/ 1451111 w 3028183"/>
                <a:gd name="connsiteY272" fmla="*/ 637725 h 1160647"/>
                <a:gd name="connsiteX273" fmla="*/ 1451111 w 3028183"/>
                <a:gd name="connsiteY273" fmla="*/ 639076 h 1160647"/>
                <a:gd name="connsiteX274" fmla="*/ 1451111 w 3028183"/>
                <a:gd name="connsiteY274" fmla="*/ 648534 h 1160647"/>
                <a:gd name="connsiteX275" fmla="*/ 1489618 w 3028183"/>
                <a:gd name="connsiteY275" fmla="*/ 648534 h 1160647"/>
                <a:gd name="connsiteX276" fmla="*/ 1489618 w 3028183"/>
                <a:gd name="connsiteY276" fmla="*/ 786887 h 1160647"/>
                <a:gd name="connsiteX277" fmla="*/ 1491138 w 3028183"/>
                <a:gd name="connsiteY277" fmla="*/ 786887 h 1160647"/>
                <a:gd name="connsiteX278" fmla="*/ 1501778 w 3028183"/>
                <a:gd name="connsiteY278" fmla="*/ 786887 h 1160647"/>
                <a:gd name="connsiteX279" fmla="*/ 1501778 w 3028183"/>
                <a:gd name="connsiteY279" fmla="*/ 773917 h 1160647"/>
                <a:gd name="connsiteX280" fmla="*/ 1505832 w 3028183"/>
                <a:gd name="connsiteY280" fmla="*/ 773917 h 1160647"/>
                <a:gd name="connsiteX281" fmla="*/ 1505832 w 3028183"/>
                <a:gd name="connsiteY281" fmla="*/ 786887 h 1160647"/>
                <a:gd name="connsiteX282" fmla="*/ 1536232 w 3028183"/>
                <a:gd name="connsiteY282" fmla="*/ 786887 h 1160647"/>
                <a:gd name="connsiteX283" fmla="*/ 1536232 w 3028183"/>
                <a:gd name="connsiteY283" fmla="*/ 756622 h 1160647"/>
                <a:gd name="connsiteX284" fmla="*/ 1548392 w 3028183"/>
                <a:gd name="connsiteY284" fmla="*/ 756622 h 1160647"/>
                <a:gd name="connsiteX285" fmla="*/ 1560552 w 3028183"/>
                <a:gd name="connsiteY285" fmla="*/ 754461 h 1160647"/>
                <a:gd name="connsiteX286" fmla="*/ 1564606 w 3028183"/>
                <a:gd name="connsiteY286" fmla="*/ 756622 h 1160647"/>
                <a:gd name="connsiteX287" fmla="*/ 1574739 w 3028183"/>
                <a:gd name="connsiteY287" fmla="*/ 756622 h 1160647"/>
                <a:gd name="connsiteX288" fmla="*/ 1574739 w 3028183"/>
                <a:gd name="connsiteY288" fmla="*/ 786887 h 1160647"/>
                <a:gd name="connsiteX289" fmla="*/ 1582846 w 3028183"/>
                <a:gd name="connsiteY289" fmla="*/ 786887 h 1160647"/>
                <a:gd name="connsiteX290" fmla="*/ 1582846 w 3028183"/>
                <a:gd name="connsiteY290" fmla="*/ 804182 h 1160647"/>
                <a:gd name="connsiteX291" fmla="*/ 1592182 w 3028183"/>
                <a:gd name="connsiteY291" fmla="*/ 805087 h 1160647"/>
                <a:gd name="connsiteX292" fmla="*/ 1605140 w 3028183"/>
                <a:gd name="connsiteY292" fmla="*/ 805087 h 1160647"/>
                <a:gd name="connsiteX293" fmla="*/ 1605140 w 3028183"/>
                <a:gd name="connsiteY293" fmla="*/ 789049 h 1160647"/>
                <a:gd name="connsiteX294" fmla="*/ 1673096 w 3028183"/>
                <a:gd name="connsiteY294" fmla="*/ 789049 h 1160647"/>
                <a:gd name="connsiteX295" fmla="*/ 1673096 w 3028183"/>
                <a:gd name="connsiteY295" fmla="*/ 703796 h 1160647"/>
                <a:gd name="connsiteX296" fmla="*/ 1745104 w 3028183"/>
                <a:gd name="connsiteY296" fmla="*/ 703796 h 1160647"/>
                <a:gd name="connsiteX297" fmla="*/ 1745104 w 3028183"/>
                <a:gd name="connsiteY297" fmla="*/ 782564 h 1160647"/>
                <a:gd name="connsiteX298" fmla="*/ 1747008 w 3028183"/>
                <a:gd name="connsiteY298" fmla="*/ 782564 h 1160647"/>
                <a:gd name="connsiteX299" fmla="*/ 1748250 w 3028183"/>
                <a:gd name="connsiteY299" fmla="*/ 805087 h 1160647"/>
                <a:gd name="connsiteX300" fmla="*/ 1757926 w 3028183"/>
                <a:gd name="connsiteY300" fmla="*/ 805087 h 1160647"/>
                <a:gd name="connsiteX301" fmla="*/ 1759168 w 3028183"/>
                <a:gd name="connsiteY301" fmla="*/ 782564 h 1160647"/>
                <a:gd name="connsiteX302" fmla="*/ 1765248 w 3028183"/>
                <a:gd name="connsiteY302" fmla="*/ 782564 h 1160647"/>
                <a:gd name="connsiteX303" fmla="*/ 1766490 w 3028183"/>
                <a:gd name="connsiteY303" fmla="*/ 805087 h 1160647"/>
                <a:gd name="connsiteX304" fmla="*/ 1817112 w 3028183"/>
                <a:gd name="connsiteY304" fmla="*/ 805087 h 1160647"/>
                <a:gd name="connsiteX305" fmla="*/ 1817112 w 3028183"/>
                <a:gd name="connsiteY305" fmla="*/ 642059 h 1160647"/>
                <a:gd name="connsiteX306" fmla="*/ 2014439 w 3028183"/>
                <a:gd name="connsiteY306" fmla="*/ 642059 h 1160647"/>
                <a:gd name="connsiteX307" fmla="*/ 2014439 w 3028183"/>
                <a:gd name="connsiteY307" fmla="*/ 805087 h 1160647"/>
                <a:gd name="connsiteX308" fmla="*/ 2033136 w 3028183"/>
                <a:gd name="connsiteY308" fmla="*/ 805087 h 1160647"/>
                <a:gd name="connsiteX309" fmla="*/ 2033136 w 3028183"/>
                <a:gd name="connsiteY309" fmla="*/ 722394 h 1160647"/>
                <a:gd name="connsiteX310" fmla="*/ 2128256 w 3028183"/>
                <a:gd name="connsiteY310" fmla="*/ 722394 h 1160647"/>
                <a:gd name="connsiteX311" fmla="*/ 2140186 w 3028183"/>
                <a:gd name="connsiteY311" fmla="*/ 404253 h 1160647"/>
                <a:gd name="connsiteX312" fmla="*/ 2128026 w 3028183"/>
                <a:gd name="connsiteY312" fmla="*/ 382635 h 1160647"/>
                <a:gd name="connsiteX313" fmla="*/ 2121946 w 3028183"/>
                <a:gd name="connsiteY313" fmla="*/ 378311 h 1160647"/>
                <a:gd name="connsiteX314" fmla="*/ 2130053 w 3028183"/>
                <a:gd name="connsiteY314" fmla="*/ 354532 h 1160647"/>
                <a:gd name="connsiteX315" fmla="*/ 2130053 w 3028183"/>
                <a:gd name="connsiteY315" fmla="*/ 337238 h 1160647"/>
                <a:gd name="connsiteX316" fmla="*/ 2144240 w 3028183"/>
                <a:gd name="connsiteY316" fmla="*/ 337238 h 1160647"/>
                <a:gd name="connsiteX317" fmla="*/ 2144240 w 3028183"/>
                <a:gd name="connsiteY317" fmla="*/ 315620 h 1160647"/>
                <a:gd name="connsiteX318" fmla="*/ 2146266 w 3028183"/>
                <a:gd name="connsiteY318" fmla="*/ 311296 h 1160647"/>
                <a:gd name="connsiteX319" fmla="*/ 2146266 w 3028183"/>
                <a:gd name="connsiteY319" fmla="*/ 233472 h 1160647"/>
                <a:gd name="connsiteX320" fmla="*/ 2144240 w 3028183"/>
                <a:gd name="connsiteY320" fmla="*/ 226987 h 1160647"/>
                <a:gd name="connsiteX321" fmla="*/ 2150320 w 3028183"/>
                <a:gd name="connsiteY321" fmla="*/ 220501 h 1160647"/>
                <a:gd name="connsiteX322" fmla="*/ 2150320 w 3028183"/>
                <a:gd name="connsiteY322" fmla="*/ 162133 h 1160647"/>
                <a:gd name="connsiteX323" fmla="*/ 2152346 w 3028183"/>
                <a:gd name="connsiteY323" fmla="*/ 157810 h 1160647"/>
                <a:gd name="connsiteX324" fmla="*/ 2152346 w 3028183"/>
                <a:gd name="connsiteY324" fmla="*/ 101604 h 1160647"/>
                <a:gd name="connsiteX325" fmla="*/ 2154373 w 3028183"/>
                <a:gd name="connsiteY325" fmla="*/ 82148 h 1160647"/>
                <a:gd name="connsiteX326" fmla="*/ 2158427 w 3028183"/>
                <a:gd name="connsiteY326" fmla="*/ 99442 h 1160647"/>
                <a:gd name="connsiteX327" fmla="*/ 2160453 w 3028183"/>
                <a:gd name="connsiteY327" fmla="*/ 157810 h 1160647"/>
                <a:gd name="connsiteX328" fmla="*/ 2162480 w 3028183"/>
                <a:gd name="connsiteY328" fmla="*/ 220501 h 1160647"/>
                <a:gd name="connsiteX329" fmla="*/ 2168560 w 3028183"/>
                <a:gd name="connsiteY329" fmla="*/ 226987 h 1160647"/>
                <a:gd name="connsiteX330" fmla="*/ 2166533 w 3028183"/>
                <a:gd name="connsiteY330" fmla="*/ 233472 h 1160647"/>
                <a:gd name="connsiteX331" fmla="*/ 2166533 w 3028183"/>
                <a:gd name="connsiteY331" fmla="*/ 311296 h 1160647"/>
                <a:gd name="connsiteX332" fmla="*/ 2168560 w 3028183"/>
                <a:gd name="connsiteY332" fmla="*/ 315620 h 1160647"/>
                <a:gd name="connsiteX333" fmla="*/ 2168560 w 3028183"/>
                <a:gd name="connsiteY333" fmla="*/ 337238 h 1160647"/>
                <a:gd name="connsiteX334" fmla="*/ 2182747 w 3028183"/>
                <a:gd name="connsiteY334" fmla="*/ 337238 h 1160647"/>
                <a:gd name="connsiteX335" fmla="*/ 2182747 w 3028183"/>
                <a:gd name="connsiteY335" fmla="*/ 354532 h 1160647"/>
                <a:gd name="connsiteX336" fmla="*/ 2190854 w 3028183"/>
                <a:gd name="connsiteY336" fmla="*/ 378311 h 1160647"/>
                <a:gd name="connsiteX337" fmla="*/ 2184774 w 3028183"/>
                <a:gd name="connsiteY337" fmla="*/ 382635 h 1160647"/>
                <a:gd name="connsiteX338" fmla="*/ 2172613 w 3028183"/>
                <a:gd name="connsiteY338" fmla="*/ 404253 h 1160647"/>
                <a:gd name="connsiteX339" fmla="*/ 2180720 w 3028183"/>
                <a:gd name="connsiteY339" fmla="*/ 657181 h 1160647"/>
                <a:gd name="connsiteX340" fmla="*/ 2245574 w 3028183"/>
                <a:gd name="connsiteY340" fmla="*/ 657181 h 1160647"/>
                <a:gd name="connsiteX341" fmla="*/ 2245574 w 3028183"/>
                <a:gd name="connsiteY341" fmla="*/ 732843 h 1160647"/>
                <a:gd name="connsiteX342" fmla="*/ 2253681 w 3028183"/>
                <a:gd name="connsiteY342" fmla="*/ 732843 h 1160647"/>
                <a:gd name="connsiteX343" fmla="*/ 2255708 w 3028183"/>
                <a:gd name="connsiteY343" fmla="*/ 726358 h 1160647"/>
                <a:gd name="connsiteX344" fmla="*/ 2261788 w 3028183"/>
                <a:gd name="connsiteY344" fmla="*/ 726358 h 1160647"/>
                <a:gd name="connsiteX345" fmla="*/ 2263815 w 3028183"/>
                <a:gd name="connsiteY345" fmla="*/ 735005 h 1160647"/>
                <a:gd name="connsiteX346" fmla="*/ 2275975 w 3028183"/>
                <a:gd name="connsiteY346" fmla="*/ 735005 h 1160647"/>
                <a:gd name="connsiteX347" fmla="*/ 2275975 w 3028183"/>
                <a:gd name="connsiteY347" fmla="*/ 728519 h 1160647"/>
                <a:gd name="connsiteX348" fmla="*/ 2298268 w 3028183"/>
                <a:gd name="connsiteY348" fmla="*/ 728519 h 1160647"/>
                <a:gd name="connsiteX349" fmla="*/ 2298268 w 3028183"/>
                <a:gd name="connsiteY349" fmla="*/ 735005 h 1160647"/>
                <a:gd name="connsiteX350" fmla="*/ 2318535 w 3028183"/>
                <a:gd name="connsiteY350" fmla="*/ 735005 h 1160647"/>
                <a:gd name="connsiteX351" fmla="*/ 2318535 w 3028183"/>
                <a:gd name="connsiteY351" fmla="*/ 780402 h 1160647"/>
                <a:gd name="connsiteX352" fmla="*/ 2332722 w 3028183"/>
                <a:gd name="connsiteY352" fmla="*/ 780402 h 1160647"/>
                <a:gd name="connsiteX353" fmla="*/ 2332722 w 3028183"/>
                <a:gd name="connsiteY353" fmla="*/ 767431 h 1160647"/>
                <a:gd name="connsiteX354" fmla="*/ 2348936 w 3028183"/>
                <a:gd name="connsiteY354" fmla="*/ 767431 h 1160647"/>
                <a:gd name="connsiteX355" fmla="*/ 2348936 w 3028183"/>
                <a:gd name="connsiteY355" fmla="*/ 588004 h 1160647"/>
                <a:gd name="connsiteX356" fmla="*/ 2355016 w 3028183"/>
                <a:gd name="connsiteY356" fmla="*/ 581518 h 1160647"/>
                <a:gd name="connsiteX357" fmla="*/ 2427977 w 3028183"/>
                <a:gd name="connsiteY357" fmla="*/ 581518 h 1160647"/>
                <a:gd name="connsiteX358" fmla="*/ 2427977 w 3028183"/>
                <a:gd name="connsiteY358" fmla="*/ 590166 h 1160647"/>
                <a:gd name="connsiteX359" fmla="*/ 2438110 w 3028183"/>
                <a:gd name="connsiteY359" fmla="*/ 590166 h 1160647"/>
                <a:gd name="connsiteX360" fmla="*/ 2438110 w 3028183"/>
                <a:gd name="connsiteY360" fmla="*/ 704740 h 1160647"/>
                <a:gd name="connsiteX361" fmla="*/ 2460404 w 3028183"/>
                <a:gd name="connsiteY361" fmla="*/ 704740 h 1160647"/>
                <a:gd name="connsiteX362" fmla="*/ 2460404 w 3028183"/>
                <a:gd name="connsiteY362" fmla="*/ 637725 h 1160647"/>
                <a:gd name="connsiteX363" fmla="*/ 2486751 w 3028183"/>
                <a:gd name="connsiteY363" fmla="*/ 637725 h 1160647"/>
                <a:gd name="connsiteX364" fmla="*/ 2490804 w 3028183"/>
                <a:gd name="connsiteY364" fmla="*/ 633401 h 1160647"/>
                <a:gd name="connsiteX365" fmla="*/ 2498911 w 3028183"/>
                <a:gd name="connsiteY365" fmla="*/ 633401 h 1160647"/>
                <a:gd name="connsiteX366" fmla="*/ 2502964 w 3028183"/>
                <a:gd name="connsiteY366" fmla="*/ 637725 h 1160647"/>
                <a:gd name="connsiteX367" fmla="*/ 2525258 w 3028183"/>
                <a:gd name="connsiteY367" fmla="*/ 637725 h 1160647"/>
                <a:gd name="connsiteX368" fmla="*/ 2525258 w 3028183"/>
                <a:gd name="connsiteY368" fmla="*/ 520989 h 1160647"/>
                <a:gd name="connsiteX369" fmla="*/ 2582005 w 3028183"/>
                <a:gd name="connsiteY369" fmla="*/ 510180 h 1160647"/>
                <a:gd name="connsiteX370" fmla="*/ 2582005 w 3028183"/>
                <a:gd name="connsiteY370" fmla="*/ 511261 h 1160647"/>
                <a:gd name="connsiteX371" fmla="*/ 2582005 w 3028183"/>
                <a:gd name="connsiteY371" fmla="*/ 518827 h 1160647"/>
                <a:gd name="connsiteX372" fmla="*/ 2608352 w 3028183"/>
                <a:gd name="connsiteY372" fmla="*/ 518827 h 1160647"/>
                <a:gd name="connsiteX373" fmla="*/ 2608352 w 3028183"/>
                <a:gd name="connsiteY373" fmla="*/ 773917 h 1160647"/>
                <a:gd name="connsiteX374" fmla="*/ 2630646 w 3028183"/>
                <a:gd name="connsiteY374" fmla="*/ 773917 h 1160647"/>
                <a:gd name="connsiteX375" fmla="*/ 2630646 w 3028183"/>
                <a:gd name="connsiteY375" fmla="*/ 769593 h 1160647"/>
                <a:gd name="connsiteX376" fmla="*/ 2642806 w 3028183"/>
                <a:gd name="connsiteY376" fmla="*/ 769593 h 1160647"/>
                <a:gd name="connsiteX377" fmla="*/ 2642806 w 3028183"/>
                <a:gd name="connsiteY377" fmla="*/ 773917 h 1160647"/>
                <a:gd name="connsiteX378" fmla="*/ 2667126 w 3028183"/>
                <a:gd name="connsiteY378" fmla="*/ 773917 h 1160647"/>
                <a:gd name="connsiteX379" fmla="*/ 2667126 w 3028183"/>
                <a:gd name="connsiteY379" fmla="*/ 760946 h 1160647"/>
                <a:gd name="connsiteX380" fmla="*/ 2695500 w 3028183"/>
                <a:gd name="connsiteY380" fmla="*/ 760946 h 1160647"/>
                <a:gd name="connsiteX381" fmla="*/ 2707660 w 3028183"/>
                <a:gd name="connsiteY381" fmla="*/ 756622 h 1160647"/>
                <a:gd name="connsiteX382" fmla="*/ 2727927 w 3028183"/>
                <a:gd name="connsiteY382" fmla="*/ 760946 h 1160647"/>
                <a:gd name="connsiteX383" fmla="*/ 2727927 w 3028183"/>
                <a:gd name="connsiteY383" fmla="*/ 743652 h 1160647"/>
                <a:gd name="connsiteX384" fmla="*/ 2736034 w 3028183"/>
                <a:gd name="connsiteY384" fmla="*/ 743652 h 1160647"/>
                <a:gd name="connsiteX385" fmla="*/ 2736034 w 3028183"/>
                <a:gd name="connsiteY385" fmla="*/ 730681 h 1160647"/>
                <a:gd name="connsiteX386" fmla="*/ 2792781 w 3028183"/>
                <a:gd name="connsiteY386" fmla="*/ 730681 h 1160647"/>
                <a:gd name="connsiteX387" fmla="*/ 2792781 w 3028183"/>
                <a:gd name="connsiteY387" fmla="*/ 700416 h 1160647"/>
                <a:gd name="connsiteX388" fmla="*/ 2811021 w 3028183"/>
                <a:gd name="connsiteY388" fmla="*/ 700416 h 1160647"/>
                <a:gd name="connsiteX389" fmla="*/ 2811021 w 3028183"/>
                <a:gd name="connsiteY389" fmla="*/ 693931 h 1160647"/>
                <a:gd name="connsiteX390" fmla="*/ 2823181 w 3028183"/>
                <a:gd name="connsiteY390" fmla="*/ 693931 h 1160647"/>
                <a:gd name="connsiteX391" fmla="*/ 2823181 w 3028183"/>
                <a:gd name="connsiteY391" fmla="*/ 700416 h 1160647"/>
                <a:gd name="connsiteX392" fmla="*/ 2839395 w 3028183"/>
                <a:gd name="connsiteY392" fmla="*/ 700416 h 1160647"/>
                <a:gd name="connsiteX393" fmla="*/ 2839395 w 3028183"/>
                <a:gd name="connsiteY393" fmla="*/ 750137 h 1160647"/>
                <a:gd name="connsiteX394" fmla="*/ 2871822 w 3028183"/>
                <a:gd name="connsiteY394" fmla="*/ 750137 h 1160647"/>
                <a:gd name="connsiteX395" fmla="*/ 2871822 w 3028183"/>
                <a:gd name="connsiteY395" fmla="*/ 724196 h 1160647"/>
                <a:gd name="connsiteX396" fmla="*/ 2910329 w 3028183"/>
                <a:gd name="connsiteY396" fmla="*/ 724196 h 1160647"/>
                <a:gd name="connsiteX397" fmla="*/ 2910329 w 3028183"/>
                <a:gd name="connsiteY397" fmla="*/ 693931 h 1160647"/>
                <a:gd name="connsiteX398" fmla="*/ 2958970 w 3028183"/>
                <a:gd name="connsiteY398" fmla="*/ 693931 h 1160647"/>
                <a:gd name="connsiteX399" fmla="*/ 2958970 w 3028183"/>
                <a:gd name="connsiteY399" fmla="*/ 805087 h 1160647"/>
                <a:gd name="connsiteX400" fmla="*/ 2958970 w 3028183"/>
                <a:gd name="connsiteY400" fmla="*/ 818866 h 1160647"/>
                <a:gd name="connsiteX401" fmla="*/ 3024845 w 3028183"/>
                <a:gd name="connsiteY401" fmla="*/ 818866 h 1160647"/>
                <a:gd name="connsiteX402" fmla="*/ 3028183 w 3028183"/>
                <a:gd name="connsiteY402" fmla="*/ 1160647 h 1160647"/>
                <a:gd name="connsiteX403" fmla="*/ 2054 w 3028183"/>
                <a:gd name="connsiteY403" fmla="*/ 1158314 h 1160647"/>
                <a:gd name="connsiteX404" fmla="*/ 0 w 3028183"/>
                <a:gd name="connsiteY404" fmla="*/ 724196 h 1160647"/>
                <a:gd name="connsiteX405" fmla="*/ 20267 w 3028183"/>
                <a:gd name="connsiteY405" fmla="*/ 724196 h 1160647"/>
                <a:gd name="connsiteX406" fmla="*/ 20774 w 3028183"/>
                <a:gd name="connsiteY406" fmla="*/ 723115 h 1160647"/>
                <a:gd name="connsiteX407" fmla="*/ 24320 w 3028183"/>
                <a:gd name="connsiteY407" fmla="*/ 715549 h 1160647"/>
                <a:gd name="connsiteX408" fmla="*/ 26094 w 3028183"/>
                <a:gd name="connsiteY408" fmla="*/ 715819 h 1160647"/>
                <a:gd name="connsiteX409" fmla="*/ 38507 w 3028183"/>
                <a:gd name="connsiteY409" fmla="*/ 717710 h 1160647"/>
                <a:gd name="connsiteX410" fmla="*/ 39014 w 3028183"/>
                <a:gd name="connsiteY410" fmla="*/ 719062 h 1160647"/>
                <a:gd name="connsiteX411" fmla="*/ 42560 w 3028183"/>
                <a:gd name="connsiteY411" fmla="*/ 728519 h 1160647"/>
                <a:gd name="connsiteX412" fmla="*/ 68907 w 3028183"/>
                <a:gd name="connsiteY412" fmla="*/ 730681 h 1160647"/>
                <a:gd name="connsiteX413" fmla="*/ 68907 w 3028183"/>
                <a:gd name="connsiteY413" fmla="*/ 607460 h 1160647"/>
                <a:gd name="connsiteX414" fmla="*/ 70934 w 3028183"/>
                <a:gd name="connsiteY414" fmla="*/ 607460 h 1160647"/>
                <a:gd name="connsiteX415" fmla="*/ 85121 w 3028183"/>
                <a:gd name="connsiteY415" fmla="*/ 607460 h 1160647"/>
                <a:gd name="connsiteX416" fmla="*/ 85121 w 3028183"/>
                <a:gd name="connsiteY416" fmla="*/ 471268 h 1160647"/>
                <a:gd name="connsiteX417" fmla="*/ 86894 w 3028183"/>
                <a:gd name="connsiteY417" fmla="*/ 471268 h 1160647"/>
                <a:gd name="connsiteX418" fmla="*/ 99308 w 3028183"/>
                <a:gd name="connsiteY418" fmla="*/ 471268 h 1160647"/>
                <a:gd name="connsiteX419" fmla="*/ 99308 w 3028183"/>
                <a:gd name="connsiteY419" fmla="*/ 356694 h 1160647"/>
                <a:gd name="connsiteX420" fmla="*/ 103361 w 3028183"/>
                <a:gd name="connsiteY420" fmla="*/ 328590 h 1160647"/>
                <a:gd name="connsiteX421" fmla="*/ 105388 w 3028183"/>
                <a:gd name="connsiteY421" fmla="*/ 328590 h 1160647"/>
                <a:gd name="connsiteX422" fmla="*/ 119575 w 3028183"/>
                <a:gd name="connsiteY422" fmla="*/ 328590 h 1160647"/>
                <a:gd name="connsiteX423" fmla="*/ 156055 w 3028183"/>
                <a:gd name="connsiteY423" fmla="*/ 246443 h 1160647"/>
                <a:gd name="connsiteX424" fmla="*/ 160109 w 3028183"/>
                <a:gd name="connsiteY424" fmla="*/ 0 h 1160647"/>
                <a:gd name="connsiteX0" fmla="*/ 160109 w 3028183"/>
                <a:gd name="connsiteY0" fmla="*/ 0 h 1160647"/>
                <a:gd name="connsiteX1" fmla="*/ 162135 w 3028183"/>
                <a:gd name="connsiteY1" fmla="*/ 246443 h 1160647"/>
                <a:gd name="connsiteX2" fmla="*/ 200642 w 3028183"/>
                <a:gd name="connsiteY2" fmla="*/ 326429 h 1160647"/>
                <a:gd name="connsiteX3" fmla="*/ 202669 w 3028183"/>
                <a:gd name="connsiteY3" fmla="*/ 326429 h 1160647"/>
                <a:gd name="connsiteX4" fmla="*/ 216856 w 3028183"/>
                <a:gd name="connsiteY4" fmla="*/ 326429 h 1160647"/>
                <a:gd name="connsiteX5" fmla="*/ 216856 w 3028183"/>
                <a:gd name="connsiteY5" fmla="*/ 350208 h 1160647"/>
                <a:gd name="connsiteX6" fmla="*/ 217363 w 3028183"/>
                <a:gd name="connsiteY6" fmla="*/ 351019 h 1160647"/>
                <a:gd name="connsiteX7" fmla="*/ 220909 w 3028183"/>
                <a:gd name="connsiteY7" fmla="*/ 356694 h 1160647"/>
                <a:gd name="connsiteX8" fmla="*/ 220909 w 3028183"/>
                <a:gd name="connsiteY8" fmla="*/ 471268 h 1160647"/>
                <a:gd name="connsiteX9" fmla="*/ 223189 w 3028183"/>
                <a:gd name="connsiteY9" fmla="*/ 471268 h 1160647"/>
                <a:gd name="connsiteX10" fmla="*/ 239150 w 3028183"/>
                <a:gd name="connsiteY10" fmla="*/ 471268 h 1160647"/>
                <a:gd name="connsiteX11" fmla="*/ 239150 w 3028183"/>
                <a:gd name="connsiteY11" fmla="*/ 611783 h 1160647"/>
                <a:gd name="connsiteX12" fmla="*/ 240670 w 3028183"/>
                <a:gd name="connsiteY12" fmla="*/ 611513 h 1160647"/>
                <a:gd name="connsiteX13" fmla="*/ 251310 w 3028183"/>
                <a:gd name="connsiteY13" fmla="*/ 609622 h 1160647"/>
                <a:gd name="connsiteX14" fmla="*/ 249283 w 3028183"/>
                <a:gd name="connsiteY14" fmla="*/ 698254 h 1160647"/>
                <a:gd name="connsiteX15" fmla="*/ 250803 w 3028183"/>
                <a:gd name="connsiteY15" fmla="*/ 698525 h 1160647"/>
                <a:gd name="connsiteX16" fmla="*/ 261443 w 3028183"/>
                <a:gd name="connsiteY16" fmla="*/ 700416 h 1160647"/>
                <a:gd name="connsiteX17" fmla="*/ 261696 w 3028183"/>
                <a:gd name="connsiteY17" fmla="*/ 701227 h 1160647"/>
                <a:gd name="connsiteX18" fmla="*/ 263470 w 3028183"/>
                <a:gd name="connsiteY18" fmla="*/ 706902 h 1160647"/>
                <a:gd name="connsiteX19" fmla="*/ 264230 w 3028183"/>
                <a:gd name="connsiteY19" fmla="*/ 704470 h 1160647"/>
                <a:gd name="connsiteX20" fmla="*/ 269550 w 3028183"/>
                <a:gd name="connsiteY20" fmla="*/ 687446 h 1160647"/>
                <a:gd name="connsiteX21" fmla="*/ 271323 w 3028183"/>
                <a:gd name="connsiteY21" fmla="*/ 687446 h 1160647"/>
                <a:gd name="connsiteX22" fmla="*/ 283737 w 3028183"/>
                <a:gd name="connsiteY22" fmla="*/ 687446 h 1160647"/>
                <a:gd name="connsiteX23" fmla="*/ 283737 w 3028183"/>
                <a:gd name="connsiteY23" fmla="*/ 719872 h 1160647"/>
                <a:gd name="connsiteX24" fmla="*/ 284750 w 3028183"/>
                <a:gd name="connsiteY24" fmla="*/ 720413 h 1160647"/>
                <a:gd name="connsiteX25" fmla="*/ 291844 w 3028183"/>
                <a:gd name="connsiteY25" fmla="*/ 724196 h 1160647"/>
                <a:gd name="connsiteX26" fmla="*/ 291844 w 3028183"/>
                <a:gd name="connsiteY26" fmla="*/ 725547 h 1160647"/>
                <a:gd name="connsiteX27" fmla="*/ 291844 w 3028183"/>
                <a:gd name="connsiteY27" fmla="*/ 735005 h 1160647"/>
                <a:gd name="connsiteX28" fmla="*/ 336431 w 3028183"/>
                <a:gd name="connsiteY28" fmla="*/ 735005 h 1160647"/>
                <a:gd name="connsiteX29" fmla="*/ 336431 w 3028183"/>
                <a:gd name="connsiteY29" fmla="*/ 736086 h 1160647"/>
                <a:gd name="connsiteX30" fmla="*/ 336431 w 3028183"/>
                <a:gd name="connsiteY30" fmla="*/ 743652 h 1160647"/>
                <a:gd name="connsiteX31" fmla="*/ 338457 w 3028183"/>
                <a:gd name="connsiteY31" fmla="*/ 743652 h 1160647"/>
                <a:gd name="connsiteX32" fmla="*/ 352644 w 3028183"/>
                <a:gd name="connsiteY32" fmla="*/ 743652 h 1160647"/>
                <a:gd name="connsiteX33" fmla="*/ 352644 w 3028183"/>
                <a:gd name="connsiteY33" fmla="*/ 713387 h 1160647"/>
                <a:gd name="connsiteX34" fmla="*/ 397231 w 3028183"/>
                <a:gd name="connsiteY34" fmla="*/ 713387 h 1160647"/>
                <a:gd name="connsiteX35" fmla="*/ 397231 w 3028183"/>
                <a:gd name="connsiteY35" fmla="*/ 712036 h 1160647"/>
                <a:gd name="connsiteX36" fmla="*/ 397231 w 3028183"/>
                <a:gd name="connsiteY36" fmla="*/ 702578 h 1160647"/>
                <a:gd name="connsiteX37" fmla="*/ 398245 w 3028183"/>
                <a:gd name="connsiteY37" fmla="*/ 702578 h 1160647"/>
                <a:gd name="connsiteX38" fmla="*/ 405338 w 3028183"/>
                <a:gd name="connsiteY38" fmla="*/ 702578 h 1160647"/>
                <a:gd name="connsiteX39" fmla="*/ 405338 w 3028183"/>
                <a:gd name="connsiteY39" fmla="*/ 700687 h 1160647"/>
                <a:gd name="connsiteX40" fmla="*/ 405338 w 3028183"/>
                <a:gd name="connsiteY40" fmla="*/ 687446 h 1160647"/>
                <a:gd name="connsiteX41" fmla="*/ 406098 w 3028183"/>
                <a:gd name="connsiteY41" fmla="*/ 687446 h 1160647"/>
                <a:gd name="connsiteX42" fmla="*/ 411418 w 3028183"/>
                <a:gd name="connsiteY42" fmla="*/ 687446 h 1160647"/>
                <a:gd name="connsiteX43" fmla="*/ 411418 w 3028183"/>
                <a:gd name="connsiteY43" fmla="*/ 686365 h 1160647"/>
                <a:gd name="connsiteX44" fmla="*/ 411418 w 3028183"/>
                <a:gd name="connsiteY44" fmla="*/ 678798 h 1160647"/>
                <a:gd name="connsiteX45" fmla="*/ 413445 w 3028183"/>
                <a:gd name="connsiteY45" fmla="*/ 678798 h 1160647"/>
                <a:gd name="connsiteX46" fmla="*/ 427632 w 3028183"/>
                <a:gd name="connsiteY46" fmla="*/ 678798 h 1160647"/>
                <a:gd name="connsiteX47" fmla="*/ 427632 w 3028183"/>
                <a:gd name="connsiteY47" fmla="*/ 679879 h 1160647"/>
                <a:gd name="connsiteX48" fmla="*/ 427632 w 3028183"/>
                <a:gd name="connsiteY48" fmla="*/ 687446 h 1160647"/>
                <a:gd name="connsiteX49" fmla="*/ 449925 w 3028183"/>
                <a:gd name="connsiteY49" fmla="*/ 687446 h 1160647"/>
                <a:gd name="connsiteX50" fmla="*/ 449925 w 3028183"/>
                <a:gd name="connsiteY50" fmla="*/ 685554 h 1160647"/>
                <a:gd name="connsiteX51" fmla="*/ 449925 w 3028183"/>
                <a:gd name="connsiteY51" fmla="*/ 672313 h 1160647"/>
                <a:gd name="connsiteX52" fmla="*/ 451699 w 3028183"/>
                <a:gd name="connsiteY52" fmla="*/ 672313 h 1160647"/>
                <a:gd name="connsiteX53" fmla="*/ 464112 w 3028183"/>
                <a:gd name="connsiteY53" fmla="*/ 672313 h 1160647"/>
                <a:gd name="connsiteX54" fmla="*/ 464112 w 3028183"/>
                <a:gd name="connsiteY54" fmla="*/ 696093 h 1160647"/>
                <a:gd name="connsiteX55" fmla="*/ 465126 w 3028183"/>
                <a:gd name="connsiteY55" fmla="*/ 696093 h 1160647"/>
                <a:gd name="connsiteX56" fmla="*/ 472219 w 3028183"/>
                <a:gd name="connsiteY56" fmla="*/ 696093 h 1160647"/>
                <a:gd name="connsiteX57" fmla="*/ 472219 w 3028183"/>
                <a:gd name="connsiteY57" fmla="*/ 695012 h 1160647"/>
                <a:gd name="connsiteX58" fmla="*/ 472219 w 3028183"/>
                <a:gd name="connsiteY58" fmla="*/ 687446 h 1160647"/>
                <a:gd name="connsiteX59" fmla="*/ 473992 w 3028183"/>
                <a:gd name="connsiteY59" fmla="*/ 687446 h 1160647"/>
                <a:gd name="connsiteX60" fmla="*/ 486406 w 3028183"/>
                <a:gd name="connsiteY60" fmla="*/ 687446 h 1160647"/>
                <a:gd name="connsiteX61" fmla="*/ 486406 w 3028183"/>
                <a:gd name="connsiteY61" fmla="*/ 713387 h 1160647"/>
                <a:gd name="connsiteX62" fmla="*/ 488433 w 3028183"/>
                <a:gd name="connsiteY62" fmla="*/ 713387 h 1160647"/>
                <a:gd name="connsiteX63" fmla="*/ 502619 w 3028183"/>
                <a:gd name="connsiteY63" fmla="*/ 713387 h 1160647"/>
                <a:gd name="connsiteX64" fmla="*/ 502619 w 3028183"/>
                <a:gd name="connsiteY64" fmla="*/ 715008 h 1160647"/>
                <a:gd name="connsiteX65" fmla="*/ 502619 w 3028183"/>
                <a:gd name="connsiteY65" fmla="*/ 726358 h 1160647"/>
                <a:gd name="connsiteX66" fmla="*/ 503379 w 3028183"/>
                <a:gd name="connsiteY66" fmla="*/ 726358 h 1160647"/>
                <a:gd name="connsiteX67" fmla="*/ 508700 w 3028183"/>
                <a:gd name="connsiteY67" fmla="*/ 726358 h 1160647"/>
                <a:gd name="connsiteX68" fmla="*/ 508700 w 3028183"/>
                <a:gd name="connsiteY68" fmla="*/ 725547 h 1160647"/>
                <a:gd name="connsiteX69" fmla="*/ 508700 w 3028183"/>
                <a:gd name="connsiteY69" fmla="*/ 719872 h 1160647"/>
                <a:gd name="connsiteX70" fmla="*/ 539100 w 3028183"/>
                <a:gd name="connsiteY70" fmla="*/ 719872 h 1160647"/>
                <a:gd name="connsiteX71" fmla="*/ 539100 w 3028183"/>
                <a:gd name="connsiteY71" fmla="*/ 743652 h 1160647"/>
                <a:gd name="connsiteX72" fmla="*/ 540113 w 3028183"/>
                <a:gd name="connsiteY72" fmla="*/ 743652 h 1160647"/>
                <a:gd name="connsiteX73" fmla="*/ 547207 w 3028183"/>
                <a:gd name="connsiteY73" fmla="*/ 743652 h 1160647"/>
                <a:gd name="connsiteX74" fmla="*/ 547207 w 3028183"/>
                <a:gd name="connsiteY74" fmla="*/ 744733 h 1160647"/>
                <a:gd name="connsiteX75" fmla="*/ 547207 w 3028183"/>
                <a:gd name="connsiteY75" fmla="*/ 752299 h 1160647"/>
                <a:gd name="connsiteX76" fmla="*/ 547967 w 3028183"/>
                <a:gd name="connsiteY76" fmla="*/ 752299 h 1160647"/>
                <a:gd name="connsiteX77" fmla="*/ 553287 w 3028183"/>
                <a:gd name="connsiteY77" fmla="*/ 752299 h 1160647"/>
                <a:gd name="connsiteX78" fmla="*/ 553287 w 3028183"/>
                <a:gd name="connsiteY78" fmla="*/ 750137 h 1160647"/>
                <a:gd name="connsiteX79" fmla="*/ 553287 w 3028183"/>
                <a:gd name="connsiteY79" fmla="*/ 735005 h 1160647"/>
                <a:gd name="connsiteX80" fmla="*/ 554300 w 3028183"/>
                <a:gd name="connsiteY80" fmla="*/ 735005 h 1160647"/>
                <a:gd name="connsiteX81" fmla="*/ 561394 w 3028183"/>
                <a:gd name="connsiteY81" fmla="*/ 735005 h 1160647"/>
                <a:gd name="connsiteX82" fmla="*/ 561394 w 3028183"/>
                <a:gd name="connsiteY82" fmla="*/ 736086 h 1160647"/>
                <a:gd name="connsiteX83" fmla="*/ 561394 w 3028183"/>
                <a:gd name="connsiteY83" fmla="*/ 743652 h 1160647"/>
                <a:gd name="connsiteX84" fmla="*/ 566714 w 3028183"/>
                <a:gd name="connsiteY84" fmla="*/ 741659 h 1160647"/>
                <a:gd name="connsiteX85" fmla="*/ 567474 w 3028183"/>
                <a:gd name="connsiteY85" fmla="*/ 740679 h 1160647"/>
                <a:gd name="connsiteX86" fmla="*/ 567474 w 3028183"/>
                <a:gd name="connsiteY86" fmla="*/ 735005 h 1160647"/>
                <a:gd name="connsiteX87" fmla="*/ 605981 w 3028183"/>
                <a:gd name="connsiteY87" fmla="*/ 735005 h 1160647"/>
                <a:gd name="connsiteX88" fmla="*/ 605981 w 3028183"/>
                <a:gd name="connsiteY88" fmla="*/ 758784 h 1160647"/>
                <a:gd name="connsiteX89" fmla="*/ 608007 w 3028183"/>
                <a:gd name="connsiteY89" fmla="*/ 758784 h 1160647"/>
                <a:gd name="connsiteX90" fmla="*/ 622194 w 3028183"/>
                <a:gd name="connsiteY90" fmla="*/ 758784 h 1160647"/>
                <a:gd name="connsiteX91" fmla="*/ 622194 w 3028183"/>
                <a:gd name="connsiteY91" fmla="*/ 759865 h 1160647"/>
                <a:gd name="connsiteX92" fmla="*/ 622194 w 3028183"/>
                <a:gd name="connsiteY92" fmla="*/ 767431 h 1160647"/>
                <a:gd name="connsiteX93" fmla="*/ 623968 w 3028183"/>
                <a:gd name="connsiteY93" fmla="*/ 767431 h 1160647"/>
                <a:gd name="connsiteX94" fmla="*/ 636381 w 3028183"/>
                <a:gd name="connsiteY94" fmla="*/ 767431 h 1160647"/>
                <a:gd name="connsiteX95" fmla="*/ 636381 w 3028183"/>
                <a:gd name="connsiteY95" fmla="*/ 743652 h 1160647"/>
                <a:gd name="connsiteX96" fmla="*/ 637394 w 3028183"/>
                <a:gd name="connsiteY96" fmla="*/ 743652 h 1160647"/>
                <a:gd name="connsiteX97" fmla="*/ 644488 w 3028183"/>
                <a:gd name="connsiteY97" fmla="*/ 743652 h 1160647"/>
                <a:gd name="connsiteX98" fmla="*/ 644488 w 3028183"/>
                <a:gd name="connsiteY98" fmla="*/ 711225 h 1160647"/>
                <a:gd name="connsiteX99" fmla="*/ 645501 w 3028183"/>
                <a:gd name="connsiteY99" fmla="*/ 711225 h 1160647"/>
                <a:gd name="connsiteX100" fmla="*/ 652595 w 3028183"/>
                <a:gd name="connsiteY100" fmla="*/ 711225 h 1160647"/>
                <a:gd name="connsiteX101" fmla="*/ 652595 w 3028183"/>
                <a:gd name="connsiteY101" fmla="*/ 709334 h 1160647"/>
                <a:gd name="connsiteX102" fmla="*/ 652595 w 3028183"/>
                <a:gd name="connsiteY102" fmla="*/ 696093 h 1160647"/>
                <a:gd name="connsiteX103" fmla="*/ 651328 w 3028183"/>
                <a:gd name="connsiteY103" fmla="*/ 694471 h 1160647"/>
                <a:gd name="connsiteX104" fmla="*/ 656648 w 3028183"/>
                <a:gd name="connsiteY104" fmla="*/ 683122 h 1160647"/>
                <a:gd name="connsiteX105" fmla="*/ 664755 w 3028183"/>
                <a:gd name="connsiteY105" fmla="*/ 711225 h 1160647"/>
                <a:gd name="connsiteX106" fmla="*/ 665515 w 3028183"/>
                <a:gd name="connsiteY106" fmla="*/ 711225 h 1160647"/>
                <a:gd name="connsiteX107" fmla="*/ 670835 w 3028183"/>
                <a:gd name="connsiteY107" fmla="*/ 711225 h 1160647"/>
                <a:gd name="connsiteX108" fmla="*/ 670835 w 3028183"/>
                <a:gd name="connsiteY108" fmla="*/ 605298 h 1160647"/>
                <a:gd name="connsiteX109" fmla="*/ 672355 w 3028183"/>
                <a:gd name="connsiteY109" fmla="*/ 605298 h 1160647"/>
                <a:gd name="connsiteX110" fmla="*/ 682995 w 3028183"/>
                <a:gd name="connsiteY110" fmla="*/ 605298 h 1160647"/>
                <a:gd name="connsiteX111" fmla="*/ 682995 w 3028183"/>
                <a:gd name="connsiteY111" fmla="*/ 557739 h 1160647"/>
                <a:gd name="connsiteX112" fmla="*/ 709342 w 3028183"/>
                <a:gd name="connsiteY112" fmla="*/ 557739 h 1160647"/>
                <a:gd name="connsiteX113" fmla="*/ 709342 w 3028183"/>
                <a:gd name="connsiteY113" fmla="*/ 536121 h 1160647"/>
                <a:gd name="connsiteX114" fmla="*/ 743796 w 3028183"/>
                <a:gd name="connsiteY114" fmla="*/ 536121 h 1160647"/>
                <a:gd name="connsiteX115" fmla="*/ 743796 w 3028183"/>
                <a:gd name="connsiteY115" fmla="*/ 538553 h 1160647"/>
                <a:gd name="connsiteX116" fmla="*/ 743796 w 3028183"/>
                <a:gd name="connsiteY116" fmla="*/ 555577 h 1160647"/>
                <a:gd name="connsiteX117" fmla="*/ 746076 w 3028183"/>
                <a:gd name="connsiteY117" fmla="*/ 555577 h 1160647"/>
                <a:gd name="connsiteX118" fmla="*/ 762036 w 3028183"/>
                <a:gd name="connsiteY118" fmla="*/ 555577 h 1160647"/>
                <a:gd name="connsiteX119" fmla="*/ 762036 w 3028183"/>
                <a:gd name="connsiteY119" fmla="*/ 603136 h 1160647"/>
                <a:gd name="connsiteX120" fmla="*/ 763049 w 3028183"/>
                <a:gd name="connsiteY120" fmla="*/ 603136 h 1160647"/>
                <a:gd name="connsiteX121" fmla="*/ 770143 w 3028183"/>
                <a:gd name="connsiteY121" fmla="*/ 603136 h 1160647"/>
                <a:gd name="connsiteX122" fmla="*/ 784330 w 3028183"/>
                <a:gd name="connsiteY122" fmla="*/ 607460 h 1160647"/>
                <a:gd name="connsiteX123" fmla="*/ 784330 w 3028183"/>
                <a:gd name="connsiteY123" fmla="*/ 646372 h 1160647"/>
                <a:gd name="connsiteX124" fmla="*/ 785343 w 3028183"/>
                <a:gd name="connsiteY124" fmla="*/ 646372 h 1160647"/>
                <a:gd name="connsiteX125" fmla="*/ 792436 w 3028183"/>
                <a:gd name="connsiteY125" fmla="*/ 646372 h 1160647"/>
                <a:gd name="connsiteX126" fmla="*/ 792436 w 3028183"/>
                <a:gd name="connsiteY126" fmla="*/ 647993 h 1160647"/>
                <a:gd name="connsiteX127" fmla="*/ 792436 w 3028183"/>
                <a:gd name="connsiteY127" fmla="*/ 659342 h 1160647"/>
                <a:gd name="connsiteX128" fmla="*/ 794463 w 3028183"/>
                <a:gd name="connsiteY128" fmla="*/ 659342 h 1160647"/>
                <a:gd name="connsiteX129" fmla="*/ 808650 w 3028183"/>
                <a:gd name="connsiteY129" fmla="*/ 659342 h 1160647"/>
                <a:gd name="connsiteX130" fmla="*/ 814730 w 3028183"/>
                <a:gd name="connsiteY130" fmla="*/ 665828 h 1160647"/>
                <a:gd name="connsiteX131" fmla="*/ 814730 w 3028183"/>
                <a:gd name="connsiteY131" fmla="*/ 687446 h 1160647"/>
                <a:gd name="connsiteX132" fmla="*/ 817010 w 3028183"/>
                <a:gd name="connsiteY132" fmla="*/ 687446 h 1160647"/>
                <a:gd name="connsiteX133" fmla="*/ 832970 w 3028183"/>
                <a:gd name="connsiteY133" fmla="*/ 687446 h 1160647"/>
                <a:gd name="connsiteX134" fmla="*/ 832970 w 3028183"/>
                <a:gd name="connsiteY134" fmla="*/ 688526 h 1160647"/>
                <a:gd name="connsiteX135" fmla="*/ 832970 w 3028183"/>
                <a:gd name="connsiteY135" fmla="*/ 696093 h 1160647"/>
                <a:gd name="connsiteX136" fmla="*/ 834237 w 3028183"/>
                <a:gd name="connsiteY136" fmla="*/ 696093 h 1160647"/>
                <a:gd name="connsiteX137" fmla="*/ 843104 w 3028183"/>
                <a:gd name="connsiteY137" fmla="*/ 696093 h 1160647"/>
                <a:gd name="connsiteX138" fmla="*/ 843104 w 3028183"/>
                <a:gd name="connsiteY138" fmla="*/ 698254 h 1160647"/>
                <a:gd name="connsiteX139" fmla="*/ 843104 w 3028183"/>
                <a:gd name="connsiteY139" fmla="*/ 713387 h 1160647"/>
                <a:gd name="connsiteX140" fmla="*/ 847157 w 3028183"/>
                <a:gd name="connsiteY140" fmla="*/ 711495 h 1160647"/>
                <a:gd name="connsiteX141" fmla="*/ 847157 w 3028183"/>
                <a:gd name="connsiteY141" fmla="*/ 698254 h 1160647"/>
                <a:gd name="connsiteX142" fmla="*/ 848170 w 3028183"/>
                <a:gd name="connsiteY142" fmla="*/ 698254 h 1160647"/>
                <a:gd name="connsiteX143" fmla="*/ 855264 w 3028183"/>
                <a:gd name="connsiteY143" fmla="*/ 698254 h 1160647"/>
                <a:gd name="connsiteX144" fmla="*/ 855264 w 3028183"/>
                <a:gd name="connsiteY144" fmla="*/ 699876 h 1160647"/>
                <a:gd name="connsiteX145" fmla="*/ 855264 w 3028183"/>
                <a:gd name="connsiteY145" fmla="*/ 711225 h 1160647"/>
                <a:gd name="connsiteX146" fmla="*/ 856024 w 3028183"/>
                <a:gd name="connsiteY146" fmla="*/ 711225 h 1160647"/>
                <a:gd name="connsiteX147" fmla="*/ 861344 w 3028183"/>
                <a:gd name="connsiteY147" fmla="*/ 711225 h 1160647"/>
                <a:gd name="connsiteX148" fmla="*/ 909984 w 3028183"/>
                <a:gd name="connsiteY148" fmla="*/ 706902 h 1160647"/>
                <a:gd name="connsiteX149" fmla="*/ 909984 w 3028183"/>
                <a:gd name="connsiteY149" fmla="*/ 708253 h 1160647"/>
                <a:gd name="connsiteX150" fmla="*/ 909984 w 3028183"/>
                <a:gd name="connsiteY150" fmla="*/ 717710 h 1160647"/>
                <a:gd name="connsiteX151" fmla="*/ 910744 w 3028183"/>
                <a:gd name="connsiteY151" fmla="*/ 717710 h 1160647"/>
                <a:gd name="connsiteX152" fmla="*/ 916065 w 3028183"/>
                <a:gd name="connsiteY152" fmla="*/ 717710 h 1160647"/>
                <a:gd name="connsiteX153" fmla="*/ 916065 w 3028183"/>
                <a:gd name="connsiteY153" fmla="*/ 719872 h 1160647"/>
                <a:gd name="connsiteX154" fmla="*/ 916065 w 3028183"/>
                <a:gd name="connsiteY154" fmla="*/ 735005 h 1160647"/>
                <a:gd name="connsiteX155" fmla="*/ 918091 w 3028183"/>
                <a:gd name="connsiteY155" fmla="*/ 733654 h 1160647"/>
                <a:gd name="connsiteX156" fmla="*/ 932278 w 3028183"/>
                <a:gd name="connsiteY156" fmla="*/ 724196 h 1160647"/>
                <a:gd name="connsiteX157" fmla="*/ 938358 w 3028183"/>
                <a:gd name="connsiteY157" fmla="*/ 683122 h 1160647"/>
                <a:gd name="connsiteX158" fmla="*/ 939118 w 3028183"/>
                <a:gd name="connsiteY158" fmla="*/ 682852 h 1160647"/>
                <a:gd name="connsiteX159" fmla="*/ 944438 w 3028183"/>
                <a:gd name="connsiteY159" fmla="*/ 680960 h 1160647"/>
                <a:gd name="connsiteX160" fmla="*/ 946465 w 3028183"/>
                <a:gd name="connsiteY160" fmla="*/ 611783 h 1160647"/>
                <a:gd name="connsiteX161" fmla="*/ 948492 w 3028183"/>
                <a:gd name="connsiteY161" fmla="*/ 680960 h 1160647"/>
                <a:gd name="connsiteX162" fmla="*/ 949252 w 3028183"/>
                <a:gd name="connsiteY162" fmla="*/ 681230 h 1160647"/>
                <a:gd name="connsiteX163" fmla="*/ 954572 w 3028183"/>
                <a:gd name="connsiteY163" fmla="*/ 683122 h 1160647"/>
                <a:gd name="connsiteX164" fmla="*/ 954572 w 3028183"/>
                <a:gd name="connsiteY164" fmla="*/ 596651 h 1160647"/>
                <a:gd name="connsiteX165" fmla="*/ 958625 w 3028183"/>
                <a:gd name="connsiteY165" fmla="*/ 564224 h 1160647"/>
                <a:gd name="connsiteX166" fmla="*/ 997132 w 3028183"/>
                <a:gd name="connsiteY166" fmla="*/ 564224 h 1160647"/>
                <a:gd name="connsiteX167" fmla="*/ 997132 w 3028183"/>
                <a:gd name="connsiteY167" fmla="*/ 596651 h 1160647"/>
                <a:gd name="connsiteX168" fmla="*/ 997892 w 3028183"/>
                <a:gd name="connsiteY168" fmla="*/ 596651 h 1160647"/>
                <a:gd name="connsiteX169" fmla="*/ 1003212 w 3028183"/>
                <a:gd name="connsiteY169" fmla="*/ 596651 h 1160647"/>
                <a:gd name="connsiteX170" fmla="*/ 1003212 w 3028183"/>
                <a:gd name="connsiteY170" fmla="*/ 514503 h 1160647"/>
                <a:gd name="connsiteX171" fmla="*/ 1004986 w 3028183"/>
                <a:gd name="connsiteY171" fmla="*/ 514503 h 1160647"/>
                <a:gd name="connsiteX172" fmla="*/ 1017399 w 3028183"/>
                <a:gd name="connsiteY172" fmla="*/ 514503 h 1160647"/>
                <a:gd name="connsiteX173" fmla="*/ 1017399 w 3028183"/>
                <a:gd name="connsiteY173" fmla="*/ 512612 h 1160647"/>
                <a:gd name="connsiteX174" fmla="*/ 1017399 w 3028183"/>
                <a:gd name="connsiteY174" fmla="*/ 499371 h 1160647"/>
                <a:gd name="connsiteX175" fmla="*/ 1039693 w 3028183"/>
                <a:gd name="connsiteY175" fmla="*/ 499371 h 1160647"/>
                <a:gd name="connsiteX176" fmla="*/ 1039693 w 3028183"/>
                <a:gd name="connsiteY176" fmla="*/ 498290 h 1160647"/>
                <a:gd name="connsiteX177" fmla="*/ 1039693 w 3028183"/>
                <a:gd name="connsiteY177" fmla="*/ 490724 h 1160647"/>
                <a:gd name="connsiteX178" fmla="*/ 1041466 w 3028183"/>
                <a:gd name="connsiteY178" fmla="*/ 490724 h 1160647"/>
                <a:gd name="connsiteX179" fmla="*/ 1053880 w 3028183"/>
                <a:gd name="connsiteY179" fmla="*/ 490724 h 1160647"/>
                <a:gd name="connsiteX180" fmla="*/ 1053880 w 3028183"/>
                <a:gd name="connsiteY180" fmla="*/ 491805 h 1160647"/>
                <a:gd name="connsiteX181" fmla="*/ 1053880 w 3028183"/>
                <a:gd name="connsiteY181" fmla="*/ 499371 h 1160647"/>
                <a:gd name="connsiteX182" fmla="*/ 1054640 w 3028183"/>
                <a:gd name="connsiteY182" fmla="*/ 499371 h 1160647"/>
                <a:gd name="connsiteX183" fmla="*/ 1059960 w 3028183"/>
                <a:gd name="connsiteY183" fmla="*/ 499371 h 1160647"/>
                <a:gd name="connsiteX184" fmla="*/ 1070093 w 3028183"/>
                <a:gd name="connsiteY184" fmla="*/ 495047 h 1160647"/>
                <a:gd name="connsiteX185" fmla="*/ 1074146 w 3028183"/>
                <a:gd name="connsiteY185" fmla="*/ 498290 h 1160647"/>
                <a:gd name="connsiteX186" fmla="*/ 1074146 w 3028183"/>
                <a:gd name="connsiteY186" fmla="*/ 490724 h 1160647"/>
                <a:gd name="connsiteX187" fmla="*/ 1076426 w 3028183"/>
                <a:gd name="connsiteY187" fmla="*/ 490724 h 1160647"/>
                <a:gd name="connsiteX188" fmla="*/ 1092387 w 3028183"/>
                <a:gd name="connsiteY188" fmla="*/ 490724 h 1160647"/>
                <a:gd name="connsiteX189" fmla="*/ 1092387 w 3028183"/>
                <a:gd name="connsiteY189" fmla="*/ 491805 h 1160647"/>
                <a:gd name="connsiteX190" fmla="*/ 1092387 w 3028183"/>
                <a:gd name="connsiteY190" fmla="*/ 499371 h 1160647"/>
                <a:gd name="connsiteX191" fmla="*/ 1122787 w 3028183"/>
                <a:gd name="connsiteY191" fmla="*/ 499371 h 1160647"/>
                <a:gd name="connsiteX192" fmla="*/ 1122787 w 3028183"/>
                <a:gd name="connsiteY192" fmla="*/ 500992 h 1160647"/>
                <a:gd name="connsiteX193" fmla="*/ 1122787 w 3028183"/>
                <a:gd name="connsiteY193" fmla="*/ 512342 h 1160647"/>
                <a:gd name="connsiteX194" fmla="*/ 1149134 w 3028183"/>
                <a:gd name="connsiteY194" fmla="*/ 512342 h 1160647"/>
                <a:gd name="connsiteX195" fmla="*/ 1149134 w 3028183"/>
                <a:gd name="connsiteY195" fmla="*/ 542606 h 1160647"/>
                <a:gd name="connsiteX196" fmla="*/ 1149894 w 3028183"/>
                <a:gd name="connsiteY196" fmla="*/ 542606 h 1160647"/>
                <a:gd name="connsiteX197" fmla="*/ 1155214 w 3028183"/>
                <a:gd name="connsiteY197" fmla="*/ 542606 h 1160647"/>
                <a:gd name="connsiteX198" fmla="*/ 1155214 w 3028183"/>
                <a:gd name="connsiteY198" fmla="*/ 543687 h 1160647"/>
                <a:gd name="connsiteX199" fmla="*/ 1155214 w 3028183"/>
                <a:gd name="connsiteY199" fmla="*/ 551254 h 1160647"/>
                <a:gd name="connsiteX200" fmla="*/ 1159268 w 3028183"/>
                <a:gd name="connsiteY200" fmla="*/ 581518 h 1160647"/>
                <a:gd name="connsiteX201" fmla="*/ 1160028 w 3028183"/>
                <a:gd name="connsiteY201" fmla="*/ 581518 h 1160647"/>
                <a:gd name="connsiteX202" fmla="*/ 1165348 w 3028183"/>
                <a:gd name="connsiteY202" fmla="*/ 581518 h 1160647"/>
                <a:gd name="connsiteX203" fmla="*/ 1165348 w 3028183"/>
                <a:gd name="connsiteY203" fmla="*/ 582329 h 1160647"/>
                <a:gd name="connsiteX204" fmla="*/ 1165348 w 3028183"/>
                <a:gd name="connsiteY204" fmla="*/ 588004 h 1160647"/>
                <a:gd name="connsiteX205" fmla="*/ 1166361 w 3028183"/>
                <a:gd name="connsiteY205" fmla="*/ 588004 h 1160647"/>
                <a:gd name="connsiteX206" fmla="*/ 1173454 w 3028183"/>
                <a:gd name="connsiteY206" fmla="*/ 588004 h 1160647"/>
                <a:gd name="connsiteX207" fmla="*/ 1173454 w 3028183"/>
                <a:gd name="connsiteY207" fmla="*/ 618269 h 1160647"/>
                <a:gd name="connsiteX208" fmla="*/ 1175481 w 3028183"/>
                <a:gd name="connsiteY208" fmla="*/ 618269 h 1160647"/>
                <a:gd name="connsiteX209" fmla="*/ 1189668 w 3028183"/>
                <a:gd name="connsiteY209" fmla="*/ 618269 h 1160647"/>
                <a:gd name="connsiteX210" fmla="*/ 1189668 w 3028183"/>
                <a:gd name="connsiteY210" fmla="*/ 642048 h 1160647"/>
                <a:gd name="connsiteX211" fmla="*/ 1191695 w 3028183"/>
                <a:gd name="connsiteY211" fmla="*/ 643669 h 1160647"/>
                <a:gd name="connsiteX212" fmla="*/ 1191695 w 3028183"/>
                <a:gd name="connsiteY212" fmla="*/ 655019 h 1160647"/>
                <a:gd name="connsiteX213" fmla="*/ 1192455 w 3028183"/>
                <a:gd name="connsiteY213" fmla="*/ 655019 h 1160647"/>
                <a:gd name="connsiteX214" fmla="*/ 1197775 w 3028183"/>
                <a:gd name="connsiteY214" fmla="*/ 655019 h 1160647"/>
                <a:gd name="connsiteX215" fmla="*/ 1197775 w 3028183"/>
                <a:gd name="connsiteY215" fmla="*/ 678798 h 1160647"/>
                <a:gd name="connsiteX216" fmla="*/ 1199041 w 3028183"/>
                <a:gd name="connsiteY216" fmla="*/ 678798 h 1160647"/>
                <a:gd name="connsiteX217" fmla="*/ 1207908 w 3028183"/>
                <a:gd name="connsiteY217" fmla="*/ 678798 h 1160647"/>
                <a:gd name="connsiteX218" fmla="*/ 1209935 w 3028183"/>
                <a:gd name="connsiteY218" fmla="*/ 682852 h 1160647"/>
                <a:gd name="connsiteX219" fmla="*/ 1209935 w 3028183"/>
                <a:gd name="connsiteY219" fmla="*/ 696093 h 1160647"/>
                <a:gd name="connsiteX220" fmla="*/ 1211455 w 3028183"/>
                <a:gd name="connsiteY220" fmla="*/ 694201 h 1160647"/>
                <a:gd name="connsiteX221" fmla="*/ 1222095 w 3028183"/>
                <a:gd name="connsiteY221" fmla="*/ 680960 h 1160647"/>
                <a:gd name="connsiteX222" fmla="*/ 1250469 w 3028183"/>
                <a:gd name="connsiteY222" fmla="*/ 680960 h 1160647"/>
                <a:gd name="connsiteX223" fmla="*/ 1250469 w 3028183"/>
                <a:gd name="connsiteY223" fmla="*/ 767431 h 1160647"/>
                <a:gd name="connsiteX224" fmla="*/ 1251229 w 3028183"/>
                <a:gd name="connsiteY224" fmla="*/ 767431 h 1160647"/>
                <a:gd name="connsiteX225" fmla="*/ 1256549 w 3028183"/>
                <a:gd name="connsiteY225" fmla="*/ 767431 h 1160647"/>
                <a:gd name="connsiteX226" fmla="*/ 1257309 w 3028183"/>
                <a:gd name="connsiteY226" fmla="*/ 766080 h 1160647"/>
                <a:gd name="connsiteX227" fmla="*/ 1262629 w 3028183"/>
                <a:gd name="connsiteY227" fmla="*/ 756622 h 1160647"/>
                <a:gd name="connsiteX228" fmla="*/ 1262629 w 3028183"/>
                <a:gd name="connsiteY228" fmla="*/ 758514 h 1160647"/>
                <a:gd name="connsiteX229" fmla="*/ 1262629 w 3028183"/>
                <a:gd name="connsiteY229" fmla="*/ 771755 h 1160647"/>
                <a:gd name="connsiteX230" fmla="*/ 1266682 w 3028183"/>
                <a:gd name="connsiteY230" fmla="*/ 726358 h 1160647"/>
                <a:gd name="connsiteX231" fmla="*/ 1267442 w 3028183"/>
                <a:gd name="connsiteY231" fmla="*/ 726358 h 1160647"/>
                <a:gd name="connsiteX232" fmla="*/ 1272762 w 3028183"/>
                <a:gd name="connsiteY232" fmla="*/ 726358 h 1160647"/>
                <a:gd name="connsiteX233" fmla="*/ 1272762 w 3028183"/>
                <a:gd name="connsiteY233" fmla="*/ 661504 h 1160647"/>
                <a:gd name="connsiteX234" fmla="*/ 1273776 w 3028183"/>
                <a:gd name="connsiteY234" fmla="*/ 661504 h 1160647"/>
                <a:gd name="connsiteX235" fmla="*/ 1280869 w 3028183"/>
                <a:gd name="connsiteY235" fmla="*/ 661504 h 1160647"/>
                <a:gd name="connsiteX236" fmla="*/ 1293029 w 3028183"/>
                <a:gd name="connsiteY236" fmla="*/ 618269 h 1160647"/>
                <a:gd name="connsiteX237" fmla="*/ 1294296 w 3028183"/>
                <a:gd name="connsiteY237" fmla="*/ 618269 h 1160647"/>
                <a:gd name="connsiteX238" fmla="*/ 1303163 w 3028183"/>
                <a:gd name="connsiteY238" fmla="*/ 618269 h 1160647"/>
                <a:gd name="connsiteX239" fmla="*/ 1313296 w 3028183"/>
                <a:gd name="connsiteY239" fmla="*/ 661504 h 1160647"/>
                <a:gd name="connsiteX240" fmla="*/ 1314309 w 3028183"/>
                <a:gd name="connsiteY240" fmla="*/ 661504 h 1160647"/>
                <a:gd name="connsiteX241" fmla="*/ 1321403 w 3028183"/>
                <a:gd name="connsiteY241" fmla="*/ 661504 h 1160647"/>
                <a:gd name="connsiteX242" fmla="*/ 1321403 w 3028183"/>
                <a:gd name="connsiteY242" fmla="*/ 700416 h 1160647"/>
                <a:gd name="connsiteX243" fmla="*/ 1323176 w 3028183"/>
                <a:gd name="connsiteY243" fmla="*/ 700416 h 1160647"/>
                <a:gd name="connsiteX244" fmla="*/ 1335590 w 3028183"/>
                <a:gd name="connsiteY244" fmla="*/ 700416 h 1160647"/>
                <a:gd name="connsiteX245" fmla="*/ 1335590 w 3028183"/>
                <a:gd name="connsiteY245" fmla="*/ 702578 h 1160647"/>
                <a:gd name="connsiteX246" fmla="*/ 1335590 w 3028183"/>
                <a:gd name="connsiteY246" fmla="*/ 717710 h 1160647"/>
                <a:gd name="connsiteX247" fmla="*/ 1339643 w 3028183"/>
                <a:gd name="connsiteY247" fmla="*/ 715549 h 1160647"/>
                <a:gd name="connsiteX248" fmla="*/ 1339643 w 3028183"/>
                <a:gd name="connsiteY248" fmla="*/ 700416 h 1160647"/>
                <a:gd name="connsiteX249" fmla="*/ 1341163 w 3028183"/>
                <a:gd name="connsiteY249" fmla="*/ 700416 h 1160647"/>
                <a:gd name="connsiteX250" fmla="*/ 1351803 w 3028183"/>
                <a:gd name="connsiteY250" fmla="*/ 700416 h 1160647"/>
                <a:gd name="connsiteX251" fmla="*/ 1351803 w 3028183"/>
                <a:gd name="connsiteY251" fmla="*/ 702037 h 1160647"/>
                <a:gd name="connsiteX252" fmla="*/ 1351803 w 3028183"/>
                <a:gd name="connsiteY252" fmla="*/ 713387 h 1160647"/>
                <a:gd name="connsiteX253" fmla="*/ 1382204 w 3028183"/>
                <a:gd name="connsiteY253" fmla="*/ 713387 h 1160647"/>
                <a:gd name="connsiteX254" fmla="*/ 1382204 w 3028183"/>
                <a:gd name="connsiteY254" fmla="*/ 676637 h 1160647"/>
                <a:gd name="connsiteX255" fmla="*/ 1383470 w 3028183"/>
                <a:gd name="connsiteY255" fmla="*/ 676637 h 1160647"/>
                <a:gd name="connsiteX256" fmla="*/ 1392337 w 3028183"/>
                <a:gd name="connsiteY256" fmla="*/ 676637 h 1160647"/>
                <a:gd name="connsiteX257" fmla="*/ 1392337 w 3028183"/>
                <a:gd name="connsiteY257" fmla="*/ 698254 h 1160647"/>
                <a:gd name="connsiteX258" fmla="*/ 1394364 w 3028183"/>
                <a:gd name="connsiteY258" fmla="*/ 665828 h 1160647"/>
                <a:gd name="connsiteX259" fmla="*/ 1416657 w 3028183"/>
                <a:gd name="connsiteY259" fmla="*/ 665828 h 1160647"/>
                <a:gd name="connsiteX260" fmla="*/ 1416657 w 3028183"/>
                <a:gd name="connsiteY260" fmla="*/ 664206 h 1160647"/>
                <a:gd name="connsiteX261" fmla="*/ 1416657 w 3028183"/>
                <a:gd name="connsiteY261" fmla="*/ 652857 h 1160647"/>
                <a:gd name="connsiteX262" fmla="*/ 1417417 w 3028183"/>
                <a:gd name="connsiteY262" fmla="*/ 652857 h 1160647"/>
                <a:gd name="connsiteX263" fmla="*/ 1422737 w 3028183"/>
                <a:gd name="connsiteY263" fmla="*/ 652857 h 1160647"/>
                <a:gd name="connsiteX264" fmla="*/ 1422737 w 3028183"/>
                <a:gd name="connsiteY264" fmla="*/ 650966 h 1160647"/>
                <a:gd name="connsiteX265" fmla="*/ 1422737 w 3028183"/>
                <a:gd name="connsiteY265" fmla="*/ 637725 h 1160647"/>
                <a:gd name="connsiteX266" fmla="*/ 1426791 w 3028183"/>
                <a:gd name="connsiteY266" fmla="*/ 644210 h 1160647"/>
                <a:gd name="connsiteX267" fmla="*/ 1429071 w 3028183"/>
                <a:gd name="connsiteY267" fmla="*/ 644210 h 1160647"/>
                <a:gd name="connsiteX268" fmla="*/ 1445031 w 3028183"/>
                <a:gd name="connsiteY268" fmla="*/ 644210 h 1160647"/>
                <a:gd name="connsiteX269" fmla="*/ 1445031 w 3028183"/>
                <a:gd name="connsiteY269" fmla="*/ 643399 h 1160647"/>
                <a:gd name="connsiteX270" fmla="*/ 1445031 w 3028183"/>
                <a:gd name="connsiteY270" fmla="*/ 637725 h 1160647"/>
                <a:gd name="connsiteX271" fmla="*/ 1445791 w 3028183"/>
                <a:gd name="connsiteY271" fmla="*/ 637725 h 1160647"/>
                <a:gd name="connsiteX272" fmla="*/ 1451111 w 3028183"/>
                <a:gd name="connsiteY272" fmla="*/ 637725 h 1160647"/>
                <a:gd name="connsiteX273" fmla="*/ 1451111 w 3028183"/>
                <a:gd name="connsiteY273" fmla="*/ 639076 h 1160647"/>
                <a:gd name="connsiteX274" fmla="*/ 1451111 w 3028183"/>
                <a:gd name="connsiteY274" fmla="*/ 648534 h 1160647"/>
                <a:gd name="connsiteX275" fmla="*/ 1489618 w 3028183"/>
                <a:gd name="connsiteY275" fmla="*/ 648534 h 1160647"/>
                <a:gd name="connsiteX276" fmla="*/ 1489618 w 3028183"/>
                <a:gd name="connsiteY276" fmla="*/ 786887 h 1160647"/>
                <a:gd name="connsiteX277" fmla="*/ 1491138 w 3028183"/>
                <a:gd name="connsiteY277" fmla="*/ 786887 h 1160647"/>
                <a:gd name="connsiteX278" fmla="*/ 1501778 w 3028183"/>
                <a:gd name="connsiteY278" fmla="*/ 786887 h 1160647"/>
                <a:gd name="connsiteX279" fmla="*/ 1501778 w 3028183"/>
                <a:gd name="connsiteY279" fmla="*/ 773917 h 1160647"/>
                <a:gd name="connsiteX280" fmla="*/ 1505832 w 3028183"/>
                <a:gd name="connsiteY280" fmla="*/ 773917 h 1160647"/>
                <a:gd name="connsiteX281" fmla="*/ 1505832 w 3028183"/>
                <a:gd name="connsiteY281" fmla="*/ 786887 h 1160647"/>
                <a:gd name="connsiteX282" fmla="*/ 1536232 w 3028183"/>
                <a:gd name="connsiteY282" fmla="*/ 786887 h 1160647"/>
                <a:gd name="connsiteX283" fmla="*/ 1536232 w 3028183"/>
                <a:gd name="connsiteY283" fmla="*/ 756622 h 1160647"/>
                <a:gd name="connsiteX284" fmla="*/ 1548392 w 3028183"/>
                <a:gd name="connsiteY284" fmla="*/ 756622 h 1160647"/>
                <a:gd name="connsiteX285" fmla="*/ 1560552 w 3028183"/>
                <a:gd name="connsiteY285" fmla="*/ 754461 h 1160647"/>
                <a:gd name="connsiteX286" fmla="*/ 1564606 w 3028183"/>
                <a:gd name="connsiteY286" fmla="*/ 756622 h 1160647"/>
                <a:gd name="connsiteX287" fmla="*/ 1574739 w 3028183"/>
                <a:gd name="connsiteY287" fmla="*/ 756622 h 1160647"/>
                <a:gd name="connsiteX288" fmla="*/ 1574739 w 3028183"/>
                <a:gd name="connsiteY288" fmla="*/ 786887 h 1160647"/>
                <a:gd name="connsiteX289" fmla="*/ 1582846 w 3028183"/>
                <a:gd name="connsiteY289" fmla="*/ 786887 h 1160647"/>
                <a:gd name="connsiteX290" fmla="*/ 1582846 w 3028183"/>
                <a:gd name="connsiteY290" fmla="*/ 804182 h 1160647"/>
                <a:gd name="connsiteX291" fmla="*/ 1592182 w 3028183"/>
                <a:gd name="connsiteY291" fmla="*/ 805087 h 1160647"/>
                <a:gd name="connsiteX292" fmla="*/ 1605140 w 3028183"/>
                <a:gd name="connsiteY292" fmla="*/ 805087 h 1160647"/>
                <a:gd name="connsiteX293" fmla="*/ 1605140 w 3028183"/>
                <a:gd name="connsiteY293" fmla="*/ 789049 h 1160647"/>
                <a:gd name="connsiteX294" fmla="*/ 1673096 w 3028183"/>
                <a:gd name="connsiteY294" fmla="*/ 789049 h 1160647"/>
                <a:gd name="connsiteX295" fmla="*/ 1673096 w 3028183"/>
                <a:gd name="connsiteY295" fmla="*/ 703796 h 1160647"/>
                <a:gd name="connsiteX296" fmla="*/ 1745104 w 3028183"/>
                <a:gd name="connsiteY296" fmla="*/ 703796 h 1160647"/>
                <a:gd name="connsiteX297" fmla="*/ 1745104 w 3028183"/>
                <a:gd name="connsiteY297" fmla="*/ 782564 h 1160647"/>
                <a:gd name="connsiteX298" fmla="*/ 1747008 w 3028183"/>
                <a:gd name="connsiteY298" fmla="*/ 782564 h 1160647"/>
                <a:gd name="connsiteX299" fmla="*/ 1748250 w 3028183"/>
                <a:gd name="connsiteY299" fmla="*/ 805087 h 1160647"/>
                <a:gd name="connsiteX300" fmla="*/ 1757926 w 3028183"/>
                <a:gd name="connsiteY300" fmla="*/ 805087 h 1160647"/>
                <a:gd name="connsiteX301" fmla="*/ 1759168 w 3028183"/>
                <a:gd name="connsiteY301" fmla="*/ 782564 h 1160647"/>
                <a:gd name="connsiteX302" fmla="*/ 1765248 w 3028183"/>
                <a:gd name="connsiteY302" fmla="*/ 782564 h 1160647"/>
                <a:gd name="connsiteX303" fmla="*/ 1766490 w 3028183"/>
                <a:gd name="connsiteY303" fmla="*/ 805087 h 1160647"/>
                <a:gd name="connsiteX304" fmla="*/ 1817112 w 3028183"/>
                <a:gd name="connsiteY304" fmla="*/ 805087 h 1160647"/>
                <a:gd name="connsiteX305" fmla="*/ 1817112 w 3028183"/>
                <a:gd name="connsiteY305" fmla="*/ 642059 h 1160647"/>
                <a:gd name="connsiteX306" fmla="*/ 2014439 w 3028183"/>
                <a:gd name="connsiteY306" fmla="*/ 642059 h 1160647"/>
                <a:gd name="connsiteX307" fmla="*/ 2014439 w 3028183"/>
                <a:gd name="connsiteY307" fmla="*/ 805087 h 1160647"/>
                <a:gd name="connsiteX308" fmla="*/ 2033136 w 3028183"/>
                <a:gd name="connsiteY308" fmla="*/ 805087 h 1160647"/>
                <a:gd name="connsiteX309" fmla="*/ 2033136 w 3028183"/>
                <a:gd name="connsiteY309" fmla="*/ 722394 h 1160647"/>
                <a:gd name="connsiteX310" fmla="*/ 2128256 w 3028183"/>
                <a:gd name="connsiteY310" fmla="*/ 722394 h 1160647"/>
                <a:gd name="connsiteX311" fmla="*/ 2140186 w 3028183"/>
                <a:gd name="connsiteY311" fmla="*/ 404253 h 1160647"/>
                <a:gd name="connsiteX312" fmla="*/ 2128026 w 3028183"/>
                <a:gd name="connsiteY312" fmla="*/ 382635 h 1160647"/>
                <a:gd name="connsiteX313" fmla="*/ 2121946 w 3028183"/>
                <a:gd name="connsiteY313" fmla="*/ 378311 h 1160647"/>
                <a:gd name="connsiteX314" fmla="*/ 2130053 w 3028183"/>
                <a:gd name="connsiteY314" fmla="*/ 354532 h 1160647"/>
                <a:gd name="connsiteX315" fmla="*/ 2130053 w 3028183"/>
                <a:gd name="connsiteY315" fmla="*/ 337238 h 1160647"/>
                <a:gd name="connsiteX316" fmla="*/ 2144240 w 3028183"/>
                <a:gd name="connsiteY316" fmla="*/ 337238 h 1160647"/>
                <a:gd name="connsiteX317" fmla="*/ 2144240 w 3028183"/>
                <a:gd name="connsiteY317" fmla="*/ 315620 h 1160647"/>
                <a:gd name="connsiteX318" fmla="*/ 2146266 w 3028183"/>
                <a:gd name="connsiteY318" fmla="*/ 311296 h 1160647"/>
                <a:gd name="connsiteX319" fmla="*/ 2146266 w 3028183"/>
                <a:gd name="connsiteY319" fmla="*/ 233472 h 1160647"/>
                <a:gd name="connsiteX320" fmla="*/ 2144240 w 3028183"/>
                <a:gd name="connsiteY320" fmla="*/ 226987 h 1160647"/>
                <a:gd name="connsiteX321" fmla="*/ 2150320 w 3028183"/>
                <a:gd name="connsiteY321" fmla="*/ 220501 h 1160647"/>
                <a:gd name="connsiteX322" fmla="*/ 2150320 w 3028183"/>
                <a:gd name="connsiteY322" fmla="*/ 162133 h 1160647"/>
                <a:gd name="connsiteX323" fmla="*/ 2152346 w 3028183"/>
                <a:gd name="connsiteY323" fmla="*/ 157810 h 1160647"/>
                <a:gd name="connsiteX324" fmla="*/ 2152346 w 3028183"/>
                <a:gd name="connsiteY324" fmla="*/ 101604 h 1160647"/>
                <a:gd name="connsiteX325" fmla="*/ 2154373 w 3028183"/>
                <a:gd name="connsiteY325" fmla="*/ 82148 h 1160647"/>
                <a:gd name="connsiteX326" fmla="*/ 2158427 w 3028183"/>
                <a:gd name="connsiteY326" fmla="*/ 99442 h 1160647"/>
                <a:gd name="connsiteX327" fmla="*/ 2160453 w 3028183"/>
                <a:gd name="connsiteY327" fmla="*/ 157810 h 1160647"/>
                <a:gd name="connsiteX328" fmla="*/ 2162480 w 3028183"/>
                <a:gd name="connsiteY328" fmla="*/ 220501 h 1160647"/>
                <a:gd name="connsiteX329" fmla="*/ 2168560 w 3028183"/>
                <a:gd name="connsiteY329" fmla="*/ 226987 h 1160647"/>
                <a:gd name="connsiteX330" fmla="*/ 2166533 w 3028183"/>
                <a:gd name="connsiteY330" fmla="*/ 233472 h 1160647"/>
                <a:gd name="connsiteX331" fmla="*/ 2166533 w 3028183"/>
                <a:gd name="connsiteY331" fmla="*/ 311296 h 1160647"/>
                <a:gd name="connsiteX332" fmla="*/ 2168560 w 3028183"/>
                <a:gd name="connsiteY332" fmla="*/ 315620 h 1160647"/>
                <a:gd name="connsiteX333" fmla="*/ 2168560 w 3028183"/>
                <a:gd name="connsiteY333" fmla="*/ 337238 h 1160647"/>
                <a:gd name="connsiteX334" fmla="*/ 2182747 w 3028183"/>
                <a:gd name="connsiteY334" fmla="*/ 337238 h 1160647"/>
                <a:gd name="connsiteX335" fmla="*/ 2182747 w 3028183"/>
                <a:gd name="connsiteY335" fmla="*/ 354532 h 1160647"/>
                <a:gd name="connsiteX336" fmla="*/ 2190854 w 3028183"/>
                <a:gd name="connsiteY336" fmla="*/ 378311 h 1160647"/>
                <a:gd name="connsiteX337" fmla="*/ 2184774 w 3028183"/>
                <a:gd name="connsiteY337" fmla="*/ 382635 h 1160647"/>
                <a:gd name="connsiteX338" fmla="*/ 2172613 w 3028183"/>
                <a:gd name="connsiteY338" fmla="*/ 404253 h 1160647"/>
                <a:gd name="connsiteX339" fmla="*/ 2180720 w 3028183"/>
                <a:gd name="connsiteY339" fmla="*/ 657181 h 1160647"/>
                <a:gd name="connsiteX340" fmla="*/ 2245574 w 3028183"/>
                <a:gd name="connsiteY340" fmla="*/ 657181 h 1160647"/>
                <a:gd name="connsiteX341" fmla="*/ 2245574 w 3028183"/>
                <a:gd name="connsiteY341" fmla="*/ 732843 h 1160647"/>
                <a:gd name="connsiteX342" fmla="*/ 2253681 w 3028183"/>
                <a:gd name="connsiteY342" fmla="*/ 732843 h 1160647"/>
                <a:gd name="connsiteX343" fmla="*/ 2255708 w 3028183"/>
                <a:gd name="connsiteY343" fmla="*/ 726358 h 1160647"/>
                <a:gd name="connsiteX344" fmla="*/ 2261788 w 3028183"/>
                <a:gd name="connsiteY344" fmla="*/ 726358 h 1160647"/>
                <a:gd name="connsiteX345" fmla="*/ 2263815 w 3028183"/>
                <a:gd name="connsiteY345" fmla="*/ 735005 h 1160647"/>
                <a:gd name="connsiteX346" fmla="*/ 2275975 w 3028183"/>
                <a:gd name="connsiteY346" fmla="*/ 735005 h 1160647"/>
                <a:gd name="connsiteX347" fmla="*/ 2275975 w 3028183"/>
                <a:gd name="connsiteY347" fmla="*/ 728519 h 1160647"/>
                <a:gd name="connsiteX348" fmla="*/ 2298268 w 3028183"/>
                <a:gd name="connsiteY348" fmla="*/ 728519 h 1160647"/>
                <a:gd name="connsiteX349" fmla="*/ 2298268 w 3028183"/>
                <a:gd name="connsiteY349" fmla="*/ 735005 h 1160647"/>
                <a:gd name="connsiteX350" fmla="*/ 2318535 w 3028183"/>
                <a:gd name="connsiteY350" fmla="*/ 735005 h 1160647"/>
                <a:gd name="connsiteX351" fmla="*/ 2318535 w 3028183"/>
                <a:gd name="connsiteY351" fmla="*/ 780402 h 1160647"/>
                <a:gd name="connsiteX352" fmla="*/ 2332722 w 3028183"/>
                <a:gd name="connsiteY352" fmla="*/ 780402 h 1160647"/>
                <a:gd name="connsiteX353" fmla="*/ 2332722 w 3028183"/>
                <a:gd name="connsiteY353" fmla="*/ 767431 h 1160647"/>
                <a:gd name="connsiteX354" fmla="*/ 2348936 w 3028183"/>
                <a:gd name="connsiteY354" fmla="*/ 767431 h 1160647"/>
                <a:gd name="connsiteX355" fmla="*/ 2348936 w 3028183"/>
                <a:gd name="connsiteY355" fmla="*/ 588004 h 1160647"/>
                <a:gd name="connsiteX356" fmla="*/ 2355016 w 3028183"/>
                <a:gd name="connsiteY356" fmla="*/ 581518 h 1160647"/>
                <a:gd name="connsiteX357" fmla="*/ 2427977 w 3028183"/>
                <a:gd name="connsiteY357" fmla="*/ 581518 h 1160647"/>
                <a:gd name="connsiteX358" fmla="*/ 2427977 w 3028183"/>
                <a:gd name="connsiteY358" fmla="*/ 590166 h 1160647"/>
                <a:gd name="connsiteX359" fmla="*/ 2438110 w 3028183"/>
                <a:gd name="connsiteY359" fmla="*/ 590166 h 1160647"/>
                <a:gd name="connsiteX360" fmla="*/ 2438110 w 3028183"/>
                <a:gd name="connsiteY360" fmla="*/ 704740 h 1160647"/>
                <a:gd name="connsiteX361" fmla="*/ 2460404 w 3028183"/>
                <a:gd name="connsiteY361" fmla="*/ 704740 h 1160647"/>
                <a:gd name="connsiteX362" fmla="*/ 2460404 w 3028183"/>
                <a:gd name="connsiteY362" fmla="*/ 637725 h 1160647"/>
                <a:gd name="connsiteX363" fmla="*/ 2486751 w 3028183"/>
                <a:gd name="connsiteY363" fmla="*/ 637725 h 1160647"/>
                <a:gd name="connsiteX364" fmla="*/ 2490804 w 3028183"/>
                <a:gd name="connsiteY364" fmla="*/ 633401 h 1160647"/>
                <a:gd name="connsiteX365" fmla="*/ 2498911 w 3028183"/>
                <a:gd name="connsiteY365" fmla="*/ 633401 h 1160647"/>
                <a:gd name="connsiteX366" fmla="*/ 2502964 w 3028183"/>
                <a:gd name="connsiteY366" fmla="*/ 637725 h 1160647"/>
                <a:gd name="connsiteX367" fmla="*/ 2525258 w 3028183"/>
                <a:gd name="connsiteY367" fmla="*/ 637725 h 1160647"/>
                <a:gd name="connsiteX368" fmla="*/ 2525258 w 3028183"/>
                <a:gd name="connsiteY368" fmla="*/ 520989 h 1160647"/>
                <a:gd name="connsiteX369" fmla="*/ 2582005 w 3028183"/>
                <a:gd name="connsiteY369" fmla="*/ 510180 h 1160647"/>
                <a:gd name="connsiteX370" fmla="*/ 2582005 w 3028183"/>
                <a:gd name="connsiteY370" fmla="*/ 511261 h 1160647"/>
                <a:gd name="connsiteX371" fmla="*/ 2582005 w 3028183"/>
                <a:gd name="connsiteY371" fmla="*/ 518827 h 1160647"/>
                <a:gd name="connsiteX372" fmla="*/ 2608352 w 3028183"/>
                <a:gd name="connsiteY372" fmla="*/ 518827 h 1160647"/>
                <a:gd name="connsiteX373" fmla="*/ 2608352 w 3028183"/>
                <a:gd name="connsiteY373" fmla="*/ 773917 h 1160647"/>
                <a:gd name="connsiteX374" fmla="*/ 2630646 w 3028183"/>
                <a:gd name="connsiteY374" fmla="*/ 773917 h 1160647"/>
                <a:gd name="connsiteX375" fmla="*/ 2630646 w 3028183"/>
                <a:gd name="connsiteY375" fmla="*/ 769593 h 1160647"/>
                <a:gd name="connsiteX376" fmla="*/ 2642806 w 3028183"/>
                <a:gd name="connsiteY376" fmla="*/ 769593 h 1160647"/>
                <a:gd name="connsiteX377" fmla="*/ 2642806 w 3028183"/>
                <a:gd name="connsiteY377" fmla="*/ 773917 h 1160647"/>
                <a:gd name="connsiteX378" fmla="*/ 2667126 w 3028183"/>
                <a:gd name="connsiteY378" fmla="*/ 773917 h 1160647"/>
                <a:gd name="connsiteX379" fmla="*/ 2667126 w 3028183"/>
                <a:gd name="connsiteY379" fmla="*/ 760946 h 1160647"/>
                <a:gd name="connsiteX380" fmla="*/ 2695500 w 3028183"/>
                <a:gd name="connsiteY380" fmla="*/ 760946 h 1160647"/>
                <a:gd name="connsiteX381" fmla="*/ 2707660 w 3028183"/>
                <a:gd name="connsiteY381" fmla="*/ 756622 h 1160647"/>
                <a:gd name="connsiteX382" fmla="*/ 2727927 w 3028183"/>
                <a:gd name="connsiteY382" fmla="*/ 760946 h 1160647"/>
                <a:gd name="connsiteX383" fmla="*/ 2727927 w 3028183"/>
                <a:gd name="connsiteY383" fmla="*/ 743652 h 1160647"/>
                <a:gd name="connsiteX384" fmla="*/ 2736034 w 3028183"/>
                <a:gd name="connsiteY384" fmla="*/ 743652 h 1160647"/>
                <a:gd name="connsiteX385" fmla="*/ 2736034 w 3028183"/>
                <a:gd name="connsiteY385" fmla="*/ 730681 h 1160647"/>
                <a:gd name="connsiteX386" fmla="*/ 2792781 w 3028183"/>
                <a:gd name="connsiteY386" fmla="*/ 730681 h 1160647"/>
                <a:gd name="connsiteX387" fmla="*/ 2792781 w 3028183"/>
                <a:gd name="connsiteY387" fmla="*/ 700416 h 1160647"/>
                <a:gd name="connsiteX388" fmla="*/ 2811021 w 3028183"/>
                <a:gd name="connsiteY388" fmla="*/ 700416 h 1160647"/>
                <a:gd name="connsiteX389" fmla="*/ 2811021 w 3028183"/>
                <a:gd name="connsiteY389" fmla="*/ 693931 h 1160647"/>
                <a:gd name="connsiteX390" fmla="*/ 2823181 w 3028183"/>
                <a:gd name="connsiteY390" fmla="*/ 693931 h 1160647"/>
                <a:gd name="connsiteX391" fmla="*/ 2823181 w 3028183"/>
                <a:gd name="connsiteY391" fmla="*/ 700416 h 1160647"/>
                <a:gd name="connsiteX392" fmla="*/ 2839395 w 3028183"/>
                <a:gd name="connsiteY392" fmla="*/ 700416 h 1160647"/>
                <a:gd name="connsiteX393" fmla="*/ 2839395 w 3028183"/>
                <a:gd name="connsiteY393" fmla="*/ 750137 h 1160647"/>
                <a:gd name="connsiteX394" fmla="*/ 2871822 w 3028183"/>
                <a:gd name="connsiteY394" fmla="*/ 750137 h 1160647"/>
                <a:gd name="connsiteX395" fmla="*/ 2871822 w 3028183"/>
                <a:gd name="connsiteY395" fmla="*/ 724196 h 1160647"/>
                <a:gd name="connsiteX396" fmla="*/ 2910329 w 3028183"/>
                <a:gd name="connsiteY396" fmla="*/ 724196 h 1160647"/>
                <a:gd name="connsiteX397" fmla="*/ 2910329 w 3028183"/>
                <a:gd name="connsiteY397" fmla="*/ 693931 h 1160647"/>
                <a:gd name="connsiteX398" fmla="*/ 2958970 w 3028183"/>
                <a:gd name="connsiteY398" fmla="*/ 693931 h 1160647"/>
                <a:gd name="connsiteX399" fmla="*/ 2958970 w 3028183"/>
                <a:gd name="connsiteY399" fmla="*/ 805087 h 1160647"/>
                <a:gd name="connsiteX400" fmla="*/ 2958970 w 3028183"/>
                <a:gd name="connsiteY400" fmla="*/ 818866 h 1160647"/>
                <a:gd name="connsiteX401" fmla="*/ 3024845 w 3028183"/>
                <a:gd name="connsiteY401" fmla="*/ 818866 h 1160647"/>
                <a:gd name="connsiteX402" fmla="*/ 3028183 w 3028183"/>
                <a:gd name="connsiteY402" fmla="*/ 1160647 h 1160647"/>
                <a:gd name="connsiteX403" fmla="*/ 2054 w 3028183"/>
                <a:gd name="connsiteY403" fmla="*/ 1158314 h 1160647"/>
                <a:gd name="connsiteX404" fmla="*/ 0 w 3028183"/>
                <a:gd name="connsiteY404" fmla="*/ 724196 h 1160647"/>
                <a:gd name="connsiteX405" fmla="*/ 20267 w 3028183"/>
                <a:gd name="connsiteY405" fmla="*/ 724196 h 1160647"/>
                <a:gd name="connsiteX406" fmla="*/ 20774 w 3028183"/>
                <a:gd name="connsiteY406" fmla="*/ 723115 h 1160647"/>
                <a:gd name="connsiteX407" fmla="*/ 24320 w 3028183"/>
                <a:gd name="connsiteY407" fmla="*/ 715549 h 1160647"/>
                <a:gd name="connsiteX408" fmla="*/ 26094 w 3028183"/>
                <a:gd name="connsiteY408" fmla="*/ 715819 h 1160647"/>
                <a:gd name="connsiteX409" fmla="*/ 38507 w 3028183"/>
                <a:gd name="connsiteY409" fmla="*/ 717710 h 1160647"/>
                <a:gd name="connsiteX410" fmla="*/ 39014 w 3028183"/>
                <a:gd name="connsiteY410" fmla="*/ 719062 h 1160647"/>
                <a:gd name="connsiteX411" fmla="*/ 42560 w 3028183"/>
                <a:gd name="connsiteY411" fmla="*/ 728519 h 1160647"/>
                <a:gd name="connsiteX412" fmla="*/ 68907 w 3028183"/>
                <a:gd name="connsiteY412" fmla="*/ 730681 h 1160647"/>
                <a:gd name="connsiteX413" fmla="*/ 68907 w 3028183"/>
                <a:gd name="connsiteY413" fmla="*/ 607460 h 1160647"/>
                <a:gd name="connsiteX414" fmla="*/ 70934 w 3028183"/>
                <a:gd name="connsiteY414" fmla="*/ 607460 h 1160647"/>
                <a:gd name="connsiteX415" fmla="*/ 85121 w 3028183"/>
                <a:gd name="connsiteY415" fmla="*/ 607460 h 1160647"/>
                <a:gd name="connsiteX416" fmla="*/ 85121 w 3028183"/>
                <a:gd name="connsiteY416" fmla="*/ 471268 h 1160647"/>
                <a:gd name="connsiteX417" fmla="*/ 86894 w 3028183"/>
                <a:gd name="connsiteY417" fmla="*/ 471268 h 1160647"/>
                <a:gd name="connsiteX418" fmla="*/ 99308 w 3028183"/>
                <a:gd name="connsiteY418" fmla="*/ 471268 h 1160647"/>
                <a:gd name="connsiteX419" fmla="*/ 99308 w 3028183"/>
                <a:gd name="connsiteY419" fmla="*/ 356694 h 1160647"/>
                <a:gd name="connsiteX420" fmla="*/ 103361 w 3028183"/>
                <a:gd name="connsiteY420" fmla="*/ 328590 h 1160647"/>
                <a:gd name="connsiteX421" fmla="*/ 105388 w 3028183"/>
                <a:gd name="connsiteY421" fmla="*/ 328590 h 1160647"/>
                <a:gd name="connsiteX422" fmla="*/ 119575 w 3028183"/>
                <a:gd name="connsiteY422" fmla="*/ 328590 h 1160647"/>
                <a:gd name="connsiteX423" fmla="*/ 156055 w 3028183"/>
                <a:gd name="connsiteY423" fmla="*/ 246443 h 1160647"/>
                <a:gd name="connsiteX424" fmla="*/ 160109 w 3028183"/>
                <a:gd name="connsiteY424" fmla="*/ 0 h 1160647"/>
                <a:gd name="connsiteX0" fmla="*/ 160109 w 3028183"/>
                <a:gd name="connsiteY0" fmla="*/ 0 h 1160647"/>
                <a:gd name="connsiteX1" fmla="*/ 162135 w 3028183"/>
                <a:gd name="connsiteY1" fmla="*/ 246443 h 1160647"/>
                <a:gd name="connsiteX2" fmla="*/ 200642 w 3028183"/>
                <a:gd name="connsiteY2" fmla="*/ 326429 h 1160647"/>
                <a:gd name="connsiteX3" fmla="*/ 202669 w 3028183"/>
                <a:gd name="connsiteY3" fmla="*/ 326429 h 1160647"/>
                <a:gd name="connsiteX4" fmla="*/ 216856 w 3028183"/>
                <a:gd name="connsiteY4" fmla="*/ 326429 h 1160647"/>
                <a:gd name="connsiteX5" fmla="*/ 216856 w 3028183"/>
                <a:gd name="connsiteY5" fmla="*/ 350208 h 1160647"/>
                <a:gd name="connsiteX6" fmla="*/ 217363 w 3028183"/>
                <a:gd name="connsiteY6" fmla="*/ 351019 h 1160647"/>
                <a:gd name="connsiteX7" fmla="*/ 220909 w 3028183"/>
                <a:gd name="connsiteY7" fmla="*/ 356694 h 1160647"/>
                <a:gd name="connsiteX8" fmla="*/ 220909 w 3028183"/>
                <a:gd name="connsiteY8" fmla="*/ 471268 h 1160647"/>
                <a:gd name="connsiteX9" fmla="*/ 223189 w 3028183"/>
                <a:gd name="connsiteY9" fmla="*/ 471268 h 1160647"/>
                <a:gd name="connsiteX10" fmla="*/ 239150 w 3028183"/>
                <a:gd name="connsiteY10" fmla="*/ 471268 h 1160647"/>
                <a:gd name="connsiteX11" fmla="*/ 239150 w 3028183"/>
                <a:gd name="connsiteY11" fmla="*/ 611783 h 1160647"/>
                <a:gd name="connsiteX12" fmla="*/ 240670 w 3028183"/>
                <a:gd name="connsiteY12" fmla="*/ 611513 h 1160647"/>
                <a:gd name="connsiteX13" fmla="*/ 251310 w 3028183"/>
                <a:gd name="connsiteY13" fmla="*/ 609622 h 1160647"/>
                <a:gd name="connsiteX14" fmla="*/ 249283 w 3028183"/>
                <a:gd name="connsiteY14" fmla="*/ 698254 h 1160647"/>
                <a:gd name="connsiteX15" fmla="*/ 250803 w 3028183"/>
                <a:gd name="connsiteY15" fmla="*/ 698525 h 1160647"/>
                <a:gd name="connsiteX16" fmla="*/ 261443 w 3028183"/>
                <a:gd name="connsiteY16" fmla="*/ 700416 h 1160647"/>
                <a:gd name="connsiteX17" fmla="*/ 261696 w 3028183"/>
                <a:gd name="connsiteY17" fmla="*/ 701227 h 1160647"/>
                <a:gd name="connsiteX18" fmla="*/ 263470 w 3028183"/>
                <a:gd name="connsiteY18" fmla="*/ 706902 h 1160647"/>
                <a:gd name="connsiteX19" fmla="*/ 264230 w 3028183"/>
                <a:gd name="connsiteY19" fmla="*/ 704470 h 1160647"/>
                <a:gd name="connsiteX20" fmla="*/ 269550 w 3028183"/>
                <a:gd name="connsiteY20" fmla="*/ 687446 h 1160647"/>
                <a:gd name="connsiteX21" fmla="*/ 271323 w 3028183"/>
                <a:gd name="connsiteY21" fmla="*/ 687446 h 1160647"/>
                <a:gd name="connsiteX22" fmla="*/ 283737 w 3028183"/>
                <a:gd name="connsiteY22" fmla="*/ 687446 h 1160647"/>
                <a:gd name="connsiteX23" fmla="*/ 283737 w 3028183"/>
                <a:gd name="connsiteY23" fmla="*/ 719872 h 1160647"/>
                <a:gd name="connsiteX24" fmla="*/ 284750 w 3028183"/>
                <a:gd name="connsiteY24" fmla="*/ 720413 h 1160647"/>
                <a:gd name="connsiteX25" fmla="*/ 291844 w 3028183"/>
                <a:gd name="connsiteY25" fmla="*/ 724196 h 1160647"/>
                <a:gd name="connsiteX26" fmla="*/ 291844 w 3028183"/>
                <a:gd name="connsiteY26" fmla="*/ 725547 h 1160647"/>
                <a:gd name="connsiteX27" fmla="*/ 291844 w 3028183"/>
                <a:gd name="connsiteY27" fmla="*/ 735005 h 1160647"/>
                <a:gd name="connsiteX28" fmla="*/ 336431 w 3028183"/>
                <a:gd name="connsiteY28" fmla="*/ 735005 h 1160647"/>
                <a:gd name="connsiteX29" fmla="*/ 336431 w 3028183"/>
                <a:gd name="connsiteY29" fmla="*/ 736086 h 1160647"/>
                <a:gd name="connsiteX30" fmla="*/ 336431 w 3028183"/>
                <a:gd name="connsiteY30" fmla="*/ 743652 h 1160647"/>
                <a:gd name="connsiteX31" fmla="*/ 338457 w 3028183"/>
                <a:gd name="connsiteY31" fmla="*/ 743652 h 1160647"/>
                <a:gd name="connsiteX32" fmla="*/ 352644 w 3028183"/>
                <a:gd name="connsiteY32" fmla="*/ 743652 h 1160647"/>
                <a:gd name="connsiteX33" fmla="*/ 352644 w 3028183"/>
                <a:gd name="connsiteY33" fmla="*/ 713387 h 1160647"/>
                <a:gd name="connsiteX34" fmla="*/ 397231 w 3028183"/>
                <a:gd name="connsiteY34" fmla="*/ 713387 h 1160647"/>
                <a:gd name="connsiteX35" fmla="*/ 397231 w 3028183"/>
                <a:gd name="connsiteY35" fmla="*/ 712036 h 1160647"/>
                <a:gd name="connsiteX36" fmla="*/ 397231 w 3028183"/>
                <a:gd name="connsiteY36" fmla="*/ 702578 h 1160647"/>
                <a:gd name="connsiteX37" fmla="*/ 398245 w 3028183"/>
                <a:gd name="connsiteY37" fmla="*/ 702578 h 1160647"/>
                <a:gd name="connsiteX38" fmla="*/ 405338 w 3028183"/>
                <a:gd name="connsiteY38" fmla="*/ 702578 h 1160647"/>
                <a:gd name="connsiteX39" fmla="*/ 405338 w 3028183"/>
                <a:gd name="connsiteY39" fmla="*/ 700687 h 1160647"/>
                <a:gd name="connsiteX40" fmla="*/ 405338 w 3028183"/>
                <a:gd name="connsiteY40" fmla="*/ 687446 h 1160647"/>
                <a:gd name="connsiteX41" fmla="*/ 406098 w 3028183"/>
                <a:gd name="connsiteY41" fmla="*/ 687446 h 1160647"/>
                <a:gd name="connsiteX42" fmla="*/ 411418 w 3028183"/>
                <a:gd name="connsiteY42" fmla="*/ 687446 h 1160647"/>
                <a:gd name="connsiteX43" fmla="*/ 411418 w 3028183"/>
                <a:gd name="connsiteY43" fmla="*/ 686365 h 1160647"/>
                <a:gd name="connsiteX44" fmla="*/ 411418 w 3028183"/>
                <a:gd name="connsiteY44" fmla="*/ 678798 h 1160647"/>
                <a:gd name="connsiteX45" fmla="*/ 413445 w 3028183"/>
                <a:gd name="connsiteY45" fmla="*/ 678798 h 1160647"/>
                <a:gd name="connsiteX46" fmla="*/ 427632 w 3028183"/>
                <a:gd name="connsiteY46" fmla="*/ 678798 h 1160647"/>
                <a:gd name="connsiteX47" fmla="*/ 427632 w 3028183"/>
                <a:gd name="connsiteY47" fmla="*/ 679879 h 1160647"/>
                <a:gd name="connsiteX48" fmla="*/ 427632 w 3028183"/>
                <a:gd name="connsiteY48" fmla="*/ 687446 h 1160647"/>
                <a:gd name="connsiteX49" fmla="*/ 449925 w 3028183"/>
                <a:gd name="connsiteY49" fmla="*/ 687446 h 1160647"/>
                <a:gd name="connsiteX50" fmla="*/ 449925 w 3028183"/>
                <a:gd name="connsiteY50" fmla="*/ 685554 h 1160647"/>
                <a:gd name="connsiteX51" fmla="*/ 449925 w 3028183"/>
                <a:gd name="connsiteY51" fmla="*/ 672313 h 1160647"/>
                <a:gd name="connsiteX52" fmla="*/ 451699 w 3028183"/>
                <a:gd name="connsiteY52" fmla="*/ 672313 h 1160647"/>
                <a:gd name="connsiteX53" fmla="*/ 464112 w 3028183"/>
                <a:gd name="connsiteY53" fmla="*/ 672313 h 1160647"/>
                <a:gd name="connsiteX54" fmla="*/ 464112 w 3028183"/>
                <a:gd name="connsiteY54" fmla="*/ 696093 h 1160647"/>
                <a:gd name="connsiteX55" fmla="*/ 465126 w 3028183"/>
                <a:gd name="connsiteY55" fmla="*/ 696093 h 1160647"/>
                <a:gd name="connsiteX56" fmla="*/ 472219 w 3028183"/>
                <a:gd name="connsiteY56" fmla="*/ 696093 h 1160647"/>
                <a:gd name="connsiteX57" fmla="*/ 472219 w 3028183"/>
                <a:gd name="connsiteY57" fmla="*/ 695012 h 1160647"/>
                <a:gd name="connsiteX58" fmla="*/ 472219 w 3028183"/>
                <a:gd name="connsiteY58" fmla="*/ 687446 h 1160647"/>
                <a:gd name="connsiteX59" fmla="*/ 473992 w 3028183"/>
                <a:gd name="connsiteY59" fmla="*/ 687446 h 1160647"/>
                <a:gd name="connsiteX60" fmla="*/ 486406 w 3028183"/>
                <a:gd name="connsiteY60" fmla="*/ 687446 h 1160647"/>
                <a:gd name="connsiteX61" fmla="*/ 486406 w 3028183"/>
                <a:gd name="connsiteY61" fmla="*/ 713387 h 1160647"/>
                <a:gd name="connsiteX62" fmla="*/ 488433 w 3028183"/>
                <a:gd name="connsiteY62" fmla="*/ 713387 h 1160647"/>
                <a:gd name="connsiteX63" fmla="*/ 502619 w 3028183"/>
                <a:gd name="connsiteY63" fmla="*/ 713387 h 1160647"/>
                <a:gd name="connsiteX64" fmla="*/ 502619 w 3028183"/>
                <a:gd name="connsiteY64" fmla="*/ 715008 h 1160647"/>
                <a:gd name="connsiteX65" fmla="*/ 502619 w 3028183"/>
                <a:gd name="connsiteY65" fmla="*/ 726358 h 1160647"/>
                <a:gd name="connsiteX66" fmla="*/ 503379 w 3028183"/>
                <a:gd name="connsiteY66" fmla="*/ 726358 h 1160647"/>
                <a:gd name="connsiteX67" fmla="*/ 508700 w 3028183"/>
                <a:gd name="connsiteY67" fmla="*/ 726358 h 1160647"/>
                <a:gd name="connsiteX68" fmla="*/ 508700 w 3028183"/>
                <a:gd name="connsiteY68" fmla="*/ 725547 h 1160647"/>
                <a:gd name="connsiteX69" fmla="*/ 508700 w 3028183"/>
                <a:gd name="connsiteY69" fmla="*/ 719872 h 1160647"/>
                <a:gd name="connsiteX70" fmla="*/ 539100 w 3028183"/>
                <a:gd name="connsiteY70" fmla="*/ 719872 h 1160647"/>
                <a:gd name="connsiteX71" fmla="*/ 539100 w 3028183"/>
                <a:gd name="connsiteY71" fmla="*/ 743652 h 1160647"/>
                <a:gd name="connsiteX72" fmla="*/ 540113 w 3028183"/>
                <a:gd name="connsiteY72" fmla="*/ 743652 h 1160647"/>
                <a:gd name="connsiteX73" fmla="*/ 547207 w 3028183"/>
                <a:gd name="connsiteY73" fmla="*/ 743652 h 1160647"/>
                <a:gd name="connsiteX74" fmla="*/ 547207 w 3028183"/>
                <a:gd name="connsiteY74" fmla="*/ 744733 h 1160647"/>
                <a:gd name="connsiteX75" fmla="*/ 547207 w 3028183"/>
                <a:gd name="connsiteY75" fmla="*/ 752299 h 1160647"/>
                <a:gd name="connsiteX76" fmla="*/ 547967 w 3028183"/>
                <a:gd name="connsiteY76" fmla="*/ 752299 h 1160647"/>
                <a:gd name="connsiteX77" fmla="*/ 553287 w 3028183"/>
                <a:gd name="connsiteY77" fmla="*/ 752299 h 1160647"/>
                <a:gd name="connsiteX78" fmla="*/ 553287 w 3028183"/>
                <a:gd name="connsiteY78" fmla="*/ 750137 h 1160647"/>
                <a:gd name="connsiteX79" fmla="*/ 553287 w 3028183"/>
                <a:gd name="connsiteY79" fmla="*/ 735005 h 1160647"/>
                <a:gd name="connsiteX80" fmla="*/ 554300 w 3028183"/>
                <a:gd name="connsiteY80" fmla="*/ 735005 h 1160647"/>
                <a:gd name="connsiteX81" fmla="*/ 561394 w 3028183"/>
                <a:gd name="connsiteY81" fmla="*/ 735005 h 1160647"/>
                <a:gd name="connsiteX82" fmla="*/ 561394 w 3028183"/>
                <a:gd name="connsiteY82" fmla="*/ 736086 h 1160647"/>
                <a:gd name="connsiteX83" fmla="*/ 561394 w 3028183"/>
                <a:gd name="connsiteY83" fmla="*/ 743652 h 1160647"/>
                <a:gd name="connsiteX84" fmla="*/ 566714 w 3028183"/>
                <a:gd name="connsiteY84" fmla="*/ 741659 h 1160647"/>
                <a:gd name="connsiteX85" fmla="*/ 567474 w 3028183"/>
                <a:gd name="connsiteY85" fmla="*/ 740679 h 1160647"/>
                <a:gd name="connsiteX86" fmla="*/ 567474 w 3028183"/>
                <a:gd name="connsiteY86" fmla="*/ 735005 h 1160647"/>
                <a:gd name="connsiteX87" fmla="*/ 605981 w 3028183"/>
                <a:gd name="connsiteY87" fmla="*/ 735005 h 1160647"/>
                <a:gd name="connsiteX88" fmla="*/ 605981 w 3028183"/>
                <a:gd name="connsiteY88" fmla="*/ 758784 h 1160647"/>
                <a:gd name="connsiteX89" fmla="*/ 608007 w 3028183"/>
                <a:gd name="connsiteY89" fmla="*/ 758784 h 1160647"/>
                <a:gd name="connsiteX90" fmla="*/ 622194 w 3028183"/>
                <a:gd name="connsiteY90" fmla="*/ 758784 h 1160647"/>
                <a:gd name="connsiteX91" fmla="*/ 622194 w 3028183"/>
                <a:gd name="connsiteY91" fmla="*/ 759865 h 1160647"/>
                <a:gd name="connsiteX92" fmla="*/ 622194 w 3028183"/>
                <a:gd name="connsiteY92" fmla="*/ 767431 h 1160647"/>
                <a:gd name="connsiteX93" fmla="*/ 623968 w 3028183"/>
                <a:gd name="connsiteY93" fmla="*/ 767431 h 1160647"/>
                <a:gd name="connsiteX94" fmla="*/ 636381 w 3028183"/>
                <a:gd name="connsiteY94" fmla="*/ 767431 h 1160647"/>
                <a:gd name="connsiteX95" fmla="*/ 636381 w 3028183"/>
                <a:gd name="connsiteY95" fmla="*/ 743652 h 1160647"/>
                <a:gd name="connsiteX96" fmla="*/ 637394 w 3028183"/>
                <a:gd name="connsiteY96" fmla="*/ 743652 h 1160647"/>
                <a:gd name="connsiteX97" fmla="*/ 644488 w 3028183"/>
                <a:gd name="connsiteY97" fmla="*/ 743652 h 1160647"/>
                <a:gd name="connsiteX98" fmla="*/ 644488 w 3028183"/>
                <a:gd name="connsiteY98" fmla="*/ 711225 h 1160647"/>
                <a:gd name="connsiteX99" fmla="*/ 645501 w 3028183"/>
                <a:gd name="connsiteY99" fmla="*/ 711225 h 1160647"/>
                <a:gd name="connsiteX100" fmla="*/ 652595 w 3028183"/>
                <a:gd name="connsiteY100" fmla="*/ 711225 h 1160647"/>
                <a:gd name="connsiteX101" fmla="*/ 652595 w 3028183"/>
                <a:gd name="connsiteY101" fmla="*/ 709334 h 1160647"/>
                <a:gd name="connsiteX102" fmla="*/ 652595 w 3028183"/>
                <a:gd name="connsiteY102" fmla="*/ 696093 h 1160647"/>
                <a:gd name="connsiteX103" fmla="*/ 651328 w 3028183"/>
                <a:gd name="connsiteY103" fmla="*/ 694471 h 1160647"/>
                <a:gd name="connsiteX104" fmla="*/ 656648 w 3028183"/>
                <a:gd name="connsiteY104" fmla="*/ 683122 h 1160647"/>
                <a:gd name="connsiteX105" fmla="*/ 664755 w 3028183"/>
                <a:gd name="connsiteY105" fmla="*/ 711225 h 1160647"/>
                <a:gd name="connsiteX106" fmla="*/ 665515 w 3028183"/>
                <a:gd name="connsiteY106" fmla="*/ 711225 h 1160647"/>
                <a:gd name="connsiteX107" fmla="*/ 670835 w 3028183"/>
                <a:gd name="connsiteY107" fmla="*/ 711225 h 1160647"/>
                <a:gd name="connsiteX108" fmla="*/ 670835 w 3028183"/>
                <a:gd name="connsiteY108" fmla="*/ 605298 h 1160647"/>
                <a:gd name="connsiteX109" fmla="*/ 672355 w 3028183"/>
                <a:gd name="connsiteY109" fmla="*/ 605298 h 1160647"/>
                <a:gd name="connsiteX110" fmla="*/ 682995 w 3028183"/>
                <a:gd name="connsiteY110" fmla="*/ 605298 h 1160647"/>
                <a:gd name="connsiteX111" fmla="*/ 682995 w 3028183"/>
                <a:gd name="connsiteY111" fmla="*/ 557739 h 1160647"/>
                <a:gd name="connsiteX112" fmla="*/ 709342 w 3028183"/>
                <a:gd name="connsiteY112" fmla="*/ 557739 h 1160647"/>
                <a:gd name="connsiteX113" fmla="*/ 709342 w 3028183"/>
                <a:gd name="connsiteY113" fmla="*/ 536121 h 1160647"/>
                <a:gd name="connsiteX114" fmla="*/ 743796 w 3028183"/>
                <a:gd name="connsiteY114" fmla="*/ 536121 h 1160647"/>
                <a:gd name="connsiteX115" fmla="*/ 743796 w 3028183"/>
                <a:gd name="connsiteY115" fmla="*/ 538553 h 1160647"/>
                <a:gd name="connsiteX116" fmla="*/ 743796 w 3028183"/>
                <a:gd name="connsiteY116" fmla="*/ 555577 h 1160647"/>
                <a:gd name="connsiteX117" fmla="*/ 746076 w 3028183"/>
                <a:gd name="connsiteY117" fmla="*/ 555577 h 1160647"/>
                <a:gd name="connsiteX118" fmla="*/ 762036 w 3028183"/>
                <a:gd name="connsiteY118" fmla="*/ 555577 h 1160647"/>
                <a:gd name="connsiteX119" fmla="*/ 762036 w 3028183"/>
                <a:gd name="connsiteY119" fmla="*/ 603136 h 1160647"/>
                <a:gd name="connsiteX120" fmla="*/ 763049 w 3028183"/>
                <a:gd name="connsiteY120" fmla="*/ 603136 h 1160647"/>
                <a:gd name="connsiteX121" fmla="*/ 770143 w 3028183"/>
                <a:gd name="connsiteY121" fmla="*/ 603136 h 1160647"/>
                <a:gd name="connsiteX122" fmla="*/ 784330 w 3028183"/>
                <a:gd name="connsiteY122" fmla="*/ 607460 h 1160647"/>
                <a:gd name="connsiteX123" fmla="*/ 784330 w 3028183"/>
                <a:gd name="connsiteY123" fmla="*/ 646372 h 1160647"/>
                <a:gd name="connsiteX124" fmla="*/ 785343 w 3028183"/>
                <a:gd name="connsiteY124" fmla="*/ 646372 h 1160647"/>
                <a:gd name="connsiteX125" fmla="*/ 792436 w 3028183"/>
                <a:gd name="connsiteY125" fmla="*/ 646372 h 1160647"/>
                <a:gd name="connsiteX126" fmla="*/ 792436 w 3028183"/>
                <a:gd name="connsiteY126" fmla="*/ 647993 h 1160647"/>
                <a:gd name="connsiteX127" fmla="*/ 792436 w 3028183"/>
                <a:gd name="connsiteY127" fmla="*/ 659342 h 1160647"/>
                <a:gd name="connsiteX128" fmla="*/ 794463 w 3028183"/>
                <a:gd name="connsiteY128" fmla="*/ 659342 h 1160647"/>
                <a:gd name="connsiteX129" fmla="*/ 808650 w 3028183"/>
                <a:gd name="connsiteY129" fmla="*/ 659342 h 1160647"/>
                <a:gd name="connsiteX130" fmla="*/ 814730 w 3028183"/>
                <a:gd name="connsiteY130" fmla="*/ 665828 h 1160647"/>
                <a:gd name="connsiteX131" fmla="*/ 814730 w 3028183"/>
                <a:gd name="connsiteY131" fmla="*/ 687446 h 1160647"/>
                <a:gd name="connsiteX132" fmla="*/ 817010 w 3028183"/>
                <a:gd name="connsiteY132" fmla="*/ 687446 h 1160647"/>
                <a:gd name="connsiteX133" fmla="*/ 832970 w 3028183"/>
                <a:gd name="connsiteY133" fmla="*/ 687446 h 1160647"/>
                <a:gd name="connsiteX134" fmla="*/ 832970 w 3028183"/>
                <a:gd name="connsiteY134" fmla="*/ 688526 h 1160647"/>
                <a:gd name="connsiteX135" fmla="*/ 832970 w 3028183"/>
                <a:gd name="connsiteY135" fmla="*/ 696093 h 1160647"/>
                <a:gd name="connsiteX136" fmla="*/ 834237 w 3028183"/>
                <a:gd name="connsiteY136" fmla="*/ 696093 h 1160647"/>
                <a:gd name="connsiteX137" fmla="*/ 843104 w 3028183"/>
                <a:gd name="connsiteY137" fmla="*/ 696093 h 1160647"/>
                <a:gd name="connsiteX138" fmla="*/ 843104 w 3028183"/>
                <a:gd name="connsiteY138" fmla="*/ 698254 h 1160647"/>
                <a:gd name="connsiteX139" fmla="*/ 843104 w 3028183"/>
                <a:gd name="connsiteY139" fmla="*/ 713387 h 1160647"/>
                <a:gd name="connsiteX140" fmla="*/ 847157 w 3028183"/>
                <a:gd name="connsiteY140" fmla="*/ 711495 h 1160647"/>
                <a:gd name="connsiteX141" fmla="*/ 847157 w 3028183"/>
                <a:gd name="connsiteY141" fmla="*/ 698254 h 1160647"/>
                <a:gd name="connsiteX142" fmla="*/ 848170 w 3028183"/>
                <a:gd name="connsiteY142" fmla="*/ 698254 h 1160647"/>
                <a:gd name="connsiteX143" fmla="*/ 855264 w 3028183"/>
                <a:gd name="connsiteY143" fmla="*/ 698254 h 1160647"/>
                <a:gd name="connsiteX144" fmla="*/ 855264 w 3028183"/>
                <a:gd name="connsiteY144" fmla="*/ 699876 h 1160647"/>
                <a:gd name="connsiteX145" fmla="*/ 855264 w 3028183"/>
                <a:gd name="connsiteY145" fmla="*/ 711225 h 1160647"/>
                <a:gd name="connsiteX146" fmla="*/ 856024 w 3028183"/>
                <a:gd name="connsiteY146" fmla="*/ 711225 h 1160647"/>
                <a:gd name="connsiteX147" fmla="*/ 861344 w 3028183"/>
                <a:gd name="connsiteY147" fmla="*/ 711225 h 1160647"/>
                <a:gd name="connsiteX148" fmla="*/ 909984 w 3028183"/>
                <a:gd name="connsiteY148" fmla="*/ 706902 h 1160647"/>
                <a:gd name="connsiteX149" fmla="*/ 909984 w 3028183"/>
                <a:gd name="connsiteY149" fmla="*/ 708253 h 1160647"/>
                <a:gd name="connsiteX150" fmla="*/ 909984 w 3028183"/>
                <a:gd name="connsiteY150" fmla="*/ 717710 h 1160647"/>
                <a:gd name="connsiteX151" fmla="*/ 910744 w 3028183"/>
                <a:gd name="connsiteY151" fmla="*/ 717710 h 1160647"/>
                <a:gd name="connsiteX152" fmla="*/ 916065 w 3028183"/>
                <a:gd name="connsiteY152" fmla="*/ 717710 h 1160647"/>
                <a:gd name="connsiteX153" fmla="*/ 916065 w 3028183"/>
                <a:gd name="connsiteY153" fmla="*/ 719872 h 1160647"/>
                <a:gd name="connsiteX154" fmla="*/ 916065 w 3028183"/>
                <a:gd name="connsiteY154" fmla="*/ 735005 h 1160647"/>
                <a:gd name="connsiteX155" fmla="*/ 918091 w 3028183"/>
                <a:gd name="connsiteY155" fmla="*/ 733654 h 1160647"/>
                <a:gd name="connsiteX156" fmla="*/ 932278 w 3028183"/>
                <a:gd name="connsiteY156" fmla="*/ 724196 h 1160647"/>
                <a:gd name="connsiteX157" fmla="*/ 938358 w 3028183"/>
                <a:gd name="connsiteY157" fmla="*/ 683122 h 1160647"/>
                <a:gd name="connsiteX158" fmla="*/ 939118 w 3028183"/>
                <a:gd name="connsiteY158" fmla="*/ 682852 h 1160647"/>
                <a:gd name="connsiteX159" fmla="*/ 944438 w 3028183"/>
                <a:gd name="connsiteY159" fmla="*/ 680960 h 1160647"/>
                <a:gd name="connsiteX160" fmla="*/ 946465 w 3028183"/>
                <a:gd name="connsiteY160" fmla="*/ 611783 h 1160647"/>
                <a:gd name="connsiteX161" fmla="*/ 948492 w 3028183"/>
                <a:gd name="connsiteY161" fmla="*/ 680960 h 1160647"/>
                <a:gd name="connsiteX162" fmla="*/ 949252 w 3028183"/>
                <a:gd name="connsiteY162" fmla="*/ 681230 h 1160647"/>
                <a:gd name="connsiteX163" fmla="*/ 954572 w 3028183"/>
                <a:gd name="connsiteY163" fmla="*/ 683122 h 1160647"/>
                <a:gd name="connsiteX164" fmla="*/ 954572 w 3028183"/>
                <a:gd name="connsiteY164" fmla="*/ 596651 h 1160647"/>
                <a:gd name="connsiteX165" fmla="*/ 958625 w 3028183"/>
                <a:gd name="connsiteY165" fmla="*/ 564224 h 1160647"/>
                <a:gd name="connsiteX166" fmla="*/ 997132 w 3028183"/>
                <a:gd name="connsiteY166" fmla="*/ 564224 h 1160647"/>
                <a:gd name="connsiteX167" fmla="*/ 997132 w 3028183"/>
                <a:gd name="connsiteY167" fmla="*/ 596651 h 1160647"/>
                <a:gd name="connsiteX168" fmla="*/ 997892 w 3028183"/>
                <a:gd name="connsiteY168" fmla="*/ 596651 h 1160647"/>
                <a:gd name="connsiteX169" fmla="*/ 1003212 w 3028183"/>
                <a:gd name="connsiteY169" fmla="*/ 596651 h 1160647"/>
                <a:gd name="connsiteX170" fmla="*/ 1003212 w 3028183"/>
                <a:gd name="connsiteY170" fmla="*/ 514503 h 1160647"/>
                <a:gd name="connsiteX171" fmla="*/ 1004986 w 3028183"/>
                <a:gd name="connsiteY171" fmla="*/ 514503 h 1160647"/>
                <a:gd name="connsiteX172" fmla="*/ 1017399 w 3028183"/>
                <a:gd name="connsiteY172" fmla="*/ 514503 h 1160647"/>
                <a:gd name="connsiteX173" fmla="*/ 1017399 w 3028183"/>
                <a:gd name="connsiteY173" fmla="*/ 512612 h 1160647"/>
                <a:gd name="connsiteX174" fmla="*/ 1017399 w 3028183"/>
                <a:gd name="connsiteY174" fmla="*/ 499371 h 1160647"/>
                <a:gd name="connsiteX175" fmla="*/ 1039693 w 3028183"/>
                <a:gd name="connsiteY175" fmla="*/ 499371 h 1160647"/>
                <a:gd name="connsiteX176" fmla="*/ 1039693 w 3028183"/>
                <a:gd name="connsiteY176" fmla="*/ 498290 h 1160647"/>
                <a:gd name="connsiteX177" fmla="*/ 1039693 w 3028183"/>
                <a:gd name="connsiteY177" fmla="*/ 490724 h 1160647"/>
                <a:gd name="connsiteX178" fmla="*/ 1041466 w 3028183"/>
                <a:gd name="connsiteY178" fmla="*/ 490724 h 1160647"/>
                <a:gd name="connsiteX179" fmla="*/ 1053880 w 3028183"/>
                <a:gd name="connsiteY179" fmla="*/ 490724 h 1160647"/>
                <a:gd name="connsiteX180" fmla="*/ 1053880 w 3028183"/>
                <a:gd name="connsiteY180" fmla="*/ 491805 h 1160647"/>
                <a:gd name="connsiteX181" fmla="*/ 1053880 w 3028183"/>
                <a:gd name="connsiteY181" fmla="*/ 499371 h 1160647"/>
                <a:gd name="connsiteX182" fmla="*/ 1054640 w 3028183"/>
                <a:gd name="connsiteY182" fmla="*/ 499371 h 1160647"/>
                <a:gd name="connsiteX183" fmla="*/ 1059960 w 3028183"/>
                <a:gd name="connsiteY183" fmla="*/ 499371 h 1160647"/>
                <a:gd name="connsiteX184" fmla="*/ 1070093 w 3028183"/>
                <a:gd name="connsiteY184" fmla="*/ 495047 h 1160647"/>
                <a:gd name="connsiteX185" fmla="*/ 1074146 w 3028183"/>
                <a:gd name="connsiteY185" fmla="*/ 498290 h 1160647"/>
                <a:gd name="connsiteX186" fmla="*/ 1074146 w 3028183"/>
                <a:gd name="connsiteY186" fmla="*/ 490724 h 1160647"/>
                <a:gd name="connsiteX187" fmla="*/ 1076426 w 3028183"/>
                <a:gd name="connsiteY187" fmla="*/ 490724 h 1160647"/>
                <a:gd name="connsiteX188" fmla="*/ 1092387 w 3028183"/>
                <a:gd name="connsiteY188" fmla="*/ 490724 h 1160647"/>
                <a:gd name="connsiteX189" fmla="*/ 1092387 w 3028183"/>
                <a:gd name="connsiteY189" fmla="*/ 491805 h 1160647"/>
                <a:gd name="connsiteX190" fmla="*/ 1092387 w 3028183"/>
                <a:gd name="connsiteY190" fmla="*/ 499371 h 1160647"/>
                <a:gd name="connsiteX191" fmla="*/ 1122787 w 3028183"/>
                <a:gd name="connsiteY191" fmla="*/ 499371 h 1160647"/>
                <a:gd name="connsiteX192" fmla="*/ 1122787 w 3028183"/>
                <a:gd name="connsiteY192" fmla="*/ 500992 h 1160647"/>
                <a:gd name="connsiteX193" fmla="*/ 1122787 w 3028183"/>
                <a:gd name="connsiteY193" fmla="*/ 512342 h 1160647"/>
                <a:gd name="connsiteX194" fmla="*/ 1149134 w 3028183"/>
                <a:gd name="connsiteY194" fmla="*/ 512342 h 1160647"/>
                <a:gd name="connsiteX195" fmla="*/ 1149134 w 3028183"/>
                <a:gd name="connsiteY195" fmla="*/ 542606 h 1160647"/>
                <a:gd name="connsiteX196" fmla="*/ 1149894 w 3028183"/>
                <a:gd name="connsiteY196" fmla="*/ 542606 h 1160647"/>
                <a:gd name="connsiteX197" fmla="*/ 1155214 w 3028183"/>
                <a:gd name="connsiteY197" fmla="*/ 542606 h 1160647"/>
                <a:gd name="connsiteX198" fmla="*/ 1155214 w 3028183"/>
                <a:gd name="connsiteY198" fmla="*/ 543687 h 1160647"/>
                <a:gd name="connsiteX199" fmla="*/ 1155214 w 3028183"/>
                <a:gd name="connsiteY199" fmla="*/ 551254 h 1160647"/>
                <a:gd name="connsiteX200" fmla="*/ 1159268 w 3028183"/>
                <a:gd name="connsiteY200" fmla="*/ 581518 h 1160647"/>
                <a:gd name="connsiteX201" fmla="*/ 1160028 w 3028183"/>
                <a:gd name="connsiteY201" fmla="*/ 581518 h 1160647"/>
                <a:gd name="connsiteX202" fmla="*/ 1165348 w 3028183"/>
                <a:gd name="connsiteY202" fmla="*/ 581518 h 1160647"/>
                <a:gd name="connsiteX203" fmla="*/ 1165348 w 3028183"/>
                <a:gd name="connsiteY203" fmla="*/ 582329 h 1160647"/>
                <a:gd name="connsiteX204" fmla="*/ 1165348 w 3028183"/>
                <a:gd name="connsiteY204" fmla="*/ 588004 h 1160647"/>
                <a:gd name="connsiteX205" fmla="*/ 1166361 w 3028183"/>
                <a:gd name="connsiteY205" fmla="*/ 588004 h 1160647"/>
                <a:gd name="connsiteX206" fmla="*/ 1173454 w 3028183"/>
                <a:gd name="connsiteY206" fmla="*/ 588004 h 1160647"/>
                <a:gd name="connsiteX207" fmla="*/ 1173454 w 3028183"/>
                <a:gd name="connsiteY207" fmla="*/ 618269 h 1160647"/>
                <a:gd name="connsiteX208" fmla="*/ 1175481 w 3028183"/>
                <a:gd name="connsiteY208" fmla="*/ 618269 h 1160647"/>
                <a:gd name="connsiteX209" fmla="*/ 1189668 w 3028183"/>
                <a:gd name="connsiteY209" fmla="*/ 618269 h 1160647"/>
                <a:gd name="connsiteX210" fmla="*/ 1189668 w 3028183"/>
                <a:gd name="connsiteY210" fmla="*/ 642048 h 1160647"/>
                <a:gd name="connsiteX211" fmla="*/ 1191695 w 3028183"/>
                <a:gd name="connsiteY211" fmla="*/ 643669 h 1160647"/>
                <a:gd name="connsiteX212" fmla="*/ 1191695 w 3028183"/>
                <a:gd name="connsiteY212" fmla="*/ 655019 h 1160647"/>
                <a:gd name="connsiteX213" fmla="*/ 1192455 w 3028183"/>
                <a:gd name="connsiteY213" fmla="*/ 655019 h 1160647"/>
                <a:gd name="connsiteX214" fmla="*/ 1197775 w 3028183"/>
                <a:gd name="connsiteY214" fmla="*/ 655019 h 1160647"/>
                <a:gd name="connsiteX215" fmla="*/ 1197775 w 3028183"/>
                <a:gd name="connsiteY215" fmla="*/ 678798 h 1160647"/>
                <a:gd name="connsiteX216" fmla="*/ 1199041 w 3028183"/>
                <a:gd name="connsiteY216" fmla="*/ 678798 h 1160647"/>
                <a:gd name="connsiteX217" fmla="*/ 1207908 w 3028183"/>
                <a:gd name="connsiteY217" fmla="*/ 678798 h 1160647"/>
                <a:gd name="connsiteX218" fmla="*/ 1209935 w 3028183"/>
                <a:gd name="connsiteY218" fmla="*/ 682852 h 1160647"/>
                <a:gd name="connsiteX219" fmla="*/ 1209935 w 3028183"/>
                <a:gd name="connsiteY219" fmla="*/ 696093 h 1160647"/>
                <a:gd name="connsiteX220" fmla="*/ 1211455 w 3028183"/>
                <a:gd name="connsiteY220" fmla="*/ 694201 h 1160647"/>
                <a:gd name="connsiteX221" fmla="*/ 1222095 w 3028183"/>
                <a:gd name="connsiteY221" fmla="*/ 680960 h 1160647"/>
                <a:gd name="connsiteX222" fmla="*/ 1250469 w 3028183"/>
                <a:gd name="connsiteY222" fmla="*/ 680960 h 1160647"/>
                <a:gd name="connsiteX223" fmla="*/ 1250469 w 3028183"/>
                <a:gd name="connsiteY223" fmla="*/ 767431 h 1160647"/>
                <a:gd name="connsiteX224" fmla="*/ 1251229 w 3028183"/>
                <a:gd name="connsiteY224" fmla="*/ 767431 h 1160647"/>
                <a:gd name="connsiteX225" fmla="*/ 1256549 w 3028183"/>
                <a:gd name="connsiteY225" fmla="*/ 767431 h 1160647"/>
                <a:gd name="connsiteX226" fmla="*/ 1257309 w 3028183"/>
                <a:gd name="connsiteY226" fmla="*/ 766080 h 1160647"/>
                <a:gd name="connsiteX227" fmla="*/ 1262629 w 3028183"/>
                <a:gd name="connsiteY227" fmla="*/ 756622 h 1160647"/>
                <a:gd name="connsiteX228" fmla="*/ 1262629 w 3028183"/>
                <a:gd name="connsiteY228" fmla="*/ 758514 h 1160647"/>
                <a:gd name="connsiteX229" fmla="*/ 1262629 w 3028183"/>
                <a:gd name="connsiteY229" fmla="*/ 771755 h 1160647"/>
                <a:gd name="connsiteX230" fmla="*/ 1266682 w 3028183"/>
                <a:gd name="connsiteY230" fmla="*/ 726358 h 1160647"/>
                <a:gd name="connsiteX231" fmla="*/ 1267442 w 3028183"/>
                <a:gd name="connsiteY231" fmla="*/ 726358 h 1160647"/>
                <a:gd name="connsiteX232" fmla="*/ 1272762 w 3028183"/>
                <a:gd name="connsiteY232" fmla="*/ 726358 h 1160647"/>
                <a:gd name="connsiteX233" fmla="*/ 1272762 w 3028183"/>
                <a:gd name="connsiteY233" fmla="*/ 661504 h 1160647"/>
                <a:gd name="connsiteX234" fmla="*/ 1273776 w 3028183"/>
                <a:gd name="connsiteY234" fmla="*/ 661504 h 1160647"/>
                <a:gd name="connsiteX235" fmla="*/ 1280869 w 3028183"/>
                <a:gd name="connsiteY235" fmla="*/ 661504 h 1160647"/>
                <a:gd name="connsiteX236" fmla="*/ 1293029 w 3028183"/>
                <a:gd name="connsiteY236" fmla="*/ 618269 h 1160647"/>
                <a:gd name="connsiteX237" fmla="*/ 1294296 w 3028183"/>
                <a:gd name="connsiteY237" fmla="*/ 618269 h 1160647"/>
                <a:gd name="connsiteX238" fmla="*/ 1303163 w 3028183"/>
                <a:gd name="connsiteY238" fmla="*/ 618269 h 1160647"/>
                <a:gd name="connsiteX239" fmla="*/ 1313296 w 3028183"/>
                <a:gd name="connsiteY239" fmla="*/ 661504 h 1160647"/>
                <a:gd name="connsiteX240" fmla="*/ 1314309 w 3028183"/>
                <a:gd name="connsiteY240" fmla="*/ 661504 h 1160647"/>
                <a:gd name="connsiteX241" fmla="*/ 1321403 w 3028183"/>
                <a:gd name="connsiteY241" fmla="*/ 661504 h 1160647"/>
                <a:gd name="connsiteX242" fmla="*/ 1321403 w 3028183"/>
                <a:gd name="connsiteY242" fmla="*/ 700416 h 1160647"/>
                <a:gd name="connsiteX243" fmla="*/ 1323176 w 3028183"/>
                <a:gd name="connsiteY243" fmla="*/ 700416 h 1160647"/>
                <a:gd name="connsiteX244" fmla="*/ 1335590 w 3028183"/>
                <a:gd name="connsiteY244" fmla="*/ 700416 h 1160647"/>
                <a:gd name="connsiteX245" fmla="*/ 1335590 w 3028183"/>
                <a:gd name="connsiteY245" fmla="*/ 702578 h 1160647"/>
                <a:gd name="connsiteX246" fmla="*/ 1335590 w 3028183"/>
                <a:gd name="connsiteY246" fmla="*/ 717710 h 1160647"/>
                <a:gd name="connsiteX247" fmla="*/ 1339643 w 3028183"/>
                <a:gd name="connsiteY247" fmla="*/ 715549 h 1160647"/>
                <a:gd name="connsiteX248" fmla="*/ 1339643 w 3028183"/>
                <a:gd name="connsiteY248" fmla="*/ 700416 h 1160647"/>
                <a:gd name="connsiteX249" fmla="*/ 1341163 w 3028183"/>
                <a:gd name="connsiteY249" fmla="*/ 700416 h 1160647"/>
                <a:gd name="connsiteX250" fmla="*/ 1351803 w 3028183"/>
                <a:gd name="connsiteY250" fmla="*/ 700416 h 1160647"/>
                <a:gd name="connsiteX251" fmla="*/ 1351803 w 3028183"/>
                <a:gd name="connsiteY251" fmla="*/ 702037 h 1160647"/>
                <a:gd name="connsiteX252" fmla="*/ 1351803 w 3028183"/>
                <a:gd name="connsiteY252" fmla="*/ 713387 h 1160647"/>
                <a:gd name="connsiteX253" fmla="*/ 1382204 w 3028183"/>
                <a:gd name="connsiteY253" fmla="*/ 713387 h 1160647"/>
                <a:gd name="connsiteX254" fmla="*/ 1382204 w 3028183"/>
                <a:gd name="connsiteY254" fmla="*/ 676637 h 1160647"/>
                <a:gd name="connsiteX255" fmla="*/ 1383470 w 3028183"/>
                <a:gd name="connsiteY255" fmla="*/ 676637 h 1160647"/>
                <a:gd name="connsiteX256" fmla="*/ 1392337 w 3028183"/>
                <a:gd name="connsiteY256" fmla="*/ 676637 h 1160647"/>
                <a:gd name="connsiteX257" fmla="*/ 1392337 w 3028183"/>
                <a:gd name="connsiteY257" fmla="*/ 698254 h 1160647"/>
                <a:gd name="connsiteX258" fmla="*/ 1394364 w 3028183"/>
                <a:gd name="connsiteY258" fmla="*/ 665828 h 1160647"/>
                <a:gd name="connsiteX259" fmla="*/ 1416657 w 3028183"/>
                <a:gd name="connsiteY259" fmla="*/ 665828 h 1160647"/>
                <a:gd name="connsiteX260" fmla="*/ 1416657 w 3028183"/>
                <a:gd name="connsiteY260" fmla="*/ 664206 h 1160647"/>
                <a:gd name="connsiteX261" fmla="*/ 1416657 w 3028183"/>
                <a:gd name="connsiteY261" fmla="*/ 652857 h 1160647"/>
                <a:gd name="connsiteX262" fmla="*/ 1417417 w 3028183"/>
                <a:gd name="connsiteY262" fmla="*/ 652857 h 1160647"/>
                <a:gd name="connsiteX263" fmla="*/ 1422737 w 3028183"/>
                <a:gd name="connsiteY263" fmla="*/ 652857 h 1160647"/>
                <a:gd name="connsiteX264" fmla="*/ 1422737 w 3028183"/>
                <a:gd name="connsiteY264" fmla="*/ 650966 h 1160647"/>
                <a:gd name="connsiteX265" fmla="*/ 1422737 w 3028183"/>
                <a:gd name="connsiteY265" fmla="*/ 637725 h 1160647"/>
                <a:gd name="connsiteX266" fmla="*/ 1426791 w 3028183"/>
                <a:gd name="connsiteY266" fmla="*/ 644210 h 1160647"/>
                <a:gd name="connsiteX267" fmla="*/ 1429071 w 3028183"/>
                <a:gd name="connsiteY267" fmla="*/ 644210 h 1160647"/>
                <a:gd name="connsiteX268" fmla="*/ 1445031 w 3028183"/>
                <a:gd name="connsiteY268" fmla="*/ 644210 h 1160647"/>
                <a:gd name="connsiteX269" fmla="*/ 1445031 w 3028183"/>
                <a:gd name="connsiteY269" fmla="*/ 643399 h 1160647"/>
                <a:gd name="connsiteX270" fmla="*/ 1445031 w 3028183"/>
                <a:gd name="connsiteY270" fmla="*/ 637725 h 1160647"/>
                <a:gd name="connsiteX271" fmla="*/ 1445791 w 3028183"/>
                <a:gd name="connsiteY271" fmla="*/ 637725 h 1160647"/>
                <a:gd name="connsiteX272" fmla="*/ 1451111 w 3028183"/>
                <a:gd name="connsiteY272" fmla="*/ 637725 h 1160647"/>
                <a:gd name="connsiteX273" fmla="*/ 1451111 w 3028183"/>
                <a:gd name="connsiteY273" fmla="*/ 639076 h 1160647"/>
                <a:gd name="connsiteX274" fmla="*/ 1451111 w 3028183"/>
                <a:gd name="connsiteY274" fmla="*/ 648534 h 1160647"/>
                <a:gd name="connsiteX275" fmla="*/ 1489618 w 3028183"/>
                <a:gd name="connsiteY275" fmla="*/ 648534 h 1160647"/>
                <a:gd name="connsiteX276" fmla="*/ 1489618 w 3028183"/>
                <a:gd name="connsiteY276" fmla="*/ 786887 h 1160647"/>
                <a:gd name="connsiteX277" fmla="*/ 1491138 w 3028183"/>
                <a:gd name="connsiteY277" fmla="*/ 786887 h 1160647"/>
                <a:gd name="connsiteX278" fmla="*/ 1501778 w 3028183"/>
                <a:gd name="connsiteY278" fmla="*/ 786887 h 1160647"/>
                <a:gd name="connsiteX279" fmla="*/ 1501778 w 3028183"/>
                <a:gd name="connsiteY279" fmla="*/ 773917 h 1160647"/>
                <a:gd name="connsiteX280" fmla="*/ 1505832 w 3028183"/>
                <a:gd name="connsiteY280" fmla="*/ 773917 h 1160647"/>
                <a:gd name="connsiteX281" fmla="*/ 1505832 w 3028183"/>
                <a:gd name="connsiteY281" fmla="*/ 786887 h 1160647"/>
                <a:gd name="connsiteX282" fmla="*/ 1536232 w 3028183"/>
                <a:gd name="connsiteY282" fmla="*/ 786887 h 1160647"/>
                <a:gd name="connsiteX283" fmla="*/ 1536232 w 3028183"/>
                <a:gd name="connsiteY283" fmla="*/ 756622 h 1160647"/>
                <a:gd name="connsiteX284" fmla="*/ 1548392 w 3028183"/>
                <a:gd name="connsiteY284" fmla="*/ 756622 h 1160647"/>
                <a:gd name="connsiteX285" fmla="*/ 1560552 w 3028183"/>
                <a:gd name="connsiteY285" fmla="*/ 754461 h 1160647"/>
                <a:gd name="connsiteX286" fmla="*/ 1564606 w 3028183"/>
                <a:gd name="connsiteY286" fmla="*/ 756622 h 1160647"/>
                <a:gd name="connsiteX287" fmla="*/ 1574739 w 3028183"/>
                <a:gd name="connsiteY287" fmla="*/ 756622 h 1160647"/>
                <a:gd name="connsiteX288" fmla="*/ 1574739 w 3028183"/>
                <a:gd name="connsiteY288" fmla="*/ 786887 h 1160647"/>
                <a:gd name="connsiteX289" fmla="*/ 1582846 w 3028183"/>
                <a:gd name="connsiteY289" fmla="*/ 786887 h 1160647"/>
                <a:gd name="connsiteX290" fmla="*/ 1582846 w 3028183"/>
                <a:gd name="connsiteY290" fmla="*/ 804182 h 1160647"/>
                <a:gd name="connsiteX291" fmla="*/ 1592182 w 3028183"/>
                <a:gd name="connsiteY291" fmla="*/ 805087 h 1160647"/>
                <a:gd name="connsiteX292" fmla="*/ 1605140 w 3028183"/>
                <a:gd name="connsiteY292" fmla="*/ 805087 h 1160647"/>
                <a:gd name="connsiteX293" fmla="*/ 1605140 w 3028183"/>
                <a:gd name="connsiteY293" fmla="*/ 789049 h 1160647"/>
                <a:gd name="connsiteX294" fmla="*/ 1673096 w 3028183"/>
                <a:gd name="connsiteY294" fmla="*/ 789049 h 1160647"/>
                <a:gd name="connsiteX295" fmla="*/ 1673096 w 3028183"/>
                <a:gd name="connsiteY295" fmla="*/ 703796 h 1160647"/>
                <a:gd name="connsiteX296" fmla="*/ 1745104 w 3028183"/>
                <a:gd name="connsiteY296" fmla="*/ 703796 h 1160647"/>
                <a:gd name="connsiteX297" fmla="*/ 1745104 w 3028183"/>
                <a:gd name="connsiteY297" fmla="*/ 782564 h 1160647"/>
                <a:gd name="connsiteX298" fmla="*/ 1747008 w 3028183"/>
                <a:gd name="connsiteY298" fmla="*/ 782564 h 1160647"/>
                <a:gd name="connsiteX299" fmla="*/ 1748250 w 3028183"/>
                <a:gd name="connsiteY299" fmla="*/ 805087 h 1160647"/>
                <a:gd name="connsiteX300" fmla="*/ 1757926 w 3028183"/>
                <a:gd name="connsiteY300" fmla="*/ 805087 h 1160647"/>
                <a:gd name="connsiteX301" fmla="*/ 1759168 w 3028183"/>
                <a:gd name="connsiteY301" fmla="*/ 782564 h 1160647"/>
                <a:gd name="connsiteX302" fmla="*/ 1765248 w 3028183"/>
                <a:gd name="connsiteY302" fmla="*/ 782564 h 1160647"/>
                <a:gd name="connsiteX303" fmla="*/ 1766490 w 3028183"/>
                <a:gd name="connsiteY303" fmla="*/ 805087 h 1160647"/>
                <a:gd name="connsiteX304" fmla="*/ 1817112 w 3028183"/>
                <a:gd name="connsiteY304" fmla="*/ 805087 h 1160647"/>
                <a:gd name="connsiteX305" fmla="*/ 1817112 w 3028183"/>
                <a:gd name="connsiteY305" fmla="*/ 642059 h 1160647"/>
                <a:gd name="connsiteX306" fmla="*/ 2014439 w 3028183"/>
                <a:gd name="connsiteY306" fmla="*/ 642059 h 1160647"/>
                <a:gd name="connsiteX307" fmla="*/ 2014439 w 3028183"/>
                <a:gd name="connsiteY307" fmla="*/ 805087 h 1160647"/>
                <a:gd name="connsiteX308" fmla="*/ 2033136 w 3028183"/>
                <a:gd name="connsiteY308" fmla="*/ 805087 h 1160647"/>
                <a:gd name="connsiteX309" fmla="*/ 2033136 w 3028183"/>
                <a:gd name="connsiteY309" fmla="*/ 722394 h 1160647"/>
                <a:gd name="connsiteX310" fmla="*/ 2128256 w 3028183"/>
                <a:gd name="connsiteY310" fmla="*/ 722394 h 1160647"/>
                <a:gd name="connsiteX311" fmla="*/ 2140186 w 3028183"/>
                <a:gd name="connsiteY311" fmla="*/ 404253 h 1160647"/>
                <a:gd name="connsiteX312" fmla="*/ 2128026 w 3028183"/>
                <a:gd name="connsiteY312" fmla="*/ 382635 h 1160647"/>
                <a:gd name="connsiteX313" fmla="*/ 2121946 w 3028183"/>
                <a:gd name="connsiteY313" fmla="*/ 378311 h 1160647"/>
                <a:gd name="connsiteX314" fmla="*/ 2130053 w 3028183"/>
                <a:gd name="connsiteY314" fmla="*/ 354532 h 1160647"/>
                <a:gd name="connsiteX315" fmla="*/ 2130053 w 3028183"/>
                <a:gd name="connsiteY315" fmla="*/ 337238 h 1160647"/>
                <a:gd name="connsiteX316" fmla="*/ 2144240 w 3028183"/>
                <a:gd name="connsiteY316" fmla="*/ 337238 h 1160647"/>
                <a:gd name="connsiteX317" fmla="*/ 2144240 w 3028183"/>
                <a:gd name="connsiteY317" fmla="*/ 315620 h 1160647"/>
                <a:gd name="connsiteX318" fmla="*/ 2146266 w 3028183"/>
                <a:gd name="connsiteY318" fmla="*/ 311296 h 1160647"/>
                <a:gd name="connsiteX319" fmla="*/ 2146266 w 3028183"/>
                <a:gd name="connsiteY319" fmla="*/ 233472 h 1160647"/>
                <a:gd name="connsiteX320" fmla="*/ 2144240 w 3028183"/>
                <a:gd name="connsiteY320" fmla="*/ 226987 h 1160647"/>
                <a:gd name="connsiteX321" fmla="*/ 2150320 w 3028183"/>
                <a:gd name="connsiteY321" fmla="*/ 220501 h 1160647"/>
                <a:gd name="connsiteX322" fmla="*/ 2150320 w 3028183"/>
                <a:gd name="connsiteY322" fmla="*/ 162133 h 1160647"/>
                <a:gd name="connsiteX323" fmla="*/ 2152346 w 3028183"/>
                <a:gd name="connsiteY323" fmla="*/ 157810 h 1160647"/>
                <a:gd name="connsiteX324" fmla="*/ 2152346 w 3028183"/>
                <a:gd name="connsiteY324" fmla="*/ 101604 h 1160647"/>
                <a:gd name="connsiteX325" fmla="*/ 2154373 w 3028183"/>
                <a:gd name="connsiteY325" fmla="*/ 82148 h 1160647"/>
                <a:gd name="connsiteX326" fmla="*/ 2158427 w 3028183"/>
                <a:gd name="connsiteY326" fmla="*/ 99442 h 1160647"/>
                <a:gd name="connsiteX327" fmla="*/ 2160453 w 3028183"/>
                <a:gd name="connsiteY327" fmla="*/ 157810 h 1160647"/>
                <a:gd name="connsiteX328" fmla="*/ 2162480 w 3028183"/>
                <a:gd name="connsiteY328" fmla="*/ 220501 h 1160647"/>
                <a:gd name="connsiteX329" fmla="*/ 2168560 w 3028183"/>
                <a:gd name="connsiteY329" fmla="*/ 226987 h 1160647"/>
                <a:gd name="connsiteX330" fmla="*/ 2166533 w 3028183"/>
                <a:gd name="connsiteY330" fmla="*/ 233472 h 1160647"/>
                <a:gd name="connsiteX331" fmla="*/ 2166533 w 3028183"/>
                <a:gd name="connsiteY331" fmla="*/ 311296 h 1160647"/>
                <a:gd name="connsiteX332" fmla="*/ 2168560 w 3028183"/>
                <a:gd name="connsiteY332" fmla="*/ 315620 h 1160647"/>
                <a:gd name="connsiteX333" fmla="*/ 2168560 w 3028183"/>
                <a:gd name="connsiteY333" fmla="*/ 337238 h 1160647"/>
                <a:gd name="connsiteX334" fmla="*/ 2182747 w 3028183"/>
                <a:gd name="connsiteY334" fmla="*/ 337238 h 1160647"/>
                <a:gd name="connsiteX335" fmla="*/ 2182747 w 3028183"/>
                <a:gd name="connsiteY335" fmla="*/ 354532 h 1160647"/>
                <a:gd name="connsiteX336" fmla="*/ 2190854 w 3028183"/>
                <a:gd name="connsiteY336" fmla="*/ 378311 h 1160647"/>
                <a:gd name="connsiteX337" fmla="*/ 2184774 w 3028183"/>
                <a:gd name="connsiteY337" fmla="*/ 382635 h 1160647"/>
                <a:gd name="connsiteX338" fmla="*/ 2172613 w 3028183"/>
                <a:gd name="connsiteY338" fmla="*/ 404253 h 1160647"/>
                <a:gd name="connsiteX339" fmla="*/ 2180720 w 3028183"/>
                <a:gd name="connsiteY339" fmla="*/ 657181 h 1160647"/>
                <a:gd name="connsiteX340" fmla="*/ 2245574 w 3028183"/>
                <a:gd name="connsiteY340" fmla="*/ 657181 h 1160647"/>
                <a:gd name="connsiteX341" fmla="*/ 2245574 w 3028183"/>
                <a:gd name="connsiteY341" fmla="*/ 732843 h 1160647"/>
                <a:gd name="connsiteX342" fmla="*/ 2253681 w 3028183"/>
                <a:gd name="connsiteY342" fmla="*/ 732843 h 1160647"/>
                <a:gd name="connsiteX343" fmla="*/ 2255708 w 3028183"/>
                <a:gd name="connsiteY343" fmla="*/ 726358 h 1160647"/>
                <a:gd name="connsiteX344" fmla="*/ 2261788 w 3028183"/>
                <a:gd name="connsiteY344" fmla="*/ 726358 h 1160647"/>
                <a:gd name="connsiteX345" fmla="*/ 2263815 w 3028183"/>
                <a:gd name="connsiteY345" fmla="*/ 735005 h 1160647"/>
                <a:gd name="connsiteX346" fmla="*/ 2275975 w 3028183"/>
                <a:gd name="connsiteY346" fmla="*/ 735005 h 1160647"/>
                <a:gd name="connsiteX347" fmla="*/ 2275975 w 3028183"/>
                <a:gd name="connsiteY347" fmla="*/ 728519 h 1160647"/>
                <a:gd name="connsiteX348" fmla="*/ 2298268 w 3028183"/>
                <a:gd name="connsiteY348" fmla="*/ 728519 h 1160647"/>
                <a:gd name="connsiteX349" fmla="*/ 2298268 w 3028183"/>
                <a:gd name="connsiteY349" fmla="*/ 735005 h 1160647"/>
                <a:gd name="connsiteX350" fmla="*/ 2318535 w 3028183"/>
                <a:gd name="connsiteY350" fmla="*/ 735005 h 1160647"/>
                <a:gd name="connsiteX351" fmla="*/ 2318535 w 3028183"/>
                <a:gd name="connsiteY351" fmla="*/ 780402 h 1160647"/>
                <a:gd name="connsiteX352" fmla="*/ 2332722 w 3028183"/>
                <a:gd name="connsiteY352" fmla="*/ 780402 h 1160647"/>
                <a:gd name="connsiteX353" fmla="*/ 2332722 w 3028183"/>
                <a:gd name="connsiteY353" fmla="*/ 767431 h 1160647"/>
                <a:gd name="connsiteX354" fmla="*/ 2348936 w 3028183"/>
                <a:gd name="connsiteY354" fmla="*/ 767431 h 1160647"/>
                <a:gd name="connsiteX355" fmla="*/ 2348936 w 3028183"/>
                <a:gd name="connsiteY355" fmla="*/ 588004 h 1160647"/>
                <a:gd name="connsiteX356" fmla="*/ 2355016 w 3028183"/>
                <a:gd name="connsiteY356" fmla="*/ 581518 h 1160647"/>
                <a:gd name="connsiteX357" fmla="*/ 2427977 w 3028183"/>
                <a:gd name="connsiteY357" fmla="*/ 581518 h 1160647"/>
                <a:gd name="connsiteX358" fmla="*/ 2427977 w 3028183"/>
                <a:gd name="connsiteY358" fmla="*/ 590166 h 1160647"/>
                <a:gd name="connsiteX359" fmla="*/ 2438110 w 3028183"/>
                <a:gd name="connsiteY359" fmla="*/ 590166 h 1160647"/>
                <a:gd name="connsiteX360" fmla="*/ 2438110 w 3028183"/>
                <a:gd name="connsiteY360" fmla="*/ 704740 h 1160647"/>
                <a:gd name="connsiteX361" fmla="*/ 2460404 w 3028183"/>
                <a:gd name="connsiteY361" fmla="*/ 704740 h 1160647"/>
                <a:gd name="connsiteX362" fmla="*/ 2460404 w 3028183"/>
                <a:gd name="connsiteY362" fmla="*/ 637725 h 1160647"/>
                <a:gd name="connsiteX363" fmla="*/ 2486751 w 3028183"/>
                <a:gd name="connsiteY363" fmla="*/ 637725 h 1160647"/>
                <a:gd name="connsiteX364" fmla="*/ 2490804 w 3028183"/>
                <a:gd name="connsiteY364" fmla="*/ 633401 h 1160647"/>
                <a:gd name="connsiteX365" fmla="*/ 2498911 w 3028183"/>
                <a:gd name="connsiteY365" fmla="*/ 633401 h 1160647"/>
                <a:gd name="connsiteX366" fmla="*/ 2502964 w 3028183"/>
                <a:gd name="connsiteY366" fmla="*/ 637725 h 1160647"/>
                <a:gd name="connsiteX367" fmla="*/ 2525258 w 3028183"/>
                <a:gd name="connsiteY367" fmla="*/ 637725 h 1160647"/>
                <a:gd name="connsiteX368" fmla="*/ 2525258 w 3028183"/>
                <a:gd name="connsiteY368" fmla="*/ 520989 h 1160647"/>
                <a:gd name="connsiteX369" fmla="*/ 2582005 w 3028183"/>
                <a:gd name="connsiteY369" fmla="*/ 510180 h 1160647"/>
                <a:gd name="connsiteX370" fmla="*/ 2582005 w 3028183"/>
                <a:gd name="connsiteY370" fmla="*/ 511261 h 1160647"/>
                <a:gd name="connsiteX371" fmla="*/ 2582005 w 3028183"/>
                <a:gd name="connsiteY371" fmla="*/ 518827 h 1160647"/>
                <a:gd name="connsiteX372" fmla="*/ 2608352 w 3028183"/>
                <a:gd name="connsiteY372" fmla="*/ 518827 h 1160647"/>
                <a:gd name="connsiteX373" fmla="*/ 2608352 w 3028183"/>
                <a:gd name="connsiteY373" fmla="*/ 773917 h 1160647"/>
                <a:gd name="connsiteX374" fmla="*/ 2630646 w 3028183"/>
                <a:gd name="connsiteY374" fmla="*/ 773917 h 1160647"/>
                <a:gd name="connsiteX375" fmla="*/ 2630646 w 3028183"/>
                <a:gd name="connsiteY375" fmla="*/ 769593 h 1160647"/>
                <a:gd name="connsiteX376" fmla="*/ 2642806 w 3028183"/>
                <a:gd name="connsiteY376" fmla="*/ 769593 h 1160647"/>
                <a:gd name="connsiteX377" fmla="*/ 2642806 w 3028183"/>
                <a:gd name="connsiteY377" fmla="*/ 773917 h 1160647"/>
                <a:gd name="connsiteX378" fmla="*/ 2667126 w 3028183"/>
                <a:gd name="connsiteY378" fmla="*/ 773917 h 1160647"/>
                <a:gd name="connsiteX379" fmla="*/ 2667126 w 3028183"/>
                <a:gd name="connsiteY379" fmla="*/ 760946 h 1160647"/>
                <a:gd name="connsiteX380" fmla="*/ 2695500 w 3028183"/>
                <a:gd name="connsiteY380" fmla="*/ 760946 h 1160647"/>
                <a:gd name="connsiteX381" fmla="*/ 2707660 w 3028183"/>
                <a:gd name="connsiteY381" fmla="*/ 756622 h 1160647"/>
                <a:gd name="connsiteX382" fmla="*/ 2727927 w 3028183"/>
                <a:gd name="connsiteY382" fmla="*/ 760946 h 1160647"/>
                <a:gd name="connsiteX383" fmla="*/ 2727927 w 3028183"/>
                <a:gd name="connsiteY383" fmla="*/ 743652 h 1160647"/>
                <a:gd name="connsiteX384" fmla="*/ 2736034 w 3028183"/>
                <a:gd name="connsiteY384" fmla="*/ 743652 h 1160647"/>
                <a:gd name="connsiteX385" fmla="*/ 2736034 w 3028183"/>
                <a:gd name="connsiteY385" fmla="*/ 730681 h 1160647"/>
                <a:gd name="connsiteX386" fmla="*/ 2792781 w 3028183"/>
                <a:gd name="connsiteY386" fmla="*/ 730681 h 1160647"/>
                <a:gd name="connsiteX387" fmla="*/ 2792781 w 3028183"/>
                <a:gd name="connsiteY387" fmla="*/ 700416 h 1160647"/>
                <a:gd name="connsiteX388" fmla="*/ 2811021 w 3028183"/>
                <a:gd name="connsiteY388" fmla="*/ 700416 h 1160647"/>
                <a:gd name="connsiteX389" fmla="*/ 2811021 w 3028183"/>
                <a:gd name="connsiteY389" fmla="*/ 693931 h 1160647"/>
                <a:gd name="connsiteX390" fmla="*/ 2823181 w 3028183"/>
                <a:gd name="connsiteY390" fmla="*/ 693931 h 1160647"/>
                <a:gd name="connsiteX391" fmla="*/ 2823181 w 3028183"/>
                <a:gd name="connsiteY391" fmla="*/ 700416 h 1160647"/>
                <a:gd name="connsiteX392" fmla="*/ 2839395 w 3028183"/>
                <a:gd name="connsiteY392" fmla="*/ 700416 h 1160647"/>
                <a:gd name="connsiteX393" fmla="*/ 2839395 w 3028183"/>
                <a:gd name="connsiteY393" fmla="*/ 750137 h 1160647"/>
                <a:gd name="connsiteX394" fmla="*/ 2871822 w 3028183"/>
                <a:gd name="connsiteY394" fmla="*/ 750137 h 1160647"/>
                <a:gd name="connsiteX395" fmla="*/ 2871822 w 3028183"/>
                <a:gd name="connsiteY395" fmla="*/ 724196 h 1160647"/>
                <a:gd name="connsiteX396" fmla="*/ 2910329 w 3028183"/>
                <a:gd name="connsiteY396" fmla="*/ 724196 h 1160647"/>
                <a:gd name="connsiteX397" fmla="*/ 2910329 w 3028183"/>
                <a:gd name="connsiteY397" fmla="*/ 693931 h 1160647"/>
                <a:gd name="connsiteX398" fmla="*/ 2958970 w 3028183"/>
                <a:gd name="connsiteY398" fmla="*/ 693931 h 1160647"/>
                <a:gd name="connsiteX399" fmla="*/ 2958970 w 3028183"/>
                <a:gd name="connsiteY399" fmla="*/ 805087 h 1160647"/>
                <a:gd name="connsiteX400" fmla="*/ 2958970 w 3028183"/>
                <a:gd name="connsiteY400" fmla="*/ 818866 h 1160647"/>
                <a:gd name="connsiteX401" fmla="*/ 3024845 w 3028183"/>
                <a:gd name="connsiteY401" fmla="*/ 818866 h 1160647"/>
                <a:gd name="connsiteX402" fmla="*/ 3028183 w 3028183"/>
                <a:gd name="connsiteY402" fmla="*/ 1160647 h 1160647"/>
                <a:gd name="connsiteX403" fmla="*/ 2054 w 3028183"/>
                <a:gd name="connsiteY403" fmla="*/ 1158314 h 1160647"/>
                <a:gd name="connsiteX404" fmla="*/ 0 w 3028183"/>
                <a:gd name="connsiteY404" fmla="*/ 724196 h 1160647"/>
                <a:gd name="connsiteX405" fmla="*/ 20267 w 3028183"/>
                <a:gd name="connsiteY405" fmla="*/ 724196 h 1160647"/>
                <a:gd name="connsiteX406" fmla="*/ 20774 w 3028183"/>
                <a:gd name="connsiteY406" fmla="*/ 723115 h 1160647"/>
                <a:gd name="connsiteX407" fmla="*/ 24320 w 3028183"/>
                <a:gd name="connsiteY407" fmla="*/ 715549 h 1160647"/>
                <a:gd name="connsiteX408" fmla="*/ 26094 w 3028183"/>
                <a:gd name="connsiteY408" fmla="*/ 715819 h 1160647"/>
                <a:gd name="connsiteX409" fmla="*/ 38507 w 3028183"/>
                <a:gd name="connsiteY409" fmla="*/ 717710 h 1160647"/>
                <a:gd name="connsiteX410" fmla="*/ 39014 w 3028183"/>
                <a:gd name="connsiteY410" fmla="*/ 719062 h 1160647"/>
                <a:gd name="connsiteX411" fmla="*/ 42560 w 3028183"/>
                <a:gd name="connsiteY411" fmla="*/ 728519 h 1160647"/>
                <a:gd name="connsiteX412" fmla="*/ 68907 w 3028183"/>
                <a:gd name="connsiteY412" fmla="*/ 730681 h 1160647"/>
                <a:gd name="connsiteX413" fmla="*/ 68907 w 3028183"/>
                <a:gd name="connsiteY413" fmla="*/ 607460 h 1160647"/>
                <a:gd name="connsiteX414" fmla="*/ 70934 w 3028183"/>
                <a:gd name="connsiteY414" fmla="*/ 607460 h 1160647"/>
                <a:gd name="connsiteX415" fmla="*/ 85121 w 3028183"/>
                <a:gd name="connsiteY415" fmla="*/ 607460 h 1160647"/>
                <a:gd name="connsiteX416" fmla="*/ 85121 w 3028183"/>
                <a:gd name="connsiteY416" fmla="*/ 471268 h 1160647"/>
                <a:gd name="connsiteX417" fmla="*/ 86894 w 3028183"/>
                <a:gd name="connsiteY417" fmla="*/ 471268 h 1160647"/>
                <a:gd name="connsiteX418" fmla="*/ 99308 w 3028183"/>
                <a:gd name="connsiteY418" fmla="*/ 471268 h 1160647"/>
                <a:gd name="connsiteX419" fmla="*/ 99308 w 3028183"/>
                <a:gd name="connsiteY419" fmla="*/ 356694 h 1160647"/>
                <a:gd name="connsiteX420" fmla="*/ 103361 w 3028183"/>
                <a:gd name="connsiteY420" fmla="*/ 328590 h 1160647"/>
                <a:gd name="connsiteX421" fmla="*/ 105388 w 3028183"/>
                <a:gd name="connsiteY421" fmla="*/ 328590 h 1160647"/>
                <a:gd name="connsiteX422" fmla="*/ 119575 w 3028183"/>
                <a:gd name="connsiteY422" fmla="*/ 328590 h 1160647"/>
                <a:gd name="connsiteX423" fmla="*/ 156055 w 3028183"/>
                <a:gd name="connsiteY423" fmla="*/ 246443 h 1160647"/>
                <a:gd name="connsiteX424" fmla="*/ 160109 w 3028183"/>
                <a:gd name="connsiteY424" fmla="*/ 0 h 1160647"/>
                <a:gd name="connsiteX0" fmla="*/ 160109 w 3031519"/>
                <a:gd name="connsiteY0" fmla="*/ 0 h 1160647"/>
                <a:gd name="connsiteX1" fmla="*/ 162135 w 3031519"/>
                <a:gd name="connsiteY1" fmla="*/ 246443 h 1160647"/>
                <a:gd name="connsiteX2" fmla="*/ 200642 w 3031519"/>
                <a:gd name="connsiteY2" fmla="*/ 326429 h 1160647"/>
                <a:gd name="connsiteX3" fmla="*/ 202669 w 3031519"/>
                <a:gd name="connsiteY3" fmla="*/ 326429 h 1160647"/>
                <a:gd name="connsiteX4" fmla="*/ 216856 w 3031519"/>
                <a:gd name="connsiteY4" fmla="*/ 326429 h 1160647"/>
                <a:gd name="connsiteX5" fmla="*/ 216856 w 3031519"/>
                <a:gd name="connsiteY5" fmla="*/ 350208 h 1160647"/>
                <a:gd name="connsiteX6" fmla="*/ 217363 w 3031519"/>
                <a:gd name="connsiteY6" fmla="*/ 351019 h 1160647"/>
                <a:gd name="connsiteX7" fmla="*/ 220909 w 3031519"/>
                <a:gd name="connsiteY7" fmla="*/ 356694 h 1160647"/>
                <a:gd name="connsiteX8" fmla="*/ 220909 w 3031519"/>
                <a:gd name="connsiteY8" fmla="*/ 471268 h 1160647"/>
                <a:gd name="connsiteX9" fmla="*/ 223189 w 3031519"/>
                <a:gd name="connsiteY9" fmla="*/ 471268 h 1160647"/>
                <a:gd name="connsiteX10" fmla="*/ 239150 w 3031519"/>
                <a:gd name="connsiteY10" fmla="*/ 471268 h 1160647"/>
                <a:gd name="connsiteX11" fmla="*/ 239150 w 3031519"/>
                <a:gd name="connsiteY11" fmla="*/ 611783 h 1160647"/>
                <a:gd name="connsiteX12" fmla="*/ 240670 w 3031519"/>
                <a:gd name="connsiteY12" fmla="*/ 611513 h 1160647"/>
                <a:gd name="connsiteX13" fmla="*/ 251310 w 3031519"/>
                <a:gd name="connsiteY13" fmla="*/ 609622 h 1160647"/>
                <a:gd name="connsiteX14" fmla="*/ 249283 w 3031519"/>
                <a:gd name="connsiteY14" fmla="*/ 698254 h 1160647"/>
                <a:gd name="connsiteX15" fmla="*/ 250803 w 3031519"/>
                <a:gd name="connsiteY15" fmla="*/ 698525 h 1160647"/>
                <a:gd name="connsiteX16" fmla="*/ 261443 w 3031519"/>
                <a:gd name="connsiteY16" fmla="*/ 700416 h 1160647"/>
                <a:gd name="connsiteX17" fmla="*/ 261696 w 3031519"/>
                <a:gd name="connsiteY17" fmla="*/ 701227 h 1160647"/>
                <a:gd name="connsiteX18" fmla="*/ 263470 w 3031519"/>
                <a:gd name="connsiteY18" fmla="*/ 706902 h 1160647"/>
                <a:gd name="connsiteX19" fmla="*/ 264230 w 3031519"/>
                <a:gd name="connsiteY19" fmla="*/ 704470 h 1160647"/>
                <a:gd name="connsiteX20" fmla="*/ 269550 w 3031519"/>
                <a:gd name="connsiteY20" fmla="*/ 687446 h 1160647"/>
                <a:gd name="connsiteX21" fmla="*/ 271323 w 3031519"/>
                <a:gd name="connsiteY21" fmla="*/ 687446 h 1160647"/>
                <a:gd name="connsiteX22" fmla="*/ 283737 w 3031519"/>
                <a:gd name="connsiteY22" fmla="*/ 687446 h 1160647"/>
                <a:gd name="connsiteX23" fmla="*/ 283737 w 3031519"/>
                <a:gd name="connsiteY23" fmla="*/ 719872 h 1160647"/>
                <a:gd name="connsiteX24" fmla="*/ 284750 w 3031519"/>
                <a:gd name="connsiteY24" fmla="*/ 720413 h 1160647"/>
                <a:gd name="connsiteX25" fmla="*/ 291844 w 3031519"/>
                <a:gd name="connsiteY25" fmla="*/ 724196 h 1160647"/>
                <a:gd name="connsiteX26" fmla="*/ 291844 w 3031519"/>
                <a:gd name="connsiteY26" fmla="*/ 725547 h 1160647"/>
                <a:gd name="connsiteX27" fmla="*/ 291844 w 3031519"/>
                <a:gd name="connsiteY27" fmla="*/ 735005 h 1160647"/>
                <a:gd name="connsiteX28" fmla="*/ 336431 w 3031519"/>
                <a:gd name="connsiteY28" fmla="*/ 735005 h 1160647"/>
                <a:gd name="connsiteX29" fmla="*/ 336431 w 3031519"/>
                <a:gd name="connsiteY29" fmla="*/ 736086 h 1160647"/>
                <a:gd name="connsiteX30" fmla="*/ 336431 w 3031519"/>
                <a:gd name="connsiteY30" fmla="*/ 743652 h 1160647"/>
                <a:gd name="connsiteX31" fmla="*/ 338457 w 3031519"/>
                <a:gd name="connsiteY31" fmla="*/ 743652 h 1160647"/>
                <a:gd name="connsiteX32" fmla="*/ 352644 w 3031519"/>
                <a:gd name="connsiteY32" fmla="*/ 743652 h 1160647"/>
                <a:gd name="connsiteX33" fmla="*/ 352644 w 3031519"/>
                <a:gd name="connsiteY33" fmla="*/ 713387 h 1160647"/>
                <a:gd name="connsiteX34" fmla="*/ 397231 w 3031519"/>
                <a:gd name="connsiteY34" fmla="*/ 713387 h 1160647"/>
                <a:gd name="connsiteX35" fmla="*/ 397231 w 3031519"/>
                <a:gd name="connsiteY35" fmla="*/ 712036 h 1160647"/>
                <a:gd name="connsiteX36" fmla="*/ 397231 w 3031519"/>
                <a:gd name="connsiteY36" fmla="*/ 702578 h 1160647"/>
                <a:gd name="connsiteX37" fmla="*/ 398245 w 3031519"/>
                <a:gd name="connsiteY37" fmla="*/ 702578 h 1160647"/>
                <a:gd name="connsiteX38" fmla="*/ 405338 w 3031519"/>
                <a:gd name="connsiteY38" fmla="*/ 702578 h 1160647"/>
                <a:gd name="connsiteX39" fmla="*/ 405338 w 3031519"/>
                <a:gd name="connsiteY39" fmla="*/ 700687 h 1160647"/>
                <a:gd name="connsiteX40" fmla="*/ 405338 w 3031519"/>
                <a:gd name="connsiteY40" fmla="*/ 687446 h 1160647"/>
                <a:gd name="connsiteX41" fmla="*/ 406098 w 3031519"/>
                <a:gd name="connsiteY41" fmla="*/ 687446 h 1160647"/>
                <a:gd name="connsiteX42" fmla="*/ 411418 w 3031519"/>
                <a:gd name="connsiteY42" fmla="*/ 687446 h 1160647"/>
                <a:gd name="connsiteX43" fmla="*/ 411418 w 3031519"/>
                <a:gd name="connsiteY43" fmla="*/ 686365 h 1160647"/>
                <a:gd name="connsiteX44" fmla="*/ 411418 w 3031519"/>
                <a:gd name="connsiteY44" fmla="*/ 678798 h 1160647"/>
                <a:gd name="connsiteX45" fmla="*/ 413445 w 3031519"/>
                <a:gd name="connsiteY45" fmla="*/ 678798 h 1160647"/>
                <a:gd name="connsiteX46" fmla="*/ 427632 w 3031519"/>
                <a:gd name="connsiteY46" fmla="*/ 678798 h 1160647"/>
                <a:gd name="connsiteX47" fmla="*/ 427632 w 3031519"/>
                <a:gd name="connsiteY47" fmla="*/ 679879 h 1160647"/>
                <a:gd name="connsiteX48" fmla="*/ 427632 w 3031519"/>
                <a:gd name="connsiteY48" fmla="*/ 687446 h 1160647"/>
                <a:gd name="connsiteX49" fmla="*/ 449925 w 3031519"/>
                <a:gd name="connsiteY49" fmla="*/ 687446 h 1160647"/>
                <a:gd name="connsiteX50" fmla="*/ 449925 w 3031519"/>
                <a:gd name="connsiteY50" fmla="*/ 685554 h 1160647"/>
                <a:gd name="connsiteX51" fmla="*/ 449925 w 3031519"/>
                <a:gd name="connsiteY51" fmla="*/ 672313 h 1160647"/>
                <a:gd name="connsiteX52" fmla="*/ 451699 w 3031519"/>
                <a:gd name="connsiteY52" fmla="*/ 672313 h 1160647"/>
                <a:gd name="connsiteX53" fmla="*/ 464112 w 3031519"/>
                <a:gd name="connsiteY53" fmla="*/ 672313 h 1160647"/>
                <a:gd name="connsiteX54" fmla="*/ 464112 w 3031519"/>
                <a:gd name="connsiteY54" fmla="*/ 696093 h 1160647"/>
                <a:gd name="connsiteX55" fmla="*/ 465126 w 3031519"/>
                <a:gd name="connsiteY55" fmla="*/ 696093 h 1160647"/>
                <a:gd name="connsiteX56" fmla="*/ 472219 w 3031519"/>
                <a:gd name="connsiteY56" fmla="*/ 696093 h 1160647"/>
                <a:gd name="connsiteX57" fmla="*/ 472219 w 3031519"/>
                <a:gd name="connsiteY57" fmla="*/ 695012 h 1160647"/>
                <a:gd name="connsiteX58" fmla="*/ 472219 w 3031519"/>
                <a:gd name="connsiteY58" fmla="*/ 687446 h 1160647"/>
                <a:gd name="connsiteX59" fmla="*/ 473992 w 3031519"/>
                <a:gd name="connsiteY59" fmla="*/ 687446 h 1160647"/>
                <a:gd name="connsiteX60" fmla="*/ 486406 w 3031519"/>
                <a:gd name="connsiteY60" fmla="*/ 687446 h 1160647"/>
                <a:gd name="connsiteX61" fmla="*/ 486406 w 3031519"/>
                <a:gd name="connsiteY61" fmla="*/ 713387 h 1160647"/>
                <a:gd name="connsiteX62" fmla="*/ 488433 w 3031519"/>
                <a:gd name="connsiteY62" fmla="*/ 713387 h 1160647"/>
                <a:gd name="connsiteX63" fmla="*/ 502619 w 3031519"/>
                <a:gd name="connsiteY63" fmla="*/ 713387 h 1160647"/>
                <a:gd name="connsiteX64" fmla="*/ 502619 w 3031519"/>
                <a:gd name="connsiteY64" fmla="*/ 715008 h 1160647"/>
                <a:gd name="connsiteX65" fmla="*/ 502619 w 3031519"/>
                <a:gd name="connsiteY65" fmla="*/ 726358 h 1160647"/>
                <a:gd name="connsiteX66" fmla="*/ 503379 w 3031519"/>
                <a:gd name="connsiteY66" fmla="*/ 726358 h 1160647"/>
                <a:gd name="connsiteX67" fmla="*/ 508700 w 3031519"/>
                <a:gd name="connsiteY67" fmla="*/ 726358 h 1160647"/>
                <a:gd name="connsiteX68" fmla="*/ 508700 w 3031519"/>
                <a:gd name="connsiteY68" fmla="*/ 725547 h 1160647"/>
                <a:gd name="connsiteX69" fmla="*/ 508700 w 3031519"/>
                <a:gd name="connsiteY69" fmla="*/ 719872 h 1160647"/>
                <a:gd name="connsiteX70" fmla="*/ 539100 w 3031519"/>
                <a:gd name="connsiteY70" fmla="*/ 719872 h 1160647"/>
                <a:gd name="connsiteX71" fmla="*/ 539100 w 3031519"/>
                <a:gd name="connsiteY71" fmla="*/ 743652 h 1160647"/>
                <a:gd name="connsiteX72" fmla="*/ 540113 w 3031519"/>
                <a:gd name="connsiteY72" fmla="*/ 743652 h 1160647"/>
                <a:gd name="connsiteX73" fmla="*/ 547207 w 3031519"/>
                <a:gd name="connsiteY73" fmla="*/ 743652 h 1160647"/>
                <a:gd name="connsiteX74" fmla="*/ 547207 w 3031519"/>
                <a:gd name="connsiteY74" fmla="*/ 744733 h 1160647"/>
                <a:gd name="connsiteX75" fmla="*/ 547207 w 3031519"/>
                <a:gd name="connsiteY75" fmla="*/ 752299 h 1160647"/>
                <a:gd name="connsiteX76" fmla="*/ 547967 w 3031519"/>
                <a:gd name="connsiteY76" fmla="*/ 752299 h 1160647"/>
                <a:gd name="connsiteX77" fmla="*/ 553287 w 3031519"/>
                <a:gd name="connsiteY77" fmla="*/ 752299 h 1160647"/>
                <a:gd name="connsiteX78" fmla="*/ 553287 w 3031519"/>
                <a:gd name="connsiteY78" fmla="*/ 750137 h 1160647"/>
                <a:gd name="connsiteX79" fmla="*/ 553287 w 3031519"/>
                <a:gd name="connsiteY79" fmla="*/ 735005 h 1160647"/>
                <a:gd name="connsiteX80" fmla="*/ 554300 w 3031519"/>
                <a:gd name="connsiteY80" fmla="*/ 735005 h 1160647"/>
                <a:gd name="connsiteX81" fmla="*/ 561394 w 3031519"/>
                <a:gd name="connsiteY81" fmla="*/ 735005 h 1160647"/>
                <a:gd name="connsiteX82" fmla="*/ 561394 w 3031519"/>
                <a:gd name="connsiteY82" fmla="*/ 736086 h 1160647"/>
                <a:gd name="connsiteX83" fmla="*/ 561394 w 3031519"/>
                <a:gd name="connsiteY83" fmla="*/ 743652 h 1160647"/>
                <a:gd name="connsiteX84" fmla="*/ 566714 w 3031519"/>
                <a:gd name="connsiteY84" fmla="*/ 741659 h 1160647"/>
                <a:gd name="connsiteX85" fmla="*/ 567474 w 3031519"/>
                <a:gd name="connsiteY85" fmla="*/ 740679 h 1160647"/>
                <a:gd name="connsiteX86" fmla="*/ 567474 w 3031519"/>
                <a:gd name="connsiteY86" fmla="*/ 735005 h 1160647"/>
                <a:gd name="connsiteX87" fmla="*/ 605981 w 3031519"/>
                <a:gd name="connsiteY87" fmla="*/ 735005 h 1160647"/>
                <a:gd name="connsiteX88" fmla="*/ 605981 w 3031519"/>
                <a:gd name="connsiteY88" fmla="*/ 758784 h 1160647"/>
                <a:gd name="connsiteX89" fmla="*/ 608007 w 3031519"/>
                <a:gd name="connsiteY89" fmla="*/ 758784 h 1160647"/>
                <a:gd name="connsiteX90" fmla="*/ 622194 w 3031519"/>
                <a:gd name="connsiteY90" fmla="*/ 758784 h 1160647"/>
                <a:gd name="connsiteX91" fmla="*/ 622194 w 3031519"/>
                <a:gd name="connsiteY91" fmla="*/ 759865 h 1160647"/>
                <a:gd name="connsiteX92" fmla="*/ 622194 w 3031519"/>
                <a:gd name="connsiteY92" fmla="*/ 767431 h 1160647"/>
                <a:gd name="connsiteX93" fmla="*/ 623968 w 3031519"/>
                <a:gd name="connsiteY93" fmla="*/ 767431 h 1160647"/>
                <a:gd name="connsiteX94" fmla="*/ 636381 w 3031519"/>
                <a:gd name="connsiteY94" fmla="*/ 767431 h 1160647"/>
                <a:gd name="connsiteX95" fmla="*/ 636381 w 3031519"/>
                <a:gd name="connsiteY95" fmla="*/ 743652 h 1160647"/>
                <a:gd name="connsiteX96" fmla="*/ 637394 w 3031519"/>
                <a:gd name="connsiteY96" fmla="*/ 743652 h 1160647"/>
                <a:gd name="connsiteX97" fmla="*/ 644488 w 3031519"/>
                <a:gd name="connsiteY97" fmla="*/ 743652 h 1160647"/>
                <a:gd name="connsiteX98" fmla="*/ 644488 w 3031519"/>
                <a:gd name="connsiteY98" fmla="*/ 711225 h 1160647"/>
                <a:gd name="connsiteX99" fmla="*/ 645501 w 3031519"/>
                <a:gd name="connsiteY99" fmla="*/ 711225 h 1160647"/>
                <a:gd name="connsiteX100" fmla="*/ 652595 w 3031519"/>
                <a:gd name="connsiteY100" fmla="*/ 711225 h 1160647"/>
                <a:gd name="connsiteX101" fmla="*/ 652595 w 3031519"/>
                <a:gd name="connsiteY101" fmla="*/ 709334 h 1160647"/>
                <a:gd name="connsiteX102" fmla="*/ 652595 w 3031519"/>
                <a:gd name="connsiteY102" fmla="*/ 696093 h 1160647"/>
                <a:gd name="connsiteX103" fmla="*/ 651328 w 3031519"/>
                <a:gd name="connsiteY103" fmla="*/ 694471 h 1160647"/>
                <a:gd name="connsiteX104" fmla="*/ 656648 w 3031519"/>
                <a:gd name="connsiteY104" fmla="*/ 683122 h 1160647"/>
                <a:gd name="connsiteX105" fmla="*/ 664755 w 3031519"/>
                <a:gd name="connsiteY105" fmla="*/ 711225 h 1160647"/>
                <a:gd name="connsiteX106" fmla="*/ 665515 w 3031519"/>
                <a:gd name="connsiteY106" fmla="*/ 711225 h 1160647"/>
                <a:gd name="connsiteX107" fmla="*/ 670835 w 3031519"/>
                <a:gd name="connsiteY107" fmla="*/ 711225 h 1160647"/>
                <a:gd name="connsiteX108" fmla="*/ 670835 w 3031519"/>
                <a:gd name="connsiteY108" fmla="*/ 605298 h 1160647"/>
                <a:gd name="connsiteX109" fmla="*/ 672355 w 3031519"/>
                <a:gd name="connsiteY109" fmla="*/ 605298 h 1160647"/>
                <a:gd name="connsiteX110" fmla="*/ 682995 w 3031519"/>
                <a:gd name="connsiteY110" fmla="*/ 605298 h 1160647"/>
                <a:gd name="connsiteX111" fmla="*/ 682995 w 3031519"/>
                <a:gd name="connsiteY111" fmla="*/ 557739 h 1160647"/>
                <a:gd name="connsiteX112" fmla="*/ 709342 w 3031519"/>
                <a:gd name="connsiteY112" fmla="*/ 557739 h 1160647"/>
                <a:gd name="connsiteX113" fmla="*/ 709342 w 3031519"/>
                <a:gd name="connsiteY113" fmla="*/ 536121 h 1160647"/>
                <a:gd name="connsiteX114" fmla="*/ 743796 w 3031519"/>
                <a:gd name="connsiteY114" fmla="*/ 536121 h 1160647"/>
                <a:gd name="connsiteX115" fmla="*/ 743796 w 3031519"/>
                <a:gd name="connsiteY115" fmla="*/ 538553 h 1160647"/>
                <a:gd name="connsiteX116" fmla="*/ 743796 w 3031519"/>
                <a:gd name="connsiteY116" fmla="*/ 555577 h 1160647"/>
                <a:gd name="connsiteX117" fmla="*/ 746076 w 3031519"/>
                <a:gd name="connsiteY117" fmla="*/ 555577 h 1160647"/>
                <a:gd name="connsiteX118" fmla="*/ 762036 w 3031519"/>
                <a:gd name="connsiteY118" fmla="*/ 555577 h 1160647"/>
                <a:gd name="connsiteX119" fmla="*/ 762036 w 3031519"/>
                <a:gd name="connsiteY119" fmla="*/ 603136 h 1160647"/>
                <a:gd name="connsiteX120" fmla="*/ 763049 w 3031519"/>
                <a:gd name="connsiteY120" fmla="*/ 603136 h 1160647"/>
                <a:gd name="connsiteX121" fmla="*/ 770143 w 3031519"/>
                <a:gd name="connsiteY121" fmla="*/ 603136 h 1160647"/>
                <a:gd name="connsiteX122" fmla="*/ 784330 w 3031519"/>
                <a:gd name="connsiteY122" fmla="*/ 607460 h 1160647"/>
                <a:gd name="connsiteX123" fmla="*/ 784330 w 3031519"/>
                <a:gd name="connsiteY123" fmla="*/ 646372 h 1160647"/>
                <a:gd name="connsiteX124" fmla="*/ 785343 w 3031519"/>
                <a:gd name="connsiteY124" fmla="*/ 646372 h 1160647"/>
                <a:gd name="connsiteX125" fmla="*/ 792436 w 3031519"/>
                <a:gd name="connsiteY125" fmla="*/ 646372 h 1160647"/>
                <a:gd name="connsiteX126" fmla="*/ 792436 w 3031519"/>
                <a:gd name="connsiteY126" fmla="*/ 647993 h 1160647"/>
                <a:gd name="connsiteX127" fmla="*/ 792436 w 3031519"/>
                <a:gd name="connsiteY127" fmla="*/ 659342 h 1160647"/>
                <a:gd name="connsiteX128" fmla="*/ 794463 w 3031519"/>
                <a:gd name="connsiteY128" fmla="*/ 659342 h 1160647"/>
                <a:gd name="connsiteX129" fmla="*/ 808650 w 3031519"/>
                <a:gd name="connsiteY129" fmla="*/ 659342 h 1160647"/>
                <a:gd name="connsiteX130" fmla="*/ 814730 w 3031519"/>
                <a:gd name="connsiteY130" fmla="*/ 665828 h 1160647"/>
                <a:gd name="connsiteX131" fmla="*/ 814730 w 3031519"/>
                <a:gd name="connsiteY131" fmla="*/ 687446 h 1160647"/>
                <a:gd name="connsiteX132" fmla="*/ 817010 w 3031519"/>
                <a:gd name="connsiteY132" fmla="*/ 687446 h 1160647"/>
                <a:gd name="connsiteX133" fmla="*/ 832970 w 3031519"/>
                <a:gd name="connsiteY133" fmla="*/ 687446 h 1160647"/>
                <a:gd name="connsiteX134" fmla="*/ 832970 w 3031519"/>
                <a:gd name="connsiteY134" fmla="*/ 688526 h 1160647"/>
                <a:gd name="connsiteX135" fmla="*/ 832970 w 3031519"/>
                <a:gd name="connsiteY135" fmla="*/ 696093 h 1160647"/>
                <a:gd name="connsiteX136" fmla="*/ 834237 w 3031519"/>
                <a:gd name="connsiteY136" fmla="*/ 696093 h 1160647"/>
                <a:gd name="connsiteX137" fmla="*/ 843104 w 3031519"/>
                <a:gd name="connsiteY137" fmla="*/ 696093 h 1160647"/>
                <a:gd name="connsiteX138" fmla="*/ 843104 w 3031519"/>
                <a:gd name="connsiteY138" fmla="*/ 698254 h 1160647"/>
                <a:gd name="connsiteX139" fmla="*/ 843104 w 3031519"/>
                <a:gd name="connsiteY139" fmla="*/ 713387 h 1160647"/>
                <a:gd name="connsiteX140" fmla="*/ 847157 w 3031519"/>
                <a:gd name="connsiteY140" fmla="*/ 711495 h 1160647"/>
                <a:gd name="connsiteX141" fmla="*/ 847157 w 3031519"/>
                <a:gd name="connsiteY141" fmla="*/ 698254 h 1160647"/>
                <a:gd name="connsiteX142" fmla="*/ 848170 w 3031519"/>
                <a:gd name="connsiteY142" fmla="*/ 698254 h 1160647"/>
                <a:gd name="connsiteX143" fmla="*/ 855264 w 3031519"/>
                <a:gd name="connsiteY143" fmla="*/ 698254 h 1160647"/>
                <a:gd name="connsiteX144" fmla="*/ 855264 w 3031519"/>
                <a:gd name="connsiteY144" fmla="*/ 699876 h 1160647"/>
                <a:gd name="connsiteX145" fmla="*/ 855264 w 3031519"/>
                <a:gd name="connsiteY145" fmla="*/ 711225 h 1160647"/>
                <a:gd name="connsiteX146" fmla="*/ 856024 w 3031519"/>
                <a:gd name="connsiteY146" fmla="*/ 711225 h 1160647"/>
                <a:gd name="connsiteX147" fmla="*/ 861344 w 3031519"/>
                <a:gd name="connsiteY147" fmla="*/ 711225 h 1160647"/>
                <a:gd name="connsiteX148" fmla="*/ 909984 w 3031519"/>
                <a:gd name="connsiteY148" fmla="*/ 706902 h 1160647"/>
                <a:gd name="connsiteX149" fmla="*/ 909984 w 3031519"/>
                <a:gd name="connsiteY149" fmla="*/ 708253 h 1160647"/>
                <a:gd name="connsiteX150" fmla="*/ 909984 w 3031519"/>
                <a:gd name="connsiteY150" fmla="*/ 717710 h 1160647"/>
                <a:gd name="connsiteX151" fmla="*/ 910744 w 3031519"/>
                <a:gd name="connsiteY151" fmla="*/ 717710 h 1160647"/>
                <a:gd name="connsiteX152" fmla="*/ 916065 w 3031519"/>
                <a:gd name="connsiteY152" fmla="*/ 717710 h 1160647"/>
                <a:gd name="connsiteX153" fmla="*/ 916065 w 3031519"/>
                <a:gd name="connsiteY153" fmla="*/ 719872 h 1160647"/>
                <a:gd name="connsiteX154" fmla="*/ 916065 w 3031519"/>
                <a:gd name="connsiteY154" fmla="*/ 735005 h 1160647"/>
                <a:gd name="connsiteX155" fmla="*/ 918091 w 3031519"/>
                <a:gd name="connsiteY155" fmla="*/ 733654 h 1160647"/>
                <a:gd name="connsiteX156" fmla="*/ 932278 w 3031519"/>
                <a:gd name="connsiteY156" fmla="*/ 724196 h 1160647"/>
                <a:gd name="connsiteX157" fmla="*/ 938358 w 3031519"/>
                <a:gd name="connsiteY157" fmla="*/ 683122 h 1160647"/>
                <a:gd name="connsiteX158" fmla="*/ 939118 w 3031519"/>
                <a:gd name="connsiteY158" fmla="*/ 682852 h 1160647"/>
                <a:gd name="connsiteX159" fmla="*/ 944438 w 3031519"/>
                <a:gd name="connsiteY159" fmla="*/ 680960 h 1160647"/>
                <a:gd name="connsiteX160" fmla="*/ 946465 w 3031519"/>
                <a:gd name="connsiteY160" fmla="*/ 611783 h 1160647"/>
                <a:gd name="connsiteX161" fmla="*/ 948492 w 3031519"/>
                <a:gd name="connsiteY161" fmla="*/ 680960 h 1160647"/>
                <a:gd name="connsiteX162" fmla="*/ 949252 w 3031519"/>
                <a:gd name="connsiteY162" fmla="*/ 681230 h 1160647"/>
                <a:gd name="connsiteX163" fmla="*/ 954572 w 3031519"/>
                <a:gd name="connsiteY163" fmla="*/ 683122 h 1160647"/>
                <a:gd name="connsiteX164" fmla="*/ 954572 w 3031519"/>
                <a:gd name="connsiteY164" fmla="*/ 596651 h 1160647"/>
                <a:gd name="connsiteX165" fmla="*/ 958625 w 3031519"/>
                <a:gd name="connsiteY165" fmla="*/ 564224 h 1160647"/>
                <a:gd name="connsiteX166" fmla="*/ 997132 w 3031519"/>
                <a:gd name="connsiteY166" fmla="*/ 564224 h 1160647"/>
                <a:gd name="connsiteX167" fmla="*/ 997132 w 3031519"/>
                <a:gd name="connsiteY167" fmla="*/ 596651 h 1160647"/>
                <a:gd name="connsiteX168" fmla="*/ 997892 w 3031519"/>
                <a:gd name="connsiteY168" fmla="*/ 596651 h 1160647"/>
                <a:gd name="connsiteX169" fmla="*/ 1003212 w 3031519"/>
                <a:gd name="connsiteY169" fmla="*/ 596651 h 1160647"/>
                <a:gd name="connsiteX170" fmla="*/ 1003212 w 3031519"/>
                <a:gd name="connsiteY170" fmla="*/ 514503 h 1160647"/>
                <a:gd name="connsiteX171" fmla="*/ 1004986 w 3031519"/>
                <a:gd name="connsiteY171" fmla="*/ 514503 h 1160647"/>
                <a:gd name="connsiteX172" fmla="*/ 1017399 w 3031519"/>
                <a:gd name="connsiteY172" fmla="*/ 514503 h 1160647"/>
                <a:gd name="connsiteX173" fmla="*/ 1017399 w 3031519"/>
                <a:gd name="connsiteY173" fmla="*/ 512612 h 1160647"/>
                <a:gd name="connsiteX174" fmla="*/ 1017399 w 3031519"/>
                <a:gd name="connsiteY174" fmla="*/ 499371 h 1160647"/>
                <a:gd name="connsiteX175" fmla="*/ 1039693 w 3031519"/>
                <a:gd name="connsiteY175" fmla="*/ 499371 h 1160647"/>
                <a:gd name="connsiteX176" fmla="*/ 1039693 w 3031519"/>
                <a:gd name="connsiteY176" fmla="*/ 498290 h 1160647"/>
                <a:gd name="connsiteX177" fmla="*/ 1039693 w 3031519"/>
                <a:gd name="connsiteY177" fmla="*/ 490724 h 1160647"/>
                <a:gd name="connsiteX178" fmla="*/ 1041466 w 3031519"/>
                <a:gd name="connsiteY178" fmla="*/ 490724 h 1160647"/>
                <a:gd name="connsiteX179" fmla="*/ 1053880 w 3031519"/>
                <a:gd name="connsiteY179" fmla="*/ 490724 h 1160647"/>
                <a:gd name="connsiteX180" fmla="*/ 1053880 w 3031519"/>
                <a:gd name="connsiteY180" fmla="*/ 491805 h 1160647"/>
                <a:gd name="connsiteX181" fmla="*/ 1053880 w 3031519"/>
                <a:gd name="connsiteY181" fmla="*/ 499371 h 1160647"/>
                <a:gd name="connsiteX182" fmla="*/ 1054640 w 3031519"/>
                <a:gd name="connsiteY182" fmla="*/ 499371 h 1160647"/>
                <a:gd name="connsiteX183" fmla="*/ 1059960 w 3031519"/>
                <a:gd name="connsiteY183" fmla="*/ 499371 h 1160647"/>
                <a:gd name="connsiteX184" fmla="*/ 1070093 w 3031519"/>
                <a:gd name="connsiteY184" fmla="*/ 495047 h 1160647"/>
                <a:gd name="connsiteX185" fmla="*/ 1074146 w 3031519"/>
                <a:gd name="connsiteY185" fmla="*/ 498290 h 1160647"/>
                <a:gd name="connsiteX186" fmla="*/ 1074146 w 3031519"/>
                <a:gd name="connsiteY186" fmla="*/ 490724 h 1160647"/>
                <a:gd name="connsiteX187" fmla="*/ 1076426 w 3031519"/>
                <a:gd name="connsiteY187" fmla="*/ 490724 h 1160647"/>
                <a:gd name="connsiteX188" fmla="*/ 1092387 w 3031519"/>
                <a:gd name="connsiteY188" fmla="*/ 490724 h 1160647"/>
                <a:gd name="connsiteX189" fmla="*/ 1092387 w 3031519"/>
                <a:gd name="connsiteY189" fmla="*/ 491805 h 1160647"/>
                <a:gd name="connsiteX190" fmla="*/ 1092387 w 3031519"/>
                <a:gd name="connsiteY190" fmla="*/ 499371 h 1160647"/>
                <a:gd name="connsiteX191" fmla="*/ 1122787 w 3031519"/>
                <a:gd name="connsiteY191" fmla="*/ 499371 h 1160647"/>
                <a:gd name="connsiteX192" fmla="*/ 1122787 w 3031519"/>
                <a:gd name="connsiteY192" fmla="*/ 500992 h 1160647"/>
                <a:gd name="connsiteX193" fmla="*/ 1122787 w 3031519"/>
                <a:gd name="connsiteY193" fmla="*/ 512342 h 1160647"/>
                <a:gd name="connsiteX194" fmla="*/ 1149134 w 3031519"/>
                <a:gd name="connsiteY194" fmla="*/ 512342 h 1160647"/>
                <a:gd name="connsiteX195" fmla="*/ 1149134 w 3031519"/>
                <a:gd name="connsiteY195" fmla="*/ 542606 h 1160647"/>
                <a:gd name="connsiteX196" fmla="*/ 1149894 w 3031519"/>
                <a:gd name="connsiteY196" fmla="*/ 542606 h 1160647"/>
                <a:gd name="connsiteX197" fmla="*/ 1155214 w 3031519"/>
                <a:gd name="connsiteY197" fmla="*/ 542606 h 1160647"/>
                <a:gd name="connsiteX198" fmla="*/ 1155214 w 3031519"/>
                <a:gd name="connsiteY198" fmla="*/ 543687 h 1160647"/>
                <a:gd name="connsiteX199" fmla="*/ 1155214 w 3031519"/>
                <a:gd name="connsiteY199" fmla="*/ 551254 h 1160647"/>
                <a:gd name="connsiteX200" fmla="*/ 1159268 w 3031519"/>
                <a:gd name="connsiteY200" fmla="*/ 581518 h 1160647"/>
                <a:gd name="connsiteX201" fmla="*/ 1160028 w 3031519"/>
                <a:gd name="connsiteY201" fmla="*/ 581518 h 1160647"/>
                <a:gd name="connsiteX202" fmla="*/ 1165348 w 3031519"/>
                <a:gd name="connsiteY202" fmla="*/ 581518 h 1160647"/>
                <a:gd name="connsiteX203" fmla="*/ 1165348 w 3031519"/>
                <a:gd name="connsiteY203" fmla="*/ 582329 h 1160647"/>
                <a:gd name="connsiteX204" fmla="*/ 1165348 w 3031519"/>
                <a:gd name="connsiteY204" fmla="*/ 588004 h 1160647"/>
                <a:gd name="connsiteX205" fmla="*/ 1166361 w 3031519"/>
                <a:gd name="connsiteY205" fmla="*/ 588004 h 1160647"/>
                <a:gd name="connsiteX206" fmla="*/ 1173454 w 3031519"/>
                <a:gd name="connsiteY206" fmla="*/ 588004 h 1160647"/>
                <a:gd name="connsiteX207" fmla="*/ 1173454 w 3031519"/>
                <a:gd name="connsiteY207" fmla="*/ 618269 h 1160647"/>
                <a:gd name="connsiteX208" fmla="*/ 1175481 w 3031519"/>
                <a:gd name="connsiteY208" fmla="*/ 618269 h 1160647"/>
                <a:gd name="connsiteX209" fmla="*/ 1189668 w 3031519"/>
                <a:gd name="connsiteY209" fmla="*/ 618269 h 1160647"/>
                <a:gd name="connsiteX210" fmla="*/ 1189668 w 3031519"/>
                <a:gd name="connsiteY210" fmla="*/ 642048 h 1160647"/>
                <a:gd name="connsiteX211" fmla="*/ 1191695 w 3031519"/>
                <a:gd name="connsiteY211" fmla="*/ 643669 h 1160647"/>
                <a:gd name="connsiteX212" fmla="*/ 1191695 w 3031519"/>
                <a:gd name="connsiteY212" fmla="*/ 655019 h 1160647"/>
                <a:gd name="connsiteX213" fmla="*/ 1192455 w 3031519"/>
                <a:gd name="connsiteY213" fmla="*/ 655019 h 1160647"/>
                <a:gd name="connsiteX214" fmla="*/ 1197775 w 3031519"/>
                <a:gd name="connsiteY214" fmla="*/ 655019 h 1160647"/>
                <a:gd name="connsiteX215" fmla="*/ 1197775 w 3031519"/>
                <a:gd name="connsiteY215" fmla="*/ 678798 h 1160647"/>
                <a:gd name="connsiteX216" fmla="*/ 1199041 w 3031519"/>
                <a:gd name="connsiteY216" fmla="*/ 678798 h 1160647"/>
                <a:gd name="connsiteX217" fmla="*/ 1207908 w 3031519"/>
                <a:gd name="connsiteY217" fmla="*/ 678798 h 1160647"/>
                <a:gd name="connsiteX218" fmla="*/ 1209935 w 3031519"/>
                <a:gd name="connsiteY218" fmla="*/ 682852 h 1160647"/>
                <a:gd name="connsiteX219" fmla="*/ 1209935 w 3031519"/>
                <a:gd name="connsiteY219" fmla="*/ 696093 h 1160647"/>
                <a:gd name="connsiteX220" fmla="*/ 1211455 w 3031519"/>
                <a:gd name="connsiteY220" fmla="*/ 694201 h 1160647"/>
                <a:gd name="connsiteX221" fmla="*/ 1222095 w 3031519"/>
                <a:gd name="connsiteY221" fmla="*/ 680960 h 1160647"/>
                <a:gd name="connsiteX222" fmla="*/ 1250469 w 3031519"/>
                <a:gd name="connsiteY222" fmla="*/ 680960 h 1160647"/>
                <a:gd name="connsiteX223" fmla="*/ 1250469 w 3031519"/>
                <a:gd name="connsiteY223" fmla="*/ 767431 h 1160647"/>
                <a:gd name="connsiteX224" fmla="*/ 1251229 w 3031519"/>
                <a:gd name="connsiteY224" fmla="*/ 767431 h 1160647"/>
                <a:gd name="connsiteX225" fmla="*/ 1256549 w 3031519"/>
                <a:gd name="connsiteY225" fmla="*/ 767431 h 1160647"/>
                <a:gd name="connsiteX226" fmla="*/ 1257309 w 3031519"/>
                <a:gd name="connsiteY226" fmla="*/ 766080 h 1160647"/>
                <a:gd name="connsiteX227" fmla="*/ 1262629 w 3031519"/>
                <a:gd name="connsiteY227" fmla="*/ 756622 h 1160647"/>
                <a:gd name="connsiteX228" fmla="*/ 1262629 w 3031519"/>
                <a:gd name="connsiteY228" fmla="*/ 758514 h 1160647"/>
                <a:gd name="connsiteX229" fmla="*/ 1262629 w 3031519"/>
                <a:gd name="connsiteY229" fmla="*/ 771755 h 1160647"/>
                <a:gd name="connsiteX230" fmla="*/ 1266682 w 3031519"/>
                <a:gd name="connsiteY230" fmla="*/ 726358 h 1160647"/>
                <a:gd name="connsiteX231" fmla="*/ 1267442 w 3031519"/>
                <a:gd name="connsiteY231" fmla="*/ 726358 h 1160647"/>
                <a:gd name="connsiteX232" fmla="*/ 1272762 w 3031519"/>
                <a:gd name="connsiteY232" fmla="*/ 726358 h 1160647"/>
                <a:gd name="connsiteX233" fmla="*/ 1272762 w 3031519"/>
                <a:gd name="connsiteY233" fmla="*/ 661504 h 1160647"/>
                <a:gd name="connsiteX234" fmla="*/ 1273776 w 3031519"/>
                <a:gd name="connsiteY234" fmla="*/ 661504 h 1160647"/>
                <a:gd name="connsiteX235" fmla="*/ 1280869 w 3031519"/>
                <a:gd name="connsiteY235" fmla="*/ 661504 h 1160647"/>
                <a:gd name="connsiteX236" fmla="*/ 1293029 w 3031519"/>
                <a:gd name="connsiteY236" fmla="*/ 618269 h 1160647"/>
                <a:gd name="connsiteX237" fmla="*/ 1294296 w 3031519"/>
                <a:gd name="connsiteY237" fmla="*/ 618269 h 1160647"/>
                <a:gd name="connsiteX238" fmla="*/ 1303163 w 3031519"/>
                <a:gd name="connsiteY238" fmla="*/ 618269 h 1160647"/>
                <a:gd name="connsiteX239" fmla="*/ 1313296 w 3031519"/>
                <a:gd name="connsiteY239" fmla="*/ 661504 h 1160647"/>
                <a:gd name="connsiteX240" fmla="*/ 1314309 w 3031519"/>
                <a:gd name="connsiteY240" fmla="*/ 661504 h 1160647"/>
                <a:gd name="connsiteX241" fmla="*/ 1321403 w 3031519"/>
                <a:gd name="connsiteY241" fmla="*/ 661504 h 1160647"/>
                <a:gd name="connsiteX242" fmla="*/ 1321403 w 3031519"/>
                <a:gd name="connsiteY242" fmla="*/ 700416 h 1160647"/>
                <a:gd name="connsiteX243" fmla="*/ 1323176 w 3031519"/>
                <a:gd name="connsiteY243" fmla="*/ 700416 h 1160647"/>
                <a:gd name="connsiteX244" fmla="*/ 1335590 w 3031519"/>
                <a:gd name="connsiteY244" fmla="*/ 700416 h 1160647"/>
                <a:gd name="connsiteX245" fmla="*/ 1335590 w 3031519"/>
                <a:gd name="connsiteY245" fmla="*/ 702578 h 1160647"/>
                <a:gd name="connsiteX246" fmla="*/ 1335590 w 3031519"/>
                <a:gd name="connsiteY246" fmla="*/ 717710 h 1160647"/>
                <a:gd name="connsiteX247" fmla="*/ 1339643 w 3031519"/>
                <a:gd name="connsiteY247" fmla="*/ 715549 h 1160647"/>
                <a:gd name="connsiteX248" fmla="*/ 1339643 w 3031519"/>
                <a:gd name="connsiteY248" fmla="*/ 700416 h 1160647"/>
                <a:gd name="connsiteX249" fmla="*/ 1341163 w 3031519"/>
                <a:gd name="connsiteY249" fmla="*/ 700416 h 1160647"/>
                <a:gd name="connsiteX250" fmla="*/ 1351803 w 3031519"/>
                <a:gd name="connsiteY250" fmla="*/ 700416 h 1160647"/>
                <a:gd name="connsiteX251" fmla="*/ 1351803 w 3031519"/>
                <a:gd name="connsiteY251" fmla="*/ 702037 h 1160647"/>
                <a:gd name="connsiteX252" fmla="*/ 1351803 w 3031519"/>
                <a:gd name="connsiteY252" fmla="*/ 713387 h 1160647"/>
                <a:gd name="connsiteX253" fmla="*/ 1382204 w 3031519"/>
                <a:gd name="connsiteY253" fmla="*/ 713387 h 1160647"/>
                <a:gd name="connsiteX254" fmla="*/ 1382204 w 3031519"/>
                <a:gd name="connsiteY254" fmla="*/ 676637 h 1160647"/>
                <a:gd name="connsiteX255" fmla="*/ 1383470 w 3031519"/>
                <a:gd name="connsiteY255" fmla="*/ 676637 h 1160647"/>
                <a:gd name="connsiteX256" fmla="*/ 1392337 w 3031519"/>
                <a:gd name="connsiteY256" fmla="*/ 676637 h 1160647"/>
                <a:gd name="connsiteX257" fmla="*/ 1392337 w 3031519"/>
                <a:gd name="connsiteY257" fmla="*/ 698254 h 1160647"/>
                <a:gd name="connsiteX258" fmla="*/ 1394364 w 3031519"/>
                <a:gd name="connsiteY258" fmla="*/ 665828 h 1160647"/>
                <a:gd name="connsiteX259" fmla="*/ 1416657 w 3031519"/>
                <a:gd name="connsiteY259" fmla="*/ 665828 h 1160647"/>
                <a:gd name="connsiteX260" fmla="*/ 1416657 w 3031519"/>
                <a:gd name="connsiteY260" fmla="*/ 664206 h 1160647"/>
                <a:gd name="connsiteX261" fmla="*/ 1416657 w 3031519"/>
                <a:gd name="connsiteY261" fmla="*/ 652857 h 1160647"/>
                <a:gd name="connsiteX262" fmla="*/ 1417417 w 3031519"/>
                <a:gd name="connsiteY262" fmla="*/ 652857 h 1160647"/>
                <a:gd name="connsiteX263" fmla="*/ 1422737 w 3031519"/>
                <a:gd name="connsiteY263" fmla="*/ 652857 h 1160647"/>
                <a:gd name="connsiteX264" fmla="*/ 1422737 w 3031519"/>
                <a:gd name="connsiteY264" fmla="*/ 650966 h 1160647"/>
                <a:gd name="connsiteX265" fmla="*/ 1422737 w 3031519"/>
                <a:gd name="connsiteY265" fmla="*/ 637725 h 1160647"/>
                <a:gd name="connsiteX266" fmla="*/ 1426791 w 3031519"/>
                <a:gd name="connsiteY266" fmla="*/ 644210 h 1160647"/>
                <a:gd name="connsiteX267" fmla="*/ 1429071 w 3031519"/>
                <a:gd name="connsiteY267" fmla="*/ 644210 h 1160647"/>
                <a:gd name="connsiteX268" fmla="*/ 1445031 w 3031519"/>
                <a:gd name="connsiteY268" fmla="*/ 644210 h 1160647"/>
                <a:gd name="connsiteX269" fmla="*/ 1445031 w 3031519"/>
                <a:gd name="connsiteY269" fmla="*/ 643399 h 1160647"/>
                <a:gd name="connsiteX270" fmla="*/ 1445031 w 3031519"/>
                <a:gd name="connsiteY270" fmla="*/ 637725 h 1160647"/>
                <a:gd name="connsiteX271" fmla="*/ 1445791 w 3031519"/>
                <a:gd name="connsiteY271" fmla="*/ 637725 h 1160647"/>
                <a:gd name="connsiteX272" fmla="*/ 1451111 w 3031519"/>
                <a:gd name="connsiteY272" fmla="*/ 637725 h 1160647"/>
                <a:gd name="connsiteX273" fmla="*/ 1451111 w 3031519"/>
                <a:gd name="connsiteY273" fmla="*/ 639076 h 1160647"/>
                <a:gd name="connsiteX274" fmla="*/ 1451111 w 3031519"/>
                <a:gd name="connsiteY274" fmla="*/ 648534 h 1160647"/>
                <a:gd name="connsiteX275" fmla="*/ 1489618 w 3031519"/>
                <a:gd name="connsiteY275" fmla="*/ 648534 h 1160647"/>
                <a:gd name="connsiteX276" fmla="*/ 1489618 w 3031519"/>
                <a:gd name="connsiteY276" fmla="*/ 786887 h 1160647"/>
                <a:gd name="connsiteX277" fmla="*/ 1491138 w 3031519"/>
                <a:gd name="connsiteY277" fmla="*/ 786887 h 1160647"/>
                <a:gd name="connsiteX278" fmla="*/ 1501778 w 3031519"/>
                <a:gd name="connsiteY278" fmla="*/ 786887 h 1160647"/>
                <a:gd name="connsiteX279" fmla="*/ 1501778 w 3031519"/>
                <a:gd name="connsiteY279" fmla="*/ 773917 h 1160647"/>
                <a:gd name="connsiteX280" fmla="*/ 1505832 w 3031519"/>
                <a:gd name="connsiteY280" fmla="*/ 773917 h 1160647"/>
                <a:gd name="connsiteX281" fmla="*/ 1505832 w 3031519"/>
                <a:gd name="connsiteY281" fmla="*/ 786887 h 1160647"/>
                <a:gd name="connsiteX282" fmla="*/ 1536232 w 3031519"/>
                <a:gd name="connsiteY282" fmla="*/ 786887 h 1160647"/>
                <a:gd name="connsiteX283" fmla="*/ 1536232 w 3031519"/>
                <a:gd name="connsiteY283" fmla="*/ 756622 h 1160647"/>
                <a:gd name="connsiteX284" fmla="*/ 1548392 w 3031519"/>
                <a:gd name="connsiteY284" fmla="*/ 756622 h 1160647"/>
                <a:gd name="connsiteX285" fmla="*/ 1560552 w 3031519"/>
                <a:gd name="connsiteY285" fmla="*/ 754461 h 1160647"/>
                <a:gd name="connsiteX286" fmla="*/ 1564606 w 3031519"/>
                <a:gd name="connsiteY286" fmla="*/ 756622 h 1160647"/>
                <a:gd name="connsiteX287" fmla="*/ 1574739 w 3031519"/>
                <a:gd name="connsiteY287" fmla="*/ 756622 h 1160647"/>
                <a:gd name="connsiteX288" fmla="*/ 1574739 w 3031519"/>
                <a:gd name="connsiteY288" fmla="*/ 786887 h 1160647"/>
                <a:gd name="connsiteX289" fmla="*/ 1582846 w 3031519"/>
                <a:gd name="connsiteY289" fmla="*/ 786887 h 1160647"/>
                <a:gd name="connsiteX290" fmla="*/ 1582846 w 3031519"/>
                <a:gd name="connsiteY290" fmla="*/ 804182 h 1160647"/>
                <a:gd name="connsiteX291" fmla="*/ 1592182 w 3031519"/>
                <a:gd name="connsiteY291" fmla="*/ 805087 h 1160647"/>
                <a:gd name="connsiteX292" fmla="*/ 1605140 w 3031519"/>
                <a:gd name="connsiteY292" fmla="*/ 805087 h 1160647"/>
                <a:gd name="connsiteX293" fmla="*/ 1605140 w 3031519"/>
                <a:gd name="connsiteY293" fmla="*/ 789049 h 1160647"/>
                <a:gd name="connsiteX294" fmla="*/ 1673096 w 3031519"/>
                <a:gd name="connsiteY294" fmla="*/ 789049 h 1160647"/>
                <a:gd name="connsiteX295" fmla="*/ 1673096 w 3031519"/>
                <a:gd name="connsiteY295" fmla="*/ 703796 h 1160647"/>
                <a:gd name="connsiteX296" fmla="*/ 1745104 w 3031519"/>
                <a:gd name="connsiteY296" fmla="*/ 703796 h 1160647"/>
                <a:gd name="connsiteX297" fmla="*/ 1745104 w 3031519"/>
                <a:gd name="connsiteY297" fmla="*/ 782564 h 1160647"/>
                <a:gd name="connsiteX298" fmla="*/ 1747008 w 3031519"/>
                <a:gd name="connsiteY298" fmla="*/ 782564 h 1160647"/>
                <a:gd name="connsiteX299" fmla="*/ 1748250 w 3031519"/>
                <a:gd name="connsiteY299" fmla="*/ 805087 h 1160647"/>
                <a:gd name="connsiteX300" fmla="*/ 1757926 w 3031519"/>
                <a:gd name="connsiteY300" fmla="*/ 805087 h 1160647"/>
                <a:gd name="connsiteX301" fmla="*/ 1759168 w 3031519"/>
                <a:gd name="connsiteY301" fmla="*/ 782564 h 1160647"/>
                <a:gd name="connsiteX302" fmla="*/ 1765248 w 3031519"/>
                <a:gd name="connsiteY302" fmla="*/ 782564 h 1160647"/>
                <a:gd name="connsiteX303" fmla="*/ 1766490 w 3031519"/>
                <a:gd name="connsiteY303" fmla="*/ 805087 h 1160647"/>
                <a:gd name="connsiteX304" fmla="*/ 1817112 w 3031519"/>
                <a:gd name="connsiteY304" fmla="*/ 805087 h 1160647"/>
                <a:gd name="connsiteX305" fmla="*/ 1817112 w 3031519"/>
                <a:gd name="connsiteY305" fmla="*/ 642059 h 1160647"/>
                <a:gd name="connsiteX306" fmla="*/ 2014439 w 3031519"/>
                <a:gd name="connsiteY306" fmla="*/ 642059 h 1160647"/>
                <a:gd name="connsiteX307" fmla="*/ 2014439 w 3031519"/>
                <a:gd name="connsiteY307" fmla="*/ 805087 h 1160647"/>
                <a:gd name="connsiteX308" fmla="*/ 2033136 w 3031519"/>
                <a:gd name="connsiteY308" fmla="*/ 805087 h 1160647"/>
                <a:gd name="connsiteX309" fmla="*/ 2033136 w 3031519"/>
                <a:gd name="connsiteY309" fmla="*/ 722394 h 1160647"/>
                <a:gd name="connsiteX310" fmla="*/ 2128256 w 3031519"/>
                <a:gd name="connsiteY310" fmla="*/ 722394 h 1160647"/>
                <a:gd name="connsiteX311" fmla="*/ 2140186 w 3031519"/>
                <a:gd name="connsiteY311" fmla="*/ 404253 h 1160647"/>
                <a:gd name="connsiteX312" fmla="*/ 2128026 w 3031519"/>
                <a:gd name="connsiteY312" fmla="*/ 382635 h 1160647"/>
                <a:gd name="connsiteX313" fmla="*/ 2121946 w 3031519"/>
                <a:gd name="connsiteY313" fmla="*/ 378311 h 1160647"/>
                <a:gd name="connsiteX314" fmla="*/ 2130053 w 3031519"/>
                <a:gd name="connsiteY314" fmla="*/ 354532 h 1160647"/>
                <a:gd name="connsiteX315" fmla="*/ 2130053 w 3031519"/>
                <a:gd name="connsiteY315" fmla="*/ 337238 h 1160647"/>
                <a:gd name="connsiteX316" fmla="*/ 2144240 w 3031519"/>
                <a:gd name="connsiteY316" fmla="*/ 337238 h 1160647"/>
                <a:gd name="connsiteX317" fmla="*/ 2144240 w 3031519"/>
                <a:gd name="connsiteY317" fmla="*/ 315620 h 1160647"/>
                <a:gd name="connsiteX318" fmla="*/ 2146266 w 3031519"/>
                <a:gd name="connsiteY318" fmla="*/ 311296 h 1160647"/>
                <a:gd name="connsiteX319" fmla="*/ 2146266 w 3031519"/>
                <a:gd name="connsiteY319" fmla="*/ 233472 h 1160647"/>
                <a:gd name="connsiteX320" fmla="*/ 2144240 w 3031519"/>
                <a:gd name="connsiteY320" fmla="*/ 226987 h 1160647"/>
                <a:gd name="connsiteX321" fmla="*/ 2150320 w 3031519"/>
                <a:gd name="connsiteY321" fmla="*/ 220501 h 1160647"/>
                <a:gd name="connsiteX322" fmla="*/ 2150320 w 3031519"/>
                <a:gd name="connsiteY322" fmla="*/ 162133 h 1160647"/>
                <a:gd name="connsiteX323" fmla="*/ 2152346 w 3031519"/>
                <a:gd name="connsiteY323" fmla="*/ 157810 h 1160647"/>
                <a:gd name="connsiteX324" fmla="*/ 2152346 w 3031519"/>
                <a:gd name="connsiteY324" fmla="*/ 101604 h 1160647"/>
                <a:gd name="connsiteX325" fmla="*/ 2154373 w 3031519"/>
                <a:gd name="connsiteY325" fmla="*/ 82148 h 1160647"/>
                <a:gd name="connsiteX326" fmla="*/ 2158427 w 3031519"/>
                <a:gd name="connsiteY326" fmla="*/ 99442 h 1160647"/>
                <a:gd name="connsiteX327" fmla="*/ 2160453 w 3031519"/>
                <a:gd name="connsiteY327" fmla="*/ 157810 h 1160647"/>
                <a:gd name="connsiteX328" fmla="*/ 2162480 w 3031519"/>
                <a:gd name="connsiteY328" fmla="*/ 220501 h 1160647"/>
                <a:gd name="connsiteX329" fmla="*/ 2168560 w 3031519"/>
                <a:gd name="connsiteY329" fmla="*/ 226987 h 1160647"/>
                <a:gd name="connsiteX330" fmla="*/ 2166533 w 3031519"/>
                <a:gd name="connsiteY330" fmla="*/ 233472 h 1160647"/>
                <a:gd name="connsiteX331" fmla="*/ 2166533 w 3031519"/>
                <a:gd name="connsiteY331" fmla="*/ 311296 h 1160647"/>
                <a:gd name="connsiteX332" fmla="*/ 2168560 w 3031519"/>
                <a:gd name="connsiteY332" fmla="*/ 315620 h 1160647"/>
                <a:gd name="connsiteX333" fmla="*/ 2168560 w 3031519"/>
                <a:gd name="connsiteY333" fmla="*/ 337238 h 1160647"/>
                <a:gd name="connsiteX334" fmla="*/ 2182747 w 3031519"/>
                <a:gd name="connsiteY334" fmla="*/ 337238 h 1160647"/>
                <a:gd name="connsiteX335" fmla="*/ 2182747 w 3031519"/>
                <a:gd name="connsiteY335" fmla="*/ 354532 h 1160647"/>
                <a:gd name="connsiteX336" fmla="*/ 2190854 w 3031519"/>
                <a:gd name="connsiteY336" fmla="*/ 378311 h 1160647"/>
                <a:gd name="connsiteX337" fmla="*/ 2184774 w 3031519"/>
                <a:gd name="connsiteY337" fmla="*/ 382635 h 1160647"/>
                <a:gd name="connsiteX338" fmla="*/ 2172613 w 3031519"/>
                <a:gd name="connsiteY338" fmla="*/ 404253 h 1160647"/>
                <a:gd name="connsiteX339" fmla="*/ 2180720 w 3031519"/>
                <a:gd name="connsiteY339" fmla="*/ 657181 h 1160647"/>
                <a:gd name="connsiteX340" fmla="*/ 2245574 w 3031519"/>
                <a:gd name="connsiteY340" fmla="*/ 657181 h 1160647"/>
                <a:gd name="connsiteX341" fmla="*/ 2245574 w 3031519"/>
                <a:gd name="connsiteY341" fmla="*/ 732843 h 1160647"/>
                <a:gd name="connsiteX342" fmla="*/ 2253681 w 3031519"/>
                <a:gd name="connsiteY342" fmla="*/ 732843 h 1160647"/>
                <a:gd name="connsiteX343" fmla="*/ 2255708 w 3031519"/>
                <a:gd name="connsiteY343" fmla="*/ 726358 h 1160647"/>
                <a:gd name="connsiteX344" fmla="*/ 2261788 w 3031519"/>
                <a:gd name="connsiteY344" fmla="*/ 726358 h 1160647"/>
                <a:gd name="connsiteX345" fmla="*/ 2263815 w 3031519"/>
                <a:gd name="connsiteY345" fmla="*/ 735005 h 1160647"/>
                <a:gd name="connsiteX346" fmla="*/ 2275975 w 3031519"/>
                <a:gd name="connsiteY346" fmla="*/ 735005 h 1160647"/>
                <a:gd name="connsiteX347" fmla="*/ 2275975 w 3031519"/>
                <a:gd name="connsiteY347" fmla="*/ 728519 h 1160647"/>
                <a:gd name="connsiteX348" fmla="*/ 2298268 w 3031519"/>
                <a:gd name="connsiteY348" fmla="*/ 728519 h 1160647"/>
                <a:gd name="connsiteX349" fmla="*/ 2298268 w 3031519"/>
                <a:gd name="connsiteY349" fmla="*/ 735005 h 1160647"/>
                <a:gd name="connsiteX350" fmla="*/ 2318535 w 3031519"/>
                <a:gd name="connsiteY350" fmla="*/ 735005 h 1160647"/>
                <a:gd name="connsiteX351" fmla="*/ 2318535 w 3031519"/>
                <a:gd name="connsiteY351" fmla="*/ 780402 h 1160647"/>
                <a:gd name="connsiteX352" fmla="*/ 2332722 w 3031519"/>
                <a:gd name="connsiteY352" fmla="*/ 780402 h 1160647"/>
                <a:gd name="connsiteX353" fmla="*/ 2332722 w 3031519"/>
                <a:gd name="connsiteY353" fmla="*/ 767431 h 1160647"/>
                <a:gd name="connsiteX354" fmla="*/ 2348936 w 3031519"/>
                <a:gd name="connsiteY354" fmla="*/ 767431 h 1160647"/>
                <a:gd name="connsiteX355" fmla="*/ 2348936 w 3031519"/>
                <a:gd name="connsiteY355" fmla="*/ 588004 h 1160647"/>
                <a:gd name="connsiteX356" fmla="*/ 2355016 w 3031519"/>
                <a:gd name="connsiteY356" fmla="*/ 581518 h 1160647"/>
                <a:gd name="connsiteX357" fmla="*/ 2427977 w 3031519"/>
                <a:gd name="connsiteY357" fmla="*/ 581518 h 1160647"/>
                <a:gd name="connsiteX358" fmla="*/ 2427977 w 3031519"/>
                <a:gd name="connsiteY358" fmla="*/ 590166 h 1160647"/>
                <a:gd name="connsiteX359" fmla="*/ 2438110 w 3031519"/>
                <a:gd name="connsiteY359" fmla="*/ 590166 h 1160647"/>
                <a:gd name="connsiteX360" fmla="*/ 2438110 w 3031519"/>
                <a:gd name="connsiteY360" fmla="*/ 704740 h 1160647"/>
                <a:gd name="connsiteX361" fmla="*/ 2460404 w 3031519"/>
                <a:gd name="connsiteY361" fmla="*/ 704740 h 1160647"/>
                <a:gd name="connsiteX362" fmla="*/ 2460404 w 3031519"/>
                <a:gd name="connsiteY362" fmla="*/ 637725 h 1160647"/>
                <a:gd name="connsiteX363" fmla="*/ 2486751 w 3031519"/>
                <a:gd name="connsiteY363" fmla="*/ 637725 h 1160647"/>
                <a:gd name="connsiteX364" fmla="*/ 2490804 w 3031519"/>
                <a:gd name="connsiteY364" fmla="*/ 633401 h 1160647"/>
                <a:gd name="connsiteX365" fmla="*/ 2498911 w 3031519"/>
                <a:gd name="connsiteY365" fmla="*/ 633401 h 1160647"/>
                <a:gd name="connsiteX366" fmla="*/ 2502964 w 3031519"/>
                <a:gd name="connsiteY366" fmla="*/ 637725 h 1160647"/>
                <a:gd name="connsiteX367" fmla="*/ 2525258 w 3031519"/>
                <a:gd name="connsiteY367" fmla="*/ 637725 h 1160647"/>
                <a:gd name="connsiteX368" fmla="*/ 2525258 w 3031519"/>
                <a:gd name="connsiteY368" fmla="*/ 520989 h 1160647"/>
                <a:gd name="connsiteX369" fmla="*/ 2582005 w 3031519"/>
                <a:gd name="connsiteY369" fmla="*/ 510180 h 1160647"/>
                <a:gd name="connsiteX370" fmla="*/ 2582005 w 3031519"/>
                <a:gd name="connsiteY370" fmla="*/ 511261 h 1160647"/>
                <a:gd name="connsiteX371" fmla="*/ 2582005 w 3031519"/>
                <a:gd name="connsiteY371" fmla="*/ 518827 h 1160647"/>
                <a:gd name="connsiteX372" fmla="*/ 2608352 w 3031519"/>
                <a:gd name="connsiteY372" fmla="*/ 518827 h 1160647"/>
                <a:gd name="connsiteX373" fmla="*/ 2608352 w 3031519"/>
                <a:gd name="connsiteY373" fmla="*/ 773917 h 1160647"/>
                <a:gd name="connsiteX374" fmla="*/ 2630646 w 3031519"/>
                <a:gd name="connsiteY374" fmla="*/ 773917 h 1160647"/>
                <a:gd name="connsiteX375" fmla="*/ 2630646 w 3031519"/>
                <a:gd name="connsiteY375" fmla="*/ 769593 h 1160647"/>
                <a:gd name="connsiteX376" fmla="*/ 2642806 w 3031519"/>
                <a:gd name="connsiteY376" fmla="*/ 769593 h 1160647"/>
                <a:gd name="connsiteX377" fmla="*/ 2642806 w 3031519"/>
                <a:gd name="connsiteY377" fmla="*/ 773917 h 1160647"/>
                <a:gd name="connsiteX378" fmla="*/ 2667126 w 3031519"/>
                <a:gd name="connsiteY378" fmla="*/ 773917 h 1160647"/>
                <a:gd name="connsiteX379" fmla="*/ 2667126 w 3031519"/>
                <a:gd name="connsiteY379" fmla="*/ 760946 h 1160647"/>
                <a:gd name="connsiteX380" fmla="*/ 2695500 w 3031519"/>
                <a:gd name="connsiteY380" fmla="*/ 760946 h 1160647"/>
                <a:gd name="connsiteX381" fmla="*/ 2707660 w 3031519"/>
                <a:gd name="connsiteY381" fmla="*/ 756622 h 1160647"/>
                <a:gd name="connsiteX382" fmla="*/ 2727927 w 3031519"/>
                <a:gd name="connsiteY382" fmla="*/ 760946 h 1160647"/>
                <a:gd name="connsiteX383" fmla="*/ 2727927 w 3031519"/>
                <a:gd name="connsiteY383" fmla="*/ 743652 h 1160647"/>
                <a:gd name="connsiteX384" fmla="*/ 2736034 w 3031519"/>
                <a:gd name="connsiteY384" fmla="*/ 743652 h 1160647"/>
                <a:gd name="connsiteX385" fmla="*/ 2736034 w 3031519"/>
                <a:gd name="connsiteY385" fmla="*/ 730681 h 1160647"/>
                <a:gd name="connsiteX386" fmla="*/ 2792781 w 3031519"/>
                <a:gd name="connsiteY386" fmla="*/ 730681 h 1160647"/>
                <a:gd name="connsiteX387" fmla="*/ 2792781 w 3031519"/>
                <a:gd name="connsiteY387" fmla="*/ 700416 h 1160647"/>
                <a:gd name="connsiteX388" fmla="*/ 2811021 w 3031519"/>
                <a:gd name="connsiteY388" fmla="*/ 700416 h 1160647"/>
                <a:gd name="connsiteX389" fmla="*/ 2811021 w 3031519"/>
                <a:gd name="connsiteY389" fmla="*/ 693931 h 1160647"/>
                <a:gd name="connsiteX390" fmla="*/ 2823181 w 3031519"/>
                <a:gd name="connsiteY390" fmla="*/ 693931 h 1160647"/>
                <a:gd name="connsiteX391" fmla="*/ 2823181 w 3031519"/>
                <a:gd name="connsiteY391" fmla="*/ 700416 h 1160647"/>
                <a:gd name="connsiteX392" fmla="*/ 2839395 w 3031519"/>
                <a:gd name="connsiteY392" fmla="*/ 700416 h 1160647"/>
                <a:gd name="connsiteX393" fmla="*/ 2839395 w 3031519"/>
                <a:gd name="connsiteY393" fmla="*/ 750137 h 1160647"/>
                <a:gd name="connsiteX394" fmla="*/ 2871822 w 3031519"/>
                <a:gd name="connsiteY394" fmla="*/ 750137 h 1160647"/>
                <a:gd name="connsiteX395" fmla="*/ 2871822 w 3031519"/>
                <a:gd name="connsiteY395" fmla="*/ 724196 h 1160647"/>
                <a:gd name="connsiteX396" fmla="*/ 2910329 w 3031519"/>
                <a:gd name="connsiteY396" fmla="*/ 724196 h 1160647"/>
                <a:gd name="connsiteX397" fmla="*/ 2910329 w 3031519"/>
                <a:gd name="connsiteY397" fmla="*/ 693931 h 1160647"/>
                <a:gd name="connsiteX398" fmla="*/ 2958970 w 3031519"/>
                <a:gd name="connsiteY398" fmla="*/ 693931 h 1160647"/>
                <a:gd name="connsiteX399" fmla="*/ 2958970 w 3031519"/>
                <a:gd name="connsiteY399" fmla="*/ 805087 h 1160647"/>
                <a:gd name="connsiteX400" fmla="*/ 2958970 w 3031519"/>
                <a:gd name="connsiteY400" fmla="*/ 818866 h 1160647"/>
                <a:gd name="connsiteX401" fmla="*/ 3031519 w 3031519"/>
                <a:gd name="connsiteY401" fmla="*/ 818866 h 1160647"/>
                <a:gd name="connsiteX402" fmla="*/ 3028183 w 3031519"/>
                <a:gd name="connsiteY402" fmla="*/ 1160647 h 1160647"/>
                <a:gd name="connsiteX403" fmla="*/ 2054 w 3031519"/>
                <a:gd name="connsiteY403" fmla="*/ 1158314 h 1160647"/>
                <a:gd name="connsiteX404" fmla="*/ 0 w 3031519"/>
                <a:gd name="connsiteY404" fmla="*/ 724196 h 1160647"/>
                <a:gd name="connsiteX405" fmla="*/ 20267 w 3031519"/>
                <a:gd name="connsiteY405" fmla="*/ 724196 h 1160647"/>
                <a:gd name="connsiteX406" fmla="*/ 20774 w 3031519"/>
                <a:gd name="connsiteY406" fmla="*/ 723115 h 1160647"/>
                <a:gd name="connsiteX407" fmla="*/ 24320 w 3031519"/>
                <a:gd name="connsiteY407" fmla="*/ 715549 h 1160647"/>
                <a:gd name="connsiteX408" fmla="*/ 26094 w 3031519"/>
                <a:gd name="connsiteY408" fmla="*/ 715819 h 1160647"/>
                <a:gd name="connsiteX409" fmla="*/ 38507 w 3031519"/>
                <a:gd name="connsiteY409" fmla="*/ 717710 h 1160647"/>
                <a:gd name="connsiteX410" fmla="*/ 39014 w 3031519"/>
                <a:gd name="connsiteY410" fmla="*/ 719062 h 1160647"/>
                <a:gd name="connsiteX411" fmla="*/ 42560 w 3031519"/>
                <a:gd name="connsiteY411" fmla="*/ 728519 h 1160647"/>
                <a:gd name="connsiteX412" fmla="*/ 68907 w 3031519"/>
                <a:gd name="connsiteY412" fmla="*/ 730681 h 1160647"/>
                <a:gd name="connsiteX413" fmla="*/ 68907 w 3031519"/>
                <a:gd name="connsiteY413" fmla="*/ 607460 h 1160647"/>
                <a:gd name="connsiteX414" fmla="*/ 70934 w 3031519"/>
                <a:gd name="connsiteY414" fmla="*/ 607460 h 1160647"/>
                <a:gd name="connsiteX415" fmla="*/ 85121 w 3031519"/>
                <a:gd name="connsiteY415" fmla="*/ 607460 h 1160647"/>
                <a:gd name="connsiteX416" fmla="*/ 85121 w 3031519"/>
                <a:gd name="connsiteY416" fmla="*/ 471268 h 1160647"/>
                <a:gd name="connsiteX417" fmla="*/ 86894 w 3031519"/>
                <a:gd name="connsiteY417" fmla="*/ 471268 h 1160647"/>
                <a:gd name="connsiteX418" fmla="*/ 99308 w 3031519"/>
                <a:gd name="connsiteY418" fmla="*/ 471268 h 1160647"/>
                <a:gd name="connsiteX419" fmla="*/ 99308 w 3031519"/>
                <a:gd name="connsiteY419" fmla="*/ 356694 h 1160647"/>
                <a:gd name="connsiteX420" fmla="*/ 103361 w 3031519"/>
                <a:gd name="connsiteY420" fmla="*/ 328590 h 1160647"/>
                <a:gd name="connsiteX421" fmla="*/ 105388 w 3031519"/>
                <a:gd name="connsiteY421" fmla="*/ 328590 h 1160647"/>
                <a:gd name="connsiteX422" fmla="*/ 119575 w 3031519"/>
                <a:gd name="connsiteY422" fmla="*/ 328590 h 1160647"/>
                <a:gd name="connsiteX423" fmla="*/ 156055 w 3031519"/>
                <a:gd name="connsiteY423" fmla="*/ 246443 h 1160647"/>
                <a:gd name="connsiteX424" fmla="*/ 160109 w 3031519"/>
                <a:gd name="connsiteY424" fmla="*/ 0 h 1160647"/>
                <a:gd name="connsiteX0" fmla="*/ 160109 w 3031520"/>
                <a:gd name="connsiteY0" fmla="*/ 0 h 1160647"/>
                <a:gd name="connsiteX1" fmla="*/ 162135 w 3031520"/>
                <a:gd name="connsiteY1" fmla="*/ 246443 h 1160647"/>
                <a:gd name="connsiteX2" fmla="*/ 200642 w 3031520"/>
                <a:gd name="connsiteY2" fmla="*/ 326429 h 1160647"/>
                <a:gd name="connsiteX3" fmla="*/ 202669 w 3031520"/>
                <a:gd name="connsiteY3" fmla="*/ 326429 h 1160647"/>
                <a:gd name="connsiteX4" fmla="*/ 216856 w 3031520"/>
                <a:gd name="connsiteY4" fmla="*/ 326429 h 1160647"/>
                <a:gd name="connsiteX5" fmla="*/ 216856 w 3031520"/>
                <a:gd name="connsiteY5" fmla="*/ 350208 h 1160647"/>
                <a:gd name="connsiteX6" fmla="*/ 217363 w 3031520"/>
                <a:gd name="connsiteY6" fmla="*/ 351019 h 1160647"/>
                <a:gd name="connsiteX7" fmla="*/ 220909 w 3031520"/>
                <a:gd name="connsiteY7" fmla="*/ 356694 h 1160647"/>
                <a:gd name="connsiteX8" fmla="*/ 220909 w 3031520"/>
                <a:gd name="connsiteY8" fmla="*/ 471268 h 1160647"/>
                <a:gd name="connsiteX9" fmla="*/ 223189 w 3031520"/>
                <a:gd name="connsiteY9" fmla="*/ 471268 h 1160647"/>
                <a:gd name="connsiteX10" fmla="*/ 239150 w 3031520"/>
                <a:gd name="connsiteY10" fmla="*/ 471268 h 1160647"/>
                <a:gd name="connsiteX11" fmla="*/ 239150 w 3031520"/>
                <a:gd name="connsiteY11" fmla="*/ 611783 h 1160647"/>
                <a:gd name="connsiteX12" fmla="*/ 240670 w 3031520"/>
                <a:gd name="connsiteY12" fmla="*/ 611513 h 1160647"/>
                <a:gd name="connsiteX13" fmla="*/ 251310 w 3031520"/>
                <a:gd name="connsiteY13" fmla="*/ 609622 h 1160647"/>
                <a:gd name="connsiteX14" fmla="*/ 249283 w 3031520"/>
                <a:gd name="connsiteY14" fmla="*/ 698254 h 1160647"/>
                <a:gd name="connsiteX15" fmla="*/ 250803 w 3031520"/>
                <a:gd name="connsiteY15" fmla="*/ 698525 h 1160647"/>
                <a:gd name="connsiteX16" fmla="*/ 261443 w 3031520"/>
                <a:gd name="connsiteY16" fmla="*/ 700416 h 1160647"/>
                <a:gd name="connsiteX17" fmla="*/ 261696 w 3031520"/>
                <a:gd name="connsiteY17" fmla="*/ 701227 h 1160647"/>
                <a:gd name="connsiteX18" fmla="*/ 263470 w 3031520"/>
                <a:gd name="connsiteY18" fmla="*/ 706902 h 1160647"/>
                <a:gd name="connsiteX19" fmla="*/ 264230 w 3031520"/>
                <a:gd name="connsiteY19" fmla="*/ 704470 h 1160647"/>
                <a:gd name="connsiteX20" fmla="*/ 269550 w 3031520"/>
                <a:gd name="connsiteY20" fmla="*/ 687446 h 1160647"/>
                <a:gd name="connsiteX21" fmla="*/ 271323 w 3031520"/>
                <a:gd name="connsiteY21" fmla="*/ 687446 h 1160647"/>
                <a:gd name="connsiteX22" fmla="*/ 283737 w 3031520"/>
                <a:gd name="connsiteY22" fmla="*/ 687446 h 1160647"/>
                <a:gd name="connsiteX23" fmla="*/ 283737 w 3031520"/>
                <a:gd name="connsiteY23" fmla="*/ 719872 h 1160647"/>
                <a:gd name="connsiteX24" fmla="*/ 284750 w 3031520"/>
                <a:gd name="connsiteY24" fmla="*/ 720413 h 1160647"/>
                <a:gd name="connsiteX25" fmla="*/ 291844 w 3031520"/>
                <a:gd name="connsiteY25" fmla="*/ 724196 h 1160647"/>
                <a:gd name="connsiteX26" fmla="*/ 291844 w 3031520"/>
                <a:gd name="connsiteY26" fmla="*/ 725547 h 1160647"/>
                <a:gd name="connsiteX27" fmla="*/ 291844 w 3031520"/>
                <a:gd name="connsiteY27" fmla="*/ 735005 h 1160647"/>
                <a:gd name="connsiteX28" fmla="*/ 336431 w 3031520"/>
                <a:gd name="connsiteY28" fmla="*/ 735005 h 1160647"/>
                <a:gd name="connsiteX29" fmla="*/ 336431 w 3031520"/>
                <a:gd name="connsiteY29" fmla="*/ 736086 h 1160647"/>
                <a:gd name="connsiteX30" fmla="*/ 336431 w 3031520"/>
                <a:gd name="connsiteY30" fmla="*/ 743652 h 1160647"/>
                <a:gd name="connsiteX31" fmla="*/ 338457 w 3031520"/>
                <a:gd name="connsiteY31" fmla="*/ 743652 h 1160647"/>
                <a:gd name="connsiteX32" fmla="*/ 352644 w 3031520"/>
                <a:gd name="connsiteY32" fmla="*/ 743652 h 1160647"/>
                <a:gd name="connsiteX33" fmla="*/ 352644 w 3031520"/>
                <a:gd name="connsiteY33" fmla="*/ 713387 h 1160647"/>
                <a:gd name="connsiteX34" fmla="*/ 397231 w 3031520"/>
                <a:gd name="connsiteY34" fmla="*/ 713387 h 1160647"/>
                <a:gd name="connsiteX35" fmla="*/ 397231 w 3031520"/>
                <a:gd name="connsiteY35" fmla="*/ 712036 h 1160647"/>
                <a:gd name="connsiteX36" fmla="*/ 397231 w 3031520"/>
                <a:gd name="connsiteY36" fmla="*/ 702578 h 1160647"/>
                <a:gd name="connsiteX37" fmla="*/ 398245 w 3031520"/>
                <a:gd name="connsiteY37" fmla="*/ 702578 h 1160647"/>
                <a:gd name="connsiteX38" fmla="*/ 405338 w 3031520"/>
                <a:gd name="connsiteY38" fmla="*/ 702578 h 1160647"/>
                <a:gd name="connsiteX39" fmla="*/ 405338 w 3031520"/>
                <a:gd name="connsiteY39" fmla="*/ 700687 h 1160647"/>
                <a:gd name="connsiteX40" fmla="*/ 405338 w 3031520"/>
                <a:gd name="connsiteY40" fmla="*/ 687446 h 1160647"/>
                <a:gd name="connsiteX41" fmla="*/ 406098 w 3031520"/>
                <a:gd name="connsiteY41" fmla="*/ 687446 h 1160647"/>
                <a:gd name="connsiteX42" fmla="*/ 411418 w 3031520"/>
                <a:gd name="connsiteY42" fmla="*/ 687446 h 1160647"/>
                <a:gd name="connsiteX43" fmla="*/ 411418 w 3031520"/>
                <a:gd name="connsiteY43" fmla="*/ 686365 h 1160647"/>
                <a:gd name="connsiteX44" fmla="*/ 411418 w 3031520"/>
                <a:gd name="connsiteY44" fmla="*/ 678798 h 1160647"/>
                <a:gd name="connsiteX45" fmla="*/ 413445 w 3031520"/>
                <a:gd name="connsiteY45" fmla="*/ 678798 h 1160647"/>
                <a:gd name="connsiteX46" fmla="*/ 427632 w 3031520"/>
                <a:gd name="connsiteY46" fmla="*/ 678798 h 1160647"/>
                <a:gd name="connsiteX47" fmla="*/ 427632 w 3031520"/>
                <a:gd name="connsiteY47" fmla="*/ 679879 h 1160647"/>
                <a:gd name="connsiteX48" fmla="*/ 427632 w 3031520"/>
                <a:gd name="connsiteY48" fmla="*/ 687446 h 1160647"/>
                <a:gd name="connsiteX49" fmla="*/ 449925 w 3031520"/>
                <a:gd name="connsiteY49" fmla="*/ 687446 h 1160647"/>
                <a:gd name="connsiteX50" fmla="*/ 449925 w 3031520"/>
                <a:gd name="connsiteY50" fmla="*/ 685554 h 1160647"/>
                <a:gd name="connsiteX51" fmla="*/ 449925 w 3031520"/>
                <a:gd name="connsiteY51" fmla="*/ 672313 h 1160647"/>
                <a:gd name="connsiteX52" fmla="*/ 451699 w 3031520"/>
                <a:gd name="connsiteY52" fmla="*/ 672313 h 1160647"/>
                <a:gd name="connsiteX53" fmla="*/ 464112 w 3031520"/>
                <a:gd name="connsiteY53" fmla="*/ 672313 h 1160647"/>
                <a:gd name="connsiteX54" fmla="*/ 464112 w 3031520"/>
                <a:gd name="connsiteY54" fmla="*/ 696093 h 1160647"/>
                <a:gd name="connsiteX55" fmla="*/ 465126 w 3031520"/>
                <a:gd name="connsiteY55" fmla="*/ 696093 h 1160647"/>
                <a:gd name="connsiteX56" fmla="*/ 472219 w 3031520"/>
                <a:gd name="connsiteY56" fmla="*/ 696093 h 1160647"/>
                <a:gd name="connsiteX57" fmla="*/ 472219 w 3031520"/>
                <a:gd name="connsiteY57" fmla="*/ 695012 h 1160647"/>
                <a:gd name="connsiteX58" fmla="*/ 472219 w 3031520"/>
                <a:gd name="connsiteY58" fmla="*/ 687446 h 1160647"/>
                <a:gd name="connsiteX59" fmla="*/ 473992 w 3031520"/>
                <a:gd name="connsiteY59" fmla="*/ 687446 h 1160647"/>
                <a:gd name="connsiteX60" fmla="*/ 486406 w 3031520"/>
                <a:gd name="connsiteY60" fmla="*/ 687446 h 1160647"/>
                <a:gd name="connsiteX61" fmla="*/ 486406 w 3031520"/>
                <a:gd name="connsiteY61" fmla="*/ 713387 h 1160647"/>
                <a:gd name="connsiteX62" fmla="*/ 488433 w 3031520"/>
                <a:gd name="connsiteY62" fmla="*/ 713387 h 1160647"/>
                <a:gd name="connsiteX63" fmla="*/ 502619 w 3031520"/>
                <a:gd name="connsiteY63" fmla="*/ 713387 h 1160647"/>
                <a:gd name="connsiteX64" fmla="*/ 502619 w 3031520"/>
                <a:gd name="connsiteY64" fmla="*/ 715008 h 1160647"/>
                <a:gd name="connsiteX65" fmla="*/ 502619 w 3031520"/>
                <a:gd name="connsiteY65" fmla="*/ 726358 h 1160647"/>
                <a:gd name="connsiteX66" fmla="*/ 503379 w 3031520"/>
                <a:gd name="connsiteY66" fmla="*/ 726358 h 1160647"/>
                <a:gd name="connsiteX67" fmla="*/ 508700 w 3031520"/>
                <a:gd name="connsiteY67" fmla="*/ 726358 h 1160647"/>
                <a:gd name="connsiteX68" fmla="*/ 508700 w 3031520"/>
                <a:gd name="connsiteY68" fmla="*/ 725547 h 1160647"/>
                <a:gd name="connsiteX69" fmla="*/ 508700 w 3031520"/>
                <a:gd name="connsiteY69" fmla="*/ 719872 h 1160647"/>
                <a:gd name="connsiteX70" fmla="*/ 539100 w 3031520"/>
                <a:gd name="connsiteY70" fmla="*/ 719872 h 1160647"/>
                <a:gd name="connsiteX71" fmla="*/ 539100 w 3031520"/>
                <a:gd name="connsiteY71" fmla="*/ 743652 h 1160647"/>
                <a:gd name="connsiteX72" fmla="*/ 540113 w 3031520"/>
                <a:gd name="connsiteY72" fmla="*/ 743652 h 1160647"/>
                <a:gd name="connsiteX73" fmla="*/ 547207 w 3031520"/>
                <a:gd name="connsiteY73" fmla="*/ 743652 h 1160647"/>
                <a:gd name="connsiteX74" fmla="*/ 547207 w 3031520"/>
                <a:gd name="connsiteY74" fmla="*/ 744733 h 1160647"/>
                <a:gd name="connsiteX75" fmla="*/ 547207 w 3031520"/>
                <a:gd name="connsiteY75" fmla="*/ 752299 h 1160647"/>
                <a:gd name="connsiteX76" fmla="*/ 547967 w 3031520"/>
                <a:gd name="connsiteY76" fmla="*/ 752299 h 1160647"/>
                <a:gd name="connsiteX77" fmla="*/ 553287 w 3031520"/>
                <a:gd name="connsiteY77" fmla="*/ 752299 h 1160647"/>
                <a:gd name="connsiteX78" fmla="*/ 553287 w 3031520"/>
                <a:gd name="connsiteY78" fmla="*/ 750137 h 1160647"/>
                <a:gd name="connsiteX79" fmla="*/ 553287 w 3031520"/>
                <a:gd name="connsiteY79" fmla="*/ 735005 h 1160647"/>
                <a:gd name="connsiteX80" fmla="*/ 554300 w 3031520"/>
                <a:gd name="connsiteY80" fmla="*/ 735005 h 1160647"/>
                <a:gd name="connsiteX81" fmla="*/ 561394 w 3031520"/>
                <a:gd name="connsiteY81" fmla="*/ 735005 h 1160647"/>
                <a:gd name="connsiteX82" fmla="*/ 561394 w 3031520"/>
                <a:gd name="connsiteY82" fmla="*/ 736086 h 1160647"/>
                <a:gd name="connsiteX83" fmla="*/ 561394 w 3031520"/>
                <a:gd name="connsiteY83" fmla="*/ 743652 h 1160647"/>
                <a:gd name="connsiteX84" fmla="*/ 566714 w 3031520"/>
                <a:gd name="connsiteY84" fmla="*/ 741659 h 1160647"/>
                <a:gd name="connsiteX85" fmla="*/ 567474 w 3031520"/>
                <a:gd name="connsiteY85" fmla="*/ 740679 h 1160647"/>
                <a:gd name="connsiteX86" fmla="*/ 567474 w 3031520"/>
                <a:gd name="connsiteY86" fmla="*/ 735005 h 1160647"/>
                <a:gd name="connsiteX87" fmla="*/ 605981 w 3031520"/>
                <a:gd name="connsiteY87" fmla="*/ 735005 h 1160647"/>
                <a:gd name="connsiteX88" fmla="*/ 605981 w 3031520"/>
                <a:gd name="connsiteY88" fmla="*/ 758784 h 1160647"/>
                <a:gd name="connsiteX89" fmla="*/ 608007 w 3031520"/>
                <a:gd name="connsiteY89" fmla="*/ 758784 h 1160647"/>
                <a:gd name="connsiteX90" fmla="*/ 622194 w 3031520"/>
                <a:gd name="connsiteY90" fmla="*/ 758784 h 1160647"/>
                <a:gd name="connsiteX91" fmla="*/ 622194 w 3031520"/>
                <a:gd name="connsiteY91" fmla="*/ 759865 h 1160647"/>
                <a:gd name="connsiteX92" fmla="*/ 622194 w 3031520"/>
                <a:gd name="connsiteY92" fmla="*/ 767431 h 1160647"/>
                <a:gd name="connsiteX93" fmla="*/ 623968 w 3031520"/>
                <a:gd name="connsiteY93" fmla="*/ 767431 h 1160647"/>
                <a:gd name="connsiteX94" fmla="*/ 636381 w 3031520"/>
                <a:gd name="connsiteY94" fmla="*/ 767431 h 1160647"/>
                <a:gd name="connsiteX95" fmla="*/ 636381 w 3031520"/>
                <a:gd name="connsiteY95" fmla="*/ 743652 h 1160647"/>
                <a:gd name="connsiteX96" fmla="*/ 637394 w 3031520"/>
                <a:gd name="connsiteY96" fmla="*/ 743652 h 1160647"/>
                <a:gd name="connsiteX97" fmla="*/ 644488 w 3031520"/>
                <a:gd name="connsiteY97" fmla="*/ 743652 h 1160647"/>
                <a:gd name="connsiteX98" fmla="*/ 644488 w 3031520"/>
                <a:gd name="connsiteY98" fmla="*/ 711225 h 1160647"/>
                <a:gd name="connsiteX99" fmla="*/ 645501 w 3031520"/>
                <a:gd name="connsiteY99" fmla="*/ 711225 h 1160647"/>
                <a:gd name="connsiteX100" fmla="*/ 652595 w 3031520"/>
                <a:gd name="connsiteY100" fmla="*/ 711225 h 1160647"/>
                <a:gd name="connsiteX101" fmla="*/ 652595 w 3031520"/>
                <a:gd name="connsiteY101" fmla="*/ 709334 h 1160647"/>
                <a:gd name="connsiteX102" fmla="*/ 652595 w 3031520"/>
                <a:gd name="connsiteY102" fmla="*/ 696093 h 1160647"/>
                <a:gd name="connsiteX103" fmla="*/ 651328 w 3031520"/>
                <a:gd name="connsiteY103" fmla="*/ 694471 h 1160647"/>
                <a:gd name="connsiteX104" fmla="*/ 656648 w 3031520"/>
                <a:gd name="connsiteY104" fmla="*/ 683122 h 1160647"/>
                <a:gd name="connsiteX105" fmla="*/ 664755 w 3031520"/>
                <a:gd name="connsiteY105" fmla="*/ 711225 h 1160647"/>
                <a:gd name="connsiteX106" fmla="*/ 665515 w 3031520"/>
                <a:gd name="connsiteY106" fmla="*/ 711225 h 1160647"/>
                <a:gd name="connsiteX107" fmla="*/ 670835 w 3031520"/>
                <a:gd name="connsiteY107" fmla="*/ 711225 h 1160647"/>
                <a:gd name="connsiteX108" fmla="*/ 670835 w 3031520"/>
                <a:gd name="connsiteY108" fmla="*/ 605298 h 1160647"/>
                <a:gd name="connsiteX109" fmla="*/ 672355 w 3031520"/>
                <a:gd name="connsiteY109" fmla="*/ 605298 h 1160647"/>
                <a:gd name="connsiteX110" fmla="*/ 682995 w 3031520"/>
                <a:gd name="connsiteY110" fmla="*/ 605298 h 1160647"/>
                <a:gd name="connsiteX111" fmla="*/ 682995 w 3031520"/>
                <a:gd name="connsiteY111" fmla="*/ 557739 h 1160647"/>
                <a:gd name="connsiteX112" fmla="*/ 709342 w 3031520"/>
                <a:gd name="connsiteY112" fmla="*/ 557739 h 1160647"/>
                <a:gd name="connsiteX113" fmla="*/ 709342 w 3031520"/>
                <a:gd name="connsiteY113" fmla="*/ 536121 h 1160647"/>
                <a:gd name="connsiteX114" fmla="*/ 743796 w 3031520"/>
                <a:gd name="connsiteY114" fmla="*/ 536121 h 1160647"/>
                <a:gd name="connsiteX115" fmla="*/ 743796 w 3031520"/>
                <a:gd name="connsiteY115" fmla="*/ 538553 h 1160647"/>
                <a:gd name="connsiteX116" fmla="*/ 743796 w 3031520"/>
                <a:gd name="connsiteY116" fmla="*/ 555577 h 1160647"/>
                <a:gd name="connsiteX117" fmla="*/ 746076 w 3031520"/>
                <a:gd name="connsiteY117" fmla="*/ 555577 h 1160647"/>
                <a:gd name="connsiteX118" fmla="*/ 762036 w 3031520"/>
                <a:gd name="connsiteY118" fmla="*/ 555577 h 1160647"/>
                <a:gd name="connsiteX119" fmla="*/ 762036 w 3031520"/>
                <a:gd name="connsiteY119" fmla="*/ 603136 h 1160647"/>
                <a:gd name="connsiteX120" fmla="*/ 763049 w 3031520"/>
                <a:gd name="connsiteY120" fmla="*/ 603136 h 1160647"/>
                <a:gd name="connsiteX121" fmla="*/ 770143 w 3031520"/>
                <a:gd name="connsiteY121" fmla="*/ 603136 h 1160647"/>
                <a:gd name="connsiteX122" fmla="*/ 784330 w 3031520"/>
                <a:gd name="connsiteY122" fmla="*/ 607460 h 1160647"/>
                <a:gd name="connsiteX123" fmla="*/ 784330 w 3031520"/>
                <a:gd name="connsiteY123" fmla="*/ 646372 h 1160647"/>
                <a:gd name="connsiteX124" fmla="*/ 785343 w 3031520"/>
                <a:gd name="connsiteY124" fmla="*/ 646372 h 1160647"/>
                <a:gd name="connsiteX125" fmla="*/ 792436 w 3031520"/>
                <a:gd name="connsiteY125" fmla="*/ 646372 h 1160647"/>
                <a:gd name="connsiteX126" fmla="*/ 792436 w 3031520"/>
                <a:gd name="connsiteY126" fmla="*/ 647993 h 1160647"/>
                <a:gd name="connsiteX127" fmla="*/ 792436 w 3031520"/>
                <a:gd name="connsiteY127" fmla="*/ 659342 h 1160647"/>
                <a:gd name="connsiteX128" fmla="*/ 794463 w 3031520"/>
                <a:gd name="connsiteY128" fmla="*/ 659342 h 1160647"/>
                <a:gd name="connsiteX129" fmla="*/ 808650 w 3031520"/>
                <a:gd name="connsiteY129" fmla="*/ 659342 h 1160647"/>
                <a:gd name="connsiteX130" fmla="*/ 814730 w 3031520"/>
                <a:gd name="connsiteY130" fmla="*/ 665828 h 1160647"/>
                <a:gd name="connsiteX131" fmla="*/ 814730 w 3031520"/>
                <a:gd name="connsiteY131" fmla="*/ 687446 h 1160647"/>
                <a:gd name="connsiteX132" fmla="*/ 817010 w 3031520"/>
                <a:gd name="connsiteY132" fmla="*/ 687446 h 1160647"/>
                <a:gd name="connsiteX133" fmla="*/ 832970 w 3031520"/>
                <a:gd name="connsiteY133" fmla="*/ 687446 h 1160647"/>
                <a:gd name="connsiteX134" fmla="*/ 832970 w 3031520"/>
                <a:gd name="connsiteY134" fmla="*/ 688526 h 1160647"/>
                <a:gd name="connsiteX135" fmla="*/ 832970 w 3031520"/>
                <a:gd name="connsiteY135" fmla="*/ 696093 h 1160647"/>
                <a:gd name="connsiteX136" fmla="*/ 834237 w 3031520"/>
                <a:gd name="connsiteY136" fmla="*/ 696093 h 1160647"/>
                <a:gd name="connsiteX137" fmla="*/ 843104 w 3031520"/>
                <a:gd name="connsiteY137" fmla="*/ 696093 h 1160647"/>
                <a:gd name="connsiteX138" fmla="*/ 843104 w 3031520"/>
                <a:gd name="connsiteY138" fmla="*/ 698254 h 1160647"/>
                <a:gd name="connsiteX139" fmla="*/ 843104 w 3031520"/>
                <a:gd name="connsiteY139" fmla="*/ 713387 h 1160647"/>
                <a:gd name="connsiteX140" fmla="*/ 847157 w 3031520"/>
                <a:gd name="connsiteY140" fmla="*/ 711495 h 1160647"/>
                <a:gd name="connsiteX141" fmla="*/ 847157 w 3031520"/>
                <a:gd name="connsiteY141" fmla="*/ 698254 h 1160647"/>
                <a:gd name="connsiteX142" fmla="*/ 848170 w 3031520"/>
                <a:gd name="connsiteY142" fmla="*/ 698254 h 1160647"/>
                <a:gd name="connsiteX143" fmla="*/ 855264 w 3031520"/>
                <a:gd name="connsiteY143" fmla="*/ 698254 h 1160647"/>
                <a:gd name="connsiteX144" fmla="*/ 855264 w 3031520"/>
                <a:gd name="connsiteY144" fmla="*/ 699876 h 1160647"/>
                <a:gd name="connsiteX145" fmla="*/ 855264 w 3031520"/>
                <a:gd name="connsiteY145" fmla="*/ 711225 h 1160647"/>
                <a:gd name="connsiteX146" fmla="*/ 856024 w 3031520"/>
                <a:gd name="connsiteY146" fmla="*/ 711225 h 1160647"/>
                <a:gd name="connsiteX147" fmla="*/ 861344 w 3031520"/>
                <a:gd name="connsiteY147" fmla="*/ 711225 h 1160647"/>
                <a:gd name="connsiteX148" fmla="*/ 909984 w 3031520"/>
                <a:gd name="connsiteY148" fmla="*/ 706902 h 1160647"/>
                <a:gd name="connsiteX149" fmla="*/ 909984 w 3031520"/>
                <a:gd name="connsiteY149" fmla="*/ 708253 h 1160647"/>
                <a:gd name="connsiteX150" fmla="*/ 909984 w 3031520"/>
                <a:gd name="connsiteY150" fmla="*/ 717710 h 1160647"/>
                <a:gd name="connsiteX151" fmla="*/ 910744 w 3031520"/>
                <a:gd name="connsiteY151" fmla="*/ 717710 h 1160647"/>
                <a:gd name="connsiteX152" fmla="*/ 916065 w 3031520"/>
                <a:gd name="connsiteY152" fmla="*/ 717710 h 1160647"/>
                <a:gd name="connsiteX153" fmla="*/ 916065 w 3031520"/>
                <a:gd name="connsiteY153" fmla="*/ 719872 h 1160647"/>
                <a:gd name="connsiteX154" fmla="*/ 916065 w 3031520"/>
                <a:gd name="connsiteY154" fmla="*/ 735005 h 1160647"/>
                <a:gd name="connsiteX155" fmla="*/ 918091 w 3031520"/>
                <a:gd name="connsiteY155" fmla="*/ 733654 h 1160647"/>
                <a:gd name="connsiteX156" fmla="*/ 932278 w 3031520"/>
                <a:gd name="connsiteY156" fmla="*/ 724196 h 1160647"/>
                <a:gd name="connsiteX157" fmla="*/ 938358 w 3031520"/>
                <a:gd name="connsiteY157" fmla="*/ 683122 h 1160647"/>
                <a:gd name="connsiteX158" fmla="*/ 939118 w 3031520"/>
                <a:gd name="connsiteY158" fmla="*/ 682852 h 1160647"/>
                <a:gd name="connsiteX159" fmla="*/ 944438 w 3031520"/>
                <a:gd name="connsiteY159" fmla="*/ 680960 h 1160647"/>
                <a:gd name="connsiteX160" fmla="*/ 946465 w 3031520"/>
                <a:gd name="connsiteY160" fmla="*/ 611783 h 1160647"/>
                <a:gd name="connsiteX161" fmla="*/ 948492 w 3031520"/>
                <a:gd name="connsiteY161" fmla="*/ 680960 h 1160647"/>
                <a:gd name="connsiteX162" fmla="*/ 949252 w 3031520"/>
                <a:gd name="connsiteY162" fmla="*/ 681230 h 1160647"/>
                <a:gd name="connsiteX163" fmla="*/ 954572 w 3031520"/>
                <a:gd name="connsiteY163" fmla="*/ 683122 h 1160647"/>
                <a:gd name="connsiteX164" fmla="*/ 954572 w 3031520"/>
                <a:gd name="connsiteY164" fmla="*/ 596651 h 1160647"/>
                <a:gd name="connsiteX165" fmla="*/ 958625 w 3031520"/>
                <a:gd name="connsiteY165" fmla="*/ 564224 h 1160647"/>
                <a:gd name="connsiteX166" fmla="*/ 997132 w 3031520"/>
                <a:gd name="connsiteY166" fmla="*/ 564224 h 1160647"/>
                <a:gd name="connsiteX167" fmla="*/ 997132 w 3031520"/>
                <a:gd name="connsiteY167" fmla="*/ 596651 h 1160647"/>
                <a:gd name="connsiteX168" fmla="*/ 997892 w 3031520"/>
                <a:gd name="connsiteY168" fmla="*/ 596651 h 1160647"/>
                <a:gd name="connsiteX169" fmla="*/ 1003212 w 3031520"/>
                <a:gd name="connsiteY169" fmla="*/ 596651 h 1160647"/>
                <a:gd name="connsiteX170" fmla="*/ 1003212 w 3031520"/>
                <a:gd name="connsiteY170" fmla="*/ 514503 h 1160647"/>
                <a:gd name="connsiteX171" fmla="*/ 1004986 w 3031520"/>
                <a:gd name="connsiteY171" fmla="*/ 514503 h 1160647"/>
                <a:gd name="connsiteX172" fmla="*/ 1017399 w 3031520"/>
                <a:gd name="connsiteY172" fmla="*/ 514503 h 1160647"/>
                <a:gd name="connsiteX173" fmla="*/ 1017399 w 3031520"/>
                <a:gd name="connsiteY173" fmla="*/ 512612 h 1160647"/>
                <a:gd name="connsiteX174" fmla="*/ 1017399 w 3031520"/>
                <a:gd name="connsiteY174" fmla="*/ 499371 h 1160647"/>
                <a:gd name="connsiteX175" fmla="*/ 1039693 w 3031520"/>
                <a:gd name="connsiteY175" fmla="*/ 499371 h 1160647"/>
                <a:gd name="connsiteX176" fmla="*/ 1039693 w 3031520"/>
                <a:gd name="connsiteY176" fmla="*/ 498290 h 1160647"/>
                <a:gd name="connsiteX177" fmla="*/ 1039693 w 3031520"/>
                <a:gd name="connsiteY177" fmla="*/ 490724 h 1160647"/>
                <a:gd name="connsiteX178" fmla="*/ 1041466 w 3031520"/>
                <a:gd name="connsiteY178" fmla="*/ 490724 h 1160647"/>
                <a:gd name="connsiteX179" fmla="*/ 1053880 w 3031520"/>
                <a:gd name="connsiteY179" fmla="*/ 490724 h 1160647"/>
                <a:gd name="connsiteX180" fmla="*/ 1053880 w 3031520"/>
                <a:gd name="connsiteY180" fmla="*/ 491805 h 1160647"/>
                <a:gd name="connsiteX181" fmla="*/ 1053880 w 3031520"/>
                <a:gd name="connsiteY181" fmla="*/ 499371 h 1160647"/>
                <a:gd name="connsiteX182" fmla="*/ 1054640 w 3031520"/>
                <a:gd name="connsiteY182" fmla="*/ 499371 h 1160647"/>
                <a:gd name="connsiteX183" fmla="*/ 1059960 w 3031520"/>
                <a:gd name="connsiteY183" fmla="*/ 499371 h 1160647"/>
                <a:gd name="connsiteX184" fmla="*/ 1070093 w 3031520"/>
                <a:gd name="connsiteY184" fmla="*/ 495047 h 1160647"/>
                <a:gd name="connsiteX185" fmla="*/ 1074146 w 3031520"/>
                <a:gd name="connsiteY185" fmla="*/ 498290 h 1160647"/>
                <a:gd name="connsiteX186" fmla="*/ 1074146 w 3031520"/>
                <a:gd name="connsiteY186" fmla="*/ 490724 h 1160647"/>
                <a:gd name="connsiteX187" fmla="*/ 1076426 w 3031520"/>
                <a:gd name="connsiteY187" fmla="*/ 490724 h 1160647"/>
                <a:gd name="connsiteX188" fmla="*/ 1092387 w 3031520"/>
                <a:gd name="connsiteY188" fmla="*/ 490724 h 1160647"/>
                <a:gd name="connsiteX189" fmla="*/ 1092387 w 3031520"/>
                <a:gd name="connsiteY189" fmla="*/ 491805 h 1160647"/>
                <a:gd name="connsiteX190" fmla="*/ 1092387 w 3031520"/>
                <a:gd name="connsiteY190" fmla="*/ 499371 h 1160647"/>
                <a:gd name="connsiteX191" fmla="*/ 1122787 w 3031520"/>
                <a:gd name="connsiteY191" fmla="*/ 499371 h 1160647"/>
                <a:gd name="connsiteX192" fmla="*/ 1122787 w 3031520"/>
                <a:gd name="connsiteY192" fmla="*/ 500992 h 1160647"/>
                <a:gd name="connsiteX193" fmla="*/ 1122787 w 3031520"/>
                <a:gd name="connsiteY193" fmla="*/ 512342 h 1160647"/>
                <a:gd name="connsiteX194" fmla="*/ 1149134 w 3031520"/>
                <a:gd name="connsiteY194" fmla="*/ 512342 h 1160647"/>
                <a:gd name="connsiteX195" fmla="*/ 1149134 w 3031520"/>
                <a:gd name="connsiteY195" fmla="*/ 542606 h 1160647"/>
                <a:gd name="connsiteX196" fmla="*/ 1149894 w 3031520"/>
                <a:gd name="connsiteY196" fmla="*/ 542606 h 1160647"/>
                <a:gd name="connsiteX197" fmla="*/ 1155214 w 3031520"/>
                <a:gd name="connsiteY197" fmla="*/ 542606 h 1160647"/>
                <a:gd name="connsiteX198" fmla="*/ 1155214 w 3031520"/>
                <a:gd name="connsiteY198" fmla="*/ 543687 h 1160647"/>
                <a:gd name="connsiteX199" fmla="*/ 1155214 w 3031520"/>
                <a:gd name="connsiteY199" fmla="*/ 551254 h 1160647"/>
                <a:gd name="connsiteX200" fmla="*/ 1159268 w 3031520"/>
                <a:gd name="connsiteY200" fmla="*/ 581518 h 1160647"/>
                <a:gd name="connsiteX201" fmla="*/ 1160028 w 3031520"/>
                <a:gd name="connsiteY201" fmla="*/ 581518 h 1160647"/>
                <a:gd name="connsiteX202" fmla="*/ 1165348 w 3031520"/>
                <a:gd name="connsiteY202" fmla="*/ 581518 h 1160647"/>
                <a:gd name="connsiteX203" fmla="*/ 1165348 w 3031520"/>
                <a:gd name="connsiteY203" fmla="*/ 582329 h 1160647"/>
                <a:gd name="connsiteX204" fmla="*/ 1165348 w 3031520"/>
                <a:gd name="connsiteY204" fmla="*/ 588004 h 1160647"/>
                <a:gd name="connsiteX205" fmla="*/ 1166361 w 3031520"/>
                <a:gd name="connsiteY205" fmla="*/ 588004 h 1160647"/>
                <a:gd name="connsiteX206" fmla="*/ 1173454 w 3031520"/>
                <a:gd name="connsiteY206" fmla="*/ 588004 h 1160647"/>
                <a:gd name="connsiteX207" fmla="*/ 1173454 w 3031520"/>
                <a:gd name="connsiteY207" fmla="*/ 618269 h 1160647"/>
                <a:gd name="connsiteX208" fmla="*/ 1175481 w 3031520"/>
                <a:gd name="connsiteY208" fmla="*/ 618269 h 1160647"/>
                <a:gd name="connsiteX209" fmla="*/ 1189668 w 3031520"/>
                <a:gd name="connsiteY209" fmla="*/ 618269 h 1160647"/>
                <a:gd name="connsiteX210" fmla="*/ 1189668 w 3031520"/>
                <a:gd name="connsiteY210" fmla="*/ 642048 h 1160647"/>
                <a:gd name="connsiteX211" fmla="*/ 1191695 w 3031520"/>
                <a:gd name="connsiteY211" fmla="*/ 643669 h 1160647"/>
                <a:gd name="connsiteX212" fmla="*/ 1191695 w 3031520"/>
                <a:gd name="connsiteY212" fmla="*/ 655019 h 1160647"/>
                <a:gd name="connsiteX213" fmla="*/ 1192455 w 3031520"/>
                <a:gd name="connsiteY213" fmla="*/ 655019 h 1160647"/>
                <a:gd name="connsiteX214" fmla="*/ 1197775 w 3031520"/>
                <a:gd name="connsiteY214" fmla="*/ 655019 h 1160647"/>
                <a:gd name="connsiteX215" fmla="*/ 1197775 w 3031520"/>
                <a:gd name="connsiteY215" fmla="*/ 678798 h 1160647"/>
                <a:gd name="connsiteX216" fmla="*/ 1199041 w 3031520"/>
                <a:gd name="connsiteY216" fmla="*/ 678798 h 1160647"/>
                <a:gd name="connsiteX217" fmla="*/ 1207908 w 3031520"/>
                <a:gd name="connsiteY217" fmla="*/ 678798 h 1160647"/>
                <a:gd name="connsiteX218" fmla="*/ 1209935 w 3031520"/>
                <a:gd name="connsiteY218" fmla="*/ 682852 h 1160647"/>
                <a:gd name="connsiteX219" fmla="*/ 1209935 w 3031520"/>
                <a:gd name="connsiteY219" fmla="*/ 696093 h 1160647"/>
                <a:gd name="connsiteX220" fmla="*/ 1211455 w 3031520"/>
                <a:gd name="connsiteY220" fmla="*/ 694201 h 1160647"/>
                <a:gd name="connsiteX221" fmla="*/ 1222095 w 3031520"/>
                <a:gd name="connsiteY221" fmla="*/ 680960 h 1160647"/>
                <a:gd name="connsiteX222" fmla="*/ 1250469 w 3031520"/>
                <a:gd name="connsiteY222" fmla="*/ 680960 h 1160647"/>
                <a:gd name="connsiteX223" fmla="*/ 1250469 w 3031520"/>
                <a:gd name="connsiteY223" fmla="*/ 767431 h 1160647"/>
                <a:gd name="connsiteX224" fmla="*/ 1251229 w 3031520"/>
                <a:gd name="connsiteY224" fmla="*/ 767431 h 1160647"/>
                <a:gd name="connsiteX225" fmla="*/ 1256549 w 3031520"/>
                <a:gd name="connsiteY225" fmla="*/ 767431 h 1160647"/>
                <a:gd name="connsiteX226" fmla="*/ 1257309 w 3031520"/>
                <a:gd name="connsiteY226" fmla="*/ 766080 h 1160647"/>
                <a:gd name="connsiteX227" fmla="*/ 1262629 w 3031520"/>
                <a:gd name="connsiteY227" fmla="*/ 756622 h 1160647"/>
                <a:gd name="connsiteX228" fmla="*/ 1262629 w 3031520"/>
                <a:gd name="connsiteY228" fmla="*/ 758514 h 1160647"/>
                <a:gd name="connsiteX229" fmla="*/ 1262629 w 3031520"/>
                <a:gd name="connsiteY229" fmla="*/ 771755 h 1160647"/>
                <a:gd name="connsiteX230" fmla="*/ 1266682 w 3031520"/>
                <a:gd name="connsiteY230" fmla="*/ 726358 h 1160647"/>
                <a:gd name="connsiteX231" fmla="*/ 1267442 w 3031520"/>
                <a:gd name="connsiteY231" fmla="*/ 726358 h 1160647"/>
                <a:gd name="connsiteX232" fmla="*/ 1272762 w 3031520"/>
                <a:gd name="connsiteY232" fmla="*/ 726358 h 1160647"/>
                <a:gd name="connsiteX233" fmla="*/ 1272762 w 3031520"/>
                <a:gd name="connsiteY233" fmla="*/ 661504 h 1160647"/>
                <a:gd name="connsiteX234" fmla="*/ 1273776 w 3031520"/>
                <a:gd name="connsiteY234" fmla="*/ 661504 h 1160647"/>
                <a:gd name="connsiteX235" fmla="*/ 1280869 w 3031520"/>
                <a:gd name="connsiteY235" fmla="*/ 661504 h 1160647"/>
                <a:gd name="connsiteX236" fmla="*/ 1293029 w 3031520"/>
                <a:gd name="connsiteY236" fmla="*/ 618269 h 1160647"/>
                <a:gd name="connsiteX237" fmla="*/ 1294296 w 3031520"/>
                <a:gd name="connsiteY237" fmla="*/ 618269 h 1160647"/>
                <a:gd name="connsiteX238" fmla="*/ 1303163 w 3031520"/>
                <a:gd name="connsiteY238" fmla="*/ 618269 h 1160647"/>
                <a:gd name="connsiteX239" fmla="*/ 1313296 w 3031520"/>
                <a:gd name="connsiteY239" fmla="*/ 661504 h 1160647"/>
                <a:gd name="connsiteX240" fmla="*/ 1314309 w 3031520"/>
                <a:gd name="connsiteY240" fmla="*/ 661504 h 1160647"/>
                <a:gd name="connsiteX241" fmla="*/ 1321403 w 3031520"/>
                <a:gd name="connsiteY241" fmla="*/ 661504 h 1160647"/>
                <a:gd name="connsiteX242" fmla="*/ 1321403 w 3031520"/>
                <a:gd name="connsiteY242" fmla="*/ 700416 h 1160647"/>
                <a:gd name="connsiteX243" fmla="*/ 1323176 w 3031520"/>
                <a:gd name="connsiteY243" fmla="*/ 700416 h 1160647"/>
                <a:gd name="connsiteX244" fmla="*/ 1335590 w 3031520"/>
                <a:gd name="connsiteY244" fmla="*/ 700416 h 1160647"/>
                <a:gd name="connsiteX245" fmla="*/ 1335590 w 3031520"/>
                <a:gd name="connsiteY245" fmla="*/ 702578 h 1160647"/>
                <a:gd name="connsiteX246" fmla="*/ 1335590 w 3031520"/>
                <a:gd name="connsiteY246" fmla="*/ 717710 h 1160647"/>
                <a:gd name="connsiteX247" fmla="*/ 1339643 w 3031520"/>
                <a:gd name="connsiteY247" fmla="*/ 715549 h 1160647"/>
                <a:gd name="connsiteX248" fmla="*/ 1339643 w 3031520"/>
                <a:gd name="connsiteY248" fmla="*/ 700416 h 1160647"/>
                <a:gd name="connsiteX249" fmla="*/ 1341163 w 3031520"/>
                <a:gd name="connsiteY249" fmla="*/ 700416 h 1160647"/>
                <a:gd name="connsiteX250" fmla="*/ 1351803 w 3031520"/>
                <a:gd name="connsiteY250" fmla="*/ 700416 h 1160647"/>
                <a:gd name="connsiteX251" fmla="*/ 1351803 w 3031520"/>
                <a:gd name="connsiteY251" fmla="*/ 702037 h 1160647"/>
                <a:gd name="connsiteX252" fmla="*/ 1351803 w 3031520"/>
                <a:gd name="connsiteY252" fmla="*/ 713387 h 1160647"/>
                <a:gd name="connsiteX253" fmla="*/ 1382204 w 3031520"/>
                <a:gd name="connsiteY253" fmla="*/ 713387 h 1160647"/>
                <a:gd name="connsiteX254" fmla="*/ 1382204 w 3031520"/>
                <a:gd name="connsiteY254" fmla="*/ 676637 h 1160647"/>
                <a:gd name="connsiteX255" fmla="*/ 1383470 w 3031520"/>
                <a:gd name="connsiteY255" fmla="*/ 676637 h 1160647"/>
                <a:gd name="connsiteX256" fmla="*/ 1392337 w 3031520"/>
                <a:gd name="connsiteY256" fmla="*/ 676637 h 1160647"/>
                <a:gd name="connsiteX257" fmla="*/ 1392337 w 3031520"/>
                <a:gd name="connsiteY257" fmla="*/ 698254 h 1160647"/>
                <a:gd name="connsiteX258" fmla="*/ 1394364 w 3031520"/>
                <a:gd name="connsiteY258" fmla="*/ 665828 h 1160647"/>
                <a:gd name="connsiteX259" fmla="*/ 1416657 w 3031520"/>
                <a:gd name="connsiteY259" fmla="*/ 665828 h 1160647"/>
                <a:gd name="connsiteX260" fmla="*/ 1416657 w 3031520"/>
                <a:gd name="connsiteY260" fmla="*/ 664206 h 1160647"/>
                <a:gd name="connsiteX261" fmla="*/ 1416657 w 3031520"/>
                <a:gd name="connsiteY261" fmla="*/ 652857 h 1160647"/>
                <a:gd name="connsiteX262" fmla="*/ 1417417 w 3031520"/>
                <a:gd name="connsiteY262" fmla="*/ 652857 h 1160647"/>
                <a:gd name="connsiteX263" fmla="*/ 1422737 w 3031520"/>
                <a:gd name="connsiteY263" fmla="*/ 652857 h 1160647"/>
                <a:gd name="connsiteX264" fmla="*/ 1422737 w 3031520"/>
                <a:gd name="connsiteY264" fmla="*/ 650966 h 1160647"/>
                <a:gd name="connsiteX265" fmla="*/ 1422737 w 3031520"/>
                <a:gd name="connsiteY265" fmla="*/ 637725 h 1160647"/>
                <a:gd name="connsiteX266" fmla="*/ 1426791 w 3031520"/>
                <a:gd name="connsiteY266" fmla="*/ 644210 h 1160647"/>
                <a:gd name="connsiteX267" fmla="*/ 1429071 w 3031520"/>
                <a:gd name="connsiteY267" fmla="*/ 644210 h 1160647"/>
                <a:gd name="connsiteX268" fmla="*/ 1445031 w 3031520"/>
                <a:gd name="connsiteY268" fmla="*/ 644210 h 1160647"/>
                <a:gd name="connsiteX269" fmla="*/ 1445031 w 3031520"/>
                <a:gd name="connsiteY269" fmla="*/ 643399 h 1160647"/>
                <a:gd name="connsiteX270" fmla="*/ 1445031 w 3031520"/>
                <a:gd name="connsiteY270" fmla="*/ 637725 h 1160647"/>
                <a:gd name="connsiteX271" fmla="*/ 1445791 w 3031520"/>
                <a:gd name="connsiteY271" fmla="*/ 637725 h 1160647"/>
                <a:gd name="connsiteX272" fmla="*/ 1451111 w 3031520"/>
                <a:gd name="connsiteY272" fmla="*/ 637725 h 1160647"/>
                <a:gd name="connsiteX273" fmla="*/ 1451111 w 3031520"/>
                <a:gd name="connsiteY273" fmla="*/ 639076 h 1160647"/>
                <a:gd name="connsiteX274" fmla="*/ 1451111 w 3031520"/>
                <a:gd name="connsiteY274" fmla="*/ 648534 h 1160647"/>
                <a:gd name="connsiteX275" fmla="*/ 1489618 w 3031520"/>
                <a:gd name="connsiteY275" fmla="*/ 648534 h 1160647"/>
                <a:gd name="connsiteX276" fmla="*/ 1489618 w 3031520"/>
                <a:gd name="connsiteY276" fmla="*/ 786887 h 1160647"/>
                <a:gd name="connsiteX277" fmla="*/ 1491138 w 3031520"/>
                <a:gd name="connsiteY277" fmla="*/ 786887 h 1160647"/>
                <a:gd name="connsiteX278" fmla="*/ 1501778 w 3031520"/>
                <a:gd name="connsiteY278" fmla="*/ 786887 h 1160647"/>
                <a:gd name="connsiteX279" fmla="*/ 1501778 w 3031520"/>
                <a:gd name="connsiteY279" fmla="*/ 773917 h 1160647"/>
                <a:gd name="connsiteX280" fmla="*/ 1505832 w 3031520"/>
                <a:gd name="connsiteY280" fmla="*/ 773917 h 1160647"/>
                <a:gd name="connsiteX281" fmla="*/ 1505832 w 3031520"/>
                <a:gd name="connsiteY281" fmla="*/ 786887 h 1160647"/>
                <a:gd name="connsiteX282" fmla="*/ 1536232 w 3031520"/>
                <a:gd name="connsiteY282" fmla="*/ 786887 h 1160647"/>
                <a:gd name="connsiteX283" fmla="*/ 1536232 w 3031520"/>
                <a:gd name="connsiteY283" fmla="*/ 756622 h 1160647"/>
                <a:gd name="connsiteX284" fmla="*/ 1548392 w 3031520"/>
                <a:gd name="connsiteY284" fmla="*/ 756622 h 1160647"/>
                <a:gd name="connsiteX285" fmla="*/ 1560552 w 3031520"/>
                <a:gd name="connsiteY285" fmla="*/ 754461 h 1160647"/>
                <a:gd name="connsiteX286" fmla="*/ 1564606 w 3031520"/>
                <a:gd name="connsiteY286" fmla="*/ 756622 h 1160647"/>
                <a:gd name="connsiteX287" fmla="*/ 1574739 w 3031520"/>
                <a:gd name="connsiteY287" fmla="*/ 756622 h 1160647"/>
                <a:gd name="connsiteX288" fmla="*/ 1574739 w 3031520"/>
                <a:gd name="connsiteY288" fmla="*/ 786887 h 1160647"/>
                <a:gd name="connsiteX289" fmla="*/ 1582846 w 3031520"/>
                <a:gd name="connsiteY289" fmla="*/ 786887 h 1160647"/>
                <a:gd name="connsiteX290" fmla="*/ 1582846 w 3031520"/>
                <a:gd name="connsiteY290" fmla="*/ 804182 h 1160647"/>
                <a:gd name="connsiteX291" fmla="*/ 1592182 w 3031520"/>
                <a:gd name="connsiteY291" fmla="*/ 805087 h 1160647"/>
                <a:gd name="connsiteX292" fmla="*/ 1605140 w 3031520"/>
                <a:gd name="connsiteY292" fmla="*/ 805087 h 1160647"/>
                <a:gd name="connsiteX293" fmla="*/ 1605140 w 3031520"/>
                <a:gd name="connsiteY293" fmla="*/ 789049 h 1160647"/>
                <a:gd name="connsiteX294" fmla="*/ 1673096 w 3031520"/>
                <a:gd name="connsiteY294" fmla="*/ 789049 h 1160647"/>
                <a:gd name="connsiteX295" fmla="*/ 1673096 w 3031520"/>
                <a:gd name="connsiteY295" fmla="*/ 703796 h 1160647"/>
                <a:gd name="connsiteX296" fmla="*/ 1745104 w 3031520"/>
                <a:gd name="connsiteY296" fmla="*/ 703796 h 1160647"/>
                <a:gd name="connsiteX297" fmla="*/ 1745104 w 3031520"/>
                <a:gd name="connsiteY297" fmla="*/ 782564 h 1160647"/>
                <a:gd name="connsiteX298" fmla="*/ 1747008 w 3031520"/>
                <a:gd name="connsiteY298" fmla="*/ 782564 h 1160647"/>
                <a:gd name="connsiteX299" fmla="*/ 1748250 w 3031520"/>
                <a:gd name="connsiteY299" fmla="*/ 805087 h 1160647"/>
                <a:gd name="connsiteX300" fmla="*/ 1757926 w 3031520"/>
                <a:gd name="connsiteY300" fmla="*/ 805087 h 1160647"/>
                <a:gd name="connsiteX301" fmla="*/ 1759168 w 3031520"/>
                <a:gd name="connsiteY301" fmla="*/ 782564 h 1160647"/>
                <a:gd name="connsiteX302" fmla="*/ 1765248 w 3031520"/>
                <a:gd name="connsiteY302" fmla="*/ 782564 h 1160647"/>
                <a:gd name="connsiteX303" fmla="*/ 1766490 w 3031520"/>
                <a:gd name="connsiteY303" fmla="*/ 805087 h 1160647"/>
                <a:gd name="connsiteX304" fmla="*/ 1817112 w 3031520"/>
                <a:gd name="connsiteY304" fmla="*/ 805087 h 1160647"/>
                <a:gd name="connsiteX305" fmla="*/ 1817112 w 3031520"/>
                <a:gd name="connsiteY305" fmla="*/ 642059 h 1160647"/>
                <a:gd name="connsiteX306" fmla="*/ 2014439 w 3031520"/>
                <a:gd name="connsiteY306" fmla="*/ 642059 h 1160647"/>
                <a:gd name="connsiteX307" fmla="*/ 2014439 w 3031520"/>
                <a:gd name="connsiteY307" fmla="*/ 805087 h 1160647"/>
                <a:gd name="connsiteX308" fmla="*/ 2033136 w 3031520"/>
                <a:gd name="connsiteY308" fmla="*/ 805087 h 1160647"/>
                <a:gd name="connsiteX309" fmla="*/ 2033136 w 3031520"/>
                <a:gd name="connsiteY309" fmla="*/ 722394 h 1160647"/>
                <a:gd name="connsiteX310" fmla="*/ 2128256 w 3031520"/>
                <a:gd name="connsiteY310" fmla="*/ 722394 h 1160647"/>
                <a:gd name="connsiteX311" fmla="*/ 2140186 w 3031520"/>
                <a:gd name="connsiteY311" fmla="*/ 404253 h 1160647"/>
                <a:gd name="connsiteX312" fmla="*/ 2128026 w 3031520"/>
                <a:gd name="connsiteY312" fmla="*/ 382635 h 1160647"/>
                <a:gd name="connsiteX313" fmla="*/ 2121946 w 3031520"/>
                <a:gd name="connsiteY313" fmla="*/ 378311 h 1160647"/>
                <a:gd name="connsiteX314" fmla="*/ 2130053 w 3031520"/>
                <a:gd name="connsiteY314" fmla="*/ 354532 h 1160647"/>
                <a:gd name="connsiteX315" fmla="*/ 2130053 w 3031520"/>
                <a:gd name="connsiteY315" fmla="*/ 337238 h 1160647"/>
                <a:gd name="connsiteX316" fmla="*/ 2144240 w 3031520"/>
                <a:gd name="connsiteY316" fmla="*/ 337238 h 1160647"/>
                <a:gd name="connsiteX317" fmla="*/ 2144240 w 3031520"/>
                <a:gd name="connsiteY317" fmla="*/ 315620 h 1160647"/>
                <a:gd name="connsiteX318" fmla="*/ 2146266 w 3031520"/>
                <a:gd name="connsiteY318" fmla="*/ 311296 h 1160647"/>
                <a:gd name="connsiteX319" fmla="*/ 2146266 w 3031520"/>
                <a:gd name="connsiteY319" fmla="*/ 233472 h 1160647"/>
                <a:gd name="connsiteX320" fmla="*/ 2144240 w 3031520"/>
                <a:gd name="connsiteY320" fmla="*/ 226987 h 1160647"/>
                <a:gd name="connsiteX321" fmla="*/ 2150320 w 3031520"/>
                <a:gd name="connsiteY321" fmla="*/ 220501 h 1160647"/>
                <a:gd name="connsiteX322" fmla="*/ 2150320 w 3031520"/>
                <a:gd name="connsiteY322" fmla="*/ 162133 h 1160647"/>
                <a:gd name="connsiteX323" fmla="*/ 2152346 w 3031520"/>
                <a:gd name="connsiteY323" fmla="*/ 157810 h 1160647"/>
                <a:gd name="connsiteX324" fmla="*/ 2152346 w 3031520"/>
                <a:gd name="connsiteY324" fmla="*/ 101604 h 1160647"/>
                <a:gd name="connsiteX325" fmla="*/ 2154373 w 3031520"/>
                <a:gd name="connsiteY325" fmla="*/ 82148 h 1160647"/>
                <a:gd name="connsiteX326" fmla="*/ 2158427 w 3031520"/>
                <a:gd name="connsiteY326" fmla="*/ 99442 h 1160647"/>
                <a:gd name="connsiteX327" fmla="*/ 2160453 w 3031520"/>
                <a:gd name="connsiteY327" fmla="*/ 157810 h 1160647"/>
                <a:gd name="connsiteX328" fmla="*/ 2162480 w 3031520"/>
                <a:gd name="connsiteY328" fmla="*/ 220501 h 1160647"/>
                <a:gd name="connsiteX329" fmla="*/ 2168560 w 3031520"/>
                <a:gd name="connsiteY329" fmla="*/ 226987 h 1160647"/>
                <a:gd name="connsiteX330" fmla="*/ 2166533 w 3031520"/>
                <a:gd name="connsiteY330" fmla="*/ 233472 h 1160647"/>
                <a:gd name="connsiteX331" fmla="*/ 2166533 w 3031520"/>
                <a:gd name="connsiteY331" fmla="*/ 311296 h 1160647"/>
                <a:gd name="connsiteX332" fmla="*/ 2168560 w 3031520"/>
                <a:gd name="connsiteY332" fmla="*/ 315620 h 1160647"/>
                <a:gd name="connsiteX333" fmla="*/ 2168560 w 3031520"/>
                <a:gd name="connsiteY333" fmla="*/ 337238 h 1160647"/>
                <a:gd name="connsiteX334" fmla="*/ 2182747 w 3031520"/>
                <a:gd name="connsiteY334" fmla="*/ 337238 h 1160647"/>
                <a:gd name="connsiteX335" fmla="*/ 2182747 w 3031520"/>
                <a:gd name="connsiteY335" fmla="*/ 354532 h 1160647"/>
                <a:gd name="connsiteX336" fmla="*/ 2190854 w 3031520"/>
                <a:gd name="connsiteY336" fmla="*/ 378311 h 1160647"/>
                <a:gd name="connsiteX337" fmla="*/ 2184774 w 3031520"/>
                <a:gd name="connsiteY337" fmla="*/ 382635 h 1160647"/>
                <a:gd name="connsiteX338" fmla="*/ 2172613 w 3031520"/>
                <a:gd name="connsiteY338" fmla="*/ 404253 h 1160647"/>
                <a:gd name="connsiteX339" fmla="*/ 2180720 w 3031520"/>
                <a:gd name="connsiteY339" fmla="*/ 657181 h 1160647"/>
                <a:gd name="connsiteX340" fmla="*/ 2245574 w 3031520"/>
                <a:gd name="connsiteY340" fmla="*/ 657181 h 1160647"/>
                <a:gd name="connsiteX341" fmla="*/ 2245574 w 3031520"/>
                <a:gd name="connsiteY341" fmla="*/ 732843 h 1160647"/>
                <a:gd name="connsiteX342" fmla="*/ 2253681 w 3031520"/>
                <a:gd name="connsiteY342" fmla="*/ 732843 h 1160647"/>
                <a:gd name="connsiteX343" fmla="*/ 2255708 w 3031520"/>
                <a:gd name="connsiteY343" fmla="*/ 726358 h 1160647"/>
                <a:gd name="connsiteX344" fmla="*/ 2261788 w 3031520"/>
                <a:gd name="connsiteY344" fmla="*/ 726358 h 1160647"/>
                <a:gd name="connsiteX345" fmla="*/ 2263815 w 3031520"/>
                <a:gd name="connsiteY345" fmla="*/ 735005 h 1160647"/>
                <a:gd name="connsiteX346" fmla="*/ 2275975 w 3031520"/>
                <a:gd name="connsiteY346" fmla="*/ 735005 h 1160647"/>
                <a:gd name="connsiteX347" fmla="*/ 2275975 w 3031520"/>
                <a:gd name="connsiteY347" fmla="*/ 728519 h 1160647"/>
                <a:gd name="connsiteX348" fmla="*/ 2298268 w 3031520"/>
                <a:gd name="connsiteY348" fmla="*/ 728519 h 1160647"/>
                <a:gd name="connsiteX349" fmla="*/ 2298268 w 3031520"/>
                <a:gd name="connsiteY349" fmla="*/ 735005 h 1160647"/>
                <a:gd name="connsiteX350" fmla="*/ 2318535 w 3031520"/>
                <a:gd name="connsiteY350" fmla="*/ 735005 h 1160647"/>
                <a:gd name="connsiteX351" fmla="*/ 2318535 w 3031520"/>
                <a:gd name="connsiteY351" fmla="*/ 780402 h 1160647"/>
                <a:gd name="connsiteX352" fmla="*/ 2332722 w 3031520"/>
                <a:gd name="connsiteY352" fmla="*/ 780402 h 1160647"/>
                <a:gd name="connsiteX353" fmla="*/ 2332722 w 3031520"/>
                <a:gd name="connsiteY353" fmla="*/ 767431 h 1160647"/>
                <a:gd name="connsiteX354" fmla="*/ 2348936 w 3031520"/>
                <a:gd name="connsiteY354" fmla="*/ 767431 h 1160647"/>
                <a:gd name="connsiteX355" fmla="*/ 2348936 w 3031520"/>
                <a:gd name="connsiteY355" fmla="*/ 588004 h 1160647"/>
                <a:gd name="connsiteX356" fmla="*/ 2355016 w 3031520"/>
                <a:gd name="connsiteY356" fmla="*/ 581518 h 1160647"/>
                <a:gd name="connsiteX357" fmla="*/ 2427977 w 3031520"/>
                <a:gd name="connsiteY357" fmla="*/ 581518 h 1160647"/>
                <a:gd name="connsiteX358" fmla="*/ 2427977 w 3031520"/>
                <a:gd name="connsiteY358" fmla="*/ 590166 h 1160647"/>
                <a:gd name="connsiteX359" fmla="*/ 2438110 w 3031520"/>
                <a:gd name="connsiteY359" fmla="*/ 590166 h 1160647"/>
                <a:gd name="connsiteX360" fmla="*/ 2438110 w 3031520"/>
                <a:gd name="connsiteY360" fmla="*/ 704740 h 1160647"/>
                <a:gd name="connsiteX361" fmla="*/ 2460404 w 3031520"/>
                <a:gd name="connsiteY361" fmla="*/ 704740 h 1160647"/>
                <a:gd name="connsiteX362" fmla="*/ 2460404 w 3031520"/>
                <a:gd name="connsiteY362" fmla="*/ 637725 h 1160647"/>
                <a:gd name="connsiteX363" fmla="*/ 2486751 w 3031520"/>
                <a:gd name="connsiteY363" fmla="*/ 637725 h 1160647"/>
                <a:gd name="connsiteX364" fmla="*/ 2490804 w 3031520"/>
                <a:gd name="connsiteY364" fmla="*/ 633401 h 1160647"/>
                <a:gd name="connsiteX365" fmla="*/ 2498911 w 3031520"/>
                <a:gd name="connsiteY365" fmla="*/ 633401 h 1160647"/>
                <a:gd name="connsiteX366" fmla="*/ 2502964 w 3031520"/>
                <a:gd name="connsiteY366" fmla="*/ 637725 h 1160647"/>
                <a:gd name="connsiteX367" fmla="*/ 2525258 w 3031520"/>
                <a:gd name="connsiteY367" fmla="*/ 637725 h 1160647"/>
                <a:gd name="connsiteX368" fmla="*/ 2525258 w 3031520"/>
                <a:gd name="connsiteY368" fmla="*/ 520989 h 1160647"/>
                <a:gd name="connsiteX369" fmla="*/ 2582005 w 3031520"/>
                <a:gd name="connsiteY369" fmla="*/ 510180 h 1160647"/>
                <a:gd name="connsiteX370" fmla="*/ 2582005 w 3031520"/>
                <a:gd name="connsiteY370" fmla="*/ 511261 h 1160647"/>
                <a:gd name="connsiteX371" fmla="*/ 2582005 w 3031520"/>
                <a:gd name="connsiteY371" fmla="*/ 518827 h 1160647"/>
                <a:gd name="connsiteX372" fmla="*/ 2608352 w 3031520"/>
                <a:gd name="connsiteY372" fmla="*/ 518827 h 1160647"/>
                <a:gd name="connsiteX373" fmla="*/ 2608352 w 3031520"/>
                <a:gd name="connsiteY373" fmla="*/ 773917 h 1160647"/>
                <a:gd name="connsiteX374" fmla="*/ 2630646 w 3031520"/>
                <a:gd name="connsiteY374" fmla="*/ 773917 h 1160647"/>
                <a:gd name="connsiteX375" fmla="*/ 2630646 w 3031520"/>
                <a:gd name="connsiteY375" fmla="*/ 769593 h 1160647"/>
                <a:gd name="connsiteX376" fmla="*/ 2642806 w 3031520"/>
                <a:gd name="connsiteY376" fmla="*/ 769593 h 1160647"/>
                <a:gd name="connsiteX377" fmla="*/ 2642806 w 3031520"/>
                <a:gd name="connsiteY377" fmla="*/ 773917 h 1160647"/>
                <a:gd name="connsiteX378" fmla="*/ 2667126 w 3031520"/>
                <a:gd name="connsiteY378" fmla="*/ 773917 h 1160647"/>
                <a:gd name="connsiteX379" fmla="*/ 2667126 w 3031520"/>
                <a:gd name="connsiteY379" fmla="*/ 760946 h 1160647"/>
                <a:gd name="connsiteX380" fmla="*/ 2695500 w 3031520"/>
                <a:gd name="connsiteY380" fmla="*/ 760946 h 1160647"/>
                <a:gd name="connsiteX381" fmla="*/ 2707660 w 3031520"/>
                <a:gd name="connsiteY381" fmla="*/ 756622 h 1160647"/>
                <a:gd name="connsiteX382" fmla="*/ 2727927 w 3031520"/>
                <a:gd name="connsiteY382" fmla="*/ 760946 h 1160647"/>
                <a:gd name="connsiteX383" fmla="*/ 2727927 w 3031520"/>
                <a:gd name="connsiteY383" fmla="*/ 743652 h 1160647"/>
                <a:gd name="connsiteX384" fmla="*/ 2736034 w 3031520"/>
                <a:gd name="connsiteY384" fmla="*/ 743652 h 1160647"/>
                <a:gd name="connsiteX385" fmla="*/ 2736034 w 3031520"/>
                <a:gd name="connsiteY385" fmla="*/ 730681 h 1160647"/>
                <a:gd name="connsiteX386" fmla="*/ 2792781 w 3031520"/>
                <a:gd name="connsiteY386" fmla="*/ 730681 h 1160647"/>
                <a:gd name="connsiteX387" fmla="*/ 2792781 w 3031520"/>
                <a:gd name="connsiteY387" fmla="*/ 700416 h 1160647"/>
                <a:gd name="connsiteX388" fmla="*/ 2811021 w 3031520"/>
                <a:gd name="connsiteY388" fmla="*/ 700416 h 1160647"/>
                <a:gd name="connsiteX389" fmla="*/ 2811021 w 3031520"/>
                <a:gd name="connsiteY389" fmla="*/ 693931 h 1160647"/>
                <a:gd name="connsiteX390" fmla="*/ 2823181 w 3031520"/>
                <a:gd name="connsiteY390" fmla="*/ 693931 h 1160647"/>
                <a:gd name="connsiteX391" fmla="*/ 2823181 w 3031520"/>
                <a:gd name="connsiteY391" fmla="*/ 700416 h 1160647"/>
                <a:gd name="connsiteX392" fmla="*/ 2839395 w 3031520"/>
                <a:gd name="connsiteY392" fmla="*/ 700416 h 1160647"/>
                <a:gd name="connsiteX393" fmla="*/ 2839395 w 3031520"/>
                <a:gd name="connsiteY393" fmla="*/ 750137 h 1160647"/>
                <a:gd name="connsiteX394" fmla="*/ 2871822 w 3031520"/>
                <a:gd name="connsiteY394" fmla="*/ 750137 h 1160647"/>
                <a:gd name="connsiteX395" fmla="*/ 2871822 w 3031520"/>
                <a:gd name="connsiteY395" fmla="*/ 724196 h 1160647"/>
                <a:gd name="connsiteX396" fmla="*/ 2910329 w 3031520"/>
                <a:gd name="connsiteY396" fmla="*/ 724196 h 1160647"/>
                <a:gd name="connsiteX397" fmla="*/ 2910329 w 3031520"/>
                <a:gd name="connsiteY397" fmla="*/ 693931 h 1160647"/>
                <a:gd name="connsiteX398" fmla="*/ 2958970 w 3031520"/>
                <a:gd name="connsiteY398" fmla="*/ 693931 h 1160647"/>
                <a:gd name="connsiteX399" fmla="*/ 2958970 w 3031520"/>
                <a:gd name="connsiteY399" fmla="*/ 805087 h 1160647"/>
                <a:gd name="connsiteX400" fmla="*/ 2958970 w 3031520"/>
                <a:gd name="connsiteY400" fmla="*/ 818866 h 1160647"/>
                <a:gd name="connsiteX401" fmla="*/ 3031519 w 3031520"/>
                <a:gd name="connsiteY401" fmla="*/ 818866 h 1160647"/>
                <a:gd name="connsiteX402" fmla="*/ 3031520 w 3031520"/>
                <a:gd name="connsiteY402" fmla="*/ 1160647 h 1160647"/>
                <a:gd name="connsiteX403" fmla="*/ 2054 w 3031520"/>
                <a:gd name="connsiteY403" fmla="*/ 1158314 h 1160647"/>
                <a:gd name="connsiteX404" fmla="*/ 0 w 3031520"/>
                <a:gd name="connsiteY404" fmla="*/ 724196 h 1160647"/>
                <a:gd name="connsiteX405" fmla="*/ 20267 w 3031520"/>
                <a:gd name="connsiteY405" fmla="*/ 724196 h 1160647"/>
                <a:gd name="connsiteX406" fmla="*/ 20774 w 3031520"/>
                <a:gd name="connsiteY406" fmla="*/ 723115 h 1160647"/>
                <a:gd name="connsiteX407" fmla="*/ 24320 w 3031520"/>
                <a:gd name="connsiteY407" fmla="*/ 715549 h 1160647"/>
                <a:gd name="connsiteX408" fmla="*/ 26094 w 3031520"/>
                <a:gd name="connsiteY408" fmla="*/ 715819 h 1160647"/>
                <a:gd name="connsiteX409" fmla="*/ 38507 w 3031520"/>
                <a:gd name="connsiteY409" fmla="*/ 717710 h 1160647"/>
                <a:gd name="connsiteX410" fmla="*/ 39014 w 3031520"/>
                <a:gd name="connsiteY410" fmla="*/ 719062 h 1160647"/>
                <a:gd name="connsiteX411" fmla="*/ 42560 w 3031520"/>
                <a:gd name="connsiteY411" fmla="*/ 728519 h 1160647"/>
                <a:gd name="connsiteX412" fmla="*/ 68907 w 3031520"/>
                <a:gd name="connsiteY412" fmla="*/ 730681 h 1160647"/>
                <a:gd name="connsiteX413" fmla="*/ 68907 w 3031520"/>
                <a:gd name="connsiteY413" fmla="*/ 607460 h 1160647"/>
                <a:gd name="connsiteX414" fmla="*/ 70934 w 3031520"/>
                <a:gd name="connsiteY414" fmla="*/ 607460 h 1160647"/>
                <a:gd name="connsiteX415" fmla="*/ 85121 w 3031520"/>
                <a:gd name="connsiteY415" fmla="*/ 607460 h 1160647"/>
                <a:gd name="connsiteX416" fmla="*/ 85121 w 3031520"/>
                <a:gd name="connsiteY416" fmla="*/ 471268 h 1160647"/>
                <a:gd name="connsiteX417" fmla="*/ 86894 w 3031520"/>
                <a:gd name="connsiteY417" fmla="*/ 471268 h 1160647"/>
                <a:gd name="connsiteX418" fmla="*/ 99308 w 3031520"/>
                <a:gd name="connsiteY418" fmla="*/ 471268 h 1160647"/>
                <a:gd name="connsiteX419" fmla="*/ 99308 w 3031520"/>
                <a:gd name="connsiteY419" fmla="*/ 356694 h 1160647"/>
                <a:gd name="connsiteX420" fmla="*/ 103361 w 3031520"/>
                <a:gd name="connsiteY420" fmla="*/ 328590 h 1160647"/>
                <a:gd name="connsiteX421" fmla="*/ 105388 w 3031520"/>
                <a:gd name="connsiteY421" fmla="*/ 328590 h 1160647"/>
                <a:gd name="connsiteX422" fmla="*/ 119575 w 3031520"/>
                <a:gd name="connsiteY422" fmla="*/ 328590 h 1160647"/>
                <a:gd name="connsiteX423" fmla="*/ 156055 w 3031520"/>
                <a:gd name="connsiteY423" fmla="*/ 246443 h 1160647"/>
                <a:gd name="connsiteX424" fmla="*/ 160109 w 3031520"/>
                <a:gd name="connsiteY424" fmla="*/ 0 h 1160647"/>
                <a:gd name="connsiteX0" fmla="*/ 160109 w 3032161"/>
                <a:gd name="connsiteY0" fmla="*/ 0 h 1160647"/>
                <a:gd name="connsiteX1" fmla="*/ 162135 w 3032161"/>
                <a:gd name="connsiteY1" fmla="*/ 246443 h 1160647"/>
                <a:gd name="connsiteX2" fmla="*/ 200642 w 3032161"/>
                <a:gd name="connsiteY2" fmla="*/ 326429 h 1160647"/>
                <a:gd name="connsiteX3" fmla="*/ 202669 w 3032161"/>
                <a:gd name="connsiteY3" fmla="*/ 326429 h 1160647"/>
                <a:gd name="connsiteX4" fmla="*/ 216856 w 3032161"/>
                <a:gd name="connsiteY4" fmla="*/ 326429 h 1160647"/>
                <a:gd name="connsiteX5" fmla="*/ 216856 w 3032161"/>
                <a:gd name="connsiteY5" fmla="*/ 350208 h 1160647"/>
                <a:gd name="connsiteX6" fmla="*/ 217363 w 3032161"/>
                <a:gd name="connsiteY6" fmla="*/ 351019 h 1160647"/>
                <a:gd name="connsiteX7" fmla="*/ 220909 w 3032161"/>
                <a:gd name="connsiteY7" fmla="*/ 356694 h 1160647"/>
                <a:gd name="connsiteX8" fmla="*/ 220909 w 3032161"/>
                <a:gd name="connsiteY8" fmla="*/ 471268 h 1160647"/>
                <a:gd name="connsiteX9" fmla="*/ 223189 w 3032161"/>
                <a:gd name="connsiteY9" fmla="*/ 471268 h 1160647"/>
                <a:gd name="connsiteX10" fmla="*/ 239150 w 3032161"/>
                <a:gd name="connsiteY10" fmla="*/ 471268 h 1160647"/>
                <a:gd name="connsiteX11" fmla="*/ 239150 w 3032161"/>
                <a:gd name="connsiteY11" fmla="*/ 611783 h 1160647"/>
                <a:gd name="connsiteX12" fmla="*/ 240670 w 3032161"/>
                <a:gd name="connsiteY12" fmla="*/ 611513 h 1160647"/>
                <a:gd name="connsiteX13" fmla="*/ 251310 w 3032161"/>
                <a:gd name="connsiteY13" fmla="*/ 609622 h 1160647"/>
                <a:gd name="connsiteX14" fmla="*/ 249283 w 3032161"/>
                <a:gd name="connsiteY14" fmla="*/ 698254 h 1160647"/>
                <a:gd name="connsiteX15" fmla="*/ 250803 w 3032161"/>
                <a:gd name="connsiteY15" fmla="*/ 698525 h 1160647"/>
                <a:gd name="connsiteX16" fmla="*/ 261443 w 3032161"/>
                <a:gd name="connsiteY16" fmla="*/ 700416 h 1160647"/>
                <a:gd name="connsiteX17" fmla="*/ 261696 w 3032161"/>
                <a:gd name="connsiteY17" fmla="*/ 701227 h 1160647"/>
                <a:gd name="connsiteX18" fmla="*/ 263470 w 3032161"/>
                <a:gd name="connsiteY18" fmla="*/ 706902 h 1160647"/>
                <a:gd name="connsiteX19" fmla="*/ 264230 w 3032161"/>
                <a:gd name="connsiteY19" fmla="*/ 704470 h 1160647"/>
                <a:gd name="connsiteX20" fmla="*/ 269550 w 3032161"/>
                <a:gd name="connsiteY20" fmla="*/ 687446 h 1160647"/>
                <a:gd name="connsiteX21" fmla="*/ 271323 w 3032161"/>
                <a:gd name="connsiteY21" fmla="*/ 687446 h 1160647"/>
                <a:gd name="connsiteX22" fmla="*/ 283737 w 3032161"/>
                <a:gd name="connsiteY22" fmla="*/ 687446 h 1160647"/>
                <a:gd name="connsiteX23" fmla="*/ 283737 w 3032161"/>
                <a:gd name="connsiteY23" fmla="*/ 719872 h 1160647"/>
                <a:gd name="connsiteX24" fmla="*/ 284750 w 3032161"/>
                <a:gd name="connsiteY24" fmla="*/ 720413 h 1160647"/>
                <a:gd name="connsiteX25" fmla="*/ 291844 w 3032161"/>
                <a:gd name="connsiteY25" fmla="*/ 724196 h 1160647"/>
                <a:gd name="connsiteX26" fmla="*/ 291844 w 3032161"/>
                <a:gd name="connsiteY26" fmla="*/ 725547 h 1160647"/>
                <a:gd name="connsiteX27" fmla="*/ 291844 w 3032161"/>
                <a:gd name="connsiteY27" fmla="*/ 735005 h 1160647"/>
                <a:gd name="connsiteX28" fmla="*/ 336431 w 3032161"/>
                <a:gd name="connsiteY28" fmla="*/ 735005 h 1160647"/>
                <a:gd name="connsiteX29" fmla="*/ 336431 w 3032161"/>
                <a:gd name="connsiteY29" fmla="*/ 736086 h 1160647"/>
                <a:gd name="connsiteX30" fmla="*/ 336431 w 3032161"/>
                <a:gd name="connsiteY30" fmla="*/ 743652 h 1160647"/>
                <a:gd name="connsiteX31" fmla="*/ 338457 w 3032161"/>
                <a:gd name="connsiteY31" fmla="*/ 743652 h 1160647"/>
                <a:gd name="connsiteX32" fmla="*/ 352644 w 3032161"/>
                <a:gd name="connsiteY32" fmla="*/ 743652 h 1160647"/>
                <a:gd name="connsiteX33" fmla="*/ 352644 w 3032161"/>
                <a:gd name="connsiteY33" fmla="*/ 713387 h 1160647"/>
                <a:gd name="connsiteX34" fmla="*/ 397231 w 3032161"/>
                <a:gd name="connsiteY34" fmla="*/ 713387 h 1160647"/>
                <a:gd name="connsiteX35" fmla="*/ 397231 w 3032161"/>
                <a:gd name="connsiteY35" fmla="*/ 712036 h 1160647"/>
                <a:gd name="connsiteX36" fmla="*/ 397231 w 3032161"/>
                <a:gd name="connsiteY36" fmla="*/ 702578 h 1160647"/>
                <a:gd name="connsiteX37" fmla="*/ 398245 w 3032161"/>
                <a:gd name="connsiteY37" fmla="*/ 702578 h 1160647"/>
                <a:gd name="connsiteX38" fmla="*/ 405338 w 3032161"/>
                <a:gd name="connsiteY38" fmla="*/ 702578 h 1160647"/>
                <a:gd name="connsiteX39" fmla="*/ 405338 w 3032161"/>
                <a:gd name="connsiteY39" fmla="*/ 700687 h 1160647"/>
                <a:gd name="connsiteX40" fmla="*/ 405338 w 3032161"/>
                <a:gd name="connsiteY40" fmla="*/ 687446 h 1160647"/>
                <a:gd name="connsiteX41" fmla="*/ 406098 w 3032161"/>
                <a:gd name="connsiteY41" fmla="*/ 687446 h 1160647"/>
                <a:gd name="connsiteX42" fmla="*/ 411418 w 3032161"/>
                <a:gd name="connsiteY42" fmla="*/ 687446 h 1160647"/>
                <a:gd name="connsiteX43" fmla="*/ 411418 w 3032161"/>
                <a:gd name="connsiteY43" fmla="*/ 686365 h 1160647"/>
                <a:gd name="connsiteX44" fmla="*/ 411418 w 3032161"/>
                <a:gd name="connsiteY44" fmla="*/ 678798 h 1160647"/>
                <a:gd name="connsiteX45" fmla="*/ 413445 w 3032161"/>
                <a:gd name="connsiteY45" fmla="*/ 678798 h 1160647"/>
                <a:gd name="connsiteX46" fmla="*/ 427632 w 3032161"/>
                <a:gd name="connsiteY46" fmla="*/ 678798 h 1160647"/>
                <a:gd name="connsiteX47" fmla="*/ 427632 w 3032161"/>
                <a:gd name="connsiteY47" fmla="*/ 679879 h 1160647"/>
                <a:gd name="connsiteX48" fmla="*/ 427632 w 3032161"/>
                <a:gd name="connsiteY48" fmla="*/ 687446 h 1160647"/>
                <a:gd name="connsiteX49" fmla="*/ 449925 w 3032161"/>
                <a:gd name="connsiteY49" fmla="*/ 687446 h 1160647"/>
                <a:gd name="connsiteX50" fmla="*/ 449925 w 3032161"/>
                <a:gd name="connsiteY50" fmla="*/ 685554 h 1160647"/>
                <a:gd name="connsiteX51" fmla="*/ 449925 w 3032161"/>
                <a:gd name="connsiteY51" fmla="*/ 672313 h 1160647"/>
                <a:gd name="connsiteX52" fmla="*/ 451699 w 3032161"/>
                <a:gd name="connsiteY52" fmla="*/ 672313 h 1160647"/>
                <a:gd name="connsiteX53" fmla="*/ 464112 w 3032161"/>
                <a:gd name="connsiteY53" fmla="*/ 672313 h 1160647"/>
                <a:gd name="connsiteX54" fmla="*/ 464112 w 3032161"/>
                <a:gd name="connsiteY54" fmla="*/ 696093 h 1160647"/>
                <a:gd name="connsiteX55" fmla="*/ 465126 w 3032161"/>
                <a:gd name="connsiteY55" fmla="*/ 696093 h 1160647"/>
                <a:gd name="connsiteX56" fmla="*/ 472219 w 3032161"/>
                <a:gd name="connsiteY56" fmla="*/ 696093 h 1160647"/>
                <a:gd name="connsiteX57" fmla="*/ 472219 w 3032161"/>
                <a:gd name="connsiteY57" fmla="*/ 695012 h 1160647"/>
                <a:gd name="connsiteX58" fmla="*/ 472219 w 3032161"/>
                <a:gd name="connsiteY58" fmla="*/ 687446 h 1160647"/>
                <a:gd name="connsiteX59" fmla="*/ 473992 w 3032161"/>
                <a:gd name="connsiteY59" fmla="*/ 687446 h 1160647"/>
                <a:gd name="connsiteX60" fmla="*/ 486406 w 3032161"/>
                <a:gd name="connsiteY60" fmla="*/ 687446 h 1160647"/>
                <a:gd name="connsiteX61" fmla="*/ 486406 w 3032161"/>
                <a:gd name="connsiteY61" fmla="*/ 713387 h 1160647"/>
                <a:gd name="connsiteX62" fmla="*/ 488433 w 3032161"/>
                <a:gd name="connsiteY62" fmla="*/ 713387 h 1160647"/>
                <a:gd name="connsiteX63" fmla="*/ 502619 w 3032161"/>
                <a:gd name="connsiteY63" fmla="*/ 713387 h 1160647"/>
                <a:gd name="connsiteX64" fmla="*/ 502619 w 3032161"/>
                <a:gd name="connsiteY64" fmla="*/ 715008 h 1160647"/>
                <a:gd name="connsiteX65" fmla="*/ 502619 w 3032161"/>
                <a:gd name="connsiteY65" fmla="*/ 726358 h 1160647"/>
                <a:gd name="connsiteX66" fmla="*/ 503379 w 3032161"/>
                <a:gd name="connsiteY66" fmla="*/ 726358 h 1160647"/>
                <a:gd name="connsiteX67" fmla="*/ 508700 w 3032161"/>
                <a:gd name="connsiteY67" fmla="*/ 726358 h 1160647"/>
                <a:gd name="connsiteX68" fmla="*/ 508700 w 3032161"/>
                <a:gd name="connsiteY68" fmla="*/ 725547 h 1160647"/>
                <a:gd name="connsiteX69" fmla="*/ 508700 w 3032161"/>
                <a:gd name="connsiteY69" fmla="*/ 719872 h 1160647"/>
                <a:gd name="connsiteX70" fmla="*/ 539100 w 3032161"/>
                <a:gd name="connsiteY70" fmla="*/ 719872 h 1160647"/>
                <a:gd name="connsiteX71" fmla="*/ 539100 w 3032161"/>
                <a:gd name="connsiteY71" fmla="*/ 743652 h 1160647"/>
                <a:gd name="connsiteX72" fmla="*/ 540113 w 3032161"/>
                <a:gd name="connsiteY72" fmla="*/ 743652 h 1160647"/>
                <a:gd name="connsiteX73" fmla="*/ 547207 w 3032161"/>
                <a:gd name="connsiteY73" fmla="*/ 743652 h 1160647"/>
                <a:gd name="connsiteX74" fmla="*/ 547207 w 3032161"/>
                <a:gd name="connsiteY74" fmla="*/ 744733 h 1160647"/>
                <a:gd name="connsiteX75" fmla="*/ 547207 w 3032161"/>
                <a:gd name="connsiteY75" fmla="*/ 752299 h 1160647"/>
                <a:gd name="connsiteX76" fmla="*/ 547967 w 3032161"/>
                <a:gd name="connsiteY76" fmla="*/ 752299 h 1160647"/>
                <a:gd name="connsiteX77" fmla="*/ 553287 w 3032161"/>
                <a:gd name="connsiteY77" fmla="*/ 752299 h 1160647"/>
                <a:gd name="connsiteX78" fmla="*/ 553287 w 3032161"/>
                <a:gd name="connsiteY78" fmla="*/ 750137 h 1160647"/>
                <a:gd name="connsiteX79" fmla="*/ 553287 w 3032161"/>
                <a:gd name="connsiteY79" fmla="*/ 735005 h 1160647"/>
                <a:gd name="connsiteX80" fmla="*/ 554300 w 3032161"/>
                <a:gd name="connsiteY80" fmla="*/ 735005 h 1160647"/>
                <a:gd name="connsiteX81" fmla="*/ 561394 w 3032161"/>
                <a:gd name="connsiteY81" fmla="*/ 735005 h 1160647"/>
                <a:gd name="connsiteX82" fmla="*/ 561394 w 3032161"/>
                <a:gd name="connsiteY82" fmla="*/ 736086 h 1160647"/>
                <a:gd name="connsiteX83" fmla="*/ 561394 w 3032161"/>
                <a:gd name="connsiteY83" fmla="*/ 743652 h 1160647"/>
                <a:gd name="connsiteX84" fmla="*/ 566714 w 3032161"/>
                <a:gd name="connsiteY84" fmla="*/ 741659 h 1160647"/>
                <a:gd name="connsiteX85" fmla="*/ 567474 w 3032161"/>
                <a:gd name="connsiteY85" fmla="*/ 740679 h 1160647"/>
                <a:gd name="connsiteX86" fmla="*/ 567474 w 3032161"/>
                <a:gd name="connsiteY86" fmla="*/ 735005 h 1160647"/>
                <a:gd name="connsiteX87" fmla="*/ 605981 w 3032161"/>
                <a:gd name="connsiteY87" fmla="*/ 735005 h 1160647"/>
                <a:gd name="connsiteX88" fmla="*/ 605981 w 3032161"/>
                <a:gd name="connsiteY88" fmla="*/ 758784 h 1160647"/>
                <a:gd name="connsiteX89" fmla="*/ 608007 w 3032161"/>
                <a:gd name="connsiteY89" fmla="*/ 758784 h 1160647"/>
                <a:gd name="connsiteX90" fmla="*/ 622194 w 3032161"/>
                <a:gd name="connsiteY90" fmla="*/ 758784 h 1160647"/>
                <a:gd name="connsiteX91" fmla="*/ 622194 w 3032161"/>
                <a:gd name="connsiteY91" fmla="*/ 759865 h 1160647"/>
                <a:gd name="connsiteX92" fmla="*/ 622194 w 3032161"/>
                <a:gd name="connsiteY92" fmla="*/ 767431 h 1160647"/>
                <a:gd name="connsiteX93" fmla="*/ 623968 w 3032161"/>
                <a:gd name="connsiteY93" fmla="*/ 767431 h 1160647"/>
                <a:gd name="connsiteX94" fmla="*/ 636381 w 3032161"/>
                <a:gd name="connsiteY94" fmla="*/ 767431 h 1160647"/>
                <a:gd name="connsiteX95" fmla="*/ 636381 w 3032161"/>
                <a:gd name="connsiteY95" fmla="*/ 743652 h 1160647"/>
                <a:gd name="connsiteX96" fmla="*/ 637394 w 3032161"/>
                <a:gd name="connsiteY96" fmla="*/ 743652 h 1160647"/>
                <a:gd name="connsiteX97" fmla="*/ 644488 w 3032161"/>
                <a:gd name="connsiteY97" fmla="*/ 743652 h 1160647"/>
                <a:gd name="connsiteX98" fmla="*/ 644488 w 3032161"/>
                <a:gd name="connsiteY98" fmla="*/ 711225 h 1160647"/>
                <a:gd name="connsiteX99" fmla="*/ 645501 w 3032161"/>
                <a:gd name="connsiteY99" fmla="*/ 711225 h 1160647"/>
                <a:gd name="connsiteX100" fmla="*/ 652595 w 3032161"/>
                <a:gd name="connsiteY100" fmla="*/ 711225 h 1160647"/>
                <a:gd name="connsiteX101" fmla="*/ 652595 w 3032161"/>
                <a:gd name="connsiteY101" fmla="*/ 709334 h 1160647"/>
                <a:gd name="connsiteX102" fmla="*/ 652595 w 3032161"/>
                <a:gd name="connsiteY102" fmla="*/ 696093 h 1160647"/>
                <a:gd name="connsiteX103" fmla="*/ 651328 w 3032161"/>
                <a:gd name="connsiteY103" fmla="*/ 694471 h 1160647"/>
                <a:gd name="connsiteX104" fmla="*/ 656648 w 3032161"/>
                <a:gd name="connsiteY104" fmla="*/ 683122 h 1160647"/>
                <a:gd name="connsiteX105" fmla="*/ 664755 w 3032161"/>
                <a:gd name="connsiteY105" fmla="*/ 711225 h 1160647"/>
                <a:gd name="connsiteX106" fmla="*/ 665515 w 3032161"/>
                <a:gd name="connsiteY106" fmla="*/ 711225 h 1160647"/>
                <a:gd name="connsiteX107" fmla="*/ 670835 w 3032161"/>
                <a:gd name="connsiteY107" fmla="*/ 711225 h 1160647"/>
                <a:gd name="connsiteX108" fmla="*/ 670835 w 3032161"/>
                <a:gd name="connsiteY108" fmla="*/ 605298 h 1160647"/>
                <a:gd name="connsiteX109" fmla="*/ 672355 w 3032161"/>
                <a:gd name="connsiteY109" fmla="*/ 605298 h 1160647"/>
                <a:gd name="connsiteX110" fmla="*/ 682995 w 3032161"/>
                <a:gd name="connsiteY110" fmla="*/ 605298 h 1160647"/>
                <a:gd name="connsiteX111" fmla="*/ 682995 w 3032161"/>
                <a:gd name="connsiteY111" fmla="*/ 557739 h 1160647"/>
                <a:gd name="connsiteX112" fmla="*/ 709342 w 3032161"/>
                <a:gd name="connsiteY112" fmla="*/ 557739 h 1160647"/>
                <a:gd name="connsiteX113" fmla="*/ 709342 w 3032161"/>
                <a:gd name="connsiteY113" fmla="*/ 536121 h 1160647"/>
                <a:gd name="connsiteX114" fmla="*/ 743796 w 3032161"/>
                <a:gd name="connsiteY114" fmla="*/ 536121 h 1160647"/>
                <a:gd name="connsiteX115" fmla="*/ 743796 w 3032161"/>
                <a:gd name="connsiteY115" fmla="*/ 538553 h 1160647"/>
                <a:gd name="connsiteX116" fmla="*/ 743796 w 3032161"/>
                <a:gd name="connsiteY116" fmla="*/ 555577 h 1160647"/>
                <a:gd name="connsiteX117" fmla="*/ 746076 w 3032161"/>
                <a:gd name="connsiteY117" fmla="*/ 555577 h 1160647"/>
                <a:gd name="connsiteX118" fmla="*/ 762036 w 3032161"/>
                <a:gd name="connsiteY118" fmla="*/ 555577 h 1160647"/>
                <a:gd name="connsiteX119" fmla="*/ 762036 w 3032161"/>
                <a:gd name="connsiteY119" fmla="*/ 603136 h 1160647"/>
                <a:gd name="connsiteX120" fmla="*/ 763049 w 3032161"/>
                <a:gd name="connsiteY120" fmla="*/ 603136 h 1160647"/>
                <a:gd name="connsiteX121" fmla="*/ 770143 w 3032161"/>
                <a:gd name="connsiteY121" fmla="*/ 603136 h 1160647"/>
                <a:gd name="connsiteX122" fmla="*/ 784330 w 3032161"/>
                <a:gd name="connsiteY122" fmla="*/ 607460 h 1160647"/>
                <a:gd name="connsiteX123" fmla="*/ 784330 w 3032161"/>
                <a:gd name="connsiteY123" fmla="*/ 646372 h 1160647"/>
                <a:gd name="connsiteX124" fmla="*/ 785343 w 3032161"/>
                <a:gd name="connsiteY124" fmla="*/ 646372 h 1160647"/>
                <a:gd name="connsiteX125" fmla="*/ 792436 w 3032161"/>
                <a:gd name="connsiteY125" fmla="*/ 646372 h 1160647"/>
                <a:gd name="connsiteX126" fmla="*/ 792436 w 3032161"/>
                <a:gd name="connsiteY126" fmla="*/ 647993 h 1160647"/>
                <a:gd name="connsiteX127" fmla="*/ 792436 w 3032161"/>
                <a:gd name="connsiteY127" fmla="*/ 659342 h 1160647"/>
                <a:gd name="connsiteX128" fmla="*/ 794463 w 3032161"/>
                <a:gd name="connsiteY128" fmla="*/ 659342 h 1160647"/>
                <a:gd name="connsiteX129" fmla="*/ 808650 w 3032161"/>
                <a:gd name="connsiteY129" fmla="*/ 659342 h 1160647"/>
                <a:gd name="connsiteX130" fmla="*/ 814730 w 3032161"/>
                <a:gd name="connsiteY130" fmla="*/ 665828 h 1160647"/>
                <a:gd name="connsiteX131" fmla="*/ 814730 w 3032161"/>
                <a:gd name="connsiteY131" fmla="*/ 687446 h 1160647"/>
                <a:gd name="connsiteX132" fmla="*/ 817010 w 3032161"/>
                <a:gd name="connsiteY132" fmla="*/ 687446 h 1160647"/>
                <a:gd name="connsiteX133" fmla="*/ 832970 w 3032161"/>
                <a:gd name="connsiteY133" fmla="*/ 687446 h 1160647"/>
                <a:gd name="connsiteX134" fmla="*/ 832970 w 3032161"/>
                <a:gd name="connsiteY134" fmla="*/ 688526 h 1160647"/>
                <a:gd name="connsiteX135" fmla="*/ 832970 w 3032161"/>
                <a:gd name="connsiteY135" fmla="*/ 696093 h 1160647"/>
                <a:gd name="connsiteX136" fmla="*/ 834237 w 3032161"/>
                <a:gd name="connsiteY136" fmla="*/ 696093 h 1160647"/>
                <a:gd name="connsiteX137" fmla="*/ 843104 w 3032161"/>
                <a:gd name="connsiteY137" fmla="*/ 696093 h 1160647"/>
                <a:gd name="connsiteX138" fmla="*/ 843104 w 3032161"/>
                <a:gd name="connsiteY138" fmla="*/ 698254 h 1160647"/>
                <a:gd name="connsiteX139" fmla="*/ 843104 w 3032161"/>
                <a:gd name="connsiteY139" fmla="*/ 713387 h 1160647"/>
                <a:gd name="connsiteX140" fmla="*/ 847157 w 3032161"/>
                <a:gd name="connsiteY140" fmla="*/ 711495 h 1160647"/>
                <a:gd name="connsiteX141" fmla="*/ 847157 w 3032161"/>
                <a:gd name="connsiteY141" fmla="*/ 698254 h 1160647"/>
                <a:gd name="connsiteX142" fmla="*/ 848170 w 3032161"/>
                <a:gd name="connsiteY142" fmla="*/ 698254 h 1160647"/>
                <a:gd name="connsiteX143" fmla="*/ 855264 w 3032161"/>
                <a:gd name="connsiteY143" fmla="*/ 698254 h 1160647"/>
                <a:gd name="connsiteX144" fmla="*/ 855264 w 3032161"/>
                <a:gd name="connsiteY144" fmla="*/ 699876 h 1160647"/>
                <a:gd name="connsiteX145" fmla="*/ 855264 w 3032161"/>
                <a:gd name="connsiteY145" fmla="*/ 711225 h 1160647"/>
                <a:gd name="connsiteX146" fmla="*/ 856024 w 3032161"/>
                <a:gd name="connsiteY146" fmla="*/ 711225 h 1160647"/>
                <a:gd name="connsiteX147" fmla="*/ 861344 w 3032161"/>
                <a:gd name="connsiteY147" fmla="*/ 711225 h 1160647"/>
                <a:gd name="connsiteX148" fmla="*/ 909984 w 3032161"/>
                <a:gd name="connsiteY148" fmla="*/ 706902 h 1160647"/>
                <a:gd name="connsiteX149" fmla="*/ 909984 w 3032161"/>
                <a:gd name="connsiteY149" fmla="*/ 708253 h 1160647"/>
                <a:gd name="connsiteX150" fmla="*/ 909984 w 3032161"/>
                <a:gd name="connsiteY150" fmla="*/ 717710 h 1160647"/>
                <a:gd name="connsiteX151" fmla="*/ 910744 w 3032161"/>
                <a:gd name="connsiteY151" fmla="*/ 717710 h 1160647"/>
                <a:gd name="connsiteX152" fmla="*/ 916065 w 3032161"/>
                <a:gd name="connsiteY152" fmla="*/ 717710 h 1160647"/>
                <a:gd name="connsiteX153" fmla="*/ 916065 w 3032161"/>
                <a:gd name="connsiteY153" fmla="*/ 719872 h 1160647"/>
                <a:gd name="connsiteX154" fmla="*/ 916065 w 3032161"/>
                <a:gd name="connsiteY154" fmla="*/ 735005 h 1160647"/>
                <a:gd name="connsiteX155" fmla="*/ 918091 w 3032161"/>
                <a:gd name="connsiteY155" fmla="*/ 733654 h 1160647"/>
                <a:gd name="connsiteX156" fmla="*/ 932278 w 3032161"/>
                <a:gd name="connsiteY156" fmla="*/ 724196 h 1160647"/>
                <a:gd name="connsiteX157" fmla="*/ 938358 w 3032161"/>
                <a:gd name="connsiteY157" fmla="*/ 683122 h 1160647"/>
                <a:gd name="connsiteX158" fmla="*/ 939118 w 3032161"/>
                <a:gd name="connsiteY158" fmla="*/ 682852 h 1160647"/>
                <a:gd name="connsiteX159" fmla="*/ 944438 w 3032161"/>
                <a:gd name="connsiteY159" fmla="*/ 680960 h 1160647"/>
                <a:gd name="connsiteX160" fmla="*/ 946465 w 3032161"/>
                <a:gd name="connsiteY160" fmla="*/ 611783 h 1160647"/>
                <a:gd name="connsiteX161" fmla="*/ 948492 w 3032161"/>
                <a:gd name="connsiteY161" fmla="*/ 680960 h 1160647"/>
                <a:gd name="connsiteX162" fmla="*/ 949252 w 3032161"/>
                <a:gd name="connsiteY162" fmla="*/ 681230 h 1160647"/>
                <a:gd name="connsiteX163" fmla="*/ 954572 w 3032161"/>
                <a:gd name="connsiteY163" fmla="*/ 683122 h 1160647"/>
                <a:gd name="connsiteX164" fmla="*/ 954572 w 3032161"/>
                <a:gd name="connsiteY164" fmla="*/ 596651 h 1160647"/>
                <a:gd name="connsiteX165" fmla="*/ 958625 w 3032161"/>
                <a:gd name="connsiteY165" fmla="*/ 564224 h 1160647"/>
                <a:gd name="connsiteX166" fmla="*/ 997132 w 3032161"/>
                <a:gd name="connsiteY166" fmla="*/ 564224 h 1160647"/>
                <a:gd name="connsiteX167" fmla="*/ 997132 w 3032161"/>
                <a:gd name="connsiteY167" fmla="*/ 596651 h 1160647"/>
                <a:gd name="connsiteX168" fmla="*/ 997892 w 3032161"/>
                <a:gd name="connsiteY168" fmla="*/ 596651 h 1160647"/>
                <a:gd name="connsiteX169" fmla="*/ 1003212 w 3032161"/>
                <a:gd name="connsiteY169" fmla="*/ 596651 h 1160647"/>
                <a:gd name="connsiteX170" fmla="*/ 1003212 w 3032161"/>
                <a:gd name="connsiteY170" fmla="*/ 514503 h 1160647"/>
                <a:gd name="connsiteX171" fmla="*/ 1004986 w 3032161"/>
                <a:gd name="connsiteY171" fmla="*/ 514503 h 1160647"/>
                <a:gd name="connsiteX172" fmla="*/ 1017399 w 3032161"/>
                <a:gd name="connsiteY172" fmla="*/ 514503 h 1160647"/>
                <a:gd name="connsiteX173" fmla="*/ 1017399 w 3032161"/>
                <a:gd name="connsiteY173" fmla="*/ 512612 h 1160647"/>
                <a:gd name="connsiteX174" fmla="*/ 1017399 w 3032161"/>
                <a:gd name="connsiteY174" fmla="*/ 499371 h 1160647"/>
                <a:gd name="connsiteX175" fmla="*/ 1039693 w 3032161"/>
                <a:gd name="connsiteY175" fmla="*/ 499371 h 1160647"/>
                <a:gd name="connsiteX176" fmla="*/ 1039693 w 3032161"/>
                <a:gd name="connsiteY176" fmla="*/ 498290 h 1160647"/>
                <a:gd name="connsiteX177" fmla="*/ 1039693 w 3032161"/>
                <a:gd name="connsiteY177" fmla="*/ 490724 h 1160647"/>
                <a:gd name="connsiteX178" fmla="*/ 1041466 w 3032161"/>
                <a:gd name="connsiteY178" fmla="*/ 490724 h 1160647"/>
                <a:gd name="connsiteX179" fmla="*/ 1053880 w 3032161"/>
                <a:gd name="connsiteY179" fmla="*/ 490724 h 1160647"/>
                <a:gd name="connsiteX180" fmla="*/ 1053880 w 3032161"/>
                <a:gd name="connsiteY180" fmla="*/ 491805 h 1160647"/>
                <a:gd name="connsiteX181" fmla="*/ 1053880 w 3032161"/>
                <a:gd name="connsiteY181" fmla="*/ 499371 h 1160647"/>
                <a:gd name="connsiteX182" fmla="*/ 1054640 w 3032161"/>
                <a:gd name="connsiteY182" fmla="*/ 499371 h 1160647"/>
                <a:gd name="connsiteX183" fmla="*/ 1059960 w 3032161"/>
                <a:gd name="connsiteY183" fmla="*/ 499371 h 1160647"/>
                <a:gd name="connsiteX184" fmla="*/ 1070093 w 3032161"/>
                <a:gd name="connsiteY184" fmla="*/ 495047 h 1160647"/>
                <a:gd name="connsiteX185" fmla="*/ 1074146 w 3032161"/>
                <a:gd name="connsiteY185" fmla="*/ 498290 h 1160647"/>
                <a:gd name="connsiteX186" fmla="*/ 1074146 w 3032161"/>
                <a:gd name="connsiteY186" fmla="*/ 490724 h 1160647"/>
                <a:gd name="connsiteX187" fmla="*/ 1076426 w 3032161"/>
                <a:gd name="connsiteY187" fmla="*/ 490724 h 1160647"/>
                <a:gd name="connsiteX188" fmla="*/ 1092387 w 3032161"/>
                <a:gd name="connsiteY188" fmla="*/ 490724 h 1160647"/>
                <a:gd name="connsiteX189" fmla="*/ 1092387 w 3032161"/>
                <a:gd name="connsiteY189" fmla="*/ 491805 h 1160647"/>
                <a:gd name="connsiteX190" fmla="*/ 1092387 w 3032161"/>
                <a:gd name="connsiteY190" fmla="*/ 499371 h 1160647"/>
                <a:gd name="connsiteX191" fmla="*/ 1122787 w 3032161"/>
                <a:gd name="connsiteY191" fmla="*/ 499371 h 1160647"/>
                <a:gd name="connsiteX192" fmla="*/ 1122787 w 3032161"/>
                <a:gd name="connsiteY192" fmla="*/ 500992 h 1160647"/>
                <a:gd name="connsiteX193" fmla="*/ 1122787 w 3032161"/>
                <a:gd name="connsiteY193" fmla="*/ 512342 h 1160647"/>
                <a:gd name="connsiteX194" fmla="*/ 1149134 w 3032161"/>
                <a:gd name="connsiteY194" fmla="*/ 512342 h 1160647"/>
                <a:gd name="connsiteX195" fmla="*/ 1149134 w 3032161"/>
                <a:gd name="connsiteY195" fmla="*/ 542606 h 1160647"/>
                <a:gd name="connsiteX196" fmla="*/ 1149894 w 3032161"/>
                <a:gd name="connsiteY196" fmla="*/ 542606 h 1160647"/>
                <a:gd name="connsiteX197" fmla="*/ 1155214 w 3032161"/>
                <a:gd name="connsiteY197" fmla="*/ 542606 h 1160647"/>
                <a:gd name="connsiteX198" fmla="*/ 1155214 w 3032161"/>
                <a:gd name="connsiteY198" fmla="*/ 543687 h 1160647"/>
                <a:gd name="connsiteX199" fmla="*/ 1155214 w 3032161"/>
                <a:gd name="connsiteY199" fmla="*/ 551254 h 1160647"/>
                <a:gd name="connsiteX200" fmla="*/ 1159268 w 3032161"/>
                <a:gd name="connsiteY200" fmla="*/ 581518 h 1160647"/>
                <a:gd name="connsiteX201" fmla="*/ 1160028 w 3032161"/>
                <a:gd name="connsiteY201" fmla="*/ 581518 h 1160647"/>
                <a:gd name="connsiteX202" fmla="*/ 1165348 w 3032161"/>
                <a:gd name="connsiteY202" fmla="*/ 581518 h 1160647"/>
                <a:gd name="connsiteX203" fmla="*/ 1165348 w 3032161"/>
                <a:gd name="connsiteY203" fmla="*/ 582329 h 1160647"/>
                <a:gd name="connsiteX204" fmla="*/ 1165348 w 3032161"/>
                <a:gd name="connsiteY204" fmla="*/ 588004 h 1160647"/>
                <a:gd name="connsiteX205" fmla="*/ 1166361 w 3032161"/>
                <a:gd name="connsiteY205" fmla="*/ 588004 h 1160647"/>
                <a:gd name="connsiteX206" fmla="*/ 1173454 w 3032161"/>
                <a:gd name="connsiteY206" fmla="*/ 588004 h 1160647"/>
                <a:gd name="connsiteX207" fmla="*/ 1173454 w 3032161"/>
                <a:gd name="connsiteY207" fmla="*/ 618269 h 1160647"/>
                <a:gd name="connsiteX208" fmla="*/ 1175481 w 3032161"/>
                <a:gd name="connsiteY208" fmla="*/ 618269 h 1160647"/>
                <a:gd name="connsiteX209" fmla="*/ 1189668 w 3032161"/>
                <a:gd name="connsiteY209" fmla="*/ 618269 h 1160647"/>
                <a:gd name="connsiteX210" fmla="*/ 1189668 w 3032161"/>
                <a:gd name="connsiteY210" fmla="*/ 642048 h 1160647"/>
                <a:gd name="connsiteX211" fmla="*/ 1191695 w 3032161"/>
                <a:gd name="connsiteY211" fmla="*/ 643669 h 1160647"/>
                <a:gd name="connsiteX212" fmla="*/ 1191695 w 3032161"/>
                <a:gd name="connsiteY212" fmla="*/ 655019 h 1160647"/>
                <a:gd name="connsiteX213" fmla="*/ 1192455 w 3032161"/>
                <a:gd name="connsiteY213" fmla="*/ 655019 h 1160647"/>
                <a:gd name="connsiteX214" fmla="*/ 1197775 w 3032161"/>
                <a:gd name="connsiteY214" fmla="*/ 655019 h 1160647"/>
                <a:gd name="connsiteX215" fmla="*/ 1197775 w 3032161"/>
                <a:gd name="connsiteY215" fmla="*/ 678798 h 1160647"/>
                <a:gd name="connsiteX216" fmla="*/ 1199041 w 3032161"/>
                <a:gd name="connsiteY216" fmla="*/ 678798 h 1160647"/>
                <a:gd name="connsiteX217" fmla="*/ 1207908 w 3032161"/>
                <a:gd name="connsiteY217" fmla="*/ 678798 h 1160647"/>
                <a:gd name="connsiteX218" fmla="*/ 1209935 w 3032161"/>
                <a:gd name="connsiteY218" fmla="*/ 682852 h 1160647"/>
                <a:gd name="connsiteX219" fmla="*/ 1209935 w 3032161"/>
                <a:gd name="connsiteY219" fmla="*/ 696093 h 1160647"/>
                <a:gd name="connsiteX220" fmla="*/ 1211455 w 3032161"/>
                <a:gd name="connsiteY220" fmla="*/ 694201 h 1160647"/>
                <a:gd name="connsiteX221" fmla="*/ 1222095 w 3032161"/>
                <a:gd name="connsiteY221" fmla="*/ 680960 h 1160647"/>
                <a:gd name="connsiteX222" fmla="*/ 1250469 w 3032161"/>
                <a:gd name="connsiteY222" fmla="*/ 680960 h 1160647"/>
                <a:gd name="connsiteX223" fmla="*/ 1250469 w 3032161"/>
                <a:gd name="connsiteY223" fmla="*/ 767431 h 1160647"/>
                <a:gd name="connsiteX224" fmla="*/ 1251229 w 3032161"/>
                <a:gd name="connsiteY224" fmla="*/ 767431 h 1160647"/>
                <a:gd name="connsiteX225" fmla="*/ 1256549 w 3032161"/>
                <a:gd name="connsiteY225" fmla="*/ 767431 h 1160647"/>
                <a:gd name="connsiteX226" fmla="*/ 1257309 w 3032161"/>
                <a:gd name="connsiteY226" fmla="*/ 766080 h 1160647"/>
                <a:gd name="connsiteX227" fmla="*/ 1262629 w 3032161"/>
                <a:gd name="connsiteY227" fmla="*/ 756622 h 1160647"/>
                <a:gd name="connsiteX228" fmla="*/ 1262629 w 3032161"/>
                <a:gd name="connsiteY228" fmla="*/ 758514 h 1160647"/>
                <a:gd name="connsiteX229" fmla="*/ 1262629 w 3032161"/>
                <a:gd name="connsiteY229" fmla="*/ 771755 h 1160647"/>
                <a:gd name="connsiteX230" fmla="*/ 1266682 w 3032161"/>
                <a:gd name="connsiteY230" fmla="*/ 726358 h 1160647"/>
                <a:gd name="connsiteX231" fmla="*/ 1267442 w 3032161"/>
                <a:gd name="connsiteY231" fmla="*/ 726358 h 1160647"/>
                <a:gd name="connsiteX232" fmla="*/ 1272762 w 3032161"/>
                <a:gd name="connsiteY232" fmla="*/ 726358 h 1160647"/>
                <a:gd name="connsiteX233" fmla="*/ 1272762 w 3032161"/>
                <a:gd name="connsiteY233" fmla="*/ 661504 h 1160647"/>
                <a:gd name="connsiteX234" fmla="*/ 1273776 w 3032161"/>
                <a:gd name="connsiteY234" fmla="*/ 661504 h 1160647"/>
                <a:gd name="connsiteX235" fmla="*/ 1280869 w 3032161"/>
                <a:gd name="connsiteY235" fmla="*/ 661504 h 1160647"/>
                <a:gd name="connsiteX236" fmla="*/ 1293029 w 3032161"/>
                <a:gd name="connsiteY236" fmla="*/ 618269 h 1160647"/>
                <a:gd name="connsiteX237" fmla="*/ 1294296 w 3032161"/>
                <a:gd name="connsiteY237" fmla="*/ 618269 h 1160647"/>
                <a:gd name="connsiteX238" fmla="*/ 1303163 w 3032161"/>
                <a:gd name="connsiteY238" fmla="*/ 618269 h 1160647"/>
                <a:gd name="connsiteX239" fmla="*/ 1313296 w 3032161"/>
                <a:gd name="connsiteY239" fmla="*/ 661504 h 1160647"/>
                <a:gd name="connsiteX240" fmla="*/ 1314309 w 3032161"/>
                <a:gd name="connsiteY240" fmla="*/ 661504 h 1160647"/>
                <a:gd name="connsiteX241" fmla="*/ 1321403 w 3032161"/>
                <a:gd name="connsiteY241" fmla="*/ 661504 h 1160647"/>
                <a:gd name="connsiteX242" fmla="*/ 1321403 w 3032161"/>
                <a:gd name="connsiteY242" fmla="*/ 700416 h 1160647"/>
                <a:gd name="connsiteX243" fmla="*/ 1323176 w 3032161"/>
                <a:gd name="connsiteY243" fmla="*/ 700416 h 1160647"/>
                <a:gd name="connsiteX244" fmla="*/ 1335590 w 3032161"/>
                <a:gd name="connsiteY244" fmla="*/ 700416 h 1160647"/>
                <a:gd name="connsiteX245" fmla="*/ 1335590 w 3032161"/>
                <a:gd name="connsiteY245" fmla="*/ 702578 h 1160647"/>
                <a:gd name="connsiteX246" fmla="*/ 1335590 w 3032161"/>
                <a:gd name="connsiteY246" fmla="*/ 717710 h 1160647"/>
                <a:gd name="connsiteX247" fmla="*/ 1339643 w 3032161"/>
                <a:gd name="connsiteY247" fmla="*/ 715549 h 1160647"/>
                <a:gd name="connsiteX248" fmla="*/ 1339643 w 3032161"/>
                <a:gd name="connsiteY248" fmla="*/ 700416 h 1160647"/>
                <a:gd name="connsiteX249" fmla="*/ 1341163 w 3032161"/>
                <a:gd name="connsiteY249" fmla="*/ 700416 h 1160647"/>
                <a:gd name="connsiteX250" fmla="*/ 1351803 w 3032161"/>
                <a:gd name="connsiteY250" fmla="*/ 700416 h 1160647"/>
                <a:gd name="connsiteX251" fmla="*/ 1351803 w 3032161"/>
                <a:gd name="connsiteY251" fmla="*/ 702037 h 1160647"/>
                <a:gd name="connsiteX252" fmla="*/ 1351803 w 3032161"/>
                <a:gd name="connsiteY252" fmla="*/ 713387 h 1160647"/>
                <a:gd name="connsiteX253" fmla="*/ 1382204 w 3032161"/>
                <a:gd name="connsiteY253" fmla="*/ 713387 h 1160647"/>
                <a:gd name="connsiteX254" fmla="*/ 1382204 w 3032161"/>
                <a:gd name="connsiteY254" fmla="*/ 676637 h 1160647"/>
                <a:gd name="connsiteX255" fmla="*/ 1383470 w 3032161"/>
                <a:gd name="connsiteY255" fmla="*/ 676637 h 1160647"/>
                <a:gd name="connsiteX256" fmla="*/ 1392337 w 3032161"/>
                <a:gd name="connsiteY256" fmla="*/ 676637 h 1160647"/>
                <a:gd name="connsiteX257" fmla="*/ 1392337 w 3032161"/>
                <a:gd name="connsiteY257" fmla="*/ 698254 h 1160647"/>
                <a:gd name="connsiteX258" fmla="*/ 1394364 w 3032161"/>
                <a:gd name="connsiteY258" fmla="*/ 665828 h 1160647"/>
                <a:gd name="connsiteX259" fmla="*/ 1416657 w 3032161"/>
                <a:gd name="connsiteY259" fmla="*/ 665828 h 1160647"/>
                <a:gd name="connsiteX260" fmla="*/ 1416657 w 3032161"/>
                <a:gd name="connsiteY260" fmla="*/ 664206 h 1160647"/>
                <a:gd name="connsiteX261" fmla="*/ 1416657 w 3032161"/>
                <a:gd name="connsiteY261" fmla="*/ 652857 h 1160647"/>
                <a:gd name="connsiteX262" fmla="*/ 1417417 w 3032161"/>
                <a:gd name="connsiteY262" fmla="*/ 652857 h 1160647"/>
                <a:gd name="connsiteX263" fmla="*/ 1422737 w 3032161"/>
                <a:gd name="connsiteY263" fmla="*/ 652857 h 1160647"/>
                <a:gd name="connsiteX264" fmla="*/ 1422737 w 3032161"/>
                <a:gd name="connsiteY264" fmla="*/ 650966 h 1160647"/>
                <a:gd name="connsiteX265" fmla="*/ 1422737 w 3032161"/>
                <a:gd name="connsiteY265" fmla="*/ 637725 h 1160647"/>
                <a:gd name="connsiteX266" fmla="*/ 1426791 w 3032161"/>
                <a:gd name="connsiteY266" fmla="*/ 644210 h 1160647"/>
                <a:gd name="connsiteX267" fmla="*/ 1429071 w 3032161"/>
                <a:gd name="connsiteY267" fmla="*/ 644210 h 1160647"/>
                <a:gd name="connsiteX268" fmla="*/ 1445031 w 3032161"/>
                <a:gd name="connsiteY268" fmla="*/ 644210 h 1160647"/>
                <a:gd name="connsiteX269" fmla="*/ 1445031 w 3032161"/>
                <a:gd name="connsiteY269" fmla="*/ 643399 h 1160647"/>
                <a:gd name="connsiteX270" fmla="*/ 1445031 w 3032161"/>
                <a:gd name="connsiteY270" fmla="*/ 637725 h 1160647"/>
                <a:gd name="connsiteX271" fmla="*/ 1445791 w 3032161"/>
                <a:gd name="connsiteY271" fmla="*/ 637725 h 1160647"/>
                <a:gd name="connsiteX272" fmla="*/ 1451111 w 3032161"/>
                <a:gd name="connsiteY272" fmla="*/ 637725 h 1160647"/>
                <a:gd name="connsiteX273" fmla="*/ 1451111 w 3032161"/>
                <a:gd name="connsiteY273" fmla="*/ 639076 h 1160647"/>
                <a:gd name="connsiteX274" fmla="*/ 1451111 w 3032161"/>
                <a:gd name="connsiteY274" fmla="*/ 648534 h 1160647"/>
                <a:gd name="connsiteX275" fmla="*/ 1489618 w 3032161"/>
                <a:gd name="connsiteY275" fmla="*/ 648534 h 1160647"/>
                <a:gd name="connsiteX276" fmla="*/ 1489618 w 3032161"/>
                <a:gd name="connsiteY276" fmla="*/ 786887 h 1160647"/>
                <a:gd name="connsiteX277" fmla="*/ 1491138 w 3032161"/>
                <a:gd name="connsiteY277" fmla="*/ 786887 h 1160647"/>
                <a:gd name="connsiteX278" fmla="*/ 1501778 w 3032161"/>
                <a:gd name="connsiteY278" fmla="*/ 786887 h 1160647"/>
                <a:gd name="connsiteX279" fmla="*/ 1501778 w 3032161"/>
                <a:gd name="connsiteY279" fmla="*/ 773917 h 1160647"/>
                <a:gd name="connsiteX280" fmla="*/ 1505832 w 3032161"/>
                <a:gd name="connsiteY280" fmla="*/ 773917 h 1160647"/>
                <a:gd name="connsiteX281" fmla="*/ 1505832 w 3032161"/>
                <a:gd name="connsiteY281" fmla="*/ 786887 h 1160647"/>
                <a:gd name="connsiteX282" fmla="*/ 1536232 w 3032161"/>
                <a:gd name="connsiteY282" fmla="*/ 786887 h 1160647"/>
                <a:gd name="connsiteX283" fmla="*/ 1536232 w 3032161"/>
                <a:gd name="connsiteY283" fmla="*/ 756622 h 1160647"/>
                <a:gd name="connsiteX284" fmla="*/ 1548392 w 3032161"/>
                <a:gd name="connsiteY284" fmla="*/ 756622 h 1160647"/>
                <a:gd name="connsiteX285" fmla="*/ 1560552 w 3032161"/>
                <a:gd name="connsiteY285" fmla="*/ 754461 h 1160647"/>
                <a:gd name="connsiteX286" fmla="*/ 1564606 w 3032161"/>
                <a:gd name="connsiteY286" fmla="*/ 756622 h 1160647"/>
                <a:gd name="connsiteX287" fmla="*/ 1574739 w 3032161"/>
                <a:gd name="connsiteY287" fmla="*/ 756622 h 1160647"/>
                <a:gd name="connsiteX288" fmla="*/ 1574739 w 3032161"/>
                <a:gd name="connsiteY288" fmla="*/ 786887 h 1160647"/>
                <a:gd name="connsiteX289" fmla="*/ 1582846 w 3032161"/>
                <a:gd name="connsiteY289" fmla="*/ 786887 h 1160647"/>
                <a:gd name="connsiteX290" fmla="*/ 1582846 w 3032161"/>
                <a:gd name="connsiteY290" fmla="*/ 804182 h 1160647"/>
                <a:gd name="connsiteX291" fmla="*/ 1592182 w 3032161"/>
                <a:gd name="connsiteY291" fmla="*/ 805087 h 1160647"/>
                <a:gd name="connsiteX292" fmla="*/ 1605140 w 3032161"/>
                <a:gd name="connsiteY292" fmla="*/ 805087 h 1160647"/>
                <a:gd name="connsiteX293" fmla="*/ 1605140 w 3032161"/>
                <a:gd name="connsiteY293" fmla="*/ 789049 h 1160647"/>
                <a:gd name="connsiteX294" fmla="*/ 1673096 w 3032161"/>
                <a:gd name="connsiteY294" fmla="*/ 789049 h 1160647"/>
                <a:gd name="connsiteX295" fmla="*/ 1673096 w 3032161"/>
                <a:gd name="connsiteY295" fmla="*/ 703796 h 1160647"/>
                <a:gd name="connsiteX296" fmla="*/ 1745104 w 3032161"/>
                <a:gd name="connsiteY296" fmla="*/ 703796 h 1160647"/>
                <a:gd name="connsiteX297" fmla="*/ 1745104 w 3032161"/>
                <a:gd name="connsiteY297" fmla="*/ 782564 h 1160647"/>
                <a:gd name="connsiteX298" fmla="*/ 1747008 w 3032161"/>
                <a:gd name="connsiteY298" fmla="*/ 782564 h 1160647"/>
                <a:gd name="connsiteX299" fmla="*/ 1748250 w 3032161"/>
                <a:gd name="connsiteY299" fmla="*/ 805087 h 1160647"/>
                <a:gd name="connsiteX300" fmla="*/ 1757926 w 3032161"/>
                <a:gd name="connsiteY300" fmla="*/ 805087 h 1160647"/>
                <a:gd name="connsiteX301" fmla="*/ 1759168 w 3032161"/>
                <a:gd name="connsiteY301" fmla="*/ 782564 h 1160647"/>
                <a:gd name="connsiteX302" fmla="*/ 1765248 w 3032161"/>
                <a:gd name="connsiteY302" fmla="*/ 782564 h 1160647"/>
                <a:gd name="connsiteX303" fmla="*/ 1766490 w 3032161"/>
                <a:gd name="connsiteY303" fmla="*/ 805087 h 1160647"/>
                <a:gd name="connsiteX304" fmla="*/ 1817112 w 3032161"/>
                <a:gd name="connsiteY304" fmla="*/ 805087 h 1160647"/>
                <a:gd name="connsiteX305" fmla="*/ 1817112 w 3032161"/>
                <a:gd name="connsiteY305" fmla="*/ 642059 h 1160647"/>
                <a:gd name="connsiteX306" fmla="*/ 2014439 w 3032161"/>
                <a:gd name="connsiteY306" fmla="*/ 642059 h 1160647"/>
                <a:gd name="connsiteX307" fmla="*/ 2014439 w 3032161"/>
                <a:gd name="connsiteY307" fmla="*/ 805087 h 1160647"/>
                <a:gd name="connsiteX308" fmla="*/ 2033136 w 3032161"/>
                <a:gd name="connsiteY308" fmla="*/ 805087 h 1160647"/>
                <a:gd name="connsiteX309" fmla="*/ 2033136 w 3032161"/>
                <a:gd name="connsiteY309" fmla="*/ 722394 h 1160647"/>
                <a:gd name="connsiteX310" fmla="*/ 2128256 w 3032161"/>
                <a:gd name="connsiteY310" fmla="*/ 722394 h 1160647"/>
                <a:gd name="connsiteX311" fmla="*/ 2140186 w 3032161"/>
                <a:gd name="connsiteY311" fmla="*/ 404253 h 1160647"/>
                <a:gd name="connsiteX312" fmla="*/ 2128026 w 3032161"/>
                <a:gd name="connsiteY312" fmla="*/ 382635 h 1160647"/>
                <a:gd name="connsiteX313" fmla="*/ 2121946 w 3032161"/>
                <a:gd name="connsiteY313" fmla="*/ 378311 h 1160647"/>
                <a:gd name="connsiteX314" fmla="*/ 2130053 w 3032161"/>
                <a:gd name="connsiteY314" fmla="*/ 354532 h 1160647"/>
                <a:gd name="connsiteX315" fmla="*/ 2130053 w 3032161"/>
                <a:gd name="connsiteY315" fmla="*/ 337238 h 1160647"/>
                <a:gd name="connsiteX316" fmla="*/ 2144240 w 3032161"/>
                <a:gd name="connsiteY316" fmla="*/ 337238 h 1160647"/>
                <a:gd name="connsiteX317" fmla="*/ 2144240 w 3032161"/>
                <a:gd name="connsiteY317" fmla="*/ 315620 h 1160647"/>
                <a:gd name="connsiteX318" fmla="*/ 2146266 w 3032161"/>
                <a:gd name="connsiteY318" fmla="*/ 311296 h 1160647"/>
                <a:gd name="connsiteX319" fmla="*/ 2146266 w 3032161"/>
                <a:gd name="connsiteY319" fmla="*/ 233472 h 1160647"/>
                <a:gd name="connsiteX320" fmla="*/ 2144240 w 3032161"/>
                <a:gd name="connsiteY320" fmla="*/ 226987 h 1160647"/>
                <a:gd name="connsiteX321" fmla="*/ 2150320 w 3032161"/>
                <a:gd name="connsiteY321" fmla="*/ 220501 h 1160647"/>
                <a:gd name="connsiteX322" fmla="*/ 2150320 w 3032161"/>
                <a:gd name="connsiteY322" fmla="*/ 162133 h 1160647"/>
                <a:gd name="connsiteX323" fmla="*/ 2152346 w 3032161"/>
                <a:gd name="connsiteY323" fmla="*/ 157810 h 1160647"/>
                <a:gd name="connsiteX324" fmla="*/ 2152346 w 3032161"/>
                <a:gd name="connsiteY324" fmla="*/ 101604 h 1160647"/>
                <a:gd name="connsiteX325" fmla="*/ 2154373 w 3032161"/>
                <a:gd name="connsiteY325" fmla="*/ 82148 h 1160647"/>
                <a:gd name="connsiteX326" fmla="*/ 2158427 w 3032161"/>
                <a:gd name="connsiteY326" fmla="*/ 99442 h 1160647"/>
                <a:gd name="connsiteX327" fmla="*/ 2160453 w 3032161"/>
                <a:gd name="connsiteY327" fmla="*/ 157810 h 1160647"/>
                <a:gd name="connsiteX328" fmla="*/ 2162480 w 3032161"/>
                <a:gd name="connsiteY328" fmla="*/ 220501 h 1160647"/>
                <a:gd name="connsiteX329" fmla="*/ 2168560 w 3032161"/>
                <a:gd name="connsiteY329" fmla="*/ 226987 h 1160647"/>
                <a:gd name="connsiteX330" fmla="*/ 2166533 w 3032161"/>
                <a:gd name="connsiteY330" fmla="*/ 233472 h 1160647"/>
                <a:gd name="connsiteX331" fmla="*/ 2166533 w 3032161"/>
                <a:gd name="connsiteY331" fmla="*/ 311296 h 1160647"/>
                <a:gd name="connsiteX332" fmla="*/ 2168560 w 3032161"/>
                <a:gd name="connsiteY332" fmla="*/ 315620 h 1160647"/>
                <a:gd name="connsiteX333" fmla="*/ 2168560 w 3032161"/>
                <a:gd name="connsiteY333" fmla="*/ 337238 h 1160647"/>
                <a:gd name="connsiteX334" fmla="*/ 2182747 w 3032161"/>
                <a:gd name="connsiteY334" fmla="*/ 337238 h 1160647"/>
                <a:gd name="connsiteX335" fmla="*/ 2182747 w 3032161"/>
                <a:gd name="connsiteY335" fmla="*/ 354532 h 1160647"/>
                <a:gd name="connsiteX336" fmla="*/ 2190854 w 3032161"/>
                <a:gd name="connsiteY336" fmla="*/ 378311 h 1160647"/>
                <a:gd name="connsiteX337" fmla="*/ 2184774 w 3032161"/>
                <a:gd name="connsiteY337" fmla="*/ 382635 h 1160647"/>
                <a:gd name="connsiteX338" fmla="*/ 2172613 w 3032161"/>
                <a:gd name="connsiteY338" fmla="*/ 404253 h 1160647"/>
                <a:gd name="connsiteX339" fmla="*/ 2180720 w 3032161"/>
                <a:gd name="connsiteY339" fmla="*/ 657181 h 1160647"/>
                <a:gd name="connsiteX340" fmla="*/ 2245574 w 3032161"/>
                <a:gd name="connsiteY340" fmla="*/ 657181 h 1160647"/>
                <a:gd name="connsiteX341" fmla="*/ 2245574 w 3032161"/>
                <a:gd name="connsiteY341" fmla="*/ 732843 h 1160647"/>
                <a:gd name="connsiteX342" fmla="*/ 2253681 w 3032161"/>
                <a:gd name="connsiteY342" fmla="*/ 732843 h 1160647"/>
                <a:gd name="connsiteX343" fmla="*/ 2255708 w 3032161"/>
                <a:gd name="connsiteY343" fmla="*/ 726358 h 1160647"/>
                <a:gd name="connsiteX344" fmla="*/ 2261788 w 3032161"/>
                <a:gd name="connsiteY344" fmla="*/ 726358 h 1160647"/>
                <a:gd name="connsiteX345" fmla="*/ 2263815 w 3032161"/>
                <a:gd name="connsiteY345" fmla="*/ 735005 h 1160647"/>
                <a:gd name="connsiteX346" fmla="*/ 2275975 w 3032161"/>
                <a:gd name="connsiteY346" fmla="*/ 735005 h 1160647"/>
                <a:gd name="connsiteX347" fmla="*/ 2275975 w 3032161"/>
                <a:gd name="connsiteY347" fmla="*/ 728519 h 1160647"/>
                <a:gd name="connsiteX348" fmla="*/ 2298268 w 3032161"/>
                <a:gd name="connsiteY348" fmla="*/ 728519 h 1160647"/>
                <a:gd name="connsiteX349" fmla="*/ 2298268 w 3032161"/>
                <a:gd name="connsiteY349" fmla="*/ 735005 h 1160647"/>
                <a:gd name="connsiteX350" fmla="*/ 2318535 w 3032161"/>
                <a:gd name="connsiteY350" fmla="*/ 735005 h 1160647"/>
                <a:gd name="connsiteX351" fmla="*/ 2318535 w 3032161"/>
                <a:gd name="connsiteY351" fmla="*/ 780402 h 1160647"/>
                <a:gd name="connsiteX352" fmla="*/ 2332722 w 3032161"/>
                <a:gd name="connsiteY352" fmla="*/ 780402 h 1160647"/>
                <a:gd name="connsiteX353" fmla="*/ 2332722 w 3032161"/>
                <a:gd name="connsiteY353" fmla="*/ 767431 h 1160647"/>
                <a:gd name="connsiteX354" fmla="*/ 2348936 w 3032161"/>
                <a:gd name="connsiteY354" fmla="*/ 767431 h 1160647"/>
                <a:gd name="connsiteX355" fmla="*/ 2348936 w 3032161"/>
                <a:gd name="connsiteY355" fmla="*/ 588004 h 1160647"/>
                <a:gd name="connsiteX356" fmla="*/ 2355016 w 3032161"/>
                <a:gd name="connsiteY356" fmla="*/ 581518 h 1160647"/>
                <a:gd name="connsiteX357" fmla="*/ 2427977 w 3032161"/>
                <a:gd name="connsiteY357" fmla="*/ 581518 h 1160647"/>
                <a:gd name="connsiteX358" fmla="*/ 2427977 w 3032161"/>
                <a:gd name="connsiteY358" fmla="*/ 590166 h 1160647"/>
                <a:gd name="connsiteX359" fmla="*/ 2438110 w 3032161"/>
                <a:gd name="connsiteY359" fmla="*/ 590166 h 1160647"/>
                <a:gd name="connsiteX360" fmla="*/ 2438110 w 3032161"/>
                <a:gd name="connsiteY360" fmla="*/ 704740 h 1160647"/>
                <a:gd name="connsiteX361" fmla="*/ 2460404 w 3032161"/>
                <a:gd name="connsiteY361" fmla="*/ 704740 h 1160647"/>
                <a:gd name="connsiteX362" fmla="*/ 2460404 w 3032161"/>
                <a:gd name="connsiteY362" fmla="*/ 637725 h 1160647"/>
                <a:gd name="connsiteX363" fmla="*/ 2486751 w 3032161"/>
                <a:gd name="connsiteY363" fmla="*/ 637725 h 1160647"/>
                <a:gd name="connsiteX364" fmla="*/ 2490804 w 3032161"/>
                <a:gd name="connsiteY364" fmla="*/ 633401 h 1160647"/>
                <a:gd name="connsiteX365" fmla="*/ 2498911 w 3032161"/>
                <a:gd name="connsiteY365" fmla="*/ 633401 h 1160647"/>
                <a:gd name="connsiteX366" fmla="*/ 2502964 w 3032161"/>
                <a:gd name="connsiteY366" fmla="*/ 637725 h 1160647"/>
                <a:gd name="connsiteX367" fmla="*/ 2525258 w 3032161"/>
                <a:gd name="connsiteY367" fmla="*/ 637725 h 1160647"/>
                <a:gd name="connsiteX368" fmla="*/ 2525258 w 3032161"/>
                <a:gd name="connsiteY368" fmla="*/ 520989 h 1160647"/>
                <a:gd name="connsiteX369" fmla="*/ 2582005 w 3032161"/>
                <a:gd name="connsiteY369" fmla="*/ 510180 h 1160647"/>
                <a:gd name="connsiteX370" fmla="*/ 2582005 w 3032161"/>
                <a:gd name="connsiteY370" fmla="*/ 511261 h 1160647"/>
                <a:gd name="connsiteX371" fmla="*/ 2582005 w 3032161"/>
                <a:gd name="connsiteY371" fmla="*/ 518827 h 1160647"/>
                <a:gd name="connsiteX372" fmla="*/ 2608352 w 3032161"/>
                <a:gd name="connsiteY372" fmla="*/ 518827 h 1160647"/>
                <a:gd name="connsiteX373" fmla="*/ 2608352 w 3032161"/>
                <a:gd name="connsiteY373" fmla="*/ 773917 h 1160647"/>
                <a:gd name="connsiteX374" fmla="*/ 2630646 w 3032161"/>
                <a:gd name="connsiteY374" fmla="*/ 773917 h 1160647"/>
                <a:gd name="connsiteX375" fmla="*/ 2630646 w 3032161"/>
                <a:gd name="connsiteY375" fmla="*/ 769593 h 1160647"/>
                <a:gd name="connsiteX376" fmla="*/ 2642806 w 3032161"/>
                <a:gd name="connsiteY376" fmla="*/ 769593 h 1160647"/>
                <a:gd name="connsiteX377" fmla="*/ 2642806 w 3032161"/>
                <a:gd name="connsiteY377" fmla="*/ 773917 h 1160647"/>
                <a:gd name="connsiteX378" fmla="*/ 2667126 w 3032161"/>
                <a:gd name="connsiteY378" fmla="*/ 773917 h 1160647"/>
                <a:gd name="connsiteX379" fmla="*/ 2667126 w 3032161"/>
                <a:gd name="connsiteY379" fmla="*/ 760946 h 1160647"/>
                <a:gd name="connsiteX380" fmla="*/ 2695500 w 3032161"/>
                <a:gd name="connsiteY380" fmla="*/ 760946 h 1160647"/>
                <a:gd name="connsiteX381" fmla="*/ 2707660 w 3032161"/>
                <a:gd name="connsiteY381" fmla="*/ 756622 h 1160647"/>
                <a:gd name="connsiteX382" fmla="*/ 2727927 w 3032161"/>
                <a:gd name="connsiteY382" fmla="*/ 760946 h 1160647"/>
                <a:gd name="connsiteX383" fmla="*/ 2727927 w 3032161"/>
                <a:gd name="connsiteY383" fmla="*/ 743652 h 1160647"/>
                <a:gd name="connsiteX384" fmla="*/ 2736034 w 3032161"/>
                <a:gd name="connsiteY384" fmla="*/ 743652 h 1160647"/>
                <a:gd name="connsiteX385" fmla="*/ 2736034 w 3032161"/>
                <a:gd name="connsiteY385" fmla="*/ 730681 h 1160647"/>
                <a:gd name="connsiteX386" fmla="*/ 2792781 w 3032161"/>
                <a:gd name="connsiteY386" fmla="*/ 730681 h 1160647"/>
                <a:gd name="connsiteX387" fmla="*/ 2792781 w 3032161"/>
                <a:gd name="connsiteY387" fmla="*/ 700416 h 1160647"/>
                <a:gd name="connsiteX388" fmla="*/ 2811021 w 3032161"/>
                <a:gd name="connsiteY388" fmla="*/ 700416 h 1160647"/>
                <a:gd name="connsiteX389" fmla="*/ 2811021 w 3032161"/>
                <a:gd name="connsiteY389" fmla="*/ 693931 h 1160647"/>
                <a:gd name="connsiteX390" fmla="*/ 2823181 w 3032161"/>
                <a:gd name="connsiteY390" fmla="*/ 693931 h 1160647"/>
                <a:gd name="connsiteX391" fmla="*/ 2823181 w 3032161"/>
                <a:gd name="connsiteY391" fmla="*/ 700416 h 1160647"/>
                <a:gd name="connsiteX392" fmla="*/ 2839395 w 3032161"/>
                <a:gd name="connsiteY392" fmla="*/ 700416 h 1160647"/>
                <a:gd name="connsiteX393" fmla="*/ 2839395 w 3032161"/>
                <a:gd name="connsiteY393" fmla="*/ 750137 h 1160647"/>
                <a:gd name="connsiteX394" fmla="*/ 2871822 w 3032161"/>
                <a:gd name="connsiteY394" fmla="*/ 750137 h 1160647"/>
                <a:gd name="connsiteX395" fmla="*/ 2871822 w 3032161"/>
                <a:gd name="connsiteY395" fmla="*/ 724196 h 1160647"/>
                <a:gd name="connsiteX396" fmla="*/ 2910329 w 3032161"/>
                <a:gd name="connsiteY396" fmla="*/ 724196 h 1160647"/>
                <a:gd name="connsiteX397" fmla="*/ 2910329 w 3032161"/>
                <a:gd name="connsiteY397" fmla="*/ 693931 h 1160647"/>
                <a:gd name="connsiteX398" fmla="*/ 2958970 w 3032161"/>
                <a:gd name="connsiteY398" fmla="*/ 693931 h 1160647"/>
                <a:gd name="connsiteX399" fmla="*/ 2958970 w 3032161"/>
                <a:gd name="connsiteY399" fmla="*/ 805087 h 1160647"/>
                <a:gd name="connsiteX400" fmla="*/ 2958970 w 3032161"/>
                <a:gd name="connsiteY400" fmla="*/ 818866 h 1160647"/>
                <a:gd name="connsiteX401" fmla="*/ 3031519 w 3032161"/>
                <a:gd name="connsiteY401" fmla="*/ 818866 h 1160647"/>
                <a:gd name="connsiteX402" fmla="*/ 3031520 w 3032161"/>
                <a:gd name="connsiteY402" fmla="*/ 1160647 h 1160647"/>
                <a:gd name="connsiteX403" fmla="*/ 2054 w 3032161"/>
                <a:gd name="connsiteY403" fmla="*/ 1158314 h 1160647"/>
                <a:gd name="connsiteX404" fmla="*/ 0 w 3032161"/>
                <a:gd name="connsiteY404" fmla="*/ 724196 h 1160647"/>
                <a:gd name="connsiteX405" fmla="*/ 20267 w 3032161"/>
                <a:gd name="connsiteY405" fmla="*/ 724196 h 1160647"/>
                <a:gd name="connsiteX406" fmla="*/ 20774 w 3032161"/>
                <a:gd name="connsiteY406" fmla="*/ 723115 h 1160647"/>
                <a:gd name="connsiteX407" fmla="*/ 24320 w 3032161"/>
                <a:gd name="connsiteY407" fmla="*/ 715549 h 1160647"/>
                <a:gd name="connsiteX408" fmla="*/ 26094 w 3032161"/>
                <a:gd name="connsiteY408" fmla="*/ 715819 h 1160647"/>
                <a:gd name="connsiteX409" fmla="*/ 38507 w 3032161"/>
                <a:gd name="connsiteY409" fmla="*/ 717710 h 1160647"/>
                <a:gd name="connsiteX410" fmla="*/ 39014 w 3032161"/>
                <a:gd name="connsiteY410" fmla="*/ 719062 h 1160647"/>
                <a:gd name="connsiteX411" fmla="*/ 42560 w 3032161"/>
                <a:gd name="connsiteY411" fmla="*/ 728519 h 1160647"/>
                <a:gd name="connsiteX412" fmla="*/ 68907 w 3032161"/>
                <a:gd name="connsiteY412" fmla="*/ 730681 h 1160647"/>
                <a:gd name="connsiteX413" fmla="*/ 68907 w 3032161"/>
                <a:gd name="connsiteY413" fmla="*/ 607460 h 1160647"/>
                <a:gd name="connsiteX414" fmla="*/ 70934 w 3032161"/>
                <a:gd name="connsiteY414" fmla="*/ 607460 h 1160647"/>
                <a:gd name="connsiteX415" fmla="*/ 85121 w 3032161"/>
                <a:gd name="connsiteY415" fmla="*/ 607460 h 1160647"/>
                <a:gd name="connsiteX416" fmla="*/ 85121 w 3032161"/>
                <a:gd name="connsiteY416" fmla="*/ 471268 h 1160647"/>
                <a:gd name="connsiteX417" fmla="*/ 86894 w 3032161"/>
                <a:gd name="connsiteY417" fmla="*/ 471268 h 1160647"/>
                <a:gd name="connsiteX418" fmla="*/ 99308 w 3032161"/>
                <a:gd name="connsiteY418" fmla="*/ 471268 h 1160647"/>
                <a:gd name="connsiteX419" fmla="*/ 99308 w 3032161"/>
                <a:gd name="connsiteY419" fmla="*/ 356694 h 1160647"/>
                <a:gd name="connsiteX420" fmla="*/ 103361 w 3032161"/>
                <a:gd name="connsiteY420" fmla="*/ 328590 h 1160647"/>
                <a:gd name="connsiteX421" fmla="*/ 105388 w 3032161"/>
                <a:gd name="connsiteY421" fmla="*/ 328590 h 1160647"/>
                <a:gd name="connsiteX422" fmla="*/ 119575 w 3032161"/>
                <a:gd name="connsiteY422" fmla="*/ 328590 h 1160647"/>
                <a:gd name="connsiteX423" fmla="*/ 156055 w 3032161"/>
                <a:gd name="connsiteY423" fmla="*/ 246443 h 1160647"/>
                <a:gd name="connsiteX424" fmla="*/ 160109 w 3032161"/>
                <a:gd name="connsiteY424" fmla="*/ 0 h 116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Lst>
              <a:rect l="l" t="t" r="r" b="b"/>
              <a:pathLst>
                <a:path w="3032161" h="1160647">
                  <a:moveTo>
                    <a:pt x="160109" y="0"/>
                  </a:moveTo>
                  <a:cubicBezTo>
                    <a:pt x="160109" y="18"/>
                    <a:pt x="160125" y="2040"/>
                    <a:pt x="162135" y="246443"/>
                  </a:cubicBezTo>
                  <a:cubicBezTo>
                    <a:pt x="162147" y="246467"/>
                    <a:pt x="162792" y="247808"/>
                    <a:pt x="200642" y="326429"/>
                  </a:cubicBezTo>
                  <a:lnTo>
                    <a:pt x="202669" y="326429"/>
                  </a:lnTo>
                  <a:lnTo>
                    <a:pt x="216856" y="326429"/>
                  </a:lnTo>
                  <a:lnTo>
                    <a:pt x="216856" y="350208"/>
                  </a:lnTo>
                  <a:cubicBezTo>
                    <a:pt x="216858" y="350214"/>
                    <a:pt x="216896" y="350272"/>
                    <a:pt x="217363" y="351019"/>
                  </a:cubicBezTo>
                  <a:lnTo>
                    <a:pt x="220909" y="356694"/>
                  </a:lnTo>
                  <a:lnTo>
                    <a:pt x="220909" y="471268"/>
                  </a:lnTo>
                  <a:lnTo>
                    <a:pt x="223189" y="471268"/>
                  </a:lnTo>
                  <a:lnTo>
                    <a:pt x="239150" y="471268"/>
                  </a:lnTo>
                  <a:lnTo>
                    <a:pt x="239150" y="611783"/>
                  </a:lnTo>
                  <a:cubicBezTo>
                    <a:pt x="239160" y="611782"/>
                    <a:pt x="239272" y="611761"/>
                    <a:pt x="240670" y="611513"/>
                  </a:cubicBezTo>
                  <a:lnTo>
                    <a:pt x="251310" y="609622"/>
                  </a:lnTo>
                  <a:cubicBezTo>
                    <a:pt x="251310" y="609644"/>
                    <a:pt x="251280" y="610978"/>
                    <a:pt x="249283" y="698254"/>
                  </a:cubicBezTo>
                  <a:cubicBezTo>
                    <a:pt x="249293" y="698256"/>
                    <a:pt x="249404" y="698276"/>
                    <a:pt x="250803" y="698525"/>
                  </a:cubicBezTo>
                  <a:lnTo>
                    <a:pt x="261443" y="700416"/>
                  </a:lnTo>
                  <a:cubicBezTo>
                    <a:pt x="261445" y="700423"/>
                    <a:pt x="261465" y="700487"/>
                    <a:pt x="261696" y="701227"/>
                  </a:cubicBezTo>
                  <a:lnTo>
                    <a:pt x="263470" y="706902"/>
                  </a:lnTo>
                  <a:cubicBezTo>
                    <a:pt x="263472" y="706893"/>
                    <a:pt x="263517" y="706750"/>
                    <a:pt x="264230" y="704470"/>
                  </a:cubicBezTo>
                  <a:lnTo>
                    <a:pt x="269550" y="687446"/>
                  </a:lnTo>
                  <a:lnTo>
                    <a:pt x="271323" y="687446"/>
                  </a:lnTo>
                  <a:lnTo>
                    <a:pt x="283737" y="687446"/>
                  </a:lnTo>
                  <a:lnTo>
                    <a:pt x="283737" y="719872"/>
                  </a:lnTo>
                  <a:cubicBezTo>
                    <a:pt x="283743" y="719877"/>
                    <a:pt x="283820" y="719917"/>
                    <a:pt x="284750" y="720413"/>
                  </a:cubicBezTo>
                  <a:lnTo>
                    <a:pt x="291844" y="724196"/>
                  </a:lnTo>
                  <a:lnTo>
                    <a:pt x="291844" y="725547"/>
                  </a:lnTo>
                  <a:lnTo>
                    <a:pt x="291844" y="735005"/>
                  </a:lnTo>
                  <a:lnTo>
                    <a:pt x="336431" y="735005"/>
                  </a:lnTo>
                  <a:lnTo>
                    <a:pt x="336431" y="736086"/>
                  </a:lnTo>
                  <a:lnTo>
                    <a:pt x="336431" y="743652"/>
                  </a:lnTo>
                  <a:lnTo>
                    <a:pt x="338457" y="743652"/>
                  </a:lnTo>
                  <a:lnTo>
                    <a:pt x="352644" y="743652"/>
                  </a:lnTo>
                  <a:lnTo>
                    <a:pt x="352644" y="713387"/>
                  </a:lnTo>
                  <a:lnTo>
                    <a:pt x="397231" y="713387"/>
                  </a:lnTo>
                  <a:lnTo>
                    <a:pt x="397231" y="712036"/>
                  </a:lnTo>
                  <a:lnTo>
                    <a:pt x="397231" y="702578"/>
                  </a:lnTo>
                  <a:lnTo>
                    <a:pt x="398245" y="702578"/>
                  </a:lnTo>
                  <a:lnTo>
                    <a:pt x="405338" y="702578"/>
                  </a:lnTo>
                  <a:lnTo>
                    <a:pt x="405338" y="700687"/>
                  </a:lnTo>
                  <a:lnTo>
                    <a:pt x="405338" y="687446"/>
                  </a:lnTo>
                  <a:lnTo>
                    <a:pt x="406098" y="687446"/>
                  </a:lnTo>
                  <a:lnTo>
                    <a:pt x="411418" y="687446"/>
                  </a:lnTo>
                  <a:lnTo>
                    <a:pt x="411418" y="686365"/>
                  </a:lnTo>
                  <a:lnTo>
                    <a:pt x="411418" y="678798"/>
                  </a:lnTo>
                  <a:lnTo>
                    <a:pt x="413445" y="678798"/>
                  </a:lnTo>
                  <a:lnTo>
                    <a:pt x="427632" y="678798"/>
                  </a:lnTo>
                  <a:lnTo>
                    <a:pt x="427632" y="679879"/>
                  </a:lnTo>
                  <a:lnTo>
                    <a:pt x="427632" y="687446"/>
                  </a:lnTo>
                  <a:lnTo>
                    <a:pt x="449925" y="687446"/>
                  </a:lnTo>
                  <a:lnTo>
                    <a:pt x="449925" y="685554"/>
                  </a:lnTo>
                  <a:lnTo>
                    <a:pt x="449925" y="672313"/>
                  </a:lnTo>
                  <a:lnTo>
                    <a:pt x="451699" y="672313"/>
                  </a:lnTo>
                  <a:lnTo>
                    <a:pt x="464112" y="672313"/>
                  </a:lnTo>
                  <a:lnTo>
                    <a:pt x="464112" y="696093"/>
                  </a:lnTo>
                  <a:lnTo>
                    <a:pt x="465126" y="696093"/>
                  </a:lnTo>
                  <a:lnTo>
                    <a:pt x="472219" y="696093"/>
                  </a:lnTo>
                  <a:lnTo>
                    <a:pt x="472219" y="695012"/>
                  </a:lnTo>
                  <a:lnTo>
                    <a:pt x="472219" y="687446"/>
                  </a:lnTo>
                  <a:lnTo>
                    <a:pt x="473992" y="687446"/>
                  </a:lnTo>
                  <a:lnTo>
                    <a:pt x="486406" y="687446"/>
                  </a:lnTo>
                  <a:lnTo>
                    <a:pt x="486406" y="713387"/>
                  </a:lnTo>
                  <a:lnTo>
                    <a:pt x="488433" y="713387"/>
                  </a:lnTo>
                  <a:lnTo>
                    <a:pt x="502619" y="713387"/>
                  </a:lnTo>
                  <a:lnTo>
                    <a:pt x="502619" y="715008"/>
                  </a:lnTo>
                  <a:lnTo>
                    <a:pt x="502619" y="726358"/>
                  </a:lnTo>
                  <a:lnTo>
                    <a:pt x="503379" y="726358"/>
                  </a:lnTo>
                  <a:lnTo>
                    <a:pt x="508700" y="726358"/>
                  </a:lnTo>
                  <a:lnTo>
                    <a:pt x="508700" y="725547"/>
                  </a:lnTo>
                  <a:lnTo>
                    <a:pt x="508700" y="719872"/>
                  </a:lnTo>
                  <a:lnTo>
                    <a:pt x="539100" y="719872"/>
                  </a:lnTo>
                  <a:lnTo>
                    <a:pt x="539100" y="743652"/>
                  </a:lnTo>
                  <a:lnTo>
                    <a:pt x="540113" y="743652"/>
                  </a:lnTo>
                  <a:lnTo>
                    <a:pt x="547207" y="743652"/>
                  </a:lnTo>
                  <a:lnTo>
                    <a:pt x="547207" y="744733"/>
                  </a:lnTo>
                  <a:lnTo>
                    <a:pt x="547207" y="752299"/>
                  </a:lnTo>
                  <a:lnTo>
                    <a:pt x="547967" y="752299"/>
                  </a:lnTo>
                  <a:lnTo>
                    <a:pt x="553287" y="752299"/>
                  </a:lnTo>
                  <a:lnTo>
                    <a:pt x="553287" y="750137"/>
                  </a:lnTo>
                  <a:lnTo>
                    <a:pt x="553287" y="735005"/>
                  </a:lnTo>
                  <a:lnTo>
                    <a:pt x="554300" y="735005"/>
                  </a:lnTo>
                  <a:lnTo>
                    <a:pt x="561394" y="735005"/>
                  </a:lnTo>
                  <a:lnTo>
                    <a:pt x="561394" y="736086"/>
                  </a:lnTo>
                  <a:lnTo>
                    <a:pt x="561394" y="743652"/>
                  </a:lnTo>
                  <a:lnTo>
                    <a:pt x="566714" y="741659"/>
                  </a:lnTo>
                  <a:cubicBezTo>
                    <a:pt x="567474" y="741287"/>
                    <a:pt x="567474" y="741085"/>
                    <a:pt x="567474" y="740679"/>
                  </a:cubicBezTo>
                  <a:lnTo>
                    <a:pt x="567474" y="735005"/>
                  </a:lnTo>
                  <a:lnTo>
                    <a:pt x="605981" y="735005"/>
                  </a:lnTo>
                  <a:lnTo>
                    <a:pt x="605981" y="758784"/>
                  </a:lnTo>
                  <a:lnTo>
                    <a:pt x="608007" y="758784"/>
                  </a:lnTo>
                  <a:lnTo>
                    <a:pt x="622194" y="758784"/>
                  </a:lnTo>
                  <a:lnTo>
                    <a:pt x="622194" y="759865"/>
                  </a:lnTo>
                  <a:lnTo>
                    <a:pt x="622194" y="767431"/>
                  </a:lnTo>
                  <a:lnTo>
                    <a:pt x="623968" y="767431"/>
                  </a:lnTo>
                  <a:lnTo>
                    <a:pt x="636381" y="767431"/>
                  </a:lnTo>
                  <a:lnTo>
                    <a:pt x="636381" y="743652"/>
                  </a:lnTo>
                  <a:lnTo>
                    <a:pt x="637394" y="743652"/>
                  </a:lnTo>
                  <a:lnTo>
                    <a:pt x="644488" y="743652"/>
                  </a:lnTo>
                  <a:lnTo>
                    <a:pt x="644488" y="711225"/>
                  </a:lnTo>
                  <a:lnTo>
                    <a:pt x="645501" y="711225"/>
                  </a:lnTo>
                  <a:lnTo>
                    <a:pt x="652595" y="711225"/>
                  </a:lnTo>
                  <a:lnTo>
                    <a:pt x="652595" y="709334"/>
                  </a:lnTo>
                  <a:lnTo>
                    <a:pt x="652595" y="696093"/>
                  </a:lnTo>
                  <a:cubicBezTo>
                    <a:pt x="650568" y="696093"/>
                    <a:pt x="650568" y="696093"/>
                    <a:pt x="651328" y="694471"/>
                  </a:cubicBezTo>
                  <a:lnTo>
                    <a:pt x="656648" y="683122"/>
                  </a:lnTo>
                  <a:cubicBezTo>
                    <a:pt x="656653" y="683139"/>
                    <a:pt x="656848" y="683813"/>
                    <a:pt x="664755" y="711225"/>
                  </a:cubicBezTo>
                  <a:lnTo>
                    <a:pt x="665515" y="711225"/>
                  </a:lnTo>
                  <a:lnTo>
                    <a:pt x="670835" y="711225"/>
                  </a:lnTo>
                  <a:lnTo>
                    <a:pt x="670835" y="605298"/>
                  </a:lnTo>
                  <a:lnTo>
                    <a:pt x="672355" y="605298"/>
                  </a:lnTo>
                  <a:lnTo>
                    <a:pt x="682995" y="605298"/>
                  </a:lnTo>
                  <a:lnTo>
                    <a:pt x="682995" y="557739"/>
                  </a:lnTo>
                  <a:lnTo>
                    <a:pt x="709342" y="557739"/>
                  </a:lnTo>
                  <a:lnTo>
                    <a:pt x="709342" y="536121"/>
                  </a:lnTo>
                  <a:lnTo>
                    <a:pt x="743796" y="536121"/>
                  </a:lnTo>
                  <a:lnTo>
                    <a:pt x="743796" y="538553"/>
                  </a:lnTo>
                  <a:lnTo>
                    <a:pt x="743796" y="555577"/>
                  </a:lnTo>
                  <a:lnTo>
                    <a:pt x="746076" y="555577"/>
                  </a:lnTo>
                  <a:lnTo>
                    <a:pt x="762036" y="555577"/>
                  </a:lnTo>
                  <a:lnTo>
                    <a:pt x="762036" y="603136"/>
                  </a:lnTo>
                  <a:lnTo>
                    <a:pt x="763049" y="603136"/>
                  </a:lnTo>
                  <a:lnTo>
                    <a:pt x="770143" y="603136"/>
                  </a:lnTo>
                  <a:lnTo>
                    <a:pt x="784330" y="607460"/>
                  </a:lnTo>
                  <a:lnTo>
                    <a:pt x="784330" y="646372"/>
                  </a:lnTo>
                  <a:lnTo>
                    <a:pt x="785343" y="646372"/>
                  </a:lnTo>
                  <a:lnTo>
                    <a:pt x="792436" y="646372"/>
                  </a:lnTo>
                  <a:lnTo>
                    <a:pt x="792436" y="647993"/>
                  </a:lnTo>
                  <a:lnTo>
                    <a:pt x="792436" y="659342"/>
                  </a:lnTo>
                  <a:lnTo>
                    <a:pt x="794463" y="659342"/>
                  </a:lnTo>
                  <a:lnTo>
                    <a:pt x="808650" y="659342"/>
                  </a:lnTo>
                  <a:lnTo>
                    <a:pt x="814730" y="665828"/>
                  </a:lnTo>
                  <a:lnTo>
                    <a:pt x="814730" y="687446"/>
                  </a:lnTo>
                  <a:lnTo>
                    <a:pt x="817010" y="687446"/>
                  </a:lnTo>
                  <a:lnTo>
                    <a:pt x="832970" y="687446"/>
                  </a:lnTo>
                  <a:lnTo>
                    <a:pt x="832970" y="688526"/>
                  </a:lnTo>
                  <a:lnTo>
                    <a:pt x="832970" y="696093"/>
                  </a:lnTo>
                  <a:lnTo>
                    <a:pt x="834237" y="696093"/>
                  </a:lnTo>
                  <a:lnTo>
                    <a:pt x="843104" y="696093"/>
                  </a:lnTo>
                  <a:lnTo>
                    <a:pt x="843104" y="698254"/>
                  </a:lnTo>
                  <a:lnTo>
                    <a:pt x="843104" y="713387"/>
                  </a:lnTo>
                  <a:cubicBezTo>
                    <a:pt x="847157" y="713387"/>
                    <a:pt x="847157" y="713387"/>
                    <a:pt x="847157" y="711495"/>
                  </a:cubicBezTo>
                  <a:lnTo>
                    <a:pt x="847157" y="698254"/>
                  </a:lnTo>
                  <a:lnTo>
                    <a:pt x="848170" y="698254"/>
                  </a:lnTo>
                  <a:lnTo>
                    <a:pt x="855264" y="698254"/>
                  </a:lnTo>
                  <a:lnTo>
                    <a:pt x="855264" y="699876"/>
                  </a:lnTo>
                  <a:lnTo>
                    <a:pt x="855264" y="711225"/>
                  </a:lnTo>
                  <a:lnTo>
                    <a:pt x="856024" y="711225"/>
                  </a:lnTo>
                  <a:lnTo>
                    <a:pt x="861344" y="711225"/>
                  </a:lnTo>
                  <a:cubicBezTo>
                    <a:pt x="861344" y="706902"/>
                    <a:pt x="861344" y="706902"/>
                    <a:pt x="909984" y="706902"/>
                  </a:cubicBezTo>
                  <a:lnTo>
                    <a:pt x="909984" y="708253"/>
                  </a:lnTo>
                  <a:lnTo>
                    <a:pt x="909984" y="717710"/>
                  </a:lnTo>
                  <a:lnTo>
                    <a:pt x="910744" y="717710"/>
                  </a:lnTo>
                  <a:lnTo>
                    <a:pt x="916065" y="717710"/>
                  </a:lnTo>
                  <a:lnTo>
                    <a:pt x="916065" y="719872"/>
                  </a:lnTo>
                  <a:lnTo>
                    <a:pt x="916065" y="735005"/>
                  </a:lnTo>
                  <a:cubicBezTo>
                    <a:pt x="916073" y="735001"/>
                    <a:pt x="916189" y="734923"/>
                    <a:pt x="918091" y="733654"/>
                  </a:cubicBezTo>
                  <a:lnTo>
                    <a:pt x="932278" y="724196"/>
                  </a:lnTo>
                  <a:cubicBezTo>
                    <a:pt x="932280" y="724177"/>
                    <a:pt x="932411" y="723302"/>
                    <a:pt x="938358" y="683122"/>
                  </a:cubicBezTo>
                  <a:cubicBezTo>
                    <a:pt x="938367" y="683120"/>
                    <a:pt x="938436" y="683094"/>
                    <a:pt x="939118" y="682852"/>
                  </a:cubicBezTo>
                  <a:lnTo>
                    <a:pt x="944438" y="680960"/>
                  </a:lnTo>
                  <a:cubicBezTo>
                    <a:pt x="944438" y="680944"/>
                    <a:pt x="944471" y="679883"/>
                    <a:pt x="946465" y="611783"/>
                  </a:cubicBezTo>
                  <a:cubicBezTo>
                    <a:pt x="946465" y="611801"/>
                    <a:pt x="946498" y="612892"/>
                    <a:pt x="948492" y="680960"/>
                  </a:cubicBezTo>
                  <a:cubicBezTo>
                    <a:pt x="948501" y="680963"/>
                    <a:pt x="948572" y="680988"/>
                    <a:pt x="949252" y="681230"/>
                  </a:cubicBezTo>
                  <a:lnTo>
                    <a:pt x="954572" y="683122"/>
                  </a:lnTo>
                  <a:lnTo>
                    <a:pt x="954572" y="596651"/>
                  </a:lnTo>
                  <a:cubicBezTo>
                    <a:pt x="958625" y="596651"/>
                    <a:pt x="958625" y="596651"/>
                    <a:pt x="958625" y="564224"/>
                  </a:cubicBezTo>
                  <a:lnTo>
                    <a:pt x="997132" y="564224"/>
                  </a:lnTo>
                  <a:lnTo>
                    <a:pt x="997132" y="596651"/>
                  </a:lnTo>
                  <a:lnTo>
                    <a:pt x="997892" y="596651"/>
                  </a:lnTo>
                  <a:lnTo>
                    <a:pt x="1003212" y="596651"/>
                  </a:lnTo>
                  <a:lnTo>
                    <a:pt x="1003212" y="514503"/>
                  </a:lnTo>
                  <a:lnTo>
                    <a:pt x="1004986" y="514503"/>
                  </a:lnTo>
                  <a:lnTo>
                    <a:pt x="1017399" y="514503"/>
                  </a:lnTo>
                  <a:lnTo>
                    <a:pt x="1017399" y="512612"/>
                  </a:lnTo>
                  <a:lnTo>
                    <a:pt x="1017399" y="499371"/>
                  </a:lnTo>
                  <a:lnTo>
                    <a:pt x="1039693" y="499371"/>
                  </a:lnTo>
                  <a:lnTo>
                    <a:pt x="1039693" y="498290"/>
                  </a:lnTo>
                  <a:lnTo>
                    <a:pt x="1039693" y="490724"/>
                  </a:lnTo>
                  <a:lnTo>
                    <a:pt x="1041466" y="490724"/>
                  </a:lnTo>
                  <a:lnTo>
                    <a:pt x="1053880" y="490724"/>
                  </a:lnTo>
                  <a:lnTo>
                    <a:pt x="1053880" y="491805"/>
                  </a:lnTo>
                  <a:lnTo>
                    <a:pt x="1053880" y="499371"/>
                  </a:lnTo>
                  <a:lnTo>
                    <a:pt x="1054640" y="499371"/>
                  </a:lnTo>
                  <a:lnTo>
                    <a:pt x="1059960" y="499371"/>
                  </a:lnTo>
                  <a:lnTo>
                    <a:pt x="1070093" y="495047"/>
                  </a:lnTo>
                  <a:lnTo>
                    <a:pt x="1074146" y="498290"/>
                  </a:lnTo>
                  <a:lnTo>
                    <a:pt x="1074146" y="490724"/>
                  </a:lnTo>
                  <a:lnTo>
                    <a:pt x="1076426" y="490724"/>
                  </a:lnTo>
                  <a:lnTo>
                    <a:pt x="1092387" y="490724"/>
                  </a:lnTo>
                  <a:lnTo>
                    <a:pt x="1092387" y="491805"/>
                  </a:lnTo>
                  <a:lnTo>
                    <a:pt x="1092387" y="499371"/>
                  </a:lnTo>
                  <a:lnTo>
                    <a:pt x="1122787" y="499371"/>
                  </a:lnTo>
                  <a:lnTo>
                    <a:pt x="1122787" y="500992"/>
                  </a:lnTo>
                  <a:lnTo>
                    <a:pt x="1122787" y="512342"/>
                  </a:lnTo>
                  <a:lnTo>
                    <a:pt x="1149134" y="512342"/>
                  </a:lnTo>
                  <a:lnTo>
                    <a:pt x="1149134" y="542606"/>
                  </a:lnTo>
                  <a:lnTo>
                    <a:pt x="1149894" y="542606"/>
                  </a:lnTo>
                  <a:lnTo>
                    <a:pt x="1155214" y="542606"/>
                  </a:lnTo>
                  <a:lnTo>
                    <a:pt x="1155214" y="543687"/>
                  </a:lnTo>
                  <a:lnTo>
                    <a:pt x="1155214" y="551254"/>
                  </a:lnTo>
                  <a:cubicBezTo>
                    <a:pt x="1159268" y="551254"/>
                    <a:pt x="1159268" y="551254"/>
                    <a:pt x="1159268" y="581518"/>
                  </a:cubicBezTo>
                  <a:lnTo>
                    <a:pt x="1160028" y="581518"/>
                  </a:lnTo>
                  <a:lnTo>
                    <a:pt x="1165348" y="581518"/>
                  </a:lnTo>
                  <a:lnTo>
                    <a:pt x="1165348" y="582329"/>
                  </a:lnTo>
                  <a:lnTo>
                    <a:pt x="1165348" y="588004"/>
                  </a:lnTo>
                  <a:lnTo>
                    <a:pt x="1166361" y="588004"/>
                  </a:lnTo>
                  <a:lnTo>
                    <a:pt x="1173454" y="588004"/>
                  </a:lnTo>
                  <a:lnTo>
                    <a:pt x="1173454" y="618269"/>
                  </a:lnTo>
                  <a:lnTo>
                    <a:pt x="1175481" y="618269"/>
                  </a:lnTo>
                  <a:lnTo>
                    <a:pt x="1189668" y="618269"/>
                  </a:lnTo>
                  <a:lnTo>
                    <a:pt x="1189668" y="642048"/>
                  </a:lnTo>
                  <a:cubicBezTo>
                    <a:pt x="1191695" y="642048"/>
                    <a:pt x="1191695" y="642048"/>
                    <a:pt x="1191695" y="643669"/>
                  </a:cubicBezTo>
                  <a:lnTo>
                    <a:pt x="1191695" y="655019"/>
                  </a:lnTo>
                  <a:lnTo>
                    <a:pt x="1192455" y="655019"/>
                  </a:lnTo>
                  <a:lnTo>
                    <a:pt x="1197775" y="655019"/>
                  </a:lnTo>
                  <a:lnTo>
                    <a:pt x="1197775" y="678798"/>
                  </a:lnTo>
                  <a:lnTo>
                    <a:pt x="1199041" y="678798"/>
                  </a:lnTo>
                  <a:lnTo>
                    <a:pt x="1207908" y="678798"/>
                  </a:lnTo>
                  <a:cubicBezTo>
                    <a:pt x="1209935" y="680960"/>
                    <a:pt x="1209935" y="680960"/>
                    <a:pt x="1209935" y="682852"/>
                  </a:cubicBezTo>
                  <a:lnTo>
                    <a:pt x="1209935" y="696093"/>
                  </a:lnTo>
                  <a:cubicBezTo>
                    <a:pt x="1209940" y="696086"/>
                    <a:pt x="1210027" y="695979"/>
                    <a:pt x="1211455" y="694201"/>
                  </a:cubicBezTo>
                  <a:lnTo>
                    <a:pt x="1222095" y="680960"/>
                  </a:lnTo>
                  <a:lnTo>
                    <a:pt x="1250469" y="680960"/>
                  </a:lnTo>
                  <a:lnTo>
                    <a:pt x="1250469" y="767431"/>
                  </a:lnTo>
                  <a:lnTo>
                    <a:pt x="1251229" y="767431"/>
                  </a:lnTo>
                  <a:lnTo>
                    <a:pt x="1256549" y="767431"/>
                  </a:lnTo>
                  <a:cubicBezTo>
                    <a:pt x="1256553" y="767423"/>
                    <a:pt x="1256612" y="767323"/>
                    <a:pt x="1257309" y="766080"/>
                  </a:cubicBezTo>
                  <a:lnTo>
                    <a:pt x="1262629" y="756622"/>
                  </a:lnTo>
                  <a:lnTo>
                    <a:pt x="1262629" y="758514"/>
                  </a:lnTo>
                  <a:lnTo>
                    <a:pt x="1262629" y="771755"/>
                  </a:lnTo>
                  <a:cubicBezTo>
                    <a:pt x="1266682" y="771755"/>
                    <a:pt x="1266682" y="771755"/>
                    <a:pt x="1266682" y="726358"/>
                  </a:cubicBezTo>
                  <a:lnTo>
                    <a:pt x="1267442" y="726358"/>
                  </a:lnTo>
                  <a:lnTo>
                    <a:pt x="1272762" y="726358"/>
                  </a:lnTo>
                  <a:lnTo>
                    <a:pt x="1272762" y="661504"/>
                  </a:lnTo>
                  <a:lnTo>
                    <a:pt x="1273776" y="661504"/>
                  </a:lnTo>
                  <a:lnTo>
                    <a:pt x="1280869" y="661504"/>
                  </a:lnTo>
                  <a:cubicBezTo>
                    <a:pt x="1280875" y="661483"/>
                    <a:pt x="1281139" y="660543"/>
                    <a:pt x="1293029" y="618269"/>
                  </a:cubicBezTo>
                  <a:lnTo>
                    <a:pt x="1294296" y="618269"/>
                  </a:lnTo>
                  <a:lnTo>
                    <a:pt x="1303163" y="618269"/>
                  </a:lnTo>
                  <a:cubicBezTo>
                    <a:pt x="1303168" y="618292"/>
                    <a:pt x="1303394" y="619258"/>
                    <a:pt x="1313296" y="661504"/>
                  </a:cubicBezTo>
                  <a:lnTo>
                    <a:pt x="1314309" y="661504"/>
                  </a:lnTo>
                  <a:lnTo>
                    <a:pt x="1321403" y="661504"/>
                  </a:lnTo>
                  <a:lnTo>
                    <a:pt x="1321403" y="700416"/>
                  </a:lnTo>
                  <a:lnTo>
                    <a:pt x="1323176" y="700416"/>
                  </a:lnTo>
                  <a:lnTo>
                    <a:pt x="1335590" y="700416"/>
                  </a:lnTo>
                  <a:lnTo>
                    <a:pt x="1335590" y="702578"/>
                  </a:lnTo>
                  <a:lnTo>
                    <a:pt x="1335590" y="717710"/>
                  </a:lnTo>
                  <a:cubicBezTo>
                    <a:pt x="1339643" y="717710"/>
                    <a:pt x="1339643" y="717710"/>
                    <a:pt x="1339643" y="715549"/>
                  </a:cubicBezTo>
                  <a:lnTo>
                    <a:pt x="1339643" y="700416"/>
                  </a:lnTo>
                  <a:lnTo>
                    <a:pt x="1341163" y="700416"/>
                  </a:lnTo>
                  <a:lnTo>
                    <a:pt x="1351803" y="700416"/>
                  </a:lnTo>
                  <a:lnTo>
                    <a:pt x="1351803" y="702037"/>
                  </a:lnTo>
                  <a:lnTo>
                    <a:pt x="1351803" y="713387"/>
                  </a:lnTo>
                  <a:lnTo>
                    <a:pt x="1382204" y="713387"/>
                  </a:lnTo>
                  <a:lnTo>
                    <a:pt x="1382204" y="676637"/>
                  </a:lnTo>
                  <a:lnTo>
                    <a:pt x="1383470" y="676637"/>
                  </a:lnTo>
                  <a:lnTo>
                    <a:pt x="1392337" y="676637"/>
                  </a:lnTo>
                  <a:lnTo>
                    <a:pt x="1392337" y="698254"/>
                  </a:lnTo>
                  <a:cubicBezTo>
                    <a:pt x="1394364" y="698254"/>
                    <a:pt x="1394364" y="698254"/>
                    <a:pt x="1394364" y="665828"/>
                  </a:cubicBezTo>
                  <a:lnTo>
                    <a:pt x="1416657" y="665828"/>
                  </a:lnTo>
                  <a:lnTo>
                    <a:pt x="1416657" y="664206"/>
                  </a:lnTo>
                  <a:lnTo>
                    <a:pt x="1416657" y="652857"/>
                  </a:lnTo>
                  <a:lnTo>
                    <a:pt x="1417417" y="652857"/>
                  </a:lnTo>
                  <a:lnTo>
                    <a:pt x="1422737" y="652857"/>
                  </a:lnTo>
                  <a:lnTo>
                    <a:pt x="1422737" y="650966"/>
                  </a:lnTo>
                  <a:lnTo>
                    <a:pt x="1422737" y="637725"/>
                  </a:lnTo>
                  <a:lnTo>
                    <a:pt x="1426791" y="644210"/>
                  </a:lnTo>
                  <a:lnTo>
                    <a:pt x="1429071" y="644210"/>
                  </a:lnTo>
                  <a:lnTo>
                    <a:pt x="1445031" y="644210"/>
                  </a:lnTo>
                  <a:lnTo>
                    <a:pt x="1445031" y="643399"/>
                  </a:lnTo>
                  <a:lnTo>
                    <a:pt x="1445031" y="637725"/>
                  </a:lnTo>
                  <a:lnTo>
                    <a:pt x="1445791" y="637725"/>
                  </a:lnTo>
                  <a:lnTo>
                    <a:pt x="1451111" y="637725"/>
                  </a:lnTo>
                  <a:lnTo>
                    <a:pt x="1451111" y="639076"/>
                  </a:lnTo>
                  <a:lnTo>
                    <a:pt x="1451111" y="648534"/>
                  </a:lnTo>
                  <a:lnTo>
                    <a:pt x="1489618" y="648534"/>
                  </a:lnTo>
                  <a:lnTo>
                    <a:pt x="1489618" y="786887"/>
                  </a:lnTo>
                  <a:lnTo>
                    <a:pt x="1491138" y="786887"/>
                  </a:lnTo>
                  <a:lnTo>
                    <a:pt x="1501778" y="786887"/>
                  </a:lnTo>
                  <a:lnTo>
                    <a:pt x="1501778" y="773917"/>
                  </a:lnTo>
                  <a:lnTo>
                    <a:pt x="1505832" y="773917"/>
                  </a:lnTo>
                  <a:lnTo>
                    <a:pt x="1505832" y="786887"/>
                  </a:lnTo>
                  <a:lnTo>
                    <a:pt x="1536232" y="786887"/>
                  </a:lnTo>
                  <a:lnTo>
                    <a:pt x="1536232" y="756622"/>
                  </a:lnTo>
                  <a:lnTo>
                    <a:pt x="1548392" y="756622"/>
                  </a:lnTo>
                  <a:lnTo>
                    <a:pt x="1560552" y="754461"/>
                  </a:lnTo>
                  <a:cubicBezTo>
                    <a:pt x="1562579" y="754461"/>
                    <a:pt x="1562579" y="756622"/>
                    <a:pt x="1564606" y="756622"/>
                  </a:cubicBezTo>
                  <a:lnTo>
                    <a:pt x="1574739" y="756622"/>
                  </a:lnTo>
                  <a:lnTo>
                    <a:pt x="1574739" y="786887"/>
                  </a:lnTo>
                  <a:lnTo>
                    <a:pt x="1582846" y="786887"/>
                  </a:lnTo>
                  <a:lnTo>
                    <a:pt x="1582846" y="804182"/>
                  </a:lnTo>
                  <a:lnTo>
                    <a:pt x="1592182" y="805087"/>
                  </a:lnTo>
                  <a:lnTo>
                    <a:pt x="1605140" y="805087"/>
                  </a:lnTo>
                  <a:lnTo>
                    <a:pt x="1605140" y="789049"/>
                  </a:lnTo>
                  <a:lnTo>
                    <a:pt x="1673096" y="789049"/>
                  </a:lnTo>
                  <a:lnTo>
                    <a:pt x="1673096" y="703796"/>
                  </a:lnTo>
                  <a:lnTo>
                    <a:pt x="1745104" y="703796"/>
                  </a:lnTo>
                  <a:lnTo>
                    <a:pt x="1745104" y="782564"/>
                  </a:lnTo>
                  <a:lnTo>
                    <a:pt x="1747008" y="782564"/>
                  </a:lnTo>
                  <a:lnTo>
                    <a:pt x="1748250" y="805087"/>
                  </a:lnTo>
                  <a:lnTo>
                    <a:pt x="1757926" y="805087"/>
                  </a:lnTo>
                  <a:cubicBezTo>
                    <a:pt x="1758462" y="797873"/>
                    <a:pt x="1759168" y="790219"/>
                    <a:pt x="1759168" y="782564"/>
                  </a:cubicBezTo>
                  <a:lnTo>
                    <a:pt x="1765248" y="782564"/>
                  </a:lnTo>
                  <a:lnTo>
                    <a:pt x="1766490" y="805087"/>
                  </a:lnTo>
                  <a:lnTo>
                    <a:pt x="1817112" y="805087"/>
                  </a:lnTo>
                  <a:lnTo>
                    <a:pt x="1817112" y="642059"/>
                  </a:lnTo>
                  <a:lnTo>
                    <a:pt x="2014439" y="642059"/>
                  </a:lnTo>
                  <a:lnTo>
                    <a:pt x="2014439" y="805087"/>
                  </a:lnTo>
                  <a:lnTo>
                    <a:pt x="2033136" y="805087"/>
                  </a:lnTo>
                  <a:lnTo>
                    <a:pt x="2033136" y="722394"/>
                  </a:lnTo>
                  <a:lnTo>
                    <a:pt x="2128256" y="722394"/>
                  </a:lnTo>
                  <a:cubicBezTo>
                    <a:pt x="2132331" y="616373"/>
                    <a:pt x="2135709" y="510899"/>
                    <a:pt x="2140186" y="404253"/>
                  </a:cubicBezTo>
                  <a:cubicBezTo>
                    <a:pt x="2130053" y="404253"/>
                    <a:pt x="2105733" y="391282"/>
                    <a:pt x="2128026" y="382635"/>
                  </a:cubicBezTo>
                  <a:cubicBezTo>
                    <a:pt x="2125999" y="380473"/>
                    <a:pt x="2123973" y="378311"/>
                    <a:pt x="2121946" y="378311"/>
                  </a:cubicBezTo>
                  <a:cubicBezTo>
                    <a:pt x="2121946" y="365341"/>
                    <a:pt x="2119919" y="363179"/>
                    <a:pt x="2130053" y="354532"/>
                  </a:cubicBezTo>
                  <a:lnTo>
                    <a:pt x="2130053" y="337238"/>
                  </a:lnTo>
                  <a:lnTo>
                    <a:pt x="2144240" y="337238"/>
                  </a:lnTo>
                  <a:lnTo>
                    <a:pt x="2144240" y="315620"/>
                  </a:lnTo>
                  <a:cubicBezTo>
                    <a:pt x="2144240" y="313458"/>
                    <a:pt x="2146266" y="313458"/>
                    <a:pt x="2146266" y="311296"/>
                  </a:cubicBezTo>
                  <a:lnTo>
                    <a:pt x="2146266" y="233472"/>
                  </a:lnTo>
                  <a:cubicBezTo>
                    <a:pt x="2146266" y="231310"/>
                    <a:pt x="2144240" y="229149"/>
                    <a:pt x="2144240" y="226987"/>
                  </a:cubicBezTo>
                  <a:lnTo>
                    <a:pt x="2150320" y="220501"/>
                  </a:lnTo>
                  <a:lnTo>
                    <a:pt x="2150320" y="162133"/>
                  </a:lnTo>
                  <a:cubicBezTo>
                    <a:pt x="2150320" y="159972"/>
                    <a:pt x="2150320" y="159972"/>
                    <a:pt x="2152346" y="157810"/>
                  </a:cubicBezTo>
                  <a:lnTo>
                    <a:pt x="2152346" y="101604"/>
                  </a:lnTo>
                  <a:cubicBezTo>
                    <a:pt x="2154373" y="92957"/>
                    <a:pt x="2154373" y="88633"/>
                    <a:pt x="2154373" y="82148"/>
                  </a:cubicBezTo>
                  <a:cubicBezTo>
                    <a:pt x="2158427" y="88633"/>
                    <a:pt x="2158427" y="92957"/>
                    <a:pt x="2158427" y="99442"/>
                  </a:cubicBezTo>
                  <a:cubicBezTo>
                    <a:pt x="2160453" y="121060"/>
                    <a:pt x="2160453" y="140516"/>
                    <a:pt x="2160453" y="157810"/>
                  </a:cubicBezTo>
                  <a:cubicBezTo>
                    <a:pt x="2162480" y="181589"/>
                    <a:pt x="2162480" y="201045"/>
                    <a:pt x="2162480" y="220501"/>
                  </a:cubicBezTo>
                  <a:lnTo>
                    <a:pt x="2168560" y="226987"/>
                  </a:lnTo>
                  <a:cubicBezTo>
                    <a:pt x="2168560" y="229149"/>
                    <a:pt x="2166533" y="231310"/>
                    <a:pt x="2166533" y="233472"/>
                  </a:cubicBezTo>
                  <a:lnTo>
                    <a:pt x="2166533" y="311296"/>
                  </a:lnTo>
                  <a:cubicBezTo>
                    <a:pt x="2166533" y="313458"/>
                    <a:pt x="2168560" y="313458"/>
                    <a:pt x="2168560" y="315620"/>
                  </a:cubicBezTo>
                  <a:lnTo>
                    <a:pt x="2168560" y="337238"/>
                  </a:lnTo>
                  <a:lnTo>
                    <a:pt x="2182747" y="337238"/>
                  </a:lnTo>
                  <a:lnTo>
                    <a:pt x="2182747" y="354532"/>
                  </a:lnTo>
                  <a:cubicBezTo>
                    <a:pt x="2190854" y="363179"/>
                    <a:pt x="2190854" y="363179"/>
                    <a:pt x="2190854" y="378311"/>
                  </a:cubicBezTo>
                  <a:cubicBezTo>
                    <a:pt x="2188827" y="378311"/>
                    <a:pt x="2186800" y="380473"/>
                    <a:pt x="2184774" y="382635"/>
                  </a:cubicBezTo>
                  <a:cubicBezTo>
                    <a:pt x="2205040" y="393444"/>
                    <a:pt x="2180720" y="402091"/>
                    <a:pt x="2172613" y="404253"/>
                  </a:cubicBezTo>
                  <a:cubicBezTo>
                    <a:pt x="2174640" y="488562"/>
                    <a:pt x="2178693" y="572871"/>
                    <a:pt x="2180720" y="657181"/>
                  </a:cubicBezTo>
                  <a:lnTo>
                    <a:pt x="2245574" y="657181"/>
                  </a:lnTo>
                  <a:lnTo>
                    <a:pt x="2245574" y="732843"/>
                  </a:lnTo>
                  <a:lnTo>
                    <a:pt x="2253681" y="732843"/>
                  </a:lnTo>
                  <a:cubicBezTo>
                    <a:pt x="2253681" y="730681"/>
                    <a:pt x="2255708" y="728519"/>
                    <a:pt x="2255708" y="726358"/>
                  </a:cubicBezTo>
                  <a:lnTo>
                    <a:pt x="2261788" y="726358"/>
                  </a:lnTo>
                  <a:cubicBezTo>
                    <a:pt x="2261788" y="728519"/>
                    <a:pt x="2261788" y="730681"/>
                    <a:pt x="2263815" y="735005"/>
                  </a:cubicBezTo>
                  <a:lnTo>
                    <a:pt x="2275975" y="735005"/>
                  </a:lnTo>
                  <a:lnTo>
                    <a:pt x="2275975" y="728519"/>
                  </a:lnTo>
                  <a:lnTo>
                    <a:pt x="2298268" y="728519"/>
                  </a:lnTo>
                  <a:lnTo>
                    <a:pt x="2298268" y="735005"/>
                  </a:lnTo>
                  <a:lnTo>
                    <a:pt x="2318535" y="735005"/>
                  </a:lnTo>
                  <a:lnTo>
                    <a:pt x="2318535" y="780402"/>
                  </a:lnTo>
                  <a:lnTo>
                    <a:pt x="2332722" y="780402"/>
                  </a:lnTo>
                  <a:lnTo>
                    <a:pt x="2332722" y="767431"/>
                  </a:lnTo>
                  <a:lnTo>
                    <a:pt x="2348936" y="767431"/>
                  </a:lnTo>
                  <a:lnTo>
                    <a:pt x="2348936" y="588004"/>
                  </a:lnTo>
                  <a:lnTo>
                    <a:pt x="2355016" y="581518"/>
                  </a:lnTo>
                  <a:lnTo>
                    <a:pt x="2427977" y="581518"/>
                  </a:lnTo>
                  <a:lnTo>
                    <a:pt x="2427977" y="590166"/>
                  </a:lnTo>
                  <a:lnTo>
                    <a:pt x="2438110" y="590166"/>
                  </a:lnTo>
                  <a:lnTo>
                    <a:pt x="2438110" y="704740"/>
                  </a:lnTo>
                  <a:lnTo>
                    <a:pt x="2460404" y="704740"/>
                  </a:lnTo>
                  <a:lnTo>
                    <a:pt x="2460404" y="637725"/>
                  </a:lnTo>
                  <a:lnTo>
                    <a:pt x="2486751" y="637725"/>
                  </a:lnTo>
                  <a:cubicBezTo>
                    <a:pt x="2488777" y="637725"/>
                    <a:pt x="2488777" y="635563"/>
                    <a:pt x="2490804" y="633401"/>
                  </a:cubicBezTo>
                  <a:lnTo>
                    <a:pt x="2498911" y="633401"/>
                  </a:lnTo>
                  <a:cubicBezTo>
                    <a:pt x="2500937" y="635563"/>
                    <a:pt x="2500937" y="637725"/>
                    <a:pt x="2502964" y="637725"/>
                  </a:cubicBezTo>
                  <a:lnTo>
                    <a:pt x="2525258" y="637725"/>
                  </a:lnTo>
                  <a:lnTo>
                    <a:pt x="2525258" y="520989"/>
                  </a:lnTo>
                  <a:cubicBezTo>
                    <a:pt x="2525272" y="520986"/>
                    <a:pt x="2526139" y="520822"/>
                    <a:pt x="2582005" y="510180"/>
                  </a:cubicBezTo>
                  <a:lnTo>
                    <a:pt x="2582005" y="511261"/>
                  </a:lnTo>
                  <a:lnTo>
                    <a:pt x="2582005" y="518827"/>
                  </a:lnTo>
                  <a:lnTo>
                    <a:pt x="2608352" y="518827"/>
                  </a:lnTo>
                  <a:lnTo>
                    <a:pt x="2608352" y="773917"/>
                  </a:lnTo>
                  <a:lnTo>
                    <a:pt x="2630646" y="773917"/>
                  </a:lnTo>
                  <a:lnTo>
                    <a:pt x="2630646" y="769593"/>
                  </a:lnTo>
                  <a:lnTo>
                    <a:pt x="2642806" y="769593"/>
                  </a:lnTo>
                  <a:lnTo>
                    <a:pt x="2642806" y="773917"/>
                  </a:lnTo>
                  <a:lnTo>
                    <a:pt x="2667126" y="773917"/>
                  </a:lnTo>
                  <a:lnTo>
                    <a:pt x="2667126" y="760946"/>
                  </a:lnTo>
                  <a:lnTo>
                    <a:pt x="2695500" y="760946"/>
                  </a:lnTo>
                  <a:cubicBezTo>
                    <a:pt x="2699553" y="756622"/>
                    <a:pt x="2703607" y="756622"/>
                    <a:pt x="2707660" y="756622"/>
                  </a:cubicBezTo>
                  <a:cubicBezTo>
                    <a:pt x="2713740" y="760946"/>
                    <a:pt x="2721847" y="760946"/>
                    <a:pt x="2727927" y="760946"/>
                  </a:cubicBezTo>
                  <a:lnTo>
                    <a:pt x="2727927" y="743652"/>
                  </a:lnTo>
                  <a:lnTo>
                    <a:pt x="2736034" y="743652"/>
                  </a:lnTo>
                  <a:lnTo>
                    <a:pt x="2736034" y="730681"/>
                  </a:lnTo>
                  <a:lnTo>
                    <a:pt x="2792781" y="730681"/>
                  </a:lnTo>
                  <a:lnTo>
                    <a:pt x="2792781" y="700416"/>
                  </a:lnTo>
                  <a:lnTo>
                    <a:pt x="2811021" y="700416"/>
                  </a:lnTo>
                  <a:lnTo>
                    <a:pt x="2811021" y="693931"/>
                  </a:lnTo>
                  <a:lnTo>
                    <a:pt x="2823181" y="693931"/>
                  </a:lnTo>
                  <a:lnTo>
                    <a:pt x="2823181" y="700416"/>
                  </a:lnTo>
                  <a:lnTo>
                    <a:pt x="2839395" y="700416"/>
                  </a:lnTo>
                  <a:lnTo>
                    <a:pt x="2839395" y="750137"/>
                  </a:lnTo>
                  <a:lnTo>
                    <a:pt x="2871822" y="750137"/>
                  </a:lnTo>
                  <a:lnTo>
                    <a:pt x="2871822" y="724196"/>
                  </a:lnTo>
                  <a:lnTo>
                    <a:pt x="2910329" y="724196"/>
                  </a:lnTo>
                  <a:lnTo>
                    <a:pt x="2910329" y="693931"/>
                  </a:lnTo>
                  <a:lnTo>
                    <a:pt x="2958970" y="693931"/>
                  </a:lnTo>
                  <a:lnTo>
                    <a:pt x="2958970" y="805087"/>
                  </a:lnTo>
                  <a:lnTo>
                    <a:pt x="2958970" y="818866"/>
                  </a:lnTo>
                  <a:lnTo>
                    <a:pt x="3031519" y="818866"/>
                  </a:lnTo>
                  <a:cubicBezTo>
                    <a:pt x="3029295" y="939467"/>
                    <a:pt x="3033744" y="999999"/>
                    <a:pt x="3031520" y="1160647"/>
                  </a:cubicBezTo>
                  <a:lnTo>
                    <a:pt x="2054" y="1158314"/>
                  </a:lnTo>
                  <a:cubicBezTo>
                    <a:pt x="1369" y="1010750"/>
                    <a:pt x="685" y="871760"/>
                    <a:pt x="0" y="724196"/>
                  </a:cubicBezTo>
                  <a:lnTo>
                    <a:pt x="20267" y="724196"/>
                  </a:lnTo>
                  <a:cubicBezTo>
                    <a:pt x="20271" y="724190"/>
                    <a:pt x="20308" y="724108"/>
                    <a:pt x="20774" y="723115"/>
                  </a:cubicBezTo>
                  <a:lnTo>
                    <a:pt x="24320" y="715549"/>
                  </a:lnTo>
                  <a:cubicBezTo>
                    <a:pt x="24329" y="715550"/>
                    <a:pt x="24442" y="715568"/>
                    <a:pt x="26094" y="715819"/>
                  </a:cubicBezTo>
                  <a:lnTo>
                    <a:pt x="38507" y="717710"/>
                  </a:lnTo>
                  <a:cubicBezTo>
                    <a:pt x="38510" y="717720"/>
                    <a:pt x="38548" y="717821"/>
                    <a:pt x="39014" y="719062"/>
                  </a:cubicBezTo>
                  <a:lnTo>
                    <a:pt x="42560" y="728519"/>
                  </a:lnTo>
                  <a:cubicBezTo>
                    <a:pt x="42574" y="728520"/>
                    <a:pt x="43170" y="728570"/>
                    <a:pt x="68907" y="730681"/>
                  </a:cubicBezTo>
                  <a:lnTo>
                    <a:pt x="68907" y="607460"/>
                  </a:lnTo>
                  <a:lnTo>
                    <a:pt x="70934" y="607460"/>
                  </a:lnTo>
                  <a:lnTo>
                    <a:pt x="85121" y="607460"/>
                  </a:lnTo>
                  <a:lnTo>
                    <a:pt x="85121" y="471268"/>
                  </a:lnTo>
                  <a:lnTo>
                    <a:pt x="86894" y="471268"/>
                  </a:lnTo>
                  <a:lnTo>
                    <a:pt x="99308" y="471268"/>
                  </a:lnTo>
                  <a:lnTo>
                    <a:pt x="99308" y="356694"/>
                  </a:lnTo>
                  <a:cubicBezTo>
                    <a:pt x="103361" y="354532"/>
                    <a:pt x="103361" y="354532"/>
                    <a:pt x="103361" y="328590"/>
                  </a:cubicBezTo>
                  <a:lnTo>
                    <a:pt x="105388" y="328590"/>
                  </a:lnTo>
                  <a:lnTo>
                    <a:pt x="119575" y="328590"/>
                  </a:lnTo>
                  <a:cubicBezTo>
                    <a:pt x="119586" y="328567"/>
                    <a:pt x="120192" y="327200"/>
                    <a:pt x="156055" y="246443"/>
                  </a:cubicBezTo>
                  <a:cubicBezTo>
                    <a:pt x="156055" y="246429"/>
                    <a:pt x="156089" y="244478"/>
                    <a:pt x="1601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 name="Rectangle 35">
              <a:extLst>
                <a:ext uri="{FF2B5EF4-FFF2-40B4-BE49-F238E27FC236}">
                  <a16:creationId xmlns:a16="http://schemas.microsoft.com/office/drawing/2014/main" id="{49DF521B-B201-4F00-8E30-06207AFCF0B8}"/>
                </a:ext>
              </a:extLst>
            </p:cNvPr>
            <p:cNvSpPr/>
            <p:nvPr/>
          </p:nvSpPr>
          <p:spPr>
            <a:xfrm>
              <a:off x="3024845" y="1883798"/>
              <a:ext cx="3024845" cy="689379"/>
            </a:xfrm>
            <a:custGeom>
              <a:avLst/>
              <a:gdLst>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842946 w 3079941"/>
                <a:gd name="connsiteY405" fmla="*/ 1160647 h 1160647"/>
                <a:gd name="connsiteX406" fmla="*/ 200958 w 3079941"/>
                <a:gd name="connsiteY406" fmla="*/ 1160647 h 1160647"/>
                <a:gd name="connsiteX407" fmla="*/ 200958 w 3079941"/>
                <a:gd name="connsiteY407" fmla="*/ 1126882 h 1160647"/>
                <a:gd name="connsiteX408" fmla="*/ 0 w 3079941"/>
                <a:gd name="connsiteY408" fmla="*/ 1126882 h 1160647"/>
                <a:gd name="connsiteX409" fmla="*/ 0 w 3079941"/>
                <a:gd name="connsiteY409" fmla="*/ 915339 h 1160647"/>
                <a:gd name="connsiteX410" fmla="*/ 103377 w 3079941"/>
                <a:gd name="connsiteY410" fmla="*/ 915339 h 1160647"/>
                <a:gd name="connsiteX411" fmla="*/ 103377 w 3079941"/>
                <a:gd name="connsiteY411" fmla="*/ 886329 h 1160647"/>
                <a:gd name="connsiteX412" fmla="*/ 55096 w 3079941"/>
                <a:gd name="connsiteY412" fmla="*/ 886329 h 1160647"/>
                <a:gd name="connsiteX413" fmla="*/ 55096 w 3079941"/>
                <a:gd name="connsiteY413" fmla="*/ 724196 h 1160647"/>
                <a:gd name="connsiteX414" fmla="*/ 75363 w 3079941"/>
                <a:gd name="connsiteY414" fmla="*/ 724196 h 1160647"/>
                <a:gd name="connsiteX415" fmla="*/ 75870 w 3079941"/>
                <a:gd name="connsiteY415" fmla="*/ 723115 h 1160647"/>
                <a:gd name="connsiteX416" fmla="*/ 79416 w 3079941"/>
                <a:gd name="connsiteY416" fmla="*/ 715549 h 1160647"/>
                <a:gd name="connsiteX417" fmla="*/ 81190 w 3079941"/>
                <a:gd name="connsiteY417" fmla="*/ 715819 h 1160647"/>
                <a:gd name="connsiteX418" fmla="*/ 93603 w 3079941"/>
                <a:gd name="connsiteY418" fmla="*/ 717710 h 1160647"/>
                <a:gd name="connsiteX419" fmla="*/ 94110 w 3079941"/>
                <a:gd name="connsiteY419" fmla="*/ 719062 h 1160647"/>
                <a:gd name="connsiteX420" fmla="*/ 97656 w 3079941"/>
                <a:gd name="connsiteY420" fmla="*/ 728519 h 1160647"/>
                <a:gd name="connsiteX421" fmla="*/ 124003 w 3079941"/>
                <a:gd name="connsiteY421" fmla="*/ 730681 h 1160647"/>
                <a:gd name="connsiteX422" fmla="*/ 124003 w 3079941"/>
                <a:gd name="connsiteY422" fmla="*/ 607460 h 1160647"/>
                <a:gd name="connsiteX423" fmla="*/ 126030 w 3079941"/>
                <a:gd name="connsiteY423" fmla="*/ 607460 h 1160647"/>
                <a:gd name="connsiteX424" fmla="*/ 140217 w 3079941"/>
                <a:gd name="connsiteY424" fmla="*/ 607460 h 1160647"/>
                <a:gd name="connsiteX425" fmla="*/ 140217 w 3079941"/>
                <a:gd name="connsiteY425" fmla="*/ 471268 h 1160647"/>
                <a:gd name="connsiteX426" fmla="*/ 141990 w 3079941"/>
                <a:gd name="connsiteY426" fmla="*/ 471268 h 1160647"/>
                <a:gd name="connsiteX427" fmla="*/ 154404 w 3079941"/>
                <a:gd name="connsiteY427" fmla="*/ 471268 h 1160647"/>
                <a:gd name="connsiteX428" fmla="*/ 154404 w 3079941"/>
                <a:gd name="connsiteY428" fmla="*/ 356694 h 1160647"/>
                <a:gd name="connsiteX429" fmla="*/ 158457 w 3079941"/>
                <a:gd name="connsiteY429" fmla="*/ 328590 h 1160647"/>
                <a:gd name="connsiteX430" fmla="*/ 160484 w 3079941"/>
                <a:gd name="connsiteY430" fmla="*/ 328590 h 1160647"/>
                <a:gd name="connsiteX431" fmla="*/ 174671 w 3079941"/>
                <a:gd name="connsiteY431" fmla="*/ 328590 h 1160647"/>
                <a:gd name="connsiteX432" fmla="*/ 211151 w 3079941"/>
                <a:gd name="connsiteY432" fmla="*/ 246443 h 1160647"/>
                <a:gd name="connsiteX433" fmla="*/ 215205 w 3079941"/>
                <a:gd name="connsiteY433"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00958 w 3079941"/>
                <a:gd name="connsiteY405" fmla="*/ 1160647 h 1160647"/>
                <a:gd name="connsiteX406" fmla="*/ 200958 w 3079941"/>
                <a:gd name="connsiteY406" fmla="*/ 1126882 h 1160647"/>
                <a:gd name="connsiteX407" fmla="*/ 0 w 3079941"/>
                <a:gd name="connsiteY407" fmla="*/ 1126882 h 1160647"/>
                <a:gd name="connsiteX408" fmla="*/ 0 w 3079941"/>
                <a:gd name="connsiteY408" fmla="*/ 915339 h 1160647"/>
                <a:gd name="connsiteX409" fmla="*/ 103377 w 3079941"/>
                <a:gd name="connsiteY409" fmla="*/ 915339 h 1160647"/>
                <a:gd name="connsiteX410" fmla="*/ 103377 w 3079941"/>
                <a:gd name="connsiteY410" fmla="*/ 886329 h 1160647"/>
                <a:gd name="connsiteX411" fmla="*/ 55096 w 3079941"/>
                <a:gd name="connsiteY411" fmla="*/ 886329 h 1160647"/>
                <a:gd name="connsiteX412" fmla="*/ 55096 w 3079941"/>
                <a:gd name="connsiteY412" fmla="*/ 724196 h 1160647"/>
                <a:gd name="connsiteX413" fmla="*/ 75363 w 3079941"/>
                <a:gd name="connsiteY413" fmla="*/ 724196 h 1160647"/>
                <a:gd name="connsiteX414" fmla="*/ 75870 w 3079941"/>
                <a:gd name="connsiteY414" fmla="*/ 723115 h 1160647"/>
                <a:gd name="connsiteX415" fmla="*/ 79416 w 3079941"/>
                <a:gd name="connsiteY415" fmla="*/ 715549 h 1160647"/>
                <a:gd name="connsiteX416" fmla="*/ 81190 w 3079941"/>
                <a:gd name="connsiteY416" fmla="*/ 715819 h 1160647"/>
                <a:gd name="connsiteX417" fmla="*/ 93603 w 3079941"/>
                <a:gd name="connsiteY417" fmla="*/ 717710 h 1160647"/>
                <a:gd name="connsiteX418" fmla="*/ 94110 w 3079941"/>
                <a:gd name="connsiteY418" fmla="*/ 719062 h 1160647"/>
                <a:gd name="connsiteX419" fmla="*/ 97656 w 3079941"/>
                <a:gd name="connsiteY419" fmla="*/ 728519 h 1160647"/>
                <a:gd name="connsiteX420" fmla="*/ 124003 w 3079941"/>
                <a:gd name="connsiteY420" fmla="*/ 730681 h 1160647"/>
                <a:gd name="connsiteX421" fmla="*/ 124003 w 3079941"/>
                <a:gd name="connsiteY421" fmla="*/ 607460 h 1160647"/>
                <a:gd name="connsiteX422" fmla="*/ 126030 w 3079941"/>
                <a:gd name="connsiteY422" fmla="*/ 607460 h 1160647"/>
                <a:gd name="connsiteX423" fmla="*/ 140217 w 3079941"/>
                <a:gd name="connsiteY423" fmla="*/ 607460 h 1160647"/>
                <a:gd name="connsiteX424" fmla="*/ 140217 w 3079941"/>
                <a:gd name="connsiteY424" fmla="*/ 471268 h 1160647"/>
                <a:gd name="connsiteX425" fmla="*/ 141990 w 3079941"/>
                <a:gd name="connsiteY425" fmla="*/ 471268 h 1160647"/>
                <a:gd name="connsiteX426" fmla="*/ 154404 w 3079941"/>
                <a:gd name="connsiteY426" fmla="*/ 471268 h 1160647"/>
                <a:gd name="connsiteX427" fmla="*/ 154404 w 3079941"/>
                <a:gd name="connsiteY427" fmla="*/ 356694 h 1160647"/>
                <a:gd name="connsiteX428" fmla="*/ 158457 w 3079941"/>
                <a:gd name="connsiteY428" fmla="*/ 328590 h 1160647"/>
                <a:gd name="connsiteX429" fmla="*/ 160484 w 3079941"/>
                <a:gd name="connsiteY429" fmla="*/ 328590 h 1160647"/>
                <a:gd name="connsiteX430" fmla="*/ 174671 w 3079941"/>
                <a:gd name="connsiteY430" fmla="*/ 328590 h 1160647"/>
                <a:gd name="connsiteX431" fmla="*/ 211151 w 3079941"/>
                <a:gd name="connsiteY431" fmla="*/ 246443 h 1160647"/>
                <a:gd name="connsiteX432" fmla="*/ 215205 w 3079941"/>
                <a:gd name="connsiteY432"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030409 h 1160647"/>
                <a:gd name="connsiteX403" fmla="*/ 3079941 w 3079941"/>
                <a:gd name="connsiteY403" fmla="*/ 1160647 h 1160647"/>
                <a:gd name="connsiteX404" fmla="*/ 200958 w 3079941"/>
                <a:gd name="connsiteY404" fmla="*/ 1160647 h 1160647"/>
                <a:gd name="connsiteX405" fmla="*/ 200958 w 3079941"/>
                <a:gd name="connsiteY405" fmla="*/ 1126882 h 1160647"/>
                <a:gd name="connsiteX406" fmla="*/ 0 w 3079941"/>
                <a:gd name="connsiteY406" fmla="*/ 1126882 h 1160647"/>
                <a:gd name="connsiteX407" fmla="*/ 0 w 3079941"/>
                <a:gd name="connsiteY407" fmla="*/ 915339 h 1160647"/>
                <a:gd name="connsiteX408" fmla="*/ 103377 w 3079941"/>
                <a:gd name="connsiteY408" fmla="*/ 915339 h 1160647"/>
                <a:gd name="connsiteX409" fmla="*/ 103377 w 3079941"/>
                <a:gd name="connsiteY409" fmla="*/ 886329 h 1160647"/>
                <a:gd name="connsiteX410" fmla="*/ 55096 w 3079941"/>
                <a:gd name="connsiteY410" fmla="*/ 886329 h 1160647"/>
                <a:gd name="connsiteX411" fmla="*/ 55096 w 3079941"/>
                <a:gd name="connsiteY411" fmla="*/ 724196 h 1160647"/>
                <a:gd name="connsiteX412" fmla="*/ 75363 w 3079941"/>
                <a:gd name="connsiteY412" fmla="*/ 724196 h 1160647"/>
                <a:gd name="connsiteX413" fmla="*/ 75870 w 3079941"/>
                <a:gd name="connsiteY413" fmla="*/ 723115 h 1160647"/>
                <a:gd name="connsiteX414" fmla="*/ 79416 w 3079941"/>
                <a:gd name="connsiteY414" fmla="*/ 715549 h 1160647"/>
                <a:gd name="connsiteX415" fmla="*/ 81190 w 3079941"/>
                <a:gd name="connsiteY415" fmla="*/ 715819 h 1160647"/>
                <a:gd name="connsiteX416" fmla="*/ 93603 w 3079941"/>
                <a:gd name="connsiteY416" fmla="*/ 717710 h 1160647"/>
                <a:gd name="connsiteX417" fmla="*/ 94110 w 3079941"/>
                <a:gd name="connsiteY417" fmla="*/ 719062 h 1160647"/>
                <a:gd name="connsiteX418" fmla="*/ 97656 w 3079941"/>
                <a:gd name="connsiteY418" fmla="*/ 728519 h 1160647"/>
                <a:gd name="connsiteX419" fmla="*/ 124003 w 3079941"/>
                <a:gd name="connsiteY419" fmla="*/ 730681 h 1160647"/>
                <a:gd name="connsiteX420" fmla="*/ 124003 w 3079941"/>
                <a:gd name="connsiteY420" fmla="*/ 607460 h 1160647"/>
                <a:gd name="connsiteX421" fmla="*/ 126030 w 3079941"/>
                <a:gd name="connsiteY421" fmla="*/ 607460 h 1160647"/>
                <a:gd name="connsiteX422" fmla="*/ 140217 w 3079941"/>
                <a:gd name="connsiteY422" fmla="*/ 607460 h 1160647"/>
                <a:gd name="connsiteX423" fmla="*/ 140217 w 3079941"/>
                <a:gd name="connsiteY423" fmla="*/ 471268 h 1160647"/>
                <a:gd name="connsiteX424" fmla="*/ 141990 w 3079941"/>
                <a:gd name="connsiteY424" fmla="*/ 471268 h 1160647"/>
                <a:gd name="connsiteX425" fmla="*/ 154404 w 3079941"/>
                <a:gd name="connsiteY425" fmla="*/ 471268 h 1160647"/>
                <a:gd name="connsiteX426" fmla="*/ 154404 w 3079941"/>
                <a:gd name="connsiteY426" fmla="*/ 356694 h 1160647"/>
                <a:gd name="connsiteX427" fmla="*/ 158457 w 3079941"/>
                <a:gd name="connsiteY427" fmla="*/ 328590 h 1160647"/>
                <a:gd name="connsiteX428" fmla="*/ 160484 w 3079941"/>
                <a:gd name="connsiteY428" fmla="*/ 328590 h 1160647"/>
                <a:gd name="connsiteX429" fmla="*/ 174671 w 3079941"/>
                <a:gd name="connsiteY429" fmla="*/ 328590 h 1160647"/>
                <a:gd name="connsiteX430" fmla="*/ 211151 w 3079941"/>
                <a:gd name="connsiteY430" fmla="*/ 246443 h 1160647"/>
                <a:gd name="connsiteX431" fmla="*/ 215205 w 3079941"/>
                <a:gd name="connsiteY431"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200958 w 3079941"/>
                <a:gd name="connsiteY404" fmla="*/ 1126882 h 1160647"/>
                <a:gd name="connsiteX405" fmla="*/ 0 w 3079941"/>
                <a:gd name="connsiteY405" fmla="*/ 1126882 h 1160647"/>
                <a:gd name="connsiteX406" fmla="*/ 0 w 3079941"/>
                <a:gd name="connsiteY406" fmla="*/ 915339 h 1160647"/>
                <a:gd name="connsiteX407" fmla="*/ 103377 w 3079941"/>
                <a:gd name="connsiteY407" fmla="*/ 915339 h 1160647"/>
                <a:gd name="connsiteX408" fmla="*/ 103377 w 3079941"/>
                <a:gd name="connsiteY408" fmla="*/ 886329 h 1160647"/>
                <a:gd name="connsiteX409" fmla="*/ 55096 w 3079941"/>
                <a:gd name="connsiteY409" fmla="*/ 886329 h 1160647"/>
                <a:gd name="connsiteX410" fmla="*/ 55096 w 3079941"/>
                <a:gd name="connsiteY410" fmla="*/ 724196 h 1160647"/>
                <a:gd name="connsiteX411" fmla="*/ 75363 w 3079941"/>
                <a:gd name="connsiteY411" fmla="*/ 724196 h 1160647"/>
                <a:gd name="connsiteX412" fmla="*/ 75870 w 3079941"/>
                <a:gd name="connsiteY412" fmla="*/ 723115 h 1160647"/>
                <a:gd name="connsiteX413" fmla="*/ 79416 w 3079941"/>
                <a:gd name="connsiteY413" fmla="*/ 715549 h 1160647"/>
                <a:gd name="connsiteX414" fmla="*/ 81190 w 3079941"/>
                <a:gd name="connsiteY414" fmla="*/ 715819 h 1160647"/>
                <a:gd name="connsiteX415" fmla="*/ 93603 w 3079941"/>
                <a:gd name="connsiteY415" fmla="*/ 717710 h 1160647"/>
                <a:gd name="connsiteX416" fmla="*/ 94110 w 3079941"/>
                <a:gd name="connsiteY416" fmla="*/ 719062 h 1160647"/>
                <a:gd name="connsiteX417" fmla="*/ 97656 w 3079941"/>
                <a:gd name="connsiteY417" fmla="*/ 728519 h 1160647"/>
                <a:gd name="connsiteX418" fmla="*/ 124003 w 3079941"/>
                <a:gd name="connsiteY418" fmla="*/ 730681 h 1160647"/>
                <a:gd name="connsiteX419" fmla="*/ 124003 w 3079941"/>
                <a:gd name="connsiteY419" fmla="*/ 607460 h 1160647"/>
                <a:gd name="connsiteX420" fmla="*/ 126030 w 3079941"/>
                <a:gd name="connsiteY420" fmla="*/ 607460 h 1160647"/>
                <a:gd name="connsiteX421" fmla="*/ 140217 w 3079941"/>
                <a:gd name="connsiteY421" fmla="*/ 607460 h 1160647"/>
                <a:gd name="connsiteX422" fmla="*/ 140217 w 3079941"/>
                <a:gd name="connsiteY422" fmla="*/ 471268 h 1160647"/>
                <a:gd name="connsiteX423" fmla="*/ 141990 w 3079941"/>
                <a:gd name="connsiteY423" fmla="*/ 471268 h 1160647"/>
                <a:gd name="connsiteX424" fmla="*/ 154404 w 3079941"/>
                <a:gd name="connsiteY424" fmla="*/ 471268 h 1160647"/>
                <a:gd name="connsiteX425" fmla="*/ 154404 w 3079941"/>
                <a:gd name="connsiteY425" fmla="*/ 356694 h 1160647"/>
                <a:gd name="connsiteX426" fmla="*/ 158457 w 3079941"/>
                <a:gd name="connsiteY426" fmla="*/ 328590 h 1160647"/>
                <a:gd name="connsiteX427" fmla="*/ 160484 w 3079941"/>
                <a:gd name="connsiteY427" fmla="*/ 328590 h 1160647"/>
                <a:gd name="connsiteX428" fmla="*/ 174671 w 3079941"/>
                <a:gd name="connsiteY428" fmla="*/ 328590 h 1160647"/>
                <a:gd name="connsiteX429" fmla="*/ 211151 w 3079941"/>
                <a:gd name="connsiteY429" fmla="*/ 246443 h 1160647"/>
                <a:gd name="connsiteX430" fmla="*/ 215205 w 3079941"/>
                <a:gd name="connsiteY430"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103377 w 3079941"/>
                <a:gd name="connsiteY407" fmla="*/ 886329 h 1160647"/>
                <a:gd name="connsiteX408" fmla="*/ 55096 w 3079941"/>
                <a:gd name="connsiteY408" fmla="*/ 886329 h 1160647"/>
                <a:gd name="connsiteX409" fmla="*/ 55096 w 3079941"/>
                <a:gd name="connsiteY409" fmla="*/ 724196 h 1160647"/>
                <a:gd name="connsiteX410" fmla="*/ 75363 w 3079941"/>
                <a:gd name="connsiteY410" fmla="*/ 724196 h 1160647"/>
                <a:gd name="connsiteX411" fmla="*/ 75870 w 3079941"/>
                <a:gd name="connsiteY411" fmla="*/ 723115 h 1160647"/>
                <a:gd name="connsiteX412" fmla="*/ 79416 w 3079941"/>
                <a:gd name="connsiteY412" fmla="*/ 715549 h 1160647"/>
                <a:gd name="connsiteX413" fmla="*/ 81190 w 3079941"/>
                <a:gd name="connsiteY413" fmla="*/ 715819 h 1160647"/>
                <a:gd name="connsiteX414" fmla="*/ 93603 w 3079941"/>
                <a:gd name="connsiteY414" fmla="*/ 717710 h 1160647"/>
                <a:gd name="connsiteX415" fmla="*/ 94110 w 3079941"/>
                <a:gd name="connsiteY415" fmla="*/ 719062 h 1160647"/>
                <a:gd name="connsiteX416" fmla="*/ 97656 w 3079941"/>
                <a:gd name="connsiteY416" fmla="*/ 728519 h 1160647"/>
                <a:gd name="connsiteX417" fmla="*/ 124003 w 3079941"/>
                <a:gd name="connsiteY417" fmla="*/ 730681 h 1160647"/>
                <a:gd name="connsiteX418" fmla="*/ 124003 w 3079941"/>
                <a:gd name="connsiteY418" fmla="*/ 607460 h 1160647"/>
                <a:gd name="connsiteX419" fmla="*/ 126030 w 3079941"/>
                <a:gd name="connsiteY419" fmla="*/ 607460 h 1160647"/>
                <a:gd name="connsiteX420" fmla="*/ 140217 w 3079941"/>
                <a:gd name="connsiteY420" fmla="*/ 607460 h 1160647"/>
                <a:gd name="connsiteX421" fmla="*/ 140217 w 3079941"/>
                <a:gd name="connsiteY421" fmla="*/ 471268 h 1160647"/>
                <a:gd name="connsiteX422" fmla="*/ 141990 w 3079941"/>
                <a:gd name="connsiteY422" fmla="*/ 471268 h 1160647"/>
                <a:gd name="connsiteX423" fmla="*/ 154404 w 3079941"/>
                <a:gd name="connsiteY423" fmla="*/ 471268 h 1160647"/>
                <a:gd name="connsiteX424" fmla="*/ 154404 w 3079941"/>
                <a:gd name="connsiteY424" fmla="*/ 356694 h 1160647"/>
                <a:gd name="connsiteX425" fmla="*/ 158457 w 3079941"/>
                <a:gd name="connsiteY425" fmla="*/ 328590 h 1160647"/>
                <a:gd name="connsiteX426" fmla="*/ 160484 w 3079941"/>
                <a:gd name="connsiteY426" fmla="*/ 328590 h 1160647"/>
                <a:gd name="connsiteX427" fmla="*/ 174671 w 3079941"/>
                <a:gd name="connsiteY427" fmla="*/ 328590 h 1160647"/>
                <a:gd name="connsiteX428" fmla="*/ 211151 w 3079941"/>
                <a:gd name="connsiteY428" fmla="*/ 246443 h 1160647"/>
                <a:gd name="connsiteX429" fmla="*/ 215205 w 3079941"/>
                <a:gd name="connsiteY429"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55096 w 3079941"/>
                <a:gd name="connsiteY407" fmla="*/ 886329 h 1160647"/>
                <a:gd name="connsiteX408" fmla="*/ 55096 w 3079941"/>
                <a:gd name="connsiteY408" fmla="*/ 724196 h 1160647"/>
                <a:gd name="connsiteX409" fmla="*/ 75363 w 3079941"/>
                <a:gd name="connsiteY409" fmla="*/ 724196 h 1160647"/>
                <a:gd name="connsiteX410" fmla="*/ 75870 w 3079941"/>
                <a:gd name="connsiteY410" fmla="*/ 723115 h 1160647"/>
                <a:gd name="connsiteX411" fmla="*/ 79416 w 3079941"/>
                <a:gd name="connsiteY411" fmla="*/ 715549 h 1160647"/>
                <a:gd name="connsiteX412" fmla="*/ 81190 w 3079941"/>
                <a:gd name="connsiteY412" fmla="*/ 715819 h 1160647"/>
                <a:gd name="connsiteX413" fmla="*/ 93603 w 3079941"/>
                <a:gd name="connsiteY413" fmla="*/ 717710 h 1160647"/>
                <a:gd name="connsiteX414" fmla="*/ 94110 w 3079941"/>
                <a:gd name="connsiteY414" fmla="*/ 719062 h 1160647"/>
                <a:gd name="connsiteX415" fmla="*/ 97656 w 3079941"/>
                <a:gd name="connsiteY415" fmla="*/ 728519 h 1160647"/>
                <a:gd name="connsiteX416" fmla="*/ 124003 w 3079941"/>
                <a:gd name="connsiteY416" fmla="*/ 730681 h 1160647"/>
                <a:gd name="connsiteX417" fmla="*/ 124003 w 3079941"/>
                <a:gd name="connsiteY417" fmla="*/ 607460 h 1160647"/>
                <a:gd name="connsiteX418" fmla="*/ 126030 w 3079941"/>
                <a:gd name="connsiteY418" fmla="*/ 607460 h 1160647"/>
                <a:gd name="connsiteX419" fmla="*/ 140217 w 3079941"/>
                <a:gd name="connsiteY419" fmla="*/ 607460 h 1160647"/>
                <a:gd name="connsiteX420" fmla="*/ 140217 w 3079941"/>
                <a:gd name="connsiteY420" fmla="*/ 471268 h 1160647"/>
                <a:gd name="connsiteX421" fmla="*/ 141990 w 3079941"/>
                <a:gd name="connsiteY421" fmla="*/ 471268 h 1160647"/>
                <a:gd name="connsiteX422" fmla="*/ 154404 w 3079941"/>
                <a:gd name="connsiteY422" fmla="*/ 471268 h 1160647"/>
                <a:gd name="connsiteX423" fmla="*/ 154404 w 3079941"/>
                <a:gd name="connsiteY423" fmla="*/ 356694 h 1160647"/>
                <a:gd name="connsiteX424" fmla="*/ 158457 w 3079941"/>
                <a:gd name="connsiteY424" fmla="*/ 328590 h 1160647"/>
                <a:gd name="connsiteX425" fmla="*/ 160484 w 3079941"/>
                <a:gd name="connsiteY425" fmla="*/ 328590 h 1160647"/>
                <a:gd name="connsiteX426" fmla="*/ 174671 w 3079941"/>
                <a:gd name="connsiteY426" fmla="*/ 328590 h 1160647"/>
                <a:gd name="connsiteX427" fmla="*/ 211151 w 3079941"/>
                <a:gd name="connsiteY427" fmla="*/ 246443 h 1160647"/>
                <a:gd name="connsiteX428" fmla="*/ 215205 w 3079941"/>
                <a:gd name="connsiteY428"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55096 w 3079941"/>
                <a:gd name="connsiteY406" fmla="*/ 886329 h 1160647"/>
                <a:gd name="connsiteX407" fmla="*/ 55096 w 3079941"/>
                <a:gd name="connsiteY407" fmla="*/ 724196 h 1160647"/>
                <a:gd name="connsiteX408" fmla="*/ 75363 w 3079941"/>
                <a:gd name="connsiteY408" fmla="*/ 724196 h 1160647"/>
                <a:gd name="connsiteX409" fmla="*/ 75870 w 3079941"/>
                <a:gd name="connsiteY409" fmla="*/ 723115 h 1160647"/>
                <a:gd name="connsiteX410" fmla="*/ 79416 w 3079941"/>
                <a:gd name="connsiteY410" fmla="*/ 715549 h 1160647"/>
                <a:gd name="connsiteX411" fmla="*/ 81190 w 3079941"/>
                <a:gd name="connsiteY411" fmla="*/ 715819 h 1160647"/>
                <a:gd name="connsiteX412" fmla="*/ 93603 w 3079941"/>
                <a:gd name="connsiteY412" fmla="*/ 717710 h 1160647"/>
                <a:gd name="connsiteX413" fmla="*/ 94110 w 3079941"/>
                <a:gd name="connsiteY413" fmla="*/ 719062 h 1160647"/>
                <a:gd name="connsiteX414" fmla="*/ 97656 w 3079941"/>
                <a:gd name="connsiteY414" fmla="*/ 728519 h 1160647"/>
                <a:gd name="connsiteX415" fmla="*/ 124003 w 3079941"/>
                <a:gd name="connsiteY415" fmla="*/ 730681 h 1160647"/>
                <a:gd name="connsiteX416" fmla="*/ 124003 w 3079941"/>
                <a:gd name="connsiteY416" fmla="*/ 607460 h 1160647"/>
                <a:gd name="connsiteX417" fmla="*/ 126030 w 3079941"/>
                <a:gd name="connsiteY417" fmla="*/ 607460 h 1160647"/>
                <a:gd name="connsiteX418" fmla="*/ 140217 w 3079941"/>
                <a:gd name="connsiteY418" fmla="*/ 607460 h 1160647"/>
                <a:gd name="connsiteX419" fmla="*/ 140217 w 3079941"/>
                <a:gd name="connsiteY419" fmla="*/ 471268 h 1160647"/>
                <a:gd name="connsiteX420" fmla="*/ 141990 w 3079941"/>
                <a:gd name="connsiteY420" fmla="*/ 471268 h 1160647"/>
                <a:gd name="connsiteX421" fmla="*/ 154404 w 3079941"/>
                <a:gd name="connsiteY421" fmla="*/ 471268 h 1160647"/>
                <a:gd name="connsiteX422" fmla="*/ 154404 w 3079941"/>
                <a:gd name="connsiteY422" fmla="*/ 356694 h 1160647"/>
                <a:gd name="connsiteX423" fmla="*/ 158457 w 3079941"/>
                <a:gd name="connsiteY423" fmla="*/ 328590 h 1160647"/>
                <a:gd name="connsiteX424" fmla="*/ 160484 w 3079941"/>
                <a:gd name="connsiteY424" fmla="*/ 328590 h 1160647"/>
                <a:gd name="connsiteX425" fmla="*/ 174671 w 3079941"/>
                <a:gd name="connsiteY425" fmla="*/ 328590 h 1160647"/>
                <a:gd name="connsiteX426" fmla="*/ 211151 w 3079941"/>
                <a:gd name="connsiteY426" fmla="*/ 246443 h 1160647"/>
                <a:gd name="connsiteX427" fmla="*/ 215205 w 3079941"/>
                <a:gd name="connsiteY427"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886329 h 1160647"/>
                <a:gd name="connsiteX406" fmla="*/ 55096 w 3079941"/>
                <a:gd name="connsiteY406" fmla="*/ 724196 h 1160647"/>
                <a:gd name="connsiteX407" fmla="*/ 75363 w 3079941"/>
                <a:gd name="connsiteY407" fmla="*/ 724196 h 1160647"/>
                <a:gd name="connsiteX408" fmla="*/ 75870 w 3079941"/>
                <a:gd name="connsiteY408" fmla="*/ 723115 h 1160647"/>
                <a:gd name="connsiteX409" fmla="*/ 79416 w 3079941"/>
                <a:gd name="connsiteY409" fmla="*/ 715549 h 1160647"/>
                <a:gd name="connsiteX410" fmla="*/ 81190 w 3079941"/>
                <a:gd name="connsiteY410" fmla="*/ 715819 h 1160647"/>
                <a:gd name="connsiteX411" fmla="*/ 93603 w 3079941"/>
                <a:gd name="connsiteY411" fmla="*/ 717710 h 1160647"/>
                <a:gd name="connsiteX412" fmla="*/ 94110 w 3079941"/>
                <a:gd name="connsiteY412" fmla="*/ 719062 h 1160647"/>
                <a:gd name="connsiteX413" fmla="*/ 97656 w 3079941"/>
                <a:gd name="connsiteY413" fmla="*/ 728519 h 1160647"/>
                <a:gd name="connsiteX414" fmla="*/ 124003 w 3079941"/>
                <a:gd name="connsiteY414" fmla="*/ 730681 h 1160647"/>
                <a:gd name="connsiteX415" fmla="*/ 124003 w 3079941"/>
                <a:gd name="connsiteY415" fmla="*/ 607460 h 1160647"/>
                <a:gd name="connsiteX416" fmla="*/ 126030 w 3079941"/>
                <a:gd name="connsiteY416" fmla="*/ 607460 h 1160647"/>
                <a:gd name="connsiteX417" fmla="*/ 140217 w 3079941"/>
                <a:gd name="connsiteY417" fmla="*/ 607460 h 1160647"/>
                <a:gd name="connsiteX418" fmla="*/ 140217 w 3079941"/>
                <a:gd name="connsiteY418" fmla="*/ 471268 h 1160647"/>
                <a:gd name="connsiteX419" fmla="*/ 141990 w 3079941"/>
                <a:gd name="connsiteY419" fmla="*/ 471268 h 1160647"/>
                <a:gd name="connsiteX420" fmla="*/ 154404 w 3079941"/>
                <a:gd name="connsiteY420" fmla="*/ 471268 h 1160647"/>
                <a:gd name="connsiteX421" fmla="*/ 154404 w 3079941"/>
                <a:gd name="connsiteY421" fmla="*/ 356694 h 1160647"/>
                <a:gd name="connsiteX422" fmla="*/ 158457 w 3079941"/>
                <a:gd name="connsiteY422" fmla="*/ 328590 h 1160647"/>
                <a:gd name="connsiteX423" fmla="*/ 160484 w 3079941"/>
                <a:gd name="connsiteY423" fmla="*/ 328590 h 1160647"/>
                <a:gd name="connsiteX424" fmla="*/ 174671 w 3079941"/>
                <a:gd name="connsiteY424" fmla="*/ 328590 h 1160647"/>
                <a:gd name="connsiteX425" fmla="*/ 211151 w 3079941"/>
                <a:gd name="connsiteY425" fmla="*/ 246443 h 1160647"/>
                <a:gd name="connsiteX426" fmla="*/ 215205 w 3079941"/>
                <a:gd name="connsiteY426"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724196 h 1160647"/>
                <a:gd name="connsiteX406" fmla="*/ 75363 w 3079941"/>
                <a:gd name="connsiteY406" fmla="*/ 724196 h 1160647"/>
                <a:gd name="connsiteX407" fmla="*/ 75870 w 3079941"/>
                <a:gd name="connsiteY407" fmla="*/ 723115 h 1160647"/>
                <a:gd name="connsiteX408" fmla="*/ 79416 w 3079941"/>
                <a:gd name="connsiteY408" fmla="*/ 715549 h 1160647"/>
                <a:gd name="connsiteX409" fmla="*/ 81190 w 3079941"/>
                <a:gd name="connsiteY409" fmla="*/ 715819 h 1160647"/>
                <a:gd name="connsiteX410" fmla="*/ 93603 w 3079941"/>
                <a:gd name="connsiteY410" fmla="*/ 717710 h 1160647"/>
                <a:gd name="connsiteX411" fmla="*/ 94110 w 3079941"/>
                <a:gd name="connsiteY411" fmla="*/ 719062 h 1160647"/>
                <a:gd name="connsiteX412" fmla="*/ 97656 w 3079941"/>
                <a:gd name="connsiteY412" fmla="*/ 728519 h 1160647"/>
                <a:gd name="connsiteX413" fmla="*/ 124003 w 3079941"/>
                <a:gd name="connsiteY413" fmla="*/ 730681 h 1160647"/>
                <a:gd name="connsiteX414" fmla="*/ 124003 w 3079941"/>
                <a:gd name="connsiteY414" fmla="*/ 607460 h 1160647"/>
                <a:gd name="connsiteX415" fmla="*/ 126030 w 3079941"/>
                <a:gd name="connsiteY415" fmla="*/ 607460 h 1160647"/>
                <a:gd name="connsiteX416" fmla="*/ 140217 w 3079941"/>
                <a:gd name="connsiteY416" fmla="*/ 607460 h 1160647"/>
                <a:gd name="connsiteX417" fmla="*/ 140217 w 3079941"/>
                <a:gd name="connsiteY417" fmla="*/ 471268 h 1160647"/>
                <a:gd name="connsiteX418" fmla="*/ 141990 w 3079941"/>
                <a:gd name="connsiteY418" fmla="*/ 471268 h 1160647"/>
                <a:gd name="connsiteX419" fmla="*/ 154404 w 3079941"/>
                <a:gd name="connsiteY419" fmla="*/ 471268 h 1160647"/>
                <a:gd name="connsiteX420" fmla="*/ 154404 w 3079941"/>
                <a:gd name="connsiteY420" fmla="*/ 356694 h 1160647"/>
                <a:gd name="connsiteX421" fmla="*/ 158457 w 3079941"/>
                <a:gd name="connsiteY421" fmla="*/ 328590 h 1160647"/>
                <a:gd name="connsiteX422" fmla="*/ 160484 w 3079941"/>
                <a:gd name="connsiteY422" fmla="*/ 328590 h 1160647"/>
                <a:gd name="connsiteX423" fmla="*/ 174671 w 3079941"/>
                <a:gd name="connsiteY423" fmla="*/ 328590 h 1160647"/>
                <a:gd name="connsiteX424" fmla="*/ 211151 w 3079941"/>
                <a:gd name="connsiteY424" fmla="*/ 246443 h 1160647"/>
                <a:gd name="connsiteX425" fmla="*/ 215205 w 3079941"/>
                <a:gd name="connsiteY425" fmla="*/ 0 h 1160647"/>
                <a:gd name="connsiteX0" fmla="*/ 160109 w 3024845"/>
                <a:gd name="connsiteY0" fmla="*/ 0 h 1166887"/>
                <a:gd name="connsiteX1" fmla="*/ 162135 w 3024845"/>
                <a:gd name="connsiteY1" fmla="*/ 246443 h 1166887"/>
                <a:gd name="connsiteX2" fmla="*/ 200642 w 3024845"/>
                <a:gd name="connsiteY2" fmla="*/ 326429 h 1166887"/>
                <a:gd name="connsiteX3" fmla="*/ 202669 w 3024845"/>
                <a:gd name="connsiteY3" fmla="*/ 326429 h 1166887"/>
                <a:gd name="connsiteX4" fmla="*/ 216856 w 3024845"/>
                <a:gd name="connsiteY4" fmla="*/ 326429 h 1166887"/>
                <a:gd name="connsiteX5" fmla="*/ 216856 w 3024845"/>
                <a:gd name="connsiteY5" fmla="*/ 350208 h 1166887"/>
                <a:gd name="connsiteX6" fmla="*/ 217363 w 3024845"/>
                <a:gd name="connsiteY6" fmla="*/ 351019 h 1166887"/>
                <a:gd name="connsiteX7" fmla="*/ 220909 w 3024845"/>
                <a:gd name="connsiteY7" fmla="*/ 356694 h 1166887"/>
                <a:gd name="connsiteX8" fmla="*/ 220909 w 3024845"/>
                <a:gd name="connsiteY8" fmla="*/ 471268 h 1166887"/>
                <a:gd name="connsiteX9" fmla="*/ 223189 w 3024845"/>
                <a:gd name="connsiteY9" fmla="*/ 471268 h 1166887"/>
                <a:gd name="connsiteX10" fmla="*/ 239150 w 3024845"/>
                <a:gd name="connsiteY10" fmla="*/ 471268 h 1166887"/>
                <a:gd name="connsiteX11" fmla="*/ 239150 w 3024845"/>
                <a:gd name="connsiteY11" fmla="*/ 611783 h 1166887"/>
                <a:gd name="connsiteX12" fmla="*/ 240670 w 3024845"/>
                <a:gd name="connsiteY12" fmla="*/ 611513 h 1166887"/>
                <a:gd name="connsiteX13" fmla="*/ 251310 w 3024845"/>
                <a:gd name="connsiteY13" fmla="*/ 609622 h 1166887"/>
                <a:gd name="connsiteX14" fmla="*/ 249283 w 3024845"/>
                <a:gd name="connsiteY14" fmla="*/ 698254 h 1166887"/>
                <a:gd name="connsiteX15" fmla="*/ 250803 w 3024845"/>
                <a:gd name="connsiteY15" fmla="*/ 698525 h 1166887"/>
                <a:gd name="connsiteX16" fmla="*/ 261443 w 3024845"/>
                <a:gd name="connsiteY16" fmla="*/ 700416 h 1166887"/>
                <a:gd name="connsiteX17" fmla="*/ 261696 w 3024845"/>
                <a:gd name="connsiteY17" fmla="*/ 701227 h 1166887"/>
                <a:gd name="connsiteX18" fmla="*/ 263470 w 3024845"/>
                <a:gd name="connsiteY18" fmla="*/ 706902 h 1166887"/>
                <a:gd name="connsiteX19" fmla="*/ 264230 w 3024845"/>
                <a:gd name="connsiteY19" fmla="*/ 704470 h 1166887"/>
                <a:gd name="connsiteX20" fmla="*/ 269550 w 3024845"/>
                <a:gd name="connsiteY20" fmla="*/ 687446 h 1166887"/>
                <a:gd name="connsiteX21" fmla="*/ 271323 w 3024845"/>
                <a:gd name="connsiteY21" fmla="*/ 687446 h 1166887"/>
                <a:gd name="connsiteX22" fmla="*/ 283737 w 3024845"/>
                <a:gd name="connsiteY22" fmla="*/ 687446 h 1166887"/>
                <a:gd name="connsiteX23" fmla="*/ 283737 w 3024845"/>
                <a:gd name="connsiteY23" fmla="*/ 719872 h 1166887"/>
                <a:gd name="connsiteX24" fmla="*/ 284750 w 3024845"/>
                <a:gd name="connsiteY24" fmla="*/ 720413 h 1166887"/>
                <a:gd name="connsiteX25" fmla="*/ 291844 w 3024845"/>
                <a:gd name="connsiteY25" fmla="*/ 724196 h 1166887"/>
                <a:gd name="connsiteX26" fmla="*/ 291844 w 3024845"/>
                <a:gd name="connsiteY26" fmla="*/ 725547 h 1166887"/>
                <a:gd name="connsiteX27" fmla="*/ 291844 w 3024845"/>
                <a:gd name="connsiteY27" fmla="*/ 735005 h 1166887"/>
                <a:gd name="connsiteX28" fmla="*/ 336431 w 3024845"/>
                <a:gd name="connsiteY28" fmla="*/ 735005 h 1166887"/>
                <a:gd name="connsiteX29" fmla="*/ 336431 w 3024845"/>
                <a:gd name="connsiteY29" fmla="*/ 736086 h 1166887"/>
                <a:gd name="connsiteX30" fmla="*/ 336431 w 3024845"/>
                <a:gd name="connsiteY30" fmla="*/ 743652 h 1166887"/>
                <a:gd name="connsiteX31" fmla="*/ 338457 w 3024845"/>
                <a:gd name="connsiteY31" fmla="*/ 743652 h 1166887"/>
                <a:gd name="connsiteX32" fmla="*/ 352644 w 3024845"/>
                <a:gd name="connsiteY32" fmla="*/ 743652 h 1166887"/>
                <a:gd name="connsiteX33" fmla="*/ 352644 w 3024845"/>
                <a:gd name="connsiteY33" fmla="*/ 713387 h 1166887"/>
                <a:gd name="connsiteX34" fmla="*/ 397231 w 3024845"/>
                <a:gd name="connsiteY34" fmla="*/ 713387 h 1166887"/>
                <a:gd name="connsiteX35" fmla="*/ 397231 w 3024845"/>
                <a:gd name="connsiteY35" fmla="*/ 712036 h 1166887"/>
                <a:gd name="connsiteX36" fmla="*/ 397231 w 3024845"/>
                <a:gd name="connsiteY36" fmla="*/ 702578 h 1166887"/>
                <a:gd name="connsiteX37" fmla="*/ 398245 w 3024845"/>
                <a:gd name="connsiteY37" fmla="*/ 702578 h 1166887"/>
                <a:gd name="connsiteX38" fmla="*/ 405338 w 3024845"/>
                <a:gd name="connsiteY38" fmla="*/ 702578 h 1166887"/>
                <a:gd name="connsiteX39" fmla="*/ 405338 w 3024845"/>
                <a:gd name="connsiteY39" fmla="*/ 700687 h 1166887"/>
                <a:gd name="connsiteX40" fmla="*/ 405338 w 3024845"/>
                <a:gd name="connsiteY40" fmla="*/ 687446 h 1166887"/>
                <a:gd name="connsiteX41" fmla="*/ 406098 w 3024845"/>
                <a:gd name="connsiteY41" fmla="*/ 687446 h 1166887"/>
                <a:gd name="connsiteX42" fmla="*/ 411418 w 3024845"/>
                <a:gd name="connsiteY42" fmla="*/ 687446 h 1166887"/>
                <a:gd name="connsiteX43" fmla="*/ 411418 w 3024845"/>
                <a:gd name="connsiteY43" fmla="*/ 686365 h 1166887"/>
                <a:gd name="connsiteX44" fmla="*/ 411418 w 3024845"/>
                <a:gd name="connsiteY44" fmla="*/ 678798 h 1166887"/>
                <a:gd name="connsiteX45" fmla="*/ 413445 w 3024845"/>
                <a:gd name="connsiteY45" fmla="*/ 678798 h 1166887"/>
                <a:gd name="connsiteX46" fmla="*/ 427632 w 3024845"/>
                <a:gd name="connsiteY46" fmla="*/ 678798 h 1166887"/>
                <a:gd name="connsiteX47" fmla="*/ 427632 w 3024845"/>
                <a:gd name="connsiteY47" fmla="*/ 679879 h 1166887"/>
                <a:gd name="connsiteX48" fmla="*/ 427632 w 3024845"/>
                <a:gd name="connsiteY48" fmla="*/ 687446 h 1166887"/>
                <a:gd name="connsiteX49" fmla="*/ 449925 w 3024845"/>
                <a:gd name="connsiteY49" fmla="*/ 687446 h 1166887"/>
                <a:gd name="connsiteX50" fmla="*/ 449925 w 3024845"/>
                <a:gd name="connsiteY50" fmla="*/ 685554 h 1166887"/>
                <a:gd name="connsiteX51" fmla="*/ 449925 w 3024845"/>
                <a:gd name="connsiteY51" fmla="*/ 672313 h 1166887"/>
                <a:gd name="connsiteX52" fmla="*/ 451699 w 3024845"/>
                <a:gd name="connsiteY52" fmla="*/ 672313 h 1166887"/>
                <a:gd name="connsiteX53" fmla="*/ 464112 w 3024845"/>
                <a:gd name="connsiteY53" fmla="*/ 672313 h 1166887"/>
                <a:gd name="connsiteX54" fmla="*/ 464112 w 3024845"/>
                <a:gd name="connsiteY54" fmla="*/ 696093 h 1166887"/>
                <a:gd name="connsiteX55" fmla="*/ 465126 w 3024845"/>
                <a:gd name="connsiteY55" fmla="*/ 696093 h 1166887"/>
                <a:gd name="connsiteX56" fmla="*/ 472219 w 3024845"/>
                <a:gd name="connsiteY56" fmla="*/ 696093 h 1166887"/>
                <a:gd name="connsiteX57" fmla="*/ 472219 w 3024845"/>
                <a:gd name="connsiteY57" fmla="*/ 695012 h 1166887"/>
                <a:gd name="connsiteX58" fmla="*/ 472219 w 3024845"/>
                <a:gd name="connsiteY58" fmla="*/ 687446 h 1166887"/>
                <a:gd name="connsiteX59" fmla="*/ 473992 w 3024845"/>
                <a:gd name="connsiteY59" fmla="*/ 687446 h 1166887"/>
                <a:gd name="connsiteX60" fmla="*/ 486406 w 3024845"/>
                <a:gd name="connsiteY60" fmla="*/ 687446 h 1166887"/>
                <a:gd name="connsiteX61" fmla="*/ 486406 w 3024845"/>
                <a:gd name="connsiteY61" fmla="*/ 713387 h 1166887"/>
                <a:gd name="connsiteX62" fmla="*/ 488433 w 3024845"/>
                <a:gd name="connsiteY62" fmla="*/ 713387 h 1166887"/>
                <a:gd name="connsiteX63" fmla="*/ 502619 w 3024845"/>
                <a:gd name="connsiteY63" fmla="*/ 713387 h 1166887"/>
                <a:gd name="connsiteX64" fmla="*/ 502619 w 3024845"/>
                <a:gd name="connsiteY64" fmla="*/ 715008 h 1166887"/>
                <a:gd name="connsiteX65" fmla="*/ 502619 w 3024845"/>
                <a:gd name="connsiteY65" fmla="*/ 726358 h 1166887"/>
                <a:gd name="connsiteX66" fmla="*/ 503379 w 3024845"/>
                <a:gd name="connsiteY66" fmla="*/ 726358 h 1166887"/>
                <a:gd name="connsiteX67" fmla="*/ 508700 w 3024845"/>
                <a:gd name="connsiteY67" fmla="*/ 726358 h 1166887"/>
                <a:gd name="connsiteX68" fmla="*/ 508700 w 3024845"/>
                <a:gd name="connsiteY68" fmla="*/ 725547 h 1166887"/>
                <a:gd name="connsiteX69" fmla="*/ 508700 w 3024845"/>
                <a:gd name="connsiteY69" fmla="*/ 719872 h 1166887"/>
                <a:gd name="connsiteX70" fmla="*/ 539100 w 3024845"/>
                <a:gd name="connsiteY70" fmla="*/ 719872 h 1166887"/>
                <a:gd name="connsiteX71" fmla="*/ 539100 w 3024845"/>
                <a:gd name="connsiteY71" fmla="*/ 743652 h 1166887"/>
                <a:gd name="connsiteX72" fmla="*/ 540113 w 3024845"/>
                <a:gd name="connsiteY72" fmla="*/ 743652 h 1166887"/>
                <a:gd name="connsiteX73" fmla="*/ 547207 w 3024845"/>
                <a:gd name="connsiteY73" fmla="*/ 743652 h 1166887"/>
                <a:gd name="connsiteX74" fmla="*/ 547207 w 3024845"/>
                <a:gd name="connsiteY74" fmla="*/ 744733 h 1166887"/>
                <a:gd name="connsiteX75" fmla="*/ 547207 w 3024845"/>
                <a:gd name="connsiteY75" fmla="*/ 752299 h 1166887"/>
                <a:gd name="connsiteX76" fmla="*/ 547967 w 3024845"/>
                <a:gd name="connsiteY76" fmla="*/ 752299 h 1166887"/>
                <a:gd name="connsiteX77" fmla="*/ 553287 w 3024845"/>
                <a:gd name="connsiteY77" fmla="*/ 752299 h 1166887"/>
                <a:gd name="connsiteX78" fmla="*/ 553287 w 3024845"/>
                <a:gd name="connsiteY78" fmla="*/ 750137 h 1166887"/>
                <a:gd name="connsiteX79" fmla="*/ 553287 w 3024845"/>
                <a:gd name="connsiteY79" fmla="*/ 735005 h 1166887"/>
                <a:gd name="connsiteX80" fmla="*/ 554300 w 3024845"/>
                <a:gd name="connsiteY80" fmla="*/ 735005 h 1166887"/>
                <a:gd name="connsiteX81" fmla="*/ 561394 w 3024845"/>
                <a:gd name="connsiteY81" fmla="*/ 735005 h 1166887"/>
                <a:gd name="connsiteX82" fmla="*/ 561394 w 3024845"/>
                <a:gd name="connsiteY82" fmla="*/ 736086 h 1166887"/>
                <a:gd name="connsiteX83" fmla="*/ 561394 w 3024845"/>
                <a:gd name="connsiteY83" fmla="*/ 743652 h 1166887"/>
                <a:gd name="connsiteX84" fmla="*/ 566714 w 3024845"/>
                <a:gd name="connsiteY84" fmla="*/ 741659 h 1166887"/>
                <a:gd name="connsiteX85" fmla="*/ 567474 w 3024845"/>
                <a:gd name="connsiteY85" fmla="*/ 740679 h 1166887"/>
                <a:gd name="connsiteX86" fmla="*/ 567474 w 3024845"/>
                <a:gd name="connsiteY86" fmla="*/ 735005 h 1166887"/>
                <a:gd name="connsiteX87" fmla="*/ 605981 w 3024845"/>
                <a:gd name="connsiteY87" fmla="*/ 735005 h 1166887"/>
                <a:gd name="connsiteX88" fmla="*/ 605981 w 3024845"/>
                <a:gd name="connsiteY88" fmla="*/ 758784 h 1166887"/>
                <a:gd name="connsiteX89" fmla="*/ 608007 w 3024845"/>
                <a:gd name="connsiteY89" fmla="*/ 758784 h 1166887"/>
                <a:gd name="connsiteX90" fmla="*/ 622194 w 3024845"/>
                <a:gd name="connsiteY90" fmla="*/ 758784 h 1166887"/>
                <a:gd name="connsiteX91" fmla="*/ 622194 w 3024845"/>
                <a:gd name="connsiteY91" fmla="*/ 759865 h 1166887"/>
                <a:gd name="connsiteX92" fmla="*/ 622194 w 3024845"/>
                <a:gd name="connsiteY92" fmla="*/ 767431 h 1166887"/>
                <a:gd name="connsiteX93" fmla="*/ 623968 w 3024845"/>
                <a:gd name="connsiteY93" fmla="*/ 767431 h 1166887"/>
                <a:gd name="connsiteX94" fmla="*/ 636381 w 3024845"/>
                <a:gd name="connsiteY94" fmla="*/ 767431 h 1166887"/>
                <a:gd name="connsiteX95" fmla="*/ 636381 w 3024845"/>
                <a:gd name="connsiteY95" fmla="*/ 743652 h 1166887"/>
                <a:gd name="connsiteX96" fmla="*/ 637394 w 3024845"/>
                <a:gd name="connsiteY96" fmla="*/ 743652 h 1166887"/>
                <a:gd name="connsiteX97" fmla="*/ 644488 w 3024845"/>
                <a:gd name="connsiteY97" fmla="*/ 743652 h 1166887"/>
                <a:gd name="connsiteX98" fmla="*/ 644488 w 3024845"/>
                <a:gd name="connsiteY98" fmla="*/ 711225 h 1166887"/>
                <a:gd name="connsiteX99" fmla="*/ 645501 w 3024845"/>
                <a:gd name="connsiteY99" fmla="*/ 711225 h 1166887"/>
                <a:gd name="connsiteX100" fmla="*/ 652595 w 3024845"/>
                <a:gd name="connsiteY100" fmla="*/ 711225 h 1166887"/>
                <a:gd name="connsiteX101" fmla="*/ 652595 w 3024845"/>
                <a:gd name="connsiteY101" fmla="*/ 709334 h 1166887"/>
                <a:gd name="connsiteX102" fmla="*/ 652595 w 3024845"/>
                <a:gd name="connsiteY102" fmla="*/ 696093 h 1166887"/>
                <a:gd name="connsiteX103" fmla="*/ 651328 w 3024845"/>
                <a:gd name="connsiteY103" fmla="*/ 694471 h 1166887"/>
                <a:gd name="connsiteX104" fmla="*/ 656648 w 3024845"/>
                <a:gd name="connsiteY104" fmla="*/ 683122 h 1166887"/>
                <a:gd name="connsiteX105" fmla="*/ 664755 w 3024845"/>
                <a:gd name="connsiteY105" fmla="*/ 711225 h 1166887"/>
                <a:gd name="connsiteX106" fmla="*/ 665515 w 3024845"/>
                <a:gd name="connsiteY106" fmla="*/ 711225 h 1166887"/>
                <a:gd name="connsiteX107" fmla="*/ 670835 w 3024845"/>
                <a:gd name="connsiteY107" fmla="*/ 711225 h 1166887"/>
                <a:gd name="connsiteX108" fmla="*/ 670835 w 3024845"/>
                <a:gd name="connsiteY108" fmla="*/ 605298 h 1166887"/>
                <a:gd name="connsiteX109" fmla="*/ 672355 w 3024845"/>
                <a:gd name="connsiteY109" fmla="*/ 605298 h 1166887"/>
                <a:gd name="connsiteX110" fmla="*/ 682995 w 3024845"/>
                <a:gd name="connsiteY110" fmla="*/ 605298 h 1166887"/>
                <a:gd name="connsiteX111" fmla="*/ 682995 w 3024845"/>
                <a:gd name="connsiteY111" fmla="*/ 557739 h 1166887"/>
                <a:gd name="connsiteX112" fmla="*/ 709342 w 3024845"/>
                <a:gd name="connsiteY112" fmla="*/ 557739 h 1166887"/>
                <a:gd name="connsiteX113" fmla="*/ 709342 w 3024845"/>
                <a:gd name="connsiteY113" fmla="*/ 536121 h 1166887"/>
                <a:gd name="connsiteX114" fmla="*/ 743796 w 3024845"/>
                <a:gd name="connsiteY114" fmla="*/ 536121 h 1166887"/>
                <a:gd name="connsiteX115" fmla="*/ 743796 w 3024845"/>
                <a:gd name="connsiteY115" fmla="*/ 538553 h 1166887"/>
                <a:gd name="connsiteX116" fmla="*/ 743796 w 3024845"/>
                <a:gd name="connsiteY116" fmla="*/ 555577 h 1166887"/>
                <a:gd name="connsiteX117" fmla="*/ 746076 w 3024845"/>
                <a:gd name="connsiteY117" fmla="*/ 555577 h 1166887"/>
                <a:gd name="connsiteX118" fmla="*/ 762036 w 3024845"/>
                <a:gd name="connsiteY118" fmla="*/ 555577 h 1166887"/>
                <a:gd name="connsiteX119" fmla="*/ 762036 w 3024845"/>
                <a:gd name="connsiteY119" fmla="*/ 603136 h 1166887"/>
                <a:gd name="connsiteX120" fmla="*/ 763049 w 3024845"/>
                <a:gd name="connsiteY120" fmla="*/ 603136 h 1166887"/>
                <a:gd name="connsiteX121" fmla="*/ 770143 w 3024845"/>
                <a:gd name="connsiteY121" fmla="*/ 603136 h 1166887"/>
                <a:gd name="connsiteX122" fmla="*/ 784330 w 3024845"/>
                <a:gd name="connsiteY122" fmla="*/ 607460 h 1166887"/>
                <a:gd name="connsiteX123" fmla="*/ 784330 w 3024845"/>
                <a:gd name="connsiteY123" fmla="*/ 646372 h 1166887"/>
                <a:gd name="connsiteX124" fmla="*/ 785343 w 3024845"/>
                <a:gd name="connsiteY124" fmla="*/ 646372 h 1166887"/>
                <a:gd name="connsiteX125" fmla="*/ 792436 w 3024845"/>
                <a:gd name="connsiteY125" fmla="*/ 646372 h 1166887"/>
                <a:gd name="connsiteX126" fmla="*/ 792436 w 3024845"/>
                <a:gd name="connsiteY126" fmla="*/ 647993 h 1166887"/>
                <a:gd name="connsiteX127" fmla="*/ 792436 w 3024845"/>
                <a:gd name="connsiteY127" fmla="*/ 659342 h 1166887"/>
                <a:gd name="connsiteX128" fmla="*/ 794463 w 3024845"/>
                <a:gd name="connsiteY128" fmla="*/ 659342 h 1166887"/>
                <a:gd name="connsiteX129" fmla="*/ 808650 w 3024845"/>
                <a:gd name="connsiteY129" fmla="*/ 659342 h 1166887"/>
                <a:gd name="connsiteX130" fmla="*/ 814730 w 3024845"/>
                <a:gd name="connsiteY130" fmla="*/ 665828 h 1166887"/>
                <a:gd name="connsiteX131" fmla="*/ 814730 w 3024845"/>
                <a:gd name="connsiteY131" fmla="*/ 687446 h 1166887"/>
                <a:gd name="connsiteX132" fmla="*/ 817010 w 3024845"/>
                <a:gd name="connsiteY132" fmla="*/ 687446 h 1166887"/>
                <a:gd name="connsiteX133" fmla="*/ 832970 w 3024845"/>
                <a:gd name="connsiteY133" fmla="*/ 687446 h 1166887"/>
                <a:gd name="connsiteX134" fmla="*/ 832970 w 3024845"/>
                <a:gd name="connsiteY134" fmla="*/ 688526 h 1166887"/>
                <a:gd name="connsiteX135" fmla="*/ 832970 w 3024845"/>
                <a:gd name="connsiteY135" fmla="*/ 696093 h 1166887"/>
                <a:gd name="connsiteX136" fmla="*/ 834237 w 3024845"/>
                <a:gd name="connsiteY136" fmla="*/ 696093 h 1166887"/>
                <a:gd name="connsiteX137" fmla="*/ 843104 w 3024845"/>
                <a:gd name="connsiteY137" fmla="*/ 696093 h 1166887"/>
                <a:gd name="connsiteX138" fmla="*/ 843104 w 3024845"/>
                <a:gd name="connsiteY138" fmla="*/ 698254 h 1166887"/>
                <a:gd name="connsiteX139" fmla="*/ 843104 w 3024845"/>
                <a:gd name="connsiteY139" fmla="*/ 713387 h 1166887"/>
                <a:gd name="connsiteX140" fmla="*/ 847157 w 3024845"/>
                <a:gd name="connsiteY140" fmla="*/ 711495 h 1166887"/>
                <a:gd name="connsiteX141" fmla="*/ 847157 w 3024845"/>
                <a:gd name="connsiteY141" fmla="*/ 698254 h 1166887"/>
                <a:gd name="connsiteX142" fmla="*/ 848170 w 3024845"/>
                <a:gd name="connsiteY142" fmla="*/ 698254 h 1166887"/>
                <a:gd name="connsiteX143" fmla="*/ 855264 w 3024845"/>
                <a:gd name="connsiteY143" fmla="*/ 698254 h 1166887"/>
                <a:gd name="connsiteX144" fmla="*/ 855264 w 3024845"/>
                <a:gd name="connsiteY144" fmla="*/ 699876 h 1166887"/>
                <a:gd name="connsiteX145" fmla="*/ 855264 w 3024845"/>
                <a:gd name="connsiteY145" fmla="*/ 711225 h 1166887"/>
                <a:gd name="connsiteX146" fmla="*/ 856024 w 3024845"/>
                <a:gd name="connsiteY146" fmla="*/ 711225 h 1166887"/>
                <a:gd name="connsiteX147" fmla="*/ 861344 w 3024845"/>
                <a:gd name="connsiteY147" fmla="*/ 711225 h 1166887"/>
                <a:gd name="connsiteX148" fmla="*/ 909984 w 3024845"/>
                <a:gd name="connsiteY148" fmla="*/ 706902 h 1166887"/>
                <a:gd name="connsiteX149" fmla="*/ 909984 w 3024845"/>
                <a:gd name="connsiteY149" fmla="*/ 708253 h 1166887"/>
                <a:gd name="connsiteX150" fmla="*/ 909984 w 3024845"/>
                <a:gd name="connsiteY150" fmla="*/ 717710 h 1166887"/>
                <a:gd name="connsiteX151" fmla="*/ 910744 w 3024845"/>
                <a:gd name="connsiteY151" fmla="*/ 717710 h 1166887"/>
                <a:gd name="connsiteX152" fmla="*/ 916065 w 3024845"/>
                <a:gd name="connsiteY152" fmla="*/ 717710 h 1166887"/>
                <a:gd name="connsiteX153" fmla="*/ 916065 w 3024845"/>
                <a:gd name="connsiteY153" fmla="*/ 719872 h 1166887"/>
                <a:gd name="connsiteX154" fmla="*/ 916065 w 3024845"/>
                <a:gd name="connsiteY154" fmla="*/ 735005 h 1166887"/>
                <a:gd name="connsiteX155" fmla="*/ 918091 w 3024845"/>
                <a:gd name="connsiteY155" fmla="*/ 733654 h 1166887"/>
                <a:gd name="connsiteX156" fmla="*/ 932278 w 3024845"/>
                <a:gd name="connsiteY156" fmla="*/ 724196 h 1166887"/>
                <a:gd name="connsiteX157" fmla="*/ 938358 w 3024845"/>
                <a:gd name="connsiteY157" fmla="*/ 683122 h 1166887"/>
                <a:gd name="connsiteX158" fmla="*/ 939118 w 3024845"/>
                <a:gd name="connsiteY158" fmla="*/ 682852 h 1166887"/>
                <a:gd name="connsiteX159" fmla="*/ 944438 w 3024845"/>
                <a:gd name="connsiteY159" fmla="*/ 680960 h 1166887"/>
                <a:gd name="connsiteX160" fmla="*/ 946465 w 3024845"/>
                <a:gd name="connsiteY160" fmla="*/ 611783 h 1166887"/>
                <a:gd name="connsiteX161" fmla="*/ 948492 w 3024845"/>
                <a:gd name="connsiteY161" fmla="*/ 680960 h 1166887"/>
                <a:gd name="connsiteX162" fmla="*/ 949252 w 3024845"/>
                <a:gd name="connsiteY162" fmla="*/ 681230 h 1166887"/>
                <a:gd name="connsiteX163" fmla="*/ 954572 w 3024845"/>
                <a:gd name="connsiteY163" fmla="*/ 683122 h 1166887"/>
                <a:gd name="connsiteX164" fmla="*/ 954572 w 3024845"/>
                <a:gd name="connsiteY164" fmla="*/ 596651 h 1166887"/>
                <a:gd name="connsiteX165" fmla="*/ 958625 w 3024845"/>
                <a:gd name="connsiteY165" fmla="*/ 564224 h 1166887"/>
                <a:gd name="connsiteX166" fmla="*/ 997132 w 3024845"/>
                <a:gd name="connsiteY166" fmla="*/ 564224 h 1166887"/>
                <a:gd name="connsiteX167" fmla="*/ 997132 w 3024845"/>
                <a:gd name="connsiteY167" fmla="*/ 596651 h 1166887"/>
                <a:gd name="connsiteX168" fmla="*/ 997892 w 3024845"/>
                <a:gd name="connsiteY168" fmla="*/ 596651 h 1166887"/>
                <a:gd name="connsiteX169" fmla="*/ 1003212 w 3024845"/>
                <a:gd name="connsiteY169" fmla="*/ 596651 h 1166887"/>
                <a:gd name="connsiteX170" fmla="*/ 1003212 w 3024845"/>
                <a:gd name="connsiteY170" fmla="*/ 514503 h 1166887"/>
                <a:gd name="connsiteX171" fmla="*/ 1004986 w 3024845"/>
                <a:gd name="connsiteY171" fmla="*/ 514503 h 1166887"/>
                <a:gd name="connsiteX172" fmla="*/ 1017399 w 3024845"/>
                <a:gd name="connsiteY172" fmla="*/ 514503 h 1166887"/>
                <a:gd name="connsiteX173" fmla="*/ 1017399 w 3024845"/>
                <a:gd name="connsiteY173" fmla="*/ 512612 h 1166887"/>
                <a:gd name="connsiteX174" fmla="*/ 1017399 w 3024845"/>
                <a:gd name="connsiteY174" fmla="*/ 499371 h 1166887"/>
                <a:gd name="connsiteX175" fmla="*/ 1039693 w 3024845"/>
                <a:gd name="connsiteY175" fmla="*/ 499371 h 1166887"/>
                <a:gd name="connsiteX176" fmla="*/ 1039693 w 3024845"/>
                <a:gd name="connsiteY176" fmla="*/ 498290 h 1166887"/>
                <a:gd name="connsiteX177" fmla="*/ 1039693 w 3024845"/>
                <a:gd name="connsiteY177" fmla="*/ 490724 h 1166887"/>
                <a:gd name="connsiteX178" fmla="*/ 1041466 w 3024845"/>
                <a:gd name="connsiteY178" fmla="*/ 490724 h 1166887"/>
                <a:gd name="connsiteX179" fmla="*/ 1053880 w 3024845"/>
                <a:gd name="connsiteY179" fmla="*/ 490724 h 1166887"/>
                <a:gd name="connsiteX180" fmla="*/ 1053880 w 3024845"/>
                <a:gd name="connsiteY180" fmla="*/ 491805 h 1166887"/>
                <a:gd name="connsiteX181" fmla="*/ 1053880 w 3024845"/>
                <a:gd name="connsiteY181" fmla="*/ 499371 h 1166887"/>
                <a:gd name="connsiteX182" fmla="*/ 1054640 w 3024845"/>
                <a:gd name="connsiteY182" fmla="*/ 499371 h 1166887"/>
                <a:gd name="connsiteX183" fmla="*/ 1059960 w 3024845"/>
                <a:gd name="connsiteY183" fmla="*/ 499371 h 1166887"/>
                <a:gd name="connsiteX184" fmla="*/ 1070093 w 3024845"/>
                <a:gd name="connsiteY184" fmla="*/ 495047 h 1166887"/>
                <a:gd name="connsiteX185" fmla="*/ 1074146 w 3024845"/>
                <a:gd name="connsiteY185" fmla="*/ 498290 h 1166887"/>
                <a:gd name="connsiteX186" fmla="*/ 1074146 w 3024845"/>
                <a:gd name="connsiteY186" fmla="*/ 490724 h 1166887"/>
                <a:gd name="connsiteX187" fmla="*/ 1076426 w 3024845"/>
                <a:gd name="connsiteY187" fmla="*/ 490724 h 1166887"/>
                <a:gd name="connsiteX188" fmla="*/ 1092387 w 3024845"/>
                <a:gd name="connsiteY188" fmla="*/ 490724 h 1166887"/>
                <a:gd name="connsiteX189" fmla="*/ 1092387 w 3024845"/>
                <a:gd name="connsiteY189" fmla="*/ 491805 h 1166887"/>
                <a:gd name="connsiteX190" fmla="*/ 1092387 w 3024845"/>
                <a:gd name="connsiteY190" fmla="*/ 499371 h 1166887"/>
                <a:gd name="connsiteX191" fmla="*/ 1122787 w 3024845"/>
                <a:gd name="connsiteY191" fmla="*/ 499371 h 1166887"/>
                <a:gd name="connsiteX192" fmla="*/ 1122787 w 3024845"/>
                <a:gd name="connsiteY192" fmla="*/ 500992 h 1166887"/>
                <a:gd name="connsiteX193" fmla="*/ 1122787 w 3024845"/>
                <a:gd name="connsiteY193" fmla="*/ 512342 h 1166887"/>
                <a:gd name="connsiteX194" fmla="*/ 1149134 w 3024845"/>
                <a:gd name="connsiteY194" fmla="*/ 512342 h 1166887"/>
                <a:gd name="connsiteX195" fmla="*/ 1149134 w 3024845"/>
                <a:gd name="connsiteY195" fmla="*/ 542606 h 1166887"/>
                <a:gd name="connsiteX196" fmla="*/ 1149894 w 3024845"/>
                <a:gd name="connsiteY196" fmla="*/ 542606 h 1166887"/>
                <a:gd name="connsiteX197" fmla="*/ 1155214 w 3024845"/>
                <a:gd name="connsiteY197" fmla="*/ 542606 h 1166887"/>
                <a:gd name="connsiteX198" fmla="*/ 1155214 w 3024845"/>
                <a:gd name="connsiteY198" fmla="*/ 543687 h 1166887"/>
                <a:gd name="connsiteX199" fmla="*/ 1155214 w 3024845"/>
                <a:gd name="connsiteY199" fmla="*/ 551254 h 1166887"/>
                <a:gd name="connsiteX200" fmla="*/ 1159268 w 3024845"/>
                <a:gd name="connsiteY200" fmla="*/ 581518 h 1166887"/>
                <a:gd name="connsiteX201" fmla="*/ 1160028 w 3024845"/>
                <a:gd name="connsiteY201" fmla="*/ 581518 h 1166887"/>
                <a:gd name="connsiteX202" fmla="*/ 1165348 w 3024845"/>
                <a:gd name="connsiteY202" fmla="*/ 581518 h 1166887"/>
                <a:gd name="connsiteX203" fmla="*/ 1165348 w 3024845"/>
                <a:gd name="connsiteY203" fmla="*/ 582329 h 1166887"/>
                <a:gd name="connsiteX204" fmla="*/ 1165348 w 3024845"/>
                <a:gd name="connsiteY204" fmla="*/ 588004 h 1166887"/>
                <a:gd name="connsiteX205" fmla="*/ 1166361 w 3024845"/>
                <a:gd name="connsiteY205" fmla="*/ 588004 h 1166887"/>
                <a:gd name="connsiteX206" fmla="*/ 1173454 w 3024845"/>
                <a:gd name="connsiteY206" fmla="*/ 588004 h 1166887"/>
                <a:gd name="connsiteX207" fmla="*/ 1173454 w 3024845"/>
                <a:gd name="connsiteY207" fmla="*/ 618269 h 1166887"/>
                <a:gd name="connsiteX208" fmla="*/ 1175481 w 3024845"/>
                <a:gd name="connsiteY208" fmla="*/ 618269 h 1166887"/>
                <a:gd name="connsiteX209" fmla="*/ 1189668 w 3024845"/>
                <a:gd name="connsiteY209" fmla="*/ 618269 h 1166887"/>
                <a:gd name="connsiteX210" fmla="*/ 1189668 w 3024845"/>
                <a:gd name="connsiteY210" fmla="*/ 642048 h 1166887"/>
                <a:gd name="connsiteX211" fmla="*/ 1191695 w 3024845"/>
                <a:gd name="connsiteY211" fmla="*/ 643669 h 1166887"/>
                <a:gd name="connsiteX212" fmla="*/ 1191695 w 3024845"/>
                <a:gd name="connsiteY212" fmla="*/ 655019 h 1166887"/>
                <a:gd name="connsiteX213" fmla="*/ 1192455 w 3024845"/>
                <a:gd name="connsiteY213" fmla="*/ 655019 h 1166887"/>
                <a:gd name="connsiteX214" fmla="*/ 1197775 w 3024845"/>
                <a:gd name="connsiteY214" fmla="*/ 655019 h 1166887"/>
                <a:gd name="connsiteX215" fmla="*/ 1197775 w 3024845"/>
                <a:gd name="connsiteY215" fmla="*/ 678798 h 1166887"/>
                <a:gd name="connsiteX216" fmla="*/ 1199041 w 3024845"/>
                <a:gd name="connsiteY216" fmla="*/ 678798 h 1166887"/>
                <a:gd name="connsiteX217" fmla="*/ 1207908 w 3024845"/>
                <a:gd name="connsiteY217" fmla="*/ 678798 h 1166887"/>
                <a:gd name="connsiteX218" fmla="*/ 1209935 w 3024845"/>
                <a:gd name="connsiteY218" fmla="*/ 682852 h 1166887"/>
                <a:gd name="connsiteX219" fmla="*/ 1209935 w 3024845"/>
                <a:gd name="connsiteY219" fmla="*/ 696093 h 1166887"/>
                <a:gd name="connsiteX220" fmla="*/ 1211455 w 3024845"/>
                <a:gd name="connsiteY220" fmla="*/ 694201 h 1166887"/>
                <a:gd name="connsiteX221" fmla="*/ 1222095 w 3024845"/>
                <a:gd name="connsiteY221" fmla="*/ 680960 h 1166887"/>
                <a:gd name="connsiteX222" fmla="*/ 1250469 w 3024845"/>
                <a:gd name="connsiteY222" fmla="*/ 680960 h 1166887"/>
                <a:gd name="connsiteX223" fmla="*/ 1250469 w 3024845"/>
                <a:gd name="connsiteY223" fmla="*/ 767431 h 1166887"/>
                <a:gd name="connsiteX224" fmla="*/ 1251229 w 3024845"/>
                <a:gd name="connsiteY224" fmla="*/ 767431 h 1166887"/>
                <a:gd name="connsiteX225" fmla="*/ 1256549 w 3024845"/>
                <a:gd name="connsiteY225" fmla="*/ 767431 h 1166887"/>
                <a:gd name="connsiteX226" fmla="*/ 1257309 w 3024845"/>
                <a:gd name="connsiteY226" fmla="*/ 766080 h 1166887"/>
                <a:gd name="connsiteX227" fmla="*/ 1262629 w 3024845"/>
                <a:gd name="connsiteY227" fmla="*/ 756622 h 1166887"/>
                <a:gd name="connsiteX228" fmla="*/ 1262629 w 3024845"/>
                <a:gd name="connsiteY228" fmla="*/ 758514 h 1166887"/>
                <a:gd name="connsiteX229" fmla="*/ 1262629 w 3024845"/>
                <a:gd name="connsiteY229" fmla="*/ 771755 h 1166887"/>
                <a:gd name="connsiteX230" fmla="*/ 1266682 w 3024845"/>
                <a:gd name="connsiteY230" fmla="*/ 726358 h 1166887"/>
                <a:gd name="connsiteX231" fmla="*/ 1267442 w 3024845"/>
                <a:gd name="connsiteY231" fmla="*/ 726358 h 1166887"/>
                <a:gd name="connsiteX232" fmla="*/ 1272762 w 3024845"/>
                <a:gd name="connsiteY232" fmla="*/ 726358 h 1166887"/>
                <a:gd name="connsiteX233" fmla="*/ 1272762 w 3024845"/>
                <a:gd name="connsiteY233" fmla="*/ 661504 h 1166887"/>
                <a:gd name="connsiteX234" fmla="*/ 1273776 w 3024845"/>
                <a:gd name="connsiteY234" fmla="*/ 661504 h 1166887"/>
                <a:gd name="connsiteX235" fmla="*/ 1280869 w 3024845"/>
                <a:gd name="connsiteY235" fmla="*/ 661504 h 1166887"/>
                <a:gd name="connsiteX236" fmla="*/ 1293029 w 3024845"/>
                <a:gd name="connsiteY236" fmla="*/ 618269 h 1166887"/>
                <a:gd name="connsiteX237" fmla="*/ 1294296 w 3024845"/>
                <a:gd name="connsiteY237" fmla="*/ 618269 h 1166887"/>
                <a:gd name="connsiteX238" fmla="*/ 1303163 w 3024845"/>
                <a:gd name="connsiteY238" fmla="*/ 618269 h 1166887"/>
                <a:gd name="connsiteX239" fmla="*/ 1313296 w 3024845"/>
                <a:gd name="connsiteY239" fmla="*/ 661504 h 1166887"/>
                <a:gd name="connsiteX240" fmla="*/ 1314309 w 3024845"/>
                <a:gd name="connsiteY240" fmla="*/ 661504 h 1166887"/>
                <a:gd name="connsiteX241" fmla="*/ 1321403 w 3024845"/>
                <a:gd name="connsiteY241" fmla="*/ 661504 h 1166887"/>
                <a:gd name="connsiteX242" fmla="*/ 1321403 w 3024845"/>
                <a:gd name="connsiteY242" fmla="*/ 700416 h 1166887"/>
                <a:gd name="connsiteX243" fmla="*/ 1323176 w 3024845"/>
                <a:gd name="connsiteY243" fmla="*/ 700416 h 1166887"/>
                <a:gd name="connsiteX244" fmla="*/ 1335590 w 3024845"/>
                <a:gd name="connsiteY244" fmla="*/ 700416 h 1166887"/>
                <a:gd name="connsiteX245" fmla="*/ 1335590 w 3024845"/>
                <a:gd name="connsiteY245" fmla="*/ 702578 h 1166887"/>
                <a:gd name="connsiteX246" fmla="*/ 1335590 w 3024845"/>
                <a:gd name="connsiteY246" fmla="*/ 717710 h 1166887"/>
                <a:gd name="connsiteX247" fmla="*/ 1339643 w 3024845"/>
                <a:gd name="connsiteY247" fmla="*/ 715549 h 1166887"/>
                <a:gd name="connsiteX248" fmla="*/ 1339643 w 3024845"/>
                <a:gd name="connsiteY248" fmla="*/ 700416 h 1166887"/>
                <a:gd name="connsiteX249" fmla="*/ 1341163 w 3024845"/>
                <a:gd name="connsiteY249" fmla="*/ 700416 h 1166887"/>
                <a:gd name="connsiteX250" fmla="*/ 1351803 w 3024845"/>
                <a:gd name="connsiteY250" fmla="*/ 700416 h 1166887"/>
                <a:gd name="connsiteX251" fmla="*/ 1351803 w 3024845"/>
                <a:gd name="connsiteY251" fmla="*/ 702037 h 1166887"/>
                <a:gd name="connsiteX252" fmla="*/ 1351803 w 3024845"/>
                <a:gd name="connsiteY252" fmla="*/ 713387 h 1166887"/>
                <a:gd name="connsiteX253" fmla="*/ 1382204 w 3024845"/>
                <a:gd name="connsiteY253" fmla="*/ 713387 h 1166887"/>
                <a:gd name="connsiteX254" fmla="*/ 1382204 w 3024845"/>
                <a:gd name="connsiteY254" fmla="*/ 676637 h 1166887"/>
                <a:gd name="connsiteX255" fmla="*/ 1383470 w 3024845"/>
                <a:gd name="connsiteY255" fmla="*/ 676637 h 1166887"/>
                <a:gd name="connsiteX256" fmla="*/ 1392337 w 3024845"/>
                <a:gd name="connsiteY256" fmla="*/ 676637 h 1166887"/>
                <a:gd name="connsiteX257" fmla="*/ 1392337 w 3024845"/>
                <a:gd name="connsiteY257" fmla="*/ 698254 h 1166887"/>
                <a:gd name="connsiteX258" fmla="*/ 1394364 w 3024845"/>
                <a:gd name="connsiteY258" fmla="*/ 665828 h 1166887"/>
                <a:gd name="connsiteX259" fmla="*/ 1416657 w 3024845"/>
                <a:gd name="connsiteY259" fmla="*/ 665828 h 1166887"/>
                <a:gd name="connsiteX260" fmla="*/ 1416657 w 3024845"/>
                <a:gd name="connsiteY260" fmla="*/ 664206 h 1166887"/>
                <a:gd name="connsiteX261" fmla="*/ 1416657 w 3024845"/>
                <a:gd name="connsiteY261" fmla="*/ 652857 h 1166887"/>
                <a:gd name="connsiteX262" fmla="*/ 1417417 w 3024845"/>
                <a:gd name="connsiteY262" fmla="*/ 652857 h 1166887"/>
                <a:gd name="connsiteX263" fmla="*/ 1422737 w 3024845"/>
                <a:gd name="connsiteY263" fmla="*/ 652857 h 1166887"/>
                <a:gd name="connsiteX264" fmla="*/ 1422737 w 3024845"/>
                <a:gd name="connsiteY264" fmla="*/ 650966 h 1166887"/>
                <a:gd name="connsiteX265" fmla="*/ 1422737 w 3024845"/>
                <a:gd name="connsiteY265" fmla="*/ 637725 h 1166887"/>
                <a:gd name="connsiteX266" fmla="*/ 1426791 w 3024845"/>
                <a:gd name="connsiteY266" fmla="*/ 644210 h 1166887"/>
                <a:gd name="connsiteX267" fmla="*/ 1429071 w 3024845"/>
                <a:gd name="connsiteY267" fmla="*/ 644210 h 1166887"/>
                <a:gd name="connsiteX268" fmla="*/ 1445031 w 3024845"/>
                <a:gd name="connsiteY268" fmla="*/ 644210 h 1166887"/>
                <a:gd name="connsiteX269" fmla="*/ 1445031 w 3024845"/>
                <a:gd name="connsiteY269" fmla="*/ 643399 h 1166887"/>
                <a:gd name="connsiteX270" fmla="*/ 1445031 w 3024845"/>
                <a:gd name="connsiteY270" fmla="*/ 637725 h 1166887"/>
                <a:gd name="connsiteX271" fmla="*/ 1445791 w 3024845"/>
                <a:gd name="connsiteY271" fmla="*/ 637725 h 1166887"/>
                <a:gd name="connsiteX272" fmla="*/ 1451111 w 3024845"/>
                <a:gd name="connsiteY272" fmla="*/ 637725 h 1166887"/>
                <a:gd name="connsiteX273" fmla="*/ 1451111 w 3024845"/>
                <a:gd name="connsiteY273" fmla="*/ 639076 h 1166887"/>
                <a:gd name="connsiteX274" fmla="*/ 1451111 w 3024845"/>
                <a:gd name="connsiteY274" fmla="*/ 648534 h 1166887"/>
                <a:gd name="connsiteX275" fmla="*/ 1489618 w 3024845"/>
                <a:gd name="connsiteY275" fmla="*/ 648534 h 1166887"/>
                <a:gd name="connsiteX276" fmla="*/ 1489618 w 3024845"/>
                <a:gd name="connsiteY276" fmla="*/ 786887 h 1166887"/>
                <a:gd name="connsiteX277" fmla="*/ 1491138 w 3024845"/>
                <a:gd name="connsiteY277" fmla="*/ 786887 h 1166887"/>
                <a:gd name="connsiteX278" fmla="*/ 1501778 w 3024845"/>
                <a:gd name="connsiteY278" fmla="*/ 786887 h 1166887"/>
                <a:gd name="connsiteX279" fmla="*/ 1501778 w 3024845"/>
                <a:gd name="connsiteY279" fmla="*/ 773917 h 1166887"/>
                <a:gd name="connsiteX280" fmla="*/ 1505832 w 3024845"/>
                <a:gd name="connsiteY280" fmla="*/ 773917 h 1166887"/>
                <a:gd name="connsiteX281" fmla="*/ 1505832 w 3024845"/>
                <a:gd name="connsiteY281" fmla="*/ 786887 h 1166887"/>
                <a:gd name="connsiteX282" fmla="*/ 1536232 w 3024845"/>
                <a:gd name="connsiteY282" fmla="*/ 786887 h 1166887"/>
                <a:gd name="connsiteX283" fmla="*/ 1536232 w 3024845"/>
                <a:gd name="connsiteY283" fmla="*/ 756622 h 1166887"/>
                <a:gd name="connsiteX284" fmla="*/ 1548392 w 3024845"/>
                <a:gd name="connsiteY284" fmla="*/ 756622 h 1166887"/>
                <a:gd name="connsiteX285" fmla="*/ 1560552 w 3024845"/>
                <a:gd name="connsiteY285" fmla="*/ 754461 h 1166887"/>
                <a:gd name="connsiteX286" fmla="*/ 1564606 w 3024845"/>
                <a:gd name="connsiteY286" fmla="*/ 756622 h 1166887"/>
                <a:gd name="connsiteX287" fmla="*/ 1574739 w 3024845"/>
                <a:gd name="connsiteY287" fmla="*/ 756622 h 1166887"/>
                <a:gd name="connsiteX288" fmla="*/ 1574739 w 3024845"/>
                <a:gd name="connsiteY288" fmla="*/ 786887 h 1166887"/>
                <a:gd name="connsiteX289" fmla="*/ 1582846 w 3024845"/>
                <a:gd name="connsiteY289" fmla="*/ 786887 h 1166887"/>
                <a:gd name="connsiteX290" fmla="*/ 1582846 w 3024845"/>
                <a:gd name="connsiteY290" fmla="*/ 804182 h 1166887"/>
                <a:gd name="connsiteX291" fmla="*/ 1592182 w 3024845"/>
                <a:gd name="connsiteY291" fmla="*/ 805087 h 1166887"/>
                <a:gd name="connsiteX292" fmla="*/ 1605140 w 3024845"/>
                <a:gd name="connsiteY292" fmla="*/ 805087 h 1166887"/>
                <a:gd name="connsiteX293" fmla="*/ 1605140 w 3024845"/>
                <a:gd name="connsiteY293" fmla="*/ 789049 h 1166887"/>
                <a:gd name="connsiteX294" fmla="*/ 1673096 w 3024845"/>
                <a:gd name="connsiteY294" fmla="*/ 789049 h 1166887"/>
                <a:gd name="connsiteX295" fmla="*/ 1673096 w 3024845"/>
                <a:gd name="connsiteY295" fmla="*/ 703796 h 1166887"/>
                <a:gd name="connsiteX296" fmla="*/ 1745104 w 3024845"/>
                <a:gd name="connsiteY296" fmla="*/ 703796 h 1166887"/>
                <a:gd name="connsiteX297" fmla="*/ 1745104 w 3024845"/>
                <a:gd name="connsiteY297" fmla="*/ 782564 h 1166887"/>
                <a:gd name="connsiteX298" fmla="*/ 1747008 w 3024845"/>
                <a:gd name="connsiteY298" fmla="*/ 782564 h 1166887"/>
                <a:gd name="connsiteX299" fmla="*/ 1748250 w 3024845"/>
                <a:gd name="connsiteY299" fmla="*/ 805087 h 1166887"/>
                <a:gd name="connsiteX300" fmla="*/ 1757926 w 3024845"/>
                <a:gd name="connsiteY300" fmla="*/ 805087 h 1166887"/>
                <a:gd name="connsiteX301" fmla="*/ 1759168 w 3024845"/>
                <a:gd name="connsiteY301" fmla="*/ 782564 h 1166887"/>
                <a:gd name="connsiteX302" fmla="*/ 1765248 w 3024845"/>
                <a:gd name="connsiteY302" fmla="*/ 782564 h 1166887"/>
                <a:gd name="connsiteX303" fmla="*/ 1766490 w 3024845"/>
                <a:gd name="connsiteY303" fmla="*/ 805087 h 1166887"/>
                <a:gd name="connsiteX304" fmla="*/ 1817112 w 3024845"/>
                <a:gd name="connsiteY304" fmla="*/ 805087 h 1166887"/>
                <a:gd name="connsiteX305" fmla="*/ 1817112 w 3024845"/>
                <a:gd name="connsiteY305" fmla="*/ 642059 h 1166887"/>
                <a:gd name="connsiteX306" fmla="*/ 2014439 w 3024845"/>
                <a:gd name="connsiteY306" fmla="*/ 642059 h 1166887"/>
                <a:gd name="connsiteX307" fmla="*/ 2014439 w 3024845"/>
                <a:gd name="connsiteY307" fmla="*/ 805087 h 1166887"/>
                <a:gd name="connsiteX308" fmla="*/ 2033136 w 3024845"/>
                <a:gd name="connsiteY308" fmla="*/ 805087 h 1166887"/>
                <a:gd name="connsiteX309" fmla="*/ 2033136 w 3024845"/>
                <a:gd name="connsiteY309" fmla="*/ 722394 h 1166887"/>
                <a:gd name="connsiteX310" fmla="*/ 2128256 w 3024845"/>
                <a:gd name="connsiteY310" fmla="*/ 722394 h 1166887"/>
                <a:gd name="connsiteX311" fmla="*/ 2140186 w 3024845"/>
                <a:gd name="connsiteY311" fmla="*/ 404253 h 1166887"/>
                <a:gd name="connsiteX312" fmla="*/ 2128026 w 3024845"/>
                <a:gd name="connsiteY312" fmla="*/ 382635 h 1166887"/>
                <a:gd name="connsiteX313" fmla="*/ 2121946 w 3024845"/>
                <a:gd name="connsiteY313" fmla="*/ 378311 h 1166887"/>
                <a:gd name="connsiteX314" fmla="*/ 2130053 w 3024845"/>
                <a:gd name="connsiteY314" fmla="*/ 354532 h 1166887"/>
                <a:gd name="connsiteX315" fmla="*/ 2130053 w 3024845"/>
                <a:gd name="connsiteY315" fmla="*/ 337238 h 1166887"/>
                <a:gd name="connsiteX316" fmla="*/ 2144240 w 3024845"/>
                <a:gd name="connsiteY316" fmla="*/ 337238 h 1166887"/>
                <a:gd name="connsiteX317" fmla="*/ 2144240 w 3024845"/>
                <a:gd name="connsiteY317" fmla="*/ 315620 h 1166887"/>
                <a:gd name="connsiteX318" fmla="*/ 2146266 w 3024845"/>
                <a:gd name="connsiteY318" fmla="*/ 311296 h 1166887"/>
                <a:gd name="connsiteX319" fmla="*/ 2146266 w 3024845"/>
                <a:gd name="connsiteY319" fmla="*/ 233472 h 1166887"/>
                <a:gd name="connsiteX320" fmla="*/ 2144240 w 3024845"/>
                <a:gd name="connsiteY320" fmla="*/ 226987 h 1166887"/>
                <a:gd name="connsiteX321" fmla="*/ 2150320 w 3024845"/>
                <a:gd name="connsiteY321" fmla="*/ 220501 h 1166887"/>
                <a:gd name="connsiteX322" fmla="*/ 2150320 w 3024845"/>
                <a:gd name="connsiteY322" fmla="*/ 162133 h 1166887"/>
                <a:gd name="connsiteX323" fmla="*/ 2152346 w 3024845"/>
                <a:gd name="connsiteY323" fmla="*/ 157810 h 1166887"/>
                <a:gd name="connsiteX324" fmla="*/ 2152346 w 3024845"/>
                <a:gd name="connsiteY324" fmla="*/ 101604 h 1166887"/>
                <a:gd name="connsiteX325" fmla="*/ 2154373 w 3024845"/>
                <a:gd name="connsiteY325" fmla="*/ 82148 h 1166887"/>
                <a:gd name="connsiteX326" fmla="*/ 2158427 w 3024845"/>
                <a:gd name="connsiteY326" fmla="*/ 99442 h 1166887"/>
                <a:gd name="connsiteX327" fmla="*/ 2160453 w 3024845"/>
                <a:gd name="connsiteY327" fmla="*/ 157810 h 1166887"/>
                <a:gd name="connsiteX328" fmla="*/ 2162480 w 3024845"/>
                <a:gd name="connsiteY328" fmla="*/ 220501 h 1166887"/>
                <a:gd name="connsiteX329" fmla="*/ 2168560 w 3024845"/>
                <a:gd name="connsiteY329" fmla="*/ 226987 h 1166887"/>
                <a:gd name="connsiteX330" fmla="*/ 2166533 w 3024845"/>
                <a:gd name="connsiteY330" fmla="*/ 233472 h 1166887"/>
                <a:gd name="connsiteX331" fmla="*/ 2166533 w 3024845"/>
                <a:gd name="connsiteY331" fmla="*/ 311296 h 1166887"/>
                <a:gd name="connsiteX332" fmla="*/ 2168560 w 3024845"/>
                <a:gd name="connsiteY332" fmla="*/ 315620 h 1166887"/>
                <a:gd name="connsiteX333" fmla="*/ 2168560 w 3024845"/>
                <a:gd name="connsiteY333" fmla="*/ 337238 h 1166887"/>
                <a:gd name="connsiteX334" fmla="*/ 2182747 w 3024845"/>
                <a:gd name="connsiteY334" fmla="*/ 337238 h 1166887"/>
                <a:gd name="connsiteX335" fmla="*/ 2182747 w 3024845"/>
                <a:gd name="connsiteY335" fmla="*/ 354532 h 1166887"/>
                <a:gd name="connsiteX336" fmla="*/ 2190854 w 3024845"/>
                <a:gd name="connsiteY336" fmla="*/ 378311 h 1166887"/>
                <a:gd name="connsiteX337" fmla="*/ 2184774 w 3024845"/>
                <a:gd name="connsiteY337" fmla="*/ 382635 h 1166887"/>
                <a:gd name="connsiteX338" fmla="*/ 2172613 w 3024845"/>
                <a:gd name="connsiteY338" fmla="*/ 404253 h 1166887"/>
                <a:gd name="connsiteX339" fmla="*/ 2180720 w 3024845"/>
                <a:gd name="connsiteY339" fmla="*/ 657181 h 1166887"/>
                <a:gd name="connsiteX340" fmla="*/ 2245574 w 3024845"/>
                <a:gd name="connsiteY340" fmla="*/ 657181 h 1166887"/>
                <a:gd name="connsiteX341" fmla="*/ 2245574 w 3024845"/>
                <a:gd name="connsiteY341" fmla="*/ 732843 h 1166887"/>
                <a:gd name="connsiteX342" fmla="*/ 2253681 w 3024845"/>
                <a:gd name="connsiteY342" fmla="*/ 732843 h 1166887"/>
                <a:gd name="connsiteX343" fmla="*/ 2255708 w 3024845"/>
                <a:gd name="connsiteY343" fmla="*/ 726358 h 1166887"/>
                <a:gd name="connsiteX344" fmla="*/ 2261788 w 3024845"/>
                <a:gd name="connsiteY344" fmla="*/ 726358 h 1166887"/>
                <a:gd name="connsiteX345" fmla="*/ 2263815 w 3024845"/>
                <a:gd name="connsiteY345" fmla="*/ 735005 h 1166887"/>
                <a:gd name="connsiteX346" fmla="*/ 2275975 w 3024845"/>
                <a:gd name="connsiteY346" fmla="*/ 735005 h 1166887"/>
                <a:gd name="connsiteX347" fmla="*/ 2275975 w 3024845"/>
                <a:gd name="connsiteY347" fmla="*/ 728519 h 1166887"/>
                <a:gd name="connsiteX348" fmla="*/ 2298268 w 3024845"/>
                <a:gd name="connsiteY348" fmla="*/ 728519 h 1166887"/>
                <a:gd name="connsiteX349" fmla="*/ 2298268 w 3024845"/>
                <a:gd name="connsiteY349" fmla="*/ 735005 h 1166887"/>
                <a:gd name="connsiteX350" fmla="*/ 2318535 w 3024845"/>
                <a:gd name="connsiteY350" fmla="*/ 735005 h 1166887"/>
                <a:gd name="connsiteX351" fmla="*/ 2318535 w 3024845"/>
                <a:gd name="connsiteY351" fmla="*/ 780402 h 1166887"/>
                <a:gd name="connsiteX352" fmla="*/ 2332722 w 3024845"/>
                <a:gd name="connsiteY352" fmla="*/ 780402 h 1166887"/>
                <a:gd name="connsiteX353" fmla="*/ 2332722 w 3024845"/>
                <a:gd name="connsiteY353" fmla="*/ 767431 h 1166887"/>
                <a:gd name="connsiteX354" fmla="*/ 2348936 w 3024845"/>
                <a:gd name="connsiteY354" fmla="*/ 767431 h 1166887"/>
                <a:gd name="connsiteX355" fmla="*/ 2348936 w 3024845"/>
                <a:gd name="connsiteY355" fmla="*/ 588004 h 1166887"/>
                <a:gd name="connsiteX356" fmla="*/ 2355016 w 3024845"/>
                <a:gd name="connsiteY356" fmla="*/ 581518 h 1166887"/>
                <a:gd name="connsiteX357" fmla="*/ 2427977 w 3024845"/>
                <a:gd name="connsiteY357" fmla="*/ 581518 h 1166887"/>
                <a:gd name="connsiteX358" fmla="*/ 2427977 w 3024845"/>
                <a:gd name="connsiteY358" fmla="*/ 590166 h 1166887"/>
                <a:gd name="connsiteX359" fmla="*/ 2438110 w 3024845"/>
                <a:gd name="connsiteY359" fmla="*/ 590166 h 1166887"/>
                <a:gd name="connsiteX360" fmla="*/ 2438110 w 3024845"/>
                <a:gd name="connsiteY360" fmla="*/ 704740 h 1166887"/>
                <a:gd name="connsiteX361" fmla="*/ 2460404 w 3024845"/>
                <a:gd name="connsiteY361" fmla="*/ 704740 h 1166887"/>
                <a:gd name="connsiteX362" fmla="*/ 2460404 w 3024845"/>
                <a:gd name="connsiteY362" fmla="*/ 637725 h 1166887"/>
                <a:gd name="connsiteX363" fmla="*/ 2486751 w 3024845"/>
                <a:gd name="connsiteY363" fmla="*/ 637725 h 1166887"/>
                <a:gd name="connsiteX364" fmla="*/ 2490804 w 3024845"/>
                <a:gd name="connsiteY364" fmla="*/ 633401 h 1166887"/>
                <a:gd name="connsiteX365" fmla="*/ 2498911 w 3024845"/>
                <a:gd name="connsiteY365" fmla="*/ 633401 h 1166887"/>
                <a:gd name="connsiteX366" fmla="*/ 2502964 w 3024845"/>
                <a:gd name="connsiteY366" fmla="*/ 637725 h 1166887"/>
                <a:gd name="connsiteX367" fmla="*/ 2525258 w 3024845"/>
                <a:gd name="connsiteY367" fmla="*/ 637725 h 1166887"/>
                <a:gd name="connsiteX368" fmla="*/ 2525258 w 3024845"/>
                <a:gd name="connsiteY368" fmla="*/ 520989 h 1166887"/>
                <a:gd name="connsiteX369" fmla="*/ 2582005 w 3024845"/>
                <a:gd name="connsiteY369" fmla="*/ 510180 h 1166887"/>
                <a:gd name="connsiteX370" fmla="*/ 2582005 w 3024845"/>
                <a:gd name="connsiteY370" fmla="*/ 511261 h 1166887"/>
                <a:gd name="connsiteX371" fmla="*/ 2582005 w 3024845"/>
                <a:gd name="connsiteY371" fmla="*/ 518827 h 1166887"/>
                <a:gd name="connsiteX372" fmla="*/ 2608352 w 3024845"/>
                <a:gd name="connsiteY372" fmla="*/ 518827 h 1166887"/>
                <a:gd name="connsiteX373" fmla="*/ 2608352 w 3024845"/>
                <a:gd name="connsiteY373" fmla="*/ 773917 h 1166887"/>
                <a:gd name="connsiteX374" fmla="*/ 2630646 w 3024845"/>
                <a:gd name="connsiteY374" fmla="*/ 773917 h 1166887"/>
                <a:gd name="connsiteX375" fmla="*/ 2630646 w 3024845"/>
                <a:gd name="connsiteY375" fmla="*/ 769593 h 1166887"/>
                <a:gd name="connsiteX376" fmla="*/ 2642806 w 3024845"/>
                <a:gd name="connsiteY376" fmla="*/ 769593 h 1166887"/>
                <a:gd name="connsiteX377" fmla="*/ 2642806 w 3024845"/>
                <a:gd name="connsiteY377" fmla="*/ 773917 h 1166887"/>
                <a:gd name="connsiteX378" fmla="*/ 2667126 w 3024845"/>
                <a:gd name="connsiteY378" fmla="*/ 773917 h 1166887"/>
                <a:gd name="connsiteX379" fmla="*/ 2667126 w 3024845"/>
                <a:gd name="connsiteY379" fmla="*/ 760946 h 1166887"/>
                <a:gd name="connsiteX380" fmla="*/ 2695500 w 3024845"/>
                <a:gd name="connsiteY380" fmla="*/ 760946 h 1166887"/>
                <a:gd name="connsiteX381" fmla="*/ 2707660 w 3024845"/>
                <a:gd name="connsiteY381" fmla="*/ 756622 h 1166887"/>
                <a:gd name="connsiteX382" fmla="*/ 2727927 w 3024845"/>
                <a:gd name="connsiteY382" fmla="*/ 760946 h 1166887"/>
                <a:gd name="connsiteX383" fmla="*/ 2727927 w 3024845"/>
                <a:gd name="connsiteY383" fmla="*/ 743652 h 1166887"/>
                <a:gd name="connsiteX384" fmla="*/ 2736034 w 3024845"/>
                <a:gd name="connsiteY384" fmla="*/ 743652 h 1166887"/>
                <a:gd name="connsiteX385" fmla="*/ 2736034 w 3024845"/>
                <a:gd name="connsiteY385" fmla="*/ 730681 h 1166887"/>
                <a:gd name="connsiteX386" fmla="*/ 2792781 w 3024845"/>
                <a:gd name="connsiteY386" fmla="*/ 730681 h 1166887"/>
                <a:gd name="connsiteX387" fmla="*/ 2792781 w 3024845"/>
                <a:gd name="connsiteY387" fmla="*/ 700416 h 1166887"/>
                <a:gd name="connsiteX388" fmla="*/ 2811021 w 3024845"/>
                <a:gd name="connsiteY388" fmla="*/ 700416 h 1166887"/>
                <a:gd name="connsiteX389" fmla="*/ 2811021 w 3024845"/>
                <a:gd name="connsiteY389" fmla="*/ 693931 h 1166887"/>
                <a:gd name="connsiteX390" fmla="*/ 2823181 w 3024845"/>
                <a:gd name="connsiteY390" fmla="*/ 693931 h 1166887"/>
                <a:gd name="connsiteX391" fmla="*/ 2823181 w 3024845"/>
                <a:gd name="connsiteY391" fmla="*/ 700416 h 1166887"/>
                <a:gd name="connsiteX392" fmla="*/ 2839395 w 3024845"/>
                <a:gd name="connsiteY392" fmla="*/ 700416 h 1166887"/>
                <a:gd name="connsiteX393" fmla="*/ 2839395 w 3024845"/>
                <a:gd name="connsiteY393" fmla="*/ 750137 h 1166887"/>
                <a:gd name="connsiteX394" fmla="*/ 2871822 w 3024845"/>
                <a:gd name="connsiteY394" fmla="*/ 750137 h 1166887"/>
                <a:gd name="connsiteX395" fmla="*/ 2871822 w 3024845"/>
                <a:gd name="connsiteY395" fmla="*/ 724196 h 1166887"/>
                <a:gd name="connsiteX396" fmla="*/ 2910329 w 3024845"/>
                <a:gd name="connsiteY396" fmla="*/ 724196 h 1166887"/>
                <a:gd name="connsiteX397" fmla="*/ 2910329 w 3024845"/>
                <a:gd name="connsiteY397" fmla="*/ 693931 h 1166887"/>
                <a:gd name="connsiteX398" fmla="*/ 2958970 w 3024845"/>
                <a:gd name="connsiteY398" fmla="*/ 693931 h 1166887"/>
                <a:gd name="connsiteX399" fmla="*/ 2958970 w 3024845"/>
                <a:gd name="connsiteY399" fmla="*/ 805087 h 1166887"/>
                <a:gd name="connsiteX400" fmla="*/ 2958970 w 3024845"/>
                <a:gd name="connsiteY400" fmla="*/ 818866 h 1166887"/>
                <a:gd name="connsiteX401" fmla="*/ 3024845 w 3024845"/>
                <a:gd name="connsiteY401" fmla="*/ 818866 h 1166887"/>
                <a:gd name="connsiteX402" fmla="*/ 3024845 w 3024845"/>
                <a:gd name="connsiteY402" fmla="*/ 1160647 h 1166887"/>
                <a:gd name="connsiteX403" fmla="*/ 145862 w 3024845"/>
                <a:gd name="connsiteY403" fmla="*/ 1160647 h 1166887"/>
                <a:gd name="connsiteX404" fmla="*/ 2054 w 3024845"/>
                <a:gd name="connsiteY404" fmla="*/ 1166887 h 1166887"/>
                <a:gd name="connsiteX405" fmla="*/ 0 w 3024845"/>
                <a:gd name="connsiteY405" fmla="*/ 724196 h 1166887"/>
                <a:gd name="connsiteX406" fmla="*/ 20267 w 3024845"/>
                <a:gd name="connsiteY406" fmla="*/ 724196 h 1166887"/>
                <a:gd name="connsiteX407" fmla="*/ 20774 w 3024845"/>
                <a:gd name="connsiteY407" fmla="*/ 723115 h 1166887"/>
                <a:gd name="connsiteX408" fmla="*/ 24320 w 3024845"/>
                <a:gd name="connsiteY408" fmla="*/ 715549 h 1166887"/>
                <a:gd name="connsiteX409" fmla="*/ 26094 w 3024845"/>
                <a:gd name="connsiteY409" fmla="*/ 715819 h 1166887"/>
                <a:gd name="connsiteX410" fmla="*/ 38507 w 3024845"/>
                <a:gd name="connsiteY410" fmla="*/ 717710 h 1166887"/>
                <a:gd name="connsiteX411" fmla="*/ 39014 w 3024845"/>
                <a:gd name="connsiteY411" fmla="*/ 719062 h 1166887"/>
                <a:gd name="connsiteX412" fmla="*/ 42560 w 3024845"/>
                <a:gd name="connsiteY412" fmla="*/ 728519 h 1166887"/>
                <a:gd name="connsiteX413" fmla="*/ 68907 w 3024845"/>
                <a:gd name="connsiteY413" fmla="*/ 730681 h 1166887"/>
                <a:gd name="connsiteX414" fmla="*/ 68907 w 3024845"/>
                <a:gd name="connsiteY414" fmla="*/ 607460 h 1166887"/>
                <a:gd name="connsiteX415" fmla="*/ 70934 w 3024845"/>
                <a:gd name="connsiteY415" fmla="*/ 607460 h 1166887"/>
                <a:gd name="connsiteX416" fmla="*/ 85121 w 3024845"/>
                <a:gd name="connsiteY416" fmla="*/ 607460 h 1166887"/>
                <a:gd name="connsiteX417" fmla="*/ 85121 w 3024845"/>
                <a:gd name="connsiteY417" fmla="*/ 471268 h 1166887"/>
                <a:gd name="connsiteX418" fmla="*/ 86894 w 3024845"/>
                <a:gd name="connsiteY418" fmla="*/ 471268 h 1166887"/>
                <a:gd name="connsiteX419" fmla="*/ 99308 w 3024845"/>
                <a:gd name="connsiteY419" fmla="*/ 471268 h 1166887"/>
                <a:gd name="connsiteX420" fmla="*/ 99308 w 3024845"/>
                <a:gd name="connsiteY420" fmla="*/ 356694 h 1166887"/>
                <a:gd name="connsiteX421" fmla="*/ 103361 w 3024845"/>
                <a:gd name="connsiteY421" fmla="*/ 328590 h 1166887"/>
                <a:gd name="connsiteX422" fmla="*/ 105388 w 3024845"/>
                <a:gd name="connsiteY422" fmla="*/ 328590 h 1166887"/>
                <a:gd name="connsiteX423" fmla="*/ 119575 w 3024845"/>
                <a:gd name="connsiteY423" fmla="*/ 328590 h 1166887"/>
                <a:gd name="connsiteX424" fmla="*/ 156055 w 3024845"/>
                <a:gd name="connsiteY424" fmla="*/ 246443 h 1166887"/>
                <a:gd name="connsiteX425" fmla="*/ 160109 w 3024845"/>
                <a:gd name="connsiteY425" fmla="*/ 0 h 116688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56055 w 3024845"/>
                <a:gd name="connsiteY0" fmla="*/ 164295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423" fmla="*/ 156055 w 3024845"/>
                <a:gd name="connsiteY423" fmla="*/ 164295 h 1078499"/>
                <a:gd name="connsiteX0" fmla="*/ 119575 w 3024845"/>
                <a:gd name="connsiteY0" fmla="*/ 246442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58427 w 3024845"/>
                <a:gd name="connsiteY325" fmla="*/ 17294 h 1078499"/>
                <a:gd name="connsiteX326" fmla="*/ 2160453 w 3024845"/>
                <a:gd name="connsiteY326" fmla="*/ 75662 h 1078499"/>
                <a:gd name="connsiteX327" fmla="*/ 2162480 w 3024845"/>
                <a:gd name="connsiteY327" fmla="*/ 138353 h 1078499"/>
                <a:gd name="connsiteX328" fmla="*/ 2168560 w 3024845"/>
                <a:gd name="connsiteY328" fmla="*/ 144839 h 1078499"/>
                <a:gd name="connsiteX329" fmla="*/ 2166533 w 3024845"/>
                <a:gd name="connsiteY329" fmla="*/ 151324 h 1078499"/>
                <a:gd name="connsiteX330" fmla="*/ 2166533 w 3024845"/>
                <a:gd name="connsiteY330" fmla="*/ 229148 h 1078499"/>
                <a:gd name="connsiteX331" fmla="*/ 2168560 w 3024845"/>
                <a:gd name="connsiteY331" fmla="*/ 233472 h 1078499"/>
                <a:gd name="connsiteX332" fmla="*/ 2168560 w 3024845"/>
                <a:gd name="connsiteY332" fmla="*/ 255090 h 1078499"/>
                <a:gd name="connsiteX333" fmla="*/ 2182747 w 3024845"/>
                <a:gd name="connsiteY333" fmla="*/ 255090 h 1078499"/>
                <a:gd name="connsiteX334" fmla="*/ 2182747 w 3024845"/>
                <a:gd name="connsiteY334" fmla="*/ 272384 h 1078499"/>
                <a:gd name="connsiteX335" fmla="*/ 2190854 w 3024845"/>
                <a:gd name="connsiteY335" fmla="*/ 296163 h 1078499"/>
                <a:gd name="connsiteX336" fmla="*/ 2184774 w 3024845"/>
                <a:gd name="connsiteY336" fmla="*/ 300487 h 1078499"/>
                <a:gd name="connsiteX337" fmla="*/ 2172613 w 3024845"/>
                <a:gd name="connsiteY337" fmla="*/ 322105 h 1078499"/>
                <a:gd name="connsiteX338" fmla="*/ 2180720 w 3024845"/>
                <a:gd name="connsiteY338" fmla="*/ 575033 h 1078499"/>
                <a:gd name="connsiteX339" fmla="*/ 2245574 w 3024845"/>
                <a:gd name="connsiteY339" fmla="*/ 575033 h 1078499"/>
                <a:gd name="connsiteX340" fmla="*/ 2245574 w 3024845"/>
                <a:gd name="connsiteY340" fmla="*/ 650695 h 1078499"/>
                <a:gd name="connsiteX341" fmla="*/ 2253681 w 3024845"/>
                <a:gd name="connsiteY341" fmla="*/ 650695 h 1078499"/>
                <a:gd name="connsiteX342" fmla="*/ 2255708 w 3024845"/>
                <a:gd name="connsiteY342" fmla="*/ 644210 h 1078499"/>
                <a:gd name="connsiteX343" fmla="*/ 2261788 w 3024845"/>
                <a:gd name="connsiteY343" fmla="*/ 644210 h 1078499"/>
                <a:gd name="connsiteX344" fmla="*/ 2263815 w 3024845"/>
                <a:gd name="connsiteY344" fmla="*/ 652857 h 1078499"/>
                <a:gd name="connsiteX345" fmla="*/ 2275975 w 3024845"/>
                <a:gd name="connsiteY345" fmla="*/ 652857 h 1078499"/>
                <a:gd name="connsiteX346" fmla="*/ 2275975 w 3024845"/>
                <a:gd name="connsiteY346" fmla="*/ 646371 h 1078499"/>
                <a:gd name="connsiteX347" fmla="*/ 2298268 w 3024845"/>
                <a:gd name="connsiteY347" fmla="*/ 646371 h 1078499"/>
                <a:gd name="connsiteX348" fmla="*/ 2298268 w 3024845"/>
                <a:gd name="connsiteY348" fmla="*/ 652857 h 1078499"/>
                <a:gd name="connsiteX349" fmla="*/ 2318535 w 3024845"/>
                <a:gd name="connsiteY349" fmla="*/ 652857 h 1078499"/>
                <a:gd name="connsiteX350" fmla="*/ 2318535 w 3024845"/>
                <a:gd name="connsiteY350" fmla="*/ 698254 h 1078499"/>
                <a:gd name="connsiteX351" fmla="*/ 2332722 w 3024845"/>
                <a:gd name="connsiteY351" fmla="*/ 698254 h 1078499"/>
                <a:gd name="connsiteX352" fmla="*/ 2332722 w 3024845"/>
                <a:gd name="connsiteY352" fmla="*/ 685283 h 1078499"/>
                <a:gd name="connsiteX353" fmla="*/ 2348936 w 3024845"/>
                <a:gd name="connsiteY353" fmla="*/ 685283 h 1078499"/>
                <a:gd name="connsiteX354" fmla="*/ 2348936 w 3024845"/>
                <a:gd name="connsiteY354" fmla="*/ 505856 h 1078499"/>
                <a:gd name="connsiteX355" fmla="*/ 2355016 w 3024845"/>
                <a:gd name="connsiteY355" fmla="*/ 499370 h 1078499"/>
                <a:gd name="connsiteX356" fmla="*/ 2427977 w 3024845"/>
                <a:gd name="connsiteY356" fmla="*/ 499370 h 1078499"/>
                <a:gd name="connsiteX357" fmla="*/ 2427977 w 3024845"/>
                <a:gd name="connsiteY357" fmla="*/ 508018 h 1078499"/>
                <a:gd name="connsiteX358" fmla="*/ 2438110 w 3024845"/>
                <a:gd name="connsiteY358" fmla="*/ 508018 h 1078499"/>
                <a:gd name="connsiteX359" fmla="*/ 2438110 w 3024845"/>
                <a:gd name="connsiteY359" fmla="*/ 622592 h 1078499"/>
                <a:gd name="connsiteX360" fmla="*/ 2460404 w 3024845"/>
                <a:gd name="connsiteY360" fmla="*/ 622592 h 1078499"/>
                <a:gd name="connsiteX361" fmla="*/ 2460404 w 3024845"/>
                <a:gd name="connsiteY361" fmla="*/ 555577 h 1078499"/>
                <a:gd name="connsiteX362" fmla="*/ 2486751 w 3024845"/>
                <a:gd name="connsiteY362" fmla="*/ 555577 h 1078499"/>
                <a:gd name="connsiteX363" fmla="*/ 2490804 w 3024845"/>
                <a:gd name="connsiteY363" fmla="*/ 551253 h 1078499"/>
                <a:gd name="connsiteX364" fmla="*/ 2498911 w 3024845"/>
                <a:gd name="connsiteY364" fmla="*/ 551253 h 1078499"/>
                <a:gd name="connsiteX365" fmla="*/ 2502964 w 3024845"/>
                <a:gd name="connsiteY365" fmla="*/ 555577 h 1078499"/>
                <a:gd name="connsiteX366" fmla="*/ 2525258 w 3024845"/>
                <a:gd name="connsiteY366" fmla="*/ 555577 h 1078499"/>
                <a:gd name="connsiteX367" fmla="*/ 2525258 w 3024845"/>
                <a:gd name="connsiteY367" fmla="*/ 438841 h 1078499"/>
                <a:gd name="connsiteX368" fmla="*/ 2582005 w 3024845"/>
                <a:gd name="connsiteY368" fmla="*/ 428032 h 1078499"/>
                <a:gd name="connsiteX369" fmla="*/ 2582005 w 3024845"/>
                <a:gd name="connsiteY369" fmla="*/ 429113 h 1078499"/>
                <a:gd name="connsiteX370" fmla="*/ 2582005 w 3024845"/>
                <a:gd name="connsiteY370" fmla="*/ 436679 h 1078499"/>
                <a:gd name="connsiteX371" fmla="*/ 2608352 w 3024845"/>
                <a:gd name="connsiteY371" fmla="*/ 436679 h 1078499"/>
                <a:gd name="connsiteX372" fmla="*/ 2608352 w 3024845"/>
                <a:gd name="connsiteY372" fmla="*/ 691769 h 1078499"/>
                <a:gd name="connsiteX373" fmla="*/ 2630646 w 3024845"/>
                <a:gd name="connsiteY373" fmla="*/ 691769 h 1078499"/>
                <a:gd name="connsiteX374" fmla="*/ 2630646 w 3024845"/>
                <a:gd name="connsiteY374" fmla="*/ 687445 h 1078499"/>
                <a:gd name="connsiteX375" fmla="*/ 2642806 w 3024845"/>
                <a:gd name="connsiteY375" fmla="*/ 687445 h 1078499"/>
                <a:gd name="connsiteX376" fmla="*/ 2642806 w 3024845"/>
                <a:gd name="connsiteY376" fmla="*/ 691769 h 1078499"/>
                <a:gd name="connsiteX377" fmla="*/ 2667126 w 3024845"/>
                <a:gd name="connsiteY377" fmla="*/ 691769 h 1078499"/>
                <a:gd name="connsiteX378" fmla="*/ 2667126 w 3024845"/>
                <a:gd name="connsiteY378" fmla="*/ 678798 h 1078499"/>
                <a:gd name="connsiteX379" fmla="*/ 2695500 w 3024845"/>
                <a:gd name="connsiteY379" fmla="*/ 678798 h 1078499"/>
                <a:gd name="connsiteX380" fmla="*/ 2707660 w 3024845"/>
                <a:gd name="connsiteY380" fmla="*/ 674474 h 1078499"/>
                <a:gd name="connsiteX381" fmla="*/ 2727927 w 3024845"/>
                <a:gd name="connsiteY381" fmla="*/ 678798 h 1078499"/>
                <a:gd name="connsiteX382" fmla="*/ 2727927 w 3024845"/>
                <a:gd name="connsiteY382" fmla="*/ 661504 h 1078499"/>
                <a:gd name="connsiteX383" fmla="*/ 2736034 w 3024845"/>
                <a:gd name="connsiteY383" fmla="*/ 661504 h 1078499"/>
                <a:gd name="connsiteX384" fmla="*/ 2736034 w 3024845"/>
                <a:gd name="connsiteY384" fmla="*/ 648533 h 1078499"/>
                <a:gd name="connsiteX385" fmla="*/ 2792781 w 3024845"/>
                <a:gd name="connsiteY385" fmla="*/ 648533 h 1078499"/>
                <a:gd name="connsiteX386" fmla="*/ 2792781 w 3024845"/>
                <a:gd name="connsiteY386" fmla="*/ 618268 h 1078499"/>
                <a:gd name="connsiteX387" fmla="*/ 2811021 w 3024845"/>
                <a:gd name="connsiteY387" fmla="*/ 618268 h 1078499"/>
                <a:gd name="connsiteX388" fmla="*/ 2811021 w 3024845"/>
                <a:gd name="connsiteY388" fmla="*/ 611783 h 1078499"/>
                <a:gd name="connsiteX389" fmla="*/ 2823181 w 3024845"/>
                <a:gd name="connsiteY389" fmla="*/ 611783 h 1078499"/>
                <a:gd name="connsiteX390" fmla="*/ 2823181 w 3024845"/>
                <a:gd name="connsiteY390" fmla="*/ 618268 h 1078499"/>
                <a:gd name="connsiteX391" fmla="*/ 2839395 w 3024845"/>
                <a:gd name="connsiteY391" fmla="*/ 618268 h 1078499"/>
                <a:gd name="connsiteX392" fmla="*/ 2839395 w 3024845"/>
                <a:gd name="connsiteY392" fmla="*/ 667989 h 1078499"/>
                <a:gd name="connsiteX393" fmla="*/ 2871822 w 3024845"/>
                <a:gd name="connsiteY393" fmla="*/ 667989 h 1078499"/>
                <a:gd name="connsiteX394" fmla="*/ 2871822 w 3024845"/>
                <a:gd name="connsiteY394" fmla="*/ 642048 h 1078499"/>
                <a:gd name="connsiteX395" fmla="*/ 2910329 w 3024845"/>
                <a:gd name="connsiteY395" fmla="*/ 642048 h 1078499"/>
                <a:gd name="connsiteX396" fmla="*/ 2910329 w 3024845"/>
                <a:gd name="connsiteY396" fmla="*/ 611783 h 1078499"/>
                <a:gd name="connsiteX397" fmla="*/ 2958970 w 3024845"/>
                <a:gd name="connsiteY397" fmla="*/ 611783 h 1078499"/>
                <a:gd name="connsiteX398" fmla="*/ 2958970 w 3024845"/>
                <a:gd name="connsiteY398" fmla="*/ 722939 h 1078499"/>
                <a:gd name="connsiteX399" fmla="*/ 2958970 w 3024845"/>
                <a:gd name="connsiteY399" fmla="*/ 736718 h 1078499"/>
                <a:gd name="connsiteX400" fmla="*/ 3024845 w 3024845"/>
                <a:gd name="connsiteY400" fmla="*/ 736718 h 1078499"/>
                <a:gd name="connsiteX401" fmla="*/ 3024845 w 3024845"/>
                <a:gd name="connsiteY401" fmla="*/ 1078499 h 1078499"/>
                <a:gd name="connsiteX402" fmla="*/ 2054 w 3024845"/>
                <a:gd name="connsiteY402" fmla="*/ 1076166 h 1078499"/>
                <a:gd name="connsiteX403" fmla="*/ 0 w 3024845"/>
                <a:gd name="connsiteY403" fmla="*/ 642048 h 1078499"/>
                <a:gd name="connsiteX404" fmla="*/ 20267 w 3024845"/>
                <a:gd name="connsiteY404" fmla="*/ 642048 h 1078499"/>
                <a:gd name="connsiteX405" fmla="*/ 20774 w 3024845"/>
                <a:gd name="connsiteY405" fmla="*/ 640967 h 1078499"/>
                <a:gd name="connsiteX406" fmla="*/ 24320 w 3024845"/>
                <a:gd name="connsiteY406" fmla="*/ 633401 h 1078499"/>
                <a:gd name="connsiteX407" fmla="*/ 26094 w 3024845"/>
                <a:gd name="connsiteY407" fmla="*/ 633671 h 1078499"/>
                <a:gd name="connsiteX408" fmla="*/ 38507 w 3024845"/>
                <a:gd name="connsiteY408" fmla="*/ 635562 h 1078499"/>
                <a:gd name="connsiteX409" fmla="*/ 39014 w 3024845"/>
                <a:gd name="connsiteY409" fmla="*/ 636914 h 1078499"/>
                <a:gd name="connsiteX410" fmla="*/ 42560 w 3024845"/>
                <a:gd name="connsiteY410" fmla="*/ 646371 h 1078499"/>
                <a:gd name="connsiteX411" fmla="*/ 68907 w 3024845"/>
                <a:gd name="connsiteY411" fmla="*/ 648533 h 1078499"/>
                <a:gd name="connsiteX412" fmla="*/ 68907 w 3024845"/>
                <a:gd name="connsiteY412" fmla="*/ 525312 h 1078499"/>
                <a:gd name="connsiteX413" fmla="*/ 70934 w 3024845"/>
                <a:gd name="connsiteY413" fmla="*/ 525312 h 1078499"/>
                <a:gd name="connsiteX414" fmla="*/ 85121 w 3024845"/>
                <a:gd name="connsiteY414" fmla="*/ 525312 h 1078499"/>
                <a:gd name="connsiteX415" fmla="*/ 85121 w 3024845"/>
                <a:gd name="connsiteY415" fmla="*/ 389120 h 1078499"/>
                <a:gd name="connsiteX416" fmla="*/ 86894 w 3024845"/>
                <a:gd name="connsiteY416" fmla="*/ 389120 h 1078499"/>
                <a:gd name="connsiteX417" fmla="*/ 99308 w 3024845"/>
                <a:gd name="connsiteY417" fmla="*/ 389120 h 1078499"/>
                <a:gd name="connsiteX418" fmla="*/ 99308 w 3024845"/>
                <a:gd name="connsiteY418" fmla="*/ 274546 h 1078499"/>
                <a:gd name="connsiteX419" fmla="*/ 103361 w 3024845"/>
                <a:gd name="connsiteY419" fmla="*/ 246442 h 1078499"/>
                <a:gd name="connsiteX420" fmla="*/ 105388 w 3024845"/>
                <a:gd name="connsiteY420" fmla="*/ 246442 h 1078499"/>
                <a:gd name="connsiteX421" fmla="*/ 119575 w 3024845"/>
                <a:gd name="connsiteY421"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0453 w 3024845"/>
                <a:gd name="connsiteY325" fmla="*/ 75662 h 1078499"/>
                <a:gd name="connsiteX326" fmla="*/ 2162480 w 3024845"/>
                <a:gd name="connsiteY326" fmla="*/ 138353 h 1078499"/>
                <a:gd name="connsiteX327" fmla="*/ 2168560 w 3024845"/>
                <a:gd name="connsiteY327" fmla="*/ 144839 h 1078499"/>
                <a:gd name="connsiteX328" fmla="*/ 2166533 w 3024845"/>
                <a:gd name="connsiteY328" fmla="*/ 151324 h 1078499"/>
                <a:gd name="connsiteX329" fmla="*/ 2166533 w 3024845"/>
                <a:gd name="connsiteY329" fmla="*/ 229148 h 1078499"/>
                <a:gd name="connsiteX330" fmla="*/ 2168560 w 3024845"/>
                <a:gd name="connsiteY330" fmla="*/ 233472 h 1078499"/>
                <a:gd name="connsiteX331" fmla="*/ 2168560 w 3024845"/>
                <a:gd name="connsiteY331" fmla="*/ 255090 h 1078499"/>
                <a:gd name="connsiteX332" fmla="*/ 2182747 w 3024845"/>
                <a:gd name="connsiteY332" fmla="*/ 255090 h 1078499"/>
                <a:gd name="connsiteX333" fmla="*/ 2182747 w 3024845"/>
                <a:gd name="connsiteY333" fmla="*/ 272384 h 1078499"/>
                <a:gd name="connsiteX334" fmla="*/ 2190854 w 3024845"/>
                <a:gd name="connsiteY334" fmla="*/ 296163 h 1078499"/>
                <a:gd name="connsiteX335" fmla="*/ 2184774 w 3024845"/>
                <a:gd name="connsiteY335" fmla="*/ 300487 h 1078499"/>
                <a:gd name="connsiteX336" fmla="*/ 2172613 w 3024845"/>
                <a:gd name="connsiteY336" fmla="*/ 322105 h 1078499"/>
                <a:gd name="connsiteX337" fmla="*/ 2180720 w 3024845"/>
                <a:gd name="connsiteY337" fmla="*/ 575033 h 1078499"/>
                <a:gd name="connsiteX338" fmla="*/ 2245574 w 3024845"/>
                <a:gd name="connsiteY338" fmla="*/ 575033 h 1078499"/>
                <a:gd name="connsiteX339" fmla="*/ 2245574 w 3024845"/>
                <a:gd name="connsiteY339" fmla="*/ 650695 h 1078499"/>
                <a:gd name="connsiteX340" fmla="*/ 2253681 w 3024845"/>
                <a:gd name="connsiteY340" fmla="*/ 650695 h 1078499"/>
                <a:gd name="connsiteX341" fmla="*/ 2255708 w 3024845"/>
                <a:gd name="connsiteY341" fmla="*/ 644210 h 1078499"/>
                <a:gd name="connsiteX342" fmla="*/ 2261788 w 3024845"/>
                <a:gd name="connsiteY342" fmla="*/ 644210 h 1078499"/>
                <a:gd name="connsiteX343" fmla="*/ 2263815 w 3024845"/>
                <a:gd name="connsiteY343" fmla="*/ 652857 h 1078499"/>
                <a:gd name="connsiteX344" fmla="*/ 2275975 w 3024845"/>
                <a:gd name="connsiteY344" fmla="*/ 652857 h 1078499"/>
                <a:gd name="connsiteX345" fmla="*/ 2275975 w 3024845"/>
                <a:gd name="connsiteY345" fmla="*/ 646371 h 1078499"/>
                <a:gd name="connsiteX346" fmla="*/ 2298268 w 3024845"/>
                <a:gd name="connsiteY346" fmla="*/ 646371 h 1078499"/>
                <a:gd name="connsiteX347" fmla="*/ 2298268 w 3024845"/>
                <a:gd name="connsiteY347" fmla="*/ 652857 h 1078499"/>
                <a:gd name="connsiteX348" fmla="*/ 2318535 w 3024845"/>
                <a:gd name="connsiteY348" fmla="*/ 652857 h 1078499"/>
                <a:gd name="connsiteX349" fmla="*/ 2318535 w 3024845"/>
                <a:gd name="connsiteY349" fmla="*/ 698254 h 1078499"/>
                <a:gd name="connsiteX350" fmla="*/ 2332722 w 3024845"/>
                <a:gd name="connsiteY350" fmla="*/ 698254 h 1078499"/>
                <a:gd name="connsiteX351" fmla="*/ 2332722 w 3024845"/>
                <a:gd name="connsiteY351" fmla="*/ 685283 h 1078499"/>
                <a:gd name="connsiteX352" fmla="*/ 2348936 w 3024845"/>
                <a:gd name="connsiteY352" fmla="*/ 685283 h 1078499"/>
                <a:gd name="connsiteX353" fmla="*/ 2348936 w 3024845"/>
                <a:gd name="connsiteY353" fmla="*/ 505856 h 1078499"/>
                <a:gd name="connsiteX354" fmla="*/ 2355016 w 3024845"/>
                <a:gd name="connsiteY354" fmla="*/ 499370 h 1078499"/>
                <a:gd name="connsiteX355" fmla="*/ 2427977 w 3024845"/>
                <a:gd name="connsiteY355" fmla="*/ 499370 h 1078499"/>
                <a:gd name="connsiteX356" fmla="*/ 2427977 w 3024845"/>
                <a:gd name="connsiteY356" fmla="*/ 508018 h 1078499"/>
                <a:gd name="connsiteX357" fmla="*/ 2438110 w 3024845"/>
                <a:gd name="connsiteY357" fmla="*/ 508018 h 1078499"/>
                <a:gd name="connsiteX358" fmla="*/ 2438110 w 3024845"/>
                <a:gd name="connsiteY358" fmla="*/ 622592 h 1078499"/>
                <a:gd name="connsiteX359" fmla="*/ 2460404 w 3024845"/>
                <a:gd name="connsiteY359" fmla="*/ 622592 h 1078499"/>
                <a:gd name="connsiteX360" fmla="*/ 2460404 w 3024845"/>
                <a:gd name="connsiteY360" fmla="*/ 555577 h 1078499"/>
                <a:gd name="connsiteX361" fmla="*/ 2486751 w 3024845"/>
                <a:gd name="connsiteY361" fmla="*/ 555577 h 1078499"/>
                <a:gd name="connsiteX362" fmla="*/ 2490804 w 3024845"/>
                <a:gd name="connsiteY362" fmla="*/ 551253 h 1078499"/>
                <a:gd name="connsiteX363" fmla="*/ 2498911 w 3024845"/>
                <a:gd name="connsiteY363" fmla="*/ 551253 h 1078499"/>
                <a:gd name="connsiteX364" fmla="*/ 2502964 w 3024845"/>
                <a:gd name="connsiteY364" fmla="*/ 555577 h 1078499"/>
                <a:gd name="connsiteX365" fmla="*/ 2525258 w 3024845"/>
                <a:gd name="connsiteY365" fmla="*/ 555577 h 1078499"/>
                <a:gd name="connsiteX366" fmla="*/ 2525258 w 3024845"/>
                <a:gd name="connsiteY366" fmla="*/ 438841 h 1078499"/>
                <a:gd name="connsiteX367" fmla="*/ 2582005 w 3024845"/>
                <a:gd name="connsiteY367" fmla="*/ 428032 h 1078499"/>
                <a:gd name="connsiteX368" fmla="*/ 2582005 w 3024845"/>
                <a:gd name="connsiteY368" fmla="*/ 429113 h 1078499"/>
                <a:gd name="connsiteX369" fmla="*/ 2582005 w 3024845"/>
                <a:gd name="connsiteY369" fmla="*/ 436679 h 1078499"/>
                <a:gd name="connsiteX370" fmla="*/ 2608352 w 3024845"/>
                <a:gd name="connsiteY370" fmla="*/ 436679 h 1078499"/>
                <a:gd name="connsiteX371" fmla="*/ 2608352 w 3024845"/>
                <a:gd name="connsiteY371" fmla="*/ 691769 h 1078499"/>
                <a:gd name="connsiteX372" fmla="*/ 2630646 w 3024845"/>
                <a:gd name="connsiteY372" fmla="*/ 691769 h 1078499"/>
                <a:gd name="connsiteX373" fmla="*/ 2630646 w 3024845"/>
                <a:gd name="connsiteY373" fmla="*/ 687445 h 1078499"/>
                <a:gd name="connsiteX374" fmla="*/ 2642806 w 3024845"/>
                <a:gd name="connsiteY374" fmla="*/ 687445 h 1078499"/>
                <a:gd name="connsiteX375" fmla="*/ 2642806 w 3024845"/>
                <a:gd name="connsiteY375" fmla="*/ 691769 h 1078499"/>
                <a:gd name="connsiteX376" fmla="*/ 2667126 w 3024845"/>
                <a:gd name="connsiteY376" fmla="*/ 691769 h 1078499"/>
                <a:gd name="connsiteX377" fmla="*/ 2667126 w 3024845"/>
                <a:gd name="connsiteY377" fmla="*/ 678798 h 1078499"/>
                <a:gd name="connsiteX378" fmla="*/ 2695500 w 3024845"/>
                <a:gd name="connsiteY378" fmla="*/ 678798 h 1078499"/>
                <a:gd name="connsiteX379" fmla="*/ 2707660 w 3024845"/>
                <a:gd name="connsiteY379" fmla="*/ 674474 h 1078499"/>
                <a:gd name="connsiteX380" fmla="*/ 2727927 w 3024845"/>
                <a:gd name="connsiteY380" fmla="*/ 678798 h 1078499"/>
                <a:gd name="connsiteX381" fmla="*/ 2727927 w 3024845"/>
                <a:gd name="connsiteY381" fmla="*/ 661504 h 1078499"/>
                <a:gd name="connsiteX382" fmla="*/ 2736034 w 3024845"/>
                <a:gd name="connsiteY382" fmla="*/ 661504 h 1078499"/>
                <a:gd name="connsiteX383" fmla="*/ 2736034 w 3024845"/>
                <a:gd name="connsiteY383" fmla="*/ 648533 h 1078499"/>
                <a:gd name="connsiteX384" fmla="*/ 2792781 w 3024845"/>
                <a:gd name="connsiteY384" fmla="*/ 648533 h 1078499"/>
                <a:gd name="connsiteX385" fmla="*/ 2792781 w 3024845"/>
                <a:gd name="connsiteY385" fmla="*/ 618268 h 1078499"/>
                <a:gd name="connsiteX386" fmla="*/ 2811021 w 3024845"/>
                <a:gd name="connsiteY386" fmla="*/ 618268 h 1078499"/>
                <a:gd name="connsiteX387" fmla="*/ 2811021 w 3024845"/>
                <a:gd name="connsiteY387" fmla="*/ 611783 h 1078499"/>
                <a:gd name="connsiteX388" fmla="*/ 2823181 w 3024845"/>
                <a:gd name="connsiteY388" fmla="*/ 611783 h 1078499"/>
                <a:gd name="connsiteX389" fmla="*/ 2823181 w 3024845"/>
                <a:gd name="connsiteY389" fmla="*/ 618268 h 1078499"/>
                <a:gd name="connsiteX390" fmla="*/ 2839395 w 3024845"/>
                <a:gd name="connsiteY390" fmla="*/ 618268 h 1078499"/>
                <a:gd name="connsiteX391" fmla="*/ 2839395 w 3024845"/>
                <a:gd name="connsiteY391" fmla="*/ 667989 h 1078499"/>
                <a:gd name="connsiteX392" fmla="*/ 2871822 w 3024845"/>
                <a:gd name="connsiteY392" fmla="*/ 667989 h 1078499"/>
                <a:gd name="connsiteX393" fmla="*/ 2871822 w 3024845"/>
                <a:gd name="connsiteY393" fmla="*/ 642048 h 1078499"/>
                <a:gd name="connsiteX394" fmla="*/ 2910329 w 3024845"/>
                <a:gd name="connsiteY394" fmla="*/ 642048 h 1078499"/>
                <a:gd name="connsiteX395" fmla="*/ 2910329 w 3024845"/>
                <a:gd name="connsiteY395" fmla="*/ 611783 h 1078499"/>
                <a:gd name="connsiteX396" fmla="*/ 2958970 w 3024845"/>
                <a:gd name="connsiteY396" fmla="*/ 611783 h 1078499"/>
                <a:gd name="connsiteX397" fmla="*/ 2958970 w 3024845"/>
                <a:gd name="connsiteY397" fmla="*/ 722939 h 1078499"/>
                <a:gd name="connsiteX398" fmla="*/ 2958970 w 3024845"/>
                <a:gd name="connsiteY398" fmla="*/ 736718 h 1078499"/>
                <a:gd name="connsiteX399" fmla="*/ 3024845 w 3024845"/>
                <a:gd name="connsiteY399" fmla="*/ 736718 h 1078499"/>
                <a:gd name="connsiteX400" fmla="*/ 3024845 w 3024845"/>
                <a:gd name="connsiteY400" fmla="*/ 1078499 h 1078499"/>
                <a:gd name="connsiteX401" fmla="*/ 2054 w 3024845"/>
                <a:gd name="connsiteY401" fmla="*/ 1076166 h 1078499"/>
                <a:gd name="connsiteX402" fmla="*/ 0 w 3024845"/>
                <a:gd name="connsiteY402" fmla="*/ 642048 h 1078499"/>
                <a:gd name="connsiteX403" fmla="*/ 20267 w 3024845"/>
                <a:gd name="connsiteY403" fmla="*/ 642048 h 1078499"/>
                <a:gd name="connsiteX404" fmla="*/ 20774 w 3024845"/>
                <a:gd name="connsiteY404" fmla="*/ 640967 h 1078499"/>
                <a:gd name="connsiteX405" fmla="*/ 24320 w 3024845"/>
                <a:gd name="connsiteY405" fmla="*/ 633401 h 1078499"/>
                <a:gd name="connsiteX406" fmla="*/ 26094 w 3024845"/>
                <a:gd name="connsiteY406" fmla="*/ 633671 h 1078499"/>
                <a:gd name="connsiteX407" fmla="*/ 38507 w 3024845"/>
                <a:gd name="connsiteY407" fmla="*/ 635562 h 1078499"/>
                <a:gd name="connsiteX408" fmla="*/ 39014 w 3024845"/>
                <a:gd name="connsiteY408" fmla="*/ 636914 h 1078499"/>
                <a:gd name="connsiteX409" fmla="*/ 42560 w 3024845"/>
                <a:gd name="connsiteY409" fmla="*/ 646371 h 1078499"/>
                <a:gd name="connsiteX410" fmla="*/ 68907 w 3024845"/>
                <a:gd name="connsiteY410" fmla="*/ 648533 h 1078499"/>
                <a:gd name="connsiteX411" fmla="*/ 68907 w 3024845"/>
                <a:gd name="connsiteY411" fmla="*/ 525312 h 1078499"/>
                <a:gd name="connsiteX412" fmla="*/ 70934 w 3024845"/>
                <a:gd name="connsiteY412" fmla="*/ 525312 h 1078499"/>
                <a:gd name="connsiteX413" fmla="*/ 85121 w 3024845"/>
                <a:gd name="connsiteY413" fmla="*/ 525312 h 1078499"/>
                <a:gd name="connsiteX414" fmla="*/ 85121 w 3024845"/>
                <a:gd name="connsiteY414" fmla="*/ 389120 h 1078499"/>
                <a:gd name="connsiteX415" fmla="*/ 86894 w 3024845"/>
                <a:gd name="connsiteY415" fmla="*/ 389120 h 1078499"/>
                <a:gd name="connsiteX416" fmla="*/ 99308 w 3024845"/>
                <a:gd name="connsiteY416" fmla="*/ 389120 h 1078499"/>
                <a:gd name="connsiteX417" fmla="*/ 99308 w 3024845"/>
                <a:gd name="connsiteY417" fmla="*/ 274546 h 1078499"/>
                <a:gd name="connsiteX418" fmla="*/ 103361 w 3024845"/>
                <a:gd name="connsiteY418" fmla="*/ 246442 h 1078499"/>
                <a:gd name="connsiteX419" fmla="*/ 105388 w 3024845"/>
                <a:gd name="connsiteY419" fmla="*/ 246442 h 1078499"/>
                <a:gd name="connsiteX420" fmla="*/ 119575 w 3024845"/>
                <a:gd name="connsiteY420"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2480 w 3024845"/>
                <a:gd name="connsiteY325" fmla="*/ 138353 h 1078499"/>
                <a:gd name="connsiteX326" fmla="*/ 2168560 w 3024845"/>
                <a:gd name="connsiteY326" fmla="*/ 144839 h 1078499"/>
                <a:gd name="connsiteX327" fmla="*/ 2166533 w 3024845"/>
                <a:gd name="connsiteY327" fmla="*/ 151324 h 1078499"/>
                <a:gd name="connsiteX328" fmla="*/ 2166533 w 3024845"/>
                <a:gd name="connsiteY328" fmla="*/ 229148 h 1078499"/>
                <a:gd name="connsiteX329" fmla="*/ 2168560 w 3024845"/>
                <a:gd name="connsiteY329" fmla="*/ 233472 h 1078499"/>
                <a:gd name="connsiteX330" fmla="*/ 2168560 w 3024845"/>
                <a:gd name="connsiteY330" fmla="*/ 255090 h 1078499"/>
                <a:gd name="connsiteX331" fmla="*/ 2182747 w 3024845"/>
                <a:gd name="connsiteY331" fmla="*/ 255090 h 1078499"/>
                <a:gd name="connsiteX332" fmla="*/ 2182747 w 3024845"/>
                <a:gd name="connsiteY332" fmla="*/ 272384 h 1078499"/>
                <a:gd name="connsiteX333" fmla="*/ 2190854 w 3024845"/>
                <a:gd name="connsiteY333" fmla="*/ 296163 h 1078499"/>
                <a:gd name="connsiteX334" fmla="*/ 2184774 w 3024845"/>
                <a:gd name="connsiteY334" fmla="*/ 300487 h 1078499"/>
                <a:gd name="connsiteX335" fmla="*/ 2172613 w 3024845"/>
                <a:gd name="connsiteY335" fmla="*/ 322105 h 1078499"/>
                <a:gd name="connsiteX336" fmla="*/ 2180720 w 3024845"/>
                <a:gd name="connsiteY336" fmla="*/ 575033 h 1078499"/>
                <a:gd name="connsiteX337" fmla="*/ 2245574 w 3024845"/>
                <a:gd name="connsiteY337" fmla="*/ 575033 h 1078499"/>
                <a:gd name="connsiteX338" fmla="*/ 2245574 w 3024845"/>
                <a:gd name="connsiteY338" fmla="*/ 650695 h 1078499"/>
                <a:gd name="connsiteX339" fmla="*/ 2253681 w 3024845"/>
                <a:gd name="connsiteY339" fmla="*/ 650695 h 1078499"/>
                <a:gd name="connsiteX340" fmla="*/ 2255708 w 3024845"/>
                <a:gd name="connsiteY340" fmla="*/ 644210 h 1078499"/>
                <a:gd name="connsiteX341" fmla="*/ 2261788 w 3024845"/>
                <a:gd name="connsiteY341" fmla="*/ 644210 h 1078499"/>
                <a:gd name="connsiteX342" fmla="*/ 2263815 w 3024845"/>
                <a:gd name="connsiteY342" fmla="*/ 652857 h 1078499"/>
                <a:gd name="connsiteX343" fmla="*/ 2275975 w 3024845"/>
                <a:gd name="connsiteY343" fmla="*/ 652857 h 1078499"/>
                <a:gd name="connsiteX344" fmla="*/ 2275975 w 3024845"/>
                <a:gd name="connsiteY344" fmla="*/ 646371 h 1078499"/>
                <a:gd name="connsiteX345" fmla="*/ 2298268 w 3024845"/>
                <a:gd name="connsiteY345" fmla="*/ 646371 h 1078499"/>
                <a:gd name="connsiteX346" fmla="*/ 2298268 w 3024845"/>
                <a:gd name="connsiteY346" fmla="*/ 652857 h 1078499"/>
                <a:gd name="connsiteX347" fmla="*/ 2318535 w 3024845"/>
                <a:gd name="connsiteY347" fmla="*/ 652857 h 1078499"/>
                <a:gd name="connsiteX348" fmla="*/ 2318535 w 3024845"/>
                <a:gd name="connsiteY348" fmla="*/ 698254 h 1078499"/>
                <a:gd name="connsiteX349" fmla="*/ 2332722 w 3024845"/>
                <a:gd name="connsiteY349" fmla="*/ 698254 h 1078499"/>
                <a:gd name="connsiteX350" fmla="*/ 2332722 w 3024845"/>
                <a:gd name="connsiteY350" fmla="*/ 685283 h 1078499"/>
                <a:gd name="connsiteX351" fmla="*/ 2348936 w 3024845"/>
                <a:gd name="connsiteY351" fmla="*/ 685283 h 1078499"/>
                <a:gd name="connsiteX352" fmla="*/ 2348936 w 3024845"/>
                <a:gd name="connsiteY352" fmla="*/ 505856 h 1078499"/>
                <a:gd name="connsiteX353" fmla="*/ 2355016 w 3024845"/>
                <a:gd name="connsiteY353" fmla="*/ 499370 h 1078499"/>
                <a:gd name="connsiteX354" fmla="*/ 2427977 w 3024845"/>
                <a:gd name="connsiteY354" fmla="*/ 499370 h 1078499"/>
                <a:gd name="connsiteX355" fmla="*/ 2427977 w 3024845"/>
                <a:gd name="connsiteY355" fmla="*/ 508018 h 1078499"/>
                <a:gd name="connsiteX356" fmla="*/ 2438110 w 3024845"/>
                <a:gd name="connsiteY356" fmla="*/ 508018 h 1078499"/>
                <a:gd name="connsiteX357" fmla="*/ 2438110 w 3024845"/>
                <a:gd name="connsiteY357" fmla="*/ 622592 h 1078499"/>
                <a:gd name="connsiteX358" fmla="*/ 2460404 w 3024845"/>
                <a:gd name="connsiteY358" fmla="*/ 622592 h 1078499"/>
                <a:gd name="connsiteX359" fmla="*/ 2460404 w 3024845"/>
                <a:gd name="connsiteY359" fmla="*/ 555577 h 1078499"/>
                <a:gd name="connsiteX360" fmla="*/ 2486751 w 3024845"/>
                <a:gd name="connsiteY360" fmla="*/ 555577 h 1078499"/>
                <a:gd name="connsiteX361" fmla="*/ 2490804 w 3024845"/>
                <a:gd name="connsiteY361" fmla="*/ 551253 h 1078499"/>
                <a:gd name="connsiteX362" fmla="*/ 2498911 w 3024845"/>
                <a:gd name="connsiteY362" fmla="*/ 551253 h 1078499"/>
                <a:gd name="connsiteX363" fmla="*/ 2502964 w 3024845"/>
                <a:gd name="connsiteY363" fmla="*/ 555577 h 1078499"/>
                <a:gd name="connsiteX364" fmla="*/ 2525258 w 3024845"/>
                <a:gd name="connsiteY364" fmla="*/ 555577 h 1078499"/>
                <a:gd name="connsiteX365" fmla="*/ 2525258 w 3024845"/>
                <a:gd name="connsiteY365" fmla="*/ 438841 h 1078499"/>
                <a:gd name="connsiteX366" fmla="*/ 2582005 w 3024845"/>
                <a:gd name="connsiteY366" fmla="*/ 428032 h 1078499"/>
                <a:gd name="connsiteX367" fmla="*/ 2582005 w 3024845"/>
                <a:gd name="connsiteY367" fmla="*/ 429113 h 1078499"/>
                <a:gd name="connsiteX368" fmla="*/ 2582005 w 3024845"/>
                <a:gd name="connsiteY368" fmla="*/ 436679 h 1078499"/>
                <a:gd name="connsiteX369" fmla="*/ 2608352 w 3024845"/>
                <a:gd name="connsiteY369" fmla="*/ 436679 h 1078499"/>
                <a:gd name="connsiteX370" fmla="*/ 2608352 w 3024845"/>
                <a:gd name="connsiteY370" fmla="*/ 691769 h 1078499"/>
                <a:gd name="connsiteX371" fmla="*/ 2630646 w 3024845"/>
                <a:gd name="connsiteY371" fmla="*/ 691769 h 1078499"/>
                <a:gd name="connsiteX372" fmla="*/ 2630646 w 3024845"/>
                <a:gd name="connsiteY372" fmla="*/ 687445 h 1078499"/>
                <a:gd name="connsiteX373" fmla="*/ 2642806 w 3024845"/>
                <a:gd name="connsiteY373" fmla="*/ 687445 h 1078499"/>
                <a:gd name="connsiteX374" fmla="*/ 2642806 w 3024845"/>
                <a:gd name="connsiteY374" fmla="*/ 691769 h 1078499"/>
                <a:gd name="connsiteX375" fmla="*/ 2667126 w 3024845"/>
                <a:gd name="connsiteY375" fmla="*/ 691769 h 1078499"/>
                <a:gd name="connsiteX376" fmla="*/ 2667126 w 3024845"/>
                <a:gd name="connsiteY376" fmla="*/ 678798 h 1078499"/>
                <a:gd name="connsiteX377" fmla="*/ 2695500 w 3024845"/>
                <a:gd name="connsiteY377" fmla="*/ 678798 h 1078499"/>
                <a:gd name="connsiteX378" fmla="*/ 2707660 w 3024845"/>
                <a:gd name="connsiteY378" fmla="*/ 674474 h 1078499"/>
                <a:gd name="connsiteX379" fmla="*/ 2727927 w 3024845"/>
                <a:gd name="connsiteY379" fmla="*/ 678798 h 1078499"/>
                <a:gd name="connsiteX380" fmla="*/ 2727927 w 3024845"/>
                <a:gd name="connsiteY380" fmla="*/ 661504 h 1078499"/>
                <a:gd name="connsiteX381" fmla="*/ 2736034 w 3024845"/>
                <a:gd name="connsiteY381" fmla="*/ 661504 h 1078499"/>
                <a:gd name="connsiteX382" fmla="*/ 2736034 w 3024845"/>
                <a:gd name="connsiteY382" fmla="*/ 648533 h 1078499"/>
                <a:gd name="connsiteX383" fmla="*/ 2792781 w 3024845"/>
                <a:gd name="connsiteY383" fmla="*/ 648533 h 1078499"/>
                <a:gd name="connsiteX384" fmla="*/ 2792781 w 3024845"/>
                <a:gd name="connsiteY384" fmla="*/ 618268 h 1078499"/>
                <a:gd name="connsiteX385" fmla="*/ 2811021 w 3024845"/>
                <a:gd name="connsiteY385" fmla="*/ 618268 h 1078499"/>
                <a:gd name="connsiteX386" fmla="*/ 2811021 w 3024845"/>
                <a:gd name="connsiteY386" fmla="*/ 611783 h 1078499"/>
                <a:gd name="connsiteX387" fmla="*/ 2823181 w 3024845"/>
                <a:gd name="connsiteY387" fmla="*/ 611783 h 1078499"/>
                <a:gd name="connsiteX388" fmla="*/ 2823181 w 3024845"/>
                <a:gd name="connsiteY388" fmla="*/ 618268 h 1078499"/>
                <a:gd name="connsiteX389" fmla="*/ 2839395 w 3024845"/>
                <a:gd name="connsiteY389" fmla="*/ 618268 h 1078499"/>
                <a:gd name="connsiteX390" fmla="*/ 2839395 w 3024845"/>
                <a:gd name="connsiteY390" fmla="*/ 667989 h 1078499"/>
                <a:gd name="connsiteX391" fmla="*/ 2871822 w 3024845"/>
                <a:gd name="connsiteY391" fmla="*/ 667989 h 1078499"/>
                <a:gd name="connsiteX392" fmla="*/ 2871822 w 3024845"/>
                <a:gd name="connsiteY392" fmla="*/ 642048 h 1078499"/>
                <a:gd name="connsiteX393" fmla="*/ 2910329 w 3024845"/>
                <a:gd name="connsiteY393" fmla="*/ 642048 h 1078499"/>
                <a:gd name="connsiteX394" fmla="*/ 2910329 w 3024845"/>
                <a:gd name="connsiteY394" fmla="*/ 611783 h 1078499"/>
                <a:gd name="connsiteX395" fmla="*/ 2958970 w 3024845"/>
                <a:gd name="connsiteY395" fmla="*/ 611783 h 1078499"/>
                <a:gd name="connsiteX396" fmla="*/ 2958970 w 3024845"/>
                <a:gd name="connsiteY396" fmla="*/ 722939 h 1078499"/>
                <a:gd name="connsiteX397" fmla="*/ 2958970 w 3024845"/>
                <a:gd name="connsiteY397" fmla="*/ 736718 h 1078499"/>
                <a:gd name="connsiteX398" fmla="*/ 3024845 w 3024845"/>
                <a:gd name="connsiteY398" fmla="*/ 736718 h 1078499"/>
                <a:gd name="connsiteX399" fmla="*/ 3024845 w 3024845"/>
                <a:gd name="connsiteY399" fmla="*/ 1078499 h 1078499"/>
                <a:gd name="connsiteX400" fmla="*/ 2054 w 3024845"/>
                <a:gd name="connsiteY400" fmla="*/ 1076166 h 1078499"/>
                <a:gd name="connsiteX401" fmla="*/ 0 w 3024845"/>
                <a:gd name="connsiteY401" fmla="*/ 642048 h 1078499"/>
                <a:gd name="connsiteX402" fmla="*/ 20267 w 3024845"/>
                <a:gd name="connsiteY402" fmla="*/ 642048 h 1078499"/>
                <a:gd name="connsiteX403" fmla="*/ 20774 w 3024845"/>
                <a:gd name="connsiteY403" fmla="*/ 640967 h 1078499"/>
                <a:gd name="connsiteX404" fmla="*/ 24320 w 3024845"/>
                <a:gd name="connsiteY404" fmla="*/ 633401 h 1078499"/>
                <a:gd name="connsiteX405" fmla="*/ 26094 w 3024845"/>
                <a:gd name="connsiteY405" fmla="*/ 633671 h 1078499"/>
                <a:gd name="connsiteX406" fmla="*/ 38507 w 3024845"/>
                <a:gd name="connsiteY406" fmla="*/ 635562 h 1078499"/>
                <a:gd name="connsiteX407" fmla="*/ 39014 w 3024845"/>
                <a:gd name="connsiteY407" fmla="*/ 636914 h 1078499"/>
                <a:gd name="connsiteX408" fmla="*/ 42560 w 3024845"/>
                <a:gd name="connsiteY408" fmla="*/ 646371 h 1078499"/>
                <a:gd name="connsiteX409" fmla="*/ 68907 w 3024845"/>
                <a:gd name="connsiteY409" fmla="*/ 648533 h 1078499"/>
                <a:gd name="connsiteX410" fmla="*/ 68907 w 3024845"/>
                <a:gd name="connsiteY410" fmla="*/ 525312 h 1078499"/>
                <a:gd name="connsiteX411" fmla="*/ 70934 w 3024845"/>
                <a:gd name="connsiteY411" fmla="*/ 525312 h 1078499"/>
                <a:gd name="connsiteX412" fmla="*/ 85121 w 3024845"/>
                <a:gd name="connsiteY412" fmla="*/ 525312 h 1078499"/>
                <a:gd name="connsiteX413" fmla="*/ 85121 w 3024845"/>
                <a:gd name="connsiteY413" fmla="*/ 389120 h 1078499"/>
                <a:gd name="connsiteX414" fmla="*/ 86894 w 3024845"/>
                <a:gd name="connsiteY414" fmla="*/ 389120 h 1078499"/>
                <a:gd name="connsiteX415" fmla="*/ 99308 w 3024845"/>
                <a:gd name="connsiteY415" fmla="*/ 389120 h 1078499"/>
                <a:gd name="connsiteX416" fmla="*/ 99308 w 3024845"/>
                <a:gd name="connsiteY416" fmla="*/ 274546 h 1078499"/>
                <a:gd name="connsiteX417" fmla="*/ 103361 w 3024845"/>
                <a:gd name="connsiteY417" fmla="*/ 246442 h 1078499"/>
                <a:gd name="connsiteX418" fmla="*/ 105388 w 3024845"/>
                <a:gd name="connsiteY418" fmla="*/ 246442 h 1078499"/>
                <a:gd name="connsiteX419" fmla="*/ 119575 w 3024845"/>
                <a:gd name="connsiteY419" fmla="*/ 246442 h 1078499"/>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72613 w 3024845"/>
                <a:gd name="connsiteY334" fmla="*/ 302649 h 1059043"/>
                <a:gd name="connsiteX335" fmla="*/ 2180720 w 3024845"/>
                <a:gd name="connsiteY335" fmla="*/ 555577 h 1059043"/>
                <a:gd name="connsiteX336" fmla="*/ 2245574 w 3024845"/>
                <a:gd name="connsiteY336" fmla="*/ 555577 h 1059043"/>
                <a:gd name="connsiteX337" fmla="*/ 2245574 w 3024845"/>
                <a:gd name="connsiteY337" fmla="*/ 631239 h 1059043"/>
                <a:gd name="connsiteX338" fmla="*/ 2253681 w 3024845"/>
                <a:gd name="connsiteY338" fmla="*/ 631239 h 1059043"/>
                <a:gd name="connsiteX339" fmla="*/ 2255708 w 3024845"/>
                <a:gd name="connsiteY339" fmla="*/ 624754 h 1059043"/>
                <a:gd name="connsiteX340" fmla="*/ 2261788 w 3024845"/>
                <a:gd name="connsiteY340" fmla="*/ 624754 h 1059043"/>
                <a:gd name="connsiteX341" fmla="*/ 2263815 w 3024845"/>
                <a:gd name="connsiteY341" fmla="*/ 633401 h 1059043"/>
                <a:gd name="connsiteX342" fmla="*/ 2275975 w 3024845"/>
                <a:gd name="connsiteY342" fmla="*/ 633401 h 1059043"/>
                <a:gd name="connsiteX343" fmla="*/ 2275975 w 3024845"/>
                <a:gd name="connsiteY343" fmla="*/ 626915 h 1059043"/>
                <a:gd name="connsiteX344" fmla="*/ 2298268 w 3024845"/>
                <a:gd name="connsiteY344" fmla="*/ 626915 h 1059043"/>
                <a:gd name="connsiteX345" fmla="*/ 2298268 w 3024845"/>
                <a:gd name="connsiteY345" fmla="*/ 633401 h 1059043"/>
                <a:gd name="connsiteX346" fmla="*/ 2318535 w 3024845"/>
                <a:gd name="connsiteY346" fmla="*/ 633401 h 1059043"/>
                <a:gd name="connsiteX347" fmla="*/ 2318535 w 3024845"/>
                <a:gd name="connsiteY347" fmla="*/ 678798 h 1059043"/>
                <a:gd name="connsiteX348" fmla="*/ 2332722 w 3024845"/>
                <a:gd name="connsiteY348" fmla="*/ 678798 h 1059043"/>
                <a:gd name="connsiteX349" fmla="*/ 2332722 w 3024845"/>
                <a:gd name="connsiteY349" fmla="*/ 665827 h 1059043"/>
                <a:gd name="connsiteX350" fmla="*/ 2348936 w 3024845"/>
                <a:gd name="connsiteY350" fmla="*/ 665827 h 1059043"/>
                <a:gd name="connsiteX351" fmla="*/ 2348936 w 3024845"/>
                <a:gd name="connsiteY351" fmla="*/ 486400 h 1059043"/>
                <a:gd name="connsiteX352" fmla="*/ 2355016 w 3024845"/>
                <a:gd name="connsiteY352" fmla="*/ 479914 h 1059043"/>
                <a:gd name="connsiteX353" fmla="*/ 2427977 w 3024845"/>
                <a:gd name="connsiteY353" fmla="*/ 479914 h 1059043"/>
                <a:gd name="connsiteX354" fmla="*/ 2427977 w 3024845"/>
                <a:gd name="connsiteY354" fmla="*/ 488562 h 1059043"/>
                <a:gd name="connsiteX355" fmla="*/ 2438110 w 3024845"/>
                <a:gd name="connsiteY355" fmla="*/ 488562 h 1059043"/>
                <a:gd name="connsiteX356" fmla="*/ 2438110 w 3024845"/>
                <a:gd name="connsiteY356" fmla="*/ 603136 h 1059043"/>
                <a:gd name="connsiteX357" fmla="*/ 2460404 w 3024845"/>
                <a:gd name="connsiteY357" fmla="*/ 603136 h 1059043"/>
                <a:gd name="connsiteX358" fmla="*/ 2460404 w 3024845"/>
                <a:gd name="connsiteY358" fmla="*/ 536121 h 1059043"/>
                <a:gd name="connsiteX359" fmla="*/ 2486751 w 3024845"/>
                <a:gd name="connsiteY359" fmla="*/ 536121 h 1059043"/>
                <a:gd name="connsiteX360" fmla="*/ 2490804 w 3024845"/>
                <a:gd name="connsiteY360" fmla="*/ 531797 h 1059043"/>
                <a:gd name="connsiteX361" fmla="*/ 2498911 w 3024845"/>
                <a:gd name="connsiteY361" fmla="*/ 531797 h 1059043"/>
                <a:gd name="connsiteX362" fmla="*/ 2502964 w 3024845"/>
                <a:gd name="connsiteY362" fmla="*/ 536121 h 1059043"/>
                <a:gd name="connsiteX363" fmla="*/ 2525258 w 3024845"/>
                <a:gd name="connsiteY363" fmla="*/ 536121 h 1059043"/>
                <a:gd name="connsiteX364" fmla="*/ 2525258 w 3024845"/>
                <a:gd name="connsiteY364" fmla="*/ 419385 h 1059043"/>
                <a:gd name="connsiteX365" fmla="*/ 2582005 w 3024845"/>
                <a:gd name="connsiteY365" fmla="*/ 408576 h 1059043"/>
                <a:gd name="connsiteX366" fmla="*/ 2582005 w 3024845"/>
                <a:gd name="connsiteY366" fmla="*/ 409657 h 1059043"/>
                <a:gd name="connsiteX367" fmla="*/ 2582005 w 3024845"/>
                <a:gd name="connsiteY367" fmla="*/ 417223 h 1059043"/>
                <a:gd name="connsiteX368" fmla="*/ 2608352 w 3024845"/>
                <a:gd name="connsiteY368" fmla="*/ 417223 h 1059043"/>
                <a:gd name="connsiteX369" fmla="*/ 2608352 w 3024845"/>
                <a:gd name="connsiteY369" fmla="*/ 672313 h 1059043"/>
                <a:gd name="connsiteX370" fmla="*/ 2630646 w 3024845"/>
                <a:gd name="connsiteY370" fmla="*/ 672313 h 1059043"/>
                <a:gd name="connsiteX371" fmla="*/ 2630646 w 3024845"/>
                <a:gd name="connsiteY371" fmla="*/ 667989 h 1059043"/>
                <a:gd name="connsiteX372" fmla="*/ 2642806 w 3024845"/>
                <a:gd name="connsiteY372" fmla="*/ 667989 h 1059043"/>
                <a:gd name="connsiteX373" fmla="*/ 2642806 w 3024845"/>
                <a:gd name="connsiteY373" fmla="*/ 672313 h 1059043"/>
                <a:gd name="connsiteX374" fmla="*/ 2667126 w 3024845"/>
                <a:gd name="connsiteY374" fmla="*/ 672313 h 1059043"/>
                <a:gd name="connsiteX375" fmla="*/ 2667126 w 3024845"/>
                <a:gd name="connsiteY375" fmla="*/ 659342 h 1059043"/>
                <a:gd name="connsiteX376" fmla="*/ 2695500 w 3024845"/>
                <a:gd name="connsiteY376" fmla="*/ 659342 h 1059043"/>
                <a:gd name="connsiteX377" fmla="*/ 2707660 w 3024845"/>
                <a:gd name="connsiteY377" fmla="*/ 655018 h 1059043"/>
                <a:gd name="connsiteX378" fmla="*/ 2727927 w 3024845"/>
                <a:gd name="connsiteY378" fmla="*/ 659342 h 1059043"/>
                <a:gd name="connsiteX379" fmla="*/ 2727927 w 3024845"/>
                <a:gd name="connsiteY379" fmla="*/ 642048 h 1059043"/>
                <a:gd name="connsiteX380" fmla="*/ 2736034 w 3024845"/>
                <a:gd name="connsiteY380" fmla="*/ 642048 h 1059043"/>
                <a:gd name="connsiteX381" fmla="*/ 2736034 w 3024845"/>
                <a:gd name="connsiteY381" fmla="*/ 629077 h 1059043"/>
                <a:gd name="connsiteX382" fmla="*/ 2792781 w 3024845"/>
                <a:gd name="connsiteY382" fmla="*/ 629077 h 1059043"/>
                <a:gd name="connsiteX383" fmla="*/ 2792781 w 3024845"/>
                <a:gd name="connsiteY383" fmla="*/ 598812 h 1059043"/>
                <a:gd name="connsiteX384" fmla="*/ 2811021 w 3024845"/>
                <a:gd name="connsiteY384" fmla="*/ 598812 h 1059043"/>
                <a:gd name="connsiteX385" fmla="*/ 2811021 w 3024845"/>
                <a:gd name="connsiteY385" fmla="*/ 592327 h 1059043"/>
                <a:gd name="connsiteX386" fmla="*/ 2823181 w 3024845"/>
                <a:gd name="connsiteY386" fmla="*/ 592327 h 1059043"/>
                <a:gd name="connsiteX387" fmla="*/ 2823181 w 3024845"/>
                <a:gd name="connsiteY387" fmla="*/ 598812 h 1059043"/>
                <a:gd name="connsiteX388" fmla="*/ 2839395 w 3024845"/>
                <a:gd name="connsiteY388" fmla="*/ 598812 h 1059043"/>
                <a:gd name="connsiteX389" fmla="*/ 2839395 w 3024845"/>
                <a:gd name="connsiteY389" fmla="*/ 648533 h 1059043"/>
                <a:gd name="connsiteX390" fmla="*/ 2871822 w 3024845"/>
                <a:gd name="connsiteY390" fmla="*/ 648533 h 1059043"/>
                <a:gd name="connsiteX391" fmla="*/ 2871822 w 3024845"/>
                <a:gd name="connsiteY391" fmla="*/ 622592 h 1059043"/>
                <a:gd name="connsiteX392" fmla="*/ 2910329 w 3024845"/>
                <a:gd name="connsiteY392" fmla="*/ 622592 h 1059043"/>
                <a:gd name="connsiteX393" fmla="*/ 2910329 w 3024845"/>
                <a:gd name="connsiteY393" fmla="*/ 592327 h 1059043"/>
                <a:gd name="connsiteX394" fmla="*/ 2958970 w 3024845"/>
                <a:gd name="connsiteY394" fmla="*/ 592327 h 1059043"/>
                <a:gd name="connsiteX395" fmla="*/ 2958970 w 3024845"/>
                <a:gd name="connsiteY395" fmla="*/ 703483 h 1059043"/>
                <a:gd name="connsiteX396" fmla="*/ 2958970 w 3024845"/>
                <a:gd name="connsiteY396" fmla="*/ 717262 h 1059043"/>
                <a:gd name="connsiteX397" fmla="*/ 3024845 w 3024845"/>
                <a:gd name="connsiteY397" fmla="*/ 717262 h 1059043"/>
                <a:gd name="connsiteX398" fmla="*/ 3024845 w 3024845"/>
                <a:gd name="connsiteY398" fmla="*/ 1059043 h 1059043"/>
                <a:gd name="connsiteX399" fmla="*/ 2054 w 3024845"/>
                <a:gd name="connsiteY399" fmla="*/ 1056710 h 1059043"/>
                <a:gd name="connsiteX400" fmla="*/ 0 w 3024845"/>
                <a:gd name="connsiteY400" fmla="*/ 622592 h 1059043"/>
                <a:gd name="connsiteX401" fmla="*/ 20267 w 3024845"/>
                <a:gd name="connsiteY401" fmla="*/ 622592 h 1059043"/>
                <a:gd name="connsiteX402" fmla="*/ 20774 w 3024845"/>
                <a:gd name="connsiteY402" fmla="*/ 621511 h 1059043"/>
                <a:gd name="connsiteX403" fmla="*/ 24320 w 3024845"/>
                <a:gd name="connsiteY403" fmla="*/ 613945 h 1059043"/>
                <a:gd name="connsiteX404" fmla="*/ 26094 w 3024845"/>
                <a:gd name="connsiteY404" fmla="*/ 614215 h 1059043"/>
                <a:gd name="connsiteX405" fmla="*/ 38507 w 3024845"/>
                <a:gd name="connsiteY405" fmla="*/ 616106 h 1059043"/>
                <a:gd name="connsiteX406" fmla="*/ 39014 w 3024845"/>
                <a:gd name="connsiteY406" fmla="*/ 617458 h 1059043"/>
                <a:gd name="connsiteX407" fmla="*/ 42560 w 3024845"/>
                <a:gd name="connsiteY407" fmla="*/ 626915 h 1059043"/>
                <a:gd name="connsiteX408" fmla="*/ 68907 w 3024845"/>
                <a:gd name="connsiteY408" fmla="*/ 629077 h 1059043"/>
                <a:gd name="connsiteX409" fmla="*/ 68907 w 3024845"/>
                <a:gd name="connsiteY409" fmla="*/ 505856 h 1059043"/>
                <a:gd name="connsiteX410" fmla="*/ 70934 w 3024845"/>
                <a:gd name="connsiteY410" fmla="*/ 505856 h 1059043"/>
                <a:gd name="connsiteX411" fmla="*/ 85121 w 3024845"/>
                <a:gd name="connsiteY411" fmla="*/ 505856 h 1059043"/>
                <a:gd name="connsiteX412" fmla="*/ 85121 w 3024845"/>
                <a:gd name="connsiteY412" fmla="*/ 369664 h 1059043"/>
                <a:gd name="connsiteX413" fmla="*/ 86894 w 3024845"/>
                <a:gd name="connsiteY413" fmla="*/ 369664 h 1059043"/>
                <a:gd name="connsiteX414" fmla="*/ 99308 w 3024845"/>
                <a:gd name="connsiteY414" fmla="*/ 369664 h 1059043"/>
                <a:gd name="connsiteX415" fmla="*/ 99308 w 3024845"/>
                <a:gd name="connsiteY415" fmla="*/ 255090 h 1059043"/>
                <a:gd name="connsiteX416" fmla="*/ 103361 w 3024845"/>
                <a:gd name="connsiteY416" fmla="*/ 226986 h 1059043"/>
                <a:gd name="connsiteX417" fmla="*/ 105388 w 3024845"/>
                <a:gd name="connsiteY417" fmla="*/ 226986 h 1059043"/>
                <a:gd name="connsiteX418" fmla="*/ 119575 w 3024845"/>
                <a:gd name="connsiteY41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80720 w 3024845"/>
                <a:gd name="connsiteY334" fmla="*/ 555577 h 1059043"/>
                <a:gd name="connsiteX335" fmla="*/ 2245574 w 3024845"/>
                <a:gd name="connsiteY335" fmla="*/ 555577 h 1059043"/>
                <a:gd name="connsiteX336" fmla="*/ 2245574 w 3024845"/>
                <a:gd name="connsiteY336" fmla="*/ 631239 h 1059043"/>
                <a:gd name="connsiteX337" fmla="*/ 2253681 w 3024845"/>
                <a:gd name="connsiteY337" fmla="*/ 631239 h 1059043"/>
                <a:gd name="connsiteX338" fmla="*/ 2255708 w 3024845"/>
                <a:gd name="connsiteY338" fmla="*/ 624754 h 1059043"/>
                <a:gd name="connsiteX339" fmla="*/ 2261788 w 3024845"/>
                <a:gd name="connsiteY339" fmla="*/ 624754 h 1059043"/>
                <a:gd name="connsiteX340" fmla="*/ 2263815 w 3024845"/>
                <a:gd name="connsiteY340" fmla="*/ 633401 h 1059043"/>
                <a:gd name="connsiteX341" fmla="*/ 2275975 w 3024845"/>
                <a:gd name="connsiteY341" fmla="*/ 633401 h 1059043"/>
                <a:gd name="connsiteX342" fmla="*/ 2275975 w 3024845"/>
                <a:gd name="connsiteY342" fmla="*/ 626915 h 1059043"/>
                <a:gd name="connsiteX343" fmla="*/ 2298268 w 3024845"/>
                <a:gd name="connsiteY343" fmla="*/ 626915 h 1059043"/>
                <a:gd name="connsiteX344" fmla="*/ 2298268 w 3024845"/>
                <a:gd name="connsiteY344" fmla="*/ 633401 h 1059043"/>
                <a:gd name="connsiteX345" fmla="*/ 2318535 w 3024845"/>
                <a:gd name="connsiteY345" fmla="*/ 633401 h 1059043"/>
                <a:gd name="connsiteX346" fmla="*/ 2318535 w 3024845"/>
                <a:gd name="connsiteY346" fmla="*/ 678798 h 1059043"/>
                <a:gd name="connsiteX347" fmla="*/ 2332722 w 3024845"/>
                <a:gd name="connsiteY347" fmla="*/ 678798 h 1059043"/>
                <a:gd name="connsiteX348" fmla="*/ 2332722 w 3024845"/>
                <a:gd name="connsiteY348" fmla="*/ 665827 h 1059043"/>
                <a:gd name="connsiteX349" fmla="*/ 2348936 w 3024845"/>
                <a:gd name="connsiteY349" fmla="*/ 665827 h 1059043"/>
                <a:gd name="connsiteX350" fmla="*/ 2348936 w 3024845"/>
                <a:gd name="connsiteY350" fmla="*/ 486400 h 1059043"/>
                <a:gd name="connsiteX351" fmla="*/ 2355016 w 3024845"/>
                <a:gd name="connsiteY351" fmla="*/ 479914 h 1059043"/>
                <a:gd name="connsiteX352" fmla="*/ 2427977 w 3024845"/>
                <a:gd name="connsiteY352" fmla="*/ 479914 h 1059043"/>
                <a:gd name="connsiteX353" fmla="*/ 2427977 w 3024845"/>
                <a:gd name="connsiteY353" fmla="*/ 488562 h 1059043"/>
                <a:gd name="connsiteX354" fmla="*/ 2438110 w 3024845"/>
                <a:gd name="connsiteY354" fmla="*/ 488562 h 1059043"/>
                <a:gd name="connsiteX355" fmla="*/ 2438110 w 3024845"/>
                <a:gd name="connsiteY355" fmla="*/ 603136 h 1059043"/>
                <a:gd name="connsiteX356" fmla="*/ 2460404 w 3024845"/>
                <a:gd name="connsiteY356" fmla="*/ 603136 h 1059043"/>
                <a:gd name="connsiteX357" fmla="*/ 2460404 w 3024845"/>
                <a:gd name="connsiteY357" fmla="*/ 536121 h 1059043"/>
                <a:gd name="connsiteX358" fmla="*/ 2486751 w 3024845"/>
                <a:gd name="connsiteY358" fmla="*/ 536121 h 1059043"/>
                <a:gd name="connsiteX359" fmla="*/ 2490804 w 3024845"/>
                <a:gd name="connsiteY359" fmla="*/ 531797 h 1059043"/>
                <a:gd name="connsiteX360" fmla="*/ 2498911 w 3024845"/>
                <a:gd name="connsiteY360" fmla="*/ 531797 h 1059043"/>
                <a:gd name="connsiteX361" fmla="*/ 2502964 w 3024845"/>
                <a:gd name="connsiteY361" fmla="*/ 536121 h 1059043"/>
                <a:gd name="connsiteX362" fmla="*/ 2525258 w 3024845"/>
                <a:gd name="connsiteY362" fmla="*/ 536121 h 1059043"/>
                <a:gd name="connsiteX363" fmla="*/ 2525258 w 3024845"/>
                <a:gd name="connsiteY363" fmla="*/ 419385 h 1059043"/>
                <a:gd name="connsiteX364" fmla="*/ 2582005 w 3024845"/>
                <a:gd name="connsiteY364" fmla="*/ 408576 h 1059043"/>
                <a:gd name="connsiteX365" fmla="*/ 2582005 w 3024845"/>
                <a:gd name="connsiteY365" fmla="*/ 409657 h 1059043"/>
                <a:gd name="connsiteX366" fmla="*/ 2582005 w 3024845"/>
                <a:gd name="connsiteY366" fmla="*/ 417223 h 1059043"/>
                <a:gd name="connsiteX367" fmla="*/ 2608352 w 3024845"/>
                <a:gd name="connsiteY367" fmla="*/ 417223 h 1059043"/>
                <a:gd name="connsiteX368" fmla="*/ 2608352 w 3024845"/>
                <a:gd name="connsiteY368" fmla="*/ 672313 h 1059043"/>
                <a:gd name="connsiteX369" fmla="*/ 2630646 w 3024845"/>
                <a:gd name="connsiteY369" fmla="*/ 672313 h 1059043"/>
                <a:gd name="connsiteX370" fmla="*/ 2630646 w 3024845"/>
                <a:gd name="connsiteY370" fmla="*/ 667989 h 1059043"/>
                <a:gd name="connsiteX371" fmla="*/ 2642806 w 3024845"/>
                <a:gd name="connsiteY371" fmla="*/ 667989 h 1059043"/>
                <a:gd name="connsiteX372" fmla="*/ 2642806 w 3024845"/>
                <a:gd name="connsiteY372" fmla="*/ 672313 h 1059043"/>
                <a:gd name="connsiteX373" fmla="*/ 2667126 w 3024845"/>
                <a:gd name="connsiteY373" fmla="*/ 672313 h 1059043"/>
                <a:gd name="connsiteX374" fmla="*/ 2667126 w 3024845"/>
                <a:gd name="connsiteY374" fmla="*/ 659342 h 1059043"/>
                <a:gd name="connsiteX375" fmla="*/ 2695500 w 3024845"/>
                <a:gd name="connsiteY375" fmla="*/ 659342 h 1059043"/>
                <a:gd name="connsiteX376" fmla="*/ 2707660 w 3024845"/>
                <a:gd name="connsiteY376" fmla="*/ 655018 h 1059043"/>
                <a:gd name="connsiteX377" fmla="*/ 2727927 w 3024845"/>
                <a:gd name="connsiteY377" fmla="*/ 659342 h 1059043"/>
                <a:gd name="connsiteX378" fmla="*/ 2727927 w 3024845"/>
                <a:gd name="connsiteY378" fmla="*/ 642048 h 1059043"/>
                <a:gd name="connsiteX379" fmla="*/ 2736034 w 3024845"/>
                <a:gd name="connsiteY379" fmla="*/ 642048 h 1059043"/>
                <a:gd name="connsiteX380" fmla="*/ 2736034 w 3024845"/>
                <a:gd name="connsiteY380" fmla="*/ 629077 h 1059043"/>
                <a:gd name="connsiteX381" fmla="*/ 2792781 w 3024845"/>
                <a:gd name="connsiteY381" fmla="*/ 629077 h 1059043"/>
                <a:gd name="connsiteX382" fmla="*/ 2792781 w 3024845"/>
                <a:gd name="connsiteY382" fmla="*/ 598812 h 1059043"/>
                <a:gd name="connsiteX383" fmla="*/ 2811021 w 3024845"/>
                <a:gd name="connsiteY383" fmla="*/ 598812 h 1059043"/>
                <a:gd name="connsiteX384" fmla="*/ 2811021 w 3024845"/>
                <a:gd name="connsiteY384" fmla="*/ 592327 h 1059043"/>
                <a:gd name="connsiteX385" fmla="*/ 2823181 w 3024845"/>
                <a:gd name="connsiteY385" fmla="*/ 592327 h 1059043"/>
                <a:gd name="connsiteX386" fmla="*/ 2823181 w 3024845"/>
                <a:gd name="connsiteY386" fmla="*/ 598812 h 1059043"/>
                <a:gd name="connsiteX387" fmla="*/ 2839395 w 3024845"/>
                <a:gd name="connsiteY387" fmla="*/ 598812 h 1059043"/>
                <a:gd name="connsiteX388" fmla="*/ 2839395 w 3024845"/>
                <a:gd name="connsiteY388" fmla="*/ 648533 h 1059043"/>
                <a:gd name="connsiteX389" fmla="*/ 2871822 w 3024845"/>
                <a:gd name="connsiteY389" fmla="*/ 648533 h 1059043"/>
                <a:gd name="connsiteX390" fmla="*/ 2871822 w 3024845"/>
                <a:gd name="connsiteY390" fmla="*/ 622592 h 1059043"/>
                <a:gd name="connsiteX391" fmla="*/ 2910329 w 3024845"/>
                <a:gd name="connsiteY391" fmla="*/ 622592 h 1059043"/>
                <a:gd name="connsiteX392" fmla="*/ 2910329 w 3024845"/>
                <a:gd name="connsiteY392" fmla="*/ 592327 h 1059043"/>
                <a:gd name="connsiteX393" fmla="*/ 2958970 w 3024845"/>
                <a:gd name="connsiteY393" fmla="*/ 592327 h 1059043"/>
                <a:gd name="connsiteX394" fmla="*/ 2958970 w 3024845"/>
                <a:gd name="connsiteY394" fmla="*/ 703483 h 1059043"/>
                <a:gd name="connsiteX395" fmla="*/ 2958970 w 3024845"/>
                <a:gd name="connsiteY395" fmla="*/ 717262 h 1059043"/>
                <a:gd name="connsiteX396" fmla="*/ 3024845 w 3024845"/>
                <a:gd name="connsiteY396" fmla="*/ 717262 h 1059043"/>
                <a:gd name="connsiteX397" fmla="*/ 3024845 w 3024845"/>
                <a:gd name="connsiteY397" fmla="*/ 1059043 h 1059043"/>
                <a:gd name="connsiteX398" fmla="*/ 2054 w 3024845"/>
                <a:gd name="connsiteY398" fmla="*/ 1056710 h 1059043"/>
                <a:gd name="connsiteX399" fmla="*/ 0 w 3024845"/>
                <a:gd name="connsiteY399" fmla="*/ 622592 h 1059043"/>
                <a:gd name="connsiteX400" fmla="*/ 20267 w 3024845"/>
                <a:gd name="connsiteY400" fmla="*/ 622592 h 1059043"/>
                <a:gd name="connsiteX401" fmla="*/ 20774 w 3024845"/>
                <a:gd name="connsiteY401" fmla="*/ 621511 h 1059043"/>
                <a:gd name="connsiteX402" fmla="*/ 24320 w 3024845"/>
                <a:gd name="connsiteY402" fmla="*/ 613945 h 1059043"/>
                <a:gd name="connsiteX403" fmla="*/ 26094 w 3024845"/>
                <a:gd name="connsiteY403" fmla="*/ 614215 h 1059043"/>
                <a:gd name="connsiteX404" fmla="*/ 38507 w 3024845"/>
                <a:gd name="connsiteY404" fmla="*/ 616106 h 1059043"/>
                <a:gd name="connsiteX405" fmla="*/ 39014 w 3024845"/>
                <a:gd name="connsiteY405" fmla="*/ 617458 h 1059043"/>
                <a:gd name="connsiteX406" fmla="*/ 42560 w 3024845"/>
                <a:gd name="connsiteY406" fmla="*/ 626915 h 1059043"/>
                <a:gd name="connsiteX407" fmla="*/ 68907 w 3024845"/>
                <a:gd name="connsiteY407" fmla="*/ 629077 h 1059043"/>
                <a:gd name="connsiteX408" fmla="*/ 68907 w 3024845"/>
                <a:gd name="connsiteY408" fmla="*/ 505856 h 1059043"/>
                <a:gd name="connsiteX409" fmla="*/ 70934 w 3024845"/>
                <a:gd name="connsiteY409" fmla="*/ 505856 h 1059043"/>
                <a:gd name="connsiteX410" fmla="*/ 85121 w 3024845"/>
                <a:gd name="connsiteY410" fmla="*/ 505856 h 1059043"/>
                <a:gd name="connsiteX411" fmla="*/ 85121 w 3024845"/>
                <a:gd name="connsiteY411" fmla="*/ 369664 h 1059043"/>
                <a:gd name="connsiteX412" fmla="*/ 86894 w 3024845"/>
                <a:gd name="connsiteY412" fmla="*/ 369664 h 1059043"/>
                <a:gd name="connsiteX413" fmla="*/ 99308 w 3024845"/>
                <a:gd name="connsiteY413" fmla="*/ 369664 h 1059043"/>
                <a:gd name="connsiteX414" fmla="*/ 99308 w 3024845"/>
                <a:gd name="connsiteY414" fmla="*/ 255090 h 1059043"/>
                <a:gd name="connsiteX415" fmla="*/ 103361 w 3024845"/>
                <a:gd name="connsiteY415" fmla="*/ 226986 h 1059043"/>
                <a:gd name="connsiteX416" fmla="*/ 105388 w 3024845"/>
                <a:gd name="connsiteY416" fmla="*/ 226986 h 1059043"/>
                <a:gd name="connsiteX417" fmla="*/ 119575 w 3024845"/>
                <a:gd name="connsiteY41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0720 w 3024845"/>
                <a:gd name="connsiteY333" fmla="*/ 555577 h 1059043"/>
                <a:gd name="connsiteX334" fmla="*/ 2245574 w 3024845"/>
                <a:gd name="connsiteY334" fmla="*/ 555577 h 1059043"/>
                <a:gd name="connsiteX335" fmla="*/ 2245574 w 3024845"/>
                <a:gd name="connsiteY335" fmla="*/ 631239 h 1059043"/>
                <a:gd name="connsiteX336" fmla="*/ 2253681 w 3024845"/>
                <a:gd name="connsiteY336" fmla="*/ 631239 h 1059043"/>
                <a:gd name="connsiteX337" fmla="*/ 2255708 w 3024845"/>
                <a:gd name="connsiteY337" fmla="*/ 624754 h 1059043"/>
                <a:gd name="connsiteX338" fmla="*/ 2261788 w 3024845"/>
                <a:gd name="connsiteY338" fmla="*/ 624754 h 1059043"/>
                <a:gd name="connsiteX339" fmla="*/ 2263815 w 3024845"/>
                <a:gd name="connsiteY339" fmla="*/ 633401 h 1059043"/>
                <a:gd name="connsiteX340" fmla="*/ 2275975 w 3024845"/>
                <a:gd name="connsiteY340" fmla="*/ 633401 h 1059043"/>
                <a:gd name="connsiteX341" fmla="*/ 2275975 w 3024845"/>
                <a:gd name="connsiteY341" fmla="*/ 626915 h 1059043"/>
                <a:gd name="connsiteX342" fmla="*/ 2298268 w 3024845"/>
                <a:gd name="connsiteY342" fmla="*/ 626915 h 1059043"/>
                <a:gd name="connsiteX343" fmla="*/ 2298268 w 3024845"/>
                <a:gd name="connsiteY343" fmla="*/ 633401 h 1059043"/>
                <a:gd name="connsiteX344" fmla="*/ 2318535 w 3024845"/>
                <a:gd name="connsiteY344" fmla="*/ 633401 h 1059043"/>
                <a:gd name="connsiteX345" fmla="*/ 2318535 w 3024845"/>
                <a:gd name="connsiteY345" fmla="*/ 678798 h 1059043"/>
                <a:gd name="connsiteX346" fmla="*/ 2332722 w 3024845"/>
                <a:gd name="connsiteY346" fmla="*/ 678798 h 1059043"/>
                <a:gd name="connsiteX347" fmla="*/ 2332722 w 3024845"/>
                <a:gd name="connsiteY347" fmla="*/ 665827 h 1059043"/>
                <a:gd name="connsiteX348" fmla="*/ 2348936 w 3024845"/>
                <a:gd name="connsiteY348" fmla="*/ 665827 h 1059043"/>
                <a:gd name="connsiteX349" fmla="*/ 2348936 w 3024845"/>
                <a:gd name="connsiteY349" fmla="*/ 486400 h 1059043"/>
                <a:gd name="connsiteX350" fmla="*/ 2355016 w 3024845"/>
                <a:gd name="connsiteY350" fmla="*/ 479914 h 1059043"/>
                <a:gd name="connsiteX351" fmla="*/ 2427977 w 3024845"/>
                <a:gd name="connsiteY351" fmla="*/ 479914 h 1059043"/>
                <a:gd name="connsiteX352" fmla="*/ 2427977 w 3024845"/>
                <a:gd name="connsiteY352" fmla="*/ 488562 h 1059043"/>
                <a:gd name="connsiteX353" fmla="*/ 2438110 w 3024845"/>
                <a:gd name="connsiteY353" fmla="*/ 488562 h 1059043"/>
                <a:gd name="connsiteX354" fmla="*/ 2438110 w 3024845"/>
                <a:gd name="connsiteY354" fmla="*/ 603136 h 1059043"/>
                <a:gd name="connsiteX355" fmla="*/ 2460404 w 3024845"/>
                <a:gd name="connsiteY355" fmla="*/ 603136 h 1059043"/>
                <a:gd name="connsiteX356" fmla="*/ 2460404 w 3024845"/>
                <a:gd name="connsiteY356" fmla="*/ 536121 h 1059043"/>
                <a:gd name="connsiteX357" fmla="*/ 2486751 w 3024845"/>
                <a:gd name="connsiteY357" fmla="*/ 536121 h 1059043"/>
                <a:gd name="connsiteX358" fmla="*/ 2490804 w 3024845"/>
                <a:gd name="connsiteY358" fmla="*/ 531797 h 1059043"/>
                <a:gd name="connsiteX359" fmla="*/ 2498911 w 3024845"/>
                <a:gd name="connsiteY359" fmla="*/ 531797 h 1059043"/>
                <a:gd name="connsiteX360" fmla="*/ 2502964 w 3024845"/>
                <a:gd name="connsiteY360" fmla="*/ 536121 h 1059043"/>
                <a:gd name="connsiteX361" fmla="*/ 2525258 w 3024845"/>
                <a:gd name="connsiteY361" fmla="*/ 536121 h 1059043"/>
                <a:gd name="connsiteX362" fmla="*/ 2525258 w 3024845"/>
                <a:gd name="connsiteY362" fmla="*/ 419385 h 1059043"/>
                <a:gd name="connsiteX363" fmla="*/ 2582005 w 3024845"/>
                <a:gd name="connsiteY363" fmla="*/ 408576 h 1059043"/>
                <a:gd name="connsiteX364" fmla="*/ 2582005 w 3024845"/>
                <a:gd name="connsiteY364" fmla="*/ 409657 h 1059043"/>
                <a:gd name="connsiteX365" fmla="*/ 2582005 w 3024845"/>
                <a:gd name="connsiteY365" fmla="*/ 417223 h 1059043"/>
                <a:gd name="connsiteX366" fmla="*/ 2608352 w 3024845"/>
                <a:gd name="connsiteY366" fmla="*/ 417223 h 1059043"/>
                <a:gd name="connsiteX367" fmla="*/ 2608352 w 3024845"/>
                <a:gd name="connsiteY367" fmla="*/ 672313 h 1059043"/>
                <a:gd name="connsiteX368" fmla="*/ 2630646 w 3024845"/>
                <a:gd name="connsiteY368" fmla="*/ 672313 h 1059043"/>
                <a:gd name="connsiteX369" fmla="*/ 2630646 w 3024845"/>
                <a:gd name="connsiteY369" fmla="*/ 667989 h 1059043"/>
                <a:gd name="connsiteX370" fmla="*/ 2642806 w 3024845"/>
                <a:gd name="connsiteY370" fmla="*/ 667989 h 1059043"/>
                <a:gd name="connsiteX371" fmla="*/ 2642806 w 3024845"/>
                <a:gd name="connsiteY371" fmla="*/ 672313 h 1059043"/>
                <a:gd name="connsiteX372" fmla="*/ 2667126 w 3024845"/>
                <a:gd name="connsiteY372" fmla="*/ 672313 h 1059043"/>
                <a:gd name="connsiteX373" fmla="*/ 2667126 w 3024845"/>
                <a:gd name="connsiteY373" fmla="*/ 659342 h 1059043"/>
                <a:gd name="connsiteX374" fmla="*/ 2695500 w 3024845"/>
                <a:gd name="connsiteY374" fmla="*/ 659342 h 1059043"/>
                <a:gd name="connsiteX375" fmla="*/ 2707660 w 3024845"/>
                <a:gd name="connsiteY375" fmla="*/ 655018 h 1059043"/>
                <a:gd name="connsiteX376" fmla="*/ 2727927 w 3024845"/>
                <a:gd name="connsiteY376" fmla="*/ 659342 h 1059043"/>
                <a:gd name="connsiteX377" fmla="*/ 2727927 w 3024845"/>
                <a:gd name="connsiteY377" fmla="*/ 642048 h 1059043"/>
                <a:gd name="connsiteX378" fmla="*/ 2736034 w 3024845"/>
                <a:gd name="connsiteY378" fmla="*/ 642048 h 1059043"/>
                <a:gd name="connsiteX379" fmla="*/ 2736034 w 3024845"/>
                <a:gd name="connsiteY379" fmla="*/ 629077 h 1059043"/>
                <a:gd name="connsiteX380" fmla="*/ 2792781 w 3024845"/>
                <a:gd name="connsiteY380" fmla="*/ 629077 h 1059043"/>
                <a:gd name="connsiteX381" fmla="*/ 2792781 w 3024845"/>
                <a:gd name="connsiteY381" fmla="*/ 598812 h 1059043"/>
                <a:gd name="connsiteX382" fmla="*/ 2811021 w 3024845"/>
                <a:gd name="connsiteY382" fmla="*/ 598812 h 1059043"/>
                <a:gd name="connsiteX383" fmla="*/ 2811021 w 3024845"/>
                <a:gd name="connsiteY383" fmla="*/ 592327 h 1059043"/>
                <a:gd name="connsiteX384" fmla="*/ 2823181 w 3024845"/>
                <a:gd name="connsiteY384" fmla="*/ 592327 h 1059043"/>
                <a:gd name="connsiteX385" fmla="*/ 2823181 w 3024845"/>
                <a:gd name="connsiteY385" fmla="*/ 598812 h 1059043"/>
                <a:gd name="connsiteX386" fmla="*/ 2839395 w 3024845"/>
                <a:gd name="connsiteY386" fmla="*/ 598812 h 1059043"/>
                <a:gd name="connsiteX387" fmla="*/ 2839395 w 3024845"/>
                <a:gd name="connsiteY387" fmla="*/ 648533 h 1059043"/>
                <a:gd name="connsiteX388" fmla="*/ 2871822 w 3024845"/>
                <a:gd name="connsiteY388" fmla="*/ 648533 h 1059043"/>
                <a:gd name="connsiteX389" fmla="*/ 2871822 w 3024845"/>
                <a:gd name="connsiteY389" fmla="*/ 622592 h 1059043"/>
                <a:gd name="connsiteX390" fmla="*/ 2910329 w 3024845"/>
                <a:gd name="connsiteY390" fmla="*/ 622592 h 1059043"/>
                <a:gd name="connsiteX391" fmla="*/ 2910329 w 3024845"/>
                <a:gd name="connsiteY391" fmla="*/ 592327 h 1059043"/>
                <a:gd name="connsiteX392" fmla="*/ 2958970 w 3024845"/>
                <a:gd name="connsiteY392" fmla="*/ 592327 h 1059043"/>
                <a:gd name="connsiteX393" fmla="*/ 2958970 w 3024845"/>
                <a:gd name="connsiteY393" fmla="*/ 703483 h 1059043"/>
                <a:gd name="connsiteX394" fmla="*/ 2958970 w 3024845"/>
                <a:gd name="connsiteY394" fmla="*/ 717262 h 1059043"/>
                <a:gd name="connsiteX395" fmla="*/ 3024845 w 3024845"/>
                <a:gd name="connsiteY395" fmla="*/ 717262 h 1059043"/>
                <a:gd name="connsiteX396" fmla="*/ 3024845 w 3024845"/>
                <a:gd name="connsiteY396" fmla="*/ 1059043 h 1059043"/>
                <a:gd name="connsiteX397" fmla="*/ 2054 w 3024845"/>
                <a:gd name="connsiteY397" fmla="*/ 1056710 h 1059043"/>
                <a:gd name="connsiteX398" fmla="*/ 0 w 3024845"/>
                <a:gd name="connsiteY398" fmla="*/ 622592 h 1059043"/>
                <a:gd name="connsiteX399" fmla="*/ 20267 w 3024845"/>
                <a:gd name="connsiteY399" fmla="*/ 622592 h 1059043"/>
                <a:gd name="connsiteX400" fmla="*/ 20774 w 3024845"/>
                <a:gd name="connsiteY400" fmla="*/ 621511 h 1059043"/>
                <a:gd name="connsiteX401" fmla="*/ 24320 w 3024845"/>
                <a:gd name="connsiteY401" fmla="*/ 613945 h 1059043"/>
                <a:gd name="connsiteX402" fmla="*/ 26094 w 3024845"/>
                <a:gd name="connsiteY402" fmla="*/ 614215 h 1059043"/>
                <a:gd name="connsiteX403" fmla="*/ 38507 w 3024845"/>
                <a:gd name="connsiteY403" fmla="*/ 616106 h 1059043"/>
                <a:gd name="connsiteX404" fmla="*/ 39014 w 3024845"/>
                <a:gd name="connsiteY404" fmla="*/ 617458 h 1059043"/>
                <a:gd name="connsiteX405" fmla="*/ 42560 w 3024845"/>
                <a:gd name="connsiteY405" fmla="*/ 626915 h 1059043"/>
                <a:gd name="connsiteX406" fmla="*/ 68907 w 3024845"/>
                <a:gd name="connsiteY406" fmla="*/ 629077 h 1059043"/>
                <a:gd name="connsiteX407" fmla="*/ 68907 w 3024845"/>
                <a:gd name="connsiteY407" fmla="*/ 505856 h 1059043"/>
                <a:gd name="connsiteX408" fmla="*/ 70934 w 3024845"/>
                <a:gd name="connsiteY408" fmla="*/ 505856 h 1059043"/>
                <a:gd name="connsiteX409" fmla="*/ 85121 w 3024845"/>
                <a:gd name="connsiteY409" fmla="*/ 505856 h 1059043"/>
                <a:gd name="connsiteX410" fmla="*/ 85121 w 3024845"/>
                <a:gd name="connsiteY410" fmla="*/ 369664 h 1059043"/>
                <a:gd name="connsiteX411" fmla="*/ 86894 w 3024845"/>
                <a:gd name="connsiteY411" fmla="*/ 369664 h 1059043"/>
                <a:gd name="connsiteX412" fmla="*/ 99308 w 3024845"/>
                <a:gd name="connsiteY412" fmla="*/ 369664 h 1059043"/>
                <a:gd name="connsiteX413" fmla="*/ 99308 w 3024845"/>
                <a:gd name="connsiteY413" fmla="*/ 255090 h 1059043"/>
                <a:gd name="connsiteX414" fmla="*/ 103361 w 3024845"/>
                <a:gd name="connsiteY414" fmla="*/ 226986 h 1059043"/>
                <a:gd name="connsiteX415" fmla="*/ 105388 w 3024845"/>
                <a:gd name="connsiteY415" fmla="*/ 226986 h 1059043"/>
                <a:gd name="connsiteX416" fmla="*/ 119575 w 3024845"/>
                <a:gd name="connsiteY41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35634 h 1059043"/>
                <a:gd name="connsiteX330" fmla="*/ 2182747 w 3024845"/>
                <a:gd name="connsiteY330" fmla="*/ 252928 h 1059043"/>
                <a:gd name="connsiteX331" fmla="*/ 2190854 w 3024845"/>
                <a:gd name="connsiteY331" fmla="*/ 276707 h 1059043"/>
                <a:gd name="connsiteX332" fmla="*/ 2180720 w 3024845"/>
                <a:gd name="connsiteY332" fmla="*/ 555577 h 1059043"/>
                <a:gd name="connsiteX333" fmla="*/ 2245574 w 3024845"/>
                <a:gd name="connsiteY333" fmla="*/ 555577 h 1059043"/>
                <a:gd name="connsiteX334" fmla="*/ 2245574 w 3024845"/>
                <a:gd name="connsiteY334" fmla="*/ 631239 h 1059043"/>
                <a:gd name="connsiteX335" fmla="*/ 2253681 w 3024845"/>
                <a:gd name="connsiteY335" fmla="*/ 631239 h 1059043"/>
                <a:gd name="connsiteX336" fmla="*/ 2255708 w 3024845"/>
                <a:gd name="connsiteY336" fmla="*/ 624754 h 1059043"/>
                <a:gd name="connsiteX337" fmla="*/ 2261788 w 3024845"/>
                <a:gd name="connsiteY337" fmla="*/ 624754 h 1059043"/>
                <a:gd name="connsiteX338" fmla="*/ 2263815 w 3024845"/>
                <a:gd name="connsiteY338" fmla="*/ 633401 h 1059043"/>
                <a:gd name="connsiteX339" fmla="*/ 2275975 w 3024845"/>
                <a:gd name="connsiteY339" fmla="*/ 633401 h 1059043"/>
                <a:gd name="connsiteX340" fmla="*/ 2275975 w 3024845"/>
                <a:gd name="connsiteY340" fmla="*/ 626915 h 1059043"/>
                <a:gd name="connsiteX341" fmla="*/ 2298268 w 3024845"/>
                <a:gd name="connsiteY341" fmla="*/ 626915 h 1059043"/>
                <a:gd name="connsiteX342" fmla="*/ 2298268 w 3024845"/>
                <a:gd name="connsiteY342" fmla="*/ 633401 h 1059043"/>
                <a:gd name="connsiteX343" fmla="*/ 2318535 w 3024845"/>
                <a:gd name="connsiteY343" fmla="*/ 633401 h 1059043"/>
                <a:gd name="connsiteX344" fmla="*/ 2318535 w 3024845"/>
                <a:gd name="connsiteY344" fmla="*/ 678798 h 1059043"/>
                <a:gd name="connsiteX345" fmla="*/ 2332722 w 3024845"/>
                <a:gd name="connsiteY345" fmla="*/ 678798 h 1059043"/>
                <a:gd name="connsiteX346" fmla="*/ 2332722 w 3024845"/>
                <a:gd name="connsiteY346" fmla="*/ 665827 h 1059043"/>
                <a:gd name="connsiteX347" fmla="*/ 2348936 w 3024845"/>
                <a:gd name="connsiteY347" fmla="*/ 665827 h 1059043"/>
                <a:gd name="connsiteX348" fmla="*/ 2348936 w 3024845"/>
                <a:gd name="connsiteY348" fmla="*/ 486400 h 1059043"/>
                <a:gd name="connsiteX349" fmla="*/ 2355016 w 3024845"/>
                <a:gd name="connsiteY349" fmla="*/ 479914 h 1059043"/>
                <a:gd name="connsiteX350" fmla="*/ 2427977 w 3024845"/>
                <a:gd name="connsiteY350" fmla="*/ 479914 h 1059043"/>
                <a:gd name="connsiteX351" fmla="*/ 2427977 w 3024845"/>
                <a:gd name="connsiteY351" fmla="*/ 488562 h 1059043"/>
                <a:gd name="connsiteX352" fmla="*/ 2438110 w 3024845"/>
                <a:gd name="connsiteY352" fmla="*/ 488562 h 1059043"/>
                <a:gd name="connsiteX353" fmla="*/ 2438110 w 3024845"/>
                <a:gd name="connsiteY353" fmla="*/ 603136 h 1059043"/>
                <a:gd name="connsiteX354" fmla="*/ 2460404 w 3024845"/>
                <a:gd name="connsiteY354" fmla="*/ 603136 h 1059043"/>
                <a:gd name="connsiteX355" fmla="*/ 2460404 w 3024845"/>
                <a:gd name="connsiteY355" fmla="*/ 536121 h 1059043"/>
                <a:gd name="connsiteX356" fmla="*/ 2486751 w 3024845"/>
                <a:gd name="connsiteY356" fmla="*/ 536121 h 1059043"/>
                <a:gd name="connsiteX357" fmla="*/ 2490804 w 3024845"/>
                <a:gd name="connsiteY357" fmla="*/ 531797 h 1059043"/>
                <a:gd name="connsiteX358" fmla="*/ 2498911 w 3024845"/>
                <a:gd name="connsiteY358" fmla="*/ 531797 h 1059043"/>
                <a:gd name="connsiteX359" fmla="*/ 2502964 w 3024845"/>
                <a:gd name="connsiteY359" fmla="*/ 536121 h 1059043"/>
                <a:gd name="connsiteX360" fmla="*/ 2525258 w 3024845"/>
                <a:gd name="connsiteY360" fmla="*/ 536121 h 1059043"/>
                <a:gd name="connsiteX361" fmla="*/ 2525258 w 3024845"/>
                <a:gd name="connsiteY361" fmla="*/ 419385 h 1059043"/>
                <a:gd name="connsiteX362" fmla="*/ 2582005 w 3024845"/>
                <a:gd name="connsiteY362" fmla="*/ 408576 h 1059043"/>
                <a:gd name="connsiteX363" fmla="*/ 2582005 w 3024845"/>
                <a:gd name="connsiteY363" fmla="*/ 409657 h 1059043"/>
                <a:gd name="connsiteX364" fmla="*/ 2582005 w 3024845"/>
                <a:gd name="connsiteY364" fmla="*/ 417223 h 1059043"/>
                <a:gd name="connsiteX365" fmla="*/ 2608352 w 3024845"/>
                <a:gd name="connsiteY365" fmla="*/ 417223 h 1059043"/>
                <a:gd name="connsiteX366" fmla="*/ 2608352 w 3024845"/>
                <a:gd name="connsiteY366" fmla="*/ 672313 h 1059043"/>
                <a:gd name="connsiteX367" fmla="*/ 2630646 w 3024845"/>
                <a:gd name="connsiteY367" fmla="*/ 672313 h 1059043"/>
                <a:gd name="connsiteX368" fmla="*/ 2630646 w 3024845"/>
                <a:gd name="connsiteY368" fmla="*/ 667989 h 1059043"/>
                <a:gd name="connsiteX369" fmla="*/ 2642806 w 3024845"/>
                <a:gd name="connsiteY369" fmla="*/ 667989 h 1059043"/>
                <a:gd name="connsiteX370" fmla="*/ 2642806 w 3024845"/>
                <a:gd name="connsiteY370" fmla="*/ 672313 h 1059043"/>
                <a:gd name="connsiteX371" fmla="*/ 2667126 w 3024845"/>
                <a:gd name="connsiteY371" fmla="*/ 672313 h 1059043"/>
                <a:gd name="connsiteX372" fmla="*/ 2667126 w 3024845"/>
                <a:gd name="connsiteY372" fmla="*/ 659342 h 1059043"/>
                <a:gd name="connsiteX373" fmla="*/ 2695500 w 3024845"/>
                <a:gd name="connsiteY373" fmla="*/ 659342 h 1059043"/>
                <a:gd name="connsiteX374" fmla="*/ 2707660 w 3024845"/>
                <a:gd name="connsiteY374" fmla="*/ 655018 h 1059043"/>
                <a:gd name="connsiteX375" fmla="*/ 2727927 w 3024845"/>
                <a:gd name="connsiteY375" fmla="*/ 659342 h 1059043"/>
                <a:gd name="connsiteX376" fmla="*/ 2727927 w 3024845"/>
                <a:gd name="connsiteY376" fmla="*/ 642048 h 1059043"/>
                <a:gd name="connsiteX377" fmla="*/ 2736034 w 3024845"/>
                <a:gd name="connsiteY377" fmla="*/ 642048 h 1059043"/>
                <a:gd name="connsiteX378" fmla="*/ 2736034 w 3024845"/>
                <a:gd name="connsiteY378" fmla="*/ 629077 h 1059043"/>
                <a:gd name="connsiteX379" fmla="*/ 2792781 w 3024845"/>
                <a:gd name="connsiteY379" fmla="*/ 629077 h 1059043"/>
                <a:gd name="connsiteX380" fmla="*/ 2792781 w 3024845"/>
                <a:gd name="connsiteY380" fmla="*/ 598812 h 1059043"/>
                <a:gd name="connsiteX381" fmla="*/ 2811021 w 3024845"/>
                <a:gd name="connsiteY381" fmla="*/ 598812 h 1059043"/>
                <a:gd name="connsiteX382" fmla="*/ 2811021 w 3024845"/>
                <a:gd name="connsiteY382" fmla="*/ 592327 h 1059043"/>
                <a:gd name="connsiteX383" fmla="*/ 2823181 w 3024845"/>
                <a:gd name="connsiteY383" fmla="*/ 592327 h 1059043"/>
                <a:gd name="connsiteX384" fmla="*/ 2823181 w 3024845"/>
                <a:gd name="connsiteY384" fmla="*/ 598812 h 1059043"/>
                <a:gd name="connsiteX385" fmla="*/ 2839395 w 3024845"/>
                <a:gd name="connsiteY385" fmla="*/ 598812 h 1059043"/>
                <a:gd name="connsiteX386" fmla="*/ 2839395 w 3024845"/>
                <a:gd name="connsiteY386" fmla="*/ 648533 h 1059043"/>
                <a:gd name="connsiteX387" fmla="*/ 2871822 w 3024845"/>
                <a:gd name="connsiteY387" fmla="*/ 648533 h 1059043"/>
                <a:gd name="connsiteX388" fmla="*/ 2871822 w 3024845"/>
                <a:gd name="connsiteY388" fmla="*/ 622592 h 1059043"/>
                <a:gd name="connsiteX389" fmla="*/ 2910329 w 3024845"/>
                <a:gd name="connsiteY389" fmla="*/ 622592 h 1059043"/>
                <a:gd name="connsiteX390" fmla="*/ 2910329 w 3024845"/>
                <a:gd name="connsiteY390" fmla="*/ 592327 h 1059043"/>
                <a:gd name="connsiteX391" fmla="*/ 2958970 w 3024845"/>
                <a:gd name="connsiteY391" fmla="*/ 592327 h 1059043"/>
                <a:gd name="connsiteX392" fmla="*/ 2958970 w 3024845"/>
                <a:gd name="connsiteY392" fmla="*/ 703483 h 1059043"/>
                <a:gd name="connsiteX393" fmla="*/ 2958970 w 3024845"/>
                <a:gd name="connsiteY393" fmla="*/ 717262 h 1059043"/>
                <a:gd name="connsiteX394" fmla="*/ 3024845 w 3024845"/>
                <a:gd name="connsiteY394" fmla="*/ 717262 h 1059043"/>
                <a:gd name="connsiteX395" fmla="*/ 3024845 w 3024845"/>
                <a:gd name="connsiteY395" fmla="*/ 1059043 h 1059043"/>
                <a:gd name="connsiteX396" fmla="*/ 2054 w 3024845"/>
                <a:gd name="connsiteY396" fmla="*/ 1056710 h 1059043"/>
                <a:gd name="connsiteX397" fmla="*/ 0 w 3024845"/>
                <a:gd name="connsiteY397" fmla="*/ 622592 h 1059043"/>
                <a:gd name="connsiteX398" fmla="*/ 20267 w 3024845"/>
                <a:gd name="connsiteY398" fmla="*/ 622592 h 1059043"/>
                <a:gd name="connsiteX399" fmla="*/ 20774 w 3024845"/>
                <a:gd name="connsiteY399" fmla="*/ 621511 h 1059043"/>
                <a:gd name="connsiteX400" fmla="*/ 24320 w 3024845"/>
                <a:gd name="connsiteY400" fmla="*/ 613945 h 1059043"/>
                <a:gd name="connsiteX401" fmla="*/ 26094 w 3024845"/>
                <a:gd name="connsiteY401" fmla="*/ 614215 h 1059043"/>
                <a:gd name="connsiteX402" fmla="*/ 38507 w 3024845"/>
                <a:gd name="connsiteY402" fmla="*/ 616106 h 1059043"/>
                <a:gd name="connsiteX403" fmla="*/ 39014 w 3024845"/>
                <a:gd name="connsiteY403" fmla="*/ 617458 h 1059043"/>
                <a:gd name="connsiteX404" fmla="*/ 42560 w 3024845"/>
                <a:gd name="connsiteY404" fmla="*/ 626915 h 1059043"/>
                <a:gd name="connsiteX405" fmla="*/ 68907 w 3024845"/>
                <a:gd name="connsiteY405" fmla="*/ 629077 h 1059043"/>
                <a:gd name="connsiteX406" fmla="*/ 68907 w 3024845"/>
                <a:gd name="connsiteY406" fmla="*/ 505856 h 1059043"/>
                <a:gd name="connsiteX407" fmla="*/ 70934 w 3024845"/>
                <a:gd name="connsiteY407" fmla="*/ 505856 h 1059043"/>
                <a:gd name="connsiteX408" fmla="*/ 85121 w 3024845"/>
                <a:gd name="connsiteY408" fmla="*/ 505856 h 1059043"/>
                <a:gd name="connsiteX409" fmla="*/ 85121 w 3024845"/>
                <a:gd name="connsiteY409" fmla="*/ 369664 h 1059043"/>
                <a:gd name="connsiteX410" fmla="*/ 86894 w 3024845"/>
                <a:gd name="connsiteY410" fmla="*/ 369664 h 1059043"/>
                <a:gd name="connsiteX411" fmla="*/ 99308 w 3024845"/>
                <a:gd name="connsiteY411" fmla="*/ 369664 h 1059043"/>
                <a:gd name="connsiteX412" fmla="*/ 99308 w 3024845"/>
                <a:gd name="connsiteY412" fmla="*/ 255090 h 1059043"/>
                <a:gd name="connsiteX413" fmla="*/ 103361 w 3024845"/>
                <a:gd name="connsiteY413" fmla="*/ 226986 h 1059043"/>
                <a:gd name="connsiteX414" fmla="*/ 105388 w 3024845"/>
                <a:gd name="connsiteY414" fmla="*/ 226986 h 1059043"/>
                <a:gd name="connsiteX415" fmla="*/ 119575 w 3024845"/>
                <a:gd name="connsiteY41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90854 w 3024845"/>
                <a:gd name="connsiteY330" fmla="*/ 276707 h 1059043"/>
                <a:gd name="connsiteX331" fmla="*/ 2180720 w 3024845"/>
                <a:gd name="connsiteY331" fmla="*/ 555577 h 1059043"/>
                <a:gd name="connsiteX332" fmla="*/ 2245574 w 3024845"/>
                <a:gd name="connsiteY332" fmla="*/ 555577 h 1059043"/>
                <a:gd name="connsiteX333" fmla="*/ 2245574 w 3024845"/>
                <a:gd name="connsiteY333" fmla="*/ 631239 h 1059043"/>
                <a:gd name="connsiteX334" fmla="*/ 2253681 w 3024845"/>
                <a:gd name="connsiteY334" fmla="*/ 631239 h 1059043"/>
                <a:gd name="connsiteX335" fmla="*/ 2255708 w 3024845"/>
                <a:gd name="connsiteY335" fmla="*/ 624754 h 1059043"/>
                <a:gd name="connsiteX336" fmla="*/ 2261788 w 3024845"/>
                <a:gd name="connsiteY336" fmla="*/ 624754 h 1059043"/>
                <a:gd name="connsiteX337" fmla="*/ 2263815 w 3024845"/>
                <a:gd name="connsiteY337" fmla="*/ 633401 h 1059043"/>
                <a:gd name="connsiteX338" fmla="*/ 2275975 w 3024845"/>
                <a:gd name="connsiteY338" fmla="*/ 633401 h 1059043"/>
                <a:gd name="connsiteX339" fmla="*/ 2275975 w 3024845"/>
                <a:gd name="connsiteY339" fmla="*/ 626915 h 1059043"/>
                <a:gd name="connsiteX340" fmla="*/ 2298268 w 3024845"/>
                <a:gd name="connsiteY340" fmla="*/ 626915 h 1059043"/>
                <a:gd name="connsiteX341" fmla="*/ 2298268 w 3024845"/>
                <a:gd name="connsiteY341" fmla="*/ 633401 h 1059043"/>
                <a:gd name="connsiteX342" fmla="*/ 2318535 w 3024845"/>
                <a:gd name="connsiteY342" fmla="*/ 633401 h 1059043"/>
                <a:gd name="connsiteX343" fmla="*/ 2318535 w 3024845"/>
                <a:gd name="connsiteY343" fmla="*/ 678798 h 1059043"/>
                <a:gd name="connsiteX344" fmla="*/ 2332722 w 3024845"/>
                <a:gd name="connsiteY344" fmla="*/ 678798 h 1059043"/>
                <a:gd name="connsiteX345" fmla="*/ 2332722 w 3024845"/>
                <a:gd name="connsiteY345" fmla="*/ 665827 h 1059043"/>
                <a:gd name="connsiteX346" fmla="*/ 2348936 w 3024845"/>
                <a:gd name="connsiteY346" fmla="*/ 665827 h 1059043"/>
                <a:gd name="connsiteX347" fmla="*/ 2348936 w 3024845"/>
                <a:gd name="connsiteY347" fmla="*/ 486400 h 1059043"/>
                <a:gd name="connsiteX348" fmla="*/ 2355016 w 3024845"/>
                <a:gd name="connsiteY348" fmla="*/ 479914 h 1059043"/>
                <a:gd name="connsiteX349" fmla="*/ 2427977 w 3024845"/>
                <a:gd name="connsiteY349" fmla="*/ 479914 h 1059043"/>
                <a:gd name="connsiteX350" fmla="*/ 2427977 w 3024845"/>
                <a:gd name="connsiteY350" fmla="*/ 488562 h 1059043"/>
                <a:gd name="connsiteX351" fmla="*/ 2438110 w 3024845"/>
                <a:gd name="connsiteY351" fmla="*/ 488562 h 1059043"/>
                <a:gd name="connsiteX352" fmla="*/ 2438110 w 3024845"/>
                <a:gd name="connsiteY352" fmla="*/ 603136 h 1059043"/>
                <a:gd name="connsiteX353" fmla="*/ 2460404 w 3024845"/>
                <a:gd name="connsiteY353" fmla="*/ 603136 h 1059043"/>
                <a:gd name="connsiteX354" fmla="*/ 2460404 w 3024845"/>
                <a:gd name="connsiteY354" fmla="*/ 536121 h 1059043"/>
                <a:gd name="connsiteX355" fmla="*/ 2486751 w 3024845"/>
                <a:gd name="connsiteY355" fmla="*/ 536121 h 1059043"/>
                <a:gd name="connsiteX356" fmla="*/ 2490804 w 3024845"/>
                <a:gd name="connsiteY356" fmla="*/ 531797 h 1059043"/>
                <a:gd name="connsiteX357" fmla="*/ 2498911 w 3024845"/>
                <a:gd name="connsiteY357" fmla="*/ 531797 h 1059043"/>
                <a:gd name="connsiteX358" fmla="*/ 2502964 w 3024845"/>
                <a:gd name="connsiteY358" fmla="*/ 536121 h 1059043"/>
                <a:gd name="connsiteX359" fmla="*/ 2525258 w 3024845"/>
                <a:gd name="connsiteY359" fmla="*/ 536121 h 1059043"/>
                <a:gd name="connsiteX360" fmla="*/ 2525258 w 3024845"/>
                <a:gd name="connsiteY360" fmla="*/ 419385 h 1059043"/>
                <a:gd name="connsiteX361" fmla="*/ 2582005 w 3024845"/>
                <a:gd name="connsiteY361" fmla="*/ 408576 h 1059043"/>
                <a:gd name="connsiteX362" fmla="*/ 2582005 w 3024845"/>
                <a:gd name="connsiteY362" fmla="*/ 409657 h 1059043"/>
                <a:gd name="connsiteX363" fmla="*/ 2582005 w 3024845"/>
                <a:gd name="connsiteY363" fmla="*/ 417223 h 1059043"/>
                <a:gd name="connsiteX364" fmla="*/ 2608352 w 3024845"/>
                <a:gd name="connsiteY364" fmla="*/ 417223 h 1059043"/>
                <a:gd name="connsiteX365" fmla="*/ 2608352 w 3024845"/>
                <a:gd name="connsiteY365" fmla="*/ 672313 h 1059043"/>
                <a:gd name="connsiteX366" fmla="*/ 2630646 w 3024845"/>
                <a:gd name="connsiteY366" fmla="*/ 672313 h 1059043"/>
                <a:gd name="connsiteX367" fmla="*/ 2630646 w 3024845"/>
                <a:gd name="connsiteY367" fmla="*/ 667989 h 1059043"/>
                <a:gd name="connsiteX368" fmla="*/ 2642806 w 3024845"/>
                <a:gd name="connsiteY368" fmla="*/ 667989 h 1059043"/>
                <a:gd name="connsiteX369" fmla="*/ 2642806 w 3024845"/>
                <a:gd name="connsiteY369" fmla="*/ 672313 h 1059043"/>
                <a:gd name="connsiteX370" fmla="*/ 2667126 w 3024845"/>
                <a:gd name="connsiteY370" fmla="*/ 672313 h 1059043"/>
                <a:gd name="connsiteX371" fmla="*/ 2667126 w 3024845"/>
                <a:gd name="connsiteY371" fmla="*/ 659342 h 1059043"/>
                <a:gd name="connsiteX372" fmla="*/ 2695500 w 3024845"/>
                <a:gd name="connsiteY372" fmla="*/ 659342 h 1059043"/>
                <a:gd name="connsiteX373" fmla="*/ 2707660 w 3024845"/>
                <a:gd name="connsiteY373" fmla="*/ 655018 h 1059043"/>
                <a:gd name="connsiteX374" fmla="*/ 2727927 w 3024845"/>
                <a:gd name="connsiteY374" fmla="*/ 659342 h 1059043"/>
                <a:gd name="connsiteX375" fmla="*/ 2727927 w 3024845"/>
                <a:gd name="connsiteY375" fmla="*/ 642048 h 1059043"/>
                <a:gd name="connsiteX376" fmla="*/ 2736034 w 3024845"/>
                <a:gd name="connsiteY376" fmla="*/ 642048 h 1059043"/>
                <a:gd name="connsiteX377" fmla="*/ 2736034 w 3024845"/>
                <a:gd name="connsiteY377" fmla="*/ 629077 h 1059043"/>
                <a:gd name="connsiteX378" fmla="*/ 2792781 w 3024845"/>
                <a:gd name="connsiteY378" fmla="*/ 629077 h 1059043"/>
                <a:gd name="connsiteX379" fmla="*/ 2792781 w 3024845"/>
                <a:gd name="connsiteY379" fmla="*/ 598812 h 1059043"/>
                <a:gd name="connsiteX380" fmla="*/ 2811021 w 3024845"/>
                <a:gd name="connsiteY380" fmla="*/ 598812 h 1059043"/>
                <a:gd name="connsiteX381" fmla="*/ 2811021 w 3024845"/>
                <a:gd name="connsiteY381" fmla="*/ 592327 h 1059043"/>
                <a:gd name="connsiteX382" fmla="*/ 2823181 w 3024845"/>
                <a:gd name="connsiteY382" fmla="*/ 592327 h 1059043"/>
                <a:gd name="connsiteX383" fmla="*/ 2823181 w 3024845"/>
                <a:gd name="connsiteY383" fmla="*/ 598812 h 1059043"/>
                <a:gd name="connsiteX384" fmla="*/ 2839395 w 3024845"/>
                <a:gd name="connsiteY384" fmla="*/ 598812 h 1059043"/>
                <a:gd name="connsiteX385" fmla="*/ 2839395 w 3024845"/>
                <a:gd name="connsiteY385" fmla="*/ 648533 h 1059043"/>
                <a:gd name="connsiteX386" fmla="*/ 2871822 w 3024845"/>
                <a:gd name="connsiteY386" fmla="*/ 648533 h 1059043"/>
                <a:gd name="connsiteX387" fmla="*/ 2871822 w 3024845"/>
                <a:gd name="connsiteY387" fmla="*/ 622592 h 1059043"/>
                <a:gd name="connsiteX388" fmla="*/ 2910329 w 3024845"/>
                <a:gd name="connsiteY388" fmla="*/ 622592 h 1059043"/>
                <a:gd name="connsiteX389" fmla="*/ 2910329 w 3024845"/>
                <a:gd name="connsiteY389" fmla="*/ 592327 h 1059043"/>
                <a:gd name="connsiteX390" fmla="*/ 2958970 w 3024845"/>
                <a:gd name="connsiteY390" fmla="*/ 592327 h 1059043"/>
                <a:gd name="connsiteX391" fmla="*/ 2958970 w 3024845"/>
                <a:gd name="connsiteY391" fmla="*/ 703483 h 1059043"/>
                <a:gd name="connsiteX392" fmla="*/ 2958970 w 3024845"/>
                <a:gd name="connsiteY392" fmla="*/ 717262 h 1059043"/>
                <a:gd name="connsiteX393" fmla="*/ 3024845 w 3024845"/>
                <a:gd name="connsiteY393" fmla="*/ 717262 h 1059043"/>
                <a:gd name="connsiteX394" fmla="*/ 3024845 w 3024845"/>
                <a:gd name="connsiteY394" fmla="*/ 1059043 h 1059043"/>
                <a:gd name="connsiteX395" fmla="*/ 2054 w 3024845"/>
                <a:gd name="connsiteY395" fmla="*/ 1056710 h 1059043"/>
                <a:gd name="connsiteX396" fmla="*/ 0 w 3024845"/>
                <a:gd name="connsiteY396" fmla="*/ 622592 h 1059043"/>
                <a:gd name="connsiteX397" fmla="*/ 20267 w 3024845"/>
                <a:gd name="connsiteY397" fmla="*/ 622592 h 1059043"/>
                <a:gd name="connsiteX398" fmla="*/ 20774 w 3024845"/>
                <a:gd name="connsiteY398" fmla="*/ 621511 h 1059043"/>
                <a:gd name="connsiteX399" fmla="*/ 24320 w 3024845"/>
                <a:gd name="connsiteY399" fmla="*/ 613945 h 1059043"/>
                <a:gd name="connsiteX400" fmla="*/ 26094 w 3024845"/>
                <a:gd name="connsiteY400" fmla="*/ 614215 h 1059043"/>
                <a:gd name="connsiteX401" fmla="*/ 38507 w 3024845"/>
                <a:gd name="connsiteY401" fmla="*/ 616106 h 1059043"/>
                <a:gd name="connsiteX402" fmla="*/ 39014 w 3024845"/>
                <a:gd name="connsiteY402" fmla="*/ 617458 h 1059043"/>
                <a:gd name="connsiteX403" fmla="*/ 42560 w 3024845"/>
                <a:gd name="connsiteY403" fmla="*/ 626915 h 1059043"/>
                <a:gd name="connsiteX404" fmla="*/ 68907 w 3024845"/>
                <a:gd name="connsiteY404" fmla="*/ 629077 h 1059043"/>
                <a:gd name="connsiteX405" fmla="*/ 68907 w 3024845"/>
                <a:gd name="connsiteY405" fmla="*/ 505856 h 1059043"/>
                <a:gd name="connsiteX406" fmla="*/ 70934 w 3024845"/>
                <a:gd name="connsiteY406" fmla="*/ 505856 h 1059043"/>
                <a:gd name="connsiteX407" fmla="*/ 85121 w 3024845"/>
                <a:gd name="connsiteY407" fmla="*/ 505856 h 1059043"/>
                <a:gd name="connsiteX408" fmla="*/ 85121 w 3024845"/>
                <a:gd name="connsiteY408" fmla="*/ 369664 h 1059043"/>
                <a:gd name="connsiteX409" fmla="*/ 86894 w 3024845"/>
                <a:gd name="connsiteY409" fmla="*/ 369664 h 1059043"/>
                <a:gd name="connsiteX410" fmla="*/ 99308 w 3024845"/>
                <a:gd name="connsiteY410" fmla="*/ 369664 h 1059043"/>
                <a:gd name="connsiteX411" fmla="*/ 99308 w 3024845"/>
                <a:gd name="connsiteY411" fmla="*/ 255090 h 1059043"/>
                <a:gd name="connsiteX412" fmla="*/ 103361 w 3024845"/>
                <a:gd name="connsiteY412" fmla="*/ 226986 h 1059043"/>
                <a:gd name="connsiteX413" fmla="*/ 105388 w 3024845"/>
                <a:gd name="connsiteY413" fmla="*/ 226986 h 1059043"/>
                <a:gd name="connsiteX414" fmla="*/ 119575 w 3024845"/>
                <a:gd name="connsiteY41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80720 w 3024845"/>
                <a:gd name="connsiteY330" fmla="*/ 555577 h 1059043"/>
                <a:gd name="connsiteX331" fmla="*/ 2245574 w 3024845"/>
                <a:gd name="connsiteY331" fmla="*/ 555577 h 1059043"/>
                <a:gd name="connsiteX332" fmla="*/ 2245574 w 3024845"/>
                <a:gd name="connsiteY332" fmla="*/ 631239 h 1059043"/>
                <a:gd name="connsiteX333" fmla="*/ 2253681 w 3024845"/>
                <a:gd name="connsiteY333" fmla="*/ 631239 h 1059043"/>
                <a:gd name="connsiteX334" fmla="*/ 2255708 w 3024845"/>
                <a:gd name="connsiteY334" fmla="*/ 624754 h 1059043"/>
                <a:gd name="connsiteX335" fmla="*/ 2261788 w 3024845"/>
                <a:gd name="connsiteY335" fmla="*/ 624754 h 1059043"/>
                <a:gd name="connsiteX336" fmla="*/ 2263815 w 3024845"/>
                <a:gd name="connsiteY336" fmla="*/ 633401 h 1059043"/>
                <a:gd name="connsiteX337" fmla="*/ 2275975 w 3024845"/>
                <a:gd name="connsiteY337" fmla="*/ 633401 h 1059043"/>
                <a:gd name="connsiteX338" fmla="*/ 2275975 w 3024845"/>
                <a:gd name="connsiteY338" fmla="*/ 626915 h 1059043"/>
                <a:gd name="connsiteX339" fmla="*/ 2298268 w 3024845"/>
                <a:gd name="connsiteY339" fmla="*/ 626915 h 1059043"/>
                <a:gd name="connsiteX340" fmla="*/ 2298268 w 3024845"/>
                <a:gd name="connsiteY340" fmla="*/ 633401 h 1059043"/>
                <a:gd name="connsiteX341" fmla="*/ 2318535 w 3024845"/>
                <a:gd name="connsiteY341" fmla="*/ 633401 h 1059043"/>
                <a:gd name="connsiteX342" fmla="*/ 2318535 w 3024845"/>
                <a:gd name="connsiteY342" fmla="*/ 678798 h 1059043"/>
                <a:gd name="connsiteX343" fmla="*/ 2332722 w 3024845"/>
                <a:gd name="connsiteY343" fmla="*/ 678798 h 1059043"/>
                <a:gd name="connsiteX344" fmla="*/ 2332722 w 3024845"/>
                <a:gd name="connsiteY344" fmla="*/ 665827 h 1059043"/>
                <a:gd name="connsiteX345" fmla="*/ 2348936 w 3024845"/>
                <a:gd name="connsiteY345" fmla="*/ 665827 h 1059043"/>
                <a:gd name="connsiteX346" fmla="*/ 2348936 w 3024845"/>
                <a:gd name="connsiteY346" fmla="*/ 486400 h 1059043"/>
                <a:gd name="connsiteX347" fmla="*/ 2355016 w 3024845"/>
                <a:gd name="connsiteY347" fmla="*/ 479914 h 1059043"/>
                <a:gd name="connsiteX348" fmla="*/ 2427977 w 3024845"/>
                <a:gd name="connsiteY348" fmla="*/ 479914 h 1059043"/>
                <a:gd name="connsiteX349" fmla="*/ 2427977 w 3024845"/>
                <a:gd name="connsiteY349" fmla="*/ 488562 h 1059043"/>
                <a:gd name="connsiteX350" fmla="*/ 2438110 w 3024845"/>
                <a:gd name="connsiteY350" fmla="*/ 488562 h 1059043"/>
                <a:gd name="connsiteX351" fmla="*/ 2438110 w 3024845"/>
                <a:gd name="connsiteY351" fmla="*/ 603136 h 1059043"/>
                <a:gd name="connsiteX352" fmla="*/ 2460404 w 3024845"/>
                <a:gd name="connsiteY352" fmla="*/ 603136 h 1059043"/>
                <a:gd name="connsiteX353" fmla="*/ 2460404 w 3024845"/>
                <a:gd name="connsiteY353" fmla="*/ 536121 h 1059043"/>
                <a:gd name="connsiteX354" fmla="*/ 2486751 w 3024845"/>
                <a:gd name="connsiteY354" fmla="*/ 536121 h 1059043"/>
                <a:gd name="connsiteX355" fmla="*/ 2490804 w 3024845"/>
                <a:gd name="connsiteY355" fmla="*/ 531797 h 1059043"/>
                <a:gd name="connsiteX356" fmla="*/ 2498911 w 3024845"/>
                <a:gd name="connsiteY356" fmla="*/ 531797 h 1059043"/>
                <a:gd name="connsiteX357" fmla="*/ 2502964 w 3024845"/>
                <a:gd name="connsiteY357" fmla="*/ 536121 h 1059043"/>
                <a:gd name="connsiteX358" fmla="*/ 2525258 w 3024845"/>
                <a:gd name="connsiteY358" fmla="*/ 536121 h 1059043"/>
                <a:gd name="connsiteX359" fmla="*/ 2525258 w 3024845"/>
                <a:gd name="connsiteY359" fmla="*/ 419385 h 1059043"/>
                <a:gd name="connsiteX360" fmla="*/ 2582005 w 3024845"/>
                <a:gd name="connsiteY360" fmla="*/ 408576 h 1059043"/>
                <a:gd name="connsiteX361" fmla="*/ 2582005 w 3024845"/>
                <a:gd name="connsiteY361" fmla="*/ 409657 h 1059043"/>
                <a:gd name="connsiteX362" fmla="*/ 2582005 w 3024845"/>
                <a:gd name="connsiteY362" fmla="*/ 417223 h 1059043"/>
                <a:gd name="connsiteX363" fmla="*/ 2608352 w 3024845"/>
                <a:gd name="connsiteY363" fmla="*/ 417223 h 1059043"/>
                <a:gd name="connsiteX364" fmla="*/ 2608352 w 3024845"/>
                <a:gd name="connsiteY364" fmla="*/ 672313 h 1059043"/>
                <a:gd name="connsiteX365" fmla="*/ 2630646 w 3024845"/>
                <a:gd name="connsiteY365" fmla="*/ 672313 h 1059043"/>
                <a:gd name="connsiteX366" fmla="*/ 2630646 w 3024845"/>
                <a:gd name="connsiteY366" fmla="*/ 667989 h 1059043"/>
                <a:gd name="connsiteX367" fmla="*/ 2642806 w 3024845"/>
                <a:gd name="connsiteY367" fmla="*/ 667989 h 1059043"/>
                <a:gd name="connsiteX368" fmla="*/ 2642806 w 3024845"/>
                <a:gd name="connsiteY368" fmla="*/ 672313 h 1059043"/>
                <a:gd name="connsiteX369" fmla="*/ 2667126 w 3024845"/>
                <a:gd name="connsiteY369" fmla="*/ 672313 h 1059043"/>
                <a:gd name="connsiteX370" fmla="*/ 2667126 w 3024845"/>
                <a:gd name="connsiteY370" fmla="*/ 659342 h 1059043"/>
                <a:gd name="connsiteX371" fmla="*/ 2695500 w 3024845"/>
                <a:gd name="connsiteY371" fmla="*/ 659342 h 1059043"/>
                <a:gd name="connsiteX372" fmla="*/ 2707660 w 3024845"/>
                <a:gd name="connsiteY372" fmla="*/ 655018 h 1059043"/>
                <a:gd name="connsiteX373" fmla="*/ 2727927 w 3024845"/>
                <a:gd name="connsiteY373" fmla="*/ 659342 h 1059043"/>
                <a:gd name="connsiteX374" fmla="*/ 2727927 w 3024845"/>
                <a:gd name="connsiteY374" fmla="*/ 642048 h 1059043"/>
                <a:gd name="connsiteX375" fmla="*/ 2736034 w 3024845"/>
                <a:gd name="connsiteY375" fmla="*/ 642048 h 1059043"/>
                <a:gd name="connsiteX376" fmla="*/ 2736034 w 3024845"/>
                <a:gd name="connsiteY376" fmla="*/ 629077 h 1059043"/>
                <a:gd name="connsiteX377" fmla="*/ 2792781 w 3024845"/>
                <a:gd name="connsiteY377" fmla="*/ 629077 h 1059043"/>
                <a:gd name="connsiteX378" fmla="*/ 2792781 w 3024845"/>
                <a:gd name="connsiteY378" fmla="*/ 598812 h 1059043"/>
                <a:gd name="connsiteX379" fmla="*/ 2811021 w 3024845"/>
                <a:gd name="connsiteY379" fmla="*/ 598812 h 1059043"/>
                <a:gd name="connsiteX380" fmla="*/ 2811021 w 3024845"/>
                <a:gd name="connsiteY380" fmla="*/ 592327 h 1059043"/>
                <a:gd name="connsiteX381" fmla="*/ 2823181 w 3024845"/>
                <a:gd name="connsiteY381" fmla="*/ 592327 h 1059043"/>
                <a:gd name="connsiteX382" fmla="*/ 2823181 w 3024845"/>
                <a:gd name="connsiteY382" fmla="*/ 598812 h 1059043"/>
                <a:gd name="connsiteX383" fmla="*/ 2839395 w 3024845"/>
                <a:gd name="connsiteY383" fmla="*/ 598812 h 1059043"/>
                <a:gd name="connsiteX384" fmla="*/ 2839395 w 3024845"/>
                <a:gd name="connsiteY384" fmla="*/ 648533 h 1059043"/>
                <a:gd name="connsiteX385" fmla="*/ 2871822 w 3024845"/>
                <a:gd name="connsiteY385" fmla="*/ 648533 h 1059043"/>
                <a:gd name="connsiteX386" fmla="*/ 2871822 w 3024845"/>
                <a:gd name="connsiteY386" fmla="*/ 622592 h 1059043"/>
                <a:gd name="connsiteX387" fmla="*/ 2910329 w 3024845"/>
                <a:gd name="connsiteY387" fmla="*/ 622592 h 1059043"/>
                <a:gd name="connsiteX388" fmla="*/ 2910329 w 3024845"/>
                <a:gd name="connsiteY388" fmla="*/ 592327 h 1059043"/>
                <a:gd name="connsiteX389" fmla="*/ 2958970 w 3024845"/>
                <a:gd name="connsiteY389" fmla="*/ 592327 h 1059043"/>
                <a:gd name="connsiteX390" fmla="*/ 2958970 w 3024845"/>
                <a:gd name="connsiteY390" fmla="*/ 703483 h 1059043"/>
                <a:gd name="connsiteX391" fmla="*/ 2958970 w 3024845"/>
                <a:gd name="connsiteY391" fmla="*/ 717262 h 1059043"/>
                <a:gd name="connsiteX392" fmla="*/ 3024845 w 3024845"/>
                <a:gd name="connsiteY392" fmla="*/ 717262 h 1059043"/>
                <a:gd name="connsiteX393" fmla="*/ 3024845 w 3024845"/>
                <a:gd name="connsiteY393" fmla="*/ 1059043 h 1059043"/>
                <a:gd name="connsiteX394" fmla="*/ 2054 w 3024845"/>
                <a:gd name="connsiteY394" fmla="*/ 1056710 h 1059043"/>
                <a:gd name="connsiteX395" fmla="*/ 0 w 3024845"/>
                <a:gd name="connsiteY395" fmla="*/ 622592 h 1059043"/>
                <a:gd name="connsiteX396" fmla="*/ 20267 w 3024845"/>
                <a:gd name="connsiteY396" fmla="*/ 622592 h 1059043"/>
                <a:gd name="connsiteX397" fmla="*/ 20774 w 3024845"/>
                <a:gd name="connsiteY397" fmla="*/ 621511 h 1059043"/>
                <a:gd name="connsiteX398" fmla="*/ 24320 w 3024845"/>
                <a:gd name="connsiteY398" fmla="*/ 613945 h 1059043"/>
                <a:gd name="connsiteX399" fmla="*/ 26094 w 3024845"/>
                <a:gd name="connsiteY399" fmla="*/ 614215 h 1059043"/>
                <a:gd name="connsiteX400" fmla="*/ 38507 w 3024845"/>
                <a:gd name="connsiteY400" fmla="*/ 616106 h 1059043"/>
                <a:gd name="connsiteX401" fmla="*/ 39014 w 3024845"/>
                <a:gd name="connsiteY401" fmla="*/ 617458 h 1059043"/>
                <a:gd name="connsiteX402" fmla="*/ 42560 w 3024845"/>
                <a:gd name="connsiteY402" fmla="*/ 626915 h 1059043"/>
                <a:gd name="connsiteX403" fmla="*/ 68907 w 3024845"/>
                <a:gd name="connsiteY403" fmla="*/ 629077 h 1059043"/>
                <a:gd name="connsiteX404" fmla="*/ 68907 w 3024845"/>
                <a:gd name="connsiteY404" fmla="*/ 505856 h 1059043"/>
                <a:gd name="connsiteX405" fmla="*/ 70934 w 3024845"/>
                <a:gd name="connsiteY405" fmla="*/ 505856 h 1059043"/>
                <a:gd name="connsiteX406" fmla="*/ 85121 w 3024845"/>
                <a:gd name="connsiteY406" fmla="*/ 505856 h 1059043"/>
                <a:gd name="connsiteX407" fmla="*/ 85121 w 3024845"/>
                <a:gd name="connsiteY407" fmla="*/ 369664 h 1059043"/>
                <a:gd name="connsiteX408" fmla="*/ 86894 w 3024845"/>
                <a:gd name="connsiteY408" fmla="*/ 369664 h 1059043"/>
                <a:gd name="connsiteX409" fmla="*/ 99308 w 3024845"/>
                <a:gd name="connsiteY409" fmla="*/ 369664 h 1059043"/>
                <a:gd name="connsiteX410" fmla="*/ 99308 w 3024845"/>
                <a:gd name="connsiteY410" fmla="*/ 255090 h 1059043"/>
                <a:gd name="connsiteX411" fmla="*/ 103361 w 3024845"/>
                <a:gd name="connsiteY411" fmla="*/ 226986 h 1059043"/>
                <a:gd name="connsiteX412" fmla="*/ 105388 w 3024845"/>
                <a:gd name="connsiteY412" fmla="*/ 226986 h 1059043"/>
                <a:gd name="connsiteX413" fmla="*/ 119575 w 3024845"/>
                <a:gd name="connsiteY41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0720 w 3024845"/>
                <a:gd name="connsiteY329" fmla="*/ 555577 h 1059043"/>
                <a:gd name="connsiteX330" fmla="*/ 2245574 w 3024845"/>
                <a:gd name="connsiteY330" fmla="*/ 555577 h 1059043"/>
                <a:gd name="connsiteX331" fmla="*/ 2245574 w 3024845"/>
                <a:gd name="connsiteY331" fmla="*/ 631239 h 1059043"/>
                <a:gd name="connsiteX332" fmla="*/ 2253681 w 3024845"/>
                <a:gd name="connsiteY332" fmla="*/ 631239 h 1059043"/>
                <a:gd name="connsiteX333" fmla="*/ 2255708 w 3024845"/>
                <a:gd name="connsiteY333" fmla="*/ 624754 h 1059043"/>
                <a:gd name="connsiteX334" fmla="*/ 2261788 w 3024845"/>
                <a:gd name="connsiteY334" fmla="*/ 624754 h 1059043"/>
                <a:gd name="connsiteX335" fmla="*/ 2263815 w 3024845"/>
                <a:gd name="connsiteY335" fmla="*/ 633401 h 1059043"/>
                <a:gd name="connsiteX336" fmla="*/ 2275975 w 3024845"/>
                <a:gd name="connsiteY336" fmla="*/ 633401 h 1059043"/>
                <a:gd name="connsiteX337" fmla="*/ 2275975 w 3024845"/>
                <a:gd name="connsiteY337" fmla="*/ 626915 h 1059043"/>
                <a:gd name="connsiteX338" fmla="*/ 2298268 w 3024845"/>
                <a:gd name="connsiteY338" fmla="*/ 626915 h 1059043"/>
                <a:gd name="connsiteX339" fmla="*/ 2298268 w 3024845"/>
                <a:gd name="connsiteY339" fmla="*/ 633401 h 1059043"/>
                <a:gd name="connsiteX340" fmla="*/ 2318535 w 3024845"/>
                <a:gd name="connsiteY340" fmla="*/ 633401 h 1059043"/>
                <a:gd name="connsiteX341" fmla="*/ 2318535 w 3024845"/>
                <a:gd name="connsiteY341" fmla="*/ 678798 h 1059043"/>
                <a:gd name="connsiteX342" fmla="*/ 2332722 w 3024845"/>
                <a:gd name="connsiteY342" fmla="*/ 678798 h 1059043"/>
                <a:gd name="connsiteX343" fmla="*/ 2332722 w 3024845"/>
                <a:gd name="connsiteY343" fmla="*/ 665827 h 1059043"/>
                <a:gd name="connsiteX344" fmla="*/ 2348936 w 3024845"/>
                <a:gd name="connsiteY344" fmla="*/ 665827 h 1059043"/>
                <a:gd name="connsiteX345" fmla="*/ 2348936 w 3024845"/>
                <a:gd name="connsiteY345" fmla="*/ 486400 h 1059043"/>
                <a:gd name="connsiteX346" fmla="*/ 2355016 w 3024845"/>
                <a:gd name="connsiteY346" fmla="*/ 479914 h 1059043"/>
                <a:gd name="connsiteX347" fmla="*/ 2427977 w 3024845"/>
                <a:gd name="connsiteY347" fmla="*/ 479914 h 1059043"/>
                <a:gd name="connsiteX348" fmla="*/ 2427977 w 3024845"/>
                <a:gd name="connsiteY348" fmla="*/ 488562 h 1059043"/>
                <a:gd name="connsiteX349" fmla="*/ 2438110 w 3024845"/>
                <a:gd name="connsiteY349" fmla="*/ 488562 h 1059043"/>
                <a:gd name="connsiteX350" fmla="*/ 2438110 w 3024845"/>
                <a:gd name="connsiteY350" fmla="*/ 603136 h 1059043"/>
                <a:gd name="connsiteX351" fmla="*/ 2460404 w 3024845"/>
                <a:gd name="connsiteY351" fmla="*/ 603136 h 1059043"/>
                <a:gd name="connsiteX352" fmla="*/ 2460404 w 3024845"/>
                <a:gd name="connsiteY352" fmla="*/ 536121 h 1059043"/>
                <a:gd name="connsiteX353" fmla="*/ 2486751 w 3024845"/>
                <a:gd name="connsiteY353" fmla="*/ 536121 h 1059043"/>
                <a:gd name="connsiteX354" fmla="*/ 2490804 w 3024845"/>
                <a:gd name="connsiteY354" fmla="*/ 531797 h 1059043"/>
                <a:gd name="connsiteX355" fmla="*/ 2498911 w 3024845"/>
                <a:gd name="connsiteY355" fmla="*/ 531797 h 1059043"/>
                <a:gd name="connsiteX356" fmla="*/ 2502964 w 3024845"/>
                <a:gd name="connsiteY356" fmla="*/ 536121 h 1059043"/>
                <a:gd name="connsiteX357" fmla="*/ 2525258 w 3024845"/>
                <a:gd name="connsiteY357" fmla="*/ 536121 h 1059043"/>
                <a:gd name="connsiteX358" fmla="*/ 2525258 w 3024845"/>
                <a:gd name="connsiteY358" fmla="*/ 419385 h 1059043"/>
                <a:gd name="connsiteX359" fmla="*/ 2582005 w 3024845"/>
                <a:gd name="connsiteY359" fmla="*/ 408576 h 1059043"/>
                <a:gd name="connsiteX360" fmla="*/ 2582005 w 3024845"/>
                <a:gd name="connsiteY360" fmla="*/ 409657 h 1059043"/>
                <a:gd name="connsiteX361" fmla="*/ 2582005 w 3024845"/>
                <a:gd name="connsiteY361" fmla="*/ 417223 h 1059043"/>
                <a:gd name="connsiteX362" fmla="*/ 2608352 w 3024845"/>
                <a:gd name="connsiteY362" fmla="*/ 417223 h 1059043"/>
                <a:gd name="connsiteX363" fmla="*/ 2608352 w 3024845"/>
                <a:gd name="connsiteY363" fmla="*/ 672313 h 1059043"/>
                <a:gd name="connsiteX364" fmla="*/ 2630646 w 3024845"/>
                <a:gd name="connsiteY364" fmla="*/ 672313 h 1059043"/>
                <a:gd name="connsiteX365" fmla="*/ 2630646 w 3024845"/>
                <a:gd name="connsiteY365" fmla="*/ 667989 h 1059043"/>
                <a:gd name="connsiteX366" fmla="*/ 2642806 w 3024845"/>
                <a:gd name="connsiteY366" fmla="*/ 667989 h 1059043"/>
                <a:gd name="connsiteX367" fmla="*/ 2642806 w 3024845"/>
                <a:gd name="connsiteY367" fmla="*/ 672313 h 1059043"/>
                <a:gd name="connsiteX368" fmla="*/ 2667126 w 3024845"/>
                <a:gd name="connsiteY368" fmla="*/ 672313 h 1059043"/>
                <a:gd name="connsiteX369" fmla="*/ 2667126 w 3024845"/>
                <a:gd name="connsiteY369" fmla="*/ 659342 h 1059043"/>
                <a:gd name="connsiteX370" fmla="*/ 2695500 w 3024845"/>
                <a:gd name="connsiteY370" fmla="*/ 659342 h 1059043"/>
                <a:gd name="connsiteX371" fmla="*/ 2707660 w 3024845"/>
                <a:gd name="connsiteY371" fmla="*/ 655018 h 1059043"/>
                <a:gd name="connsiteX372" fmla="*/ 2727927 w 3024845"/>
                <a:gd name="connsiteY372" fmla="*/ 659342 h 1059043"/>
                <a:gd name="connsiteX373" fmla="*/ 2727927 w 3024845"/>
                <a:gd name="connsiteY373" fmla="*/ 642048 h 1059043"/>
                <a:gd name="connsiteX374" fmla="*/ 2736034 w 3024845"/>
                <a:gd name="connsiteY374" fmla="*/ 642048 h 1059043"/>
                <a:gd name="connsiteX375" fmla="*/ 2736034 w 3024845"/>
                <a:gd name="connsiteY375" fmla="*/ 629077 h 1059043"/>
                <a:gd name="connsiteX376" fmla="*/ 2792781 w 3024845"/>
                <a:gd name="connsiteY376" fmla="*/ 629077 h 1059043"/>
                <a:gd name="connsiteX377" fmla="*/ 2792781 w 3024845"/>
                <a:gd name="connsiteY377" fmla="*/ 598812 h 1059043"/>
                <a:gd name="connsiteX378" fmla="*/ 2811021 w 3024845"/>
                <a:gd name="connsiteY378" fmla="*/ 598812 h 1059043"/>
                <a:gd name="connsiteX379" fmla="*/ 2811021 w 3024845"/>
                <a:gd name="connsiteY379" fmla="*/ 592327 h 1059043"/>
                <a:gd name="connsiteX380" fmla="*/ 2823181 w 3024845"/>
                <a:gd name="connsiteY380" fmla="*/ 592327 h 1059043"/>
                <a:gd name="connsiteX381" fmla="*/ 2823181 w 3024845"/>
                <a:gd name="connsiteY381" fmla="*/ 598812 h 1059043"/>
                <a:gd name="connsiteX382" fmla="*/ 2839395 w 3024845"/>
                <a:gd name="connsiteY382" fmla="*/ 598812 h 1059043"/>
                <a:gd name="connsiteX383" fmla="*/ 2839395 w 3024845"/>
                <a:gd name="connsiteY383" fmla="*/ 648533 h 1059043"/>
                <a:gd name="connsiteX384" fmla="*/ 2871822 w 3024845"/>
                <a:gd name="connsiteY384" fmla="*/ 648533 h 1059043"/>
                <a:gd name="connsiteX385" fmla="*/ 2871822 w 3024845"/>
                <a:gd name="connsiteY385" fmla="*/ 622592 h 1059043"/>
                <a:gd name="connsiteX386" fmla="*/ 2910329 w 3024845"/>
                <a:gd name="connsiteY386" fmla="*/ 622592 h 1059043"/>
                <a:gd name="connsiteX387" fmla="*/ 2910329 w 3024845"/>
                <a:gd name="connsiteY387" fmla="*/ 592327 h 1059043"/>
                <a:gd name="connsiteX388" fmla="*/ 2958970 w 3024845"/>
                <a:gd name="connsiteY388" fmla="*/ 592327 h 1059043"/>
                <a:gd name="connsiteX389" fmla="*/ 2958970 w 3024845"/>
                <a:gd name="connsiteY389" fmla="*/ 703483 h 1059043"/>
                <a:gd name="connsiteX390" fmla="*/ 2958970 w 3024845"/>
                <a:gd name="connsiteY390" fmla="*/ 717262 h 1059043"/>
                <a:gd name="connsiteX391" fmla="*/ 3024845 w 3024845"/>
                <a:gd name="connsiteY391" fmla="*/ 717262 h 1059043"/>
                <a:gd name="connsiteX392" fmla="*/ 3024845 w 3024845"/>
                <a:gd name="connsiteY392" fmla="*/ 1059043 h 1059043"/>
                <a:gd name="connsiteX393" fmla="*/ 2054 w 3024845"/>
                <a:gd name="connsiteY393" fmla="*/ 1056710 h 1059043"/>
                <a:gd name="connsiteX394" fmla="*/ 0 w 3024845"/>
                <a:gd name="connsiteY394" fmla="*/ 622592 h 1059043"/>
                <a:gd name="connsiteX395" fmla="*/ 20267 w 3024845"/>
                <a:gd name="connsiteY395" fmla="*/ 622592 h 1059043"/>
                <a:gd name="connsiteX396" fmla="*/ 20774 w 3024845"/>
                <a:gd name="connsiteY396" fmla="*/ 621511 h 1059043"/>
                <a:gd name="connsiteX397" fmla="*/ 24320 w 3024845"/>
                <a:gd name="connsiteY397" fmla="*/ 613945 h 1059043"/>
                <a:gd name="connsiteX398" fmla="*/ 26094 w 3024845"/>
                <a:gd name="connsiteY398" fmla="*/ 614215 h 1059043"/>
                <a:gd name="connsiteX399" fmla="*/ 38507 w 3024845"/>
                <a:gd name="connsiteY399" fmla="*/ 616106 h 1059043"/>
                <a:gd name="connsiteX400" fmla="*/ 39014 w 3024845"/>
                <a:gd name="connsiteY400" fmla="*/ 617458 h 1059043"/>
                <a:gd name="connsiteX401" fmla="*/ 42560 w 3024845"/>
                <a:gd name="connsiteY401" fmla="*/ 626915 h 1059043"/>
                <a:gd name="connsiteX402" fmla="*/ 68907 w 3024845"/>
                <a:gd name="connsiteY402" fmla="*/ 629077 h 1059043"/>
                <a:gd name="connsiteX403" fmla="*/ 68907 w 3024845"/>
                <a:gd name="connsiteY403" fmla="*/ 505856 h 1059043"/>
                <a:gd name="connsiteX404" fmla="*/ 70934 w 3024845"/>
                <a:gd name="connsiteY404" fmla="*/ 505856 h 1059043"/>
                <a:gd name="connsiteX405" fmla="*/ 85121 w 3024845"/>
                <a:gd name="connsiteY405" fmla="*/ 505856 h 1059043"/>
                <a:gd name="connsiteX406" fmla="*/ 85121 w 3024845"/>
                <a:gd name="connsiteY406" fmla="*/ 369664 h 1059043"/>
                <a:gd name="connsiteX407" fmla="*/ 86894 w 3024845"/>
                <a:gd name="connsiteY407" fmla="*/ 369664 h 1059043"/>
                <a:gd name="connsiteX408" fmla="*/ 99308 w 3024845"/>
                <a:gd name="connsiteY408" fmla="*/ 369664 h 1059043"/>
                <a:gd name="connsiteX409" fmla="*/ 99308 w 3024845"/>
                <a:gd name="connsiteY409" fmla="*/ 255090 h 1059043"/>
                <a:gd name="connsiteX410" fmla="*/ 103361 w 3024845"/>
                <a:gd name="connsiteY410" fmla="*/ 226986 h 1059043"/>
                <a:gd name="connsiteX411" fmla="*/ 105388 w 3024845"/>
                <a:gd name="connsiteY411" fmla="*/ 226986 h 1059043"/>
                <a:gd name="connsiteX412" fmla="*/ 119575 w 3024845"/>
                <a:gd name="connsiteY41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35634 h 1059043"/>
                <a:gd name="connsiteX328" fmla="*/ 2180720 w 3024845"/>
                <a:gd name="connsiteY328" fmla="*/ 555577 h 1059043"/>
                <a:gd name="connsiteX329" fmla="*/ 2245574 w 3024845"/>
                <a:gd name="connsiteY329" fmla="*/ 555577 h 1059043"/>
                <a:gd name="connsiteX330" fmla="*/ 2245574 w 3024845"/>
                <a:gd name="connsiteY330" fmla="*/ 631239 h 1059043"/>
                <a:gd name="connsiteX331" fmla="*/ 2253681 w 3024845"/>
                <a:gd name="connsiteY331" fmla="*/ 631239 h 1059043"/>
                <a:gd name="connsiteX332" fmla="*/ 2255708 w 3024845"/>
                <a:gd name="connsiteY332" fmla="*/ 624754 h 1059043"/>
                <a:gd name="connsiteX333" fmla="*/ 2261788 w 3024845"/>
                <a:gd name="connsiteY333" fmla="*/ 624754 h 1059043"/>
                <a:gd name="connsiteX334" fmla="*/ 2263815 w 3024845"/>
                <a:gd name="connsiteY334" fmla="*/ 633401 h 1059043"/>
                <a:gd name="connsiteX335" fmla="*/ 2275975 w 3024845"/>
                <a:gd name="connsiteY335" fmla="*/ 633401 h 1059043"/>
                <a:gd name="connsiteX336" fmla="*/ 2275975 w 3024845"/>
                <a:gd name="connsiteY336" fmla="*/ 626915 h 1059043"/>
                <a:gd name="connsiteX337" fmla="*/ 2298268 w 3024845"/>
                <a:gd name="connsiteY337" fmla="*/ 626915 h 1059043"/>
                <a:gd name="connsiteX338" fmla="*/ 2298268 w 3024845"/>
                <a:gd name="connsiteY338" fmla="*/ 633401 h 1059043"/>
                <a:gd name="connsiteX339" fmla="*/ 2318535 w 3024845"/>
                <a:gd name="connsiteY339" fmla="*/ 633401 h 1059043"/>
                <a:gd name="connsiteX340" fmla="*/ 2318535 w 3024845"/>
                <a:gd name="connsiteY340" fmla="*/ 678798 h 1059043"/>
                <a:gd name="connsiteX341" fmla="*/ 2332722 w 3024845"/>
                <a:gd name="connsiteY341" fmla="*/ 678798 h 1059043"/>
                <a:gd name="connsiteX342" fmla="*/ 2332722 w 3024845"/>
                <a:gd name="connsiteY342" fmla="*/ 665827 h 1059043"/>
                <a:gd name="connsiteX343" fmla="*/ 2348936 w 3024845"/>
                <a:gd name="connsiteY343" fmla="*/ 665827 h 1059043"/>
                <a:gd name="connsiteX344" fmla="*/ 2348936 w 3024845"/>
                <a:gd name="connsiteY344" fmla="*/ 486400 h 1059043"/>
                <a:gd name="connsiteX345" fmla="*/ 2355016 w 3024845"/>
                <a:gd name="connsiteY345" fmla="*/ 479914 h 1059043"/>
                <a:gd name="connsiteX346" fmla="*/ 2427977 w 3024845"/>
                <a:gd name="connsiteY346" fmla="*/ 479914 h 1059043"/>
                <a:gd name="connsiteX347" fmla="*/ 2427977 w 3024845"/>
                <a:gd name="connsiteY347" fmla="*/ 488562 h 1059043"/>
                <a:gd name="connsiteX348" fmla="*/ 2438110 w 3024845"/>
                <a:gd name="connsiteY348" fmla="*/ 488562 h 1059043"/>
                <a:gd name="connsiteX349" fmla="*/ 2438110 w 3024845"/>
                <a:gd name="connsiteY349" fmla="*/ 603136 h 1059043"/>
                <a:gd name="connsiteX350" fmla="*/ 2460404 w 3024845"/>
                <a:gd name="connsiteY350" fmla="*/ 603136 h 1059043"/>
                <a:gd name="connsiteX351" fmla="*/ 2460404 w 3024845"/>
                <a:gd name="connsiteY351" fmla="*/ 536121 h 1059043"/>
                <a:gd name="connsiteX352" fmla="*/ 2486751 w 3024845"/>
                <a:gd name="connsiteY352" fmla="*/ 536121 h 1059043"/>
                <a:gd name="connsiteX353" fmla="*/ 2490804 w 3024845"/>
                <a:gd name="connsiteY353" fmla="*/ 531797 h 1059043"/>
                <a:gd name="connsiteX354" fmla="*/ 2498911 w 3024845"/>
                <a:gd name="connsiteY354" fmla="*/ 531797 h 1059043"/>
                <a:gd name="connsiteX355" fmla="*/ 2502964 w 3024845"/>
                <a:gd name="connsiteY355" fmla="*/ 536121 h 1059043"/>
                <a:gd name="connsiteX356" fmla="*/ 2525258 w 3024845"/>
                <a:gd name="connsiteY356" fmla="*/ 536121 h 1059043"/>
                <a:gd name="connsiteX357" fmla="*/ 2525258 w 3024845"/>
                <a:gd name="connsiteY357" fmla="*/ 419385 h 1059043"/>
                <a:gd name="connsiteX358" fmla="*/ 2582005 w 3024845"/>
                <a:gd name="connsiteY358" fmla="*/ 408576 h 1059043"/>
                <a:gd name="connsiteX359" fmla="*/ 2582005 w 3024845"/>
                <a:gd name="connsiteY359" fmla="*/ 409657 h 1059043"/>
                <a:gd name="connsiteX360" fmla="*/ 2582005 w 3024845"/>
                <a:gd name="connsiteY360" fmla="*/ 417223 h 1059043"/>
                <a:gd name="connsiteX361" fmla="*/ 2608352 w 3024845"/>
                <a:gd name="connsiteY361" fmla="*/ 417223 h 1059043"/>
                <a:gd name="connsiteX362" fmla="*/ 2608352 w 3024845"/>
                <a:gd name="connsiteY362" fmla="*/ 672313 h 1059043"/>
                <a:gd name="connsiteX363" fmla="*/ 2630646 w 3024845"/>
                <a:gd name="connsiteY363" fmla="*/ 672313 h 1059043"/>
                <a:gd name="connsiteX364" fmla="*/ 2630646 w 3024845"/>
                <a:gd name="connsiteY364" fmla="*/ 667989 h 1059043"/>
                <a:gd name="connsiteX365" fmla="*/ 2642806 w 3024845"/>
                <a:gd name="connsiteY365" fmla="*/ 667989 h 1059043"/>
                <a:gd name="connsiteX366" fmla="*/ 2642806 w 3024845"/>
                <a:gd name="connsiteY366" fmla="*/ 672313 h 1059043"/>
                <a:gd name="connsiteX367" fmla="*/ 2667126 w 3024845"/>
                <a:gd name="connsiteY367" fmla="*/ 672313 h 1059043"/>
                <a:gd name="connsiteX368" fmla="*/ 2667126 w 3024845"/>
                <a:gd name="connsiteY368" fmla="*/ 659342 h 1059043"/>
                <a:gd name="connsiteX369" fmla="*/ 2695500 w 3024845"/>
                <a:gd name="connsiteY369" fmla="*/ 659342 h 1059043"/>
                <a:gd name="connsiteX370" fmla="*/ 2707660 w 3024845"/>
                <a:gd name="connsiteY370" fmla="*/ 655018 h 1059043"/>
                <a:gd name="connsiteX371" fmla="*/ 2727927 w 3024845"/>
                <a:gd name="connsiteY371" fmla="*/ 659342 h 1059043"/>
                <a:gd name="connsiteX372" fmla="*/ 2727927 w 3024845"/>
                <a:gd name="connsiteY372" fmla="*/ 642048 h 1059043"/>
                <a:gd name="connsiteX373" fmla="*/ 2736034 w 3024845"/>
                <a:gd name="connsiteY373" fmla="*/ 642048 h 1059043"/>
                <a:gd name="connsiteX374" fmla="*/ 2736034 w 3024845"/>
                <a:gd name="connsiteY374" fmla="*/ 629077 h 1059043"/>
                <a:gd name="connsiteX375" fmla="*/ 2792781 w 3024845"/>
                <a:gd name="connsiteY375" fmla="*/ 629077 h 1059043"/>
                <a:gd name="connsiteX376" fmla="*/ 2792781 w 3024845"/>
                <a:gd name="connsiteY376" fmla="*/ 598812 h 1059043"/>
                <a:gd name="connsiteX377" fmla="*/ 2811021 w 3024845"/>
                <a:gd name="connsiteY377" fmla="*/ 598812 h 1059043"/>
                <a:gd name="connsiteX378" fmla="*/ 2811021 w 3024845"/>
                <a:gd name="connsiteY378" fmla="*/ 592327 h 1059043"/>
                <a:gd name="connsiteX379" fmla="*/ 2823181 w 3024845"/>
                <a:gd name="connsiteY379" fmla="*/ 592327 h 1059043"/>
                <a:gd name="connsiteX380" fmla="*/ 2823181 w 3024845"/>
                <a:gd name="connsiteY380" fmla="*/ 598812 h 1059043"/>
                <a:gd name="connsiteX381" fmla="*/ 2839395 w 3024845"/>
                <a:gd name="connsiteY381" fmla="*/ 598812 h 1059043"/>
                <a:gd name="connsiteX382" fmla="*/ 2839395 w 3024845"/>
                <a:gd name="connsiteY382" fmla="*/ 648533 h 1059043"/>
                <a:gd name="connsiteX383" fmla="*/ 2871822 w 3024845"/>
                <a:gd name="connsiteY383" fmla="*/ 648533 h 1059043"/>
                <a:gd name="connsiteX384" fmla="*/ 2871822 w 3024845"/>
                <a:gd name="connsiteY384" fmla="*/ 622592 h 1059043"/>
                <a:gd name="connsiteX385" fmla="*/ 2910329 w 3024845"/>
                <a:gd name="connsiteY385" fmla="*/ 622592 h 1059043"/>
                <a:gd name="connsiteX386" fmla="*/ 2910329 w 3024845"/>
                <a:gd name="connsiteY386" fmla="*/ 592327 h 1059043"/>
                <a:gd name="connsiteX387" fmla="*/ 2958970 w 3024845"/>
                <a:gd name="connsiteY387" fmla="*/ 592327 h 1059043"/>
                <a:gd name="connsiteX388" fmla="*/ 2958970 w 3024845"/>
                <a:gd name="connsiteY388" fmla="*/ 703483 h 1059043"/>
                <a:gd name="connsiteX389" fmla="*/ 2958970 w 3024845"/>
                <a:gd name="connsiteY389" fmla="*/ 717262 h 1059043"/>
                <a:gd name="connsiteX390" fmla="*/ 3024845 w 3024845"/>
                <a:gd name="connsiteY390" fmla="*/ 717262 h 1059043"/>
                <a:gd name="connsiteX391" fmla="*/ 3024845 w 3024845"/>
                <a:gd name="connsiteY391" fmla="*/ 1059043 h 1059043"/>
                <a:gd name="connsiteX392" fmla="*/ 2054 w 3024845"/>
                <a:gd name="connsiteY392" fmla="*/ 1056710 h 1059043"/>
                <a:gd name="connsiteX393" fmla="*/ 0 w 3024845"/>
                <a:gd name="connsiteY393" fmla="*/ 622592 h 1059043"/>
                <a:gd name="connsiteX394" fmla="*/ 20267 w 3024845"/>
                <a:gd name="connsiteY394" fmla="*/ 622592 h 1059043"/>
                <a:gd name="connsiteX395" fmla="*/ 20774 w 3024845"/>
                <a:gd name="connsiteY395" fmla="*/ 621511 h 1059043"/>
                <a:gd name="connsiteX396" fmla="*/ 24320 w 3024845"/>
                <a:gd name="connsiteY396" fmla="*/ 613945 h 1059043"/>
                <a:gd name="connsiteX397" fmla="*/ 26094 w 3024845"/>
                <a:gd name="connsiteY397" fmla="*/ 614215 h 1059043"/>
                <a:gd name="connsiteX398" fmla="*/ 38507 w 3024845"/>
                <a:gd name="connsiteY398" fmla="*/ 616106 h 1059043"/>
                <a:gd name="connsiteX399" fmla="*/ 39014 w 3024845"/>
                <a:gd name="connsiteY399" fmla="*/ 617458 h 1059043"/>
                <a:gd name="connsiteX400" fmla="*/ 42560 w 3024845"/>
                <a:gd name="connsiteY400" fmla="*/ 626915 h 1059043"/>
                <a:gd name="connsiteX401" fmla="*/ 68907 w 3024845"/>
                <a:gd name="connsiteY401" fmla="*/ 629077 h 1059043"/>
                <a:gd name="connsiteX402" fmla="*/ 68907 w 3024845"/>
                <a:gd name="connsiteY402" fmla="*/ 505856 h 1059043"/>
                <a:gd name="connsiteX403" fmla="*/ 70934 w 3024845"/>
                <a:gd name="connsiteY403" fmla="*/ 505856 h 1059043"/>
                <a:gd name="connsiteX404" fmla="*/ 85121 w 3024845"/>
                <a:gd name="connsiteY404" fmla="*/ 505856 h 1059043"/>
                <a:gd name="connsiteX405" fmla="*/ 85121 w 3024845"/>
                <a:gd name="connsiteY405" fmla="*/ 369664 h 1059043"/>
                <a:gd name="connsiteX406" fmla="*/ 86894 w 3024845"/>
                <a:gd name="connsiteY406" fmla="*/ 369664 h 1059043"/>
                <a:gd name="connsiteX407" fmla="*/ 99308 w 3024845"/>
                <a:gd name="connsiteY407" fmla="*/ 369664 h 1059043"/>
                <a:gd name="connsiteX408" fmla="*/ 99308 w 3024845"/>
                <a:gd name="connsiteY408" fmla="*/ 255090 h 1059043"/>
                <a:gd name="connsiteX409" fmla="*/ 103361 w 3024845"/>
                <a:gd name="connsiteY409" fmla="*/ 226986 h 1059043"/>
                <a:gd name="connsiteX410" fmla="*/ 105388 w 3024845"/>
                <a:gd name="connsiteY410" fmla="*/ 226986 h 1059043"/>
                <a:gd name="connsiteX411" fmla="*/ 119575 w 3024845"/>
                <a:gd name="connsiteY41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80720 w 3024845"/>
                <a:gd name="connsiteY327" fmla="*/ 555577 h 1059043"/>
                <a:gd name="connsiteX328" fmla="*/ 2245574 w 3024845"/>
                <a:gd name="connsiteY328" fmla="*/ 555577 h 1059043"/>
                <a:gd name="connsiteX329" fmla="*/ 2245574 w 3024845"/>
                <a:gd name="connsiteY329" fmla="*/ 631239 h 1059043"/>
                <a:gd name="connsiteX330" fmla="*/ 2253681 w 3024845"/>
                <a:gd name="connsiteY330" fmla="*/ 631239 h 1059043"/>
                <a:gd name="connsiteX331" fmla="*/ 2255708 w 3024845"/>
                <a:gd name="connsiteY331" fmla="*/ 624754 h 1059043"/>
                <a:gd name="connsiteX332" fmla="*/ 2261788 w 3024845"/>
                <a:gd name="connsiteY332" fmla="*/ 624754 h 1059043"/>
                <a:gd name="connsiteX333" fmla="*/ 2263815 w 3024845"/>
                <a:gd name="connsiteY333" fmla="*/ 633401 h 1059043"/>
                <a:gd name="connsiteX334" fmla="*/ 2275975 w 3024845"/>
                <a:gd name="connsiteY334" fmla="*/ 633401 h 1059043"/>
                <a:gd name="connsiteX335" fmla="*/ 2275975 w 3024845"/>
                <a:gd name="connsiteY335" fmla="*/ 626915 h 1059043"/>
                <a:gd name="connsiteX336" fmla="*/ 2298268 w 3024845"/>
                <a:gd name="connsiteY336" fmla="*/ 626915 h 1059043"/>
                <a:gd name="connsiteX337" fmla="*/ 2298268 w 3024845"/>
                <a:gd name="connsiteY337" fmla="*/ 633401 h 1059043"/>
                <a:gd name="connsiteX338" fmla="*/ 2318535 w 3024845"/>
                <a:gd name="connsiteY338" fmla="*/ 633401 h 1059043"/>
                <a:gd name="connsiteX339" fmla="*/ 2318535 w 3024845"/>
                <a:gd name="connsiteY339" fmla="*/ 678798 h 1059043"/>
                <a:gd name="connsiteX340" fmla="*/ 2332722 w 3024845"/>
                <a:gd name="connsiteY340" fmla="*/ 678798 h 1059043"/>
                <a:gd name="connsiteX341" fmla="*/ 2332722 w 3024845"/>
                <a:gd name="connsiteY341" fmla="*/ 665827 h 1059043"/>
                <a:gd name="connsiteX342" fmla="*/ 2348936 w 3024845"/>
                <a:gd name="connsiteY342" fmla="*/ 665827 h 1059043"/>
                <a:gd name="connsiteX343" fmla="*/ 2348936 w 3024845"/>
                <a:gd name="connsiteY343" fmla="*/ 486400 h 1059043"/>
                <a:gd name="connsiteX344" fmla="*/ 2355016 w 3024845"/>
                <a:gd name="connsiteY344" fmla="*/ 479914 h 1059043"/>
                <a:gd name="connsiteX345" fmla="*/ 2427977 w 3024845"/>
                <a:gd name="connsiteY345" fmla="*/ 479914 h 1059043"/>
                <a:gd name="connsiteX346" fmla="*/ 2427977 w 3024845"/>
                <a:gd name="connsiteY346" fmla="*/ 488562 h 1059043"/>
                <a:gd name="connsiteX347" fmla="*/ 2438110 w 3024845"/>
                <a:gd name="connsiteY347" fmla="*/ 488562 h 1059043"/>
                <a:gd name="connsiteX348" fmla="*/ 2438110 w 3024845"/>
                <a:gd name="connsiteY348" fmla="*/ 603136 h 1059043"/>
                <a:gd name="connsiteX349" fmla="*/ 2460404 w 3024845"/>
                <a:gd name="connsiteY349" fmla="*/ 603136 h 1059043"/>
                <a:gd name="connsiteX350" fmla="*/ 2460404 w 3024845"/>
                <a:gd name="connsiteY350" fmla="*/ 536121 h 1059043"/>
                <a:gd name="connsiteX351" fmla="*/ 2486751 w 3024845"/>
                <a:gd name="connsiteY351" fmla="*/ 536121 h 1059043"/>
                <a:gd name="connsiteX352" fmla="*/ 2490804 w 3024845"/>
                <a:gd name="connsiteY352" fmla="*/ 531797 h 1059043"/>
                <a:gd name="connsiteX353" fmla="*/ 2498911 w 3024845"/>
                <a:gd name="connsiteY353" fmla="*/ 531797 h 1059043"/>
                <a:gd name="connsiteX354" fmla="*/ 2502964 w 3024845"/>
                <a:gd name="connsiteY354" fmla="*/ 536121 h 1059043"/>
                <a:gd name="connsiteX355" fmla="*/ 2525258 w 3024845"/>
                <a:gd name="connsiteY355" fmla="*/ 536121 h 1059043"/>
                <a:gd name="connsiteX356" fmla="*/ 2525258 w 3024845"/>
                <a:gd name="connsiteY356" fmla="*/ 419385 h 1059043"/>
                <a:gd name="connsiteX357" fmla="*/ 2582005 w 3024845"/>
                <a:gd name="connsiteY357" fmla="*/ 408576 h 1059043"/>
                <a:gd name="connsiteX358" fmla="*/ 2582005 w 3024845"/>
                <a:gd name="connsiteY358" fmla="*/ 409657 h 1059043"/>
                <a:gd name="connsiteX359" fmla="*/ 2582005 w 3024845"/>
                <a:gd name="connsiteY359" fmla="*/ 417223 h 1059043"/>
                <a:gd name="connsiteX360" fmla="*/ 2608352 w 3024845"/>
                <a:gd name="connsiteY360" fmla="*/ 417223 h 1059043"/>
                <a:gd name="connsiteX361" fmla="*/ 2608352 w 3024845"/>
                <a:gd name="connsiteY361" fmla="*/ 672313 h 1059043"/>
                <a:gd name="connsiteX362" fmla="*/ 2630646 w 3024845"/>
                <a:gd name="connsiteY362" fmla="*/ 672313 h 1059043"/>
                <a:gd name="connsiteX363" fmla="*/ 2630646 w 3024845"/>
                <a:gd name="connsiteY363" fmla="*/ 667989 h 1059043"/>
                <a:gd name="connsiteX364" fmla="*/ 2642806 w 3024845"/>
                <a:gd name="connsiteY364" fmla="*/ 667989 h 1059043"/>
                <a:gd name="connsiteX365" fmla="*/ 2642806 w 3024845"/>
                <a:gd name="connsiteY365" fmla="*/ 672313 h 1059043"/>
                <a:gd name="connsiteX366" fmla="*/ 2667126 w 3024845"/>
                <a:gd name="connsiteY366" fmla="*/ 672313 h 1059043"/>
                <a:gd name="connsiteX367" fmla="*/ 2667126 w 3024845"/>
                <a:gd name="connsiteY367" fmla="*/ 659342 h 1059043"/>
                <a:gd name="connsiteX368" fmla="*/ 2695500 w 3024845"/>
                <a:gd name="connsiteY368" fmla="*/ 659342 h 1059043"/>
                <a:gd name="connsiteX369" fmla="*/ 2707660 w 3024845"/>
                <a:gd name="connsiteY369" fmla="*/ 655018 h 1059043"/>
                <a:gd name="connsiteX370" fmla="*/ 2727927 w 3024845"/>
                <a:gd name="connsiteY370" fmla="*/ 659342 h 1059043"/>
                <a:gd name="connsiteX371" fmla="*/ 2727927 w 3024845"/>
                <a:gd name="connsiteY371" fmla="*/ 642048 h 1059043"/>
                <a:gd name="connsiteX372" fmla="*/ 2736034 w 3024845"/>
                <a:gd name="connsiteY372" fmla="*/ 642048 h 1059043"/>
                <a:gd name="connsiteX373" fmla="*/ 2736034 w 3024845"/>
                <a:gd name="connsiteY373" fmla="*/ 629077 h 1059043"/>
                <a:gd name="connsiteX374" fmla="*/ 2792781 w 3024845"/>
                <a:gd name="connsiteY374" fmla="*/ 629077 h 1059043"/>
                <a:gd name="connsiteX375" fmla="*/ 2792781 w 3024845"/>
                <a:gd name="connsiteY375" fmla="*/ 598812 h 1059043"/>
                <a:gd name="connsiteX376" fmla="*/ 2811021 w 3024845"/>
                <a:gd name="connsiteY376" fmla="*/ 598812 h 1059043"/>
                <a:gd name="connsiteX377" fmla="*/ 2811021 w 3024845"/>
                <a:gd name="connsiteY377" fmla="*/ 592327 h 1059043"/>
                <a:gd name="connsiteX378" fmla="*/ 2823181 w 3024845"/>
                <a:gd name="connsiteY378" fmla="*/ 592327 h 1059043"/>
                <a:gd name="connsiteX379" fmla="*/ 2823181 w 3024845"/>
                <a:gd name="connsiteY379" fmla="*/ 598812 h 1059043"/>
                <a:gd name="connsiteX380" fmla="*/ 2839395 w 3024845"/>
                <a:gd name="connsiteY380" fmla="*/ 598812 h 1059043"/>
                <a:gd name="connsiteX381" fmla="*/ 2839395 w 3024845"/>
                <a:gd name="connsiteY381" fmla="*/ 648533 h 1059043"/>
                <a:gd name="connsiteX382" fmla="*/ 2871822 w 3024845"/>
                <a:gd name="connsiteY382" fmla="*/ 648533 h 1059043"/>
                <a:gd name="connsiteX383" fmla="*/ 2871822 w 3024845"/>
                <a:gd name="connsiteY383" fmla="*/ 622592 h 1059043"/>
                <a:gd name="connsiteX384" fmla="*/ 2910329 w 3024845"/>
                <a:gd name="connsiteY384" fmla="*/ 622592 h 1059043"/>
                <a:gd name="connsiteX385" fmla="*/ 2910329 w 3024845"/>
                <a:gd name="connsiteY385" fmla="*/ 592327 h 1059043"/>
                <a:gd name="connsiteX386" fmla="*/ 2958970 w 3024845"/>
                <a:gd name="connsiteY386" fmla="*/ 592327 h 1059043"/>
                <a:gd name="connsiteX387" fmla="*/ 2958970 w 3024845"/>
                <a:gd name="connsiteY387" fmla="*/ 703483 h 1059043"/>
                <a:gd name="connsiteX388" fmla="*/ 2958970 w 3024845"/>
                <a:gd name="connsiteY388" fmla="*/ 717262 h 1059043"/>
                <a:gd name="connsiteX389" fmla="*/ 3024845 w 3024845"/>
                <a:gd name="connsiteY389" fmla="*/ 717262 h 1059043"/>
                <a:gd name="connsiteX390" fmla="*/ 3024845 w 3024845"/>
                <a:gd name="connsiteY390" fmla="*/ 1059043 h 1059043"/>
                <a:gd name="connsiteX391" fmla="*/ 2054 w 3024845"/>
                <a:gd name="connsiteY391" fmla="*/ 1056710 h 1059043"/>
                <a:gd name="connsiteX392" fmla="*/ 0 w 3024845"/>
                <a:gd name="connsiteY392" fmla="*/ 622592 h 1059043"/>
                <a:gd name="connsiteX393" fmla="*/ 20267 w 3024845"/>
                <a:gd name="connsiteY393" fmla="*/ 622592 h 1059043"/>
                <a:gd name="connsiteX394" fmla="*/ 20774 w 3024845"/>
                <a:gd name="connsiteY394" fmla="*/ 621511 h 1059043"/>
                <a:gd name="connsiteX395" fmla="*/ 24320 w 3024845"/>
                <a:gd name="connsiteY395" fmla="*/ 613945 h 1059043"/>
                <a:gd name="connsiteX396" fmla="*/ 26094 w 3024845"/>
                <a:gd name="connsiteY396" fmla="*/ 614215 h 1059043"/>
                <a:gd name="connsiteX397" fmla="*/ 38507 w 3024845"/>
                <a:gd name="connsiteY397" fmla="*/ 616106 h 1059043"/>
                <a:gd name="connsiteX398" fmla="*/ 39014 w 3024845"/>
                <a:gd name="connsiteY398" fmla="*/ 617458 h 1059043"/>
                <a:gd name="connsiteX399" fmla="*/ 42560 w 3024845"/>
                <a:gd name="connsiteY399" fmla="*/ 626915 h 1059043"/>
                <a:gd name="connsiteX400" fmla="*/ 68907 w 3024845"/>
                <a:gd name="connsiteY400" fmla="*/ 629077 h 1059043"/>
                <a:gd name="connsiteX401" fmla="*/ 68907 w 3024845"/>
                <a:gd name="connsiteY401" fmla="*/ 505856 h 1059043"/>
                <a:gd name="connsiteX402" fmla="*/ 70934 w 3024845"/>
                <a:gd name="connsiteY402" fmla="*/ 505856 h 1059043"/>
                <a:gd name="connsiteX403" fmla="*/ 85121 w 3024845"/>
                <a:gd name="connsiteY403" fmla="*/ 505856 h 1059043"/>
                <a:gd name="connsiteX404" fmla="*/ 85121 w 3024845"/>
                <a:gd name="connsiteY404" fmla="*/ 369664 h 1059043"/>
                <a:gd name="connsiteX405" fmla="*/ 86894 w 3024845"/>
                <a:gd name="connsiteY405" fmla="*/ 369664 h 1059043"/>
                <a:gd name="connsiteX406" fmla="*/ 99308 w 3024845"/>
                <a:gd name="connsiteY406" fmla="*/ 369664 h 1059043"/>
                <a:gd name="connsiteX407" fmla="*/ 99308 w 3024845"/>
                <a:gd name="connsiteY407" fmla="*/ 255090 h 1059043"/>
                <a:gd name="connsiteX408" fmla="*/ 103361 w 3024845"/>
                <a:gd name="connsiteY408" fmla="*/ 226986 h 1059043"/>
                <a:gd name="connsiteX409" fmla="*/ 105388 w 3024845"/>
                <a:gd name="connsiteY409" fmla="*/ 226986 h 1059043"/>
                <a:gd name="connsiteX410" fmla="*/ 119575 w 3024845"/>
                <a:gd name="connsiteY41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80720 w 3024845"/>
                <a:gd name="connsiteY326" fmla="*/ 555577 h 1059043"/>
                <a:gd name="connsiteX327" fmla="*/ 2245574 w 3024845"/>
                <a:gd name="connsiteY327" fmla="*/ 555577 h 1059043"/>
                <a:gd name="connsiteX328" fmla="*/ 2245574 w 3024845"/>
                <a:gd name="connsiteY328" fmla="*/ 631239 h 1059043"/>
                <a:gd name="connsiteX329" fmla="*/ 2253681 w 3024845"/>
                <a:gd name="connsiteY329" fmla="*/ 631239 h 1059043"/>
                <a:gd name="connsiteX330" fmla="*/ 2255708 w 3024845"/>
                <a:gd name="connsiteY330" fmla="*/ 624754 h 1059043"/>
                <a:gd name="connsiteX331" fmla="*/ 2261788 w 3024845"/>
                <a:gd name="connsiteY331" fmla="*/ 624754 h 1059043"/>
                <a:gd name="connsiteX332" fmla="*/ 2263815 w 3024845"/>
                <a:gd name="connsiteY332" fmla="*/ 633401 h 1059043"/>
                <a:gd name="connsiteX333" fmla="*/ 2275975 w 3024845"/>
                <a:gd name="connsiteY333" fmla="*/ 633401 h 1059043"/>
                <a:gd name="connsiteX334" fmla="*/ 2275975 w 3024845"/>
                <a:gd name="connsiteY334" fmla="*/ 626915 h 1059043"/>
                <a:gd name="connsiteX335" fmla="*/ 2298268 w 3024845"/>
                <a:gd name="connsiteY335" fmla="*/ 626915 h 1059043"/>
                <a:gd name="connsiteX336" fmla="*/ 2298268 w 3024845"/>
                <a:gd name="connsiteY336" fmla="*/ 633401 h 1059043"/>
                <a:gd name="connsiteX337" fmla="*/ 2318535 w 3024845"/>
                <a:gd name="connsiteY337" fmla="*/ 633401 h 1059043"/>
                <a:gd name="connsiteX338" fmla="*/ 2318535 w 3024845"/>
                <a:gd name="connsiteY338" fmla="*/ 678798 h 1059043"/>
                <a:gd name="connsiteX339" fmla="*/ 2332722 w 3024845"/>
                <a:gd name="connsiteY339" fmla="*/ 678798 h 1059043"/>
                <a:gd name="connsiteX340" fmla="*/ 2332722 w 3024845"/>
                <a:gd name="connsiteY340" fmla="*/ 665827 h 1059043"/>
                <a:gd name="connsiteX341" fmla="*/ 2348936 w 3024845"/>
                <a:gd name="connsiteY341" fmla="*/ 665827 h 1059043"/>
                <a:gd name="connsiteX342" fmla="*/ 2348936 w 3024845"/>
                <a:gd name="connsiteY342" fmla="*/ 486400 h 1059043"/>
                <a:gd name="connsiteX343" fmla="*/ 2355016 w 3024845"/>
                <a:gd name="connsiteY343" fmla="*/ 479914 h 1059043"/>
                <a:gd name="connsiteX344" fmla="*/ 2427977 w 3024845"/>
                <a:gd name="connsiteY344" fmla="*/ 479914 h 1059043"/>
                <a:gd name="connsiteX345" fmla="*/ 2427977 w 3024845"/>
                <a:gd name="connsiteY345" fmla="*/ 488562 h 1059043"/>
                <a:gd name="connsiteX346" fmla="*/ 2438110 w 3024845"/>
                <a:gd name="connsiteY346" fmla="*/ 488562 h 1059043"/>
                <a:gd name="connsiteX347" fmla="*/ 2438110 w 3024845"/>
                <a:gd name="connsiteY347" fmla="*/ 603136 h 1059043"/>
                <a:gd name="connsiteX348" fmla="*/ 2460404 w 3024845"/>
                <a:gd name="connsiteY348" fmla="*/ 603136 h 1059043"/>
                <a:gd name="connsiteX349" fmla="*/ 2460404 w 3024845"/>
                <a:gd name="connsiteY349" fmla="*/ 536121 h 1059043"/>
                <a:gd name="connsiteX350" fmla="*/ 2486751 w 3024845"/>
                <a:gd name="connsiteY350" fmla="*/ 536121 h 1059043"/>
                <a:gd name="connsiteX351" fmla="*/ 2490804 w 3024845"/>
                <a:gd name="connsiteY351" fmla="*/ 531797 h 1059043"/>
                <a:gd name="connsiteX352" fmla="*/ 2498911 w 3024845"/>
                <a:gd name="connsiteY352" fmla="*/ 531797 h 1059043"/>
                <a:gd name="connsiteX353" fmla="*/ 2502964 w 3024845"/>
                <a:gd name="connsiteY353" fmla="*/ 536121 h 1059043"/>
                <a:gd name="connsiteX354" fmla="*/ 2525258 w 3024845"/>
                <a:gd name="connsiteY354" fmla="*/ 536121 h 1059043"/>
                <a:gd name="connsiteX355" fmla="*/ 2525258 w 3024845"/>
                <a:gd name="connsiteY355" fmla="*/ 419385 h 1059043"/>
                <a:gd name="connsiteX356" fmla="*/ 2582005 w 3024845"/>
                <a:gd name="connsiteY356" fmla="*/ 408576 h 1059043"/>
                <a:gd name="connsiteX357" fmla="*/ 2582005 w 3024845"/>
                <a:gd name="connsiteY357" fmla="*/ 409657 h 1059043"/>
                <a:gd name="connsiteX358" fmla="*/ 2582005 w 3024845"/>
                <a:gd name="connsiteY358" fmla="*/ 417223 h 1059043"/>
                <a:gd name="connsiteX359" fmla="*/ 2608352 w 3024845"/>
                <a:gd name="connsiteY359" fmla="*/ 417223 h 1059043"/>
                <a:gd name="connsiteX360" fmla="*/ 2608352 w 3024845"/>
                <a:gd name="connsiteY360" fmla="*/ 672313 h 1059043"/>
                <a:gd name="connsiteX361" fmla="*/ 2630646 w 3024845"/>
                <a:gd name="connsiteY361" fmla="*/ 672313 h 1059043"/>
                <a:gd name="connsiteX362" fmla="*/ 2630646 w 3024845"/>
                <a:gd name="connsiteY362" fmla="*/ 667989 h 1059043"/>
                <a:gd name="connsiteX363" fmla="*/ 2642806 w 3024845"/>
                <a:gd name="connsiteY363" fmla="*/ 667989 h 1059043"/>
                <a:gd name="connsiteX364" fmla="*/ 2642806 w 3024845"/>
                <a:gd name="connsiteY364" fmla="*/ 672313 h 1059043"/>
                <a:gd name="connsiteX365" fmla="*/ 2667126 w 3024845"/>
                <a:gd name="connsiteY365" fmla="*/ 672313 h 1059043"/>
                <a:gd name="connsiteX366" fmla="*/ 2667126 w 3024845"/>
                <a:gd name="connsiteY366" fmla="*/ 659342 h 1059043"/>
                <a:gd name="connsiteX367" fmla="*/ 2695500 w 3024845"/>
                <a:gd name="connsiteY367" fmla="*/ 659342 h 1059043"/>
                <a:gd name="connsiteX368" fmla="*/ 2707660 w 3024845"/>
                <a:gd name="connsiteY368" fmla="*/ 655018 h 1059043"/>
                <a:gd name="connsiteX369" fmla="*/ 2727927 w 3024845"/>
                <a:gd name="connsiteY369" fmla="*/ 659342 h 1059043"/>
                <a:gd name="connsiteX370" fmla="*/ 2727927 w 3024845"/>
                <a:gd name="connsiteY370" fmla="*/ 642048 h 1059043"/>
                <a:gd name="connsiteX371" fmla="*/ 2736034 w 3024845"/>
                <a:gd name="connsiteY371" fmla="*/ 642048 h 1059043"/>
                <a:gd name="connsiteX372" fmla="*/ 2736034 w 3024845"/>
                <a:gd name="connsiteY372" fmla="*/ 629077 h 1059043"/>
                <a:gd name="connsiteX373" fmla="*/ 2792781 w 3024845"/>
                <a:gd name="connsiteY373" fmla="*/ 629077 h 1059043"/>
                <a:gd name="connsiteX374" fmla="*/ 2792781 w 3024845"/>
                <a:gd name="connsiteY374" fmla="*/ 598812 h 1059043"/>
                <a:gd name="connsiteX375" fmla="*/ 2811021 w 3024845"/>
                <a:gd name="connsiteY375" fmla="*/ 598812 h 1059043"/>
                <a:gd name="connsiteX376" fmla="*/ 2811021 w 3024845"/>
                <a:gd name="connsiteY376" fmla="*/ 592327 h 1059043"/>
                <a:gd name="connsiteX377" fmla="*/ 2823181 w 3024845"/>
                <a:gd name="connsiteY377" fmla="*/ 592327 h 1059043"/>
                <a:gd name="connsiteX378" fmla="*/ 2823181 w 3024845"/>
                <a:gd name="connsiteY378" fmla="*/ 598812 h 1059043"/>
                <a:gd name="connsiteX379" fmla="*/ 2839395 w 3024845"/>
                <a:gd name="connsiteY379" fmla="*/ 598812 h 1059043"/>
                <a:gd name="connsiteX380" fmla="*/ 2839395 w 3024845"/>
                <a:gd name="connsiteY380" fmla="*/ 648533 h 1059043"/>
                <a:gd name="connsiteX381" fmla="*/ 2871822 w 3024845"/>
                <a:gd name="connsiteY381" fmla="*/ 648533 h 1059043"/>
                <a:gd name="connsiteX382" fmla="*/ 2871822 w 3024845"/>
                <a:gd name="connsiteY382" fmla="*/ 622592 h 1059043"/>
                <a:gd name="connsiteX383" fmla="*/ 2910329 w 3024845"/>
                <a:gd name="connsiteY383" fmla="*/ 622592 h 1059043"/>
                <a:gd name="connsiteX384" fmla="*/ 2910329 w 3024845"/>
                <a:gd name="connsiteY384" fmla="*/ 592327 h 1059043"/>
                <a:gd name="connsiteX385" fmla="*/ 2958970 w 3024845"/>
                <a:gd name="connsiteY385" fmla="*/ 592327 h 1059043"/>
                <a:gd name="connsiteX386" fmla="*/ 2958970 w 3024845"/>
                <a:gd name="connsiteY386" fmla="*/ 703483 h 1059043"/>
                <a:gd name="connsiteX387" fmla="*/ 2958970 w 3024845"/>
                <a:gd name="connsiteY387" fmla="*/ 717262 h 1059043"/>
                <a:gd name="connsiteX388" fmla="*/ 3024845 w 3024845"/>
                <a:gd name="connsiteY388" fmla="*/ 717262 h 1059043"/>
                <a:gd name="connsiteX389" fmla="*/ 3024845 w 3024845"/>
                <a:gd name="connsiteY389" fmla="*/ 1059043 h 1059043"/>
                <a:gd name="connsiteX390" fmla="*/ 2054 w 3024845"/>
                <a:gd name="connsiteY390" fmla="*/ 1056710 h 1059043"/>
                <a:gd name="connsiteX391" fmla="*/ 0 w 3024845"/>
                <a:gd name="connsiteY391" fmla="*/ 622592 h 1059043"/>
                <a:gd name="connsiteX392" fmla="*/ 20267 w 3024845"/>
                <a:gd name="connsiteY392" fmla="*/ 622592 h 1059043"/>
                <a:gd name="connsiteX393" fmla="*/ 20774 w 3024845"/>
                <a:gd name="connsiteY393" fmla="*/ 621511 h 1059043"/>
                <a:gd name="connsiteX394" fmla="*/ 24320 w 3024845"/>
                <a:gd name="connsiteY394" fmla="*/ 613945 h 1059043"/>
                <a:gd name="connsiteX395" fmla="*/ 26094 w 3024845"/>
                <a:gd name="connsiteY395" fmla="*/ 614215 h 1059043"/>
                <a:gd name="connsiteX396" fmla="*/ 38507 w 3024845"/>
                <a:gd name="connsiteY396" fmla="*/ 616106 h 1059043"/>
                <a:gd name="connsiteX397" fmla="*/ 39014 w 3024845"/>
                <a:gd name="connsiteY397" fmla="*/ 617458 h 1059043"/>
                <a:gd name="connsiteX398" fmla="*/ 42560 w 3024845"/>
                <a:gd name="connsiteY398" fmla="*/ 626915 h 1059043"/>
                <a:gd name="connsiteX399" fmla="*/ 68907 w 3024845"/>
                <a:gd name="connsiteY399" fmla="*/ 629077 h 1059043"/>
                <a:gd name="connsiteX400" fmla="*/ 68907 w 3024845"/>
                <a:gd name="connsiteY400" fmla="*/ 505856 h 1059043"/>
                <a:gd name="connsiteX401" fmla="*/ 70934 w 3024845"/>
                <a:gd name="connsiteY401" fmla="*/ 505856 h 1059043"/>
                <a:gd name="connsiteX402" fmla="*/ 85121 w 3024845"/>
                <a:gd name="connsiteY402" fmla="*/ 505856 h 1059043"/>
                <a:gd name="connsiteX403" fmla="*/ 85121 w 3024845"/>
                <a:gd name="connsiteY403" fmla="*/ 369664 h 1059043"/>
                <a:gd name="connsiteX404" fmla="*/ 86894 w 3024845"/>
                <a:gd name="connsiteY404" fmla="*/ 369664 h 1059043"/>
                <a:gd name="connsiteX405" fmla="*/ 99308 w 3024845"/>
                <a:gd name="connsiteY405" fmla="*/ 369664 h 1059043"/>
                <a:gd name="connsiteX406" fmla="*/ 99308 w 3024845"/>
                <a:gd name="connsiteY406" fmla="*/ 255090 h 1059043"/>
                <a:gd name="connsiteX407" fmla="*/ 103361 w 3024845"/>
                <a:gd name="connsiteY407" fmla="*/ 226986 h 1059043"/>
                <a:gd name="connsiteX408" fmla="*/ 105388 w 3024845"/>
                <a:gd name="connsiteY408" fmla="*/ 226986 h 1059043"/>
                <a:gd name="connsiteX409" fmla="*/ 119575 w 3024845"/>
                <a:gd name="connsiteY40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131868 h 1059043"/>
                <a:gd name="connsiteX317" fmla="*/ 2144240 w 3024845"/>
                <a:gd name="connsiteY317" fmla="*/ 125383 h 1059043"/>
                <a:gd name="connsiteX318" fmla="*/ 2150320 w 3024845"/>
                <a:gd name="connsiteY318" fmla="*/ 118897 h 1059043"/>
                <a:gd name="connsiteX319" fmla="*/ 2150320 w 3024845"/>
                <a:gd name="connsiteY319" fmla="*/ 60529 h 1059043"/>
                <a:gd name="connsiteX320" fmla="*/ 2152346 w 3024845"/>
                <a:gd name="connsiteY320" fmla="*/ 56206 h 1059043"/>
                <a:gd name="connsiteX321" fmla="*/ 2152346 w 3024845"/>
                <a:gd name="connsiteY321" fmla="*/ 0 h 1059043"/>
                <a:gd name="connsiteX322" fmla="*/ 2162480 w 3024845"/>
                <a:gd name="connsiteY322" fmla="*/ 118897 h 1059043"/>
                <a:gd name="connsiteX323" fmla="*/ 2168560 w 3024845"/>
                <a:gd name="connsiteY323" fmla="*/ 125383 h 1059043"/>
                <a:gd name="connsiteX324" fmla="*/ 2166533 w 3024845"/>
                <a:gd name="connsiteY324" fmla="*/ 131868 h 1059043"/>
                <a:gd name="connsiteX325" fmla="*/ 2180720 w 3024845"/>
                <a:gd name="connsiteY325" fmla="*/ 555577 h 1059043"/>
                <a:gd name="connsiteX326" fmla="*/ 2245574 w 3024845"/>
                <a:gd name="connsiteY326" fmla="*/ 555577 h 1059043"/>
                <a:gd name="connsiteX327" fmla="*/ 2245574 w 3024845"/>
                <a:gd name="connsiteY327" fmla="*/ 631239 h 1059043"/>
                <a:gd name="connsiteX328" fmla="*/ 2253681 w 3024845"/>
                <a:gd name="connsiteY328" fmla="*/ 631239 h 1059043"/>
                <a:gd name="connsiteX329" fmla="*/ 2255708 w 3024845"/>
                <a:gd name="connsiteY329" fmla="*/ 624754 h 1059043"/>
                <a:gd name="connsiteX330" fmla="*/ 2261788 w 3024845"/>
                <a:gd name="connsiteY330" fmla="*/ 624754 h 1059043"/>
                <a:gd name="connsiteX331" fmla="*/ 2263815 w 3024845"/>
                <a:gd name="connsiteY331" fmla="*/ 633401 h 1059043"/>
                <a:gd name="connsiteX332" fmla="*/ 2275975 w 3024845"/>
                <a:gd name="connsiteY332" fmla="*/ 633401 h 1059043"/>
                <a:gd name="connsiteX333" fmla="*/ 2275975 w 3024845"/>
                <a:gd name="connsiteY333" fmla="*/ 626915 h 1059043"/>
                <a:gd name="connsiteX334" fmla="*/ 2298268 w 3024845"/>
                <a:gd name="connsiteY334" fmla="*/ 626915 h 1059043"/>
                <a:gd name="connsiteX335" fmla="*/ 2298268 w 3024845"/>
                <a:gd name="connsiteY335" fmla="*/ 633401 h 1059043"/>
                <a:gd name="connsiteX336" fmla="*/ 2318535 w 3024845"/>
                <a:gd name="connsiteY336" fmla="*/ 633401 h 1059043"/>
                <a:gd name="connsiteX337" fmla="*/ 2318535 w 3024845"/>
                <a:gd name="connsiteY337" fmla="*/ 678798 h 1059043"/>
                <a:gd name="connsiteX338" fmla="*/ 2332722 w 3024845"/>
                <a:gd name="connsiteY338" fmla="*/ 678798 h 1059043"/>
                <a:gd name="connsiteX339" fmla="*/ 2332722 w 3024845"/>
                <a:gd name="connsiteY339" fmla="*/ 665827 h 1059043"/>
                <a:gd name="connsiteX340" fmla="*/ 2348936 w 3024845"/>
                <a:gd name="connsiteY340" fmla="*/ 665827 h 1059043"/>
                <a:gd name="connsiteX341" fmla="*/ 2348936 w 3024845"/>
                <a:gd name="connsiteY341" fmla="*/ 486400 h 1059043"/>
                <a:gd name="connsiteX342" fmla="*/ 2355016 w 3024845"/>
                <a:gd name="connsiteY342" fmla="*/ 479914 h 1059043"/>
                <a:gd name="connsiteX343" fmla="*/ 2427977 w 3024845"/>
                <a:gd name="connsiteY343" fmla="*/ 479914 h 1059043"/>
                <a:gd name="connsiteX344" fmla="*/ 2427977 w 3024845"/>
                <a:gd name="connsiteY344" fmla="*/ 488562 h 1059043"/>
                <a:gd name="connsiteX345" fmla="*/ 2438110 w 3024845"/>
                <a:gd name="connsiteY345" fmla="*/ 488562 h 1059043"/>
                <a:gd name="connsiteX346" fmla="*/ 2438110 w 3024845"/>
                <a:gd name="connsiteY346" fmla="*/ 603136 h 1059043"/>
                <a:gd name="connsiteX347" fmla="*/ 2460404 w 3024845"/>
                <a:gd name="connsiteY347" fmla="*/ 603136 h 1059043"/>
                <a:gd name="connsiteX348" fmla="*/ 2460404 w 3024845"/>
                <a:gd name="connsiteY348" fmla="*/ 536121 h 1059043"/>
                <a:gd name="connsiteX349" fmla="*/ 2486751 w 3024845"/>
                <a:gd name="connsiteY349" fmla="*/ 536121 h 1059043"/>
                <a:gd name="connsiteX350" fmla="*/ 2490804 w 3024845"/>
                <a:gd name="connsiteY350" fmla="*/ 531797 h 1059043"/>
                <a:gd name="connsiteX351" fmla="*/ 2498911 w 3024845"/>
                <a:gd name="connsiteY351" fmla="*/ 531797 h 1059043"/>
                <a:gd name="connsiteX352" fmla="*/ 2502964 w 3024845"/>
                <a:gd name="connsiteY352" fmla="*/ 536121 h 1059043"/>
                <a:gd name="connsiteX353" fmla="*/ 2525258 w 3024845"/>
                <a:gd name="connsiteY353" fmla="*/ 536121 h 1059043"/>
                <a:gd name="connsiteX354" fmla="*/ 2525258 w 3024845"/>
                <a:gd name="connsiteY354" fmla="*/ 419385 h 1059043"/>
                <a:gd name="connsiteX355" fmla="*/ 2582005 w 3024845"/>
                <a:gd name="connsiteY355" fmla="*/ 408576 h 1059043"/>
                <a:gd name="connsiteX356" fmla="*/ 2582005 w 3024845"/>
                <a:gd name="connsiteY356" fmla="*/ 409657 h 1059043"/>
                <a:gd name="connsiteX357" fmla="*/ 2582005 w 3024845"/>
                <a:gd name="connsiteY357" fmla="*/ 417223 h 1059043"/>
                <a:gd name="connsiteX358" fmla="*/ 2608352 w 3024845"/>
                <a:gd name="connsiteY358" fmla="*/ 417223 h 1059043"/>
                <a:gd name="connsiteX359" fmla="*/ 2608352 w 3024845"/>
                <a:gd name="connsiteY359" fmla="*/ 672313 h 1059043"/>
                <a:gd name="connsiteX360" fmla="*/ 2630646 w 3024845"/>
                <a:gd name="connsiteY360" fmla="*/ 672313 h 1059043"/>
                <a:gd name="connsiteX361" fmla="*/ 2630646 w 3024845"/>
                <a:gd name="connsiteY361" fmla="*/ 667989 h 1059043"/>
                <a:gd name="connsiteX362" fmla="*/ 2642806 w 3024845"/>
                <a:gd name="connsiteY362" fmla="*/ 667989 h 1059043"/>
                <a:gd name="connsiteX363" fmla="*/ 2642806 w 3024845"/>
                <a:gd name="connsiteY363" fmla="*/ 672313 h 1059043"/>
                <a:gd name="connsiteX364" fmla="*/ 2667126 w 3024845"/>
                <a:gd name="connsiteY364" fmla="*/ 672313 h 1059043"/>
                <a:gd name="connsiteX365" fmla="*/ 2667126 w 3024845"/>
                <a:gd name="connsiteY365" fmla="*/ 659342 h 1059043"/>
                <a:gd name="connsiteX366" fmla="*/ 2695500 w 3024845"/>
                <a:gd name="connsiteY366" fmla="*/ 659342 h 1059043"/>
                <a:gd name="connsiteX367" fmla="*/ 2707660 w 3024845"/>
                <a:gd name="connsiteY367" fmla="*/ 655018 h 1059043"/>
                <a:gd name="connsiteX368" fmla="*/ 2727927 w 3024845"/>
                <a:gd name="connsiteY368" fmla="*/ 659342 h 1059043"/>
                <a:gd name="connsiteX369" fmla="*/ 2727927 w 3024845"/>
                <a:gd name="connsiteY369" fmla="*/ 642048 h 1059043"/>
                <a:gd name="connsiteX370" fmla="*/ 2736034 w 3024845"/>
                <a:gd name="connsiteY370" fmla="*/ 642048 h 1059043"/>
                <a:gd name="connsiteX371" fmla="*/ 2736034 w 3024845"/>
                <a:gd name="connsiteY371" fmla="*/ 629077 h 1059043"/>
                <a:gd name="connsiteX372" fmla="*/ 2792781 w 3024845"/>
                <a:gd name="connsiteY372" fmla="*/ 629077 h 1059043"/>
                <a:gd name="connsiteX373" fmla="*/ 2792781 w 3024845"/>
                <a:gd name="connsiteY373" fmla="*/ 598812 h 1059043"/>
                <a:gd name="connsiteX374" fmla="*/ 2811021 w 3024845"/>
                <a:gd name="connsiteY374" fmla="*/ 598812 h 1059043"/>
                <a:gd name="connsiteX375" fmla="*/ 2811021 w 3024845"/>
                <a:gd name="connsiteY375" fmla="*/ 592327 h 1059043"/>
                <a:gd name="connsiteX376" fmla="*/ 2823181 w 3024845"/>
                <a:gd name="connsiteY376" fmla="*/ 592327 h 1059043"/>
                <a:gd name="connsiteX377" fmla="*/ 2823181 w 3024845"/>
                <a:gd name="connsiteY377" fmla="*/ 598812 h 1059043"/>
                <a:gd name="connsiteX378" fmla="*/ 2839395 w 3024845"/>
                <a:gd name="connsiteY378" fmla="*/ 598812 h 1059043"/>
                <a:gd name="connsiteX379" fmla="*/ 2839395 w 3024845"/>
                <a:gd name="connsiteY379" fmla="*/ 648533 h 1059043"/>
                <a:gd name="connsiteX380" fmla="*/ 2871822 w 3024845"/>
                <a:gd name="connsiteY380" fmla="*/ 648533 h 1059043"/>
                <a:gd name="connsiteX381" fmla="*/ 2871822 w 3024845"/>
                <a:gd name="connsiteY381" fmla="*/ 622592 h 1059043"/>
                <a:gd name="connsiteX382" fmla="*/ 2910329 w 3024845"/>
                <a:gd name="connsiteY382" fmla="*/ 622592 h 1059043"/>
                <a:gd name="connsiteX383" fmla="*/ 2910329 w 3024845"/>
                <a:gd name="connsiteY383" fmla="*/ 592327 h 1059043"/>
                <a:gd name="connsiteX384" fmla="*/ 2958970 w 3024845"/>
                <a:gd name="connsiteY384" fmla="*/ 592327 h 1059043"/>
                <a:gd name="connsiteX385" fmla="*/ 2958970 w 3024845"/>
                <a:gd name="connsiteY385" fmla="*/ 703483 h 1059043"/>
                <a:gd name="connsiteX386" fmla="*/ 2958970 w 3024845"/>
                <a:gd name="connsiteY386" fmla="*/ 717262 h 1059043"/>
                <a:gd name="connsiteX387" fmla="*/ 3024845 w 3024845"/>
                <a:gd name="connsiteY387" fmla="*/ 717262 h 1059043"/>
                <a:gd name="connsiteX388" fmla="*/ 3024845 w 3024845"/>
                <a:gd name="connsiteY388" fmla="*/ 1059043 h 1059043"/>
                <a:gd name="connsiteX389" fmla="*/ 2054 w 3024845"/>
                <a:gd name="connsiteY389" fmla="*/ 1056710 h 1059043"/>
                <a:gd name="connsiteX390" fmla="*/ 0 w 3024845"/>
                <a:gd name="connsiteY390" fmla="*/ 622592 h 1059043"/>
                <a:gd name="connsiteX391" fmla="*/ 20267 w 3024845"/>
                <a:gd name="connsiteY391" fmla="*/ 622592 h 1059043"/>
                <a:gd name="connsiteX392" fmla="*/ 20774 w 3024845"/>
                <a:gd name="connsiteY392" fmla="*/ 621511 h 1059043"/>
                <a:gd name="connsiteX393" fmla="*/ 24320 w 3024845"/>
                <a:gd name="connsiteY393" fmla="*/ 613945 h 1059043"/>
                <a:gd name="connsiteX394" fmla="*/ 26094 w 3024845"/>
                <a:gd name="connsiteY394" fmla="*/ 614215 h 1059043"/>
                <a:gd name="connsiteX395" fmla="*/ 38507 w 3024845"/>
                <a:gd name="connsiteY395" fmla="*/ 616106 h 1059043"/>
                <a:gd name="connsiteX396" fmla="*/ 39014 w 3024845"/>
                <a:gd name="connsiteY396" fmla="*/ 617458 h 1059043"/>
                <a:gd name="connsiteX397" fmla="*/ 42560 w 3024845"/>
                <a:gd name="connsiteY397" fmla="*/ 626915 h 1059043"/>
                <a:gd name="connsiteX398" fmla="*/ 68907 w 3024845"/>
                <a:gd name="connsiteY398" fmla="*/ 629077 h 1059043"/>
                <a:gd name="connsiteX399" fmla="*/ 68907 w 3024845"/>
                <a:gd name="connsiteY399" fmla="*/ 505856 h 1059043"/>
                <a:gd name="connsiteX400" fmla="*/ 70934 w 3024845"/>
                <a:gd name="connsiteY400" fmla="*/ 505856 h 1059043"/>
                <a:gd name="connsiteX401" fmla="*/ 85121 w 3024845"/>
                <a:gd name="connsiteY401" fmla="*/ 505856 h 1059043"/>
                <a:gd name="connsiteX402" fmla="*/ 85121 w 3024845"/>
                <a:gd name="connsiteY402" fmla="*/ 369664 h 1059043"/>
                <a:gd name="connsiteX403" fmla="*/ 86894 w 3024845"/>
                <a:gd name="connsiteY403" fmla="*/ 369664 h 1059043"/>
                <a:gd name="connsiteX404" fmla="*/ 99308 w 3024845"/>
                <a:gd name="connsiteY404" fmla="*/ 369664 h 1059043"/>
                <a:gd name="connsiteX405" fmla="*/ 99308 w 3024845"/>
                <a:gd name="connsiteY405" fmla="*/ 255090 h 1059043"/>
                <a:gd name="connsiteX406" fmla="*/ 103361 w 3024845"/>
                <a:gd name="connsiteY406" fmla="*/ 226986 h 1059043"/>
                <a:gd name="connsiteX407" fmla="*/ 105388 w 3024845"/>
                <a:gd name="connsiteY407" fmla="*/ 226986 h 1059043"/>
                <a:gd name="connsiteX408" fmla="*/ 119575 w 3024845"/>
                <a:gd name="connsiteY40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14016 h 1059043"/>
                <a:gd name="connsiteX315" fmla="*/ 2146266 w 3024845"/>
                <a:gd name="connsiteY315" fmla="*/ 131868 h 1059043"/>
                <a:gd name="connsiteX316" fmla="*/ 2144240 w 3024845"/>
                <a:gd name="connsiteY316" fmla="*/ 125383 h 1059043"/>
                <a:gd name="connsiteX317" fmla="*/ 2150320 w 3024845"/>
                <a:gd name="connsiteY317" fmla="*/ 118897 h 1059043"/>
                <a:gd name="connsiteX318" fmla="*/ 2150320 w 3024845"/>
                <a:gd name="connsiteY318" fmla="*/ 60529 h 1059043"/>
                <a:gd name="connsiteX319" fmla="*/ 2152346 w 3024845"/>
                <a:gd name="connsiteY319" fmla="*/ 56206 h 1059043"/>
                <a:gd name="connsiteX320" fmla="*/ 2152346 w 3024845"/>
                <a:gd name="connsiteY320" fmla="*/ 0 h 1059043"/>
                <a:gd name="connsiteX321" fmla="*/ 2162480 w 3024845"/>
                <a:gd name="connsiteY321" fmla="*/ 118897 h 1059043"/>
                <a:gd name="connsiteX322" fmla="*/ 2168560 w 3024845"/>
                <a:gd name="connsiteY322" fmla="*/ 125383 h 1059043"/>
                <a:gd name="connsiteX323" fmla="*/ 2166533 w 3024845"/>
                <a:gd name="connsiteY323" fmla="*/ 131868 h 1059043"/>
                <a:gd name="connsiteX324" fmla="*/ 2180720 w 3024845"/>
                <a:gd name="connsiteY324" fmla="*/ 555577 h 1059043"/>
                <a:gd name="connsiteX325" fmla="*/ 2245574 w 3024845"/>
                <a:gd name="connsiteY325" fmla="*/ 555577 h 1059043"/>
                <a:gd name="connsiteX326" fmla="*/ 2245574 w 3024845"/>
                <a:gd name="connsiteY326" fmla="*/ 631239 h 1059043"/>
                <a:gd name="connsiteX327" fmla="*/ 2253681 w 3024845"/>
                <a:gd name="connsiteY327" fmla="*/ 631239 h 1059043"/>
                <a:gd name="connsiteX328" fmla="*/ 2255708 w 3024845"/>
                <a:gd name="connsiteY328" fmla="*/ 624754 h 1059043"/>
                <a:gd name="connsiteX329" fmla="*/ 2261788 w 3024845"/>
                <a:gd name="connsiteY329" fmla="*/ 624754 h 1059043"/>
                <a:gd name="connsiteX330" fmla="*/ 2263815 w 3024845"/>
                <a:gd name="connsiteY330" fmla="*/ 633401 h 1059043"/>
                <a:gd name="connsiteX331" fmla="*/ 2275975 w 3024845"/>
                <a:gd name="connsiteY331" fmla="*/ 633401 h 1059043"/>
                <a:gd name="connsiteX332" fmla="*/ 2275975 w 3024845"/>
                <a:gd name="connsiteY332" fmla="*/ 626915 h 1059043"/>
                <a:gd name="connsiteX333" fmla="*/ 2298268 w 3024845"/>
                <a:gd name="connsiteY333" fmla="*/ 626915 h 1059043"/>
                <a:gd name="connsiteX334" fmla="*/ 2298268 w 3024845"/>
                <a:gd name="connsiteY334" fmla="*/ 633401 h 1059043"/>
                <a:gd name="connsiteX335" fmla="*/ 2318535 w 3024845"/>
                <a:gd name="connsiteY335" fmla="*/ 633401 h 1059043"/>
                <a:gd name="connsiteX336" fmla="*/ 2318535 w 3024845"/>
                <a:gd name="connsiteY336" fmla="*/ 678798 h 1059043"/>
                <a:gd name="connsiteX337" fmla="*/ 2332722 w 3024845"/>
                <a:gd name="connsiteY337" fmla="*/ 678798 h 1059043"/>
                <a:gd name="connsiteX338" fmla="*/ 2332722 w 3024845"/>
                <a:gd name="connsiteY338" fmla="*/ 665827 h 1059043"/>
                <a:gd name="connsiteX339" fmla="*/ 2348936 w 3024845"/>
                <a:gd name="connsiteY339" fmla="*/ 665827 h 1059043"/>
                <a:gd name="connsiteX340" fmla="*/ 2348936 w 3024845"/>
                <a:gd name="connsiteY340" fmla="*/ 486400 h 1059043"/>
                <a:gd name="connsiteX341" fmla="*/ 2355016 w 3024845"/>
                <a:gd name="connsiteY341" fmla="*/ 479914 h 1059043"/>
                <a:gd name="connsiteX342" fmla="*/ 2427977 w 3024845"/>
                <a:gd name="connsiteY342" fmla="*/ 479914 h 1059043"/>
                <a:gd name="connsiteX343" fmla="*/ 2427977 w 3024845"/>
                <a:gd name="connsiteY343" fmla="*/ 488562 h 1059043"/>
                <a:gd name="connsiteX344" fmla="*/ 2438110 w 3024845"/>
                <a:gd name="connsiteY344" fmla="*/ 488562 h 1059043"/>
                <a:gd name="connsiteX345" fmla="*/ 2438110 w 3024845"/>
                <a:gd name="connsiteY345" fmla="*/ 603136 h 1059043"/>
                <a:gd name="connsiteX346" fmla="*/ 2460404 w 3024845"/>
                <a:gd name="connsiteY346" fmla="*/ 603136 h 1059043"/>
                <a:gd name="connsiteX347" fmla="*/ 2460404 w 3024845"/>
                <a:gd name="connsiteY347" fmla="*/ 536121 h 1059043"/>
                <a:gd name="connsiteX348" fmla="*/ 2486751 w 3024845"/>
                <a:gd name="connsiteY348" fmla="*/ 536121 h 1059043"/>
                <a:gd name="connsiteX349" fmla="*/ 2490804 w 3024845"/>
                <a:gd name="connsiteY349" fmla="*/ 531797 h 1059043"/>
                <a:gd name="connsiteX350" fmla="*/ 2498911 w 3024845"/>
                <a:gd name="connsiteY350" fmla="*/ 531797 h 1059043"/>
                <a:gd name="connsiteX351" fmla="*/ 2502964 w 3024845"/>
                <a:gd name="connsiteY351" fmla="*/ 536121 h 1059043"/>
                <a:gd name="connsiteX352" fmla="*/ 2525258 w 3024845"/>
                <a:gd name="connsiteY352" fmla="*/ 536121 h 1059043"/>
                <a:gd name="connsiteX353" fmla="*/ 2525258 w 3024845"/>
                <a:gd name="connsiteY353" fmla="*/ 419385 h 1059043"/>
                <a:gd name="connsiteX354" fmla="*/ 2582005 w 3024845"/>
                <a:gd name="connsiteY354" fmla="*/ 408576 h 1059043"/>
                <a:gd name="connsiteX355" fmla="*/ 2582005 w 3024845"/>
                <a:gd name="connsiteY355" fmla="*/ 409657 h 1059043"/>
                <a:gd name="connsiteX356" fmla="*/ 2582005 w 3024845"/>
                <a:gd name="connsiteY356" fmla="*/ 417223 h 1059043"/>
                <a:gd name="connsiteX357" fmla="*/ 2608352 w 3024845"/>
                <a:gd name="connsiteY357" fmla="*/ 417223 h 1059043"/>
                <a:gd name="connsiteX358" fmla="*/ 2608352 w 3024845"/>
                <a:gd name="connsiteY358" fmla="*/ 672313 h 1059043"/>
                <a:gd name="connsiteX359" fmla="*/ 2630646 w 3024845"/>
                <a:gd name="connsiteY359" fmla="*/ 672313 h 1059043"/>
                <a:gd name="connsiteX360" fmla="*/ 2630646 w 3024845"/>
                <a:gd name="connsiteY360" fmla="*/ 667989 h 1059043"/>
                <a:gd name="connsiteX361" fmla="*/ 2642806 w 3024845"/>
                <a:gd name="connsiteY361" fmla="*/ 667989 h 1059043"/>
                <a:gd name="connsiteX362" fmla="*/ 2642806 w 3024845"/>
                <a:gd name="connsiteY362" fmla="*/ 672313 h 1059043"/>
                <a:gd name="connsiteX363" fmla="*/ 2667126 w 3024845"/>
                <a:gd name="connsiteY363" fmla="*/ 672313 h 1059043"/>
                <a:gd name="connsiteX364" fmla="*/ 2667126 w 3024845"/>
                <a:gd name="connsiteY364" fmla="*/ 659342 h 1059043"/>
                <a:gd name="connsiteX365" fmla="*/ 2695500 w 3024845"/>
                <a:gd name="connsiteY365" fmla="*/ 659342 h 1059043"/>
                <a:gd name="connsiteX366" fmla="*/ 2707660 w 3024845"/>
                <a:gd name="connsiteY366" fmla="*/ 655018 h 1059043"/>
                <a:gd name="connsiteX367" fmla="*/ 2727927 w 3024845"/>
                <a:gd name="connsiteY367" fmla="*/ 659342 h 1059043"/>
                <a:gd name="connsiteX368" fmla="*/ 2727927 w 3024845"/>
                <a:gd name="connsiteY368" fmla="*/ 642048 h 1059043"/>
                <a:gd name="connsiteX369" fmla="*/ 2736034 w 3024845"/>
                <a:gd name="connsiteY369" fmla="*/ 642048 h 1059043"/>
                <a:gd name="connsiteX370" fmla="*/ 2736034 w 3024845"/>
                <a:gd name="connsiteY370" fmla="*/ 629077 h 1059043"/>
                <a:gd name="connsiteX371" fmla="*/ 2792781 w 3024845"/>
                <a:gd name="connsiteY371" fmla="*/ 629077 h 1059043"/>
                <a:gd name="connsiteX372" fmla="*/ 2792781 w 3024845"/>
                <a:gd name="connsiteY372" fmla="*/ 598812 h 1059043"/>
                <a:gd name="connsiteX373" fmla="*/ 2811021 w 3024845"/>
                <a:gd name="connsiteY373" fmla="*/ 598812 h 1059043"/>
                <a:gd name="connsiteX374" fmla="*/ 2811021 w 3024845"/>
                <a:gd name="connsiteY374" fmla="*/ 592327 h 1059043"/>
                <a:gd name="connsiteX375" fmla="*/ 2823181 w 3024845"/>
                <a:gd name="connsiteY375" fmla="*/ 592327 h 1059043"/>
                <a:gd name="connsiteX376" fmla="*/ 2823181 w 3024845"/>
                <a:gd name="connsiteY376" fmla="*/ 598812 h 1059043"/>
                <a:gd name="connsiteX377" fmla="*/ 2839395 w 3024845"/>
                <a:gd name="connsiteY377" fmla="*/ 598812 h 1059043"/>
                <a:gd name="connsiteX378" fmla="*/ 2839395 w 3024845"/>
                <a:gd name="connsiteY378" fmla="*/ 648533 h 1059043"/>
                <a:gd name="connsiteX379" fmla="*/ 2871822 w 3024845"/>
                <a:gd name="connsiteY379" fmla="*/ 648533 h 1059043"/>
                <a:gd name="connsiteX380" fmla="*/ 2871822 w 3024845"/>
                <a:gd name="connsiteY380" fmla="*/ 622592 h 1059043"/>
                <a:gd name="connsiteX381" fmla="*/ 2910329 w 3024845"/>
                <a:gd name="connsiteY381" fmla="*/ 622592 h 1059043"/>
                <a:gd name="connsiteX382" fmla="*/ 2910329 w 3024845"/>
                <a:gd name="connsiteY382" fmla="*/ 592327 h 1059043"/>
                <a:gd name="connsiteX383" fmla="*/ 2958970 w 3024845"/>
                <a:gd name="connsiteY383" fmla="*/ 592327 h 1059043"/>
                <a:gd name="connsiteX384" fmla="*/ 2958970 w 3024845"/>
                <a:gd name="connsiteY384" fmla="*/ 703483 h 1059043"/>
                <a:gd name="connsiteX385" fmla="*/ 2958970 w 3024845"/>
                <a:gd name="connsiteY385" fmla="*/ 717262 h 1059043"/>
                <a:gd name="connsiteX386" fmla="*/ 3024845 w 3024845"/>
                <a:gd name="connsiteY386" fmla="*/ 717262 h 1059043"/>
                <a:gd name="connsiteX387" fmla="*/ 3024845 w 3024845"/>
                <a:gd name="connsiteY387" fmla="*/ 1059043 h 1059043"/>
                <a:gd name="connsiteX388" fmla="*/ 2054 w 3024845"/>
                <a:gd name="connsiteY388" fmla="*/ 1056710 h 1059043"/>
                <a:gd name="connsiteX389" fmla="*/ 0 w 3024845"/>
                <a:gd name="connsiteY389" fmla="*/ 622592 h 1059043"/>
                <a:gd name="connsiteX390" fmla="*/ 20267 w 3024845"/>
                <a:gd name="connsiteY390" fmla="*/ 622592 h 1059043"/>
                <a:gd name="connsiteX391" fmla="*/ 20774 w 3024845"/>
                <a:gd name="connsiteY391" fmla="*/ 621511 h 1059043"/>
                <a:gd name="connsiteX392" fmla="*/ 24320 w 3024845"/>
                <a:gd name="connsiteY392" fmla="*/ 613945 h 1059043"/>
                <a:gd name="connsiteX393" fmla="*/ 26094 w 3024845"/>
                <a:gd name="connsiteY393" fmla="*/ 614215 h 1059043"/>
                <a:gd name="connsiteX394" fmla="*/ 38507 w 3024845"/>
                <a:gd name="connsiteY394" fmla="*/ 616106 h 1059043"/>
                <a:gd name="connsiteX395" fmla="*/ 39014 w 3024845"/>
                <a:gd name="connsiteY395" fmla="*/ 617458 h 1059043"/>
                <a:gd name="connsiteX396" fmla="*/ 42560 w 3024845"/>
                <a:gd name="connsiteY396" fmla="*/ 626915 h 1059043"/>
                <a:gd name="connsiteX397" fmla="*/ 68907 w 3024845"/>
                <a:gd name="connsiteY397" fmla="*/ 629077 h 1059043"/>
                <a:gd name="connsiteX398" fmla="*/ 68907 w 3024845"/>
                <a:gd name="connsiteY398" fmla="*/ 505856 h 1059043"/>
                <a:gd name="connsiteX399" fmla="*/ 70934 w 3024845"/>
                <a:gd name="connsiteY399" fmla="*/ 505856 h 1059043"/>
                <a:gd name="connsiteX400" fmla="*/ 85121 w 3024845"/>
                <a:gd name="connsiteY400" fmla="*/ 505856 h 1059043"/>
                <a:gd name="connsiteX401" fmla="*/ 85121 w 3024845"/>
                <a:gd name="connsiteY401" fmla="*/ 369664 h 1059043"/>
                <a:gd name="connsiteX402" fmla="*/ 86894 w 3024845"/>
                <a:gd name="connsiteY402" fmla="*/ 369664 h 1059043"/>
                <a:gd name="connsiteX403" fmla="*/ 99308 w 3024845"/>
                <a:gd name="connsiteY403" fmla="*/ 369664 h 1059043"/>
                <a:gd name="connsiteX404" fmla="*/ 99308 w 3024845"/>
                <a:gd name="connsiteY404" fmla="*/ 255090 h 1059043"/>
                <a:gd name="connsiteX405" fmla="*/ 103361 w 3024845"/>
                <a:gd name="connsiteY405" fmla="*/ 226986 h 1059043"/>
                <a:gd name="connsiteX406" fmla="*/ 105388 w 3024845"/>
                <a:gd name="connsiteY406" fmla="*/ 226986 h 1059043"/>
                <a:gd name="connsiteX407" fmla="*/ 119575 w 3024845"/>
                <a:gd name="connsiteY40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44240 w 3024845"/>
                <a:gd name="connsiteY313" fmla="*/ 214016 h 1059043"/>
                <a:gd name="connsiteX314" fmla="*/ 2146266 w 3024845"/>
                <a:gd name="connsiteY314" fmla="*/ 131868 h 1059043"/>
                <a:gd name="connsiteX315" fmla="*/ 2144240 w 3024845"/>
                <a:gd name="connsiteY315" fmla="*/ 125383 h 1059043"/>
                <a:gd name="connsiteX316" fmla="*/ 2150320 w 3024845"/>
                <a:gd name="connsiteY316" fmla="*/ 118897 h 1059043"/>
                <a:gd name="connsiteX317" fmla="*/ 2150320 w 3024845"/>
                <a:gd name="connsiteY317" fmla="*/ 60529 h 1059043"/>
                <a:gd name="connsiteX318" fmla="*/ 2152346 w 3024845"/>
                <a:gd name="connsiteY318" fmla="*/ 56206 h 1059043"/>
                <a:gd name="connsiteX319" fmla="*/ 2152346 w 3024845"/>
                <a:gd name="connsiteY319" fmla="*/ 0 h 1059043"/>
                <a:gd name="connsiteX320" fmla="*/ 2162480 w 3024845"/>
                <a:gd name="connsiteY320" fmla="*/ 118897 h 1059043"/>
                <a:gd name="connsiteX321" fmla="*/ 2168560 w 3024845"/>
                <a:gd name="connsiteY321" fmla="*/ 125383 h 1059043"/>
                <a:gd name="connsiteX322" fmla="*/ 2166533 w 3024845"/>
                <a:gd name="connsiteY322" fmla="*/ 131868 h 1059043"/>
                <a:gd name="connsiteX323" fmla="*/ 2180720 w 3024845"/>
                <a:gd name="connsiteY323" fmla="*/ 555577 h 1059043"/>
                <a:gd name="connsiteX324" fmla="*/ 2245574 w 3024845"/>
                <a:gd name="connsiteY324" fmla="*/ 555577 h 1059043"/>
                <a:gd name="connsiteX325" fmla="*/ 2245574 w 3024845"/>
                <a:gd name="connsiteY325" fmla="*/ 631239 h 1059043"/>
                <a:gd name="connsiteX326" fmla="*/ 2253681 w 3024845"/>
                <a:gd name="connsiteY326" fmla="*/ 631239 h 1059043"/>
                <a:gd name="connsiteX327" fmla="*/ 2255708 w 3024845"/>
                <a:gd name="connsiteY327" fmla="*/ 624754 h 1059043"/>
                <a:gd name="connsiteX328" fmla="*/ 2261788 w 3024845"/>
                <a:gd name="connsiteY328" fmla="*/ 624754 h 1059043"/>
                <a:gd name="connsiteX329" fmla="*/ 2263815 w 3024845"/>
                <a:gd name="connsiteY329" fmla="*/ 633401 h 1059043"/>
                <a:gd name="connsiteX330" fmla="*/ 2275975 w 3024845"/>
                <a:gd name="connsiteY330" fmla="*/ 633401 h 1059043"/>
                <a:gd name="connsiteX331" fmla="*/ 2275975 w 3024845"/>
                <a:gd name="connsiteY331" fmla="*/ 626915 h 1059043"/>
                <a:gd name="connsiteX332" fmla="*/ 2298268 w 3024845"/>
                <a:gd name="connsiteY332" fmla="*/ 626915 h 1059043"/>
                <a:gd name="connsiteX333" fmla="*/ 2298268 w 3024845"/>
                <a:gd name="connsiteY333" fmla="*/ 633401 h 1059043"/>
                <a:gd name="connsiteX334" fmla="*/ 2318535 w 3024845"/>
                <a:gd name="connsiteY334" fmla="*/ 633401 h 1059043"/>
                <a:gd name="connsiteX335" fmla="*/ 2318535 w 3024845"/>
                <a:gd name="connsiteY335" fmla="*/ 678798 h 1059043"/>
                <a:gd name="connsiteX336" fmla="*/ 2332722 w 3024845"/>
                <a:gd name="connsiteY336" fmla="*/ 678798 h 1059043"/>
                <a:gd name="connsiteX337" fmla="*/ 2332722 w 3024845"/>
                <a:gd name="connsiteY337" fmla="*/ 665827 h 1059043"/>
                <a:gd name="connsiteX338" fmla="*/ 2348936 w 3024845"/>
                <a:gd name="connsiteY338" fmla="*/ 665827 h 1059043"/>
                <a:gd name="connsiteX339" fmla="*/ 2348936 w 3024845"/>
                <a:gd name="connsiteY339" fmla="*/ 486400 h 1059043"/>
                <a:gd name="connsiteX340" fmla="*/ 2355016 w 3024845"/>
                <a:gd name="connsiteY340" fmla="*/ 479914 h 1059043"/>
                <a:gd name="connsiteX341" fmla="*/ 2427977 w 3024845"/>
                <a:gd name="connsiteY341" fmla="*/ 479914 h 1059043"/>
                <a:gd name="connsiteX342" fmla="*/ 2427977 w 3024845"/>
                <a:gd name="connsiteY342" fmla="*/ 488562 h 1059043"/>
                <a:gd name="connsiteX343" fmla="*/ 2438110 w 3024845"/>
                <a:gd name="connsiteY343" fmla="*/ 488562 h 1059043"/>
                <a:gd name="connsiteX344" fmla="*/ 2438110 w 3024845"/>
                <a:gd name="connsiteY344" fmla="*/ 603136 h 1059043"/>
                <a:gd name="connsiteX345" fmla="*/ 2460404 w 3024845"/>
                <a:gd name="connsiteY345" fmla="*/ 603136 h 1059043"/>
                <a:gd name="connsiteX346" fmla="*/ 2460404 w 3024845"/>
                <a:gd name="connsiteY346" fmla="*/ 536121 h 1059043"/>
                <a:gd name="connsiteX347" fmla="*/ 2486751 w 3024845"/>
                <a:gd name="connsiteY347" fmla="*/ 536121 h 1059043"/>
                <a:gd name="connsiteX348" fmla="*/ 2490804 w 3024845"/>
                <a:gd name="connsiteY348" fmla="*/ 531797 h 1059043"/>
                <a:gd name="connsiteX349" fmla="*/ 2498911 w 3024845"/>
                <a:gd name="connsiteY349" fmla="*/ 531797 h 1059043"/>
                <a:gd name="connsiteX350" fmla="*/ 2502964 w 3024845"/>
                <a:gd name="connsiteY350" fmla="*/ 536121 h 1059043"/>
                <a:gd name="connsiteX351" fmla="*/ 2525258 w 3024845"/>
                <a:gd name="connsiteY351" fmla="*/ 536121 h 1059043"/>
                <a:gd name="connsiteX352" fmla="*/ 2525258 w 3024845"/>
                <a:gd name="connsiteY352" fmla="*/ 419385 h 1059043"/>
                <a:gd name="connsiteX353" fmla="*/ 2582005 w 3024845"/>
                <a:gd name="connsiteY353" fmla="*/ 408576 h 1059043"/>
                <a:gd name="connsiteX354" fmla="*/ 2582005 w 3024845"/>
                <a:gd name="connsiteY354" fmla="*/ 409657 h 1059043"/>
                <a:gd name="connsiteX355" fmla="*/ 2582005 w 3024845"/>
                <a:gd name="connsiteY355" fmla="*/ 417223 h 1059043"/>
                <a:gd name="connsiteX356" fmla="*/ 2608352 w 3024845"/>
                <a:gd name="connsiteY356" fmla="*/ 417223 h 1059043"/>
                <a:gd name="connsiteX357" fmla="*/ 2608352 w 3024845"/>
                <a:gd name="connsiteY357" fmla="*/ 672313 h 1059043"/>
                <a:gd name="connsiteX358" fmla="*/ 2630646 w 3024845"/>
                <a:gd name="connsiteY358" fmla="*/ 672313 h 1059043"/>
                <a:gd name="connsiteX359" fmla="*/ 2630646 w 3024845"/>
                <a:gd name="connsiteY359" fmla="*/ 667989 h 1059043"/>
                <a:gd name="connsiteX360" fmla="*/ 2642806 w 3024845"/>
                <a:gd name="connsiteY360" fmla="*/ 667989 h 1059043"/>
                <a:gd name="connsiteX361" fmla="*/ 2642806 w 3024845"/>
                <a:gd name="connsiteY361" fmla="*/ 672313 h 1059043"/>
                <a:gd name="connsiteX362" fmla="*/ 2667126 w 3024845"/>
                <a:gd name="connsiteY362" fmla="*/ 672313 h 1059043"/>
                <a:gd name="connsiteX363" fmla="*/ 2667126 w 3024845"/>
                <a:gd name="connsiteY363" fmla="*/ 659342 h 1059043"/>
                <a:gd name="connsiteX364" fmla="*/ 2695500 w 3024845"/>
                <a:gd name="connsiteY364" fmla="*/ 659342 h 1059043"/>
                <a:gd name="connsiteX365" fmla="*/ 2707660 w 3024845"/>
                <a:gd name="connsiteY365" fmla="*/ 655018 h 1059043"/>
                <a:gd name="connsiteX366" fmla="*/ 2727927 w 3024845"/>
                <a:gd name="connsiteY366" fmla="*/ 659342 h 1059043"/>
                <a:gd name="connsiteX367" fmla="*/ 2727927 w 3024845"/>
                <a:gd name="connsiteY367" fmla="*/ 642048 h 1059043"/>
                <a:gd name="connsiteX368" fmla="*/ 2736034 w 3024845"/>
                <a:gd name="connsiteY368" fmla="*/ 642048 h 1059043"/>
                <a:gd name="connsiteX369" fmla="*/ 2736034 w 3024845"/>
                <a:gd name="connsiteY369" fmla="*/ 629077 h 1059043"/>
                <a:gd name="connsiteX370" fmla="*/ 2792781 w 3024845"/>
                <a:gd name="connsiteY370" fmla="*/ 629077 h 1059043"/>
                <a:gd name="connsiteX371" fmla="*/ 2792781 w 3024845"/>
                <a:gd name="connsiteY371" fmla="*/ 598812 h 1059043"/>
                <a:gd name="connsiteX372" fmla="*/ 2811021 w 3024845"/>
                <a:gd name="connsiteY372" fmla="*/ 598812 h 1059043"/>
                <a:gd name="connsiteX373" fmla="*/ 2811021 w 3024845"/>
                <a:gd name="connsiteY373" fmla="*/ 592327 h 1059043"/>
                <a:gd name="connsiteX374" fmla="*/ 2823181 w 3024845"/>
                <a:gd name="connsiteY374" fmla="*/ 592327 h 1059043"/>
                <a:gd name="connsiteX375" fmla="*/ 2823181 w 3024845"/>
                <a:gd name="connsiteY375" fmla="*/ 598812 h 1059043"/>
                <a:gd name="connsiteX376" fmla="*/ 2839395 w 3024845"/>
                <a:gd name="connsiteY376" fmla="*/ 598812 h 1059043"/>
                <a:gd name="connsiteX377" fmla="*/ 2839395 w 3024845"/>
                <a:gd name="connsiteY377" fmla="*/ 648533 h 1059043"/>
                <a:gd name="connsiteX378" fmla="*/ 2871822 w 3024845"/>
                <a:gd name="connsiteY378" fmla="*/ 648533 h 1059043"/>
                <a:gd name="connsiteX379" fmla="*/ 2871822 w 3024845"/>
                <a:gd name="connsiteY379" fmla="*/ 622592 h 1059043"/>
                <a:gd name="connsiteX380" fmla="*/ 2910329 w 3024845"/>
                <a:gd name="connsiteY380" fmla="*/ 622592 h 1059043"/>
                <a:gd name="connsiteX381" fmla="*/ 2910329 w 3024845"/>
                <a:gd name="connsiteY381" fmla="*/ 592327 h 1059043"/>
                <a:gd name="connsiteX382" fmla="*/ 2958970 w 3024845"/>
                <a:gd name="connsiteY382" fmla="*/ 592327 h 1059043"/>
                <a:gd name="connsiteX383" fmla="*/ 2958970 w 3024845"/>
                <a:gd name="connsiteY383" fmla="*/ 703483 h 1059043"/>
                <a:gd name="connsiteX384" fmla="*/ 2958970 w 3024845"/>
                <a:gd name="connsiteY384" fmla="*/ 717262 h 1059043"/>
                <a:gd name="connsiteX385" fmla="*/ 3024845 w 3024845"/>
                <a:gd name="connsiteY385" fmla="*/ 717262 h 1059043"/>
                <a:gd name="connsiteX386" fmla="*/ 3024845 w 3024845"/>
                <a:gd name="connsiteY386" fmla="*/ 1059043 h 1059043"/>
                <a:gd name="connsiteX387" fmla="*/ 2054 w 3024845"/>
                <a:gd name="connsiteY387" fmla="*/ 1056710 h 1059043"/>
                <a:gd name="connsiteX388" fmla="*/ 0 w 3024845"/>
                <a:gd name="connsiteY388" fmla="*/ 622592 h 1059043"/>
                <a:gd name="connsiteX389" fmla="*/ 20267 w 3024845"/>
                <a:gd name="connsiteY389" fmla="*/ 622592 h 1059043"/>
                <a:gd name="connsiteX390" fmla="*/ 20774 w 3024845"/>
                <a:gd name="connsiteY390" fmla="*/ 621511 h 1059043"/>
                <a:gd name="connsiteX391" fmla="*/ 24320 w 3024845"/>
                <a:gd name="connsiteY391" fmla="*/ 613945 h 1059043"/>
                <a:gd name="connsiteX392" fmla="*/ 26094 w 3024845"/>
                <a:gd name="connsiteY392" fmla="*/ 614215 h 1059043"/>
                <a:gd name="connsiteX393" fmla="*/ 38507 w 3024845"/>
                <a:gd name="connsiteY393" fmla="*/ 616106 h 1059043"/>
                <a:gd name="connsiteX394" fmla="*/ 39014 w 3024845"/>
                <a:gd name="connsiteY394" fmla="*/ 617458 h 1059043"/>
                <a:gd name="connsiteX395" fmla="*/ 42560 w 3024845"/>
                <a:gd name="connsiteY395" fmla="*/ 626915 h 1059043"/>
                <a:gd name="connsiteX396" fmla="*/ 68907 w 3024845"/>
                <a:gd name="connsiteY396" fmla="*/ 629077 h 1059043"/>
                <a:gd name="connsiteX397" fmla="*/ 68907 w 3024845"/>
                <a:gd name="connsiteY397" fmla="*/ 505856 h 1059043"/>
                <a:gd name="connsiteX398" fmla="*/ 70934 w 3024845"/>
                <a:gd name="connsiteY398" fmla="*/ 505856 h 1059043"/>
                <a:gd name="connsiteX399" fmla="*/ 85121 w 3024845"/>
                <a:gd name="connsiteY399" fmla="*/ 505856 h 1059043"/>
                <a:gd name="connsiteX400" fmla="*/ 85121 w 3024845"/>
                <a:gd name="connsiteY400" fmla="*/ 369664 h 1059043"/>
                <a:gd name="connsiteX401" fmla="*/ 86894 w 3024845"/>
                <a:gd name="connsiteY401" fmla="*/ 369664 h 1059043"/>
                <a:gd name="connsiteX402" fmla="*/ 99308 w 3024845"/>
                <a:gd name="connsiteY402" fmla="*/ 369664 h 1059043"/>
                <a:gd name="connsiteX403" fmla="*/ 99308 w 3024845"/>
                <a:gd name="connsiteY403" fmla="*/ 255090 h 1059043"/>
                <a:gd name="connsiteX404" fmla="*/ 103361 w 3024845"/>
                <a:gd name="connsiteY404" fmla="*/ 226986 h 1059043"/>
                <a:gd name="connsiteX405" fmla="*/ 105388 w 3024845"/>
                <a:gd name="connsiteY405" fmla="*/ 226986 h 1059043"/>
                <a:gd name="connsiteX406" fmla="*/ 119575 w 3024845"/>
                <a:gd name="connsiteY40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44240 w 3024845"/>
                <a:gd name="connsiteY312" fmla="*/ 214016 h 1059043"/>
                <a:gd name="connsiteX313" fmla="*/ 2146266 w 3024845"/>
                <a:gd name="connsiteY313" fmla="*/ 131868 h 1059043"/>
                <a:gd name="connsiteX314" fmla="*/ 2144240 w 3024845"/>
                <a:gd name="connsiteY314" fmla="*/ 125383 h 1059043"/>
                <a:gd name="connsiteX315" fmla="*/ 2150320 w 3024845"/>
                <a:gd name="connsiteY315" fmla="*/ 118897 h 1059043"/>
                <a:gd name="connsiteX316" fmla="*/ 2150320 w 3024845"/>
                <a:gd name="connsiteY316" fmla="*/ 60529 h 1059043"/>
                <a:gd name="connsiteX317" fmla="*/ 2152346 w 3024845"/>
                <a:gd name="connsiteY317" fmla="*/ 56206 h 1059043"/>
                <a:gd name="connsiteX318" fmla="*/ 2152346 w 3024845"/>
                <a:gd name="connsiteY318" fmla="*/ 0 h 1059043"/>
                <a:gd name="connsiteX319" fmla="*/ 2162480 w 3024845"/>
                <a:gd name="connsiteY319" fmla="*/ 118897 h 1059043"/>
                <a:gd name="connsiteX320" fmla="*/ 2168560 w 3024845"/>
                <a:gd name="connsiteY320" fmla="*/ 125383 h 1059043"/>
                <a:gd name="connsiteX321" fmla="*/ 2166533 w 3024845"/>
                <a:gd name="connsiteY321" fmla="*/ 131868 h 1059043"/>
                <a:gd name="connsiteX322" fmla="*/ 2180720 w 3024845"/>
                <a:gd name="connsiteY322" fmla="*/ 555577 h 1059043"/>
                <a:gd name="connsiteX323" fmla="*/ 2245574 w 3024845"/>
                <a:gd name="connsiteY323" fmla="*/ 555577 h 1059043"/>
                <a:gd name="connsiteX324" fmla="*/ 2245574 w 3024845"/>
                <a:gd name="connsiteY324" fmla="*/ 631239 h 1059043"/>
                <a:gd name="connsiteX325" fmla="*/ 2253681 w 3024845"/>
                <a:gd name="connsiteY325" fmla="*/ 631239 h 1059043"/>
                <a:gd name="connsiteX326" fmla="*/ 2255708 w 3024845"/>
                <a:gd name="connsiteY326" fmla="*/ 624754 h 1059043"/>
                <a:gd name="connsiteX327" fmla="*/ 2261788 w 3024845"/>
                <a:gd name="connsiteY327" fmla="*/ 624754 h 1059043"/>
                <a:gd name="connsiteX328" fmla="*/ 2263815 w 3024845"/>
                <a:gd name="connsiteY328" fmla="*/ 633401 h 1059043"/>
                <a:gd name="connsiteX329" fmla="*/ 2275975 w 3024845"/>
                <a:gd name="connsiteY329" fmla="*/ 633401 h 1059043"/>
                <a:gd name="connsiteX330" fmla="*/ 2275975 w 3024845"/>
                <a:gd name="connsiteY330" fmla="*/ 626915 h 1059043"/>
                <a:gd name="connsiteX331" fmla="*/ 2298268 w 3024845"/>
                <a:gd name="connsiteY331" fmla="*/ 626915 h 1059043"/>
                <a:gd name="connsiteX332" fmla="*/ 2298268 w 3024845"/>
                <a:gd name="connsiteY332" fmla="*/ 633401 h 1059043"/>
                <a:gd name="connsiteX333" fmla="*/ 2318535 w 3024845"/>
                <a:gd name="connsiteY333" fmla="*/ 633401 h 1059043"/>
                <a:gd name="connsiteX334" fmla="*/ 2318535 w 3024845"/>
                <a:gd name="connsiteY334" fmla="*/ 678798 h 1059043"/>
                <a:gd name="connsiteX335" fmla="*/ 2332722 w 3024845"/>
                <a:gd name="connsiteY335" fmla="*/ 678798 h 1059043"/>
                <a:gd name="connsiteX336" fmla="*/ 2332722 w 3024845"/>
                <a:gd name="connsiteY336" fmla="*/ 665827 h 1059043"/>
                <a:gd name="connsiteX337" fmla="*/ 2348936 w 3024845"/>
                <a:gd name="connsiteY337" fmla="*/ 665827 h 1059043"/>
                <a:gd name="connsiteX338" fmla="*/ 2348936 w 3024845"/>
                <a:gd name="connsiteY338" fmla="*/ 486400 h 1059043"/>
                <a:gd name="connsiteX339" fmla="*/ 2355016 w 3024845"/>
                <a:gd name="connsiteY339" fmla="*/ 479914 h 1059043"/>
                <a:gd name="connsiteX340" fmla="*/ 2427977 w 3024845"/>
                <a:gd name="connsiteY340" fmla="*/ 479914 h 1059043"/>
                <a:gd name="connsiteX341" fmla="*/ 2427977 w 3024845"/>
                <a:gd name="connsiteY341" fmla="*/ 488562 h 1059043"/>
                <a:gd name="connsiteX342" fmla="*/ 2438110 w 3024845"/>
                <a:gd name="connsiteY342" fmla="*/ 488562 h 1059043"/>
                <a:gd name="connsiteX343" fmla="*/ 2438110 w 3024845"/>
                <a:gd name="connsiteY343" fmla="*/ 603136 h 1059043"/>
                <a:gd name="connsiteX344" fmla="*/ 2460404 w 3024845"/>
                <a:gd name="connsiteY344" fmla="*/ 603136 h 1059043"/>
                <a:gd name="connsiteX345" fmla="*/ 2460404 w 3024845"/>
                <a:gd name="connsiteY345" fmla="*/ 536121 h 1059043"/>
                <a:gd name="connsiteX346" fmla="*/ 2486751 w 3024845"/>
                <a:gd name="connsiteY346" fmla="*/ 536121 h 1059043"/>
                <a:gd name="connsiteX347" fmla="*/ 2490804 w 3024845"/>
                <a:gd name="connsiteY347" fmla="*/ 531797 h 1059043"/>
                <a:gd name="connsiteX348" fmla="*/ 2498911 w 3024845"/>
                <a:gd name="connsiteY348" fmla="*/ 531797 h 1059043"/>
                <a:gd name="connsiteX349" fmla="*/ 2502964 w 3024845"/>
                <a:gd name="connsiteY349" fmla="*/ 536121 h 1059043"/>
                <a:gd name="connsiteX350" fmla="*/ 2525258 w 3024845"/>
                <a:gd name="connsiteY350" fmla="*/ 536121 h 1059043"/>
                <a:gd name="connsiteX351" fmla="*/ 2525258 w 3024845"/>
                <a:gd name="connsiteY351" fmla="*/ 419385 h 1059043"/>
                <a:gd name="connsiteX352" fmla="*/ 2582005 w 3024845"/>
                <a:gd name="connsiteY352" fmla="*/ 408576 h 1059043"/>
                <a:gd name="connsiteX353" fmla="*/ 2582005 w 3024845"/>
                <a:gd name="connsiteY353" fmla="*/ 409657 h 1059043"/>
                <a:gd name="connsiteX354" fmla="*/ 2582005 w 3024845"/>
                <a:gd name="connsiteY354" fmla="*/ 417223 h 1059043"/>
                <a:gd name="connsiteX355" fmla="*/ 2608352 w 3024845"/>
                <a:gd name="connsiteY355" fmla="*/ 417223 h 1059043"/>
                <a:gd name="connsiteX356" fmla="*/ 2608352 w 3024845"/>
                <a:gd name="connsiteY356" fmla="*/ 672313 h 1059043"/>
                <a:gd name="connsiteX357" fmla="*/ 2630646 w 3024845"/>
                <a:gd name="connsiteY357" fmla="*/ 672313 h 1059043"/>
                <a:gd name="connsiteX358" fmla="*/ 2630646 w 3024845"/>
                <a:gd name="connsiteY358" fmla="*/ 667989 h 1059043"/>
                <a:gd name="connsiteX359" fmla="*/ 2642806 w 3024845"/>
                <a:gd name="connsiteY359" fmla="*/ 667989 h 1059043"/>
                <a:gd name="connsiteX360" fmla="*/ 2642806 w 3024845"/>
                <a:gd name="connsiteY360" fmla="*/ 672313 h 1059043"/>
                <a:gd name="connsiteX361" fmla="*/ 2667126 w 3024845"/>
                <a:gd name="connsiteY361" fmla="*/ 672313 h 1059043"/>
                <a:gd name="connsiteX362" fmla="*/ 2667126 w 3024845"/>
                <a:gd name="connsiteY362" fmla="*/ 659342 h 1059043"/>
                <a:gd name="connsiteX363" fmla="*/ 2695500 w 3024845"/>
                <a:gd name="connsiteY363" fmla="*/ 659342 h 1059043"/>
                <a:gd name="connsiteX364" fmla="*/ 2707660 w 3024845"/>
                <a:gd name="connsiteY364" fmla="*/ 655018 h 1059043"/>
                <a:gd name="connsiteX365" fmla="*/ 2727927 w 3024845"/>
                <a:gd name="connsiteY365" fmla="*/ 659342 h 1059043"/>
                <a:gd name="connsiteX366" fmla="*/ 2727927 w 3024845"/>
                <a:gd name="connsiteY366" fmla="*/ 642048 h 1059043"/>
                <a:gd name="connsiteX367" fmla="*/ 2736034 w 3024845"/>
                <a:gd name="connsiteY367" fmla="*/ 642048 h 1059043"/>
                <a:gd name="connsiteX368" fmla="*/ 2736034 w 3024845"/>
                <a:gd name="connsiteY368" fmla="*/ 629077 h 1059043"/>
                <a:gd name="connsiteX369" fmla="*/ 2792781 w 3024845"/>
                <a:gd name="connsiteY369" fmla="*/ 629077 h 1059043"/>
                <a:gd name="connsiteX370" fmla="*/ 2792781 w 3024845"/>
                <a:gd name="connsiteY370" fmla="*/ 598812 h 1059043"/>
                <a:gd name="connsiteX371" fmla="*/ 2811021 w 3024845"/>
                <a:gd name="connsiteY371" fmla="*/ 598812 h 1059043"/>
                <a:gd name="connsiteX372" fmla="*/ 2811021 w 3024845"/>
                <a:gd name="connsiteY372" fmla="*/ 592327 h 1059043"/>
                <a:gd name="connsiteX373" fmla="*/ 2823181 w 3024845"/>
                <a:gd name="connsiteY373" fmla="*/ 592327 h 1059043"/>
                <a:gd name="connsiteX374" fmla="*/ 2823181 w 3024845"/>
                <a:gd name="connsiteY374" fmla="*/ 598812 h 1059043"/>
                <a:gd name="connsiteX375" fmla="*/ 2839395 w 3024845"/>
                <a:gd name="connsiteY375" fmla="*/ 598812 h 1059043"/>
                <a:gd name="connsiteX376" fmla="*/ 2839395 w 3024845"/>
                <a:gd name="connsiteY376" fmla="*/ 648533 h 1059043"/>
                <a:gd name="connsiteX377" fmla="*/ 2871822 w 3024845"/>
                <a:gd name="connsiteY377" fmla="*/ 648533 h 1059043"/>
                <a:gd name="connsiteX378" fmla="*/ 2871822 w 3024845"/>
                <a:gd name="connsiteY378" fmla="*/ 622592 h 1059043"/>
                <a:gd name="connsiteX379" fmla="*/ 2910329 w 3024845"/>
                <a:gd name="connsiteY379" fmla="*/ 622592 h 1059043"/>
                <a:gd name="connsiteX380" fmla="*/ 2910329 w 3024845"/>
                <a:gd name="connsiteY380" fmla="*/ 592327 h 1059043"/>
                <a:gd name="connsiteX381" fmla="*/ 2958970 w 3024845"/>
                <a:gd name="connsiteY381" fmla="*/ 592327 h 1059043"/>
                <a:gd name="connsiteX382" fmla="*/ 2958970 w 3024845"/>
                <a:gd name="connsiteY382" fmla="*/ 703483 h 1059043"/>
                <a:gd name="connsiteX383" fmla="*/ 2958970 w 3024845"/>
                <a:gd name="connsiteY383" fmla="*/ 717262 h 1059043"/>
                <a:gd name="connsiteX384" fmla="*/ 3024845 w 3024845"/>
                <a:gd name="connsiteY384" fmla="*/ 717262 h 1059043"/>
                <a:gd name="connsiteX385" fmla="*/ 3024845 w 3024845"/>
                <a:gd name="connsiteY385" fmla="*/ 1059043 h 1059043"/>
                <a:gd name="connsiteX386" fmla="*/ 2054 w 3024845"/>
                <a:gd name="connsiteY386" fmla="*/ 1056710 h 1059043"/>
                <a:gd name="connsiteX387" fmla="*/ 0 w 3024845"/>
                <a:gd name="connsiteY387" fmla="*/ 622592 h 1059043"/>
                <a:gd name="connsiteX388" fmla="*/ 20267 w 3024845"/>
                <a:gd name="connsiteY388" fmla="*/ 622592 h 1059043"/>
                <a:gd name="connsiteX389" fmla="*/ 20774 w 3024845"/>
                <a:gd name="connsiteY389" fmla="*/ 621511 h 1059043"/>
                <a:gd name="connsiteX390" fmla="*/ 24320 w 3024845"/>
                <a:gd name="connsiteY390" fmla="*/ 613945 h 1059043"/>
                <a:gd name="connsiteX391" fmla="*/ 26094 w 3024845"/>
                <a:gd name="connsiteY391" fmla="*/ 614215 h 1059043"/>
                <a:gd name="connsiteX392" fmla="*/ 38507 w 3024845"/>
                <a:gd name="connsiteY392" fmla="*/ 616106 h 1059043"/>
                <a:gd name="connsiteX393" fmla="*/ 39014 w 3024845"/>
                <a:gd name="connsiteY393" fmla="*/ 617458 h 1059043"/>
                <a:gd name="connsiteX394" fmla="*/ 42560 w 3024845"/>
                <a:gd name="connsiteY394" fmla="*/ 626915 h 1059043"/>
                <a:gd name="connsiteX395" fmla="*/ 68907 w 3024845"/>
                <a:gd name="connsiteY395" fmla="*/ 629077 h 1059043"/>
                <a:gd name="connsiteX396" fmla="*/ 68907 w 3024845"/>
                <a:gd name="connsiteY396" fmla="*/ 505856 h 1059043"/>
                <a:gd name="connsiteX397" fmla="*/ 70934 w 3024845"/>
                <a:gd name="connsiteY397" fmla="*/ 505856 h 1059043"/>
                <a:gd name="connsiteX398" fmla="*/ 85121 w 3024845"/>
                <a:gd name="connsiteY398" fmla="*/ 505856 h 1059043"/>
                <a:gd name="connsiteX399" fmla="*/ 85121 w 3024845"/>
                <a:gd name="connsiteY399" fmla="*/ 369664 h 1059043"/>
                <a:gd name="connsiteX400" fmla="*/ 86894 w 3024845"/>
                <a:gd name="connsiteY400" fmla="*/ 369664 h 1059043"/>
                <a:gd name="connsiteX401" fmla="*/ 99308 w 3024845"/>
                <a:gd name="connsiteY401" fmla="*/ 369664 h 1059043"/>
                <a:gd name="connsiteX402" fmla="*/ 99308 w 3024845"/>
                <a:gd name="connsiteY402" fmla="*/ 255090 h 1059043"/>
                <a:gd name="connsiteX403" fmla="*/ 103361 w 3024845"/>
                <a:gd name="connsiteY403" fmla="*/ 226986 h 1059043"/>
                <a:gd name="connsiteX404" fmla="*/ 105388 w 3024845"/>
                <a:gd name="connsiteY404" fmla="*/ 226986 h 1059043"/>
                <a:gd name="connsiteX405" fmla="*/ 119575 w 3024845"/>
                <a:gd name="connsiteY40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44240 w 3024845"/>
                <a:gd name="connsiteY311" fmla="*/ 214016 h 1059043"/>
                <a:gd name="connsiteX312" fmla="*/ 2146266 w 3024845"/>
                <a:gd name="connsiteY312" fmla="*/ 131868 h 1059043"/>
                <a:gd name="connsiteX313" fmla="*/ 2144240 w 3024845"/>
                <a:gd name="connsiteY313" fmla="*/ 125383 h 1059043"/>
                <a:gd name="connsiteX314" fmla="*/ 2150320 w 3024845"/>
                <a:gd name="connsiteY314" fmla="*/ 118897 h 1059043"/>
                <a:gd name="connsiteX315" fmla="*/ 2150320 w 3024845"/>
                <a:gd name="connsiteY315" fmla="*/ 60529 h 1059043"/>
                <a:gd name="connsiteX316" fmla="*/ 2152346 w 3024845"/>
                <a:gd name="connsiteY316" fmla="*/ 56206 h 1059043"/>
                <a:gd name="connsiteX317" fmla="*/ 2152346 w 3024845"/>
                <a:gd name="connsiteY317" fmla="*/ 0 h 1059043"/>
                <a:gd name="connsiteX318" fmla="*/ 2162480 w 3024845"/>
                <a:gd name="connsiteY318" fmla="*/ 118897 h 1059043"/>
                <a:gd name="connsiteX319" fmla="*/ 2168560 w 3024845"/>
                <a:gd name="connsiteY319" fmla="*/ 125383 h 1059043"/>
                <a:gd name="connsiteX320" fmla="*/ 2166533 w 3024845"/>
                <a:gd name="connsiteY320" fmla="*/ 131868 h 1059043"/>
                <a:gd name="connsiteX321" fmla="*/ 2180720 w 3024845"/>
                <a:gd name="connsiteY321" fmla="*/ 555577 h 1059043"/>
                <a:gd name="connsiteX322" fmla="*/ 2245574 w 3024845"/>
                <a:gd name="connsiteY322" fmla="*/ 555577 h 1059043"/>
                <a:gd name="connsiteX323" fmla="*/ 2245574 w 3024845"/>
                <a:gd name="connsiteY323" fmla="*/ 631239 h 1059043"/>
                <a:gd name="connsiteX324" fmla="*/ 2253681 w 3024845"/>
                <a:gd name="connsiteY324" fmla="*/ 631239 h 1059043"/>
                <a:gd name="connsiteX325" fmla="*/ 2255708 w 3024845"/>
                <a:gd name="connsiteY325" fmla="*/ 624754 h 1059043"/>
                <a:gd name="connsiteX326" fmla="*/ 2261788 w 3024845"/>
                <a:gd name="connsiteY326" fmla="*/ 624754 h 1059043"/>
                <a:gd name="connsiteX327" fmla="*/ 2263815 w 3024845"/>
                <a:gd name="connsiteY327" fmla="*/ 633401 h 1059043"/>
                <a:gd name="connsiteX328" fmla="*/ 2275975 w 3024845"/>
                <a:gd name="connsiteY328" fmla="*/ 633401 h 1059043"/>
                <a:gd name="connsiteX329" fmla="*/ 2275975 w 3024845"/>
                <a:gd name="connsiteY329" fmla="*/ 626915 h 1059043"/>
                <a:gd name="connsiteX330" fmla="*/ 2298268 w 3024845"/>
                <a:gd name="connsiteY330" fmla="*/ 626915 h 1059043"/>
                <a:gd name="connsiteX331" fmla="*/ 2298268 w 3024845"/>
                <a:gd name="connsiteY331" fmla="*/ 633401 h 1059043"/>
                <a:gd name="connsiteX332" fmla="*/ 2318535 w 3024845"/>
                <a:gd name="connsiteY332" fmla="*/ 633401 h 1059043"/>
                <a:gd name="connsiteX333" fmla="*/ 2318535 w 3024845"/>
                <a:gd name="connsiteY333" fmla="*/ 678798 h 1059043"/>
                <a:gd name="connsiteX334" fmla="*/ 2332722 w 3024845"/>
                <a:gd name="connsiteY334" fmla="*/ 678798 h 1059043"/>
                <a:gd name="connsiteX335" fmla="*/ 2332722 w 3024845"/>
                <a:gd name="connsiteY335" fmla="*/ 665827 h 1059043"/>
                <a:gd name="connsiteX336" fmla="*/ 2348936 w 3024845"/>
                <a:gd name="connsiteY336" fmla="*/ 665827 h 1059043"/>
                <a:gd name="connsiteX337" fmla="*/ 2348936 w 3024845"/>
                <a:gd name="connsiteY337" fmla="*/ 486400 h 1059043"/>
                <a:gd name="connsiteX338" fmla="*/ 2355016 w 3024845"/>
                <a:gd name="connsiteY338" fmla="*/ 479914 h 1059043"/>
                <a:gd name="connsiteX339" fmla="*/ 2427977 w 3024845"/>
                <a:gd name="connsiteY339" fmla="*/ 479914 h 1059043"/>
                <a:gd name="connsiteX340" fmla="*/ 2427977 w 3024845"/>
                <a:gd name="connsiteY340" fmla="*/ 488562 h 1059043"/>
                <a:gd name="connsiteX341" fmla="*/ 2438110 w 3024845"/>
                <a:gd name="connsiteY341" fmla="*/ 488562 h 1059043"/>
                <a:gd name="connsiteX342" fmla="*/ 2438110 w 3024845"/>
                <a:gd name="connsiteY342" fmla="*/ 603136 h 1059043"/>
                <a:gd name="connsiteX343" fmla="*/ 2460404 w 3024845"/>
                <a:gd name="connsiteY343" fmla="*/ 603136 h 1059043"/>
                <a:gd name="connsiteX344" fmla="*/ 2460404 w 3024845"/>
                <a:gd name="connsiteY344" fmla="*/ 536121 h 1059043"/>
                <a:gd name="connsiteX345" fmla="*/ 2486751 w 3024845"/>
                <a:gd name="connsiteY345" fmla="*/ 536121 h 1059043"/>
                <a:gd name="connsiteX346" fmla="*/ 2490804 w 3024845"/>
                <a:gd name="connsiteY346" fmla="*/ 531797 h 1059043"/>
                <a:gd name="connsiteX347" fmla="*/ 2498911 w 3024845"/>
                <a:gd name="connsiteY347" fmla="*/ 531797 h 1059043"/>
                <a:gd name="connsiteX348" fmla="*/ 2502964 w 3024845"/>
                <a:gd name="connsiteY348" fmla="*/ 536121 h 1059043"/>
                <a:gd name="connsiteX349" fmla="*/ 2525258 w 3024845"/>
                <a:gd name="connsiteY349" fmla="*/ 536121 h 1059043"/>
                <a:gd name="connsiteX350" fmla="*/ 2525258 w 3024845"/>
                <a:gd name="connsiteY350" fmla="*/ 419385 h 1059043"/>
                <a:gd name="connsiteX351" fmla="*/ 2582005 w 3024845"/>
                <a:gd name="connsiteY351" fmla="*/ 408576 h 1059043"/>
                <a:gd name="connsiteX352" fmla="*/ 2582005 w 3024845"/>
                <a:gd name="connsiteY352" fmla="*/ 409657 h 1059043"/>
                <a:gd name="connsiteX353" fmla="*/ 2582005 w 3024845"/>
                <a:gd name="connsiteY353" fmla="*/ 417223 h 1059043"/>
                <a:gd name="connsiteX354" fmla="*/ 2608352 w 3024845"/>
                <a:gd name="connsiteY354" fmla="*/ 417223 h 1059043"/>
                <a:gd name="connsiteX355" fmla="*/ 2608352 w 3024845"/>
                <a:gd name="connsiteY355" fmla="*/ 672313 h 1059043"/>
                <a:gd name="connsiteX356" fmla="*/ 2630646 w 3024845"/>
                <a:gd name="connsiteY356" fmla="*/ 672313 h 1059043"/>
                <a:gd name="connsiteX357" fmla="*/ 2630646 w 3024845"/>
                <a:gd name="connsiteY357" fmla="*/ 667989 h 1059043"/>
                <a:gd name="connsiteX358" fmla="*/ 2642806 w 3024845"/>
                <a:gd name="connsiteY358" fmla="*/ 667989 h 1059043"/>
                <a:gd name="connsiteX359" fmla="*/ 2642806 w 3024845"/>
                <a:gd name="connsiteY359" fmla="*/ 672313 h 1059043"/>
                <a:gd name="connsiteX360" fmla="*/ 2667126 w 3024845"/>
                <a:gd name="connsiteY360" fmla="*/ 672313 h 1059043"/>
                <a:gd name="connsiteX361" fmla="*/ 2667126 w 3024845"/>
                <a:gd name="connsiteY361" fmla="*/ 659342 h 1059043"/>
                <a:gd name="connsiteX362" fmla="*/ 2695500 w 3024845"/>
                <a:gd name="connsiteY362" fmla="*/ 659342 h 1059043"/>
                <a:gd name="connsiteX363" fmla="*/ 2707660 w 3024845"/>
                <a:gd name="connsiteY363" fmla="*/ 655018 h 1059043"/>
                <a:gd name="connsiteX364" fmla="*/ 2727927 w 3024845"/>
                <a:gd name="connsiteY364" fmla="*/ 659342 h 1059043"/>
                <a:gd name="connsiteX365" fmla="*/ 2727927 w 3024845"/>
                <a:gd name="connsiteY365" fmla="*/ 642048 h 1059043"/>
                <a:gd name="connsiteX366" fmla="*/ 2736034 w 3024845"/>
                <a:gd name="connsiteY366" fmla="*/ 642048 h 1059043"/>
                <a:gd name="connsiteX367" fmla="*/ 2736034 w 3024845"/>
                <a:gd name="connsiteY367" fmla="*/ 629077 h 1059043"/>
                <a:gd name="connsiteX368" fmla="*/ 2792781 w 3024845"/>
                <a:gd name="connsiteY368" fmla="*/ 629077 h 1059043"/>
                <a:gd name="connsiteX369" fmla="*/ 2792781 w 3024845"/>
                <a:gd name="connsiteY369" fmla="*/ 598812 h 1059043"/>
                <a:gd name="connsiteX370" fmla="*/ 2811021 w 3024845"/>
                <a:gd name="connsiteY370" fmla="*/ 598812 h 1059043"/>
                <a:gd name="connsiteX371" fmla="*/ 2811021 w 3024845"/>
                <a:gd name="connsiteY371" fmla="*/ 592327 h 1059043"/>
                <a:gd name="connsiteX372" fmla="*/ 2823181 w 3024845"/>
                <a:gd name="connsiteY372" fmla="*/ 592327 h 1059043"/>
                <a:gd name="connsiteX373" fmla="*/ 2823181 w 3024845"/>
                <a:gd name="connsiteY373" fmla="*/ 598812 h 1059043"/>
                <a:gd name="connsiteX374" fmla="*/ 2839395 w 3024845"/>
                <a:gd name="connsiteY374" fmla="*/ 598812 h 1059043"/>
                <a:gd name="connsiteX375" fmla="*/ 2839395 w 3024845"/>
                <a:gd name="connsiteY375" fmla="*/ 648533 h 1059043"/>
                <a:gd name="connsiteX376" fmla="*/ 2871822 w 3024845"/>
                <a:gd name="connsiteY376" fmla="*/ 648533 h 1059043"/>
                <a:gd name="connsiteX377" fmla="*/ 2871822 w 3024845"/>
                <a:gd name="connsiteY377" fmla="*/ 622592 h 1059043"/>
                <a:gd name="connsiteX378" fmla="*/ 2910329 w 3024845"/>
                <a:gd name="connsiteY378" fmla="*/ 622592 h 1059043"/>
                <a:gd name="connsiteX379" fmla="*/ 2910329 w 3024845"/>
                <a:gd name="connsiteY379" fmla="*/ 592327 h 1059043"/>
                <a:gd name="connsiteX380" fmla="*/ 2958970 w 3024845"/>
                <a:gd name="connsiteY380" fmla="*/ 592327 h 1059043"/>
                <a:gd name="connsiteX381" fmla="*/ 2958970 w 3024845"/>
                <a:gd name="connsiteY381" fmla="*/ 703483 h 1059043"/>
                <a:gd name="connsiteX382" fmla="*/ 2958970 w 3024845"/>
                <a:gd name="connsiteY382" fmla="*/ 717262 h 1059043"/>
                <a:gd name="connsiteX383" fmla="*/ 3024845 w 3024845"/>
                <a:gd name="connsiteY383" fmla="*/ 717262 h 1059043"/>
                <a:gd name="connsiteX384" fmla="*/ 3024845 w 3024845"/>
                <a:gd name="connsiteY384" fmla="*/ 1059043 h 1059043"/>
                <a:gd name="connsiteX385" fmla="*/ 2054 w 3024845"/>
                <a:gd name="connsiteY385" fmla="*/ 1056710 h 1059043"/>
                <a:gd name="connsiteX386" fmla="*/ 0 w 3024845"/>
                <a:gd name="connsiteY386" fmla="*/ 622592 h 1059043"/>
                <a:gd name="connsiteX387" fmla="*/ 20267 w 3024845"/>
                <a:gd name="connsiteY387" fmla="*/ 622592 h 1059043"/>
                <a:gd name="connsiteX388" fmla="*/ 20774 w 3024845"/>
                <a:gd name="connsiteY388" fmla="*/ 621511 h 1059043"/>
                <a:gd name="connsiteX389" fmla="*/ 24320 w 3024845"/>
                <a:gd name="connsiteY389" fmla="*/ 613945 h 1059043"/>
                <a:gd name="connsiteX390" fmla="*/ 26094 w 3024845"/>
                <a:gd name="connsiteY390" fmla="*/ 614215 h 1059043"/>
                <a:gd name="connsiteX391" fmla="*/ 38507 w 3024845"/>
                <a:gd name="connsiteY391" fmla="*/ 616106 h 1059043"/>
                <a:gd name="connsiteX392" fmla="*/ 39014 w 3024845"/>
                <a:gd name="connsiteY392" fmla="*/ 617458 h 1059043"/>
                <a:gd name="connsiteX393" fmla="*/ 42560 w 3024845"/>
                <a:gd name="connsiteY393" fmla="*/ 626915 h 1059043"/>
                <a:gd name="connsiteX394" fmla="*/ 68907 w 3024845"/>
                <a:gd name="connsiteY394" fmla="*/ 629077 h 1059043"/>
                <a:gd name="connsiteX395" fmla="*/ 68907 w 3024845"/>
                <a:gd name="connsiteY395" fmla="*/ 505856 h 1059043"/>
                <a:gd name="connsiteX396" fmla="*/ 70934 w 3024845"/>
                <a:gd name="connsiteY396" fmla="*/ 505856 h 1059043"/>
                <a:gd name="connsiteX397" fmla="*/ 85121 w 3024845"/>
                <a:gd name="connsiteY397" fmla="*/ 505856 h 1059043"/>
                <a:gd name="connsiteX398" fmla="*/ 85121 w 3024845"/>
                <a:gd name="connsiteY398" fmla="*/ 369664 h 1059043"/>
                <a:gd name="connsiteX399" fmla="*/ 86894 w 3024845"/>
                <a:gd name="connsiteY399" fmla="*/ 369664 h 1059043"/>
                <a:gd name="connsiteX400" fmla="*/ 99308 w 3024845"/>
                <a:gd name="connsiteY400" fmla="*/ 369664 h 1059043"/>
                <a:gd name="connsiteX401" fmla="*/ 99308 w 3024845"/>
                <a:gd name="connsiteY401" fmla="*/ 255090 h 1059043"/>
                <a:gd name="connsiteX402" fmla="*/ 103361 w 3024845"/>
                <a:gd name="connsiteY402" fmla="*/ 226986 h 1059043"/>
                <a:gd name="connsiteX403" fmla="*/ 105388 w 3024845"/>
                <a:gd name="connsiteY403" fmla="*/ 226986 h 1059043"/>
                <a:gd name="connsiteX404" fmla="*/ 119575 w 3024845"/>
                <a:gd name="connsiteY40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4240 w 3024845"/>
                <a:gd name="connsiteY310" fmla="*/ 214016 h 1059043"/>
                <a:gd name="connsiteX311" fmla="*/ 2146266 w 3024845"/>
                <a:gd name="connsiteY311" fmla="*/ 131868 h 1059043"/>
                <a:gd name="connsiteX312" fmla="*/ 2144240 w 3024845"/>
                <a:gd name="connsiteY312" fmla="*/ 125383 h 1059043"/>
                <a:gd name="connsiteX313" fmla="*/ 2150320 w 3024845"/>
                <a:gd name="connsiteY313" fmla="*/ 118897 h 1059043"/>
                <a:gd name="connsiteX314" fmla="*/ 2150320 w 3024845"/>
                <a:gd name="connsiteY314" fmla="*/ 60529 h 1059043"/>
                <a:gd name="connsiteX315" fmla="*/ 2152346 w 3024845"/>
                <a:gd name="connsiteY315" fmla="*/ 56206 h 1059043"/>
                <a:gd name="connsiteX316" fmla="*/ 2152346 w 3024845"/>
                <a:gd name="connsiteY316" fmla="*/ 0 h 1059043"/>
                <a:gd name="connsiteX317" fmla="*/ 2162480 w 3024845"/>
                <a:gd name="connsiteY317" fmla="*/ 118897 h 1059043"/>
                <a:gd name="connsiteX318" fmla="*/ 2168560 w 3024845"/>
                <a:gd name="connsiteY318" fmla="*/ 125383 h 1059043"/>
                <a:gd name="connsiteX319" fmla="*/ 2166533 w 3024845"/>
                <a:gd name="connsiteY319" fmla="*/ 131868 h 1059043"/>
                <a:gd name="connsiteX320" fmla="*/ 2180720 w 3024845"/>
                <a:gd name="connsiteY320" fmla="*/ 555577 h 1059043"/>
                <a:gd name="connsiteX321" fmla="*/ 2245574 w 3024845"/>
                <a:gd name="connsiteY321" fmla="*/ 555577 h 1059043"/>
                <a:gd name="connsiteX322" fmla="*/ 2245574 w 3024845"/>
                <a:gd name="connsiteY322" fmla="*/ 631239 h 1059043"/>
                <a:gd name="connsiteX323" fmla="*/ 2253681 w 3024845"/>
                <a:gd name="connsiteY323" fmla="*/ 631239 h 1059043"/>
                <a:gd name="connsiteX324" fmla="*/ 2255708 w 3024845"/>
                <a:gd name="connsiteY324" fmla="*/ 624754 h 1059043"/>
                <a:gd name="connsiteX325" fmla="*/ 2261788 w 3024845"/>
                <a:gd name="connsiteY325" fmla="*/ 624754 h 1059043"/>
                <a:gd name="connsiteX326" fmla="*/ 2263815 w 3024845"/>
                <a:gd name="connsiteY326" fmla="*/ 633401 h 1059043"/>
                <a:gd name="connsiteX327" fmla="*/ 2275975 w 3024845"/>
                <a:gd name="connsiteY327" fmla="*/ 633401 h 1059043"/>
                <a:gd name="connsiteX328" fmla="*/ 2275975 w 3024845"/>
                <a:gd name="connsiteY328" fmla="*/ 626915 h 1059043"/>
                <a:gd name="connsiteX329" fmla="*/ 2298268 w 3024845"/>
                <a:gd name="connsiteY329" fmla="*/ 626915 h 1059043"/>
                <a:gd name="connsiteX330" fmla="*/ 2298268 w 3024845"/>
                <a:gd name="connsiteY330" fmla="*/ 633401 h 1059043"/>
                <a:gd name="connsiteX331" fmla="*/ 2318535 w 3024845"/>
                <a:gd name="connsiteY331" fmla="*/ 633401 h 1059043"/>
                <a:gd name="connsiteX332" fmla="*/ 2318535 w 3024845"/>
                <a:gd name="connsiteY332" fmla="*/ 678798 h 1059043"/>
                <a:gd name="connsiteX333" fmla="*/ 2332722 w 3024845"/>
                <a:gd name="connsiteY333" fmla="*/ 678798 h 1059043"/>
                <a:gd name="connsiteX334" fmla="*/ 2332722 w 3024845"/>
                <a:gd name="connsiteY334" fmla="*/ 665827 h 1059043"/>
                <a:gd name="connsiteX335" fmla="*/ 2348936 w 3024845"/>
                <a:gd name="connsiteY335" fmla="*/ 665827 h 1059043"/>
                <a:gd name="connsiteX336" fmla="*/ 2348936 w 3024845"/>
                <a:gd name="connsiteY336" fmla="*/ 486400 h 1059043"/>
                <a:gd name="connsiteX337" fmla="*/ 2355016 w 3024845"/>
                <a:gd name="connsiteY337" fmla="*/ 479914 h 1059043"/>
                <a:gd name="connsiteX338" fmla="*/ 2427977 w 3024845"/>
                <a:gd name="connsiteY338" fmla="*/ 479914 h 1059043"/>
                <a:gd name="connsiteX339" fmla="*/ 2427977 w 3024845"/>
                <a:gd name="connsiteY339" fmla="*/ 488562 h 1059043"/>
                <a:gd name="connsiteX340" fmla="*/ 2438110 w 3024845"/>
                <a:gd name="connsiteY340" fmla="*/ 488562 h 1059043"/>
                <a:gd name="connsiteX341" fmla="*/ 2438110 w 3024845"/>
                <a:gd name="connsiteY341" fmla="*/ 603136 h 1059043"/>
                <a:gd name="connsiteX342" fmla="*/ 2460404 w 3024845"/>
                <a:gd name="connsiteY342" fmla="*/ 603136 h 1059043"/>
                <a:gd name="connsiteX343" fmla="*/ 2460404 w 3024845"/>
                <a:gd name="connsiteY343" fmla="*/ 536121 h 1059043"/>
                <a:gd name="connsiteX344" fmla="*/ 2486751 w 3024845"/>
                <a:gd name="connsiteY344" fmla="*/ 536121 h 1059043"/>
                <a:gd name="connsiteX345" fmla="*/ 2490804 w 3024845"/>
                <a:gd name="connsiteY345" fmla="*/ 531797 h 1059043"/>
                <a:gd name="connsiteX346" fmla="*/ 2498911 w 3024845"/>
                <a:gd name="connsiteY346" fmla="*/ 531797 h 1059043"/>
                <a:gd name="connsiteX347" fmla="*/ 2502964 w 3024845"/>
                <a:gd name="connsiteY347" fmla="*/ 536121 h 1059043"/>
                <a:gd name="connsiteX348" fmla="*/ 2525258 w 3024845"/>
                <a:gd name="connsiteY348" fmla="*/ 536121 h 1059043"/>
                <a:gd name="connsiteX349" fmla="*/ 2525258 w 3024845"/>
                <a:gd name="connsiteY349" fmla="*/ 419385 h 1059043"/>
                <a:gd name="connsiteX350" fmla="*/ 2582005 w 3024845"/>
                <a:gd name="connsiteY350" fmla="*/ 408576 h 1059043"/>
                <a:gd name="connsiteX351" fmla="*/ 2582005 w 3024845"/>
                <a:gd name="connsiteY351" fmla="*/ 409657 h 1059043"/>
                <a:gd name="connsiteX352" fmla="*/ 2582005 w 3024845"/>
                <a:gd name="connsiteY352" fmla="*/ 417223 h 1059043"/>
                <a:gd name="connsiteX353" fmla="*/ 2608352 w 3024845"/>
                <a:gd name="connsiteY353" fmla="*/ 417223 h 1059043"/>
                <a:gd name="connsiteX354" fmla="*/ 2608352 w 3024845"/>
                <a:gd name="connsiteY354" fmla="*/ 672313 h 1059043"/>
                <a:gd name="connsiteX355" fmla="*/ 2630646 w 3024845"/>
                <a:gd name="connsiteY355" fmla="*/ 672313 h 1059043"/>
                <a:gd name="connsiteX356" fmla="*/ 2630646 w 3024845"/>
                <a:gd name="connsiteY356" fmla="*/ 667989 h 1059043"/>
                <a:gd name="connsiteX357" fmla="*/ 2642806 w 3024845"/>
                <a:gd name="connsiteY357" fmla="*/ 667989 h 1059043"/>
                <a:gd name="connsiteX358" fmla="*/ 2642806 w 3024845"/>
                <a:gd name="connsiteY358" fmla="*/ 672313 h 1059043"/>
                <a:gd name="connsiteX359" fmla="*/ 2667126 w 3024845"/>
                <a:gd name="connsiteY359" fmla="*/ 672313 h 1059043"/>
                <a:gd name="connsiteX360" fmla="*/ 2667126 w 3024845"/>
                <a:gd name="connsiteY360" fmla="*/ 659342 h 1059043"/>
                <a:gd name="connsiteX361" fmla="*/ 2695500 w 3024845"/>
                <a:gd name="connsiteY361" fmla="*/ 659342 h 1059043"/>
                <a:gd name="connsiteX362" fmla="*/ 2707660 w 3024845"/>
                <a:gd name="connsiteY362" fmla="*/ 655018 h 1059043"/>
                <a:gd name="connsiteX363" fmla="*/ 2727927 w 3024845"/>
                <a:gd name="connsiteY363" fmla="*/ 659342 h 1059043"/>
                <a:gd name="connsiteX364" fmla="*/ 2727927 w 3024845"/>
                <a:gd name="connsiteY364" fmla="*/ 642048 h 1059043"/>
                <a:gd name="connsiteX365" fmla="*/ 2736034 w 3024845"/>
                <a:gd name="connsiteY365" fmla="*/ 642048 h 1059043"/>
                <a:gd name="connsiteX366" fmla="*/ 2736034 w 3024845"/>
                <a:gd name="connsiteY366" fmla="*/ 629077 h 1059043"/>
                <a:gd name="connsiteX367" fmla="*/ 2792781 w 3024845"/>
                <a:gd name="connsiteY367" fmla="*/ 629077 h 1059043"/>
                <a:gd name="connsiteX368" fmla="*/ 2792781 w 3024845"/>
                <a:gd name="connsiteY368" fmla="*/ 598812 h 1059043"/>
                <a:gd name="connsiteX369" fmla="*/ 2811021 w 3024845"/>
                <a:gd name="connsiteY369" fmla="*/ 598812 h 1059043"/>
                <a:gd name="connsiteX370" fmla="*/ 2811021 w 3024845"/>
                <a:gd name="connsiteY370" fmla="*/ 592327 h 1059043"/>
                <a:gd name="connsiteX371" fmla="*/ 2823181 w 3024845"/>
                <a:gd name="connsiteY371" fmla="*/ 592327 h 1059043"/>
                <a:gd name="connsiteX372" fmla="*/ 2823181 w 3024845"/>
                <a:gd name="connsiteY372" fmla="*/ 598812 h 1059043"/>
                <a:gd name="connsiteX373" fmla="*/ 2839395 w 3024845"/>
                <a:gd name="connsiteY373" fmla="*/ 598812 h 1059043"/>
                <a:gd name="connsiteX374" fmla="*/ 2839395 w 3024845"/>
                <a:gd name="connsiteY374" fmla="*/ 648533 h 1059043"/>
                <a:gd name="connsiteX375" fmla="*/ 2871822 w 3024845"/>
                <a:gd name="connsiteY375" fmla="*/ 648533 h 1059043"/>
                <a:gd name="connsiteX376" fmla="*/ 2871822 w 3024845"/>
                <a:gd name="connsiteY376" fmla="*/ 622592 h 1059043"/>
                <a:gd name="connsiteX377" fmla="*/ 2910329 w 3024845"/>
                <a:gd name="connsiteY377" fmla="*/ 622592 h 1059043"/>
                <a:gd name="connsiteX378" fmla="*/ 2910329 w 3024845"/>
                <a:gd name="connsiteY378" fmla="*/ 592327 h 1059043"/>
                <a:gd name="connsiteX379" fmla="*/ 2958970 w 3024845"/>
                <a:gd name="connsiteY379" fmla="*/ 592327 h 1059043"/>
                <a:gd name="connsiteX380" fmla="*/ 2958970 w 3024845"/>
                <a:gd name="connsiteY380" fmla="*/ 703483 h 1059043"/>
                <a:gd name="connsiteX381" fmla="*/ 2958970 w 3024845"/>
                <a:gd name="connsiteY381" fmla="*/ 717262 h 1059043"/>
                <a:gd name="connsiteX382" fmla="*/ 3024845 w 3024845"/>
                <a:gd name="connsiteY382" fmla="*/ 717262 h 1059043"/>
                <a:gd name="connsiteX383" fmla="*/ 3024845 w 3024845"/>
                <a:gd name="connsiteY383" fmla="*/ 1059043 h 1059043"/>
                <a:gd name="connsiteX384" fmla="*/ 2054 w 3024845"/>
                <a:gd name="connsiteY384" fmla="*/ 1056710 h 1059043"/>
                <a:gd name="connsiteX385" fmla="*/ 0 w 3024845"/>
                <a:gd name="connsiteY385" fmla="*/ 622592 h 1059043"/>
                <a:gd name="connsiteX386" fmla="*/ 20267 w 3024845"/>
                <a:gd name="connsiteY386" fmla="*/ 622592 h 1059043"/>
                <a:gd name="connsiteX387" fmla="*/ 20774 w 3024845"/>
                <a:gd name="connsiteY387" fmla="*/ 621511 h 1059043"/>
                <a:gd name="connsiteX388" fmla="*/ 24320 w 3024845"/>
                <a:gd name="connsiteY388" fmla="*/ 613945 h 1059043"/>
                <a:gd name="connsiteX389" fmla="*/ 26094 w 3024845"/>
                <a:gd name="connsiteY389" fmla="*/ 614215 h 1059043"/>
                <a:gd name="connsiteX390" fmla="*/ 38507 w 3024845"/>
                <a:gd name="connsiteY390" fmla="*/ 616106 h 1059043"/>
                <a:gd name="connsiteX391" fmla="*/ 39014 w 3024845"/>
                <a:gd name="connsiteY391" fmla="*/ 617458 h 1059043"/>
                <a:gd name="connsiteX392" fmla="*/ 42560 w 3024845"/>
                <a:gd name="connsiteY392" fmla="*/ 626915 h 1059043"/>
                <a:gd name="connsiteX393" fmla="*/ 68907 w 3024845"/>
                <a:gd name="connsiteY393" fmla="*/ 629077 h 1059043"/>
                <a:gd name="connsiteX394" fmla="*/ 68907 w 3024845"/>
                <a:gd name="connsiteY394" fmla="*/ 505856 h 1059043"/>
                <a:gd name="connsiteX395" fmla="*/ 70934 w 3024845"/>
                <a:gd name="connsiteY395" fmla="*/ 505856 h 1059043"/>
                <a:gd name="connsiteX396" fmla="*/ 85121 w 3024845"/>
                <a:gd name="connsiteY396" fmla="*/ 505856 h 1059043"/>
                <a:gd name="connsiteX397" fmla="*/ 85121 w 3024845"/>
                <a:gd name="connsiteY397" fmla="*/ 369664 h 1059043"/>
                <a:gd name="connsiteX398" fmla="*/ 86894 w 3024845"/>
                <a:gd name="connsiteY398" fmla="*/ 369664 h 1059043"/>
                <a:gd name="connsiteX399" fmla="*/ 99308 w 3024845"/>
                <a:gd name="connsiteY399" fmla="*/ 369664 h 1059043"/>
                <a:gd name="connsiteX400" fmla="*/ 99308 w 3024845"/>
                <a:gd name="connsiteY400" fmla="*/ 255090 h 1059043"/>
                <a:gd name="connsiteX401" fmla="*/ 103361 w 3024845"/>
                <a:gd name="connsiteY401" fmla="*/ 226986 h 1059043"/>
                <a:gd name="connsiteX402" fmla="*/ 105388 w 3024845"/>
                <a:gd name="connsiteY402" fmla="*/ 226986 h 1059043"/>
                <a:gd name="connsiteX403" fmla="*/ 119575 w 3024845"/>
                <a:gd name="connsiteY40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66533 w 3024845"/>
                <a:gd name="connsiteY318" fmla="*/ 131868 h 1059043"/>
                <a:gd name="connsiteX319" fmla="*/ 2180720 w 3024845"/>
                <a:gd name="connsiteY319" fmla="*/ 555577 h 1059043"/>
                <a:gd name="connsiteX320" fmla="*/ 2245574 w 3024845"/>
                <a:gd name="connsiteY320" fmla="*/ 555577 h 1059043"/>
                <a:gd name="connsiteX321" fmla="*/ 2245574 w 3024845"/>
                <a:gd name="connsiteY321" fmla="*/ 631239 h 1059043"/>
                <a:gd name="connsiteX322" fmla="*/ 2253681 w 3024845"/>
                <a:gd name="connsiteY322" fmla="*/ 631239 h 1059043"/>
                <a:gd name="connsiteX323" fmla="*/ 2255708 w 3024845"/>
                <a:gd name="connsiteY323" fmla="*/ 624754 h 1059043"/>
                <a:gd name="connsiteX324" fmla="*/ 2261788 w 3024845"/>
                <a:gd name="connsiteY324" fmla="*/ 624754 h 1059043"/>
                <a:gd name="connsiteX325" fmla="*/ 2263815 w 3024845"/>
                <a:gd name="connsiteY325" fmla="*/ 633401 h 1059043"/>
                <a:gd name="connsiteX326" fmla="*/ 2275975 w 3024845"/>
                <a:gd name="connsiteY326" fmla="*/ 633401 h 1059043"/>
                <a:gd name="connsiteX327" fmla="*/ 2275975 w 3024845"/>
                <a:gd name="connsiteY327" fmla="*/ 626915 h 1059043"/>
                <a:gd name="connsiteX328" fmla="*/ 2298268 w 3024845"/>
                <a:gd name="connsiteY328" fmla="*/ 626915 h 1059043"/>
                <a:gd name="connsiteX329" fmla="*/ 2298268 w 3024845"/>
                <a:gd name="connsiteY329" fmla="*/ 633401 h 1059043"/>
                <a:gd name="connsiteX330" fmla="*/ 2318535 w 3024845"/>
                <a:gd name="connsiteY330" fmla="*/ 633401 h 1059043"/>
                <a:gd name="connsiteX331" fmla="*/ 2318535 w 3024845"/>
                <a:gd name="connsiteY331" fmla="*/ 678798 h 1059043"/>
                <a:gd name="connsiteX332" fmla="*/ 2332722 w 3024845"/>
                <a:gd name="connsiteY332" fmla="*/ 678798 h 1059043"/>
                <a:gd name="connsiteX333" fmla="*/ 2332722 w 3024845"/>
                <a:gd name="connsiteY333" fmla="*/ 665827 h 1059043"/>
                <a:gd name="connsiteX334" fmla="*/ 2348936 w 3024845"/>
                <a:gd name="connsiteY334" fmla="*/ 665827 h 1059043"/>
                <a:gd name="connsiteX335" fmla="*/ 2348936 w 3024845"/>
                <a:gd name="connsiteY335" fmla="*/ 486400 h 1059043"/>
                <a:gd name="connsiteX336" fmla="*/ 2355016 w 3024845"/>
                <a:gd name="connsiteY336" fmla="*/ 479914 h 1059043"/>
                <a:gd name="connsiteX337" fmla="*/ 2427977 w 3024845"/>
                <a:gd name="connsiteY337" fmla="*/ 479914 h 1059043"/>
                <a:gd name="connsiteX338" fmla="*/ 2427977 w 3024845"/>
                <a:gd name="connsiteY338" fmla="*/ 488562 h 1059043"/>
                <a:gd name="connsiteX339" fmla="*/ 2438110 w 3024845"/>
                <a:gd name="connsiteY339" fmla="*/ 488562 h 1059043"/>
                <a:gd name="connsiteX340" fmla="*/ 2438110 w 3024845"/>
                <a:gd name="connsiteY340" fmla="*/ 603136 h 1059043"/>
                <a:gd name="connsiteX341" fmla="*/ 2460404 w 3024845"/>
                <a:gd name="connsiteY341" fmla="*/ 603136 h 1059043"/>
                <a:gd name="connsiteX342" fmla="*/ 2460404 w 3024845"/>
                <a:gd name="connsiteY342" fmla="*/ 536121 h 1059043"/>
                <a:gd name="connsiteX343" fmla="*/ 2486751 w 3024845"/>
                <a:gd name="connsiteY343" fmla="*/ 536121 h 1059043"/>
                <a:gd name="connsiteX344" fmla="*/ 2490804 w 3024845"/>
                <a:gd name="connsiteY344" fmla="*/ 531797 h 1059043"/>
                <a:gd name="connsiteX345" fmla="*/ 2498911 w 3024845"/>
                <a:gd name="connsiteY345" fmla="*/ 531797 h 1059043"/>
                <a:gd name="connsiteX346" fmla="*/ 2502964 w 3024845"/>
                <a:gd name="connsiteY346" fmla="*/ 536121 h 1059043"/>
                <a:gd name="connsiteX347" fmla="*/ 2525258 w 3024845"/>
                <a:gd name="connsiteY347" fmla="*/ 536121 h 1059043"/>
                <a:gd name="connsiteX348" fmla="*/ 2525258 w 3024845"/>
                <a:gd name="connsiteY348" fmla="*/ 419385 h 1059043"/>
                <a:gd name="connsiteX349" fmla="*/ 2582005 w 3024845"/>
                <a:gd name="connsiteY349" fmla="*/ 408576 h 1059043"/>
                <a:gd name="connsiteX350" fmla="*/ 2582005 w 3024845"/>
                <a:gd name="connsiteY350" fmla="*/ 409657 h 1059043"/>
                <a:gd name="connsiteX351" fmla="*/ 2582005 w 3024845"/>
                <a:gd name="connsiteY351" fmla="*/ 417223 h 1059043"/>
                <a:gd name="connsiteX352" fmla="*/ 2608352 w 3024845"/>
                <a:gd name="connsiteY352" fmla="*/ 417223 h 1059043"/>
                <a:gd name="connsiteX353" fmla="*/ 2608352 w 3024845"/>
                <a:gd name="connsiteY353" fmla="*/ 672313 h 1059043"/>
                <a:gd name="connsiteX354" fmla="*/ 2630646 w 3024845"/>
                <a:gd name="connsiteY354" fmla="*/ 672313 h 1059043"/>
                <a:gd name="connsiteX355" fmla="*/ 2630646 w 3024845"/>
                <a:gd name="connsiteY355" fmla="*/ 667989 h 1059043"/>
                <a:gd name="connsiteX356" fmla="*/ 2642806 w 3024845"/>
                <a:gd name="connsiteY356" fmla="*/ 667989 h 1059043"/>
                <a:gd name="connsiteX357" fmla="*/ 2642806 w 3024845"/>
                <a:gd name="connsiteY357" fmla="*/ 672313 h 1059043"/>
                <a:gd name="connsiteX358" fmla="*/ 2667126 w 3024845"/>
                <a:gd name="connsiteY358" fmla="*/ 672313 h 1059043"/>
                <a:gd name="connsiteX359" fmla="*/ 2667126 w 3024845"/>
                <a:gd name="connsiteY359" fmla="*/ 659342 h 1059043"/>
                <a:gd name="connsiteX360" fmla="*/ 2695500 w 3024845"/>
                <a:gd name="connsiteY360" fmla="*/ 659342 h 1059043"/>
                <a:gd name="connsiteX361" fmla="*/ 2707660 w 3024845"/>
                <a:gd name="connsiteY361" fmla="*/ 655018 h 1059043"/>
                <a:gd name="connsiteX362" fmla="*/ 2727927 w 3024845"/>
                <a:gd name="connsiteY362" fmla="*/ 659342 h 1059043"/>
                <a:gd name="connsiteX363" fmla="*/ 2727927 w 3024845"/>
                <a:gd name="connsiteY363" fmla="*/ 642048 h 1059043"/>
                <a:gd name="connsiteX364" fmla="*/ 2736034 w 3024845"/>
                <a:gd name="connsiteY364" fmla="*/ 642048 h 1059043"/>
                <a:gd name="connsiteX365" fmla="*/ 2736034 w 3024845"/>
                <a:gd name="connsiteY365" fmla="*/ 629077 h 1059043"/>
                <a:gd name="connsiteX366" fmla="*/ 2792781 w 3024845"/>
                <a:gd name="connsiteY366" fmla="*/ 629077 h 1059043"/>
                <a:gd name="connsiteX367" fmla="*/ 2792781 w 3024845"/>
                <a:gd name="connsiteY367" fmla="*/ 598812 h 1059043"/>
                <a:gd name="connsiteX368" fmla="*/ 2811021 w 3024845"/>
                <a:gd name="connsiteY368" fmla="*/ 598812 h 1059043"/>
                <a:gd name="connsiteX369" fmla="*/ 2811021 w 3024845"/>
                <a:gd name="connsiteY369" fmla="*/ 592327 h 1059043"/>
                <a:gd name="connsiteX370" fmla="*/ 2823181 w 3024845"/>
                <a:gd name="connsiteY370" fmla="*/ 592327 h 1059043"/>
                <a:gd name="connsiteX371" fmla="*/ 2823181 w 3024845"/>
                <a:gd name="connsiteY371" fmla="*/ 598812 h 1059043"/>
                <a:gd name="connsiteX372" fmla="*/ 2839395 w 3024845"/>
                <a:gd name="connsiteY372" fmla="*/ 598812 h 1059043"/>
                <a:gd name="connsiteX373" fmla="*/ 2839395 w 3024845"/>
                <a:gd name="connsiteY373" fmla="*/ 648533 h 1059043"/>
                <a:gd name="connsiteX374" fmla="*/ 2871822 w 3024845"/>
                <a:gd name="connsiteY374" fmla="*/ 648533 h 1059043"/>
                <a:gd name="connsiteX375" fmla="*/ 2871822 w 3024845"/>
                <a:gd name="connsiteY375" fmla="*/ 622592 h 1059043"/>
                <a:gd name="connsiteX376" fmla="*/ 2910329 w 3024845"/>
                <a:gd name="connsiteY376" fmla="*/ 622592 h 1059043"/>
                <a:gd name="connsiteX377" fmla="*/ 2910329 w 3024845"/>
                <a:gd name="connsiteY377" fmla="*/ 592327 h 1059043"/>
                <a:gd name="connsiteX378" fmla="*/ 2958970 w 3024845"/>
                <a:gd name="connsiteY378" fmla="*/ 592327 h 1059043"/>
                <a:gd name="connsiteX379" fmla="*/ 2958970 w 3024845"/>
                <a:gd name="connsiteY379" fmla="*/ 703483 h 1059043"/>
                <a:gd name="connsiteX380" fmla="*/ 2958970 w 3024845"/>
                <a:gd name="connsiteY380" fmla="*/ 717262 h 1059043"/>
                <a:gd name="connsiteX381" fmla="*/ 3024845 w 3024845"/>
                <a:gd name="connsiteY381" fmla="*/ 717262 h 1059043"/>
                <a:gd name="connsiteX382" fmla="*/ 3024845 w 3024845"/>
                <a:gd name="connsiteY382" fmla="*/ 1059043 h 1059043"/>
                <a:gd name="connsiteX383" fmla="*/ 2054 w 3024845"/>
                <a:gd name="connsiteY383" fmla="*/ 1056710 h 1059043"/>
                <a:gd name="connsiteX384" fmla="*/ 0 w 3024845"/>
                <a:gd name="connsiteY384" fmla="*/ 622592 h 1059043"/>
                <a:gd name="connsiteX385" fmla="*/ 20267 w 3024845"/>
                <a:gd name="connsiteY385" fmla="*/ 622592 h 1059043"/>
                <a:gd name="connsiteX386" fmla="*/ 20774 w 3024845"/>
                <a:gd name="connsiteY386" fmla="*/ 621511 h 1059043"/>
                <a:gd name="connsiteX387" fmla="*/ 24320 w 3024845"/>
                <a:gd name="connsiteY387" fmla="*/ 613945 h 1059043"/>
                <a:gd name="connsiteX388" fmla="*/ 26094 w 3024845"/>
                <a:gd name="connsiteY388" fmla="*/ 614215 h 1059043"/>
                <a:gd name="connsiteX389" fmla="*/ 38507 w 3024845"/>
                <a:gd name="connsiteY389" fmla="*/ 616106 h 1059043"/>
                <a:gd name="connsiteX390" fmla="*/ 39014 w 3024845"/>
                <a:gd name="connsiteY390" fmla="*/ 617458 h 1059043"/>
                <a:gd name="connsiteX391" fmla="*/ 42560 w 3024845"/>
                <a:gd name="connsiteY391" fmla="*/ 626915 h 1059043"/>
                <a:gd name="connsiteX392" fmla="*/ 68907 w 3024845"/>
                <a:gd name="connsiteY392" fmla="*/ 629077 h 1059043"/>
                <a:gd name="connsiteX393" fmla="*/ 68907 w 3024845"/>
                <a:gd name="connsiteY393" fmla="*/ 505856 h 1059043"/>
                <a:gd name="connsiteX394" fmla="*/ 70934 w 3024845"/>
                <a:gd name="connsiteY394" fmla="*/ 505856 h 1059043"/>
                <a:gd name="connsiteX395" fmla="*/ 85121 w 3024845"/>
                <a:gd name="connsiteY395" fmla="*/ 505856 h 1059043"/>
                <a:gd name="connsiteX396" fmla="*/ 85121 w 3024845"/>
                <a:gd name="connsiteY396" fmla="*/ 369664 h 1059043"/>
                <a:gd name="connsiteX397" fmla="*/ 86894 w 3024845"/>
                <a:gd name="connsiteY397" fmla="*/ 369664 h 1059043"/>
                <a:gd name="connsiteX398" fmla="*/ 99308 w 3024845"/>
                <a:gd name="connsiteY398" fmla="*/ 369664 h 1059043"/>
                <a:gd name="connsiteX399" fmla="*/ 99308 w 3024845"/>
                <a:gd name="connsiteY399" fmla="*/ 255090 h 1059043"/>
                <a:gd name="connsiteX400" fmla="*/ 103361 w 3024845"/>
                <a:gd name="connsiteY400" fmla="*/ 226986 h 1059043"/>
                <a:gd name="connsiteX401" fmla="*/ 105388 w 3024845"/>
                <a:gd name="connsiteY401" fmla="*/ 226986 h 1059043"/>
                <a:gd name="connsiteX402" fmla="*/ 119575 w 3024845"/>
                <a:gd name="connsiteY40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80720 w 3024845"/>
                <a:gd name="connsiteY318" fmla="*/ 555577 h 1059043"/>
                <a:gd name="connsiteX319" fmla="*/ 2245574 w 3024845"/>
                <a:gd name="connsiteY319" fmla="*/ 555577 h 1059043"/>
                <a:gd name="connsiteX320" fmla="*/ 2245574 w 3024845"/>
                <a:gd name="connsiteY320" fmla="*/ 631239 h 1059043"/>
                <a:gd name="connsiteX321" fmla="*/ 2253681 w 3024845"/>
                <a:gd name="connsiteY321" fmla="*/ 631239 h 1059043"/>
                <a:gd name="connsiteX322" fmla="*/ 2255708 w 3024845"/>
                <a:gd name="connsiteY322" fmla="*/ 624754 h 1059043"/>
                <a:gd name="connsiteX323" fmla="*/ 2261788 w 3024845"/>
                <a:gd name="connsiteY323" fmla="*/ 624754 h 1059043"/>
                <a:gd name="connsiteX324" fmla="*/ 2263815 w 3024845"/>
                <a:gd name="connsiteY324" fmla="*/ 633401 h 1059043"/>
                <a:gd name="connsiteX325" fmla="*/ 2275975 w 3024845"/>
                <a:gd name="connsiteY325" fmla="*/ 633401 h 1059043"/>
                <a:gd name="connsiteX326" fmla="*/ 2275975 w 3024845"/>
                <a:gd name="connsiteY326" fmla="*/ 626915 h 1059043"/>
                <a:gd name="connsiteX327" fmla="*/ 2298268 w 3024845"/>
                <a:gd name="connsiteY327" fmla="*/ 626915 h 1059043"/>
                <a:gd name="connsiteX328" fmla="*/ 2298268 w 3024845"/>
                <a:gd name="connsiteY328" fmla="*/ 633401 h 1059043"/>
                <a:gd name="connsiteX329" fmla="*/ 2318535 w 3024845"/>
                <a:gd name="connsiteY329" fmla="*/ 633401 h 1059043"/>
                <a:gd name="connsiteX330" fmla="*/ 2318535 w 3024845"/>
                <a:gd name="connsiteY330" fmla="*/ 678798 h 1059043"/>
                <a:gd name="connsiteX331" fmla="*/ 2332722 w 3024845"/>
                <a:gd name="connsiteY331" fmla="*/ 678798 h 1059043"/>
                <a:gd name="connsiteX332" fmla="*/ 2332722 w 3024845"/>
                <a:gd name="connsiteY332" fmla="*/ 665827 h 1059043"/>
                <a:gd name="connsiteX333" fmla="*/ 2348936 w 3024845"/>
                <a:gd name="connsiteY333" fmla="*/ 665827 h 1059043"/>
                <a:gd name="connsiteX334" fmla="*/ 2348936 w 3024845"/>
                <a:gd name="connsiteY334" fmla="*/ 486400 h 1059043"/>
                <a:gd name="connsiteX335" fmla="*/ 2355016 w 3024845"/>
                <a:gd name="connsiteY335" fmla="*/ 479914 h 1059043"/>
                <a:gd name="connsiteX336" fmla="*/ 2427977 w 3024845"/>
                <a:gd name="connsiteY336" fmla="*/ 479914 h 1059043"/>
                <a:gd name="connsiteX337" fmla="*/ 2427977 w 3024845"/>
                <a:gd name="connsiteY337" fmla="*/ 488562 h 1059043"/>
                <a:gd name="connsiteX338" fmla="*/ 2438110 w 3024845"/>
                <a:gd name="connsiteY338" fmla="*/ 488562 h 1059043"/>
                <a:gd name="connsiteX339" fmla="*/ 2438110 w 3024845"/>
                <a:gd name="connsiteY339" fmla="*/ 603136 h 1059043"/>
                <a:gd name="connsiteX340" fmla="*/ 2460404 w 3024845"/>
                <a:gd name="connsiteY340" fmla="*/ 603136 h 1059043"/>
                <a:gd name="connsiteX341" fmla="*/ 2460404 w 3024845"/>
                <a:gd name="connsiteY341" fmla="*/ 536121 h 1059043"/>
                <a:gd name="connsiteX342" fmla="*/ 2486751 w 3024845"/>
                <a:gd name="connsiteY342" fmla="*/ 536121 h 1059043"/>
                <a:gd name="connsiteX343" fmla="*/ 2490804 w 3024845"/>
                <a:gd name="connsiteY343" fmla="*/ 531797 h 1059043"/>
                <a:gd name="connsiteX344" fmla="*/ 2498911 w 3024845"/>
                <a:gd name="connsiteY344" fmla="*/ 531797 h 1059043"/>
                <a:gd name="connsiteX345" fmla="*/ 2502964 w 3024845"/>
                <a:gd name="connsiteY345" fmla="*/ 536121 h 1059043"/>
                <a:gd name="connsiteX346" fmla="*/ 2525258 w 3024845"/>
                <a:gd name="connsiteY346" fmla="*/ 536121 h 1059043"/>
                <a:gd name="connsiteX347" fmla="*/ 2525258 w 3024845"/>
                <a:gd name="connsiteY347" fmla="*/ 419385 h 1059043"/>
                <a:gd name="connsiteX348" fmla="*/ 2582005 w 3024845"/>
                <a:gd name="connsiteY348" fmla="*/ 408576 h 1059043"/>
                <a:gd name="connsiteX349" fmla="*/ 2582005 w 3024845"/>
                <a:gd name="connsiteY349" fmla="*/ 409657 h 1059043"/>
                <a:gd name="connsiteX350" fmla="*/ 2582005 w 3024845"/>
                <a:gd name="connsiteY350" fmla="*/ 417223 h 1059043"/>
                <a:gd name="connsiteX351" fmla="*/ 2608352 w 3024845"/>
                <a:gd name="connsiteY351" fmla="*/ 417223 h 1059043"/>
                <a:gd name="connsiteX352" fmla="*/ 2608352 w 3024845"/>
                <a:gd name="connsiteY352" fmla="*/ 672313 h 1059043"/>
                <a:gd name="connsiteX353" fmla="*/ 2630646 w 3024845"/>
                <a:gd name="connsiteY353" fmla="*/ 672313 h 1059043"/>
                <a:gd name="connsiteX354" fmla="*/ 2630646 w 3024845"/>
                <a:gd name="connsiteY354" fmla="*/ 667989 h 1059043"/>
                <a:gd name="connsiteX355" fmla="*/ 2642806 w 3024845"/>
                <a:gd name="connsiteY355" fmla="*/ 667989 h 1059043"/>
                <a:gd name="connsiteX356" fmla="*/ 2642806 w 3024845"/>
                <a:gd name="connsiteY356" fmla="*/ 672313 h 1059043"/>
                <a:gd name="connsiteX357" fmla="*/ 2667126 w 3024845"/>
                <a:gd name="connsiteY357" fmla="*/ 672313 h 1059043"/>
                <a:gd name="connsiteX358" fmla="*/ 2667126 w 3024845"/>
                <a:gd name="connsiteY358" fmla="*/ 659342 h 1059043"/>
                <a:gd name="connsiteX359" fmla="*/ 2695500 w 3024845"/>
                <a:gd name="connsiteY359" fmla="*/ 659342 h 1059043"/>
                <a:gd name="connsiteX360" fmla="*/ 2707660 w 3024845"/>
                <a:gd name="connsiteY360" fmla="*/ 655018 h 1059043"/>
                <a:gd name="connsiteX361" fmla="*/ 2727927 w 3024845"/>
                <a:gd name="connsiteY361" fmla="*/ 659342 h 1059043"/>
                <a:gd name="connsiteX362" fmla="*/ 2727927 w 3024845"/>
                <a:gd name="connsiteY362" fmla="*/ 642048 h 1059043"/>
                <a:gd name="connsiteX363" fmla="*/ 2736034 w 3024845"/>
                <a:gd name="connsiteY363" fmla="*/ 642048 h 1059043"/>
                <a:gd name="connsiteX364" fmla="*/ 2736034 w 3024845"/>
                <a:gd name="connsiteY364" fmla="*/ 629077 h 1059043"/>
                <a:gd name="connsiteX365" fmla="*/ 2792781 w 3024845"/>
                <a:gd name="connsiteY365" fmla="*/ 629077 h 1059043"/>
                <a:gd name="connsiteX366" fmla="*/ 2792781 w 3024845"/>
                <a:gd name="connsiteY366" fmla="*/ 598812 h 1059043"/>
                <a:gd name="connsiteX367" fmla="*/ 2811021 w 3024845"/>
                <a:gd name="connsiteY367" fmla="*/ 598812 h 1059043"/>
                <a:gd name="connsiteX368" fmla="*/ 2811021 w 3024845"/>
                <a:gd name="connsiteY368" fmla="*/ 592327 h 1059043"/>
                <a:gd name="connsiteX369" fmla="*/ 2823181 w 3024845"/>
                <a:gd name="connsiteY369" fmla="*/ 592327 h 1059043"/>
                <a:gd name="connsiteX370" fmla="*/ 2823181 w 3024845"/>
                <a:gd name="connsiteY370" fmla="*/ 598812 h 1059043"/>
                <a:gd name="connsiteX371" fmla="*/ 2839395 w 3024845"/>
                <a:gd name="connsiteY371" fmla="*/ 598812 h 1059043"/>
                <a:gd name="connsiteX372" fmla="*/ 2839395 w 3024845"/>
                <a:gd name="connsiteY372" fmla="*/ 648533 h 1059043"/>
                <a:gd name="connsiteX373" fmla="*/ 2871822 w 3024845"/>
                <a:gd name="connsiteY373" fmla="*/ 648533 h 1059043"/>
                <a:gd name="connsiteX374" fmla="*/ 2871822 w 3024845"/>
                <a:gd name="connsiteY374" fmla="*/ 622592 h 1059043"/>
                <a:gd name="connsiteX375" fmla="*/ 2910329 w 3024845"/>
                <a:gd name="connsiteY375" fmla="*/ 622592 h 1059043"/>
                <a:gd name="connsiteX376" fmla="*/ 2910329 w 3024845"/>
                <a:gd name="connsiteY376" fmla="*/ 592327 h 1059043"/>
                <a:gd name="connsiteX377" fmla="*/ 2958970 w 3024845"/>
                <a:gd name="connsiteY377" fmla="*/ 592327 h 1059043"/>
                <a:gd name="connsiteX378" fmla="*/ 2958970 w 3024845"/>
                <a:gd name="connsiteY378" fmla="*/ 703483 h 1059043"/>
                <a:gd name="connsiteX379" fmla="*/ 2958970 w 3024845"/>
                <a:gd name="connsiteY379" fmla="*/ 717262 h 1059043"/>
                <a:gd name="connsiteX380" fmla="*/ 3024845 w 3024845"/>
                <a:gd name="connsiteY380" fmla="*/ 717262 h 1059043"/>
                <a:gd name="connsiteX381" fmla="*/ 3024845 w 3024845"/>
                <a:gd name="connsiteY381" fmla="*/ 1059043 h 1059043"/>
                <a:gd name="connsiteX382" fmla="*/ 2054 w 3024845"/>
                <a:gd name="connsiteY382" fmla="*/ 1056710 h 1059043"/>
                <a:gd name="connsiteX383" fmla="*/ 0 w 3024845"/>
                <a:gd name="connsiteY383" fmla="*/ 622592 h 1059043"/>
                <a:gd name="connsiteX384" fmla="*/ 20267 w 3024845"/>
                <a:gd name="connsiteY384" fmla="*/ 622592 h 1059043"/>
                <a:gd name="connsiteX385" fmla="*/ 20774 w 3024845"/>
                <a:gd name="connsiteY385" fmla="*/ 621511 h 1059043"/>
                <a:gd name="connsiteX386" fmla="*/ 24320 w 3024845"/>
                <a:gd name="connsiteY386" fmla="*/ 613945 h 1059043"/>
                <a:gd name="connsiteX387" fmla="*/ 26094 w 3024845"/>
                <a:gd name="connsiteY387" fmla="*/ 614215 h 1059043"/>
                <a:gd name="connsiteX388" fmla="*/ 38507 w 3024845"/>
                <a:gd name="connsiteY388" fmla="*/ 616106 h 1059043"/>
                <a:gd name="connsiteX389" fmla="*/ 39014 w 3024845"/>
                <a:gd name="connsiteY389" fmla="*/ 617458 h 1059043"/>
                <a:gd name="connsiteX390" fmla="*/ 42560 w 3024845"/>
                <a:gd name="connsiteY390" fmla="*/ 626915 h 1059043"/>
                <a:gd name="connsiteX391" fmla="*/ 68907 w 3024845"/>
                <a:gd name="connsiteY391" fmla="*/ 629077 h 1059043"/>
                <a:gd name="connsiteX392" fmla="*/ 68907 w 3024845"/>
                <a:gd name="connsiteY392" fmla="*/ 505856 h 1059043"/>
                <a:gd name="connsiteX393" fmla="*/ 70934 w 3024845"/>
                <a:gd name="connsiteY393" fmla="*/ 505856 h 1059043"/>
                <a:gd name="connsiteX394" fmla="*/ 85121 w 3024845"/>
                <a:gd name="connsiteY394" fmla="*/ 505856 h 1059043"/>
                <a:gd name="connsiteX395" fmla="*/ 85121 w 3024845"/>
                <a:gd name="connsiteY395" fmla="*/ 369664 h 1059043"/>
                <a:gd name="connsiteX396" fmla="*/ 86894 w 3024845"/>
                <a:gd name="connsiteY396" fmla="*/ 369664 h 1059043"/>
                <a:gd name="connsiteX397" fmla="*/ 99308 w 3024845"/>
                <a:gd name="connsiteY397" fmla="*/ 369664 h 1059043"/>
                <a:gd name="connsiteX398" fmla="*/ 99308 w 3024845"/>
                <a:gd name="connsiteY398" fmla="*/ 255090 h 1059043"/>
                <a:gd name="connsiteX399" fmla="*/ 103361 w 3024845"/>
                <a:gd name="connsiteY399" fmla="*/ 226986 h 1059043"/>
                <a:gd name="connsiteX400" fmla="*/ 105388 w 3024845"/>
                <a:gd name="connsiteY400" fmla="*/ 226986 h 1059043"/>
                <a:gd name="connsiteX401" fmla="*/ 119575 w 3024845"/>
                <a:gd name="connsiteY40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8560 w 3024845"/>
                <a:gd name="connsiteY316" fmla="*/ 125383 h 1059043"/>
                <a:gd name="connsiteX317" fmla="*/ 2180720 w 3024845"/>
                <a:gd name="connsiteY317" fmla="*/ 555577 h 1059043"/>
                <a:gd name="connsiteX318" fmla="*/ 2245574 w 3024845"/>
                <a:gd name="connsiteY318" fmla="*/ 555577 h 1059043"/>
                <a:gd name="connsiteX319" fmla="*/ 2245574 w 3024845"/>
                <a:gd name="connsiteY319" fmla="*/ 631239 h 1059043"/>
                <a:gd name="connsiteX320" fmla="*/ 2253681 w 3024845"/>
                <a:gd name="connsiteY320" fmla="*/ 631239 h 1059043"/>
                <a:gd name="connsiteX321" fmla="*/ 2255708 w 3024845"/>
                <a:gd name="connsiteY321" fmla="*/ 624754 h 1059043"/>
                <a:gd name="connsiteX322" fmla="*/ 2261788 w 3024845"/>
                <a:gd name="connsiteY322" fmla="*/ 624754 h 1059043"/>
                <a:gd name="connsiteX323" fmla="*/ 2263815 w 3024845"/>
                <a:gd name="connsiteY323" fmla="*/ 633401 h 1059043"/>
                <a:gd name="connsiteX324" fmla="*/ 2275975 w 3024845"/>
                <a:gd name="connsiteY324" fmla="*/ 633401 h 1059043"/>
                <a:gd name="connsiteX325" fmla="*/ 2275975 w 3024845"/>
                <a:gd name="connsiteY325" fmla="*/ 626915 h 1059043"/>
                <a:gd name="connsiteX326" fmla="*/ 2298268 w 3024845"/>
                <a:gd name="connsiteY326" fmla="*/ 626915 h 1059043"/>
                <a:gd name="connsiteX327" fmla="*/ 2298268 w 3024845"/>
                <a:gd name="connsiteY327" fmla="*/ 633401 h 1059043"/>
                <a:gd name="connsiteX328" fmla="*/ 2318535 w 3024845"/>
                <a:gd name="connsiteY328" fmla="*/ 633401 h 1059043"/>
                <a:gd name="connsiteX329" fmla="*/ 2318535 w 3024845"/>
                <a:gd name="connsiteY329" fmla="*/ 678798 h 1059043"/>
                <a:gd name="connsiteX330" fmla="*/ 2332722 w 3024845"/>
                <a:gd name="connsiteY330" fmla="*/ 678798 h 1059043"/>
                <a:gd name="connsiteX331" fmla="*/ 2332722 w 3024845"/>
                <a:gd name="connsiteY331" fmla="*/ 665827 h 1059043"/>
                <a:gd name="connsiteX332" fmla="*/ 2348936 w 3024845"/>
                <a:gd name="connsiteY332" fmla="*/ 665827 h 1059043"/>
                <a:gd name="connsiteX333" fmla="*/ 2348936 w 3024845"/>
                <a:gd name="connsiteY333" fmla="*/ 486400 h 1059043"/>
                <a:gd name="connsiteX334" fmla="*/ 2355016 w 3024845"/>
                <a:gd name="connsiteY334" fmla="*/ 479914 h 1059043"/>
                <a:gd name="connsiteX335" fmla="*/ 2427977 w 3024845"/>
                <a:gd name="connsiteY335" fmla="*/ 479914 h 1059043"/>
                <a:gd name="connsiteX336" fmla="*/ 2427977 w 3024845"/>
                <a:gd name="connsiteY336" fmla="*/ 488562 h 1059043"/>
                <a:gd name="connsiteX337" fmla="*/ 2438110 w 3024845"/>
                <a:gd name="connsiteY337" fmla="*/ 488562 h 1059043"/>
                <a:gd name="connsiteX338" fmla="*/ 2438110 w 3024845"/>
                <a:gd name="connsiteY338" fmla="*/ 603136 h 1059043"/>
                <a:gd name="connsiteX339" fmla="*/ 2460404 w 3024845"/>
                <a:gd name="connsiteY339" fmla="*/ 603136 h 1059043"/>
                <a:gd name="connsiteX340" fmla="*/ 2460404 w 3024845"/>
                <a:gd name="connsiteY340" fmla="*/ 536121 h 1059043"/>
                <a:gd name="connsiteX341" fmla="*/ 2486751 w 3024845"/>
                <a:gd name="connsiteY341" fmla="*/ 536121 h 1059043"/>
                <a:gd name="connsiteX342" fmla="*/ 2490804 w 3024845"/>
                <a:gd name="connsiteY342" fmla="*/ 531797 h 1059043"/>
                <a:gd name="connsiteX343" fmla="*/ 2498911 w 3024845"/>
                <a:gd name="connsiteY343" fmla="*/ 531797 h 1059043"/>
                <a:gd name="connsiteX344" fmla="*/ 2502964 w 3024845"/>
                <a:gd name="connsiteY344" fmla="*/ 536121 h 1059043"/>
                <a:gd name="connsiteX345" fmla="*/ 2525258 w 3024845"/>
                <a:gd name="connsiteY345" fmla="*/ 536121 h 1059043"/>
                <a:gd name="connsiteX346" fmla="*/ 2525258 w 3024845"/>
                <a:gd name="connsiteY346" fmla="*/ 419385 h 1059043"/>
                <a:gd name="connsiteX347" fmla="*/ 2582005 w 3024845"/>
                <a:gd name="connsiteY347" fmla="*/ 408576 h 1059043"/>
                <a:gd name="connsiteX348" fmla="*/ 2582005 w 3024845"/>
                <a:gd name="connsiteY348" fmla="*/ 409657 h 1059043"/>
                <a:gd name="connsiteX349" fmla="*/ 2582005 w 3024845"/>
                <a:gd name="connsiteY349" fmla="*/ 417223 h 1059043"/>
                <a:gd name="connsiteX350" fmla="*/ 2608352 w 3024845"/>
                <a:gd name="connsiteY350" fmla="*/ 417223 h 1059043"/>
                <a:gd name="connsiteX351" fmla="*/ 2608352 w 3024845"/>
                <a:gd name="connsiteY351" fmla="*/ 672313 h 1059043"/>
                <a:gd name="connsiteX352" fmla="*/ 2630646 w 3024845"/>
                <a:gd name="connsiteY352" fmla="*/ 672313 h 1059043"/>
                <a:gd name="connsiteX353" fmla="*/ 2630646 w 3024845"/>
                <a:gd name="connsiteY353" fmla="*/ 667989 h 1059043"/>
                <a:gd name="connsiteX354" fmla="*/ 2642806 w 3024845"/>
                <a:gd name="connsiteY354" fmla="*/ 667989 h 1059043"/>
                <a:gd name="connsiteX355" fmla="*/ 2642806 w 3024845"/>
                <a:gd name="connsiteY355" fmla="*/ 672313 h 1059043"/>
                <a:gd name="connsiteX356" fmla="*/ 2667126 w 3024845"/>
                <a:gd name="connsiteY356" fmla="*/ 672313 h 1059043"/>
                <a:gd name="connsiteX357" fmla="*/ 2667126 w 3024845"/>
                <a:gd name="connsiteY357" fmla="*/ 659342 h 1059043"/>
                <a:gd name="connsiteX358" fmla="*/ 2695500 w 3024845"/>
                <a:gd name="connsiteY358" fmla="*/ 659342 h 1059043"/>
                <a:gd name="connsiteX359" fmla="*/ 2707660 w 3024845"/>
                <a:gd name="connsiteY359" fmla="*/ 655018 h 1059043"/>
                <a:gd name="connsiteX360" fmla="*/ 2727927 w 3024845"/>
                <a:gd name="connsiteY360" fmla="*/ 659342 h 1059043"/>
                <a:gd name="connsiteX361" fmla="*/ 2727927 w 3024845"/>
                <a:gd name="connsiteY361" fmla="*/ 642048 h 1059043"/>
                <a:gd name="connsiteX362" fmla="*/ 2736034 w 3024845"/>
                <a:gd name="connsiteY362" fmla="*/ 642048 h 1059043"/>
                <a:gd name="connsiteX363" fmla="*/ 2736034 w 3024845"/>
                <a:gd name="connsiteY363" fmla="*/ 629077 h 1059043"/>
                <a:gd name="connsiteX364" fmla="*/ 2792781 w 3024845"/>
                <a:gd name="connsiteY364" fmla="*/ 629077 h 1059043"/>
                <a:gd name="connsiteX365" fmla="*/ 2792781 w 3024845"/>
                <a:gd name="connsiteY365" fmla="*/ 598812 h 1059043"/>
                <a:gd name="connsiteX366" fmla="*/ 2811021 w 3024845"/>
                <a:gd name="connsiteY366" fmla="*/ 598812 h 1059043"/>
                <a:gd name="connsiteX367" fmla="*/ 2811021 w 3024845"/>
                <a:gd name="connsiteY367" fmla="*/ 592327 h 1059043"/>
                <a:gd name="connsiteX368" fmla="*/ 2823181 w 3024845"/>
                <a:gd name="connsiteY368" fmla="*/ 592327 h 1059043"/>
                <a:gd name="connsiteX369" fmla="*/ 2823181 w 3024845"/>
                <a:gd name="connsiteY369" fmla="*/ 598812 h 1059043"/>
                <a:gd name="connsiteX370" fmla="*/ 2839395 w 3024845"/>
                <a:gd name="connsiteY370" fmla="*/ 598812 h 1059043"/>
                <a:gd name="connsiteX371" fmla="*/ 2839395 w 3024845"/>
                <a:gd name="connsiteY371" fmla="*/ 648533 h 1059043"/>
                <a:gd name="connsiteX372" fmla="*/ 2871822 w 3024845"/>
                <a:gd name="connsiteY372" fmla="*/ 648533 h 1059043"/>
                <a:gd name="connsiteX373" fmla="*/ 2871822 w 3024845"/>
                <a:gd name="connsiteY373" fmla="*/ 622592 h 1059043"/>
                <a:gd name="connsiteX374" fmla="*/ 2910329 w 3024845"/>
                <a:gd name="connsiteY374" fmla="*/ 622592 h 1059043"/>
                <a:gd name="connsiteX375" fmla="*/ 2910329 w 3024845"/>
                <a:gd name="connsiteY375" fmla="*/ 592327 h 1059043"/>
                <a:gd name="connsiteX376" fmla="*/ 2958970 w 3024845"/>
                <a:gd name="connsiteY376" fmla="*/ 592327 h 1059043"/>
                <a:gd name="connsiteX377" fmla="*/ 2958970 w 3024845"/>
                <a:gd name="connsiteY377" fmla="*/ 703483 h 1059043"/>
                <a:gd name="connsiteX378" fmla="*/ 2958970 w 3024845"/>
                <a:gd name="connsiteY378" fmla="*/ 717262 h 1059043"/>
                <a:gd name="connsiteX379" fmla="*/ 3024845 w 3024845"/>
                <a:gd name="connsiteY379" fmla="*/ 717262 h 1059043"/>
                <a:gd name="connsiteX380" fmla="*/ 3024845 w 3024845"/>
                <a:gd name="connsiteY380" fmla="*/ 1059043 h 1059043"/>
                <a:gd name="connsiteX381" fmla="*/ 2054 w 3024845"/>
                <a:gd name="connsiteY381" fmla="*/ 1056710 h 1059043"/>
                <a:gd name="connsiteX382" fmla="*/ 0 w 3024845"/>
                <a:gd name="connsiteY382" fmla="*/ 622592 h 1059043"/>
                <a:gd name="connsiteX383" fmla="*/ 20267 w 3024845"/>
                <a:gd name="connsiteY383" fmla="*/ 622592 h 1059043"/>
                <a:gd name="connsiteX384" fmla="*/ 20774 w 3024845"/>
                <a:gd name="connsiteY384" fmla="*/ 621511 h 1059043"/>
                <a:gd name="connsiteX385" fmla="*/ 24320 w 3024845"/>
                <a:gd name="connsiteY385" fmla="*/ 613945 h 1059043"/>
                <a:gd name="connsiteX386" fmla="*/ 26094 w 3024845"/>
                <a:gd name="connsiteY386" fmla="*/ 614215 h 1059043"/>
                <a:gd name="connsiteX387" fmla="*/ 38507 w 3024845"/>
                <a:gd name="connsiteY387" fmla="*/ 616106 h 1059043"/>
                <a:gd name="connsiteX388" fmla="*/ 39014 w 3024845"/>
                <a:gd name="connsiteY388" fmla="*/ 617458 h 1059043"/>
                <a:gd name="connsiteX389" fmla="*/ 42560 w 3024845"/>
                <a:gd name="connsiteY389" fmla="*/ 626915 h 1059043"/>
                <a:gd name="connsiteX390" fmla="*/ 68907 w 3024845"/>
                <a:gd name="connsiteY390" fmla="*/ 629077 h 1059043"/>
                <a:gd name="connsiteX391" fmla="*/ 68907 w 3024845"/>
                <a:gd name="connsiteY391" fmla="*/ 505856 h 1059043"/>
                <a:gd name="connsiteX392" fmla="*/ 70934 w 3024845"/>
                <a:gd name="connsiteY392" fmla="*/ 505856 h 1059043"/>
                <a:gd name="connsiteX393" fmla="*/ 85121 w 3024845"/>
                <a:gd name="connsiteY393" fmla="*/ 505856 h 1059043"/>
                <a:gd name="connsiteX394" fmla="*/ 85121 w 3024845"/>
                <a:gd name="connsiteY394" fmla="*/ 369664 h 1059043"/>
                <a:gd name="connsiteX395" fmla="*/ 86894 w 3024845"/>
                <a:gd name="connsiteY395" fmla="*/ 369664 h 1059043"/>
                <a:gd name="connsiteX396" fmla="*/ 99308 w 3024845"/>
                <a:gd name="connsiteY396" fmla="*/ 369664 h 1059043"/>
                <a:gd name="connsiteX397" fmla="*/ 99308 w 3024845"/>
                <a:gd name="connsiteY397" fmla="*/ 255090 h 1059043"/>
                <a:gd name="connsiteX398" fmla="*/ 103361 w 3024845"/>
                <a:gd name="connsiteY398" fmla="*/ 226986 h 1059043"/>
                <a:gd name="connsiteX399" fmla="*/ 105388 w 3024845"/>
                <a:gd name="connsiteY399" fmla="*/ 226986 h 1059043"/>
                <a:gd name="connsiteX400" fmla="*/ 119575 w 3024845"/>
                <a:gd name="connsiteY40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80720 w 3024845"/>
                <a:gd name="connsiteY316" fmla="*/ 555577 h 1059043"/>
                <a:gd name="connsiteX317" fmla="*/ 2245574 w 3024845"/>
                <a:gd name="connsiteY317" fmla="*/ 555577 h 1059043"/>
                <a:gd name="connsiteX318" fmla="*/ 2245574 w 3024845"/>
                <a:gd name="connsiteY318" fmla="*/ 631239 h 1059043"/>
                <a:gd name="connsiteX319" fmla="*/ 2253681 w 3024845"/>
                <a:gd name="connsiteY319" fmla="*/ 631239 h 1059043"/>
                <a:gd name="connsiteX320" fmla="*/ 2255708 w 3024845"/>
                <a:gd name="connsiteY320" fmla="*/ 624754 h 1059043"/>
                <a:gd name="connsiteX321" fmla="*/ 2261788 w 3024845"/>
                <a:gd name="connsiteY321" fmla="*/ 624754 h 1059043"/>
                <a:gd name="connsiteX322" fmla="*/ 2263815 w 3024845"/>
                <a:gd name="connsiteY322" fmla="*/ 633401 h 1059043"/>
                <a:gd name="connsiteX323" fmla="*/ 2275975 w 3024845"/>
                <a:gd name="connsiteY323" fmla="*/ 633401 h 1059043"/>
                <a:gd name="connsiteX324" fmla="*/ 2275975 w 3024845"/>
                <a:gd name="connsiteY324" fmla="*/ 626915 h 1059043"/>
                <a:gd name="connsiteX325" fmla="*/ 2298268 w 3024845"/>
                <a:gd name="connsiteY325" fmla="*/ 626915 h 1059043"/>
                <a:gd name="connsiteX326" fmla="*/ 2298268 w 3024845"/>
                <a:gd name="connsiteY326" fmla="*/ 633401 h 1059043"/>
                <a:gd name="connsiteX327" fmla="*/ 2318535 w 3024845"/>
                <a:gd name="connsiteY327" fmla="*/ 633401 h 1059043"/>
                <a:gd name="connsiteX328" fmla="*/ 2318535 w 3024845"/>
                <a:gd name="connsiteY328" fmla="*/ 678798 h 1059043"/>
                <a:gd name="connsiteX329" fmla="*/ 2332722 w 3024845"/>
                <a:gd name="connsiteY329" fmla="*/ 678798 h 1059043"/>
                <a:gd name="connsiteX330" fmla="*/ 2332722 w 3024845"/>
                <a:gd name="connsiteY330" fmla="*/ 665827 h 1059043"/>
                <a:gd name="connsiteX331" fmla="*/ 2348936 w 3024845"/>
                <a:gd name="connsiteY331" fmla="*/ 665827 h 1059043"/>
                <a:gd name="connsiteX332" fmla="*/ 2348936 w 3024845"/>
                <a:gd name="connsiteY332" fmla="*/ 486400 h 1059043"/>
                <a:gd name="connsiteX333" fmla="*/ 2355016 w 3024845"/>
                <a:gd name="connsiteY333" fmla="*/ 479914 h 1059043"/>
                <a:gd name="connsiteX334" fmla="*/ 2427977 w 3024845"/>
                <a:gd name="connsiteY334" fmla="*/ 479914 h 1059043"/>
                <a:gd name="connsiteX335" fmla="*/ 2427977 w 3024845"/>
                <a:gd name="connsiteY335" fmla="*/ 488562 h 1059043"/>
                <a:gd name="connsiteX336" fmla="*/ 2438110 w 3024845"/>
                <a:gd name="connsiteY336" fmla="*/ 488562 h 1059043"/>
                <a:gd name="connsiteX337" fmla="*/ 2438110 w 3024845"/>
                <a:gd name="connsiteY337" fmla="*/ 603136 h 1059043"/>
                <a:gd name="connsiteX338" fmla="*/ 2460404 w 3024845"/>
                <a:gd name="connsiteY338" fmla="*/ 603136 h 1059043"/>
                <a:gd name="connsiteX339" fmla="*/ 2460404 w 3024845"/>
                <a:gd name="connsiteY339" fmla="*/ 536121 h 1059043"/>
                <a:gd name="connsiteX340" fmla="*/ 2486751 w 3024845"/>
                <a:gd name="connsiteY340" fmla="*/ 536121 h 1059043"/>
                <a:gd name="connsiteX341" fmla="*/ 2490804 w 3024845"/>
                <a:gd name="connsiteY341" fmla="*/ 531797 h 1059043"/>
                <a:gd name="connsiteX342" fmla="*/ 2498911 w 3024845"/>
                <a:gd name="connsiteY342" fmla="*/ 531797 h 1059043"/>
                <a:gd name="connsiteX343" fmla="*/ 2502964 w 3024845"/>
                <a:gd name="connsiteY343" fmla="*/ 536121 h 1059043"/>
                <a:gd name="connsiteX344" fmla="*/ 2525258 w 3024845"/>
                <a:gd name="connsiteY344" fmla="*/ 536121 h 1059043"/>
                <a:gd name="connsiteX345" fmla="*/ 2525258 w 3024845"/>
                <a:gd name="connsiteY345" fmla="*/ 419385 h 1059043"/>
                <a:gd name="connsiteX346" fmla="*/ 2582005 w 3024845"/>
                <a:gd name="connsiteY346" fmla="*/ 408576 h 1059043"/>
                <a:gd name="connsiteX347" fmla="*/ 2582005 w 3024845"/>
                <a:gd name="connsiteY347" fmla="*/ 409657 h 1059043"/>
                <a:gd name="connsiteX348" fmla="*/ 2582005 w 3024845"/>
                <a:gd name="connsiteY348" fmla="*/ 417223 h 1059043"/>
                <a:gd name="connsiteX349" fmla="*/ 2608352 w 3024845"/>
                <a:gd name="connsiteY349" fmla="*/ 417223 h 1059043"/>
                <a:gd name="connsiteX350" fmla="*/ 2608352 w 3024845"/>
                <a:gd name="connsiteY350" fmla="*/ 672313 h 1059043"/>
                <a:gd name="connsiteX351" fmla="*/ 2630646 w 3024845"/>
                <a:gd name="connsiteY351" fmla="*/ 672313 h 1059043"/>
                <a:gd name="connsiteX352" fmla="*/ 2630646 w 3024845"/>
                <a:gd name="connsiteY352" fmla="*/ 667989 h 1059043"/>
                <a:gd name="connsiteX353" fmla="*/ 2642806 w 3024845"/>
                <a:gd name="connsiteY353" fmla="*/ 667989 h 1059043"/>
                <a:gd name="connsiteX354" fmla="*/ 2642806 w 3024845"/>
                <a:gd name="connsiteY354" fmla="*/ 672313 h 1059043"/>
                <a:gd name="connsiteX355" fmla="*/ 2667126 w 3024845"/>
                <a:gd name="connsiteY355" fmla="*/ 672313 h 1059043"/>
                <a:gd name="connsiteX356" fmla="*/ 2667126 w 3024845"/>
                <a:gd name="connsiteY356" fmla="*/ 659342 h 1059043"/>
                <a:gd name="connsiteX357" fmla="*/ 2695500 w 3024845"/>
                <a:gd name="connsiteY357" fmla="*/ 659342 h 1059043"/>
                <a:gd name="connsiteX358" fmla="*/ 2707660 w 3024845"/>
                <a:gd name="connsiteY358" fmla="*/ 655018 h 1059043"/>
                <a:gd name="connsiteX359" fmla="*/ 2727927 w 3024845"/>
                <a:gd name="connsiteY359" fmla="*/ 659342 h 1059043"/>
                <a:gd name="connsiteX360" fmla="*/ 2727927 w 3024845"/>
                <a:gd name="connsiteY360" fmla="*/ 642048 h 1059043"/>
                <a:gd name="connsiteX361" fmla="*/ 2736034 w 3024845"/>
                <a:gd name="connsiteY361" fmla="*/ 642048 h 1059043"/>
                <a:gd name="connsiteX362" fmla="*/ 2736034 w 3024845"/>
                <a:gd name="connsiteY362" fmla="*/ 629077 h 1059043"/>
                <a:gd name="connsiteX363" fmla="*/ 2792781 w 3024845"/>
                <a:gd name="connsiteY363" fmla="*/ 629077 h 1059043"/>
                <a:gd name="connsiteX364" fmla="*/ 2792781 w 3024845"/>
                <a:gd name="connsiteY364" fmla="*/ 598812 h 1059043"/>
                <a:gd name="connsiteX365" fmla="*/ 2811021 w 3024845"/>
                <a:gd name="connsiteY365" fmla="*/ 598812 h 1059043"/>
                <a:gd name="connsiteX366" fmla="*/ 2811021 w 3024845"/>
                <a:gd name="connsiteY366" fmla="*/ 592327 h 1059043"/>
                <a:gd name="connsiteX367" fmla="*/ 2823181 w 3024845"/>
                <a:gd name="connsiteY367" fmla="*/ 592327 h 1059043"/>
                <a:gd name="connsiteX368" fmla="*/ 2823181 w 3024845"/>
                <a:gd name="connsiteY368" fmla="*/ 598812 h 1059043"/>
                <a:gd name="connsiteX369" fmla="*/ 2839395 w 3024845"/>
                <a:gd name="connsiteY369" fmla="*/ 598812 h 1059043"/>
                <a:gd name="connsiteX370" fmla="*/ 2839395 w 3024845"/>
                <a:gd name="connsiteY370" fmla="*/ 648533 h 1059043"/>
                <a:gd name="connsiteX371" fmla="*/ 2871822 w 3024845"/>
                <a:gd name="connsiteY371" fmla="*/ 648533 h 1059043"/>
                <a:gd name="connsiteX372" fmla="*/ 2871822 w 3024845"/>
                <a:gd name="connsiteY372" fmla="*/ 622592 h 1059043"/>
                <a:gd name="connsiteX373" fmla="*/ 2910329 w 3024845"/>
                <a:gd name="connsiteY373" fmla="*/ 622592 h 1059043"/>
                <a:gd name="connsiteX374" fmla="*/ 2910329 w 3024845"/>
                <a:gd name="connsiteY374" fmla="*/ 592327 h 1059043"/>
                <a:gd name="connsiteX375" fmla="*/ 2958970 w 3024845"/>
                <a:gd name="connsiteY375" fmla="*/ 592327 h 1059043"/>
                <a:gd name="connsiteX376" fmla="*/ 2958970 w 3024845"/>
                <a:gd name="connsiteY376" fmla="*/ 703483 h 1059043"/>
                <a:gd name="connsiteX377" fmla="*/ 2958970 w 3024845"/>
                <a:gd name="connsiteY377" fmla="*/ 717262 h 1059043"/>
                <a:gd name="connsiteX378" fmla="*/ 3024845 w 3024845"/>
                <a:gd name="connsiteY378" fmla="*/ 717262 h 1059043"/>
                <a:gd name="connsiteX379" fmla="*/ 3024845 w 3024845"/>
                <a:gd name="connsiteY379" fmla="*/ 1059043 h 1059043"/>
                <a:gd name="connsiteX380" fmla="*/ 2054 w 3024845"/>
                <a:gd name="connsiteY380" fmla="*/ 1056710 h 1059043"/>
                <a:gd name="connsiteX381" fmla="*/ 0 w 3024845"/>
                <a:gd name="connsiteY381" fmla="*/ 622592 h 1059043"/>
                <a:gd name="connsiteX382" fmla="*/ 20267 w 3024845"/>
                <a:gd name="connsiteY382" fmla="*/ 622592 h 1059043"/>
                <a:gd name="connsiteX383" fmla="*/ 20774 w 3024845"/>
                <a:gd name="connsiteY383" fmla="*/ 621511 h 1059043"/>
                <a:gd name="connsiteX384" fmla="*/ 24320 w 3024845"/>
                <a:gd name="connsiteY384" fmla="*/ 613945 h 1059043"/>
                <a:gd name="connsiteX385" fmla="*/ 26094 w 3024845"/>
                <a:gd name="connsiteY385" fmla="*/ 614215 h 1059043"/>
                <a:gd name="connsiteX386" fmla="*/ 38507 w 3024845"/>
                <a:gd name="connsiteY386" fmla="*/ 616106 h 1059043"/>
                <a:gd name="connsiteX387" fmla="*/ 39014 w 3024845"/>
                <a:gd name="connsiteY387" fmla="*/ 617458 h 1059043"/>
                <a:gd name="connsiteX388" fmla="*/ 42560 w 3024845"/>
                <a:gd name="connsiteY388" fmla="*/ 626915 h 1059043"/>
                <a:gd name="connsiteX389" fmla="*/ 68907 w 3024845"/>
                <a:gd name="connsiteY389" fmla="*/ 629077 h 1059043"/>
                <a:gd name="connsiteX390" fmla="*/ 68907 w 3024845"/>
                <a:gd name="connsiteY390" fmla="*/ 505856 h 1059043"/>
                <a:gd name="connsiteX391" fmla="*/ 70934 w 3024845"/>
                <a:gd name="connsiteY391" fmla="*/ 505856 h 1059043"/>
                <a:gd name="connsiteX392" fmla="*/ 85121 w 3024845"/>
                <a:gd name="connsiteY392" fmla="*/ 505856 h 1059043"/>
                <a:gd name="connsiteX393" fmla="*/ 85121 w 3024845"/>
                <a:gd name="connsiteY393" fmla="*/ 369664 h 1059043"/>
                <a:gd name="connsiteX394" fmla="*/ 86894 w 3024845"/>
                <a:gd name="connsiteY394" fmla="*/ 369664 h 1059043"/>
                <a:gd name="connsiteX395" fmla="*/ 99308 w 3024845"/>
                <a:gd name="connsiteY395" fmla="*/ 369664 h 1059043"/>
                <a:gd name="connsiteX396" fmla="*/ 99308 w 3024845"/>
                <a:gd name="connsiteY396" fmla="*/ 255090 h 1059043"/>
                <a:gd name="connsiteX397" fmla="*/ 103361 w 3024845"/>
                <a:gd name="connsiteY397" fmla="*/ 226986 h 1059043"/>
                <a:gd name="connsiteX398" fmla="*/ 105388 w 3024845"/>
                <a:gd name="connsiteY398" fmla="*/ 226986 h 1059043"/>
                <a:gd name="connsiteX399" fmla="*/ 119575 w 3024845"/>
                <a:gd name="connsiteY39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60529 h 1059043"/>
                <a:gd name="connsiteX313" fmla="*/ 2152346 w 3024845"/>
                <a:gd name="connsiteY313" fmla="*/ 56206 h 1059043"/>
                <a:gd name="connsiteX314" fmla="*/ 2152346 w 3024845"/>
                <a:gd name="connsiteY314" fmla="*/ 0 h 1059043"/>
                <a:gd name="connsiteX315" fmla="*/ 2180720 w 3024845"/>
                <a:gd name="connsiteY315" fmla="*/ 555577 h 1059043"/>
                <a:gd name="connsiteX316" fmla="*/ 2245574 w 3024845"/>
                <a:gd name="connsiteY316" fmla="*/ 555577 h 1059043"/>
                <a:gd name="connsiteX317" fmla="*/ 2245574 w 3024845"/>
                <a:gd name="connsiteY317" fmla="*/ 631239 h 1059043"/>
                <a:gd name="connsiteX318" fmla="*/ 2253681 w 3024845"/>
                <a:gd name="connsiteY318" fmla="*/ 631239 h 1059043"/>
                <a:gd name="connsiteX319" fmla="*/ 2255708 w 3024845"/>
                <a:gd name="connsiteY319" fmla="*/ 624754 h 1059043"/>
                <a:gd name="connsiteX320" fmla="*/ 2261788 w 3024845"/>
                <a:gd name="connsiteY320" fmla="*/ 624754 h 1059043"/>
                <a:gd name="connsiteX321" fmla="*/ 2263815 w 3024845"/>
                <a:gd name="connsiteY321" fmla="*/ 633401 h 1059043"/>
                <a:gd name="connsiteX322" fmla="*/ 2275975 w 3024845"/>
                <a:gd name="connsiteY322" fmla="*/ 633401 h 1059043"/>
                <a:gd name="connsiteX323" fmla="*/ 2275975 w 3024845"/>
                <a:gd name="connsiteY323" fmla="*/ 626915 h 1059043"/>
                <a:gd name="connsiteX324" fmla="*/ 2298268 w 3024845"/>
                <a:gd name="connsiteY324" fmla="*/ 626915 h 1059043"/>
                <a:gd name="connsiteX325" fmla="*/ 2298268 w 3024845"/>
                <a:gd name="connsiteY325" fmla="*/ 633401 h 1059043"/>
                <a:gd name="connsiteX326" fmla="*/ 2318535 w 3024845"/>
                <a:gd name="connsiteY326" fmla="*/ 633401 h 1059043"/>
                <a:gd name="connsiteX327" fmla="*/ 2318535 w 3024845"/>
                <a:gd name="connsiteY327" fmla="*/ 678798 h 1059043"/>
                <a:gd name="connsiteX328" fmla="*/ 2332722 w 3024845"/>
                <a:gd name="connsiteY328" fmla="*/ 678798 h 1059043"/>
                <a:gd name="connsiteX329" fmla="*/ 2332722 w 3024845"/>
                <a:gd name="connsiteY329" fmla="*/ 665827 h 1059043"/>
                <a:gd name="connsiteX330" fmla="*/ 2348936 w 3024845"/>
                <a:gd name="connsiteY330" fmla="*/ 665827 h 1059043"/>
                <a:gd name="connsiteX331" fmla="*/ 2348936 w 3024845"/>
                <a:gd name="connsiteY331" fmla="*/ 486400 h 1059043"/>
                <a:gd name="connsiteX332" fmla="*/ 2355016 w 3024845"/>
                <a:gd name="connsiteY332" fmla="*/ 479914 h 1059043"/>
                <a:gd name="connsiteX333" fmla="*/ 2427977 w 3024845"/>
                <a:gd name="connsiteY333" fmla="*/ 479914 h 1059043"/>
                <a:gd name="connsiteX334" fmla="*/ 2427977 w 3024845"/>
                <a:gd name="connsiteY334" fmla="*/ 488562 h 1059043"/>
                <a:gd name="connsiteX335" fmla="*/ 2438110 w 3024845"/>
                <a:gd name="connsiteY335" fmla="*/ 488562 h 1059043"/>
                <a:gd name="connsiteX336" fmla="*/ 2438110 w 3024845"/>
                <a:gd name="connsiteY336" fmla="*/ 603136 h 1059043"/>
                <a:gd name="connsiteX337" fmla="*/ 2460404 w 3024845"/>
                <a:gd name="connsiteY337" fmla="*/ 603136 h 1059043"/>
                <a:gd name="connsiteX338" fmla="*/ 2460404 w 3024845"/>
                <a:gd name="connsiteY338" fmla="*/ 536121 h 1059043"/>
                <a:gd name="connsiteX339" fmla="*/ 2486751 w 3024845"/>
                <a:gd name="connsiteY339" fmla="*/ 536121 h 1059043"/>
                <a:gd name="connsiteX340" fmla="*/ 2490804 w 3024845"/>
                <a:gd name="connsiteY340" fmla="*/ 531797 h 1059043"/>
                <a:gd name="connsiteX341" fmla="*/ 2498911 w 3024845"/>
                <a:gd name="connsiteY341" fmla="*/ 531797 h 1059043"/>
                <a:gd name="connsiteX342" fmla="*/ 2502964 w 3024845"/>
                <a:gd name="connsiteY342" fmla="*/ 536121 h 1059043"/>
                <a:gd name="connsiteX343" fmla="*/ 2525258 w 3024845"/>
                <a:gd name="connsiteY343" fmla="*/ 536121 h 1059043"/>
                <a:gd name="connsiteX344" fmla="*/ 2525258 w 3024845"/>
                <a:gd name="connsiteY344" fmla="*/ 419385 h 1059043"/>
                <a:gd name="connsiteX345" fmla="*/ 2582005 w 3024845"/>
                <a:gd name="connsiteY345" fmla="*/ 408576 h 1059043"/>
                <a:gd name="connsiteX346" fmla="*/ 2582005 w 3024845"/>
                <a:gd name="connsiteY346" fmla="*/ 409657 h 1059043"/>
                <a:gd name="connsiteX347" fmla="*/ 2582005 w 3024845"/>
                <a:gd name="connsiteY347" fmla="*/ 417223 h 1059043"/>
                <a:gd name="connsiteX348" fmla="*/ 2608352 w 3024845"/>
                <a:gd name="connsiteY348" fmla="*/ 417223 h 1059043"/>
                <a:gd name="connsiteX349" fmla="*/ 2608352 w 3024845"/>
                <a:gd name="connsiteY349" fmla="*/ 672313 h 1059043"/>
                <a:gd name="connsiteX350" fmla="*/ 2630646 w 3024845"/>
                <a:gd name="connsiteY350" fmla="*/ 672313 h 1059043"/>
                <a:gd name="connsiteX351" fmla="*/ 2630646 w 3024845"/>
                <a:gd name="connsiteY351" fmla="*/ 667989 h 1059043"/>
                <a:gd name="connsiteX352" fmla="*/ 2642806 w 3024845"/>
                <a:gd name="connsiteY352" fmla="*/ 667989 h 1059043"/>
                <a:gd name="connsiteX353" fmla="*/ 2642806 w 3024845"/>
                <a:gd name="connsiteY353" fmla="*/ 672313 h 1059043"/>
                <a:gd name="connsiteX354" fmla="*/ 2667126 w 3024845"/>
                <a:gd name="connsiteY354" fmla="*/ 672313 h 1059043"/>
                <a:gd name="connsiteX355" fmla="*/ 2667126 w 3024845"/>
                <a:gd name="connsiteY355" fmla="*/ 659342 h 1059043"/>
                <a:gd name="connsiteX356" fmla="*/ 2695500 w 3024845"/>
                <a:gd name="connsiteY356" fmla="*/ 659342 h 1059043"/>
                <a:gd name="connsiteX357" fmla="*/ 2707660 w 3024845"/>
                <a:gd name="connsiteY357" fmla="*/ 655018 h 1059043"/>
                <a:gd name="connsiteX358" fmla="*/ 2727927 w 3024845"/>
                <a:gd name="connsiteY358" fmla="*/ 659342 h 1059043"/>
                <a:gd name="connsiteX359" fmla="*/ 2727927 w 3024845"/>
                <a:gd name="connsiteY359" fmla="*/ 642048 h 1059043"/>
                <a:gd name="connsiteX360" fmla="*/ 2736034 w 3024845"/>
                <a:gd name="connsiteY360" fmla="*/ 642048 h 1059043"/>
                <a:gd name="connsiteX361" fmla="*/ 2736034 w 3024845"/>
                <a:gd name="connsiteY361" fmla="*/ 629077 h 1059043"/>
                <a:gd name="connsiteX362" fmla="*/ 2792781 w 3024845"/>
                <a:gd name="connsiteY362" fmla="*/ 629077 h 1059043"/>
                <a:gd name="connsiteX363" fmla="*/ 2792781 w 3024845"/>
                <a:gd name="connsiteY363" fmla="*/ 598812 h 1059043"/>
                <a:gd name="connsiteX364" fmla="*/ 2811021 w 3024845"/>
                <a:gd name="connsiteY364" fmla="*/ 598812 h 1059043"/>
                <a:gd name="connsiteX365" fmla="*/ 2811021 w 3024845"/>
                <a:gd name="connsiteY365" fmla="*/ 592327 h 1059043"/>
                <a:gd name="connsiteX366" fmla="*/ 2823181 w 3024845"/>
                <a:gd name="connsiteY366" fmla="*/ 592327 h 1059043"/>
                <a:gd name="connsiteX367" fmla="*/ 2823181 w 3024845"/>
                <a:gd name="connsiteY367" fmla="*/ 598812 h 1059043"/>
                <a:gd name="connsiteX368" fmla="*/ 2839395 w 3024845"/>
                <a:gd name="connsiteY368" fmla="*/ 598812 h 1059043"/>
                <a:gd name="connsiteX369" fmla="*/ 2839395 w 3024845"/>
                <a:gd name="connsiteY369" fmla="*/ 648533 h 1059043"/>
                <a:gd name="connsiteX370" fmla="*/ 2871822 w 3024845"/>
                <a:gd name="connsiteY370" fmla="*/ 648533 h 1059043"/>
                <a:gd name="connsiteX371" fmla="*/ 2871822 w 3024845"/>
                <a:gd name="connsiteY371" fmla="*/ 622592 h 1059043"/>
                <a:gd name="connsiteX372" fmla="*/ 2910329 w 3024845"/>
                <a:gd name="connsiteY372" fmla="*/ 622592 h 1059043"/>
                <a:gd name="connsiteX373" fmla="*/ 2910329 w 3024845"/>
                <a:gd name="connsiteY373" fmla="*/ 592327 h 1059043"/>
                <a:gd name="connsiteX374" fmla="*/ 2958970 w 3024845"/>
                <a:gd name="connsiteY374" fmla="*/ 592327 h 1059043"/>
                <a:gd name="connsiteX375" fmla="*/ 2958970 w 3024845"/>
                <a:gd name="connsiteY375" fmla="*/ 703483 h 1059043"/>
                <a:gd name="connsiteX376" fmla="*/ 2958970 w 3024845"/>
                <a:gd name="connsiteY376" fmla="*/ 717262 h 1059043"/>
                <a:gd name="connsiteX377" fmla="*/ 3024845 w 3024845"/>
                <a:gd name="connsiteY377" fmla="*/ 717262 h 1059043"/>
                <a:gd name="connsiteX378" fmla="*/ 3024845 w 3024845"/>
                <a:gd name="connsiteY378" fmla="*/ 1059043 h 1059043"/>
                <a:gd name="connsiteX379" fmla="*/ 2054 w 3024845"/>
                <a:gd name="connsiteY379" fmla="*/ 1056710 h 1059043"/>
                <a:gd name="connsiteX380" fmla="*/ 0 w 3024845"/>
                <a:gd name="connsiteY380" fmla="*/ 622592 h 1059043"/>
                <a:gd name="connsiteX381" fmla="*/ 20267 w 3024845"/>
                <a:gd name="connsiteY381" fmla="*/ 622592 h 1059043"/>
                <a:gd name="connsiteX382" fmla="*/ 20774 w 3024845"/>
                <a:gd name="connsiteY382" fmla="*/ 621511 h 1059043"/>
                <a:gd name="connsiteX383" fmla="*/ 24320 w 3024845"/>
                <a:gd name="connsiteY383" fmla="*/ 613945 h 1059043"/>
                <a:gd name="connsiteX384" fmla="*/ 26094 w 3024845"/>
                <a:gd name="connsiteY384" fmla="*/ 614215 h 1059043"/>
                <a:gd name="connsiteX385" fmla="*/ 38507 w 3024845"/>
                <a:gd name="connsiteY385" fmla="*/ 616106 h 1059043"/>
                <a:gd name="connsiteX386" fmla="*/ 39014 w 3024845"/>
                <a:gd name="connsiteY386" fmla="*/ 617458 h 1059043"/>
                <a:gd name="connsiteX387" fmla="*/ 42560 w 3024845"/>
                <a:gd name="connsiteY387" fmla="*/ 626915 h 1059043"/>
                <a:gd name="connsiteX388" fmla="*/ 68907 w 3024845"/>
                <a:gd name="connsiteY388" fmla="*/ 629077 h 1059043"/>
                <a:gd name="connsiteX389" fmla="*/ 68907 w 3024845"/>
                <a:gd name="connsiteY389" fmla="*/ 505856 h 1059043"/>
                <a:gd name="connsiteX390" fmla="*/ 70934 w 3024845"/>
                <a:gd name="connsiteY390" fmla="*/ 505856 h 1059043"/>
                <a:gd name="connsiteX391" fmla="*/ 85121 w 3024845"/>
                <a:gd name="connsiteY391" fmla="*/ 505856 h 1059043"/>
                <a:gd name="connsiteX392" fmla="*/ 85121 w 3024845"/>
                <a:gd name="connsiteY392" fmla="*/ 369664 h 1059043"/>
                <a:gd name="connsiteX393" fmla="*/ 86894 w 3024845"/>
                <a:gd name="connsiteY393" fmla="*/ 369664 h 1059043"/>
                <a:gd name="connsiteX394" fmla="*/ 99308 w 3024845"/>
                <a:gd name="connsiteY394" fmla="*/ 369664 h 1059043"/>
                <a:gd name="connsiteX395" fmla="*/ 99308 w 3024845"/>
                <a:gd name="connsiteY395" fmla="*/ 255090 h 1059043"/>
                <a:gd name="connsiteX396" fmla="*/ 103361 w 3024845"/>
                <a:gd name="connsiteY396" fmla="*/ 226986 h 1059043"/>
                <a:gd name="connsiteX397" fmla="*/ 105388 w 3024845"/>
                <a:gd name="connsiteY397" fmla="*/ 226986 h 1059043"/>
                <a:gd name="connsiteX398" fmla="*/ 119575 w 3024845"/>
                <a:gd name="connsiteY39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50320 w 3024845"/>
                <a:gd name="connsiteY311" fmla="*/ 60529 h 1059043"/>
                <a:gd name="connsiteX312" fmla="*/ 2152346 w 3024845"/>
                <a:gd name="connsiteY312" fmla="*/ 56206 h 1059043"/>
                <a:gd name="connsiteX313" fmla="*/ 2152346 w 3024845"/>
                <a:gd name="connsiteY313" fmla="*/ 0 h 1059043"/>
                <a:gd name="connsiteX314" fmla="*/ 2180720 w 3024845"/>
                <a:gd name="connsiteY314" fmla="*/ 555577 h 1059043"/>
                <a:gd name="connsiteX315" fmla="*/ 2245574 w 3024845"/>
                <a:gd name="connsiteY315" fmla="*/ 555577 h 1059043"/>
                <a:gd name="connsiteX316" fmla="*/ 2245574 w 3024845"/>
                <a:gd name="connsiteY316" fmla="*/ 631239 h 1059043"/>
                <a:gd name="connsiteX317" fmla="*/ 2253681 w 3024845"/>
                <a:gd name="connsiteY317" fmla="*/ 631239 h 1059043"/>
                <a:gd name="connsiteX318" fmla="*/ 2255708 w 3024845"/>
                <a:gd name="connsiteY318" fmla="*/ 624754 h 1059043"/>
                <a:gd name="connsiteX319" fmla="*/ 2261788 w 3024845"/>
                <a:gd name="connsiteY319" fmla="*/ 624754 h 1059043"/>
                <a:gd name="connsiteX320" fmla="*/ 2263815 w 3024845"/>
                <a:gd name="connsiteY320" fmla="*/ 633401 h 1059043"/>
                <a:gd name="connsiteX321" fmla="*/ 2275975 w 3024845"/>
                <a:gd name="connsiteY321" fmla="*/ 633401 h 1059043"/>
                <a:gd name="connsiteX322" fmla="*/ 2275975 w 3024845"/>
                <a:gd name="connsiteY322" fmla="*/ 626915 h 1059043"/>
                <a:gd name="connsiteX323" fmla="*/ 2298268 w 3024845"/>
                <a:gd name="connsiteY323" fmla="*/ 626915 h 1059043"/>
                <a:gd name="connsiteX324" fmla="*/ 2298268 w 3024845"/>
                <a:gd name="connsiteY324" fmla="*/ 633401 h 1059043"/>
                <a:gd name="connsiteX325" fmla="*/ 2318535 w 3024845"/>
                <a:gd name="connsiteY325" fmla="*/ 633401 h 1059043"/>
                <a:gd name="connsiteX326" fmla="*/ 2318535 w 3024845"/>
                <a:gd name="connsiteY326" fmla="*/ 678798 h 1059043"/>
                <a:gd name="connsiteX327" fmla="*/ 2332722 w 3024845"/>
                <a:gd name="connsiteY327" fmla="*/ 678798 h 1059043"/>
                <a:gd name="connsiteX328" fmla="*/ 2332722 w 3024845"/>
                <a:gd name="connsiteY328" fmla="*/ 665827 h 1059043"/>
                <a:gd name="connsiteX329" fmla="*/ 2348936 w 3024845"/>
                <a:gd name="connsiteY329" fmla="*/ 665827 h 1059043"/>
                <a:gd name="connsiteX330" fmla="*/ 2348936 w 3024845"/>
                <a:gd name="connsiteY330" fmla="*/ 486400 h 1059043"/>
                <a:gd name="connsiteX331" fmla="*/ 2355016 w 3024845"/>
                <a:gd name="connsiteY331" fmla="*/ 479914 h 1059043"/>
                <a:gd name="connsiteX332" fmla="*/ 2427977 w 3024845"/>
                <a:gd name="connsiteY332" fmla="*/ 479914 h 1059043"/>
                <a:gd name="connsiteX333" fmla="*/ 2427977 w 3024845"/>
                <a:gd name="connsiteY333" fmla="*/ 488562 h 1059043"/>
                <a:gd name="connsiteX334" fmla="*/ 2438110 w 3024845"/>
                <a:gd name="connsiteY334" fmla="*/ 488562 h 1059043"/>
                <a:gd name="connsiteX335" fmla="*/ 2438110 w 3024845"/>
                <a:gd name="connsiteY335" fmla="*/ 603136 h 1059043"/>
                <a:gd name="connsiteX336" fmla="*/ 2460404 w 3024845"/>
                <a:gd name="connsiteY336" fmla="*/ 603136 h 1059043"/>
                <a:gd name="connsiteX337" fmla="*/ 2460404 w 3024845"/>
                <a:gd name="connsiteY337" fmla="*/ 536121 h 1059043"/>
                <a:gd name="connsiteX338" fmla="*/ 2486751 w 3024845"/>
                <a:gd name="connsiteY338" fmla="*/ 536121 h 1059043"/>
                <a:gd name="connsiteX339" fmla="*/ 2490804 w 3024845"/>
                <a:gd name="connsiteY339" fmla="*/ 531797 h 1059043"/>
                <a:gd name="connsiteX340" fmla="*/ 2498911 w 3024845"/>
                <a:gd name="connsiteY340" fmla="*/ 531797 h 1059043"/>
                <a:gd name="connsiteX341" fmla="*/ 2502964 w 3024845"/>
                <a:gd name="connsiteY341" fmla="*/ 536121 h 1059043"/>
                <a:gd name="connsiteX342" fmla="*/ 2525258 w 3024845"/>
                <a:gd name="connsiteY342" fmla="*/ 536121 h 1059043"/>
                <a:gd name="connsiteX343" fmla="*/ 2525258 w 3024845"/>
                <a:gd name="connsiteY343" fmla="*/ 419385 h 1059043"/>
                <a:gd name="connsiteX344" fmla="*/ 2582005 w 3024845"/>
                <a:gd name="connsiteY344" fmla="*/ 408576 h 1059043"/>
                <a:gd name="connsiteX345" fmla="*/ 2582005 w 3024845"/>
                <a:gd name="connsiteY345" fmla="*/ 409657 h 1059043"/>
                <a:gd name="connsiteX346" fmla="*/ 2582005 w 3024845"/>
                <a:gd name="connsiteY346" fmla="*/ 417223 h 1059043"/>
                <a:gd name="connsiteX347" fmla="*/ 2608352 w 3024845"/>
                <a:gd name="connsiteY347" fmla="*/ 417223 h 1059043"/>
                <a:gd name="connsiteX348" fmla="*/ 2608352 w 3024845"/>
                <a:gd name="connsiteY348" fmla="*/ 672313 h 1059043"/>
                <a:gd name="connsiteX349" fmla="*/ 2630646 w 3024845"/>
                <a:gd name="connsiteY349" fmla="*/ 672313 h 1059043"/>
                <a:gd name="connsiteX350" fmla="*/ 2630646 w 3024845"/>
                <a:gd name="connsiteY350" fmla="*/ 667989 h 1059043"/>
                <a:gd name="connsiteX351" fmla="*/ 2642806 w 3024845"/>
                <a:gd name="connsiteY351" fmla="*/ 667989 h 1059043"/>
                <a:gd name="connsiteX352" fmla="*/ 2642806 w 3024845"/>
                <a:gd name="connsiteY352" fmla="*/ 672313 h 1059043"/>
                <a:gd name="connsiteX353" fmla="*/ 2667126 w 3024845"/>
                <a:gd name="connsiteY353" fmla="*/ 672313 h 1059043"/>
                <a:gd name="connsiteX354" fmla="*/ 2667126 w 3024845"/>
                <a:gd name="connsiteY354" fmla="*/ 659342 h 1059043"/>
                <a:gd name="connsiteX355" fmla="*/ 2695500 w 3024845"/>
                <a:gd name="connsiteY355" fmla="*/ 659342 h 1059043"/>
                <a:gd name="connsiteX356" fmla="*/ 2707660 w 3024845"/>
                <a:gd name="connsiteY356" fmla="*/ 655018 h 1059043"/>
                <a:gd name="connsiteX357" fmla="*/ 2727927 w 3024845"/>
                <a:gd name="connsiteY357" fmla="*/ 659342 h 1059043"/>
                <a:gd name="connsiteX358" fmla="*/ 2727927 w 3024845"/>
                <a:gd name="connsiteY358" fmla="*/ 642048 h 1059043"/>
                <a:gd name="connsiteX359" fmla="*/ 2736034 w 3024845"/>
                <a:gd name="connsiteY359" fmla="*/ 642048 h 1059043"/>
                <a:gd name="connsiteX360" fmla="*/ 2736034 w 3024845"/>
                <a:gd name="connsiteY360" fmla="*/ 629077 h 1059043"/>
                <a:gd name="connsiteX361" fmla="*/ 2792781 w 3024845"/>
                <a:gd name="connsiteY361" fmla="*/ 629077 h 1059043"/>
                <a:gd name="connsiteX362" fmla="*/ 2792781 w 3024845"/>
                <a:gd name="connsiteY362" fmla="*/ 598812 h 1059043"/>
                <a:gd name="connsiteX363" fmla="*/ 2811021 w 3024845"/>
                <a:gd name="connsiteY363" fmla="*/ 598812 h 1059043"/>
                <a:gd name="connsiteX364" fmla="*/ 2811021 w 3024845"/>
                <a:gd name="connsiteY364" fmla="*/ 592327 h 1059043"/>
                <a:gd name="connsiteX365" fmla="*/ 2823181 w 3024845"/>
                <a:gd name="connsiteY365" fmla="*/ 592327 h 1059043"/>
                <a:gd name="connsiteX366" fmla="*/ 2823181 w 3024845"/>
                <a:gd name="connsiteY366" fmla="*/ 598812 h 1059043"/>
                <a:gd name="connsiteX367" fmla="*/ 2839395 w 3024845"/>
                <a:gd name="connsiteY367" fmla="*/ 598812 h 1059043"/>
                <a:gd name="connsiteX368" fmla="*/ 2839395 w 3024845"/>
                <a:gd name="connsiteY368" fmla="*/ 648533 h 1059043"/>
                <a:gd name="connsiteX369" fmla="*/ 2871822 w 3024845"/>
                <a:gd name="connsiteY369" fmla="*/ 648533 h 1059043"/>
                <a:gd name="connsiteX370" fmla="*/ 2871822 w 3024845"/>
                <a:gd name="connsiteY370" fmla="*/ 622592 h 1059043"/>
                <a:gd name="connsiteX371" fmla="*/ 2910329 w 3024845"/>
                <a:gd name="connsiteY371" fmla="*/ 622592 h 1059043"/>
                <a:gd name="connsiteX372" fmla="*/ 2910329 w 3024845"/>
                <a:gd name="connsiteY372" fmla="*/ 592327 h 1059043"/>
                <a:gd name="connsiteX373" fmla="*/ 2958970 w 3024845"/>
                <a:gd name="connsiteY373" fmla="*/ 592327 h 1059043"/>
                <a:gd name="connsiteX374" fmla="*/ 2958970 w 3024845"/>
                <a:gd name="connsiteY374" fmla="*/ 703483 h 1059043"/>
                <a:gd name="connsiteX375" fmla="*/ 2958970 w 3024845"/>
                <a:gd name="connsiteY375" fmla="*/ 717262 h 1059043"/>
                <a:gd name="connsiteX376" fmla="*/ 3024845 w 3024845"/>
                <a:gd name="connsiteY376" fmla="*/ 717262 h 1059043"/>
                <a:gd name="connsiteX377" fmla="*/ 3024845 w 3024845"/>
                <a:gd name="connsiteY377" fmla="*/ 1059043 h 1059043"/>
                <a:gd name="connsiteX378" fmla="*/ 2054 w 3024845"/>
                <a:gd name="connsiteY378" fmla="*/ 1056710 h 1059043"/>
                <a:gd name="connsiteX379" fmla="*/ 0 w 3024845"/>
                <a:gd name="connsiteY379" fmla="*/ 622592 h 1059043"/>
                <a:gd name="connsiteX380" fmla="*/ 20267 w 3024845"/>
                <a:gd name="connsiteY380" fmla="*/ 622592 h 1059043"/>
                <a:gd name="connsiteX381" fmla="*/ 20774 w 3024845"/>
                <a:gd name="connsiteY381" fmla="*/ 621511 h 1059043"/>
                <a:gd name="connsiteX382" fmla="*/ 24320 w 3024845"/>
                <a:gd name="connsiteY382" fmla="*/ 613945 h 1059043"/>
                <a:gd name="connsiteX383" fmla="*/ 26094 w 3024845"/>
                <a:gd name="connsiteY383" fmla="*/ 614215 h 1059043"/>
                <a:gd name="connsiteX384" fmla="*/ 38507 w 3024845"/>
                <a:gd name="connsiteY384" fmla="*/ 616106 h 1059043"/>
                <a:gd name="connsiteX385" fmla="*/ 39014 w 3024845"/>
                <a:gd name="connsiteY385" fmla="*/ 617458 h 1059043"/>
                <a:gd name="connsiteX386" fmla="*/ 42560 w 3024845"/>
                <a:gd name="connsiteY386" fmla="*/ 626915 h 1059043"/>
                <a:gd name="connsiteX387" fmla="*/ 68907 w 3024845"/>
                <a:gd name="connsiteY387" fmla="*/ 629077 h 1059043"/>
                <a:gd name="connsiteX388" fmla="*/ 68907 w 3024845"/>
                <a:gd name="connsiteY388" fmla="*/ 505856 h 1059043"/>
                <a:gd name="connsiteX389" fmla="*/ 70934 w 3024845"/>
                <a:gd name="connsiteY389" fmla="*/ 505856 h 1059043"/>
                <a:gd name="connsiteX390" fmla="*/ 85121 w 3024845"/>
                <a:gd name="connsiteY390" fmla="*/ 505856 h 1059043"/>
                <a:gd name="connsiteX391" fmla="*/ 85121 w 3024845"/>
                <a:gd name="connsiteY391" fmla="*/ 369664 h 1059043"/>
                <a:gd name="connsiteX392" fmla="*/ 86894 w 3024845"/>
                <a:gd name="connsiteY392" fmla="*/ 369664 h 1059043"/>
                <a:gd name="connsiteX393" fmla="*/ 99308 w 3024845"/>
                <a:gd name="connsiteY393" fmla="*/ 369664 h 1059043"/>
                <a:gd name="connsiteX394" fmla="*/ 99308 w 3024845"/>
                <a:gd name="connsiteY394" fmla="*/ 255090 h 1059043"/>
                <a:gd name="connsiteX395" fmla="*/ 103361 w 3024845"/>
                <a:gd name="connsiteY395" fmla="*/ 226986 h 1059043"/>
                <a:gd name="connsiteX396" fmla="*/ 105388 w 3024845"/>
                <a:gd name="connsiteY396" fmla="*/ 226986 h 1059043"/>
                <a:gd name="connsiteX397" fmla="*/ 119575 w 3024845"/>
                <a:gd name="connsiteY397" fmla="*/ 226986 h 1059043"/>
                <a:gd name="connsiteX0" fmla="*/ 119575 w 3024845"/>
                <a:gd name="connsiteY0" fmla="*/ 255427 h 1087484"/>
                <a:gd name="connsiteX1" fmla="*/ 200642 w 3024845"/>
                <a:gd name="connsiteY1" fmla="*/ 253266 h 1087484"/>
                <a:gd name="connsiteX2" fmla="*/ 202669 w 3024845"/>
                <a:gd name="connsiteY2" fmla="*/ 253266 h 1087484"/>
                <a:gd name="connsiteX3" fmla="*/ 216856 w 3024845"/>
                <a:gd name="connsiteY3" fmla="*/ 253266 h 1087484"/>
                <a:gd name="connsiteX4" fmla="*/ 216856 w 3024845"/>
                <a:gd name="connsiteY4" fmla="*/ 277045 h 1087484"/>
                <a:gd name="connsiteX5" fmla="*/ 217363 w 3024845"/>
                <a:gd name="connsiteY5" fmla="*/ 277856 h 1087484"/>
                <a:gd name="connsiteX6" fmla="*/ 220909 w 3024845"/>
                <a:gd name="connsiteY6" fmla="*/ 283531 h 1087484"/>
                <a:gd name="connsiteX7" fmla="*/ 220909 w 3024845"/>
                <a:gd name="connsiteY7" fmla="*/ 398105 h 1087484"/>
                <a:gd name="connsiteX8" fmla="*/ 223189 w 3024845"/>
                <a:gd name="connsiteY8" fmla="*/ 398105 h 1087484"/>
                <a:gd name="connsiteX9" fmla="*/ 239150 w 3024845"/>
                <a:gd name="connsiteY9" fmla="*/ 398105 h 1087484"/>
                <a:gd name="connsiteX10" fmla="*/ 239150 w 3024845"/>
                <a:gd name="connsiteY10" fmla="*/ 538620 h 1087484"/>
                <a:gd name="connsiteX11" fmla="*/ 240670 w 3024845"/>
                <a:gd name="connsiteY11" fmla="*/ 538350 h 1087484"/>
                <a:gd name="connsiteX12" fmla="*/ 251310 w 3024845"/>
                <a:gd name="connsiteY12" fmla="*/ 536459 h 1087484"/>
                <a:gd name="connsiteX13" fmla="*/ 249283 w 3024845"/>
                <a:gd name="connsiteY13" fmla="*/ 625091 h 1087484"/>
                <a:gd name="connsiteX14" fmla="*/ 250803 w 3024845"/>
                <a:gd name="connsiteY14" fmla="*/ 625362 h 1087484"/>
                <a:gd name="connsiteX15" fmla="*/ 261443 w 3024845"/>
                <a:gd name="connsiteY15" fmla="*/ 627253 h 1087484"/>
                <a:gd name="connsiteX16" fmla="*/ 261696 w 3024845"/>
                <a:gd name="connsiteY16" fmla="*/ 628064 h 1087484"/>
                <a:gd name="connsiteX17" fmla="*/ 263470 w 3024845"/>
                <a:gd name="connsiteY17" fmla="*/ 633739 h 1087484"/>
                <a:gd name="connsiteX18" fmla="*/ 264230 w 3024845"/>
                <a:gd name="connsiteY18" fmla="*/ 631307 h 1087484"/>
                <a:gd name="connsiteX19" fmla="*/ 269550 w 3024845"/>
                <a:gd name="connsiteY19" fmla="*/ 614283 h 1087484"/>
                <a:gd name="connsiteX20" fmla="*/ 271323 w 3024845"/>
                <a:gd name="connsiteY20" fmla="*/ 614283 h 1087484"/>
                <a:gd name="connsiteX21" fmla="*/ 283737 w 3024845"/>
                <a:gd name="connsiteY21" fmla="*/ 614283 h 1087484"/>
                <a:gd name="connsiteX22" fmla="*/ 283737 w 3024845"/>
                <a:gd name="connsiteY22" fmla="*/ 646709 h 1087484"/>
                <a:gd name="connsiteX23" fmla="*/ 284750 w 3024845"/>
                <a:gd name="connsiteY23" fmla="*/ 647250 h 1087484"/>
                <a:gd name="connsiteX24" fmla="*/ 291844 w 3024845"/>
                <a:gd name="connsiteY24" fmla="*/ 651033 h 1087484"/>
                <a:gd name="connsiteX25" fmla="*/ 291844 w 3024845"/>
                <a:gd name="connsiteY25" fmla="*/ 652384 h 1087484"/>
                <a:gd name="connsiteX26" fmla="*/ 291844 w 3024845"/>
                <a:gd name="connsiteY26" fmla="*/ 661842 h 1087484"/>
                <a:gd name="connsiteX27" fmla="*/ 336431 w 3024845"/>
                <a:gd name="connsiteY27" fmla="*/ 661842 h 1087484"/>
                <a:gd name="connsiteX28" fmla="*/ 336431 w 3024845"/>
                <a:gd name="connsiteY28" fmla="*/ 662923 h 1087484"/>
                <a:gd name="connsiteX29" fmla="*/ 336431 w 3024845"/>
                <a:gd name="connsiteY29" fmla="*/ 670489 h 1087484"/>
                <a:gd name="connsiteX30" fmla="*/ 338457 w 3024845"/>
                <a:gd name="connsiteY30" fmla="*/ 670489 h 1087484"/>
                <a:gd name="connsiteX31" fmla="*/ 352644 w 3024845"/>
                <a:gd name="connsiteY31" fmla="*/ 670489 h 1087484"/>
                <a:gd name="connsiteX32" fmla="*/ 352644 w 3024845"/>
                <a:gd name="connsiteY32" fmla="*/ 640224 h 1087484"/>
                <a:gd name="connsiteX33" fmla="*/ 397231 w 3024845"/>
                <a:gd name="connsiteY33" fmla="*/ 640224 h 1087484"/>
                <a:gd name="connsiteX34" fmla="*/ 397231 w 3024845"/>
                <a:gd name="connsiteY34" fmla="*/ 638873 h 1087484"/>
                <a:gd name="connsiteX35" fmla="*/ 397231 w 3024845"/>
                <a:gd name="connsiteY35" fmla="*/ 629415 h 1087484"/>
                <a:gd name="connsiteX36" fmla="*/ 398245 w 3024845"/>
                <a:gd name="connsiteY36" fmla="*/ 629415 h 1087484"/>
                <a:gd name="connsiteX37" fmla="*/ 405338 w 3024845"/>
                <a:gd name="connsiteY37" fmla="*/ 629415 h 1087484"/>
                <a:gd name="connsiteX38" fmla="*/ 405338 w 3024845"/>
                <a:gd name="connsiteY38" fmla="*/ 627524 h 1087484"/>
                <a:gd name="connsiteX39" fmla="*/ 405338 w 3024845"/>
                <a:gd name="connsiteY39" fmla="*/ 614283 h 1087484"/>
                <a:gd name="connsiteX40" fmla="*/ 406098 w 3024845"/>
                <a:gd name="connsiteY40" fmla="*/ 614283 h 1087484"/>
                <a:gd name="connsiteX41" fmla="*/ 411418 w 3024845"/>
                <a:gd name="connsiteY41" fmla="*/ 614283 h 1087484"/>
                <a:gd name="connsiteX42" fmla="*/ 411418 w 3024845"/>
                <a:gd name="connsiteY42" fmla="*/ 613202 h 1087484"/>
                <a:gd name="connsiteX43" fmla="*/ 411418 w 3024845"/>
                <a:gd name="connsiteY43" fmla="*/ 605635 h 1087484"/>
                <a:gd name="connsiteX44" fmla="*/ 413445 w 3024845"/>
                <a:gd name="connsiteY44" fmla="*/ 605635 h 1087484"/>
                <a:gd name="connsiteX45" fmla="*/ 427632 w 3024845"/>
                <a:gd name="connsiteY45" fmla="*/ 605635 h 1087484"/>
                <a:gd name="connsiteX46" fmla="*/ 427632 w 3024845"/>
                <a:gd name="connsiteY46" fmla="*/ 606716 h 1087484"/>
                <a:gd name="connsiteX47" fmla="*/ 427632 w 3024845"/>
                <a:gd name="connsiteY47" fmla="*/ 614283 h 1087484"/>
                <a:gd name="connsiteX48" fmla="*/ 449925 w 3024845"/>
                <a:gd name="connsiteY48" fmla="*/ 614283 h 1087484"/>
                <a:gd name="connsiteX49" fmla="*/ 449925 w 3024845"/>
                <a:gd name="connsiteY49" fmla="*/ 612391 h 1087484"/>
                <a:gd name="connsiteX50" fmla="*/ 449925 w 3024845"/>
                <a:gd name="connsiteY50" fmla="*/ 599150 h 1087484"/>
                <a:gd name="connsiteX51" fmla="*/ 451699 w 3024845"/>
                <a:gd name="connsiteY51" fmla="*/ 599150 h 1087484"/>
                <a:gd name="connsiteX52" fmla="*/ 464112 w 3024845"/>
                <a:gd name="connsiteY52" fmla="*/ 599150 h 1087484"/>
                <a:gd name="connsiteX53" fmla="*/ 464112 w 3024845"/>
                <a:gd name="connsiteY53" fmla="*/ 622930 h 1087484"/>
                <a:gd name="connsiteX54" fmla="*/ 465126 w 3024845"/>
                <a:gd name="connsiteY54" fmla="*/ 622930 h 1087484"/>
                <a:gd name="connsiteX55" fmla="*/ 472219 w 3024845"/>
                <a:gd name="connsiteY55" fmla="*/ 622930 h 1087484"/>
                <a:gd name="connsiteX56" fmla="*/ 472219 w 3024845"/>
                <a:gd name="connsiteY56" fmla="*/ 621849 h 1087484"/>
                <a:gd name="connsiteX57" fmla="*/ 472219 w 3024845"/>
                <a:gd name="connsiteY57" fmla="*/ 614283 h 1087484"/>
                <a:gd name="connsiteX58" fmla="*/ 473992 w 3024845"/>
                <a:gd name="connsiteY58" fmla="*/ 614283 h 1087484"/>
                <a:gd name="connsiteX59" fmla="*/ 486406 w 3024845"/>
                <a:gd name="connsiteY59" fmla="*/ 614283 h 1087484"/>
                <a:gd name="connsiteX60" fmla="*/ 486406 w 3024845"/>
                <a:gd name="connsiteY60" fmla="*/ 640224 h 1087484"/>
                <a:gd name="connsiteX61" fmla="*/ 488433 w 3024845"/>
                <a:gd name="connsiteY61" fmla="*/ 640224 h 1087484"/>
                <a:gd name="connsiteX62" fmla="*/ 502619 w 3024845"/>
                <a:gd name="connsiteY62" fmla="*/ 640224 h 1087484"/>
                <a:gd name="connsiteX63" fmla="*/ 502619 w 3024845"/>
                <a:gd name="connsiteY63" fmla="*/ 641845 h 1087484"/>
                <a:gd name="connsiteX64" fmla="*/ 502619 w 3024845"/>
                <a:gd name="connsiteY64" fmla="*/ 653195 h 1087484"/>
                <a:gd name="connsiteX65" fmla="*/ 503379 w 3024845"/>
                <a:gd name="connsiteY65" fmla="*/ 653195 h 1087484"/>
                <a:gd name="connsiteX66" fmla="*/ 508700 w 3024845"/>
                <a:gd name="connsiteY66" fmla="*/ 653195 h 1087484"/>
                <a:gd name="connsiteX67" fmla="*/ 508700 w 3024845"/>
                <a:gd name="connsiteY67" fmla="*/ 652384 h 1087484"/>
                <a:gd name="connsiteX68" fmla="*/ 508700 w 3024845"/>
                <a:gd name="connsiteY68" fmla="*/ 646709 h 1087484"/>
                <a:gd name="connsiteX69" fmla="*/ 539100 w 3024845"/>
                <a:gd name="connsiteY69" fmla="*/ 646709 h 1087484"/>
                <a:gd name="connsiteX70" fmla="*/ 539100 w 3024845"/>
                <a:gd name="connsiteY70" fmla="*/ 670489 h 1087484"/>
                <a:gd name="connsiteX71" fmla="*/ 540113 w 3024845"/>
                <a:gd name="connsiteY71" fmla="*/ 670489 h 1087484"/>
                <a:gd name="connsiteX72" fmla="*/ 547207 w 3024845"/>
                <a:gd name="connsiteY72" fmla="*/ 670489 h 1087484"/>
                <a:gd name="connsiteX73" fmla="*/ 547207 w 3024845"/>
                <a:gd name="connsiteY73" fmla="*/ 671570 h 1087484"/>
                <a:gd name="connsiteX74" fmla="*/ 547207 w 3024845"/>
                <a:gd name="connsiteY74" fmla="*/ 679136 h 1087484"/>
                <a:gd name="connsiteX75" fmla="*/ 547967 w 3024845"/>
                <a:gd name="connsiteY75" fmla="*/ 679136 h 1087484"/>
                <a:gd name="connsiteX76" fmla="*/ 553287 w 3024845"/>
                <a:gd name="connsiteY76" fmla="*/ 679136 h 1087484"/>
                <a:gd name="connsiteX77" fmla="*/ 553287 w 3024845"/>
                <a:gd name="connsiteY77" fmla="*/ 676974 h 1087484"/>
                <a:gd name="connsiteX78" fmla="*/ 553287 w 3024845"/>
                <a:gd name="connsiteY78" fmla="*/ 661842 h 1087484"/>
                <a:gd name="connsiteX79" fmla="*/ 554300 w 3024845"/>
                <a:gd name="connsiteY79" fmla="*/ 661842 h 1087484"/>
                <a:gd name="connsiteX80" fmla="*/ 561394 w 3024845"/>
                <a:gd name="connsiteY80" fmla="*/ 661842 h 1087484"/>
                <a:gd name="connsiteX81" fmla="*/ 561394 w 3024845"/>
                <a:gd name="connsiteY81" fmla="*/ 662923 h 1087484"/>
                <a:gd name="connsiteX82" fmla="*/ 561394 w 3024845"/>
                <a:gd name="connsiteY82" fmla="*/ 670489 h 1087484"/>
                <a:gd name="connsiteX83" fmla="*/ 566714 w 3024845"/>
                <a:gd name="connsiteY83" fmla="*/ 668496 h 1087484"/>
                <a:gd name="connsiteX84" fmla="*/ 567474 w 3024845"/>
                <a:gd name="connsiteY84" fmla="*/ 667516 h 1087484"/>
                <a:gd name="connsiteX85" fmla="*/ 567474 w 3024845"/>
                <a:gd name="connsiteY85" fmla="*/ 661842 h 1087484"/>
                <a:gd name="connsiteX86" fmla="*/ 605981 w 3024845"/>
                <a:gd name="connsiteY86" fmla="*/ 661842 h 1087484"/>
                <a:gd name="connsiteX87" fmla="*/ 605981 w 3024845"/>
                <a:gd name="connsiteY87" fmla="*/ 685621 h 1087484"/>
                <a:gd name="connsiteX88" fmla="*/ 608007 w 3024845"/>
                <a:gd name="connsiteY88" fmla="*/ 685621 h 1087484"/>
                <a:gd name="connsiteX89" fmla="*/ 622194 w 3024845"/>
                <a:gd name="connsiteY89" fmla="*/ 685621 h 1087484"/>
                <a:gd name="connsiteX90" fmla="*/ 622194 w 3024845"/>
                <a:gd name="connsiteY90" fmla="*/ 686702 h 1087484"/>
                <a:gd name="connsiteX91" fmla="*/ 622194 w 3024845"/>
                <a:gd name="connsiteY91" fmla="*/ 694268 h 1087484"/>
                <a:gd name="connsiteX92" fmla="*/ 623968 w 3024845"/>
                <a:gd name="connsiteY92" fmla="*/ 694268 h 1087484"/>
                <a:gd name="connsiteX93" fmla="*/ 636381 w 3024845"/>
                <a:gd name="connsiteY93" fmla="*/ 694268 h 1087484"/>
                <a:gd name="connsiteX94" fmla="*/ 636381 w 3024845"/>
                <a:gd name="connsiteY94" fmla="*/ 670489 h 1087484"/>
                <a:gd name="connsiteX95" fmla="*/ 637394 w 3024845"/>
                <a:gd name="connsiteY95" fmla="*/ 670489 h 1087484"/>
                <a:gd name="connsiteX96" fmla="*/ 644488 w 3024845"/>
                <a:gd name="connsiteY96" fmla="*/ 670489 h 1087484"/>
                <a:gd name="connsiteX97" fmla="*/ 644488 w 3024845"/>
                <a:gd name="connsiteY97" fmla="*/ 638062 h 1087484"/>
                <a:gd name="connsiteX98" fmla="*/ 645501 w 3024845"/>
                <a:gd name="connsiteY98" fmla="*/ 638062 h 1087484"/>
                <a:gd name="connsiteX99" fmla="*/ 652595 w 3024845"/>
                <a:gd name="connsiteY99" fmla="*/ 638062 h 1087484"/>
                <a:gd name="connsiteX100" fmla="*/ 652595 w 3024845"/>
                <a:gd name="connsiteY100" fmla="*/ 636171 h 1087484"/>
                <a:gd name="connsiteX101" fmla="*/ 652595 w 3024845"/>
                <a:gd name="connsiteY101" fmla="*/ 622930 h 1087484"/>
                <a:gd name="connsiteX102" fmla="*/ 651328 w 3024845"/>
                <a:gd name="connsiteY102" fmla="*/ 621308 h 1087484"/>
                <a:gd name="connsiteX103" fmla="*/ 656648 w 3024845"/>
                <a:gd name="connsiteY103" fmla="*/ 609959 h 1087484"/>
                <a:gd name="connsiteX104" fmla="*/ 664755 w 3024845"/>
                <a:gd name="connsiteY104" fmla="*/ 638062 h 1087484"/>
                <a:gd name="connsiteX105" fmla="*/ 665515 w 3024845"/>
                <a:gd name="connsiteY105" fmla="*/ 638062 h 1087484"/>
                <a:gd name="connsiteX106" fmla="*/ 670835 w 3024845"/>
                <a:gd name="connsiteY106" fmla="*/ 638062 h 1087484"/>
                <a:gd name="connsiteX107" fmla="*/ 670835 w 3024845"/>
                <a:gd name="connsiteY107" fmla="*/ 532135 h 1087484"/>
                <a:gd name="connsiteX108" fmla="*/ 672355 w 3024845"/>
                <a:gd name="connsiteY108" fmla="*/ 532135 h 1087484"/>
                <a:gd name="connsiteX109" fmla="*/ 682995 w 3024845"/>
                <a:gd name="connsiteY109" fmla="*/ 532135 h 1087484"/>
                <a:gd name="connsiteX110" fmla="*/ 682995 w 3024845"/>
                <a:gd name="connsiteY110" fmla="*/ 484576 h 1087484"/>
                <a:gd name="connsiteX111" fmla="*/ 709342 w 3024845"/>
                <a:gd name="connsiteY111" fmla="*/ 484576 h 1087484"/>
                <a:gd name="connsiteX112" fmla="*/ 709342 w 3024845"/>
                <a:gd name="connsiteY112" fmla="*/ 462958 h 1087484"/>
                <a:gd name="connsiteX113" fmla="*/ 743796 w 3024845"/>
                <a:gd name="connsiteY113" fmla="*/ 462958 h 1087484"/>
                <a:gd name="connsiteX114" fmla="*/ 743796 w 3024845"/>
                <a:gd name="connsiteY114" fmla="*/ 465390 h 1087484"/>
                <a:gd name="connsiteX115" fmla="*/ 743796 w 3024845"/>
                <a:gd name="connsiteY115" fmla="*/ 482414 h 1087484"/>
                <a:gd name="connsiteX116" fmla="*/ 746076 w 3024845"/>
                <a:gd name="connsiteY116" fmla="*/ 482414 h 1087484"/>
                <a:gd name="connsiteX117" fmla="*/ 762036 w 3024845"/>
                <a:gd name="connsiteY117" fmla="*/ 482414 h 1087484"/>
                <a:gd name="connsiteX118" fmla="*/ 762036 w 3024845"/>
                <a:gd name="connsiteY118" fmla="*/ 529973 h 1087484"/>
                <a:gd name="connsiteX119" fmla="*/ 763049 w 3024845"/>
                <a:gd name="connsiteY119" fmla="*/ 529973 h 1087484"/>
                <a:gd name="connsiteX120" fmla="*/ 770143 w 3024845"/>
                <a:gd name="connsiteY120" fmla="*/ 529973 h 1087484"/>
                <a:gd name="connsiteX121" fmla="*/ 784330 w 3024845"/>
                <a:gd name="connsiteY121" fmla="*/ 534297 h 1087484"/>
                <a:gd name="connsiteX122" fmla="*/ 784330 w 3024845"/>
                <a:gd name="connsiteY122" fmla="*/ 573209 h 1087484"/>
                <a:gd name="connsiteX123" fmla="*/ 785343 w 3024845"/>
                <a:gd name="connsiteY123" fmla="*/ 573209 h 1087484"/>
                <a:gd name="connsiteX124" fmla="*/ 792436 w 3024845"/>
                <a:gd name="connsiteY124" fmla="*/ 573209 h 1087484"/>
                <a:gd name="connsiteX125" fmla="*/ 792436 w 3024845"/>
                <a:gd name="connsiteY125" fmla="*/ 574830 h 1087484"/>
                <a:gd name="connsiteX126" fmla="*/ 792436 w 3024845"/>
                <a:gd name="connsiteY126" fmla="*/ 586179 h 1087484"/>
                <a:gd name="connsiteX127" fmla="*/ 794463 w 3024845"/>
                <a:gd name="connsiteY127" fmla="*/ 586179 h 1087484"/>
                <a:gd name="connsiteX128" fmla="*/ 808650 w 3024845"/>
                <a:gd name="connsiteY128" fmla="*/ 586179 h 1087484"/>
                <a:gd name="connsiteX129" fmla="*/ 814730 w 3024845"/>
                <a:gd name="connsiteY129" fmla="*/ 592665 h 1087484"/>
                <a:gd name="connsiteX130" fmla="*/ 814730 w 3024845"/>
                <a:gd name="connsiteY130" fmla="*/ 614283 h 1087484"/>
                <a:gd name="connsiteX131" fmla="*/ 817010 w 3024845"/>
                <a:gd name="connsiteY131" fmla="*/ 614283 h 1087484"/>
                <a:gd name="connsiteX132" fmla="*/ 832970 w 3024845"/>
                <a:gd name="connsiteY132" fmla="*/ 614283 h 1087484"/>
                <a:gd name="connsiteX133" fmla="*/ 832970 w 3024845"/>
                <a:gd name="connsiteY133" fmla="*/ 615363 h 1087484"/>
                <a:gd name="connsiteX134" fmla="*/ 832970 w 3024845"/>
                <a:gd name="connsiteY134" fmla="*/ 622930 h 1087484"/>
                <a:gd name="connsiteX135" fmla="*/ 834237 w 3024845"/>
                <a:gd name="connsiteY135" fmla="*/ 622930 h 1087484"/>
                <a:gd name="connsiteX136" fmla="*/ 843104 w 3024845"/>
                <a:gd name="connsiteY136" fmla="*/ 622930 h 1087484"/>
                <a:gd name="connsiteX137" fmla="*/ 843104 w 3024845"/>
                <a:gd name="connsiteY137" fmla="*/ 625091 h 1087484"/>
                <a:gd name="connsiteX138" fmla="*/ 843104 w 3024845"/>
                <a:gd name="connsiteY138" fmla="*/ 640224 h 1087484"/>
                <a:gd name="connsiteX139" fmla="*/ 847157 w 3024845"/>
                <a:gd name="connsiteY139" fmla="*/ 638332 h 1087484"/>
                <a:gd name="connsiteX140" fmla="*/ 847157 w 3024845"/>
                <a:gd name="connsiteY140" fmla="*/ 625091 h 1087484"/>
                <a:gd name="connsiteX141" fmla="*/ 848170 w 3024845"/>
                <a:gd name="connsiteY141" fmla="*/ 625091 h 1087484"/>
                <a:gd name="connsiteX142" fmla="*/ 855264 w 3024845"/>
                <a:gd name="connsiteY142" fmla="*/ 625091 h 1087484"/>
                <a:gd name="connsiteX143" fmla="*/ 855264 w 3024845"/>
                <a:gd name="connsiteY143" fmla="*/ 626713 h 1087484"/>
                <a:gd name="connsiteX144" fmla="*/ 855264 w 3024845"/>
                <a:gd name="connsiteY144" fmla="*/ 638062 h 1087484"/>
                <a:gd name="connsiteX145" fmla="*/ 856024 w 3024845"/>
                <a:gd name="connsiteY145" fmla="*/ 638062 h 1087484"/>
                <a:gd name="connsiteX146" fmla="*/ 861344 w 3024845"/>
                <a:gd name="connsiteY146" fmla="*/ 638062 h 1087484"/>
                <a:gd name="connsiteX147" fmla="*/ 909984 w 3024845"/>
                <a:gd name="connsiteY147" fmla="*/ 633739 h 1087484"/>
                <a:gd name="connsiteX148" fmla="*/ 909984 w 3024845"/>
                <a:gd name="connsiteY148" fmla="*/ 635090 h 1087484"/>
                <a:gd name="connsiteX149" fmla="*/ 909984 w 3024845"/>
                <a:gd name="connsiteY149" fmla="*/ 644547 h 1087484"/>
                <a:gd name="connsiteX150" fmla="*/ 910744 w 3024845"/>
                <a:gd name="connsiteY150" fmla="*/ 644547 h 1087484"/>
                <a:gd name="connsiteX151" fmla="*/ 916065 w 3024845"/>
                <a:gd name="connsiteY151" fmla="*/ 644547 h 1087484"/>
                <a:gd name="connsiteX152" fmla="*/ 916065 w 3024845"/>
                <a:gd name="connsiteY152" fmla="*/ 646709 h 1087484"/>
                <a:gd name="connsiteX153" fmla="*/ 916065 w 3024845"/>
                <a:gd name="connsiteY153" fmla="*/ 661842 h 1087484"/>
                <a:gd name="connsiteX154" fmla="*/ 918091 w 3024845"/>
                <a:gd name="connsiteY154" fmla="*/ 660491 h 1087484"/>
                <a:gd name="connsiteX155" fmla="*/ 932278 w 3024845"/>
                <a:gd name="connsiteY155" fmla="*/ 651033 h 1087484"/>
                <a:gd name="connsiteX156" fmla="*/ 938358 w 3024845"/>
                <a:gd name="connsiteY156" fmla="*/ 609959 h 1087484"/>
                <a:gd name="connsiteX157" fmla="*/ 939118 w 3024845"/>
                <a:gd name="connsiteY157" fmla="*/ 609689 h 1087484"/>
                <a:gd name="connsiteX158" fmla="*/ 944438 w 3024845"/>
                <a:gd name="connsiteY158" fmla="*/ 607797 h 1087484"/>
                <a:gd name="connsiteX159" fmla="*/ 946465 w 3024845"/>
                <a:gd name="connsiteY159" fmla="*/ 538620 h 1087484"/>
                <a:gd name="connsiteX160" fmla="*/ 948492 w 3024845"/>
                <a:gd name="connsiteY160" fmla="*/ 607797 h 1087484"/>
                <a:gd name="connsiteX161" fmla="*/ 949252 w 3024845"/>
                <a:gd name="connsiteY161" fmla="*/ 608067 h 1087484"/>
                <a:gd name="connsiteX162" fmla="*/ 954572 w 3024845"/>
                <a:gd name="connsiteY162" fmla="*/ 609959 h 1087484"/>
                <a:gd name="connsiteX163" fmla="*/ 954572 w 3024845"/>
                <a:gd name="connsiteY163" fmla="*/ 523488 h 1087484"/>
                <a:gd name="connsiteX164" fmla="*/ 958625 w 3024845"/>
                <a:gd name="connsiteY164" fmla="*/ 491061 h 1087484"/>
                <a:gd name="connsiteX165" fmla="*/ 997132 w 3024845"/>
                <a:gd name="connsiteY165" fmla="*/ 491061 h 1087484"/>
                <a:gd name="connsiteX166" fmla="*/ 997132 w 3024845"/>
                <a:gd name="connsiteY166" fmla="*/ 523488 h 1087484"/>
                <a:gd name="connsiteX167" fmla="*/ 997892 w 3024845"/>
                <a:gd name="connsiteY167" fmla="*/ 523488 h 1087484"/>
                <a:gd name="connsiteX168" fmla="*/ 1003212 w 3024845"/>
                <a:gd name="connsiteY168" fmla="*/ 523488 h 1087484"/>
                <a:gd name="connsiteX169" fmla="*/ 1003212 w 3024845"/>
                <a:gd name="connsiteY169" fmla="*/ 441340 h 1087484"/>
                <a:gd name="connsiteX170" fmla="*/ 1004986 w 3024845"/>
                <a:gd name="connsiteY170" fmla="*/ 441340 h 1087484"/>
                <a:gd name="connsiteX171" fmla="*/ 1017399 w 3024845"/>
                <a:gd name="connsiteY171" fmla="*/ 441340 h 1087484"/>
                <a:gd name="connsiteX172" fmla="*/ 1017399 w 3024845"/>
                <a:gd name="connsiteY172" fmla="*/ 439449 h 1087484"/>
                <a:gd name="connsiteX173" fmla="*/ 1017399 w 3024845"/>
                <a:gd name="connsiteY173" fmla="*/ 426208 h 1087484"/>
                <a:gd name="connsiteX174" fmla="*/ 1039693 w 3024845"/>
                <a:gd name="connsiteY174" fmla="*/ 426208 h 1087484"/>
                <a:gd name="connsiteX175" fmla="*/ 1039693 w 3024845"/>
                <a:gd name="connsiteY175" fmla="*/ 425127 h 1087484"/>
                <a:gd name="connsiteX176" fmla="*/ 1039693 w 3024845"/>
                <a:gd name="connsiteY176" fmla="*/ 417561 h 1087484"/>
                <a:gd name="connsiteX177" fmla="*/ 1041466 w 3024845"/>
                <a:gd name="connsiteY177" fmla="*/ 417561 h 1087484"/>
                <a:gd name="connsiteX178" fmla="*/ 1053880 w 3024845"/>
                <a:gd name="connsiteY178" fmla="*/ 417561 h 1087484"/>
                <a:gd name="connsiteX179" fmla="*/ 1053880 w 3024845"/>
                <a:gd name="connsiteY179" fmla="*/ 418642 h 1087484"/>
                <a:gd name="connsiteX180" fmla="*/ 1053880 w 3024845"/>
                <a:gd name="connsiteY180" fmla="*/ 426208 h 1087484"/>
                <a:gd name="connsiteX181" fmla="*/ 1054640 w 3024845"/>
                <a:gd name="connsiteY181" fmla="*/ 426208 h 1087484"/>
                <a:gd name="connsiteX182" fmla="*/ 1059960 w 3024845"/>
                <a:gd name="connsiteY182" fmla="*/ 426208 h 1087484"/>
                <a:gd name="connsiteX183" fmla="*/ 1070093 w 3024845"/>
                <a:gd name="connsiteY183" fmla="*/ 421884 h 1087484"/>
                <a:gd name="connsiteX184" fmla="*/ 1074146 w 3024845"/>
                <a:gd name="connsiteY184" fmla="*/ 425127 h 1087484"/>
                <a:gd name="connsiteX185" fmla="*/ 1074146 w 3024845"/>
                <a:gd name="connsiteY185" fmla="*/ 417561 h 1087484"/>
                <a:gd name="connsiteX186" fmla="*/ 1076426 w 3024845"/>
                <a:gd name="connsiteY186" fmla="*/ 417561 h 1087484"/>
                <a:gd name="connsiteX187" fmla="*/ 1092387 w 3024845"/>
                <a:gd name="connsiteY187" fmla="*/ 417561 h 1087484"/>
                <a:gd name="connsiteX188" fmla="*/ 1092387 w 3024845"/>
                <a:gd name="connsiteY188" fmla="*/ 418642 h 1087484"/>
                <a:gd name="connsiteX189" fmla="*/ 1092387 w 3024845"/>
                <a:gd name="connsiteY189" fmla="*/ 426208 h 1087484"/>
                <a:gd name="connsiteX190" fmla="*/ 1122787 w 3024845"/>
                <a:gd name="connsiteY190" fmla="*/ 426208 h 1087484"/>
                <a:gd name="connsiteX191" fmla="*/ 1122787 w 3024845"/>
                <a:gd name="connsiteY191" fmla="*/ 427829 h 1087484"/>
                <a:gd name="connsiteX192" fmla="*/ 1122787 w 3024845"/>
                <a:gd name="connsiteY192" fmla="*/ 439179 h 1087484"/>
                <a:gd name="connsiteX193" fmla="*/ 1149134 w 3024845"/>
                <a:gd name="connsiteY193" fmla="*/ 439179 h 1087484"/>
                <a:gd name="connsiteX194" fmla="*/ 1149134 w 3024845"/>
                <a:gd name="connsiteY194" fmla="*/ 469443 h 1087484"/>
                <a:gd name="connsiteX195" fmla="*/ 1149894 w 3024845"/>
                <a:gd name="connsiteY195" fmla="*/ 469443 h 1087484"/>
                <a:gd name="connsiteX196" fmla="*/ 1155214 w 3024845"/>
                <a:gd name="connsiteY196" fmla="*/ 469443 h 1087484"/>
                <a:gd name="connsiteX197" fmla="*/ 1155214 w 3024845"/>
                <a:gd name="connsiteY197" fmla="*/ 470524 h 1087484"/>
                <a:gd name="connsiteX198" fmla="*/ 1155214 w 3024845"/>
                <a:gd name="connsiteY198" fmla="*/ 478091 h 1087484"/>
                <a:gd name="connsiteX199" fmla="*/ 1159268 w 3024845"/>
                <a:gd name="connsiteY199" fmla="*/ 508355 h 1087484"/>
                <a:gd name="connsiteX200" fmla="*/ 1160028 w 3024845"/>
                <a:gd name="connsiteY200" fmla="*/ 508355 h 1087484"/>
                <a:gd name="connsiteX201" fmla="*/ 1165348 w 3024845"/>
                <a:gd name="connsiteY201" fmla="*/ 508355 h 1087484"/>
                <a:gd name="connsiteX202" fmla="*/ 1165348 w 3024845"/>
                <a:gd name="connsiteY202" fmla="*/ 509166 h 1087484"/>
                <a:gd name="connsiteX203" fmla="*/ 1165348 w 3024845"/>
                <a:gd name="connsiteY203" fmla="*/ 514841 h 1087484"/>
                <a:gd name="connsiteX204" fmla="*/ 1166361 w 3024845"/>
                <a:gd name="connsiteY204" fmla="*/ 514841 h 1087484"/>
                <a:gd name="connsiteX205" fmla="*/ 1173454 w 3024845"/>
                <a:gd name="connsiteY205" fmla="*/ 514841 h 1087484"/>
                <a:gd name="connsiteX206" fmla="*/ 1173454 w 3024845"/>
                <a:gd name="connsiteY206" fmla="*/ 545106 h 1087484"/>
                <a:gd name="connsiteX207" fmla="*/ 1175481 w 3024845"/>
                <a:gd name="connsiteY207" fmla="*/ 545106 h 1087484"/>
                <a:gd name="connsiteX208" fmla="*/ 1189668 w 3024845"/>
                <a:gd name="connsiteY208" fmla="*/ 545106 h 1087484"/>
                <a:gd name="connsiteX209" fmla="*/ 1189668 w 3024845"/>
                <a:gd name="connsiteY209" fmla="*/ 568885 h 1087484"/>
                <a:gd name="connsiteX210" fmla="*/ 1191695 w 3024845"/>
                <a:gd name="connsiteY210" fmla="*/ 570506 h 1087484"/>
                <a:gd name="connsiteX211" fmla="*/ 1191695 w 3024845"/>
                <a:gd name="connsiteY211" fmla="*/ 581856 h 1087484"/>
                <a:gd name="connsiteX212" fmla="*/ 1192455 w 3024845"/>
                <a:gd name="connsiteY212" fmla="*/ 581856 h 1087484"/>
                <a:gd name="connsiteX213" fmla="*/ 1197775 w 3024845"/>
                <a:gd name="connsiteY213" fmla="*/ 581856 h 1087484"/>
                <a:gd name="connsiteX214" fmla="*/ 1197775 w 3024845"/>
                <a:gd name="connsiteY214" fmla="*/ 605635 h 1087484"/>
                <a:gd name="connsiteX215" fmla="*/ 1199041 w 3024845"/>
                <a:gd name="connsiteY215" fmla="*/ 605635 h 1087484"/>
                <a:gd name="connsiteX216" fmla="*/ 1207908 w 3024845"/>
                <a:gd name="connsiteY216" fmla="*/ 605635 h 1087484"/>
                <a:gd name="connsiteX217" fmla="*/ 1209935 w 3024845"/>
                <a:gd name="connsiteY217" fmla="*/ 609689 h 1087484"/>
                <a:gd name="connsiteX218" fmla="*/ 1209935 w 3024845"/>
                <a:gd name="connsiteY218" fmla="*/ 622930 h 1087484"/>
                <a:gd name="connsiteX219" fmla="*/ 1211455 w 3024845"/>
                <a:gd name="connsiteY219" fmla="*/ 621038 h 1087484"/>
                <a:gd name="connsiteX220" fmla="*/ 1222095 w 3024845"/>
                <a:gd name="connsiteY220" fmla="*/ 607797 h 1087484"/>
                <a:gd name="connsiteX221" fmla="*/ 1250469 w 3024845"/>
                <a:gd name="connsiteY221" fmla="*/ 607797 h 1087484"/>
                <a:gd name="connsiteX222" fmla="*/ 1250469 w 3024845"/>
                <a:gd name="connsiteY222" fmla="*/ 694268 h 1087484"/>
                <a:gd name="connsiteX223" fmla="*/ 1251229 w 3024845"/>
                <a:gd name="connsiteY223" fmla="*/ 694268 h 1087484"/>
                <a:gd name="connsiteX224" fmla="*/ 1256549 w 3024845"/>
                <a:gd name="connsiteY224" fmla="*/ 694268 h 1087484"/>
                <a:gd name="connsiteX225" fmla="*/ 1257309 w 3024845"/>
                <a:gd name="connsiteY225" fmla="*/ 692917 h 1087484"/>
                <a:gd name="connsiteX226" fmla="*/ 1262629 w 3024845"/>
                <a:gd name="connsiteY226" fmla="*/ 683459 h 1087484"/>
                <a:gd name="connsiteX227" fmla="*/ 1262629 w 3024845"/>
                <a:gd name="connsiteY227" fmla="*/ 685351 h 1087484"/>
                <a:gd name="connsiteX228" fmla="*/ 1262629 w 3024845"/>
                <a:gd name="connsiteY228" fmla="*/ 698592 h 1087484"/>
                <a:gd name="connsiteX229" fmla="*/ 1266682 w 3024845"/>
                <a:gd name="connsiteY229" fmla="*/ 653195 h 1087484"/>
                <a:gd name="connsiteX230" fmla="*/ 1267442 w 3024845"/>
                <a:gd name="connsiteY230" fmla="*/ 653195 h 1087484"/>
                <a:gd name="connsiteX231" fmla="*/ 1272762 w 3024845"/>
                <a:gd name="connsiteY231" fmla="*/ 653195 h 1087484"/>
                <a:gd name="connsiteX232" fmla="*/ 1272762 w 3024845"/>
                <a:gd name="connsiteY232" fmla="*/ 588341 h 1087484"/>
                <a:gd name="connsiteX233" fmla="*/ 1273776 w 3024845"/>
                <a:gd name="connsiteY233" fmla="*/ 588341 h 1087484"/>
                <a:gd name="connsiteX234" fmla="*/ 1280869 w 3024845"/>
                <a:gd name="connsiteY234" fmla="*/ 588341 h 1087484"/>
                <a:gd name="connsiteX235" fmla="*/ 1293029 w 3024845"/>
                <a:gd name="connsiteY235" fmla="*/ 545106 h 1087484"/>
                <a:gd name="connsiteX236" fmla="*/ 1294296 w 3024845"/>
                <a:gd name="connsiteY236" fmla="*/ 545106 h 1087484"/>
                <a:gd name="connsiteX237" fmla="*/ 1303163 w 3024845"/>
                <a:gd name="connsiteY237" fmla="*/ 545106 h 1087484"/>
                <a:gd name="connsiteX238" fmla="*/ 1313296 w 3024845"/>
                <a:gd name="connsiteY238" fmla="*/ 588341 h 1087484"/>
                <a:gd name="connsiteX239" fmla="*/ 1314309 w 3024845"/>
                <a:gd name="connsiteY239" fmla="*/ 588341 h 1087484"/>
                <a:gd name="connsiteX240" fmla="*/ 1321403 w 3024845"/>
                <a:gd name="connsiteY240" fmla="*/ 588341 h 1087484"/>
                <a:gd name="connsiteX241" fmla="*/ 1321403 w 3024845"/>
                <a:gd name="connsiteY241" fmla="*/ 627253 h 1087484"/>
                <a:gd name="connsiteX242" fmla="*/ 1323176 w 3024845"/>
                <a:gd name="connsiteY242" fmla="*/ 627253 h 1087484"/>
                <a:gd name="connsiteX243" fmla="*/ 1335590 w 3024845"/>
                <a:gd name="connsiteY243" fmla="*/ 627253 h 1087484"/>
                <a:gd name="connsiteX244" fmla="*/ 1335590 w 3024845"/>
                <a:gd name="connsiteY244" fmla="*/ 629415 h 1087484"/>
                <a:gd name="connsiteX245" fmla="*/ 1335590 w 3024845"/>
                <a:gd name="connsiteY245" fmla="*/ 644547 h 1087484"/>
                <a:gd name="connsiteX246" fmla="*/ 1339643 w 3024845"/>
                <a:gd name="connsiteY246" fmla="*/ 642386 h 1087484"/>
                <a:gd name="connsiteX247" fmla="*/ 1339643 w 3024845"/>
                <a:gd name="connsiteY247" fmla="*/ 627253 h 1087484"/>
                <a:gd name="connsiteX248" fmla="*/ 1341163 w 3024845"/>
                <a:gd name="connsiteY248" fmla="*/ 627253 h 1087484"/>
                <a:gd name="connsiteX249" fmla="*/ 1351803 w 3024845"/>
                <a:gd name="connsiteY249" fmla="*/ 627253 h 1087484"/>
                <a:gd name="connsiteX250" fmla="*/ 1351803 w 3024845"/>
                <a:gd name="connsiteY250" fmla="*/ 628874 h 1087484"/>
                <a:gd name="connsiteX251" fmla="*/ 1351803 w 3024845"/>
                <a:gd name="connsiteY251" fmla="*/ 640224 h 1087484"/>
                <a:gd name="connsiteX252" fmla="*/ 1382204 w 3024845"/>
                <a:gd name="connsiteY252" fmla="*/ 640224 h 1087484"/>
                <a:gd name="connsiteX253" fmla="*/ 1382204 w 3024845"/>
                <a:gd name="connsiteY253" fmla="*/ 603474 h 1087484"/>
                <a:gd name="connsiteX254" fmla="*/ 1383470 w 3024845"/>
                <a:gd name="connsiteY254" fmla="*/ 603474 h 1087484"/>
                <a:gd name="connsiteX255" fmla="*/ 1392337 w 3024845"/>
                <a:gd name="connsiteY255" fmla="*/ 603474 h 1087484"/>
                <a:gd name="connsiteX256" fmla="*/ 1392337 w 3024845"/>
                <a:gd name="connsiteY256" fmla="*/ 625091 h 1087484"/>
                <a:gd name="connsiteX257" fmla="*/ 1394364 w 3024845"/>
                <a:gd name="connsiteY257" fmla="*/ 592665 h 1087484"/>
                <a:gd name="connsiteX258" fmla="*/ 1416657 w 3024845"/>
                <a:gd name="connsiteY258" fmla="*/ 592665 h 1087484"/>
                <a:gd name="connsiteX259" fmla="*/ 1416657 w 3024845"/>
                <a:gd name="connsiteY259" fmla="*/ 591043 h 1087484"/>
                <a:gd name="connsiteX260" fmla="*/ 1416657 w 3024845"/>
                <a:gd name="connsiteY260" fmla="*/ 579694 h 1087484"/>
                <a:gd name="connsiteX261" fmla="*/ 1417417 w 3024845"/>
                <a:gd name="connsiteY261" fmla="*/ 579694 h 1087484"/>
                <a:gd name="connsiteX262" fmla="*/ 1422737 w 3024845"/>
                <a:gd name="connsiteY262" fmla="*/ 579694 h 1087484"/>
                <a:gd name="connsiteX263" fmla="*/ 1422737 w 3024845"/>
                <a:gd name="connsiteY263" fmla="*/ 577803 h 1087484"/>
                <a:gd name="connsiteX264" fmla="*/ 1422737 w 3024845"/>
                <a:gd name="connsiteY264" fmla="*/ 564562 h 1087484"/>
                <a:gd name="connsiteX265" fmla="*/ 1426791 w 3024845"/>
                <a:gd name="connsiteY265" fmla="*/ 571047 h 1087484"/>
                <a:gd name="connsiteX266" fmla="*/ 1429071 w 3024845"/>
                <a:gd name="connsiteY266" fmla="*/ 571047 h 1087484"/>
                <a:gd name="connsiteX267" fmla="*/ 1445031 w 3024845"/>
                <a:gd name="connsiteY267" fmla="*/ 571047 h 1087484"/>
                <a:gd name="connsiteX268" fmla="*/ 1445031 w 3024845"/>
                <a:gd name="connsiteY268" fmla="*/ 570236 h 1087484"/>
                <a:gd name="connsiteX269" fmla="*/ 1445031 w 3024845"/>
                <a:gd name="connsiteY269" fmla="*/ 564562 h 1087484"/>
                <a:gd name="connsiteX270" fmla="*/ 1445791 w 3024845"/>
                <a:gd name="connsiteY270" fmla="*/ 564562 h 1087484"/>
                <a:gd name="connsiteX271" fmla="*/ 1451111 w 3024845"/>
                <a:gd name="connsiteY271" fmla="*/ 564562 h 1087484"/>
                <a:gd name="connsiteX272" fmla="*/ 1451111 w 3024845"/>
                <a:gd name="connsiteY272" fmla="*/ 565913 h 1087484"/>
                <a:gd name="connsiteX273" fmla="*/ 1451111 w 3024845"/>
                <a:gd name="connsiteY273" fmla="*/ 575371 h 1087484"/>
                <a:gd name="connsiteX274" fmla="*/ 1489618 w 3024845"/>
                <a:gd name="connsiteY274" fmla="*/ 575371 h 1087484"/>
                <a:gd name="connsiteX275" fmla="*/ 1489618 w 3024845"/>
                <a:gd name="connsiteY275" fmla="*/ 713724 h 1087484"/>
                <a:gd name="connsiteX276" fmla="*/ 1491138 w 3024845"/>
                <a:gd name="connsiteY276" fmla="*/ 713724 h 1087484"/>
                <a:gd name="connsiteX277" fmla="*/ 1501778 w 3024845"/>
                <a:gd name="connsiteY277" fmla="*/ 713724 h 1087484"/>
                <a:gd name="connsiteX278" fmla="*/ 1501778 w 3024845"/>
                <a:gd name="connsiteY278" fmla="*/ 700754 h 1087484"/>
                <a:gd name="connsiteX279" fmla="*/ 1505832 w 3024845"/>
                <a:gd name="connsiteY279" fmla="*/ 700754 h 1087484"/>
                <a:gd name="connsiteX280" fmla="*/ 1505832 w 3024845"/>
                <a:gd name="connsiteY280" fmla="*/ 713724 h 1087484"/>
                <a:gd name="connsiteX281" fmla="*/ 1536232 w 3024845"/>
                <a:gd name="connsiteY281" fmla="*/ 713724 h 1087484"/>
                <a:gd name="connsiteX282" fmla="*/ 1536232 w 3024845"/>
                <a:gd name="connsiteY282" fmla="*/ 683459 h 1087484"/>
                <a:gd name="connsiteX283" fmla="*/ 1548392 w 3024845"/>
                <a:gd name="connsiteY283" fmla="*/ 683459 h 1087484"/>
                <a:gd name="connsiteX284" fmla="*/ 1560552 w 3024845"/>
                <a:gd name="connsiteY284" fmla="*/ 681298 h 1087484"/>
                <a:gd name="connsiteX285" fmla="*/ 1564606 w 3024845"/>
                <a:gd name="connsiteY285" fmla="*/ 683459 h 1087484"/>
                <a:gd name="connsiteX286" fmla="*/ 1574739 w 3024845"/>
                <a:gd name="connsiteY286" fmla="*/ 683459 h 1087484"/>
                <a:gd name="connsiteX287" fmla="*/ 1574739 w 3024845"/>
                <a:gd name="connsiteY287" fmla="*/ 713724 h 1087484"/>
                <a:gd name="connsiteX288" fmla="*/ 1582846 w 3024845"/>
                <a:gd name="connsiteY288" fmla="*/ 713724 h 1087484"/>
                <a:gd name="connsiteX289" fmla="*/ 1582846 w 3024845"/>
                <a:gd name="connsiteY289" fmla="*/ 731019 h 1087484"/>
                <a:gd name="connsiteX290" fmla="*/ 1592182 w 3024845"/>
                <a:gd name="connsiteY290" fmla="*/ 731924 h 1087484"/>
                <a:gd name="connsiteX291" fmla="*/ 1605140 w 3024845"/>
                <a:gd name="connsiteY291" fmla="*/ 731924 h 1087484"/>
                <a:gd name="connsiteX292" fmla="*/ 1605140 w 3024845"/>
                <a:gd name="connsiteY292" fmla="*/ 715886 h 1087484"/>
                <a:gd name="connsiteX293" fmla="*/ 1673096 w 3024845"/>
                <a:gd name="connsiteY293" fmla="*/ 715886 h 1087484"/>
                <a:gd name="connsiteX294" fmla="*/ 1673096 w 3024845"/>
                <a:gd name="connsiteY294" fmla="*/ 630633 h 1087484"/>
                <a:gd name="connsiteX295" fmla="*/ 1745104 w 3024845"/>
                <a:gd name="connsiteY295" fmla="*/ 630633 h 1087484"/>
                <a:gd name="connsiteX296" fmla="*/ 1745104 w 3024845"/>
                <a:gd name="connsiteY296" fmla="*/ 709401 h 1087484"/>
                <a:gd name="connsiteX297" fmla="*/ 1747008 w 3024845"/>
                <a:gd name="connsiteY297" fmla="*/ 709401 h 1087484"/>
                <a:gd name="connsiteX298" fmla="*/ 1748250 w 3024845"/>
                <a:gd name="connsiteY298" fmla="*/ 731924 h 1087484"/>
                <a:gd name="connsiteX299" fmla="*/ 1757926 w 3024845"/>
                <a:gd name="connsiteY299" fmla="*/ 731924 h 1087484"/>
                <a:gd name="connsiteX300" fmla="*/ 1759168 w 3024845"/>
                <a:gd name="connsiteY300" fmla="*/ 709401 h 1087484"/>
                <a:gd name="connsiteX301" fmla="*/ 1765248 w 3024845"/>
                <a:gd name="connsiteY301" fmla="*/ 709401 h 1087484"/>
                <a:gd name="connsiteX302" fmla="*/ 1766490 w 3024845"/>
                <a:gd name="connsiteY302" fmla="*/ 731924 h 1087484"/>
                <a:gd name="connsiteX303" fmla="*/ 1817112 w 3024845"/>
                <a:gd name="connsiteY303" fmla="*/ 731924 h 1087484"/>
                <a:gd name="connsiteX304" fmla="*/ 1817112 w 3024845"/>
                <a:gd name="connsiteY304" fmla="*/ 568896 h 1087484"/>
                <a:gd name="connsiteX305" fmla="*/ 2014439 w 3024845"/>
                <a:gd name="connsiteY305" fmla="*/ 568896 h 1087484"/>
                <a:gd name="connsiteX306" fmla="*/ 2014439 w 3024845"/>
                <a:gd name="connsiteY306" fmla="*/ 731924 h 1087484"/>
                <a:gd name="connsiteX307" fmla="*/ 2033136 w 3024845"/>
                <a:gd name="connsiteY307" fmla="*/ 731924 h 1087484"/>
                <a:gd name="connsiteX308" fmla="*/ 2033136 w 3024845"/>
                <a:gd name="connsiteY308" fmla="*/ 649231 h 1087484"/>
                <a:gd name="connsiteX309" fmla="*/ 2128256 w 3024845"/>
                <a:gd name="connsiteY309" fmla="*/ 649231 h 1087484"/>
                <a:gd name="connsiteX310" fmla="*/ 2146266 w 3024845"/>
                <a:gd name="connsiteY310" fmla="*/ 160309 h 1087484"/>
                <a:gd name="connsiteX311" fmla="*/ 2150320 w 3024845"/>
                <a:gd name="connsiteY311" fmla="*/ 88970 h 1087484"/>
                <a:gd name="connsiteX312" fmla="*/ 2152346 w 3024845"/>
                <a:gd name="connsiteY312" fmla="*/ 28441 h 1087484"/>
                <a:gd name="connsiteX313" fmla="*/ 2180720 w 3024845"/>
                <a:gd name="connsiteY313" fmla="*/ 584018 h 1087484"/>
                <a:gd name="connsiteX314" fmla="*/ 2245574 w 3024845"/>
                <a:gd name="connsiteY314" fmla="*/ 584018 h 1087484"/>
                <a:gd name="connsiteX315" fmla="*/ 2245574 w 3024845"/>
                <a:gd name="connsiteY315" fmla="*/ 659680 h 1087484"/>
                <a:gd name="connsiteX316" fmla="*/ 2253681 w 3024845"/>
                <a:gd name="connsiteY316" fmla="*/ 659680 h 1087484"/>
                <a:gd name="connsiteX317" fmla="*/ 2255708 w 3024845"/>
                <a:gd name="connsiteY317" fmla="*/ 653195 h 1087484"/>
                <a:gd name="connsiteX318" fmla="*/ 2261788 w 3024845"/>
                <a:gd name="connsiteY318" fmla="*/ 653195 h 1087484"/>
                <a:gd name="connsiteX319" fmla="*/ 2263815 w 3024845"/>
                <a:gd name="connsiteY319" fmla="*/ 661842 h 1087484"/>
                <a:gd name="connsiteX320" fmla="*/ 2275975 w 3024845"/>
                <a:gd name="connsiteY320" fmla="*/ 661842 h 1087484"/>
                <a:gd name="connsiteX321" fmla="*/ 2275975 w 3024845"/>
                <a:gd name="connsiteY321" fmla="*/ 655356 h 1087484"/>
                <a:gd name="connsiteX322" fmla="*/ 2298268 w 3024845"/>
                <a:gd name="connsiteY322" fmla="*/ 655356 h 1087484"/>
                <a:gd name="connsiteX323" fmla="*/ 2298268 w 3024845"/>
                <a:gd name="connsiteY323" fmla="*/ 661842 h 1087484"/>
                <a:gd name="connsiteX324" fmla="*/ 2318535 w 3024845"/>
                <a:gd name="connsiteY324" fmla="*/ 661842 h 1087484"/>
                <a:gd name="connsiteX325" fmla="*/ 2318535 w 3024845"/>
                <a:gd name="connsiteY325" fmla="*/ 707239 h 1087484"/>
                <a:gd name="connsiteX326" fmla="*/ 2332722 w 3024845"/>
                <a:gd name="connsiteY326" fmla="*/ 707239 h 1087484"/>
                <a:gd name="connsiteX327" fmla="*/ 2332722 w 3024845"/>
                <a:gd name="connsiteY327" fmla="*/ 694268 h 1087484"/>
                <a:gd name="connsiteX328" fmla="*/ 2348936 w 3024845"/>
                <a:gd name="connsiteY328" fmla="*/ 694268 h 1087484"/>
                <a:gd name="connsiteX329" fmla="*/ 2348936 w 3024845"/>
                <a:gd name="connsiteY329" fmla="*/ 514841 h 1087484"/>
                <a:gd name="connsiteX330" fmla="*/ 2355016 w 3024845"/>
                <a:gd name="connsiteY330" fmla="*/ 508355 h 1087484"/>
                <a:gd name="connsiteX331" fmla="*/ 2427977 w 3024845"/>
                <a:gd name="connsiteY331" fmla="*/ 508355 h 1087484"/>
                <a:gd name="connsiteX332" fmla="*/ 2427977 w 3024845"/>
                <a:gd name="connsiteY332" fmla="*/ 517003 h 1087484"/>
                <a:gd name="connsiteX333" fmla="*/ 2438110 w 3024845"/>
                <a:gd name="connsiteY333" fmla="*/ 517003 h 1087484"/>
                <a:gd name="connsiteX334" fmla="*/ 2438110 w 3024845"/>
                <a:gd name="connsiteY334" fmla="*/ 631577 h 1087484"/>
                <a:gd name="connsiteX335" fmla="*/ 2460404 w 3024845"/>
                <a:gd name="connsiteY335" fmla="*/ 631577 h 1087484"/>
                <a:gd name="connsiteX336" fmla="*/ 2460404 w 3024845"/>
                <a:gd name="connsiteY336" fmla="*/ 564562 h 1087484"/>
                <a:gd name="connsiteX337" fmla="*/ 2486751 w 3024845"/>
                <a:gd name="connsiteY337" fmla="*/ 564562 h 1087484"/>
                <a:gd name="connsiteX338" fmla="*/ 2490804 w 3024845"/>
                <a:gd name="connsiteY338" fmla="*/ 560238 h 1087484"/>
                <a:gd name="connsiteX339" fmla="*/ 2498911 w 3024845"/>
                <a:gd name="connsiteY339" fmla="*/ 560238 h 1087484"/>
                <a:gd name="connsiteX340" fmla="*/ 2502964 w 3024845"/>
                <a:gd name="connsiteY340" fmla="*/ 564562 h 1087484"/>
                <a:gd name="connsiteX341" fmla="*/ 2525258 w 3024845"/>
                <a:gd name="connsiteY341" fmla="*/ 564562 h 1087484"/>
                <a:gd name="connsiteX342" fmla="*/ 2525258 w 3024845"/>
                <a:gd name="connsiteY342" fmla="*/ 447826 h 1087484"/>
                <a:gd name="connsiteX343" fmla="*/ 2582005 w 3024845"/>
                <a:gd name="connsiteY343" fmla="*/ 437017 h 1087484"/>
                <a:gd name="connsiteX344" fmla="*/ 2582005 w 3024845"/>
                <a:gd name="connsiteY344" fmla="*/ 438098 h 1087484"/>
                <a:gd name="connsiteX345" fmla="*/ 2582005 w 3024845"/>
                <a:gd name="connsiteY345" fmla="*/ 445664 h 1087484"/>
                <a:gd name="connsiteX346" fmla="*/ 2608352 w 3024845"/>
                <a:gd name="connsiteY346" fmla="*/ 445664 h 1087484"/>
                <a:gd name="connsiteX347" fmla="*/ 2608352 w 3024845"/>
                <a:gd name="connsiteY347" fmla="*/ 700754 h 1087484"/>
                <a:gd name="connsiteX348" fmla="*/ 2630646 w 3024845"/>
                <a:gd name="connsiteY348" fmla="*/ 700754 h 1087484"/>
                <a:gd name="connsiteX349" fmla="*/ 2630646 w 3024845"/>
                <a:gd name="connsiteY349" fmla="*/ 696430 h 1087484"/>
                <a:gd name="connsiteX350" fmla="*/ 2642806 w 3024845"/>
                <a:gd name="connsiteY350" fmla="*/ 696430 h 1087484"/>
                <a:gd name="connsiteX351" fmla="*/ 2642806 w 3024845"/>
                <a:gd name="connsiteY351" fmla="*/ 700754 h 1087484"/>
                <a:gd name="connsiteX352" fmla="*/ 2667126 w 3024845"/>
                <a:gd name="connsiteY352" fmla="*/ 700754 h 1087484"/>
                <a:gd name="connsiteX353" fmla="*/ 2667126 w 3024845"/>
                <a:gd name="connsiteY353" fmla="*/ 687783 h 1087484"/>
                <a:gd name="connsiteX354" fmla="*/ 2695500 w 3024845"/>
                <a:gd name="connsiteY354" fmla="*/ 687783 h 1087484"/>
                <a:gd name="connsiteX355" fmla="*/ 2707660 w 3024845"/>
                <a:gd name="connsiteY355" fmla="*/ 683459 h 1087484"/>
                <a:gd name="connsiteX356" fmla="*/ 2727927 w 3024845"/>
                <a:gd name="connsiteY356" fmla="*/ 687783 h 1087484"/>
                <a:gd name="connsiteX357" fmla="*/ 2727927 w 3024845"/>
                <a:gd name="connsiteY357" fmla="*/ 670489 h 1087484"/>
                <a:gd name="connsiteX358" fmla="*/ 2736034 w 3024845"/>
                <a:gd name="connsiteY358" fmla="*/ 670489 h 1087484"/>
                <a:gd name="connsiteX359" fmla="*/ 2736034 w 3024845"/>
                <a:gd name="connsiteY359" fmla="*/ 657518 h 1087484"/>
                <a:gd name="connsiteX360" fmla="*/ 2792781 w 3024845"/>
                <a:gd name="connsiteY360" fmla="*/ 657518 h 1087484"/>
                <a:gd name="connsiteX361" fmla="*/ 2792781 w 3024845"/>
                <a:gd name="connsiteY361" fmla="*/ 627253 h 1087484"/>
                <a:gd name="connsiteX362" fmla="*/ 2811021 w 3024845"/>
                <a:gd name="connsiteY362" fmla="*/ 627253 h 1087484"/>
                <a:gd name="connsiteX363" fmla="*/ 2811021 w 3024845"/>
                <a:gd name="connsiteY363" fmla="*/ 620768 h 1087484"/>
                <a:gd name="connsiteX364" fmla="*/ 2823181 w 3024845"/>
                <a:gd name="connsiteY364" fmla="*/ 620768 h 1087484"/>
                <a:gd name="connsiteX365" fmla="*/ 2823181 w 3024845"/>
                <a:gd name="connsiteY365" fmla="*/ 627253 h 1087484"/>
                <a:gd name="connsiteX366" fmla="*/ 2839395 w 3024845"/>
                <a:gd name="connsiteY366" fmla="*/ 627253 h 1087484"/>
                <a:gd name="connsiteX367" fmla="*/ 2839395 w 3024845"/>
                <a:gd name="connsiteY367" fmla="*/ 676974 h 1087484"/>
                <a:gd name="connsiteX368" fmla="*/ 2871822 w 3024845"/>
                <a:gd name="connsiteY368" fmla="*/ 676974 h 1087484"/>
                <a:gd name="connsiteX369" fmla="*/ 2871822 w 3024845"/>
                <a:gd name="connsiteY369" fmla="*/ 651033 h 1087484"/>
                <a:gd name="connsiteX370" fmla="*/ 2910329 w 3024845"/>
                <a:gd name="connsiteY370" fmla="*/ 651033 h 1087484"/>
                <a:gd name="connsiteX371" fmla="*/ 2910329 w 3024845"/>
                <a:gd name="connsiteY371" fmla="*/ 620768 h 1087484"/>
                <a:gd name="connsiteX372" fmla="*/ 2958970 w 3024845"/>
                <a:gd name="connsiteY372" fmla="*/ 620768 h 1087484"/>
                <a:gd name="connsiteX373" fmla="*/ 2958970 w 3024845"/>
                <a:gd name="connsiteY373" fmla="*/ 731924 h 1087484"/>
                <a:gd name="connsiteX374" fmla="*/ 2958970 w 3024845"/>
                <a:gd name="connsiteY374" fmla="*/ 745703 h 1087484"/>
                <a:gd name="connsiteX375" fmla="*/ 3024845 w 3024845"/>
                <a:gd name="connsiteY375" fmla="*/ 745703 h 1087484"/>
                <a:gd name="connsiteX376" fmla="*/ 3024845 w 3024845"/>
                <a:gd name="connsiteY376" fmla="*/ 1087484 h 1087484"/>
                <a:gd name="connsiteX377" fmla="*/ 2054 w 3024845"/>
                <a:gd name="connsiteY377" fmla="*/ 1085151 h 1087484"/>
                <a:gd name="connsiteX378" fmla="*/ 0 w 3024845"/>
                <a:gd name="connsiteY378" fmla="*/ 651033 h 1087484"/>
                <a:gd name="connsiteX379" fmla="*/ 20267 w 3024845"/>
                <a:gd name="connsiteY379" fmla="*/ 651033 h 1087484"/>
                <a:gd name="connsiteX380" fmla="*/ 20774 w 3024845"/>
                <a:gd name="connsiteY380" fmla="*/ 649952 h 1087484"/>
                <a:gd name="connsiteX381" fmla="*/ 24320 w 3024845"/>
                <a:gd name="connsiteY381" fmla="*/ 642386 h 1087484"/>
                <a:gd name="connsiteX382" fmla="*/ 26094 w 3024845"/>
                <a:gd name="connsiteY382" fmla="*/ 642656 h 1087484"/>
                <a:gd name="connsiteX383" fmla="*/ 38507 w 3024845"/>
                <a:gd name="connsiteY383" fmla="*/ 644547 h 1087484"/>
                <a:gd name="connsiteX384" fmla="*/ 39014 w 3024845"/>
                <a:gd name="connsiteY384" fmla="*/ 645899 h 1087484"/>
                <a:gd name="connsiteX385" fmla="*/ 42560 w 3024845"/>
                <a:gd name="connsiteY385" fmla="*/ 655356 h 1087484"/>
                <a:gd name="connsiteX386" fmla="*/ 68907 w 3024845"/>
                <a:gd name="connsiteY386" fmla="*/ 657518 h 1087484"/>
                <a:gd name="connsiteX387" fmla="*/ 68907 w 3024845"/>
                <a:gd name="connsiteY387" fmla="*/ 534297 h 1087484"/>
                <a:gd name="connsiteX388" fmla="*/ 70934 w 3024845"/>
                <a:gd name="connsiteY388" fmla="*/ 534297 h 1087484"/>
                <a:gd name="connsiteX389" fmla="*/ 85121 w 3024845"/>
                <a:gd name="connsiteY389" fmla="*/ 534297 h 1087484"/>
                <a:gd name="connsiteX390" fmla="*/ 85121 w 3024845"/>
                <a:gd name="connsiteY390" fmla="*/ 398105 h 1087484"/>
                <a:gd name="connsiteX391" fmla="*/ 86894 w 3024845"/>
                <a:gd name="connsiteY391" fmla="*/ 398105 h 1087484"/>
                <a:gd name="connsiteX392" fmla="*/ 99308 w 3024845"/>
                <a:gd name="connsiteY392" fmla="*/ 398105 h 1087484"/>
                <a:gd name="connsiteX393" fmla="*/ 99308 w 3024845"/>
                <a:gd name="connsiteY393" fmla="*/ 283531 h 1087484"/>
                <a:gd name="connsiteX394" fmla="*/ 103361 w 3024845"/>
                <a:gd name="connsiteY394" fmla="*/ 255427 h 1087484"/>
                <a:gd name="connsiteX395" fmla="*/ 105388 w 3024845"/>
                <a:gd name="connsiteY395" fmla="*/ 255427 h 1087484"/>
                <a:gd name="connsiteX396" fmla="*/ 119575 w 3024845"/>
                <a:gd name="connsiteY396" fmla="*/ 255427 h 1087484"/>
                <a:gd name="connsiteX0" fmla="*/ 119575 w 3024845"/>
                <a:gd name="connsiteY0" fmla="*/ 200101 h 1032158"/>
                <a:gd name="connsiteX1" fmla="*/ 200642 w 3024845"/>
                <a:gd name="connsiteY1" fmla="*/ 197940 h 1032158"/>
                <a:gd name="connsiteX2" fmla="*/ 202669 w 3024845"/>
                <a:gd name="connsiteY2" fmla="*/ 197940 h 1032158"/>
                <a:gd name="connsiteX3" fmla="*/ 216856 w 3024845"/>
                <a:gd name="connsiteY3" fmla="*/ 197940 h 1032158"/>
                <a:gd name="connsiteX4" fmla="*/ 216856 w 3024845"/>
                <a:gd name="connsiteY4" fmla="*/ 221719 h 1032158"/>
                <a:gd name="connsiteX5" fmla="*/ 217363 w 3024845"/>
                <a:gd name="connsiteY5" fmla="*/ 222530 h 1032158"/>
                <a:gd name="connsiteX6" fmla="*/ 220909 w 3024845"/>
                <a:gd name="connsiteY6" fmla="*/ 228205 h 1032158"/>
                <a:gd name="connsiteX7" fmla="*/ 220909 w 3024845"/>
                <a:gd name="connsiteY7" fmla="*/ 342779 h 1032158"/>
                <a:gd name="connsiteX8" fmla="*/ 223189 w 3024845"/>
                <a:gd name="connsiteY8" fmla="*/ 342779 h 1032158"/>
                <a:gd name="connsiteX9" fmla="*/ 239150 w 3024845"/>
                <a:gd name="connsiteY9" fmla="*/ 342779 h 1032158"/>
                <a:gd name="connsiteX10" fmla="*/ 239150 w 3024845"/>
                <a:gd name="connsiteY10" fmla="*/ 483294 h 1032158"/>
                <a:gd name="connsiteX11" fmla="*/ 240670 w 3024845"/>
                <a:gd name="connsiteY11" fmla="*/ 483024 h 1032158"/>
                <a:gd name="connsiteX12" fmla="*/ 251310 w 3024845"/>
                <a:gd name="connsiteY12" fmla="*/ 481133 h 1032158"/>
                <a:gd name="connsiteX13" fmla="*/ 249283 w 3024845"/>
                <a:gd name="connsiteY13" fmla="*/ 569765 h 1032158"/>
                <a:gd name="connsiteX14" fmla="*/ 250803 w 3024845"/>
                <a:gd name="connsiteY14" fmla="*/ 570036 h 1032158"/>
                <a:gd name="connsiteX15" fmla="*/ 261443 w 3024845"/>
                <a:gd name="connsiteY15" fmla="*/ 571927 h 1032158"/>
                <a:gd name="connsiteX16" fmla="*/ 261696 w 3024845"/>
                <a:gd name="connsiteY16" fmla="*/ 572738 h 1032158"/>
                <a:gd name="connsiteX17" fmla="*/ 263470 w 3024845"/>
                <a:gd name="connsiteY17" fmla="*/ 578413 h 1032158"/>
                <a:gd name="connsiteX18" fmla="*/ 264230 w 3024845"/>
                <a:gd name="connsiteY18" fmla="*/ 575981 h 1032158"/>
                <a:gd name="connsiteX19" fmla="*/ 269550 w 3024845"/>
                <a:gd name="connsiteY19" fmla="*/ 558957 h 1032158"/>
                <a:gd name="connsiteX20" fmla="*/ 271323 w 3024845"/>
                <a:gd name="connsiteY20" fmla="*/ 558957 h 1032158"/>
                <a:gd name="connsiteX21" fmla="*/ 283737 w 3024845"/>
                <a:gd name="connsiteY21" fmla="*/ 558957 h 1032158"/>
                <a:gd name="connsiteX22" fmla="*/ 283737 w 3024845"/>
                <a:gd name="connsiteY22" fmla="*/ 591383 h 1032158"/>
                <a:gd name="connsiteX23" fmla="*/ 284750 w 3024845"/>
                <a:gd name="connsiteY23" fmla="*/ 591924 h 1032158"/>
                <a:gd name="connsiteX24" fmla="*/ 291844 w 3024845"/>
                <a:gd name="connsiteY24" fmla="*/ 595707 h 1032158"/>
                <a:gd name="connsiteX25" fmla="*/ 291844 w 3024845"/>
                <a:gd name="connsiteY25" fmla="*/ 597058 h 1032158"/>
                <a:gd name="connsiteX26" fmla="*/ 291844 w 3024845"/>
                <a:gd name="connsiteY26" fmla="*/ 606516 h 1032158"/>
                <a:gd name="connsiteX27" fmla="*/ 336431 w 3024845"/>
                <a:gd name="connsiteY27" fmla="*/ 606516 h 1032158"/>
                <a:gd name="connsiteX28" fmla="*/ 336431 w 3024845"/>
                <a:gd name="connsiteY28" fmla="*/ 607597 h 1032158"/>
                <a:gd name="connsiteX29" fmla="*/ 336431 w 3024845"/>
                <a:gd name="connsiteY29" fmla="*/ 615163 h 1032158"/>
                <a:gd name="connsiteX30" fmla="*/ 338457 w 3024845"/>
                <a:gd name="connsiteY30" fmla="*/ 615163 h 1032158"/>
                <a:gd name="connsiteX31" fmla="*/ 352644 w 3024845"/>
                <a:gd name="connsiteY31" fmla="*/ 615163 h 1032158"/>
                <a:gd name="connsiteX32" fmla="*/ 352644 w 3024845"/>
                <a:gd name="connsiteY32" fmla="*/ 584898 h 1032158"/>
                <a:gd name="connsiteX33" fmla="*/ 397231 w 3024845"/>
                <a:gd name="connsiteY33" fmla="*/ 584898 h 1032158"/>
                <a:gd name="connsiteX34" fmla="*/ 397231 w 3024845"/>
                <a:gd name="connsiteY34" fmla="*/ 583547 h 1032158"/>
                <a:gd name="connsiteX35" fmla="*/ 397231 w 3024845"/>
                <a:gd name="connsiteY35" fmla="*/ 574089 h 1032158"/>
                <a:gd name="connsiteX36" fmla="*/ 398245 w 3024845"/>
                <a:gd name="connsiteY36" fmla="*/ 574089 h 1032158"/>
                <a:gd name="connsiteX37" fmla="*/ 405338 w 3024845"/>
                <a:gd name="connsiteY37" fmla="*/ 574089 h 1032158"/>
                <a:gd name="connsiteX38" fmla="*/ 405338 w 3024845"/>
                <a:gd name="connsiteY38" fmla="*/ 572198 h 1032158"/>
                <a:gd name="connsiteX39" fmla="*/ 405338 w 3024845"/>
                <a:gd name="connsiteY39" fmla="*/ 558957 h 1032158"/>
                <a:gd name="connsiteX40" fmla="*/ 406098 w 3024845"/>
                <a:gd name="connsiteY40" fmla="*/ 558957 h 1032158"/>
                <a:gd name="connsiteX41" fmla="*/ 411418 w 3024845"/>
                <a:gd name="connsiteY41" fmla="*/ 558957 h 1032158"/>
                <a:gd name="connsiteX42" fmla="*/ 411418 w 3024845"/>
                <a:gd name="connsiteY42" fmla="*/ 557876 h 1032158"/>
                <a:gd name="connsiteX43" fmla="*/ 411418 w 3024845"/>
                <a:gd name="connsiteY43" fmla="*/ 550309 h 1032158"/>
                <a:gd name="connsiteX44" fmla="*/ 413445 w 3024845"/>
                <a:gd name="connsiteY44" fmla="*/ 550309 h 1032158"/>
                <a:gd name="connsiteX45" fmla="*/ 427632 w 3024845"/>
                <a:gd name="connsiteY45" fmla="*/ 550309 h 1032158"/>
                <a:gd name="connsiteX46" fmla="*/ 427632 w 3024845"/>
                <a:gd name="connsiteY46" fmla="*/ 551390 h 1032158"/>
                <a:gd name="connsiteX47" fmla="*/ 427632 w 3024845"/>
                <a:gd name="connsiteY47" fmla="*/ 558957 h 1032158"/>
                <a:gd name="connsiteX48" fmla="*/ 449925 w 3024845"/>
                <a:gd name="connsiteY48" fmla="*/ 558957 h 1032158"/>
                <a:gd name="connsiteX49" fmla="*/ 449925 w 3024845"/>
                <a:gd name="connsiteY49" fmla="*/ 557065 h 1032158"/>
                <a:gd name="connsiteX50" fmla="*/ 449925 w 3024845"/>
                <a:gd name="connsiteY50" fmla="*/ 543824 h 1032158"/>
                <a:gd name="connsiteX51" fmla="*/ 451699 w 3024845"/>
                <a:gd name="connsiteY51" fmla="*/ 543824 h 1032158"/>
                <a:gd name="connsiteX52" fmla="*/ 464112 w 3024845"/>
                <a:gd name="connsiteY52" fmla="*/ 543824 h 1032158"/>
                <a:gd name="connsiteX53" fmla="*/ 464112 w 3024845"/>
                <a:gd name="connsiteY53" fmla="*/ 567604 h 1032158"/>
                <a:gd name="connsiteX54" fmla="*/ 465126 w 3024845"/>
                <a:gd name="connsiteY54" fmla="*/ 567604 h 1032158"/>
                <a:gd name="connsiteX55" fmla="*/ 472219 w 3024845"/>
                <a:gd name="connsiteY55" fmla="*/ 567604 h 1032158"/>
                <a:gd name="connsiteX56" fmla="*/ 472219 w 3024845"/>
                <a:gd name="connsiteY56" fmla="*/ 566523 h 1032158"/>
                <a:gd name="connsiteX57" fmla="*/ 472219 w 3024845"/>
                <a:gd name="connsiteY57" fmla="*/ 558957 h 1032158"/>
                <a:gd name="connsiteX58" fmla="*/ 473992 w 3024845"/>
                <a:gd name="connsiteY58" fmla="*/ 558957 h 1032158"/>
                <a:gd name="connsiteX59" fmla="*/ 486406 w 3024845"/>
                <a:gd name="connsiteY59" fmla="*/ 558957 h 1032158"/>
                <a:gd name="connsiteX60" fmla="*/ 486406 w 3024845"/>
                <a:gd name="connsiteY60" fmla="*/ 584898 h 1032158"/>
                <a:gd name="connsiteX61" fmla="*/ 488433 w 3024845"/>
                <a:gd name="connsiteY61" fmla="*/ 584898 h 1032158"/>
                <a:gd name="connsiteX62" fmla="*/ 502619 w 3024845"/>
                <a:gd name="connsiteY62" fmla="*/ 584898 h 1032158"/>
                <a:gd name="connsiteX63" fmla="*/ 502619 w 3024845"/>
                <a:gd name="connsiteY63" fmla="*/ 586519 h 1032158"/>
                <a:gd name="connsiteX64" fmla="*/ 502619 w 3024845"/>
                <a:gd name="connsiteY64" fmla="*/ 597869 h 1032158"/>
                <a:gd name="connsiteX65" fmla="*/ 503379 w 3024845"/>
                <a:gd name="connsiteY65" fmla="*/ 597869 h 1032158"/>
                <a:gd name="connsiteX66" fmla="*/ 508700 w 3024845"/>
                <a:gd name="connsiteY66" fmla="*/ 597869 h 1032158"/>
                <a:gd name="connsiteX67" fmla="*/ 508700 w 3024845"/>
                <a:gd name="connsiteY67" fmla="*/ 597058 h 1032158"/>
                <a:gd name="connsiteX68" fmla="*/ 508700 w 3024845"/>
                <a:gd name="connsiteY68" fmla="*/ 591383 h 1032158"/>
                <a:gd name="connsiteX69" fmla="*/ 539100 w 3024845"/>
                <a:gd name="connsiteY69" fmla="*/ 591383 h 1032158"/>
                <a:gd name="connsiteX70" fmla="*/ 539100 w 3024845"/>
                <a:gd name="connsiteY70" fmla="*/ 615163 h 1032158"/>
                <a:gd name="connsiteX71" fmla="*/ 540113 w 3024845"/>
                <a:gd name="connsiteY71" fmla="*/ 615163 h 1032158"/>
                <a:gd name="connsiteX72" fmla="*/ 547207 w 3024845"/>
                <a:gd name="connsiteY72" fmla="*/ 615163 h 1032158"/>
                <a:gd name="connsiteX73" fmla="*/ 547207 w 3024845"/>
                <a:gd name="connsiteY73" fmla="*/ 616244 h 1032158"/>
                <a:gd name="connsiteX74" fmla="*/ 547207 w 3024845"/>
                <a:gd name="connsiteY74" fmla="*/ 623810 h 1032158"/>
                <a:gd name="connsiteX75" fmla="*/ 547967 w 3024845"/>
                <a:gd name="connsiteY75" fmla="*/ 623810 h 1032158"/>
                <a:gd name="connsiteX76" fmla="*/ 553287 w 3024845"/>
                <a:gd name="connsiteY76" fmla="*/ 623810 h 1032158"/>
                <a:gd name="connsiteX77" fmla="*/ 553287 w 3024845"/>
                <a:gd name="connsiteY77" fmla="*/ 621648 h 1032158"/>
                <a:gd name="connsiteX78" fmla="*/ 553287 w 3024845"/>
                <a:gd name="connsiteY78" fmla="*/ 606516 h 1032158"/>
                <a:gd name="connsiteX79" fmla="*/ 554300 w 3024845"/>
                <a:gd name="connsiteY79" fmla="*/ 606516 h 1032158"/>
                <a:gd name="connsiteX80" fmla="*/ 561394 w 3024845"/>
                <a:gd name="connsiteY80" fmla="*/ 606516 h 1032158"/>
                <a:gd name="connsiteX81" fmla="*/ 561394 w 3024845"/>
                <a:gd name="connsiteY81" fmla="*/ 607597 h 1032158"/>
                <a:gd name="connsiteX82" fmla="*/ 561394 w 3024845"/>
                <a:gd name="connsiteY82" fmla="*/ 615163 h 1032158"/>
                <a:gd name="connsiteX83" fmla="*/ 566714 w 3024845"/>
                <a:gd name="connsiteY83" fmla="*/ 613170 h 1032158"/>
                <a:gd name="connsiteX84" fmla="*/ 567474 w 3024845"/>
                <a:gd name="connsiteY84" fmla="*/ 612190 h 1032158"/>
                <a:gd name="connsiteX85" fmla="*/ 567474 w 3024845"/>
                <a:gd name="connsiteY85" fmla="*/ 606516 h 1032158"/>
                <a:gd name="connsiteX86" fmla="*/ 605981 w 3024845"/>
                <a:gd name="connsiteY86" fmla="*/ 606516 h 1032158"/>
                <a:gd name="connsiteX87" fmla="*/ 605981 w 3024845"/>
                <a:gd name="connsiteY87" fmla="*/ 630295 h 1032158"/>
                <a:gd name="connsiteX88" fmla="*/ 608007 w 3024845"/>
                <a:gd name="connsiteY88" fmla="*/ 630295 h 1032158"/>
                <a:gd name="connsiteX89" fmla="*/ 622194 w 3024845"/>
                <a:gd name="connsiteY89" fmla="*/ 630295 h 1032158"/>
                <a:gd name="connsiteX90" fmla="*/ 622194 w 3024845"/>
                <a:gd name="connsiteY90" fmla="*/ 631376 h 1032158"/>
                <a:gd name="connsiteX91" fmla="*/ 622194 w 3024845"/>
                <a:gd name="connsiteY91" fmla="*/ 638942 h 1032158"/>
                <a:gd name="connsiteX92" fmla="*/ 623968 w 3024845"/>
                <a:gd name="connsiteY92" fmla="*/ 638942 h 1032158"/>
                <a:gd name="connsiteX93" fmla="*/ 636381 w 3024845"/>
                <a:gd name="connsiteY93" fmla="*/ 638942 h 1032158"/>
                <a:gd name="connsiteX94" fmla="*/ 636381 w 3024845"/>
                <a:gd name="connsiteY94" fmla="*/ 615163 h 1032158"/>
                <a:gd name="connsiteX95" fmla="*/ 637394 w 3024845"/>
                <a:gd name="connsiteY95" fmla="*/ 615163 h 1032158"/>
                <a:gd name="connsiteX96" fmla="*/ 644488 w 3024845"/>
                <a:gd name="connsiteY96" fmla="*/ 615163 h 1032158"/>
                <a:gd name="connsiteX97" fmla="*/ 644488 w 3024845"/>
                <a:gd name="connsiteY97" fmla="*/ 582736 h 1032158"/>
                <a:gd name="connsiteX98" fmla="*/ 645501 w 3024845"/>
                <a:gd name="connsiteY98" fmla="*/ 582736 h 1032158"/>
                <a:gd name="connsiteX99" fmla="*/ 652595 w 3024845"/>
                <a:gd name="connsiteY99" fmla="*/ 582736 h 1032158"/>
                <a:gd name="connsiteX100" fmla="*/ 652595 w 3024845"/>
                <a:gd name="connsiteY100" fmla="*/ 580845 h 1032158"/>
                <a:gd name="connsiteX101" fmla="*/ 652595 w 3024845"/>
                <a:gd name="connsiteY101" fmla="*/ 567604 h 1032158"/>
                <a:gd name="connsiteX102" fmla="*/ 651328 w 3024845"/>
                <a:gd name="connsiteY102" fmla="*/ 565982 h 1032158"/>
                <a:gd name="connsiteX103" fmla="*/ 656648 w 3024845"/>
                <a:gd name="connsiteY103" fmla="*/ 554633 h 1032158"/>
                <a:gd name="connsiteX104" fmla="*/ 664755 w 3024845"/>
                <a:gd name="connsiteY104" fmla="*/ 582736 h 1032158"/>
                <a:gd name="connsiteX105" fmla="*/ 665515 w 3024845"/>
                <a:gd name="connsiteY105" fmla="*/ 582736 h 1032158"/>
                <a:gd name="connsiteX106" fmla="*/ 670835 w 3024845"/>
                <a:gd name="connsiteY106" fmla="*/ 582736 h 1032158"/>
                <a:gd name="connsiteX107" fmla="*/ 670835 w 3024845"/>
                <a:gd name="connsiteY107" fmla="*/ 476809 h 1032158"/>
                <a:gd name="connsiteX108" fmla="*/ 672355 w 3024845"/>
                <a:gd name="connsiteY108" fmla="*/ 476809 h 1032158"/>
                <a:gd name="connsiteX109" fmla="*/ 682995 w 3024845"/>
                <a:gd name="connsiteY109" fmla="*/ 476809 h 1032158"/>
                <a:gd name="connsiteX110" fmla="*/ 682995 w 3024845"/>
                <a:gd name="connsiteY110" fmla="*/ 429250 h 1032158"/>
                <a:gd name="connsiteX111" fmla="*/ 709342 w 3024845"/>
                <a:gd name="connsiteY111" fmla="*/ 429250 h 1032158"/>
                <a:gd name="connsiteX112" fmla="*/ 709342 w 3024845"/>
                <a:gd name="connsiteY112" fmla="*/ 407632 h 1032158"/>
                <a:gd name="connsiteX113" fmla="*/ 743796 w 3024845"/>
                <a:gd name="connsiteY113" fmla="*/ 407632 h 1032158"/>
                <a:gd name="connsiteX114" fmla="*/ 743796 w 3024845"/>
                <a:gd name="connsiteY114" fmla="*/ 410064 h 1032158"/>
                <a:gd name="connsiteX115" fmla="*/ 743796 w 3024845"/>
                <a:gd name="connsiteY115" fmla="*/ 427088 h 1032158"/>
                <a:gd name="connsiteX116" fmla="*/ 746076 w 3024845"/>
                <a:gd name="connsiteY116" fmla="*/ 427088 h 1032158"/>
                <a:gd name="connsiteX117" fmla="*/ 762036 w 3024845"/>
                <a:gd name="connsiteY117" fmla="*/ 427088 h 1032158"/>
                <a:gd name="connsiteX118" fmla="*/ 762036 w 3024845"/>
                <a:gd name="connsiteY118" fmla="*/ 474647 h 1032158"/>
                <a:gd name="connsiteX119" fmla="*/ 763049 w 3024845"/>
                <a:gd name="connsiteY119" fmla="*/ 474647 h 1032158"/>
                <a:gd name="connsiteX120" fmla="*/ 770143 w 3024845"/>
                <a:gd name="connsiteY120" fmla="*/ 474647 h 1032158"/>
                <a:gd name="connsiteX121" fmla="*/ 784330 w 3024845"/>
                <a:gd name="connsiteY121" fmla="*/ 478971 h 1032158"/>
                <a:gd name="connsiteX122" fmla="*/ 784330 w 3024845"/>
                <a:gd name="connsiteY122" fmla="*/ 517883 h 1032158"/>
                <a:gd name="connsiteX123" fmla="*/ 785343 w 3024845"/>
                <a:gd name="connsiteY123" fmla="*/ 517883 h 1032158"/>
                <a:gd name="connsiteX124" fmla="*/ 792436 w 3024845"/>
                <a:gd name="connsiteY124" fmla="*/ 517883 h 1032158"/>
                <a:gd name="connsiteX125" fmla="*/ 792436 w 3024845"/>
                <a:gd name="connsiteY125" fmla="*/ 519504 h 1032158"/>
                <a:gd name="connsiteX126" fmla="*/ 792436 w 3024845"/>
                <a:gd name="connsiteY126" fmla="*/ 530853 h 1032158"/>
                <a:gd name="connsiteX127" fmla="*/ 794463 w 3024845"/>
                <a:gd name="connsiteY127" fmla="*/ 530853 h 1032158"/>
                <a:gd name="connsiteX128" fmla="*/ 808650 w 3024845"/>
                <a:gd name="connsiteY128" fmla="*/ 530853 h 1032158"/>
                <a:gd name="connsiteX129" fmla="*/ 814730 w 3024845"/>
                <a:gd name="connsiteY129" fmla="*/ 537339 h 1032158"/>
                <a:gd name="connsiteX130" fmla="*/ 814730 w 3024845"/>
                <a:gd name="connsiteY130" fmla="*/ 558957 h 1032158"/>
                <a:gd name="connsiteX131" fmla="*/ 817010 w 3024845"/>
                <a:gd name="connsiteY131" fmla="*/ 558957 h 1032158"/>
                <a:gd name="connsiteX132" fmla="*/ 832970 w 3024845"/>
                <a:gd name="connsiteY132" fmla="*/ 558957 h 1032158"/>
                <a:gd name="connsiteX133" fmla="*/ 832970 w 3024845"/>
                <a:gd name="connsiteY133" fmla="*/ 560037 h 1032158"/>
                <a:gd name="connsiteX134" fmla="*/ 832970 w 3024845"/>
                <a:gd name="connsiteY134" fmla="*/ 567604 h 1032158"/>
                <a:gd name="connsiteX135" fmla="*/ 834237 w 3024845"/>
                <a:gd name="connsiteY135" fmla="*/ 567604 h 1032158"/>
                <a:gd name="connsiteX136" fmla="*/ 843104 w 3024845"/>
                <a:gd name="connsiteY136" fmla="*/ 567604 h 1032158"/>
                <a:gd name="connsiteX137" fmla="*/ 843104 w 3024845"/>
                <a:gd name="connsiteY137" fmla="*/ 569765 h 1032158"/>
                <a:gd name="connsiteX138" fmla="*/ 843104 w 3024845"/>
                <a:gd name="connsiteY138" fmla="*/ 584898 h 1032158"/>
                <a:gd name="connsiteX139" fmla="*/ 847157 w 3024845"/>
                <a:gd name="connsiteY139" fmla="*/ 583006 h 1032158"/>
                <a:gd name="connsiteX140" fmla="*/ 847157 w 3024845"/>
                <a:gd name="connsiteY140" fmla="*/ 569765 h 1032158"/>
                <a:gd name="connsiteX141" fmla="*/ 848170 w 3024845"/>
                <a:gd name="connsiteY141" fmla="*/ 569765 h 1032158"/>
                <a:gd name="connsiteX142" fmla="*/ 855264 w 3024845"/>
                <a:gd name="connsiteY142" fmla="*/ 569765 h 1032158"/>
                <a:gd name="connsiteX143" fmla="*/ 855264 w 3024845"/>
                <a:gd name="connsiteY143" fmla="*/ 571387 h 1032158"/>
                <a:gd name="connsiteX144" fmla="*/ 855264 w 3024845"/>
                <a:gd name="connsiteY144" fmla="*/ 582736 h 1032158"/>
                <a:gd name="connsiteX145" fmla="*/ 856024 w 3024845"/>
                <a:gd name="connsiteY145" fmla="*/ 582736 h 1032158"/>
                <a:gd name="connsiteX146" fmla="*/ 861344 w 3024845"/>
                <a:gd name="connsiteY146" fmla="*/ 582736 h 1032158"/>
                <a:gd name="connsiteX147" fmla="*/ 909984 w 3024845"/>
                <a:gd name="connsiteY147" fmla="*/ 578413 h 1032158"/>
                <a:gd name="connsiteX148" fmla="*/ 909984 w 3024845"/>
                <a:gd name="connsiteY148" fmla="*/ 579764 h 1032158"/>
                <a:gd name="connsiteX149" fmla="*/ 909984 w 3024845"/>
                <a:gd name="connsiteY149" fmla="*/ 589221 h 1032158"/>
                <a:gd name="connsiteX150" fmla="*/ 910744 w 3024845"/>
                <a:gd name="connsiteY150" fmla="*/ 589221 h 1032158"/>
                <a:gd name="connsiteX151" fmla="*/ 916065 w 3024845"/>
                <a:gd name="connsiteY151" fmla="*/ 589221 h 1032158"/>
                <a:gd name="connsiteX152" fmla="*/ 916065 w 3024845"/>
                <a:gd name="connsiteY152" fmla="*/ 591383 h 1032158"/>
                <a:gd name="connsiteX153" fmla="*/ 916065 w 3024845"/>
                <a:gd name="connsiteY153" fmla="*/ 606516 h 1032158"/>
                <a:gd name="connsiteX154" fmla="*/ 918091 w 3024845"/>
                <a:gd name="connsiteY154" fmla="*/ 605165 h 1032158"/>
                <a:gd name="connsiteX155" fmla="*/ 932278 w 3024845"/>
                <a:gd name="connsiteY155" fmla="*/ 595707 h 1032158"/>
                <a:gd name="connsiteX156" fmla="*/ 938358 w 3024845"/>
                <a:gd name="connsiteY156" fmla="*/ 554633 h 1032158"/>
                <a:gd name="connsiteX157" fmla="*/ 939118 w 3024845"/>
                <a:gd name="connsiteY157" fmla="*/ 554363 h 1032158"/>
                <a:gd name="connsiteX158" fmla="*/ 944438 w 3024845"/>
                <a:gd name="connsiteY158" fmla="*/ 552471 h 1032158"/>
                <a:gd name="connsiteX159" fmla="*/ 946465 w 3024845"/>
                <a:gd name="connsiteY159" fmla="*/ 483294 h 1032158"/>
                <a:gd name="connsiteX160" fmla="*/ 948492 w 3024845"/>
                <a:gd name="connsiteY160" fmla="*/ 552471 h 1032158"/>
                <a:gd name="connsiteX161" fmla="*/ 949252 w 3024845"/>
                <a:gd name="connsiteY161" fmla="*/ 552741 h 1032158"/>
                <a:gd name="connsiteX162" fmla="*/ 954572 w 3024845"/>
                <a:gd name="connsiteY162" fmla="*/ 554633 h 1032158"/>
                <a:gd name="connsiteX163" fmla="*/ 954572 w 3024845"/>
                <a:gd name="connsiteY163" fmla="*/ 468162 h 1032158"/>
                <a:gd name="connsiteX164" fmla="*/ 958625 w 3024845"/>
                <a:gd name="connsiteY164" fmla="*/ 435735 h 1032158"/>
                <a:gd name="connsiteX165" fmla="*/ 997132 w 3024845"/>
                <a:gd name="connsiteY165" fmla="*/ 435735 h 1032158"/>
                <a:gd name="connsiteX166" fmla="*/ 997132 w 3024845"/>
                <a:gd name="connsiteY166" fmla="*/ 468162 h 1032158"/>
                <a:gd name="connsiteX167" fmla="*/ 997892 w 3024845"/>
                <a:gd name="connsiteY167" fmla="*/ 468162 h 1032158"/>
                <a:gd name="connsiteX168" fmla="*/ 1003212 w 3024845"/>
                <a:gd name="connsiteY168" fmla="*/ 468162 h 1032158"/>
                <a:gd name="connsiteX169" fmla="*/ 1003212 w 3024845"/>
                <a:gd name="connsiteY169" fmla="*/ 386014 h 1032158"/>
                <a:gd name="connsiteX170" fmla="*/ 1004986 w 3024845"/>
                <a:gd name="connsiteY170" fmla="*/ 386014 h 1032158"/>
                <a:gd name="connsiteX171" fmla="*/ 1017399 w 3024845"/>
                <a:gd name="connsiteY171" fmla="*/ 386014 h 1032158"/>
                <a:gd name="connsiteX172" fmla="*/ 1017399 w 3024845"/>
                <a:gd name="connsiteY172" fmla="*/ 384123 h 1032158"/>
                <a:gd name="connsiteX173" fmla="*/ 1017399 w 3024845"/>
                <a:gd name="connsiteY173" fmla="*/ 370882 h 1032158"/>
                <a:gd name="connsiteX174" fmla="*/ 1039693 w 3024845"/>
                <a:gd name="connsiteY174" fmla="*/ 370882 h 1032158"/>
                <a:gd name="connsiteX175" fmla="*/ 1039693 w 3024845"/>
                <a:gd name="connsiteY175" fmla="*/ 369801 h 1032158"/>
                <a:gd name="connsiteX176" fmla="*/ 1039693 w 3024845"/>
                <a:gd name="connsiteY176" fmla="*/ 362235 h 1032158"/>
                <a:gd name="connsiteX177" fmla="*/ 1041466 w 3024845"/>
                <a:gd name="connsiteY177" fmla="*/ 362235 h 1032158"/>
                <a:gd name="connsiteX178" fmla="*/ 1053880 w 3024845"/>
                <a:gd name="connsiteY178" fmla="*/ 362235 h 1032158"/>
                <a:gd name="connsiteX179" fmla="*/ 1053880 w 3024845"/>
                <a:gd name="connsiteY179" fmla="*/ 363316 h 1032158"/>
                <a:gd name="connsiteX180" fmla="*/ 1053880 w 3024845"/>
                <a:gd name="connsiteY180" fmla="*/ 370882 h 1032158"/>
                <a:gd name="connsiteX181" fmla="*/ 1054640 w 3024845"/>
                <a:gd name="connsiteY181" fmla="*/ 370882 h 1032158"/>
                <a:gd name="connsiteX182" fmla="*/ 1059960 w 3024845"/>
                <a:gd name="connsiteY182" fmla="*/ 370882 h 1032158"/>
                <a:gd name="connsiteX183" fmla="*/ 1070093 w 3024845"/>
                <a:gd name="connsiteY183" fmla="*/ 366558 h 1032158"/>
                <a:gd name="connsiteX184" fmla="*/ 1074146 w 3024845"/>
                <a:gd name="connsiteY184" fmla="*/ 369801 h 1032158"/>
                <a:gd name="connsiteX185" fmla="*/ 1074146 w 3024845"/>
                <a:gd name="connsiteY185" fmla="*/ 362235 h 1032158"/>
                <a:gd name="connsiteX186" fmla="*/ 1076426 w 3024845"/>
                <a:gd name="connsiteY186" fmla="*/ 362235 h 1032158"/>
                <a:gd name="connsiteX187" fmla="*/ 1092387 w 3024845"/>
                <a:gd name="connsiteY187" fmla="*/ 362235 h 1032158"/>
                <a:gd name="connsiteX188" fmla="*/ 1092387 w 3024845"/>
                <a:gd name="connsiteY188" fmla="*/ 363316 h 1032158"/>
                <a:gd name="connsiteX189" fmla="*/ 1092387 w 3024845"/>
                <a:gd name="connsiteY189" fmla="*/ 370882 h 1032158"/>
                <a:gd name="connsiteX190" fmla="*/ 1122787 w 3024845"/>
                <a:gd name="connsiteY190" fmla="*/ 370882 h 1032158"/>
                <a:gd name="connsiteX191" fmla="*/ 1122787 w 3024845"/>
                <a:gd name="connsiteY191" fmla="*/ 372503 h 1032158"/>
                <a:gd name="connsiteX192" fmla="*/ 1122787 w 3024845"/>
                <a:gd name="connsiteY192" fmla="*/ 383853 h 1032158"/>
                <a:gd name="connsiteX193" fmla="*/ 1149134 w 3024845"/>
                <a:gd name="connsiteY193" fmla="*/ 383853 h 1032158"/>
                <a:gd name="connsiteX194" fmla="*/ 1149134 w 3024845"/>
                <a:gd name="connsiteY194" fmla="*/ 414117 h 1032158"/>
                <a:gd name="connsiteX195" fmla="*/ 1149894 w 3024845"/>
                <a:gd name="connsiteY195" fmla="*/ 414117 h 1032158"/>
                <a:gd name="connsiteX196" fmla="*/ 1155214 w 3024845"/>
                <a:gd name="connsiteY196" fmla="*/ 414117 h 1032158"/>
                <a:gd name="connsiteX197" fmla="*/ 1155214 w 3024845"/>
                <a:gd name="connsiteY197" fmla="*/ 415198 h 1032158"/>
                <a:gd name="connsiteX198" fmla="*/ 1155214 w 3024845"/>
                <a:gd name="connsiteY198" fmla="*/ 422765 h 1032158"/>
                <a:gd name="connsiteX199" fmla="*/ 1159268 w 3024845"/>
                <a:gd name="connsiteY199" fmla="*/ 453029 h 1032158"/>
                <a:gd name="connsiteX200" fmla="*/ 1160028 w 3024845"/>
                <a:gd name="connsiteY200" fmla="*/ 453029 h 1032158"/>
                <a:gd name="connsiteX201" fmla="*/ 1165348 w 3024845"/>
                <a:gd name="connsiteY201" fmla="*/ 453029 h 1032158"/>
                <a:gd name="connsiteX202" fmla="*/ 1165348 w 3024845"/>
                <a:gd name="connsiteY202" fmla="*/ 453840 h 1032158"/>
                <a:gd name="connsiteX203" fmla="*/ 1165348 w 3024845"/>
                <a:gd name="connsiteY203" fmla="*/ 459515 h 1032158"/>
                <a:gd name="connsiteX204" fmla="*/ 1166361 w 3024845"/>
                <a:gd name="connsiteY204" fmla="*/ 459515 h 1032158"/>
                <a:gd name="connsiteX205" fmla="*/ 1173454 w 3024845"/>
                <a:gd name="connsiteY205" fmla="*/ 459515 h 1032158"/>
                <a:gd name="connsiteX206" fmla="*/ 1173454 w 3024845"/>
                <a:gd name="connsiteY206" fmla="*/ 489780 h 1032158"/>
                <a:gd name="connsiteX207" fmla="*/ 1175481 w 3024845"/>
                <a:gd name="connsiteY207" fmla="*/ 489780 h 1032158"/>
                <a:gd name="connsiteX208" fmla="*/ 1189668 w 3024845"/>
                <a:gd name="connsiteY208" fmla="*/ 489780 h 1032158"/>
                <a:gd name="connsiteX209" fmla="*/ 1189668 w 3024845"/>
                <a:gd name="connsiteY209" fmla="*/ 513559 h 1032158"/>
                <a:gd name="connsiteX210" fmla="*/ 1191695 w 3024845"/>
                <a:gd name="connsiteY210" fmla="*/ 515180 h 1032158"/>
                <a:gd name="connsiteX211" fmla="*/ 1191695 w 3024845"/>
                <a:gd name="connsiteY211" fmla="*/ 526530 h 1032158"/>
                <a:gd name="connsiteX212" fmla="*/ 1192455 w 3024845"/>
                <a:gd name="connsiteY212" fmla="*/ 526530 h 1032158"/>
                <a:gd name="connsiteX213" fmla="*/ 1197775 w 3024845"/>
                <a:gd name="connsiteY213" fmla="*/ 526530 h 1032158"/>
                <a:gd name="connsiteX214" fmla="*/ 1197775 w 3024845"/>
                <a:gd name="connsiteY214" fmla="*/ 550309 h 1032158"/>
                <a:gd name="connsiteX215" fmla="*/ 1199041 w 3024845"/>
                <a:gd name="connsiteY215" fmla="*/ 550309 h 1032158"/>
                <a:gd name="connsiteX216" fmla="*/ 1207908 w 3024845"/>
                <a:gd name="connsiteY216" fmla="*/ 550309 h 1032158"/>
                <a:gd name="connsiteX217" fmla="*/ 1209935 w 3024845"/>
                <a:gd name="connsiteY217" fmla="*/ 554363 h 1032158"/>
                <a:gd name="connsiteX218" fmla="*/ 1209935 w 3024845"/>
                <a:gd name="connsiteY218" fmla="*/ 567604 h 1032158"/>
                <a:gd name="connsiteX219" fmla="*/ 1211455 w 3024845"/>
                <a:gd name="connsiteY219" fmla="*/ 565712 h 1032158"/>
                <a:gd name="connsiteX220" fmla="*/ 1222095 w 3024845"/>
                <a:gd name="connsiteY220" fmla="*/ 552471 h 1032158"/>
                <a:gd name="connsiteX221" fmla="*/ 1250469 w 3024845"/>
                <a:gd name="connsiteY221" fmla="*/ 552471 h 1032158"/>
                <a:gd name="connsiteX222" fmla="*/ 1250469 w 3024845"/>
                <a:gd name="connsiteY222" fmla="*/ 638942 h 1032158"/>
                <a:gd name="connsiteX223" fmla="*/ 1251229 w 3024845"/>
                <a:gd name="connsiteY223" fmla="*/ 638942 h 1032158"/>
                <a:gd name="connsiteX224" fmla="*/ 1256549 w 3024845"/>
                <a:gd name="connsiteY224" fmla="*/ 638942 h 1032158"/>
                <a:gd name="connsiteX225" fmla="*/ 1257309 w 3024845"/>
                <a:gd name="connsiteY225" fmla="*/ 637591 h 1032158"/>
                <a:gd name="connsiteX226" fmla="*/ 1262629 w 3024845"/>
                <a:gd name="connsiteY226" fmla="*/ 628133 h 1032158"/>
                <a:gd name="connsiteX227" fmla="*/ 1262629 w 3024845"/>
                <a:gd name="connsiteY227" fmla="*/ 630025 h 1032158"/>
                <a:gd name="connsiteX228" fmla="*/ 1262629 w 3024845"/>
                <a:gd name="connsiteY228" fmla="*/ 643266 h 1032158"/>
                <a:gd name="connsiteX229" fmla="*/ 1266682 w 3024845"/>
                <a:gd name="connsiteY229" fmla="*/ 597869 h 1032158"/>
                <a:gd name="connsiteX230" fmla="*/ 1267442 w 3024845"/>
                <a:gd name="connsiteY230" fmla="*/ 597869 h 1032158"/>
                <a:gd name="connsiteX231" fmla="*/ 1272762 w 3024845"/>
                <a:gd name="connsiteY231" fmla="*/ 597869 h 1032158"/>
                <a:gd name="connsiteX232" fmla="*/ 1272762 w 3024845"/>
                <a:gd name="connsiteY232" fmla="*/ 533015 h 1032158"/>
                <a:gd name="connsiteX233" fmla="*/ 1273776 w 3024845"/>
                <a:gd name="connsiteY233" fmla="*/ 533015 h 1032158"/>
                <a:gd name="connsiteX234" fmla="*/ 1280869 w 3024845"/>
                <a:gd name="connsiteY234" fmla="*/ 533015 h 1032158"/>
                <a:gd name="connsiteX235" fmla="*/ 1293029 w 3024845"/>
                <a:gd name="connsiteY235" fmla="*/ 489780 h 1032158"/>
                <a:gd name="connsiteX236" fmla="*/ 1294296 w 3024845"/>
                <a:gd name="connsiteY236" fmla="*/ 489780 h 1032158"/>
                <a:gd name="connsiteX237" fmla="*/ 1303163 w 3024845"/>
                <a:gd name="connsiteY237" fmla="*/ 489780 h 1032158"/>
                <a:gd name="connsiteX238" fmla="*/ 1313296 w 3024845"/>
                <a:gd name="connsiteY238" fmla="*/ 533015 h 1032158"/>
                <a:gd name="connsiteX239" fmla="*/ 1314309 w 3024845"/>
                <a:gd name="connsiteY239" fmla="*/ 533015 h 1032158"/>
                <a:gd name="connsiteX240" fmla="*/ 1321403 w 3024845"/>
                <a:gd name="connsiteY240" fmla="*/ 533015 h 1032158"/>
                <a:gd name="connsiteX241" fmla="*/ 1321403 w 3024845"/>
                <a:gd name="connsiteY241" fmla="*/ 571927 h 1032158"/>
                <a:gd name="connsiteX242" fmla="*/ 1323176 w 3024845"/>
                <a:gd name="connsiteY242" fmla="*/ 571927 h 1032158"/>
                <a:gd name="connsiteX243" fmla="*/ 1335590 w 3024845"/>
                <a:gd name="connsiteY243" fmla="*/ 571927 h 1032158"/>
                <a:gd name="connsiteX244" fmla="*/ 1335590 w 3024845"/>
                <a:gd name="connsiteY244" fmla="*/ 574089 h 1032158"/>
                <a:gd name="connsiteX245" fmla="*/ 1335590 w 3024845"/>
                <a:gd name="connsiteY245" fmla="*/ 589221 h 1032158"/>
                <a:gd name="connsiteX246" fmla="*/ 1339643 w 3024845"/>
                <a:gd name="connsiteY246" fmla="*/ 587060 h 1032158"/>
                <a:gd name="connsiteX247" fmla="*/ 1339643 w 3024845"/>
                <a:gd name="connsiteY247" fmla="*/ 571927 h 1032158"/>
                <a:gd name="connsiteX248" fmla="*/ 1341163 w 3024845"/>
                <a:gd name="connsiteY248" fmla="*/ 571927 h 1032158"/>
                <a:gd name="connsiteX249" fmla="*/ 1351803 w 3024845"/>
                <a:gd name="connsiteY249" fmla="*/ 571927 h 1032158"/>
                <a:gd name="connsiteX250" fmla="*/ 1351803 w 3024845"/>
                <a:gd name="connsiteY250" fmla="*/ 573548 h 1032158"/>
                <a:gd name="connsiteX251" fmla="*/ 1351803 w 3024845"/>
                <a:gd name="connsiteY251" fmla="*/ 584898 h 1032158"/>
                <a:gd name="connsiteX252" fmla="*/ 1382204 w 3024845"/>
                <a:gd name="connsiteY252" fmla="*/ 584898 h 1032158"/>
                <a:gd name="connsiteX253" fmla="*/ 1382204 w 3024845"/>
                <a:gd name="connsiteY253" fmla="*/ 548148 h 1032158"/>
                <a:gd name="connsiteX254" fmla="*/ 1383470 w 3024845"/>
                <a:gd name="connsiteY254" fmla="*/ 548148 h 1032158"/>
                <a:gd name="connsiteX255" fmla="*/ 1392337 w 3024845"/>
                <a:gd name="connsiteY255" fmla="*/ 548148 h 1032158"/>
                <a:gd name="connsiteX256" fmla="*/ 1392337 w 3024845"/>
                <a:gd name="connsiteY256" fmla="*/ 569765 h 1032158"/>
                <a:gd name="connsiteX257" fmla="*/ 1394364 w 3024845"/>
                <a:gd name="connsiteY257" fmla="*/ 537339 h 1032158"/>
                <a:gd name="connsiteX258" fmla="*/ 1416657 w 3024845"/>
                <a:gd name="connsiteY258" fmla="*/ 537339 h 1032158"/>
                <a:gd name="connsiteX259" fmla="*/ 1416657 w 3024845"/>
                <a:gd name="connsiteY259" fmla="*/ 535717 h 1032158"/>
                <a:gd name="connsiteX260" fmla="*/ 1416657 w 3024845"/>
                <a:gd name="connsiteY260" fmla="*/ 524368 h 1032158"/>
                <a:gd name="connsiteX261" fmla="*/ 1417417 w 3024845"/>
                <a:gd name="connsiteY261" fmla="*/ 524368 h 1032158"/>
                <a:gd name="connsiteX262" fmla="*/ 1422737 w 3024845"/>
                <a:gd name="connsiteY262" fmla="*/ 524368 h 1032158"/>
                <a:gd name="connsiteX263" fmla="*/ 1422737 w 3024845"/>
                <a:gd name="connsiteY263" fmla="*/ 522477 h 1032158"/>
                <a:gd name="connsiteX264" fmla="*/ 1422737 w 3024845"/>
                <a:gd name="connsiteY264" fmla="*/ 509236 h 1032158"/>
                <a:gd name="connsiteX265" fmla="*/ 1426791 w 3024845"/>
                <a:gd name="connsiteY265" fmla="*/ 515721 h 1032158"/>
                <a:gd name="connsiteX266" fmla="*/ 1429071 w 3024845"/>
                <a:gd name="connsiteY266" fmla="*/ 515721 h 1032158"/>
                <a:gd name="connsiteX267" fmla="*/ 1445031 w 3024845"/>
                <a:gd name="connsiteY267" fmla="*/ 515721 h 1032158"/>
                <a:gd name="connsiteX268" fmla="*/ 1445031 w 3024845"/>
                <a:gd name="connsiteY268" fmla="*/ 514910 h 1032158"/>
                <a:gd name="connsiteX269" fmla="*/ 1445031 w 3024845"/>
                <a:gd name="connsiteY269" fmla="*/ 509236 h 1032158"/>
                <a:gd name="connsiteX270" fmla="*/ 1445791 w 3024845"/>
                <a:gd name="connsiteY270" fmla="*/ 509236 h 1032158"/>
                <a:gd name="connsiteX271" fmla="*/ 1451111 w 3024845"/>
                <a:gd name="connsiteY271" fmla="*/ 509236 h 1032158"/>
                <a:gd name="connsiteX272" fmla="*/ 1451111 w 3024845"/>
                <a:gd name="connsiteY272" fmla="*/ 510587 h 1032158"/>
                <a:gd name="connsiteX273" fmla="*/ 1451111 w 3024845"/>
                <a:gd name="connsiteY273" fmla="*/ 520045 h 1032158"/>
                <a:gd name="connsiteX274" fmla="*/ 1489618 w 3024845"/>
                <a:gd name="connsiteY274" fmla="*/ 520045 h 1032158"/>
                <a:gd name="connsiteX275" fmla="*/ 1489618 w 3024845"/>
                <a:gd name="connsiteY275" fmla="*/ 658398 h 1032158"/>
                <a:gd name="connsiteX276" fmla="*/ 1491138 w 3024845"/>
                <a:gd name="connsiteY276" fmla="*/ 658398 h 1032158"/>
                <a:gd name="connsiteX277" fmla="*/ 1501778 w 3024845"/>
                <a:gd name="connsiteY277" fmla="*/ 658398 h 1032158"/>
                <a:gd name="connsiteX278" fmla="*/ 1501778 w 3024845"/>
                <a:gd name="connsiteY278" fmla="*/ 645428 h 1032158"/>
                <a:gd name="connsiteX279" fmla="*/ 1505832 w 3024845"/>
                <a:gd name="connsiteY279" fmla="*/ 645428 h 1032158"/>
                <a:gd name="connsiteX280" fmla="*/ 1505832 w 3024845"/>
                <a:gd name="connsiteY280" fmla="*/ 658398 h 1032158"/>
                <a:gd name="connsiteX281" fmla="*/ 1536232 w 3024845"/>
                <a:gd name="connsiteY281" fmla="*/ 658398 h 1032158"/>
                <a:gd name="connsiteX282" fmla="*/ 1536232 w 3024845"/>
                <a:gd name="connsiteY282" fmla="*/ 628133 h 1032158"/>
                <a:gd name="connsiteX283" fmla="*/ 1548392 w 3024845"/>
                <a:gd name="connsiteY283" fmla="*/ 628133 h 1032158"/>
                <a:gd name="connsiteX284" fmla="*/ 1560552 w 3024845"/>
                <a:gd name="connsiteY284" fmla="*/ 625972 h 1032158"/>
                <a:gd name="connsiteX285" fmla="*/ 1564606 w 3024845"/>
                <a:gd name="connsiteY285" fmla="*/ 628133 h 1032158"/>
                <a:gd name="connsiteX286" fmla="*/ 1574739 w 3024845"/>
                <a:gd name="connsiteY286" fmla="*/ 628133 h 1032158"/>
                <a:gd name="connsiteX287" fmla="*/ 1574739 w 3024845"/>
                <a:gd name="connsiteY287" fmla="*/ 658398 h 1032158"/>
                <a:gd name="connsiteX288" fmla="*/ 1582846 w 3024845"/>
                <a:gd name="connsiteY288" fmla="*/ 658398 h 1032158"/>
                <a:gd name="connsiteX289" fmla="*/ 1582846 w 3024845"/>
                <a:gd name="connsiteY289" fmla="*/ 675693 h 1032158"/>
                <a:gd name="connsiteX290" fmla="*/ 1592182 w 3024845"/>
                <a:gd name="connsiteY290" fmla="*/ 676598 h 1032158"/>
                <a:gd name="connsiteX291" fmla="*/ 1605140 w 3024845"/>
                <a:gd name="connsiteY291" fmla="*/ 676598 h 1032158"/>
                <a:gd name="connsiteX292" fmla="*/ 1605140 w 3024845"/>
                <a:gd name="connsiteY292" fmla="*/ 660560 h 1032158"/>
                <a:gd name="connsiteX293" fmla="*/ 1673096 w 3024845"/>
                <a:gd name="connsiteY293" fmla="*/ 660560 h 1032158"/>
                <a:gd name="connsiteX294" fmla="*/ 1673096 w 3024845"/>
                <a:gd name="connsiteY294" fmla="*/ 575307 h 1032158"/>
                <a:gd name="connsiteX295" fmla="*/ 1745104 w 3024845"/>
                <a:gd name="connsiteY295" fmla="*/ 575307 h 1032158"/>
                <a:gd name="connsiteX296" fmla="*/ 1745104 w 3024845"/>
                <a:gd name="connsiteY296" fmla="*/ 654075 h 1032158"/>
                <a:gd name="connsiteX297" fmla="*/ 1747008 w 3024845"/>
                <a:gd name="connsiteY297" fmla="*/ 654075 h 1032158"/>
                <a:gd name="connsiteX298" fmla="*/ 1748250 w 3024845"/>
                <a:gd name="connsiteY298" fmla="*/ 676598 h 1032158"/>
                <a:gd name="connsiteX299" fmla="*/ 1757926 w 3024845"/>
                <a:gd name="connsiteY299" fmla="*/ 676598 h 1032158"/>
                <a:gd name="connsiteX300" fmla="*/ 1759168 w 3024845"/>
                <a:gd name="connsiteY300" fmla="*/ 654075 h 1032158"/>
                <a:gd name="connsiteX301" fmla="*/ 1765248 w 3024845"/>
                <a:gd name="connsiteY301" fmla="*/ 654075 h 1032158"/>
                <a:gd name="connsiteX302" fmla="*/ 1766490 w 3024845"/>
                <a:gd name="connsiteY302" fmla="*/ 676598 h 1032158"/>
                <a:gd name="connsiteX303" fmla="*/ 1817112 w 3024845"/>
                <a:gd name="connsiteY303" fmla="*/ 676598 h 1032158"/>
                <a:gd name="connsiteX304" fmla="*/ 1817112 w 3024845"/>
                <a:gd name="connsiteY304" fmla="*/ 513570 h 1032158"/>
                <a:gd name="connsiteX305" fmla="*/ 2014439 w 3024845"/>
                <a:gd name="connsiteY305" fmla="*/ 513570 h 1032158"/>
                <a:gd name="connsiteX306" fmla="*/ 2014439 w 3024845"/>
                <a:gd name="connsiteY306" fmla="*/ 676598 h 1032158"/>
                <a:gd name="connsiteX307" fmla="*/ 2033136 w 3024845"/>
                <a:gd name="connsiteY307" fmla="*/ 676598 h 1032158"/>
                <a:gd name="connsiteX308" fmla="*/ 2033136 w 3024845"/>
                <a:gd name="connsiteY308" fmla="*/ 593905 h 1032158"/>
                <a:gd name="connsiteX309" fmla="*/ 2128256 w 3024845"/>
                <a:gd name="connsiteY309" fmla="*/ 593905 h 1032158"/>
                <a:gd name="connsiteX310" fmla="*/ 2146266 w 3024845"/>
                <a:gd name="connsiteY310" fmla="*/ 104983 h 1032158"/>
                <a:gd name="connsiteX311" fmla="*/ 2150320 w 3024845"/>
                <a:gd name="connsiteY311" fmla="*/ 33644 h 1032158"/>
                <a:gd name="connsiteX312" fmla="*/ 2180720 w 3024845"/>
                <a:gd name="connsiteY312" fmla="*/ 528692 h 1032158"/>
                <a:gd name="connsiteX313" fmla="*/ 2245574 w 3024845"/>
                <a:gd name="connsiteY313" fmla="*/ 528692 h 1032158"/>
                <a:gd name="connsiteX314" fmla="*/ 2245574 w 3024845"/>
                <a:gd name="connsiteY314" fmla="*/ 604354 h 1032158"/>
                <a:gd name="connsiteX315" fmla="*/ 2253681 w 3024845"/>
                <a:gd name="connsiteY315" fmla="*/ 604354 h 1032158"/>
                <a:gd name="connsiteX316" fmla="*/ 2255708 w 3024845"/>
                <a:gd name="connsiteY316" fmla="*/ 597869 h 1032158"/>
                <a:gd name="connsiteX317" fmla="*/ 2261788 w 3024845"/>
                <a:gd name="connsiteY317" fmla="*/ 597869 h 1032158"/>
                <a:gd name="connsiteX318" fmla="*/ 2263815 w 3024845"/>
                <a:gd name="connsiteY318" fmla="*/ 606516 h 1032158"/>
                <a:gd name="connsiteX319" fmla="*/ 2275975 w 3024845"/>
                <a:gd name="connsiteY319" fmla="*/ 606516 h 1032158"/>
                <a:gd name="connsiteX320" fmla="*/ 2275975 w 3024845"/>
                <a:gd name="connsiteY320" fmla="*/ 600030 h 1032158"/>
                <a:gd name="connsiteX321" fmla="*/ 2298268 w 3024845"/>
                <a:gd name="connsiteY321" fmla="*/ 600030 h 1032158"/>
                <a:gd name="connsiteX322" fmla="*/ 2298268 w 3024845"/>
                <a:gd name="connsiteY322" fmla="*/ 606516 h 1032158"/>
                <a:gd name="connsiteX323" fmla="*/ 2318535 w 3024845"/>
                <a:gd name="connsiteY323" fmla="*/ 606516 h 1032158"/>
                <a:gd name="connsiteX324" fmla="*/ 2318535 w 3024845"/>
                <a:gd name="connsiteY324" fmla="*/ 651913 h 1032158"/>
                <a:gd name="connsiteX325" fmla="*/ 2332722 w 3024845"/>
                <a:gd name="connsiteY325" fmla="*/ 651913 h 1032158"/>
                <a:gd name="connsiteX326" fmla="*/ 2332722 w 3024845"/>
                <a:gd name="connsiteY326" fmla="*/ 638942 h 1032158"/>
                <a:gd name="connsiteX327" fmla="*/ 2348936 w 3024845"/>
                <a:gd name="connsiteY327" fmla="*/ 638942 h 1032158"/>
                <a:gd name="connsiteX328" fmla="*/ 2348936 w 3024845"/>
                <a:gd name="connsiteY328" fmla="*/ 459515 h 1032158"/>
                <a:gd name="connsiteX329" fmla="*/ 2355016 w 3024845"/>
                <a:gd name="connsiteY329" fmla="*/ 453029 h 1032158"/>
                <a:gd name="connsiteX330" fmla="*/ 2427977 w 3024845"/>
                <a:gd name="connsiteY330" fmla="*/ 453029 h 1032158"/>
                <a:gd name="connsiteX331" fmla="*/ 2427977 w 3024845"/>
                <a:gd name="connsiteY331" fmla="*/ 461677 h 1032158"/>
                <a:gd name="connsiteX332" fmla="*/ 2438110 w 3024845"/>
                <a:gd name="connsiteY332" fmla="*/ 461677 h 1032158"/>
                <a:gd name="connsiteX333" fmla="*/ 2438110 w 3024845"/>
                <a:gd name="connsiteY333" fmla="*/ 576251 h 1032158"/>
                <a:gd name="connsiteX334" fmla="*/ 2460404 w 3024845"/>
                <a:gd name="connsiteY334" fmla="*/ 576251 h 1032158"/>
                <a:gd name="connsiteX335" fmla="*/ 2460404 w 3024845"/>
                <a:gd name="connsiteY335" fmla="*/ 509236 h 1032158"/>
                <a:gd name="connsiteX336" fmla="*/ 2486751 w 3024845"/>
                <a:gd name="connsiteY336" fmla="*/ 509236 h 1032158"/>
                <a:gd name="connsiteX337" fmla="*/ 2490804 w 3024845"/>
                <a:gd name="connsiteY337" fmla="*/ 504912 h 1032158"/>
                <a:gd name="connsiteX338" fmla="*/ 2498911 w 3024845"/>
                <a:gd name="connsiteY338" fmla="*/ 504912 h 1032158"/>
                <a:gd name="connsiteX339" fmla="*/ 2502964 w 3024845"/>
                <a:gd name="connsiteY339" fmla="*/ 509236 h 1032158"/>
                <a:gd name="connsiteX340" fmla="*/ 2525258 w 3024845"/>
                <a:gd name="connsiteY340" fmla="*/ 509236 h 1032158"/>
                <a:gd name="connsiteX341" fmla="*/ 2525258 w 3024845"/>
                <a:gd name="connsiteY341" fmla="*/ 392500 h 1032158"/>
                <a:gd name="connsiteX342" fmla="*/ 2582005 w 3024845"/>
                <a:gd name="connsiteY342" fmla="*/ 381691 h 1032158"/>
                <a:gd name="connsiteX343" fmla="*/ 2582005 w 3024845"/>
                <a:gd name="connsiteY343" fmla="*/ 382772 h 1032158"/>
                <a:gd name="connsiteX344" fmla="*/ 2582005 w 3024845"/>
                <a:gd name="connsiteY344" fmla="*/ 390338 h 1032158"/>
                <a:gd name="connsiteX345" fmla="*/ 2608352 w 3024845"/>
                <a:gd name="connsiteY345" fmla="*/ 390338 h 1032158"/>
                <a:gd name="connsiteX346" fmla="*/ 2608352 w 3024845"/>
                <a:gd name="connsiteY346" fmla="*/ 645428 h 1032158"/>
                <a:gd name="connsiteX347" fmla="*/ 2630646 w 3024845"/>
                <a:gd name="connsiteY347" fmla="*/ 645428 h 1032158"/>
                <a:gd name="connsiteX348" fmla="*/ 2630646 w 3024845"/>
                <a:gd name="connsiteY348" fmla="*/ 641104 h 1032158"/>
                <a:gd name="connsiteX349" fmla="*/ 2642806 w 3024845"/>
                <a:gd name="connsiteY349" fmla="*/ 641104 h 1032158"/>
                <a:gd name="connsiteX350" fmla="*/ 2642806 w 3024845"/>
                <a:gd name="connsiteY350" fmla="*/ 645428 h 1032158"/>
                <a:gd name="connsiteX351" fmla="*/ 2667126 w 3024845"/>
                <a:gd name="connsiteY351" fmla="*/ 645428 h 1032158"/>
                <a:gd name="connsiteX352" fmla="*/ 2667126 w 3024845"/>
                <a:gd name="connsiteY352" fmla="*/ 632457 h 1032158"/>
                <a:gd name="connsiteX353" fmla="*/ 2695500 w 3024845"/>
                <a:gd name="connsiteY353" fmla="*/ 632457 h 1032158"/>
                <a:gd name="connsiteX354" fmla="*/ 2707660 w 3024845"/>
                <a:gd name="connsiteY354" fmla="*/ 628133 h 1032158"/>
                <a:gd name="connsiteX355" fmla="*/ 2727927 w 3024845"/>
                <a:gd name="connsiteY355" fmla="*/ 632457 h 1032158"/>
                <a:gd name="connsiteX356" fmla="*/ 2727927 w 3024845"/>
                <a:gd name="connsiteY356" fmla="*/ 615163 h 1032158"/>
                <a:gd name="connsiteX357" fmla="*/ 2736034 w 3024845"/>
                <a:gd name="connsiteY357" fmla="*/ 615163 h 1032158"/>
                <a:gd name="connsiteX358" fmla="*/ 2736034 w 3024845"/>
                <a:gd name="connsiteY358" fmla="*/ 602192 h 1032158"/>
                <a:gd name="connsiteX359" fmla="*/ 2792781 w 3024845"/>
                <a:gd name="connsiteY359" fmla="*/ 602192 h 1032158"/>
                <a:gd name="connsiteX360" fmla="*/ 2792781 w 3024845"/>
                <a:gd name="connsiteY360" fmla="*/ 571927 h 1032158"/>
                <a:gd name="connsiteX361" fmla="*/ 2811021 w 3024845"/>
                <a:gd name="connsiteY361" fmla="*/ 571927 h 1032158"/>
                <a:gd name="connsiteX362" fmla="*/ 2811021 w 3024845"/>
                <a:gd name="connsiteY362" fmla="*/ 565442 h 1032158"/>
                <a:gd name="connsiteX363" fmla="*/ 2823181 w 3024845"/>
                <a:gd name="connsiteY363" fmla="*/ 565442 h 1032158"/>
                <a:gd name="connsiteX364" fmla="*/ 2823181 w 3024845"/>
                <a:gd name="connsiteY364" fmla="*/ 571927 h 1032158"/>
                <a:gd name="connsiteX365" fmla="*/ 2839395 w 3024845"/>
                <a:gd name="connsiteY365" fmla="*/ 571927 h 1032158"/>
                <a:gd name="connsiteX366" fmla="*/ 2839395 w 3024845"/>
                <a:gd name="connsiteY366" fmla="*/ 621648 h 1032158"/>
                <a:gd name="connsiteX367" fmla="*/ 2871822 w 3024845"/>
                <a:gd name="connsiteY367" fmla="*/ 621648 h 1032158"/>
                <a:gd name="connsiteX368" fmla="*/ 2871822 w 3024845"/>
                <a:gd name="connsiteY368" fmla="*/ 595707 h 1032158"/>
                <a:gd name="connsiteX369" fmla="*/ 2910329 w 3024845"/>
                <a:gd name="connsiteY369" fmla="*/ 595707 h 1032158"/>
                <a:gd name="connsiteX370" fmla="*/ 2910329 w 3024845"/>
                <a:gd name="connsiteY370" fmla="*/ 565442 h 1032158"/>
                <a:gd name="connsiteX371" fmla="*/ 2958970 w 3024845"/>
                <a:gd name="connsiteY371" fmla="*/ 565442 h 1032158"/>
                <a:gd name="connsiteX372" fmla="*/ 2958970 w 3024845"/>
                <a:gd name="connsiteY372" fmla="*/ 676598 h 1032158"/>
                <a:gd name="connsiteX373" fmla="*/ 2958970 w 3024845"/>
                <a:gd name="connsiteY373" fmla="*/ 690377 h 1032158"/>
                <a:gd name="connsiteX374" fmla="*/ 3024845 w 3024845"/>
                <a:gd name="connsiteY374" fmla="*/ 690377 h 1032158"/>
                <a:gd name="connsiteX375" fmla="*/ 3024845 w 3024845"/>
                <a:gd name="connsiteY375" fmla="*/ 1032158 h 1032158"/>
                <a:gd name="connsiteX376" fmla="*/ 2054 w 3024845"/>
                <a:gd name="connsiteY376" fmla="*/ 1029825 h 1032158"/>
                <a:gd name="connsiteX377" fmla="*/ 0 w 3024845"/>
                <a:gd name="connsiteY377" fmla="*/ 595707 h 1032158"/>
                <a:gd name="connsiteX378" fmla="*/ 20267 w 3024845"/>
                <a:gd name="connsiteY378" fmla="*/ 595707 h 1032158"/>
                <a:gd name="connsiteX379" fmla="*/ 20774 w 3024845"/>
                <a:gd name="connsiteY379" fmla="*/ 594626 h 1032158"/>
                <a:gd name="connsiteX380" fmla="*/ 24320 w 3024845"/>
                <a:gd name="connsiteY380" fmla="*/ 587060 h 1032158"/>
                <a:gd name="connsiteX381" fmla="*/ 26094 w 3024845"/>
                <a:gd name="connsiteY381" fmla="*/ 587330 h 1032158"/>
                <a:gd name="connsiteX382" fmla="*/ 38507 w 3024845"/>
                <a:gd name="connsiteY382" fmla="*/ 589221 h 1032158"/>
                <a:gd name="connsiteX383" fmla="*/ 39014 w 3024845"/>
                <a:gd name="connsiteY383" fmla="*/ 590573 h 1032158"/>
                <a:gd name="connsiteX384" fmla="*/ 42560 w 3024845"/>
                <a:gd name="connsiteY384" fmla="*/ 600030 h 1032158"/>
                <a:gd name="connsiteX385" fmla="*/ 68907 w 3024845"/>
                <a:gd name="connsiteY385" fmla="*/ 602192 h 1032158"/>
                <a:gd name="connsiteX386" fmla="*/ 68907 w 3024845"/>
                <a:gd name="connsiteY386" fmla="*/ 478971 h 1032158"/>
                <a:gd name="connsiteX387" fmla="*/ 70934 w 3024845"/>
                <a:gd name="connsiteY387" fmla="*/ 478971 h 1032158"/>
                <a:gd name="connsiteX388" fmla="*/ 85121 w 3024845"/>
                <a:gd name="connsiteY388" fmla="*/ 478971 h 1032158"/>
                <a:gd name="connsiteX389" fmla="*/ 85121 w 3024845"/>
                <a:gd name="connsiteY389" fmla="*/ 342779 h 1032158"/>
                <a:gd name="connsiteX390" fmla="*/ 86894 w 3024845"/>
                <a:gd name="connsiteY390" fmla="*/ 342779 h 1032158"/>
                <a:gd name="connsiteX391" fmla="*/ 99308 w 3024845"/>
                <a:gd name="connsiteY391" fmla="*/ 342779 h 1032158"/>
                <a:gd name="connsiteX392" fmla="*/ 99308 w 3024845"/>
                <a:gd name="connsiteY392" fmla="*/ 228205 h 1032158"/>
                <a:gd name="connsiteX393" fmla="*/ 103361 w 3024845"/>
                <a:gd name="connsiteY393" fmla="*/ 200101 h 1032158"/>
                <a:gd name="connsiteX394" fmla="*/ 105388 w 3024845"/>
                <a:gd name="connsiteY394" fmla="*/ 200101 h 1032158"/>
                <a:gd name="connsiteX395" fmla="*/ 119575 w 3024845"/>
                <a:gd name="connsiteY395" fmla="*/ 200101 h 1032158"/>
                <a:gd name="connsiteX0" fmla="*/ 119575 w 3024845"/>
                <a:gd name="connsiteY0" fmla="*/ 95357 h 927414"/>
                <a:gd name="connsiteX1" fmla="*/ 200642 w 3024845"/>
                <a:gd name="connsiteY1" fmla="*/ 93196 h 927414"/>
                <a:gd name="connsiteX2" fmla="*/ 202669 w 3024845"/>
                <a:gd name="connsiteY2" fmla="*/ 93196 h 927414"/>
                <a:gd name="connsiteX3" fmla="*/ 216856 w 3024845"/>
                <a:gd name="connsiteY3" fmla="*/ 93196 h 927414"/>
                <a:gd name="connsiteX4" fmla="*/ 216856 w 3024845"/>
                <a:gd name="connsiteY4" fmla="*/ 116975 h 927414"/>
                <a:gd name="connsiteX5" fmla="*/ 217363 w 3024845"/>
                <a:gd name="connsiteY5" fmla="*/ 117786 h 927414"/>
                <a:gd name="connsiteX6" fmla="*/ 220909 w 3024845"/>
                <a:gd name="connsiteY6" fmla="*/ 123461 h 927414"/>
                <a:gd name="connsiteX7" fmla="*/ 220909 w 3024845"/>
                <a:gd name="connsiteY7" fmla="*/ 238035 h 927414"/>
                <a:gd name="connsiteX8" fmla="*/ 223189 w 3024845"/>
                <a:gd name="connsiteY8" fmla="*/ 238035 h 927414"/>
                <a:gd name="connsiteX9" fmla="*/ 239150 w 3024845"/>
                <a:gd name="connsiteY9" fmla="*/ 238035 h 927414"/>
                <a:gd name="connsiteX10" fmla="*/ 239150 w 3024845"/>
                <a:gd name="connsiteY10" fmla="*/ 378550 h 927414"/>
                <a:gd name="connsiteX11" fmla="*/ 240670 w 3024845"/>
                <a:gd name="connsiteY11" fmla="*/ 378280 h 927414"/>
                <a:gd name="connsiteX12" fmla="*/ 251310 w 3024845"/>
                <a:gd name="connsiteY12" fmla="*/ 376389 h 927414"/>
                <a:gd name="connsiteX13" fmla="*/ 249283 w 3024845"/>
                <a:gd name="connsiteY13" fmla="*/ 465021 h 927414"/>
                <a:gd name="connsiteX14" fmla="*/ 250803 w 3024845"/>
                <a:gd name="connsiteY14" fmla="*/ 465292 h 927414"/>
                <a:gd name="connsiteX15" fmla="*/ 261443 w 3024845"/>
                <a:gd name="connsiteY15" fmla="*/ 467183 h 927414"/>
                <a:gd name="connsiteX16" fmla="*/ 261696 w 3024845"/>
                <a:gd name="connsiteY16" fmla="*/ 467994 h 927414"/>
                <a:gd name="connsiteX17" fmla="*/ 263470 w 3024845"/>
                <a:gd name="connsiteY17" fmla="*/ 473669 h 927414"/>
                <a:gd name="connsiteX18" fmla="*/ 264230 w 3024845"/>
                <a:gd name="connsiteY18" fmla="*/ 471237 h 927414"/>
                <a:gd name="connsiteX19" fmla="*/ 269550 w 3024845"/>
                <a:gd name="connsiteY19" fmla="*/ 454213 h 927414"/>
                <a:gd name="connsiteX20" fmla="*/ 271323 w 3024845"/>
                <a:gd name="connsiteY20" fmla="*/ 454213 h 927414"/>
                <a:gd name="connsiteX21" fmla="*/ 283737 w 3024845"/>
                <a:gd name="connsiteY21" fmla="*/ 454213 h 927414"/>
                <a:gd name="connsiteX22" fmla="*/ 283737 w 3024845"/>
                <a:gd name="connsiteY22" fmla="*/ 486639 h 927414"/>
                <a:gd name="connsiteX23" fmla="*/ 284750 w 3024845"/>
                <a:gd name="connsiteY23" fmla="*/ 487180 h 927414"/>
                <a:gd name="connsiteX24" fmla="*/ 291844 w 3024845"/>
                <a:gd name="connsiteY24" fmla="*/ 490963 h 927414"/>
                <a:gd name="connsiteX25" fmla="*/ 291844 w 3024845"/>
                <a:gd name="connsiteY25" fmla="*/ 492314 h 927414"/>
                <a:gd name="connsiteX26" fmla="*/ 291844 w 3024845"/>
                <a:gd name="connsiteY26" fmla="*/ 501772 h 927414"/>
                <a:gd name="connsiteX27" fmla="*/ 336431 w 3024845"/>
                <a:gd name="connsiteY27" fmla="*/ 501772 h 927414"/>
                <a:gd name="connsiteX28" fmla="*/ 336431 w 3024845"/>
                <a:gd name="connsiteY28" fmla="*/ 502853 h 927414"/>
                <a:gd name="connsiteX29" fmla="*/ 336431 w 3024845"/>
                <a:gd name="connsiteY29" fmla="*/ 510419 h 927414"/>
                <a:gd name="connsiteX30" fmla="*/ 338457 w 3024845"/>
                <a:gd name="connsiteY30" fmla="*/ 510419 h 927414"/>
                <a:gd name="connsiteX31" fmla="*/ 352644 w 3024845"/>
                <a:gd name="connsiteY31" fmla="*/ 510419 h 927414"/>
                <a:gd name="connsiteX32" fmla="*/ 352644 w 3024845"/>
                <a:gd name="connsiteY32" fmla="*/ 480154 h 927414"/>
                <a:gd name="connsiteX33" fmla="*/ 397231 w 3024845"/>
                <a:gd name="connsiteY33" fmla="*/ 480154 h 927414"/>
                <a:gd name="connsiteX34" fmla="*/ 397231 w 3024845"/>
                <a:gd name="connsiteY34" fmla="*/ 478803 h 927414"/>
                <a:gd name="connsiteX35" fmla="*/ 397231 w 3024845"/>
                <a:gd name="connsiteY35" fmla="*/ 469345 h 927414"/>
                <a:gd name="connsiteX36" fmla="*/ 398245 w 3024845"/>
                <a:gd name="connsiteY36" fmla="*/ 469345 h 927414"/>
                <a:gd name="connsiteX37" fmla="*/ 405338 w 3024845"/>
                <a:gd name="connsiteY37" fmla="*/ 469345 h 927414"/>
                <a:gd name="connsiteX38" fmla="*/ 405338 w 3024845"/>
                <a:gd name="connsiteY38" fmla="*/ 467454 h 927414"/>
                <a:gd name="connsiteX39" fmla="*/ 405338 w 3024845"/>
                <a:gd name="connsiteY39" fmla="*/ 454213 h 927414"/>
                <a:gd name="connsiteX40" fmla="*/ 406098 w 3024845"/>
                <a:gd name="connsiteY40" fmla="*/ 454213 h 927414"/>
                <a:gd name="connsiteX41" fmla="*/ 411418 w 3024845"/>
                <a:gd name="connsiteY41" fmla="*/ 454213 h 927414"/>
                <a:gd name="connsiteX42" fmla="*/ 411418 w 3024845"/>
                <a:gd name="connsiteY42" fmla="*/ 453132 h 927414"/>
                <a:gd name="connsiteX43" fmla="*/ 411418 w 3024845"/>
                <a:gd name="connsiteY43" fmla="*/ 445565 h 927414"/>
                <a:gd name="connsiteX44" fmla="*/ 413445 w 3024845"/>
                <a:gd name="connsiteY44" fmla="*/ 445565 h 927414"/>
                <a:gd name="connsiteX45" fmla="*/ 427632 w 3024845"/>
                <a:gd name="connsiteY45" fmla="*/ 445565 h 927414"/>
                <a:gd name="connsiteX46" fmla="*/ 427632 w 3024845"/>
                <a:gd name="connsiteY46" fmla="*/ 446646 h 927414"/>
                <a:gd name="connsiteX47" fmla="*/ 427632 w 3024845"/>
                <a:gd name="connsiteY47" fmla="*/ 454213 h 927414"/>
                <a:gd name="connsiteX48" fmla="*/ 449925 w 3024845"/>
                <a:gd name="connsiteY48" fmla="*/ 454213 h 927414"/>
                <a:gd name="connsiteX49" fmla="*/ 449925 w 3024845"/>
                <a:gd name="connsiteY49" fmla="*/ 452321 h 927414"/>
                <a:gd name="connsiteX50" fmla="*/ 449925 w 3024845"/>
                <a:gd name="connsiteY50" fmla="*/ 439080 h 927414"/>
                <a:gd name="connsiteX51" fmla="*/ 451699 w 3024845"/>
                <a:gd name="connsiteY51" fmla="*/ 439080 h 927414"/>
                <a:gd name="connsiteX52" fmla="*/ 464112 w 3024845"/>
                <a:gd name="connsiteY52" fmla="*/ 439080 h 927414"/>
                <a:gd name="connsiteX53" fmla="*/ 464112 w 3024845"/>
                <a:gd name="connsiteY53" fmla="*/ 462860 h 927414"/>
                <a:gd name="connsiteX54" fmla="*/ 465126 w 3024845"/>
                <a:gd name="connsiteY54" fmla="*/ 462860 h 927414"/>
                <a:gd name="connsiteX55" fmla="*/ 472219 w 3024845"/>
                <a:gd name="connsiteY55" fmla="*/ 462860 h 927414"/>
                <a:gd name="connsiteX56" fmla="*/ 472219 w 3024845"/>
                <a:gd name="connsiteY56" fmla="*/ 461779 h 927414"/>
                <a:gd name="connsiteX57" fmla="*/ 472219 w 3024845"/>
                <a:gd name="connsiteY57" fmla="*/ 454213 h 927414"/>
                <a:gd name="connsiteX58" fmla="*/ 473992 w 3024845"/>
                <a:gd name="connsiteY58" fmla="*/ 454213 h 927414"/>
                <a:gd name="connsiteX59" fmla="*/ 486406 w 3024845"/>
                <a:gd name="connsiteY59" fmla="*/ 454213 h 927414"/>
                <a:gd name="connsiteX60" fmla="*/ 486406 w 3024845"/>
                <a:gd name="connsiteY60" fmla="*/ 480154 h 927414"/>
                <a:gd name="connsiteX61" fmla="*/ 488433 w 3024845"/>
                <a:gd name="connsiteY61" fmla="*/ 480154 h 927414"/>
                <a:gd name="connsiteX62" fmla="*/ 502619 w 3024845"/>
                <a:gd name="connsiteY62" fmla="*/ 480154 h 927414"/>
                <a:gd name="connsiteX63" fmla="*/ 502619 w 3024845"/>
                <a:gd name="connsiteY63" fmla="*/ 481775 h 927414"/>
                <a:gd name="connsiteX64" fmla="*/ 502619 w 3024845"/>
                <a:gd name="connsiteY64" fmla="*/ 493125 h 927414"/>
                <a:gd name="connsiteX65" fmla="*/ 503379 w 3024845"/>
                <a:gd name="connsiteY65" fmla="*/ 493125 h 927414"/>
                <a:gd name="connsiteX66" fmla="*/ 508700 w 3024845"/>
                <a:gd name="connsiteY66" fmla="*/ 493125 h 927414"/>
                <a:gd name="connsiteX67" fmla="*/ 508700 w 3024845"/>
                <a:gd name="connsiteY67" fmla="*/ 492314 h 927414"/>
                <a:gd name="connsiteX68" fmla="*/ 508700 w 3024845"/>
                <a:gd name="connsiteY68" fmla="*/ 486639 h 927414"/>
                <a:gd name="connsiteX69" fmla="*/ 539100 w 3024845"/>
                <a:gd name="connsiteY69" fmla="*/ 486639 h 927414"/>
                <a:gd name="connsiteX70" fmla="*/ 539100 w 3024845"/>
                <a:gd name="connsiteY70" fmla="*/ 510419 h 927414"/>
                <a:gd name="connsiteX71" fmla="*/ 540113 w 3024845"/>
                <a:gd name="connsiteY71" fmla="*/ 510419 h 927414"/>
                <a:gd name="connsiteX72" fmla="*/ 547207 w 3024845"/>
                <a:gd name="connsiteY72" fmla="*/ 510419 h 927414"/>
                <a:gd name="connsiteX73" fmla="*/ 547207 w 3024845"/>
                <a:gd name="connsiteY73" fmla="*/ 511500 h 927414"/>
                <a:gd name="connsiteX74" fmla="*/ 547207 w 3024845"/>
                <a:gd name="connsiteY74" fmla="*/ 519066 h 927414"/>
                <a:gd name="connsiteX75" fmla="*/ 547967 w 3024845"/>
                <a:gd name="connsiteY75" fmla="*/ 519066 h 927414"/>
                <a:gd name="connsiteX76" fmla="*/ 553287 w 3024845"/>
                <a:gd name="connsiteY76" fmla="*/ 519066 h 927414"/>
                <a:gd name="connsiteX77" fmla="*/ 553287 w 3024845"/>
                <a:gd name="connsiteY77" fmla="*/ 516904 h 927414"/>
                <a:gd name="connsiteX78" fmla="*/ 553287 w 3024845"/>
                <a:gd name="connsiteY78" fmla="*/ 501772 h 927414"/>
                <a:gd name="connsiteX79" fmla="*/ 554300 w 3024845"/>
                <a:gd name="connsiteY79" fmla="*/ 501772 h 927414"/>
                <a:gd name="connsiteX80" fmla="*/ 561394 w 3024845"/>
                <a:gd name="connsiteY80" fmla="*/ 501772 h 927414"/>
                <a:gd name="connsiteX81" fmla="*/ 561394 w 3024845"/>
                <a:gd name="connsiteY81" fmla="*/ 502853 h 927414"/>
                <a:gd name="connsiteX82" fmla="*/ 561394 w 3024845"/>
                <a:gd name="connsiteY82" fmla="*/ 510419 h 927414"/>
                <a:gd name="connsiteX83" fmla="*/ 566714 w 3024845"/>
                <a:gd name="connsiteY83" fmla="*/ 508426 h 927414"/>
                <a:gd name="connsiteX84" fmla="*/ 567474 w 3024845"/>
                <a:gd name="connsiteY84" fmla="*/ 507446 h 927414"/>
                <a:gd name="connsiteX85" fmla="*/ 567474 w 3024845"/>
                <a:gd name="connsiteY85" fmla="*/ 501772 h 927414"/>
                <a:gd name="connsiteX86" fmla="*/ 605981 w 3024845"/>
                <a:gd name="connsiteY86" fmla="*/ 501772 h 927414"/>
                <a:gd name="connsiteX87" fmla="*/ 605981 w 3024845"/>
                <a:gd name="connsiteY87" fmla="*/ 525551 h 927414"/>
                <a:gd name="connsiteX88" fmla="*/ 608007 w 3024845"/>
                <a:gd name="connsiteY88" fmla="*/ 525551 h 927414"/>
                <a:gd name="connsiteX89" fmla="*/ 622194 w 3024845"/>
                <a:gd name="connsiteY89" fmla="*/ 525551 h 927414"/>
                <a:gd name="connsiteX90" fmla="*/ 622194 w 3024845"/>
                <a:gd name="connsiteY90" fmla="*/ 526632 h 927414"/>
                <a:gd name="connsiteX91" fmla="*/ 622194 w 3024845"/>
                <a:gd name="connsiteY91" fmla="*/ 534198 h 927414"/>
                <a:gd name="connsiteX92" fmla="*/ 623968 w 3024845"/>
                <a:gd name="connsiteY92" fmla="*/ 534198 h 927414"/>
                <a:gd name="connsiteX93" fmla="*/ 636381 w 3024845"/>
                <a:gd name="connsiteY93" fmla="*/ 534198 h 927414"/>
                <a:gd name="connsiteX94" fmla="*/ 636381 w 3024845"/>
                <a:gd name="connsiteY94" fmla="*/ 510419 h 927414"/>
                <a:gd name="connsiteX95" fmla="*/ 637394 w 3024845"/>
                <a:gd name="connsiteY95" fmla="*/ 510419 h 927414"/>
                <a:gd name="connsiteX96" fmla="*/ 644488 w 3024845"/>
                <a:gd name="connsiteY96" fmla="*/ 510419 h 927414"/>
                <a:gd name="connsiteX97" fmla="*/ 644488 w 3024845"/>
                <a:gd name="connsiteY97" fmla="*/ 477992 h 927414"/>
                <a:gd name="connsiteX98" fmla="*/ 645501 w 3024845"/>
                <a:gd name="connsiteY98" fmla="*/ 477992 h 927414"/>
                <a:gd name="connsiteX99" fmla="*/ 652595 w 3024845"/>
                <a:gd name="connsiteY99" fmla="*/ 477992 h 927414"/>
                <a:gd name="connsiteX100" fmla="*/ 652595 w 3024845"/>
                <a:gd name="connsiteY100" fmla="*/ 476101 h 927414"/>
                <a:gd name="connsiteX101" fmla="*/ 652595 w 3024845"/>
                <a:gd name="connsiteY101" fmla="*/ 462860 h 927414"/>
                <a:gd name="connsiteX102" fmla="*/ 651328 w 3024845"/>
                <a:gd name="connsiteY102" fmla="*/ 461238 h 927414"/>
                <a:gd name="connsiteX103" fmla="*/ 656648 w 3024845"/>
                <a:gd name="connsiteY103" fmla="*/ 449889 h 927414"/>
                <a:gd name="connsiteX104" fmla="*/ 664755 w 3024845"/>
                <a:gd name="connsiteY104" fmla="*/ 477992 h 927414"/>
                <a:gd name="connsiteX105" fmla="*/ 665515 w 3024845"/>
                <a:gd name="connsiteY105" fmla="*/ 477992 h 927414"/>
                <a:gd name="connsiteX106" fmla="*/ 670835 w 3024845"/>
                <a:gd name="connsiteY106" fmla="*/ 477992 h 927414"/>
                <a:gd name="connsiteX107" fmla="*/ 670835 w 3024845"/>
                <a:gd name="connsiteY107" fmla="*/ 372065 h 927414"/>
                <a:gd name="connsiteX108" fmla="*/ 672355 w 3024845"/>
                <a:gd name="connsiteY108" fmla="*/ 372065 h 927414"/>
                <a:gd name="connsiteX109" fmla="*/ 682995 w 3024845"/>
                <a:gd name="connsiteY109" fmla="*/ 372065 h 927414"/>
                <a:gd name="connsiteX110" fmla="*/ 682995 w 3024845"/>
                <a:gd name="connsiteY110" fmla="*/ 324506 h 927414"/>
                <a:gd name="connsiteX111" fmla="*/ 709342 w 3024845"/>
                <a:gd name="connsiteY111" fmla="*/ 324506 h 927414"/>
                <a:gd name="connsiteX112" fmla="*/ 709342 w 3024845"/>
                <a:gd name="connsiteY112" fmla="*/ 302888 h 927414"/>
                <a:gd name="connsiteX113" fmla="*/ 743796 w 3024845"/>
                <a:gd name="connsiteY113" fmla="*/ 302888 h 927414"/>
                <a:gd name="connsiteX114" fmla="*/ 743796 w 3024845"/>
                <a:gd name="connsiteY114" fmla="*/ 305320 h 927414"/>
                <a:gd name="connsiteX115" fmla="*/ 743796 w 3024845"/>
                <a:gd name="connsiteY115" fmla="*/ 322344 h 927414"/>
                <a:gd name="connsiteX116" fmla="*/ 746076 w 3024845"/>
                <a:gd name="connsiteY116" fmla="*/ 322344 h 927414"/>
                <a:gd name="connsiteX117" fmla="*/ 762036 w 3024845"/>
                <a:gd name="connsiteY117" fmla="*/ 322344 h 927414"/>
                <a:gd name="connsiteX118" fmla="*/ 762036 w 3024845"/>
                <a:gd name="connsiteY118" fmla="*/ 369903 h 927414"/>
                <a:gd name="connsiteX119" fmla="*/ 763049 w 3024845"/>
                <a:gd name="connsiteY119" fmla="*/ 369903 h 927414"/>
                <a:gd name="connsiteX120" fmla="*/ 770143 w 3024845"/>
                <a:gd name="connsiteY120" fmla="*/ 369903 h 927414"/>
                <a:gd name="connsiteX121" fmla="*/ 784330 w 3024845"/>
                <a:gd name="connsiteY121" fmla="*/ 374227 h 927414"/>
                <a:gd name="connsiteX122" fmla="*/ 784330 w 3024845"/>
                <a:gd name="connsiteY122" fmla="*/ 413139 h 927414"/>
                <a:gd name="connsiteX123" fmla="*/ 785343 w 3024845"/>
                <a:gd name="connsiteY123" fmla="*/ 413139 h 927414"/>
                <a:gd name="connsiteX124" fmla="*/ 792436 w 3024845"/>
                <a:gd name="connsiteY124" fmla="*/ 413139 h 927414"/>
                <a:gd name="connsiteX125" fmla="*/ 792436 w 3024845"/>
                <a:gd name="connsiteY125" fmla="*/ 414760 h 927414"/>
                <a:gd name="connsiteX126" fmla="*/ 792436 w 3024845"/>
                <a:gd name="connsiteY126" fmla="*/ 426109 h 927414"/>
                <a:gd name="connsiteX127" fmla="*/ 794463 w 3024845"/>
                <a:gd name="connsiteY127" fmla="*/ 426109 h 927414"/>
                <a:gd name="connsiteX128" fmla="*/ 808650 w 3024845"/>
                <a:gd name="connsiteY128" fmla="*/ 426109 h 927414"/>
                <a:gd name="connsiteX129" fmla="*/ 814730 w 3024845"/>
                <a:gd name="connsiteY129" fmla="*/ 432595 h 927414"/>
                <a:gd name="connsiteX130" fmla="*/ 814730 w 3024845"/>
                <a:gd name="connsiteY130" fmla="*/ 454213 h 927414"/>
                <a:gd name="connsiteX131" fmla="*/ 817010 w 3024845"/>
                <a:gd name="connsiteY131" fmla="*/ 454213 h 927414"/>
                <a:gd name="connsiteX132" fmla="*/ 832970 w 3024845"/>
                <a:gd name="connsiteY132" fmla="*/ 454213 h 927414"/>
                <a:gd name="connsiteX133" fmla="*/ 832970 w 3024845"/>
                <a:gd name="connsiteY133" fmla="*/ 455293 h 927414"/>
                <a:gd name="connsiteX134" fmla="*/ 832970 w 3024845"/>
                <a:gd name="connsiteY134" fmla="*/ 462860 h 927414"/>
                <a:gd name="connsiteX135" fmla="*/ 834237 w 3024845"/>
                <a:gd name="connsiteY135" fmla="*/ 462860 h 927414"/>
                <a:gd name="connsiteX136" fmla="*/ 843104 w 3024845"/>
                <a:gd name="connsiteY136" fmla="*/ 462860 h 927414"/>
                <a:gd name="connsiteX137" fmla="*/ 843104 w 3024845"/>
                <a:gd name="connsiteY137" fmla="*/ 465021 h 927414"/>
                <a:gd name="connsiteX138" fmla="*/ 843104 w 3024845"/>
                <a:gd name="connsiteY138" fmla="*/ 480154 h 927414"/>
                <a:gd name="connsiteX139" fmla="*/ 847157 w 3024845"/>
                <a:gd name="connsiteY139" fmla="*/ 478262 h 927414"/>
                <a:gd name="connsiteX140" fmla="*/ 847157 w 3024845"/>
                <a:gd name="connsiteY140" fmla="*/ 465021 h 927414"/>
                <a:gd name="connsiteX141" fmla="*/ 848170 w 3024845"/>
                <a:gd name="connsiteY141" fmla="*/ 465021 h 927414"/>
                <a:gd name="connsiteX142" fmla="*/ 855264 w 3024845"/>
                <a:gd name="connsiteY142" fmla="*/ 465021 h 927414"/>
                <a:gd name="connsiteX143" fmla="*/ 855264 w 3024845"/>
                <a:gd name="connsiteY143" fmla="*/ 466643 h 927414"/>
                <a:gd name="connsiteX144" fmla="*/ 855264 w 3024845"/>
                <a:gd name="connsiteY144" fmla="*/ 477992 h 927414"/>
                <a:gd name="connsiteX145" fmla="*/ 856024 w 3024845"/>
                <a:gd name="connsiteY145" fmla="*/ 477992 h 927414"/>
                <a:gd name="connsiteX146" fmla="*/ 861344 w 3024845"/>
                <a:gd name="connsiteY146" fmla="*/ 477992 h 927414"/>
                <a:gd name="connsiteX147" fmla="*/ 909984 w 3024845"/>
                <a:gd name="connsiteY147" fmla="*/ 473669 h 927414"/>
                <a:gd name="connsiteX148" fmla="*/ 909984 w 3024845"/>
                <a:gd name="connsiteY148" fmla="*/ 475020 h 927414"/>
                <a:gd name="connsiteX149" fmla="*/ 909984 w 3024845"/>
                <a:gd name="connsiteY149" fmla="*/ 484477 h 927414"/>
                <a:gd name="connsiteX150" fmla="*/ 910744 w 3024845"/>
                <a:gd name="connsiteY150" fmla="*/ 484477 h 927414"/>
                <a:gd name="connsiteX151" fmla="*/ 916065 w 3024845"/>
                <a:gd name="connsiteY151" fmla="*/ 484477 h 927414"/>
                <a:gd name="connsiteX152" fmla="*/ 916065 w 3024845"/>
                <a:gd name="connsiteY152" fmla="*/ 486639 h 927414"/>
                <a:gd name="connsiteX153" fmla="*/ 916065 w 3024845"/>
                <a:gd name="connsiteY153" fmla="*/ 501772 h 927414"/>
                <a:gd name="connsiteX154" fmla="*/ 918091 w 3024845"/>
                <a:gd name="connsiteY154" fmla="*/ 500421 h 927414"/>
                <a:gd name="connsiteX155" fmla="*/ 932278 w 3024845"/>
                <a:gd name="connsiteY155" fmla="*/ 490963 h 927414"/>
                <a:gd name="connsiteX156" fmla="*/ 938358 w 3024845"/>
                <a:gd name="connsiteY156" fmla="*/ 449889 h 927414"/>
                <a:gd name="connsiteX157" fmla="*/ 939118 w 3024845"/>
                <a:gd name="connsiteY157" fmla="*/ 449619 h 927414"/>
                <a:gd name="connsiteX158" fmla="*/ 944438 w 3024845"/>
                <a:gd name="connsiteY158" fmla="*/ 447727 h 927414"/>
                <a:gd name="connsiteX159" fmla="*/ 946465 w 3024845"/>
                <a:gd name="connsiteY159" fmla="*/ 378550 h 927414"/>
                <a:gd name="connsiteX160" fmla="*/ 948492 w 3024845"/>
                <a:gd name="connsiteY160" fmla="*/ 447727 h 927414"/>
                <a:gd name="connsiteX161" fmla="*/ 949252 w 3024845"/>
                <a:gd name="connsiteY161" fmla="*/ 447997 h 927414"/>
                <a:gd name="connsiteX162" fmla="*/ 954572 w 3024845"/>
                <a:gd name="connsiteY162" fmla="*/ 449889 h 927414"/>
                <a:gd name="connsiteX163" fmla="*/ 954572 w 3024845"/>
                <a:gd name="connsiteY163" fmla="*/ 363418 h 927414"/>
                <a:gd name="connsiteX164" fmla="*/ 958625 w 3024845"/>
                <a:gd name="connsiteY164" fmla="*/ 330991 h 927414"/>
                <a:gd name="connsiteX165" fmla="*/ 997132 w 3024845"/>
                <a:gd name="connsiteY165" fmla="*/ 330991 h 927414"/>
                <a:gd name="connsiteX166" fmla="*/ 997132 w 3024845"/>
                <a:gd name="connsiteY166" fmla="*/ 363418 h 927414"/>
                <a:gd name="connsiteX167" fmla="*/ 997892 w 3024845"/>
                <a:gd name="connsiteY167" fmla="*/ 363418 h 927414"/>
                <a:gd name="connsiteX168" fmla="*/ 1003212 w 3024845"/>
                <a:gd name="connsiteY168" fmla="*/ 363418 h 927414"/>
                <a:gd name="connsiteX169" fmla="*/ 1003212 w 3024845"/>
                <a:gd name="connsiteY169" fmla="*/ 281270 h 927414"/>
                <a:gd name="connsiteX170" fmla="*/ 1004986 w 3024845"/>
                <a:gd name="connsiteY170" fmla="*/ 281270 h 927414"/>
                <a:gd name="connsiteX171" fmla="*/ 1017399 w 3024845"/>
                <a:gd name="connsiteY171" fmla="*/ 281270 h 927414"/>
                <a:gd name="connsiteX172" fmla="*/ 1017399 w 3024845"/>
                <a:gd name="connsiteY172" fmla="*/ 279379 h 927414"/>
                <a:gd name="connsiteX173" fmla="*/ 1017399 w 3024845"/>
                <a:gd name="connsiteY173" fmla="*/ 266138 h 927414"/>
                <a:gd name="connsiteX174" fmla="*/ 1039693 w 3024845"/>
                <a:gd name="connsiteY174" fmla="*/ 266138 h 927414"/>
                <a:gd name="connsiteX175" fmla="*/ 1039693 w 3024845"/>
                <a:gd name="connsiteY175" fmla="*/ 265057 h 927414"/>
                <a:gd name="connsiteX176" fmla="*/ 1039693 w 3024845"/>
                <a:gd name="connsiteY176" fmla="*/ 257491 h 927414"/>
                <a:gd name="connsiteX177" fmla="*/ 1041466 w 3024845"/>
                <a:gd name="connsiteY177" fmla="*/ 257491 h 927414"/>
                <a:gd name="connsiteX178" fmla="*/ 1053880 w 3024845"/>
                <a:gd name="connsiteY178" fmla="*/ 257491 h 927414"/>
                <a:gd name="connsiteX179" fmla="*/ 1053880 w 3024845"/>
                <a:gd name="connsiteY179" fmla="*/ 258572 h 927414"/>
                <a:gd name="connsiteX180" fmla="*/ 1053880 w 3024845"/>
                <a:gd name="connsiteY180" fmla="*/ 266138 h 927414"/>
                <a:gd name="connsiteX181" fmla="*/ 1054640 w 3024845"/>
                <a:gd name="connsiteY181" fmla="*/ 266138 h 927414"/>
                <a:gd name="connsiteX182" fmla="*/ 1059960 w 3024845"/>
                <a:gd name="connsiteY182" fmla="*/ 266138 h 927414"/>
                <a:gd name="connsiteX183" fmla="*/ 1070093 w 3024845"/>
                <a:gd name="connsiteY183" fmla="*/ 261814 h 927414"/>
                <a:gd name="connsiteX184" fmla="*/ 1074146 w 3024845"/>
                <a:gd name="connsiteY184" fmla="*/ 265057 h 927414"/>
                <a:gd name="connsiteX185" fmla="*/ 1074146 w 3024845"/>
                <a:gd name="connsiteY185" fmla="*/ 257491 h 927414"/>
                <a:gd name="connsiteX186" fmla="*/ 1076426 w 3024845"/>
                <a:gd name="connsiteY186" fmla="*/ 257491 h 927414"/>
                <a:gd name="connsiteX187" fmla="*/ 1092387 w 3024845"/>
                <a:gd name="connsiteY187" fmla="*/ 257491 h 927414"/>
                <a:gd name="connsiteX188" fmla="*/ 1092387 w 3024845"/>
                <a:gd name="connsiteY188" fmla="*/ 258572 h 927414"/>
                <a:gd name="connsiteX189" fmla="*/ 1092387 w 3024845"/>
                <a:gd name="connsiteY189" fmla="*/ 266138 h 927414"/>
                <a:gd name="connsiteX190" fmla="*/ 1122787 w 3024845"/>
                <a:gd name="connsiteY190" fmla="*/ 266138 h 927414"/>
                <a:gd name="connsiteX191" fmla="*/ 1122787 w 3024845"/>
                <a:gd name="connsiteY191" fmla="*/ 267759 h 927414"/>
                <a:gd name="connsiteX192" fmla="*/ 1122787 w 3024845"/>
                <a:gd name="connsiteY192" fmla="*/ 279109 h 927414"/>
                <a:gd name="connsiteX193" fmla="*/ 1149134 w 3024845"/>
                <a:gd name="connsiteY193" fmla="*/ 279109 h 927414"/>
                <a:gd name="connsiteX194" fmla="*/ 1149134 w 3024845"/>
                <a:gd name="connsiteY194" fmla="*/ 309373 h 927414"/>
                <a:gd name="connsiteX195" fmla="*/ 1149894 w 3024845"/>
                <a:gd name="connsiteY195" fmla="*/ 309373 h 927414"/>
                <a:gd name="connsiteX196" fmla="*/ 1155214 w 3024845"/>
                <a:gd name="connsiteY196" fmla="*/ 309373 h 927414"/>
                <a:gd name="connsiteX197" fmla="*/ 1155214 w 3024845"/>
                <a:gd name="connsiteY197" fmla="*/ 310454 h 927414"/>
                <a:gd name="connsiteX198" fmla="*/ 1155214 w 3024845"/>
                <a:gd name="connsiteY198" fmla="*/ 318021 h 927414"/>
                <a:gd name="connsiteX199" fmla="*/ 1159268 w 3024845"/>
                <a:gd name="connsiteY199" fmla="*/ 348285 h 927414"/>
                <a:gd name="connsiteX200" fmla="*/ 1160028 w 3024845"/>
                <a:gd name="connsiteY200" fmla="*/ 348285 h 927414"/>
                <a:gd name="connsiteX201" fmla="*/ 1165348 w 3024845"/>
                <a:gd name="connsiteY201" fmla="*/ 348285 h 927414"/>
                <a:gd name="connsiteX202" fmla="*/ 1165348 w 3024845"/>
                <a:gd name="connsiteY202" fmla="*/ 349096 h 927414"/>
                <a:gd name="connsiteX203" fmla="*/ 1165348 w 3024845"/>
                <a:gd name="connsiteY203" fmla="*/ 354771 h 927414"/>
                <a:gd name="connsiteX204" fmla="*/ 1166361 w 3024845"/>
                <a:gd name="connsiteY204" fmla="*/ 354771 h 927414"/>
                <a:gd name="connsiteX205" fmla="*/ 1173454 w 3024845"/>
                <a:gd name="connsiteY205" fmla="*/ 354771 h 927414"/>
                <a:gd name="connsiteX206" fmla="*/ 1173454 w 3024845"/>
                <a:gd name="connsiteY206" fmla="*/ 385036 h 927414"/>
                <a:gd name="connsiteX207" fmla="*/ 1175481 w 3024845"/>
                <a:gd name="connsiteY207" fmla="*/ 385036 h 927414"/>
                <a:gd name="connsiteX208" fmla="*/ 1189668 w 3024845"/>
                <a:gd name="connsiteY208" fmla="*/ 385036 h 927414"/>
                <a:gd name="connsiteX209" fmla="*/ 1189668 w 3024845"/>
                <a:gd name="connsiteY209" fmla="*/ 408815 h 927414"/>
                <a:gd name="connsiteX210" fmla="*/ 1191695 w 3024845"/>
                <a:gd name="connsiteY210" fmla="*/ 410436 h 927414"/>
                <a:gd name="connsiteX211" fmla="*/ 1191695 w 3024845"/>
                <a:gd name="connsiteY211" fmla="*/ 421786 h 927414"/>
                <a:gd name="connsiteX212" fmla="*/ 1192455 w 3024845"/>
                <a:gd name="connsiteY212" fmla="*/ 421786 h 927414"/>
                <a:gd name="connsiteX213" fmla="*/ 1197775 w 3024845"/>
                <a:gd name="connsiteY213" fmla="*/ 421786 h 927414"/>
                <a:gd name="connsiteX214" fmla="*/ 1197775 w 3024845"/>
                <a:gd name="connsiteY214" fmla="*/ 445565 h 927414"/>
                <a:gd name="connsiteX215" fmla="*/ 1199041 w 3024845"/>
                <a:gd name="connsiteY215" fmla="*/ 445565 h 927414"/>
                <a:gd name="connsiteX216" fmla="*/ 1207908 w 3024845"/>
                <a:gd name="connsiteY216" fmla="*/ 445565 h 927414"/>
                <a:gd name="connsiteX217" fmla="*/ 1209935 w 3024845"/>
                <a:gd name="connsiteY217" fmla="*/ 449619 h 927414"/>
                <a:gd name="connsiteX218" fmla="*/ 1209935 w 3024845"/>
                <a:gd name="connsiteY218" fmla="*/ 462860 h 927414"/>
                <a:gd name="connsiteX219" fmla="*/ 1211455 w 3024845"/>
                <a:gd name="connsiteY219" fmla="*/ 460968 h 927414"/>
                <a:gd name="connsiteX220" fmla="*/ 1222095 w 3024845"/>
                <a:gd name="connsiteY220" fmla="*/ 447727 h 927414"/>
                <a:gd name="connsiteX221" fmla="*/ 1250469 w 3024845"/>
                <a:gd name="connsiteY221" fmla="*/ 447727 h 927414"/>
                <a:gd name="connsiteX222" fmla="*/ 1250469 w 3024845"/>
                <a:gd name="connsiteY222" fmla="*/ 534198 h 927414"/>
                <a:gd name="connsiteX223" fmla="*/ 1251229 w 3024845"/>
                <a:gd name="connsiteY223" fmla="*/ 534198 h 927414"/>
                <a:gd name="connsiteX224" fmla="*/ 1256549 w 3024845"/>
                <a:gd name="connsiteY224" fmla="*/ 534198 h 927414"/>
                <a:gd name="connsiteX225" fmla="*/ 1257309 w 3024845"/>
                <a:gd name="connsiteY225" fmla="*/ 532847 h 927414"/>
                <a:gd name="connsiteX226" fmla="*/ 1262629 w 3024845"/>
                <a:gd name="connsiteY226" fmla="*/ 523389 h 927414"/>
                <a:gd name="connsiteX227" fmla="*/ 1262629 w 3024845"/>
                <a:gd name="connsiteY227" fmla="*/ 525281 h 927414"/>
                <a:gd name="connsiteX228" fmla="*/ 1262629 w 3024845"/>
                <a:gd name="connsiteY228" fmla="*/ 538522 h 927414"/>
                <a:gd name="connsiteX229" fmla="*/ 1266682 w 3024845"/>
                <a:gd name="connsiteY229" fmla="*/ 493125 h 927414"/>
                <a:gd name="connsiteX230" fmla="*/ 1267442 w 3024845"/>
                <a:gd name="connsiteY230" fmla="*/ 493125 h 927414"/>
                <a:gd name="connsiteX231" fmla="*/ 1272762 w 3024845"/>
                <a:gd name="connsiteY231" fmla="*/ 493125 h 927414"/>
                <a:gd name="connsiteX232" fmla="*/ 1272762 w 3024845"/>
                <a:gd name="connsiteY232" fmla="*/ 428271 h 927414"/>
                <a:gd name="connsiteX233" fmla="*/ 1273776 w 3024845"/>
                <a:gd name="connsiteY233" fmla="*/ 428271 h 927414"/>
                <a:gd name="connsiteX234" fmla="*/ 1280869 w 3024845"/>
                <a:gd name="connsiteY234" fmla="*/ 428271 h 927414"/>
                <a:gd name="connsiteX235" fmla="*/ 1293029 w 3024845"/>
                <a:gd name="connsiteY235" fmla="*/ 385036 h 927414"/>
                <a:gd name="connsiteX236" fmla="*/ 1294296 w 3024845"/>
                <a:gd name="connsiteY236" fmla="*/ 385036 h 927414"/>
                <a:gd name="connsiteX237" fmla="*/ 1303163 w 3024845"/>
                <a:gd name="connsiteY237" fmla="*/ 385036 h 927414"/>
                <a:gd name="connsiteX238" fmla="*/ 1313296 w 3024845"/>
                <a:gd name="connsiteY238" fmla="*/ 428271 h 927414"/>
                <a:gd name="connsiteX239" fmla="*/ 1314309 w 3024845"/>
                <a:gd name="connsiteY239" fmla="*/ 428271 h 927414"/>
                <a:gd name="connsiteX240" fmla="*/ 1321403 w 3024845"/>
                <a:gd name="connsiteY240" fmla="*/ 428271 h 927414"/>
                <a:gd name="connsiteX241" fmla="*/ 1321403 w 3024845"/>
                <a:gd name="connsiteY241" fmla="*/ 467183 h 927414"/>
                <a:gd name="connsiteX242" fmla="*/ 1323176 w 3024845"/>
                <a:gd name="connsiteY242" fmla="*/ 467183 h 927414"/>
                <a:gd name="connsiteX243" fmla="*/ 1335590 w 3024845"/>
                <a:gd name="connsiteY243" fmla="*/ 467183 h 927414"/>
                <a:gd name="connsiteX244" fmla="*/ 1335590 w 3024845"/>
                <a:gd name="connsiteY244" fmla="*/ 469345 h 927414"/>
                <a:gd name="connsiteX245" fmla="*/ 1335590 w 3024845"/>
                <a:gd name="connsiteY245" fmla="*/ 484477 h 927414"/>
                <a:gd name="connsiteX246" fmla="*/ 1339643 w 3024845"/>
                <a:gd name="connsiteY246" fmla="*/ 482316 h 927414"/>
                <a:gd name="connsiteX247" fmla="*/ 1339643 w 3024845"/>
                <a:gd name="connsiteY247" fmla="*/ 467183 h 927414"/>
                <a:gd name="connsiteX248" fmla="*/ 1341163 w 3024845"/>
                <a:gd name="connsiteY248" fmla="*/ 467183 h 927414"/>
                <a:gd name="connsiteX249" fmla="*/ 1351803 w 3024845"/>
                <a:gd name="connsiteY249" fmla="*/ 467183 h 927414"/>
                <a:gd name="connsiteX250" fmla="*/ 1351803 w 3024845"/>
                <a:gd name="connsiteY250" fmla="*/ 468804 h 927414"/>
                <a:gd name="connsiteX251" fmla="*/ 1351803 w 3024845"/>
                <a:gd name="connsiteY251" fmla="*/ 480154 h 927414"/>
                <a:gd name="connsiteX252" fmla="*/ 1382204 w 3024845"/>
                <a:gd name="connsiteY252" fmla="*/ 480154 h 927414"/>
                <a:gd name="connsiteX253" fmla="*/ 1382204 w 3024845"/>
                <a:gd name="connsiteY253" fmla="*/ 443404 h 927414"/>
                <a:gd name="connsiteX254" fmla="*/ 1383470 w 3024845"/>
                <a:gd name="connsiteY254" fmla="*/ 443404 h 927414"/>
                <a:gd name="connsiteX255" fmla="*/ 1392337 w 3024845"/>
                <a:gd name="connsiteY255" fmla="*/ 443404 h 927414"/>
                <a:gd name="connsiteX256" fmla="*/ 1392337 w 3024845"/>
                <a:gd name="connsiteY256" fmla="*/ 465021 h 927414"/>
                <a:gd name="connsiteX257" fmla="*/ 1394364 w 3024845"/>
                <a:gd name="connsiteY257" fmla="*/ 432595 h 927414"/>
                <a:gd name="connsiteX258" fmla="*/ 1416657 w 3024845"/>
                <a:gd name="connsiteY258" fmla="*/ 432595 h 927414"/>
                <a:gd name="connsiteX259" fmla="*/ 1416657 w 3024845"/>
                <a:gd name="connsiteY259" fmla="*/ 430973 h 927414"/>
                <a:gd name="connsiteX260" fmla="*/ 1416657 w 3024845"/>
                <a:gd name="connsiteY260" fmla="*/ 419624 h 927414"/>
                <a:gd name="connsiteX261" fmla="*/ 1417417 w 3024845"/>
                <a:gd name="connsiteY261" fmla="*/ 419624 h 927414"/>
                <a:gd name="connsiteX262" fmla="*/ 1422737 w 3024845"/>
                <a:gd name="connsiteY262" fmla="*/ 419624 h 927414"/>
                <a:gd name="connsiteX263" fmla="*/ 1422737 w 3024845"/>
                <a:gd name="connsiteY263" fmla="*/ 417733 h 927414"/>
                <a:gd name="connsiteX264" fmla="*/ 1422737 w 3024845"/>
                <a:gd name="connsiteY264" fmla="*/ 404492 h 927414"/>
                <a:gd name="connsiteX265" fmla="*/ 1426791 w 3024845"/>
                <a:gd name="connsiteY265" fmla="*/ 410977 h 927414"/>
                <a:gd name="connsiteX266" fmla="*/ 1429071 w 3024845"/>
                <a:gd name="connsiteY266" fmla="*/ 410977 h 927414"/>
                <a:gd name="connsiteX267" fmla="*/ 1445031 w 3024845"/>
                <a:gd name="connsiteY267" fmla="*/ 410977 h 927414"/>
                <a:gd name="connsiteX268" fmla="*/ 1445031 w 3024845"/>
                <a:gd name="connsiteY268" fmla="*/ 410166 h 927414"/>
                <a:gd name="connsiteX269" fmla="*/ 1445031 w 3024845"/>
                <a:gd name="connsiteY269" fmla="*/ 404492 h 927414"/>
                <a:gd name="connsiteX270" fmla="*/ 1445791 w 3024845"/>
                <a:gd name="connsiteY270" fmla="*/ 404492 h 927414"/>
                <a:gd name="connsiteX271" fmla="*/ 1451111 w 3024845"/>
                <a:gd name="connsiteY271" fmla="*/ 404492 h 927414"/>
                <a:gd name="connsiteX272" fmla="*/ 1451111 w 3024845"/>
                <a:gd name="connsiteY272" fmla="*/ 405843 h 927414"/>
                <a:gd name="connsiteX273" fmla="*/ 1451111 w 3024845"/>
                <a:gd name="connsiteY273" fmla="*/ 415301 h 927414"/>
                <a:gd name="connsiteX274" fmla="*/ 1489618 w 3024845"/>
                <a:gd name="connsiteY274" fmla="*/ 415301 h 927414"/>
                <a:gd name="connsiteX275" fmla="*/ 1489618 w 3024845"/>
                <a:gd name="connsiteY275" fmla="*/ 553654 h 927414"/>
                <a:gd name="connsiteX276" fmla="*/ 1491138 w 3024845"/>
                <a:gd name="connsiteY276" fmla="*/ 553654 h 927414"/>
                <a:gd name="connsiteX277" fmla="*/ 1501778 w 3024845"/>
                <a:gd name="connsiteY277" fmla="*/ 553654 h 927414"/>
                <a:gd name="connsiteX278" fmla="*/ 1501778 w 3024845"/>
                <a:gd name="connsiteY278" fmla="*/ 540684 h 927414"/>
                <a:gd name="connsiteX279" fmla="*/ 1505832 w 3024845"/>
                <a:gd name="connsiteY279" fmla="*/ 540684 h 927414"/>
                <a:gd name="connsiteX280" fmla="*/ 1505832 w 3024845"/>
                <a:gd name="connsiteY280" fmla="*/ 553654 h 927414"/>
                <a:gd name="connsiteX281" fmla="*/ 1536232 w 3024845"/>
                <a:gd name="connsiteY281" fmla="*/ 553654 h 927414"/>
                <a:gd name="connsiteX282" fmla="*/ 1536232 w 3024845"/>
                <a:gd name="connsiteY282" fmla="*/ 523389 h 927414"/>
                <a:gd name="connsiteX283" fmla="*/ 1548392 w 3024845"/>
                <a:gd name="connsiteY283" fmla="*/ 523389 h 927414"/>
                <a:gd name="connsiteX284" fmla="*/ 1560552 w 3024845"/>
                <a:gd name="connsiteY284" fmla="*/ 521228 h 927414"/>
                <a:gd name="connsiteX285" fmla="*/ 1564606 w 3024845"/>
                <a:gd name="connsiteY285" fmla="*/ 523389 h 927414"/>
                <a:gd name="connsiteX286" fmla="*/ 1574739 w 3024845"/>
                <a:gd name="connsiteY286" fmla="*/ 523389 h 927414"/>
                <a:gd name="connsiteX287" fmla="*/ 1574739 w 3024845"/>
                <a:gd name="connsiteY287" fmla="*/ 553654 h 927414"/>
                <a:gd name="connsiteX288" fmla="*/ 1582846 w 3024845"/>
                <a:gd name="connsiteY288" fmla="*/ 553654 h 927414"/>
                <a:gd name="connsiteX289" fmla="*/ 1582846 w 3024845"/>
                <a:gd name="connsiteY289" fmla="*/ 570949 h 927414"/>
                <a:gd name="connsiteX290" fmla="*/ 1592182 w 3024845"/>
                <a:gd name="connsiteY290" fmla="*/ 571854 h 927414"/>
                <a:gd name="connsiteX291" fmla="*/ 1605140 w 3024845"/>
                <a:gd name="connsiteY291" fmla="*/ 571854 h 927414"/>
                <a:gd name="connsiteX292" fmla="*/ 1605140 w 3024845"/>
                <a:gd name="connsiteY292" fmla="*/ 555816 h 927414"/>
                <a:gd name="connsiteX293" fmla="*/ 1673096 w 3024845"/>
                <a:gd name="connsiteY293" fmla="*/ 555816 h 927414"/>
                <a:gd name="connsiteX294" fmla="*/ 1673096 w 3024845"/>
                <a:gd name="connsiteY294" fmla="*/ 470563 h 927414"/>
                <a:gd name="connsiteX295" fmla="*/ 1745104 w 3024845"/>
                <a:gd name="connsiteY295" fmla="*/ 470563 h 927414"/>
                <a:gd name="connsiteX296" fmla="*/ 1745104 w 3024845"/>
                <a:gd name="connsiteY296" fmla="*/ 549331 h 927414"/>
                <a:gd name="connsiteX297" fmla="*/ 1747008 w 3024845"/>
                <a:gd name="connsiteY297" fmla="*/ 549331 h 927414"/>
                <a:gd name="connsiteX298" fmla="*/ 1748250 w 3024845"/>
                <a:gd name="connsiteY298" fmla="*/ 571854 h 927414"/>
                <a:gd name="connsiteX299" fmla="*/ 1757926 w 3024845"/>
                <a:gd name="connsiteY299" fmla="*/ 571854 h 927414"/>
                <a:gd name="connsiteX300" fmla="*/ 1759168 w 3024845"/>
                <a:gd name="connsiteY300" fmla="*/ 549331 h 927414"/>
                <a:gd name="connsiteX301" fmla="*/ 1765248 w 3024845"/>
                <a:gd name="connsiteY301" fmla="*/ 549331 h 927414"/>
                <a:gd name="connsiteX302" fmla="*/ 1766490 w 3024845"/>
                <a:gd name="connsiteY302" fmla="*/ 571854 h 927414"/>
                <a:gd name="connsiteX303" fmla="*/ 1817112 w 3024845"/>
                <a:gd name="connsiteY303" fmla="*/ 571854 h 927414"/>
                <a:gd name="connsiteX304" fmla="*/ 1817112 w 3024845"/>
                <a:gd name="connsiteY304" fmla="*/ 408826 h 927414"/>
                <a:gd name="connsiteX305" fmla="*/ 2014439 w 3024845"/>
                <a:gd name="connsiteY305" fmla="*/ 408826 h 927414"/>
                <a:gd name="connsiteX306" fmla="*/ 2014439 w 3024845"/>
                <a:gd name="connsiteY306" fmla="*/ 571854 h 927414"/>
                <a:gd name="connsiteX307" fmla="*/ 2033136 w 3024845"/>
                <a:gd name="connsiteY307" fmla="*/ 571854 h 927414"/>
                <a:gd name="connsiteX308" fmla="*/ 2033136 w 3024845"/>
                <a:gd name="connsiteY308" fmla="*/ 489161 h 927414"/>
                <a:gd name="connsiteX309" fmla="*/ 2128256 w 3024845"/>
                <a:gd name="connsiteY309" fmla="*/ 489161 h 927414"/>
                <a:gd name="connsiteX310" fmla="*/ 2146266 w 3024845"/>
                <a:gd name="connsiteY310" fmla="*/ 239 h 927414"/>
                <a:gd name="connsiteX311" fmla="*/ 2180720 w 3024845"/>
                <a:gd name="connsiteY311" fmla="*/ 423948 h 927414"/>
                <a:gd name="connsiteX312" fmla="*/ 2245574 w 3024845"/>
                <a:gd name="connsiteY312" fmla="*/ 423948 h 927414"/>
                <a:gd name="connsiteX313" fmla="*/ 2245574 w 3024845"/>
                <a:gd name="connsiteY313" fmla="*/ 499610 h 927414"/>
                <a:gd name="connsiteX314" fmla="*/ 2253681 w 3024845"/>
                <a:gd name="connsiteY314" fmla="*/ 499610 h 927414"/>
                <a:gd name="connsiteX315" fmla="*/ 2255708 w 3024845"/>
                <a:gd name="connsiteY315" fmla="*/ 493125 h 927414"/>
                <a:gd name="connsiteX316" fmla="*/ 2261788 w 3024845"/>
                <a:gd name="connsiteY316" fmla="*/ 493125 h 927414"/>
                <a:gd name="connsiteX317" fmla="*/ 2263815 w 3024845"/>
                <a:gd name="connsiteY317" fmla="*/ 501772 h 927414"/>
                <a:gd name="connsiteX318" fmla="*/ 2275975 w 3024845"/>
                <a:gd name="connsiteY318" fmla="*/ 501772 h 927414"/>
                <a:gd name="connsiteX319" fmla="*/ 2275975 w 3024845"/>
                <a:gd name="connsiteY319" fmla="*/ 495286 h 927414"/>
                <a:gd name="connsiteX320" fmla="*/ 2298268 w 3024845"/>
                <a:gd name="connsiteY320" fmla="*/ 495286 h 927414"/>
                <a:gd name="connsiteX321" fmla="*/ 2298268 w 3024845"/>
                <a:gd name="connsiteY321" fmla="*/ 501772 h 927414"/>
                <a:gd name="connsiteX322" fmla="*/ 2318535 w 3024845"/>
                <a:gd name="connsiteY322" fmla="*/ 501772 h 927414"/>
                <a:gd name="connsiteX323" fmla="*/ 2318535 w 3024845"/>
                <a:gd name="connsiteY323" fmla="*/ 547169 h 927414"/>
                <a:gd name="connsiteX324" fmla="*/ 2332722 w 3024845"/>
                <a:gd name="connsiteY324" fmla="*/ 547169 h 927414"/>
                <a:gd name="connsiteX325" fmla="*/ 2332722 w 3024845"/>
                <a:gd name="connsiteY325" fmla="*/ 534198 h 927414"/>
                <a:gd name="connsiteX326" fmla="*/ 2348936 w 3024845"/>
                <a:gd name="connsiteY326" fmla="*/ 534198 h 927414"/>
                <a:gd name="connsiteX327" fmla="*/ 2348936 w 3024845"/>
                <a:gd name="connsiteY327" fmla="*/ 354771 h 927414"/>
                <a:gd name="connsiteX328" fmla="*/ 2355016 w 3024845"/>
                <a:gd name="connsiteY328" fmla="*/ 348285 h 927414"/>
                <a:gd name="connsiteX329" fmla="*/ 2427977 w 3024845"/>
                <a:gd name="connsiteY329" fmla="*/ 348285 h 927414"/>
                <a:gd name="connsiteX330" fmla="*/ 2427977 w 3024845"/>
                <a:gd name="connsiteY330" fmla="*/ 356933 h 927414"/>
                <a:gd name="connsiteX331" fmla="*/ 2438110 w 3024845"/>
                <a:gd name="connsiteY331" fmla="*/ 356933 h 927414"/>
                <a:gd name="connsiteX332" fmla="*/ 2438110 w 3024845"/>
                <a:gd name="connsiteY332" fmla="*/ 471507 h 927414"/>
                <a:gd name="connsiteX333" fmla="*/ 2460404 w 3024845"/>
                <a:gd name="connsiteY333" fmla="*/ 471507 h 927414"/>
                <a:gd name="connsiteX334" fmla="*/ 2460404 w 3024845"/>
                <a:gd name="connsiteY334" fmla="*/ 404492 h 927414"/>
                <a:gd name="connsiteX335" fmla="*/ 2486751 w 3024845"/>
                <a:gd name="connsiteY335" fmla="*/ 404492 h 927414"/>
                <a:gd name="connsiteX336" fmla="*/ 2490804 w 3024845"/>
                <a:gd name="connsiteY336" fmla="*/ 400168 h 927414"/>
                <a:gd name="connsiteX337" fmla="*/ 2498911 w 3024845"/>
                <a:gd name="connsiteY337" fmla="*/ 400168 h 927414"/>
                <a:gd name="connsiteX338" fmla="*/ 2502964 w 3024845"/>
                <a:gd name="connsiteY338" fmla="*/ 404492 h 927414"/>
                <a:gd name="connsiteX339" fmla="*/ 2525258 w 3024845"/>
                <a:gd name="connsiteY339" fmla="*/ 404492 h 927414"/>
                <a:gd name="connsiteX340" fmla="*/ 2525258 w 3024845"/>
                <a:gd name="connsiteY340" fmla="*/ 287756 h 927414"/>
                <a:gd name="connsiteX341" fmla="*/ 2582005 w 3024845"/>
                <a:gd name="connsiteY341" fmla="*/ 276947 h 927414"/>
                <a:gd name="connsiteX342" fmla="*/ 2582005 w 3024845"/>
                <a:gd name="connsiteY342" fmla="*/ 278028 h 927414"/>
                <a:gd name="connsiteX343" fmla="*/ 2582005 w 3024845"/>
                <a:gd name="connsiteY343" fmla="*/ 285594 h 927414"/>
                <a:gd name="connsiteX344" fmla="*/ 2608352 w 3024845"/>
                <a:gd name="connsiteY344" fmla="*/ 285594 h 927414"/>
                <a:gd name="connsiteX345" fmla="*/ 2608352 w 3024845"/>
                <a:gd name="connsiteY345" fmla="*/ 540684 h 927414"/>
                <a:gd name="connsiteX346" fmla="*/ 2630646 w 3024845"/>
                <a:gd name="connsiteY346" fmla="*/ 540684 h 927414"/>
                <a:gd name="connsiteX347" fmla="*/ 2630646 w 3024845"/>
                <a:gd name="connsiteY347" fmla="*/ 536360 h 927414"/>
                <a:gd name="connsiteX348" fmla="*/ 2642806 w 3024845"/>
                <a:gd name="connsiteY348" fmla="*/ 536360 h 927414"/>
                <a:gd name="connsiteX349" fmla="*/ 2642806 w 3024845"/>
                <a:gd name="connsiteY349" fmla="*/ 540684 h 927414"/>
                <a:gd name="connsiteX350" fmla="*/ 2667126 w 3024845"/>
                <a:gd name="connsiteY350" fmla="*/ 540684 h 927414"/>
                <a:gd name="connsiteX351" fmla="*/ 2667126 w 3024845"/>
                <a:gd name="connsiteY351" fmla="*/ 527713 h 927414"/>
                <a:gd name="connsiteX352" fmla="*/ 2695500 w 3024845"/>
                <a:gd name="connsiteY352" fmla="*/ 527713 h 927414"/>
                <a:gd name="connsiteX353" fmla="*/ 2707660 w 3024845"/>
                <a:gd name="connsiteY353" fmla="*/ 523389 h 927414"/>
                <a:gd name="connsiteX354" fmla="*/ 2727927 w 3024845"/>
                <a:gd name="connsiteY354" fmla="*/ 527713 h 927414"/>
                <a:gd name="connsiteX355" fmla="*/ 2727927 w 3024845"/>
                <a:gd name="connsiteY355" fmla="*/ 510419 h 927414"/>
                <a:gd name="connsiteX356" fmla="*/ 2736034 w 3024845"/>
                <a:gd name="connsiteY356" fmla="*/ 510419 h 927414"/>
                <a:gd name="connsiteX357" fmla="*/ 2736034 w 3024845"/>
                <a:gd name="connsiteY357" fmla="*/ 497448 h 927414"/>
                <a:gd name="connsiteX358" fmla="*/ 2792781 w 3024845"/>
                <a:gd name="connsiteY358" fmla="*/ 497448 h 927414"/>
                <a:gd name="connsiteX359" fmla="*/ 2792781 w 3024845"/>
                <a:gd name="connsiteY359" fmla="*/ 467183 h 927414"/>
                <a:gd name="connsiteX360" fmla="*/ 2811021 w 3024845"/>
                <a:gd name="connsiteY360" fmla="*/ 467183 h 927414"/>
                <a:gd name="connsiteX361" fmla="*/ 2811021 w 3024845"/>
                <a:gd name="connsiteY361" fmla="*/ 460698 h 927414"/>
                <a:gd name="connsiteX362" fmla="*/ 2823181 w 3024845"/>
                <a:gd name="connsiteY362" fmla="*/ 460698 h 927414"/>
                <a:gd name="connsiteX363" fmla="*/ 2823181 w 3024845"/>
                <a:gd name="connsiteY363" fmla="*/ 467183 h 927414"/>
                <a:gd name="connsiteX364" fmla="*/ 2839395 w 3024845"/>
                <a:gd name="connsiteY364" fmla="*/ 467183 h 927414"/>
                <a:gd name="connsiteX365" fmla="*/ 2839395 w 3024845"/>
                <a:gd name="connsiteY365" fmla="*/ 516904 h 927414"/>
                <a:gd name="connsiteX366" fmla="*/ 2871822 w 3024845"/>
                <a:gd name="connsiteY366" fmla="*/ 516904 h 927414"/>
                <a:gd name="connsiteX367" fmla="*/ 2871822 w 3024845"/>
                <a:gd name="connsiteY367" fmla="*/ 490963 h 927414"/>
                <a:gd name="connsiteX368" fmla="*/ 2910329 w 3024845"/>
                <a:gd name="connsiteY368" fmla="*/ 490963 h 927414"/>
                <a:gd name="connsiteX369" fmla="*/ 2910329 w 3024845"/>
                <a:gd name="connsiteY369" fmla="*/ 460698 h 927414"/>
                <a:gd name="connsiteX370" fmla="*/ 2958970 w 3024845"/>
                <a:gd name="connsiteY370" fmla="*/ 460698 h 927414"/>
                <a:gd name="connsiteX371" fmla="*/ 2958970 w 3024845"/>
                <a:gd name="connsiteY371" fmla="*/ 571854 h 927414"/>
                <a:gd name="connsiteX372" fmla="*/ 2958970 w 3024845"/>
                <a:gd name="connsiteY372" fmla="*/ 585633 h 927414"/>
                <a:gd name="connsiteX373" fmla="*/ 3024845 w 3024845"/>
                <a:gd name="connsiteY373" fmla="*/ 585633 h 927414"/>
                <a:gd name="connsiteX374" fmla="*/ 3024845 w 3024845"/>
                <a:gd name="connsiteY374" fmla="*/ 927414 h 927414"/>
                <a:gd name="connsiteX375" fmla="*/ 2054 w 3024845"/>
                <a:gd name="connsiteY375" fmla="*/ 925081 h 927414"/>
                <a:gd name="connsiteX376" fmla="*/ 0 w 3024845"/>
                <a:gd name="connsiteY376" fmla="*/ 490963 h 927414"/>
                <a:gd name="connsiteX377" fmla="*/ 20267 w 3024845"/>
                <a:gd name="connsiteY377" fmla="*/ 490963 h 927414"/>
                <a:gd name="connsiteX378" fmla="*/ 20774 w 3024845"/>
                <a:gd name="connsiteY378" fmla="*/ 489882 h 927414"/>
                <a:gd name="connsiteX379" fmla="*/ 24320 w 3024845"/>
                <a:gd name="connsiteY379" fmla="*/ 482316 h 927414"/>
                <a:gd name="connsiteX380" fmla="*/ 26094 w 3024845"/>
                <a:gd name="connsiteY380" fmla="*/ 482586 h 927414"/>
                <a:gd name="connsiteX381" fmla="*/ 38507 w 3024845"/>
                <a:gd name="connsiteY381" fmla="*/ 484477 h 927414"/>
                <a:gd name="connsiteX382" fmla="*/ 39014 w 3024845"/>
                <a:gd name="connsiteY382" fmla="*/ 485829 h 927414"/>
                <a:gd name="connsiteX383" fmla="*/ 42560 w 3024845"/>
                <a:gd name="connsiteY383" fmla="*/ 495286 h 927414"/>
                <a:gd name="connsiteX384" fmla="*/ 68907 w 3024845"/>
                <a:gd name="connsiteY384" fmla="*/ 497448 h 927414"/>
                <a:gd name="connsiteX385" fmla="*/ 68907 w 3024845"/>
                <a:gd name="connsiteY385" fmla="*/ 374227 h 927414"/>
                <a:gd name="connsiteX386" fmla="*/ 70934 w 3024845"/>
                <a:gd name="connsiteY386" fmla="*/ 374227 h 927414"/>
                <a:gd name="connsiteX387" fmla="*/ 85121 w 3024845"/>
                <a:gd name="connsiteY387" fmla="*/ 374227 h 927414"/>
                <a:gd name="connsiteX388" fmla="*/ 85121 w 3024845"/>
                <a:gd name="connsiteY388" fmla="*/ 238035 h 927414"/>
                <a:gd name="connsiteX389" fmla="*/ 86894 w 3024845"/>
                <a:gd name="connsiteY389" fmla="*/ 238035 h 927414"/>
                <a:gd name="connsiteX390" fmla="*/ 99308 w 3024845"/>
                <a:gd name="connsiteY390" fmla="*/ 238035 h 927414"/>
                <a:gd name="connsiteX391" fmla="*/ 99308 w 3024845"/>
                <a:gd name="connsiteY391" fmla="*/ 123461 h 927414"/>
                <a:gd name="connsiteX392" fmla="*/ 103361 w 3024845"/>
                <a:gd name="connsiteY392" fmla="*/ 95357 h 927414"/>
                <a:gd name="connsiteX393" fmla="*/ 105388 w 3024845"/>
                <a:gd name="connsiteY393" fmla="*/ 95357 h 927414"/>
                <a:gd name="connsiteX394" fmla="*/ 119575 w 3024845"/>
                <a:gd name="connsiteY394" fmla="*/ 95357 h 927414"/>
                <a:gd name="connsiteX0" fmla="*/ 119575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393" fmla="*/ 119575 w 3024845"/>
                <a:gd name="connsiteY393" fmla="*/ 2161 h 834218"/>
                <a:gd name="connsiteX0" fmla="*/ 105388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20909 w 3024845"/>
                <a:gd name="connsiteY5" fmla="*/ 30265 h 834218"/>
                <a:gd name="connsiteX6" fmla="*/ 220909 w 3024845"/>
                <a:gd name="connsiteY6" fmla="*/ 144839 h 834218"/>
                <a:gd name="connsiteX7" fmla="*/ 223189 w 3024845"/>
                <a:gd name="connsiteY7" fmla="*/ 144839 h 834218"/>
                <a:gd name="connsiteX8" fmla="*/ 239150 w 3024845"/>
                <a:gd name="connsiteY8" fmla="*/ 144839 h 834218"/>
                <a:gd name="connsiteX9" fmla="*/ 239150 w 3024845"/>
                <a:gd name="connsiteY9" fmla="*/ 285354 h 834218"/>
                <a:gd name="connsiteX10" fmla="*/ 240670 w 3024845"/>
                <a:gd name="connsiteY10" fmla="*/ 285084 h 834218"/>
                <a:gd name="connsiteX11" fmla="*/ 251310 w 3024845"/>
                <a:gd name="connsiteY11" fmla="*/ 283193 h 834218"/>
                <a:gd name="connsiteX12" fmla="*/ 249283 w 3024845"/>
                <a:gd name="connsiteY12" fmla="*/ 371825 h 834218"/>
                <a:gd name="connsiteX13" fmla="*/ 250803 w 3024845"/>
                <a:gd name="connsiteY13" fmla="*/ 372096 h 834218"/>
                <a:gd name="connsiteX14" fmla="*/ 261443 w 3024845"/>
                <a:gd name="connsiteY14" fmla="*/ 373987 h 834218"/>
                <a:gd name="connsiteX15" fmla="*/ 261696 w 3024845"/>
                <a:gd name="connsiteY15" fmla="*/ 374798 h 834218"/>
                <a:gd name="connsiteX16" fmla="*/ 263470 w 3024845"/>
                <a:gd name="connsiteY16" fmla="*/ 380473 h 834218"/>
                <a:gd name="connsiteX17" fmla="*/ 264230 w 3024845"/>
                <a:gd name="connsiteY17" fmla="*/ 378041 h 834218"/>
                <a:gd name="connsiteX18" fmla="*/ 269550 w 3024845"/>
                <a:gd name="connsiteY18" fmla="*/ 361017 h 834218"/>
                <a:gd name="connsiteX19" fmla="*/ 271323 w 3024845"/>
                <a:gd name="connsiteY19" fmla="*/ 361017 h 834218"/>
                <a:gd name="connsiteX20" fmla="*/ 283737 w 3024845"/>
                <a:gd name="connsiteY20" fmla="*/ 361017 h 834218"/>
                <a:gd name="connsiteX21" fmla="*/ 283737 w 3024845"/>
                <a:gd name="connsiteY21" fmla="*/ 393443 h 834218"/>
                <a:gd name="connsiteX22" fmla="*/ 284750 w 3024845"/>
                <a:gd name="connsiteY22" fmla="*/ 393984 h 834218"/>
                <a:gd name="connsiteX23" fmla="*/ 291844 w 3024845"/>
                <a:gd name="connsiteY23" fmla="*/ 397767 h 834218"/>
                <a:gd name="connsiteX24" fmla="*/ 291844 w 3024845"/>
                <a:gd name="connsiteY24" fmla="*/ 399118 h 834218"/>
                <a:gd name="connsiteX25" fmla="*/ 291844 w 3024845"/>
                <a:gd name="connsiteY25" fmla="*/ 408576 h 834218"/>
                <a:gd name="connsiteX26" fmla="*/ 336431 w 3024845"/>
                <a:gd name="connsiteY26" fmla="*/ 408576 h 834218"/>
                <a:gd name="connsiteX27" fmla="*/ 336431 w 3024845"/>
                <a:gd name="connsiteY27" fmla="*/ 409657 h 834218"/>
                <a:gd name="connsiteX28" fmla="*/ 336431 w 3024845"/>
                <a:gd name="connsiteY28" fmla="*/ 417223 h 834218"/>
                <a:gd name="connsiteX29" fmla="*/ 338457 w 3024845"/>
                <a:gd name="connsiteY29" fmla="*/ 417223 h 834218"/>
                <a:gd name="connsiteX30" fmla="*/ 352644 w 3024845"/>
                <a:gd name="connsiteY30" fmla="*/ 417223 h 834218"/>
                <a:gd name="connsiteX31" fmla="*/ 352644 w 3024845"/>
                <a:gd name="connsiteY31" fmla="*/ 386958 h 834218"/>
                <a:gd name="connsiteX32" fmla="*/ 397231 w 3024845"/>
                <a:gd name="connsiteY32" fmla="*/ 386958 h 834218"/>
                <a:gd name="connsiteX33" fmla="*/ 397231 w 3024845"/>
                <a:gd name="connsiteY33" fmla="*/ 385607 h 834218"/>
                <a:gd name="connsiteX34" fmla="*/ 397231 w 3024845"/>
                <a:gd name="connsiteY34" fmla="*/ 376149 h 834218"/>
                <a:gd name="connsiteX35" fmla="*/ 398245 w 3024845"/>
                <a:gd name="connsiteY35" fmla="*/ 376149 h 834218"/>
                <a:gd name="connsiteX36" fmla="*/ 405338 w 3024845"/>
                <a:gd name="connsiteY36" fmla="*/ 376149 h 834218"/>
                <a:gd name="connsiteX37" fmla="*/ 405338 w 3024845"/>
                <a:gd name="connsiteY37" fmla="*/ 374258 h 834218"/>
                <a:gd name="connsiteX38" fmla="*/ 405338 w 3024845"/>
                <a:gd name="connsiteY38" fmla="*/ 361017 h 834218"/>
                <a:gd name="connsiteX39" fmla="*/ 406098 w 3024845"/>
                <a:gd name="connsiteY39" fmla="*/ 361017 h 834218"/>
                <a:gd name="connsiteX40" fmla="*/ 411418 w 3024845"/>
                <a:gd name="connsiteY40" fmla="*/ 361017 h 834218"/>
                <a:gd name="connsiteX41" fmla="*/ 411418 w 3024845"/>
                <a:gd name="connsiteY41" fmla="*/ 359936 h 834218"/>
                <a:gd name="connsiteX42" fmla="*/ 411418 w 3024845"/>
                <a:gd name="connsiteY42" fmla="*/ 352369 h 834218"/>
                <a:gd name="connsiteX43" fmla="*/ 413445 w 3024845"/>
                <a:gd name="connsiteY43" fmla="*/ 352369 h 834218"/>
                <a:gd name="connsiteX44" fmla="*/ 427632 w 3024845"/>
                <a:gd name="connsiteY44" fmla="*/ 352369 h 834218"/>
                <a:gd name="connsiteX45" fmla="*/ 427632 w 3024845"/>
                <a:gd name="connsiteY45" fmla="*/ 353450 h 834218"/>
                <a:gd name="connsiteX46" fmla="*/ 427632 w 3024845"/>
                <a:gd name="connsiteY46" fmla="*/ 361017 h 834218"/>
                <a:gd name="connsiteX47" fmla="*/ 449925 w 3024845"/>
                <a:gd name="connsiteY47" fmla="*/ 361017 h 834218"/>
                <a:gd name="connsiteX48" fmla="*/ 449925 w 3024845"/>
                <a:gd name="connsiteY48" fmla="*/ 359125 h 834218"/>
                <a:gd name="connsiteX49" fmla="*/ 449925 w 3024845"/>
                <a:gd name="connsiteY49" fmla="*/ 345884 h 834218"/>
                <a:gd name="connsiteX50" fmla="*/ 451699 w 3024845"/>
                <a:gd name="connsiteY50" fmla="*/ 345884 h 834218"/>
                <a:gd name="connsiteX51" fmla="*/ 464112 w 3024845"/>
                <a:gd name="connsiteY51" fmla="*/ 345884 h 834218"/>
                <a:gd name="connsiteX52" fmla="*/ 464112 w 3024845"/>
                <a:gd name="connsiteY52" fmla="*/ 369664 h 834218"/>
                <a:gd name="connsiteX53" fmla="*/ 465126 w 3024845"/>
                <a:gd name="connsiteY53" fmla="*/ 369664 h 834218"/>
                <a:gd name="connsiteX54" fmla="*/ 472219 w 3024845"/>
                <a:gd name="connsiteY54" fmla="*/ 369664 h 834218"/>
                <a:gd name="connsiteX55" fmla="*/ 472219 w 3024845"/>
                <a:gd name="connsiteY55" fmla="*/ 368583 h 834218"/>
                <a:gd name="connsiteX56" fmla="*/ 472219 w 3024845"/>
                <a:gd name="connsiteY56" fmla="*/ 361017 h 834218"/>
                <a:gd name="connsiteX57" fmla="*/ 473992 w 3024845"/>
                <a:gd name="connsiteY57" fmla="*/ 361017 h 834218"/>
                <a:gd name="connsiteX58" fmla="*/ 486406 w 3024845"/>
                <a:gd name="connsiteY58" fmla="*/ 361017 h 834218"/>
                <a:gd name="connsiteX59" fmla="*/ 486406 w 3024845"/>
                <a:gd name="connsiteY59" fmla="*/ 386958 h 834218"/>
                <a:gd name="connsiteX60" fmla="*/ 488433 w 3024845"/>
                <a:gd name="connsiteY60" fmla="*/ 386958 h 834218"/>
                <a:gd name="connsiteX61" fmla="*/ 502619 w 3024845"/>
                <a:gd name="connsiteY61" fmla="*/ 386958 h 834218"/>
                <a:gd name="connsiteX62" fmla="*/ 502619 w 3024845"/>
                <a:gd name="connsiteY62" fmla="*/ 388579 h 834218"/>
                <a:gd name="connsiteX63" fmla="*/ 502619 w 3024845"/>
                <a:gd name="connsiteY63" fmla="*/ 399929 h 834218"/>
                <a:gd name="connsiteX64" fmla="*/ 503379 w 3024845"/>
                <a:gd name="connsiteY64" fmla="*/ 399929 h 834218"/>
                <a:gd name="connsiteX65" fmla="*/ 508700 w 3024845"/>
                <a:gd name="connsiteY65" fmla="*/ 399929 h 834218"/>
                <a:gd name="connsiteX66" fmla="*/ 508700 w 3024845"/>
                <a:gd name="connsiteY66" fmla="*/ 399118 h 834218"/>
                <a:gd name="connsiteX67" fmla="*/ 508700 w 3024845"/>
                <a:gd name="connsiteY67" fmla="*/ 393443 h 834218"/>
                <a:gd name="connsiteX68" fmla="*/ 539100 w 3024845"/>
                <a:gd name="connsiteY68" fmla="*/ 393443 h 834218"/>
                <a:gd name="connsiteX69" fmla="*/ 539100 w 3024845"/>
                <a:gd name="connsiteY69" fmla="*/ 417223 h 834218"/>
                <a:gd name="connsiteX70" fmla="*/ 540113 w 3024845"/>
                <a:gd name="connsiteY70" fmla="*/ 417223 h 834218"/>
                <a:gd name="connsiteX71" fmla="*/ 547207 w 3024845"/>
                <a:gd name="connsiteY71" fmla="*/ 417223 h 834218"/>
                <a:gd name="connsiteX72" fmla="*/ 547207 w 3024845"/>
                <a:gd name="connsiteY72" fmla="*/ 418304 h 834218"/>
                <a:gd name="connsiteX73" fmla="*/ 547207 w 3024845"/>
                <a:gd name="connsiteY73" fmla="*/ 425870 h 834218"/>
                <a:gd name="connsiteX74" fmla="*/ 547967 w 3024845"/>
                <a:gd name="connsiteY74" fmla="*/ 425870 h 834218"/>
                <a:gd name="connsiteX75" fmla="*/ 553287 w 3024845"/>
                <a:gd name="connsiteY75" fmla="*/ 425870 h 834218"/>
                <a:gd name="connsiteX76" fmla="*/ 553287 w 3024845"/>
                <a:gd name="connsiteY76" fmla="*/ 423708 h 834218"/>
                <a:gd name="connsiteX77" fmla="*/ 553287 w 3024845"/>
                <a:gd name="connsiteY77" fmla="*/ 408576 h 834218"/>
                <a:gd name="connsiteX78" fmla="*/ 554300 w 3024845"/>
                <a:gd name="connsiteY78" fmla="*/ 408576 h 834218"/>
                <a:gd name="connsiteX79" fmla="*/ 561394 w 3024845"/>
                <a:gd name="connsiteY79" fmla="*/ 408576 h 834218"/>
                <a:gd name="connsiteX80" fmla="*/ 561394 w 3024845"/>
                <a:gd name="connsiteY80" fmla="*/ 409657 h 834218"/>
                <a:gd name="connsiteX81" fmla="*/ 561394 w 3024845"/>
                <a:gd name="connsiteY81" fmla="*/ 417223 h 834218"/>
                <a:gd name="connsiteX82" fmla="*/ 566714 w 3024845"/>
                <a:gd name="connsiteY82" fmla="*/ 415230 h 834218"/>
                <a:gd name="connsiteX83" fmla="*/ 567474 w 3024845"/>
                <a:gd name="connsiteY83" fmla="*/ 414250 h 834218"/>
                <a:gd name="connsiteX84" fmla="*/ 567474 w 3024845"/>
                <a:gd name="connsiteY84" fmla="*/ 408576 h 834218"/>
                <a:gd name="connsiteX85" fmla="*/ 605981 w 3024845"/>
                <a:gd name="connsiteY85" fmla="*/ 408576 h 834218"/>
                <a:gd name="connsiteX86" fmla="*/ 605981 w 3024845"/>
                <a:gd name="connsiteY86" fmla="*/ 432355 h 834218"/>
                <a:gd name="connsiteX87" fmla="*/ 608007 w 3024845"/>
                <a:gd name="connsiteY87" fmla="*/ 432355 h 834218"/>
                <a:gd name="connsiteX88" fmla="*/ 622194 w 3024845"/>
                <a:gd name="connsiteY88" fmla="*/ 432355 h 834218"/>
                <a:gd name="connsiteX89" fmla="*/ 622194 w 3024845"/>
                <a:gd name="connsiteY89" fmla="*/ 433436 h 834218"/>
                <a:gd name="connsiteX90" fmla="*/ 622194 w 3024845"/>
                <a:gd name="connsiteY90" fmla="*/ 441002 h 834218"/>
                <a:gd name="connsiteX91" fmla="*/ 623968 w 3024845"/>
                <a:gd name="connsiteY91" fmla="*/ 441002 h 834218"/>
                <a:gd name="connsiteX92" fmla="*/ 636381 w 3024845"/>
                <a:gd name="connsiteY92" fmla="*/ 441002 h 834218"/>
                <a:gd name="connsiteX93" fmla="*/ 636381 w 3024845"/>
                <a:gd name="connsiteY93" fmla="*/ 417223 h 834218"/>
                <a:gd name="connsiteX94" fmla="*/ 637394 w 3024845"/>
                <a:gd name="connsiteY94" fmla="*/ 417223 h 834218"/>
                <a:gd name="connsiteX95" fmla="*/ 644488 w 3024845"/>
                <a:gd name="connsiteY95" fmla="*/ 417223 h 834218"/>
                <a:gd name="connsiteX96" fmla="*/ 644488 w 3024845"/>
                <a:gd name="connsiteY96" fmla="*/ 384796 h 834218"/>
                <a:gd name="connsiteX97" fmla="*/ 645501 w 3024845"/>
                <a:gd name="connsiteY97" fmla="*/ 384796 h 834218"/>
                <a:gd name="connsiteX98" fmla="*/ 652595 w 3024845"/>
                <a:gd name="connsiteY98" fmla="*/ 384796 h 834218"/>
                <a:gd name="connsiteX99" fmla="*/ 652595 w 3024845"/>
                <a:gd name="connsiteY99" fmla="*/ 382905 h 834218"/>
                <a:gd name="connsiteX100" fmla="*/ 652595 w 3024845"/>
                <a:gd name="connsiteY100" fmla="*/ 369664 h 834218"/>
                <a:gd name="connsiteX101" fmla="*/ 651328 w 3024845"/>
                <a:gd name="connsiteY101" fmla="*/ 368042 h 834218"/>
                <a:gd name="connsiteX102" fmla="*/ 656648 w 3024845"/>
                <a:gd name="connsiteY102" fmla="*/ 356693 h 834218"/>
                <a:gd name="connsiteX103" fmla="*/ 664755 w 3024845"/>
                <a:gd name="connsiteY103" fmla="*/ 384796 h 834218"/>
                <a:gd name="connsiteX104" fmla="*/ 665515 w 3024845"/>
                <a:gd name="connsiteY104" fmla="*/ 384796 h 834218"/>
                <a:gd name="connsiteX105" fmla="*/ 670835 w 3024845"/>
                <a:gd name="connsiteY105" fmla="*/ 384796 h 834218"/>
                <a:gd name="connsiteX106" fmla="*/ 670835 w 3024845"/>
                <a:gd name="connsiteY106" fmla="*/ 278869 h 834218"/>
                <a:gd name="connsiteX107" fmla="*/ 672355 w 3024845"/>
                <a:gd name="connsiteY107" fmla="*/ 278869 h 834218"/>
                <a:gd name="connsiteX108" fmla="*/ 682995 w 3024845"/>
                <a:gd name="connsiteY108" fmla="*/ 278869 h 834218"/>
                <a:gd name="connsiteX109" fmla="*/ 682995 w 3024845"/>
                <a:gd name="connsiteY109" fmla="*/ 231310 h 834218"/>
                <a:gd name="connsiteX110" fmla="*/ 709342 w 3024845"/>
                <a:gd name="connsiteY110" fmla="*/ 231310 h 834218"/>
                <a:gd name="connsiteX111" fmla="*/ 709342 w 3024845"/>
                <a:gd name="connsiteY111" fmla="*/ 209692 h 834218"/>
                <a:gd name="connsiteX112" fmla="*/ 743796 w 3024845"/>
                <a:gd name="connsiteY112" fmla="*/ 209692 h 834218"/>
                <a:gd name="connsiteX113" fmla="*/ 743796 w 3024845"/>
                <a:gd name="connsiteY113" fmla="*/ 212124 h 834218"/>
                <a:gd name="connsiteX114" fmla="*/ 743796 w 3024845"/>
                <a:gd name="connsiteY114" fmla="*/ 229148 h 834218"/>
                <a:gd name="connsiteX115" fmla="*/ 746076 w 3024845"/>
                <a:gd name="connsiteY115" fmla="*/ 229148 h 834218"/>
                <a:gd name="connsiteX116" fmla="*/ 762036 w 3024845"/>
                <a:gd name="connsiteY116" fmla="*/ 229148 h 834218"/>
                <a:gd name="connsiteX117" fmla="*/ 762036 w 3024845"/>
                <a:gd name="connsiteY117" fmla="*/ 276707 h 834218"/>
                <a:gd name="connsiteX118" fmla="*/ 763049 w 3024845"/>
                <a:gd name="connsiteY118" fmla="*/ 276707 h 834218"/>
                <a:gd name="connsiteX119" fmla="*/ 770143 w 3024845"/>
                <a:gd name="connsiteY119" fmla="*/ 276707 h 834218"/>
                <a:gd name="connsiteX120" fmla="*/ 784330 w 3024845"/>
                <a:gd name="connsiteY120" fmla="*/ 281031 h 834218"/>
                <a:gd name="connsiteX121" fmla="*/ 784330 w 3024845"/>
                <a:gd name="connsiteY121" fmla="*/ 319943 h 834218"/>
                <a:gd name="connsiteX122" fmla="*/ 785343 w 3024845"/>
                <a:gd name="connsiteY122" fmla="*/ 319943 h 834218"/>
                <a:gd name="connsiteX123" fmla="*/ 792436 w 3024845"/>
                <a:gd name="connsiteY123" fmla="*/ 319943 h 834218"/>
                <a:gd name="connsiteX124" fmla="*/ 792436 w 3024845"/>
                <a:gd name="connsiteY124" fmla="*/ 321564 h 834218"/>
                <a:gd name="connsiteX125" fmla="*/ 792436 w 3024845"/>
                <a:gd name="connsiteY125" fmla="*/ 332913 h 834218"/>
                <a:gd name="connsiteX126" fmla="*/ 794463 w 3024845"/>
                <a:gd name="connsiteY126" fmla="*/ 332913 h 834218"/>
                <a:gd name="connsiteX127" fmla="*/ 808650 w 3024845"/>
                <a:gd name="connsiteY127" fmla="*/ 332913 h 834218"/>
                <a:gd name="connsiteX128" fmla="*/ 814730 w 3024845"/>
                <a:gd name="connsiteY128" fmla="*/ 339399 h 834218"/>
                <a:gd name="connsiteX129" fmla="*/ 814730 w 3024845"/>
                <a:gd name="connsiteY129" fmla="*/ 361017 h 834218"/>
                <a:gd name="connsiteX130" fmla="*/ 817010 w 3024845"/>
                <a:gd name="connsiteY130" fmla="*/ 361017 h 834218"/>
                <a:gd name="connsiteX131" fmla="*/ 832970 w 3024845"/>
                <a:gd name="connsiteY131" fmla="*/ 361017 h 834218"/>
                <a:gd name="connsiteX132" fmla="*/ 832970 w 3024845"/>
                <a:gd name="connsiteY132" fmla="*/ 362097 h 834218"/>
                <a:gd name="connsiteX133" fmla="*/ 832970 w 3024845"/>
                <a:gd name="connsiteY133" fmla="*/ 369664 h 834218"/>
                <a:gd name="connsiteX134" fmla="*/ 834237 w 3024845"/>
                <a:gd name="connsiteY134" fmla="*/ 369664 h 834218"/>
                <a:gd name="connsiteX135" fmla="*/ 843104 w 3024845"/>
                <a:gd name="connsiteY135" fmla="*/ 369664 h 834218"/>
                <a:gd name="connsiteX136" fmla="*/ 843104 w 3024845"/>
                <a:gd name="connsiteY136" fmla="*/ 371825 h 834218"/>
                <a:gd name="connsiteX137" fmla="*/ 843104 w 3024845"/>
                <a:gd name="connsiteY137" fmla="*/ 386958 h 834218"/>
                <a:gd name="connsiteX138" fmla="*/ 847157 w 3024845"/>
                <a:gd name="connsiteY138" fmla="*/ 385066 h 834218"/>
                <a:gd name="connsiteX139" fmla="*/ 847157 w 3024845"/>
                <a:gd name="connsiteY139" fmla="*/ 371825 h 834218"/>
                <a:gd name="connsiteX140" fmla="*/ 848170 w 3024845"/>
                <a:gd name="connsiteY140" fmla="*/ 371825 h 834218"/>
                <a:gd name="connsiteX141" fmla="*/ 855264 w 3024845"/>
                <a:gd name="connsiteY141" fmla="*/ 371825 h 834218"/>
                <a:gd name="connsiteX142" fmla="*/ 855264 w 3024845"/>
                <a:gd name="connsiteY142" fmla="*/ 373447 h 834218"/>
                <a:gd name="connsiteX143" fmla="*/ 855264 w 3024845"/>
                <a:gd name="connsiteY143" fmla="*/ 384796 h 834218"/>
                <a:gd name="connsiteX144" fmla="*/ 856024 w 3024845"/>
                <a:gd name="connsiteY144" fmla="*/ 384796 h 834218"/>
                <a:gd name="connsiteX145" fmla="*/ 861344 w 3024845"/>
                <a:gd name="connsiteY145" fmla="*/ 384796 h 834218"/>
                <a:gd name="connsiteX146" fmla="*/ 909984 w 3024845"/>
                <a:gd name="connsiteY146" fmla="*/ 380473 h 834218"/>
                <a:gd name="connsiteX147" fmla="*/ 909984 w 3024845"/>
                <a:gd name="connsiteY147" fmla="*/ 381824 h 834218"/>
                <a:gd name="connsiteX148" fmla="*/ 909984 w 3024845"/>
                <a:gd name="connsiteY148" fmla="*/ 391281 h 834218"/>
                <a:gd name="connsiteX149" fmla="*/ 910744 w 3024845"/>
                <a:gd name="connsiteY149" fmla="*/ 391281 h 834218"/>
                <a:gd name="connsiteX150" fmla="*/ 916065 w 3024845"/>
                <a:gd name="connsiteY150" fmla="*/ 391281 h 834218"/>
                <a:gd name="connsiteX151" fmla="*/ 916065 w 3024845"/>
                <a:gd name="connsiteY151" fmla="*/ 393443 h 834218"/>
                <a:gd name="connsiteX152" fmla="*/ 916065 w 3024845"/>
                <a:gd name="connsiteY152" fmla="*/ 408576 h 834218"/>
                <a:gd name="connsiteX153" fmla="*/ 918091 w 3024845"/>
                <a:gd name="connsiteY153" fmla="*/ 407225 h 834218"/>
                <a:gd name="connsiteX154" fmla="*/ 932278 w 3024845"/>
                <a:gd name="connsiteY154" fmla="*/ 397767 h 834218"/>
                <a:gd name="connsiteX155" fmla="*/ 938358 w 3024845"/>
                <a:gd name="connsiteY155" fmla="*/ 356693 h 834218"/>
                <a:gd name="connsiteX156" fmla="*/ 939118 w 3024845"/>
                <a:gd name="connsiteY156" fmla="*/ 356423 h 834218"/>
                <a:gd name="connsiteX157" fmla="*/ 944438 w 3024845"/>
                <a:gd name="connsiteY157" fmla="*/ 354531 h 834218"/>
                <a:gd name="connsiteX158" fmla="*/ 946465 w 3024845"/>
                <a:gd name="connsiteY158" fmla="*/ 285354 h 834218"/>
                <a:gd name="connsiteX159" fmla="*/ 948492 w 3024845"/>
                <a:gd name="connsiteY159" fmla="*/ 354531 h 834218"/>
                <a:gd name="connsiteX160" fmla="*/ 949252 w 3024845"/>
                <a:gd name="connsiteY160" fmla="*/ 354801 h 834218"/>
                <a:gd name="connsiteX161" fmla="*/ 954572 w 3024845"/>
                <a:gd name="connsiteY161" fmla="*/ 356693 h 834218"/>
                <a:gd name="connsiteX162" fmla="*/ 954572 w 3024845"/>
                <a:gd name="connsiteY162" fmla="*/ 270222 h 834218"/>
                <a:gd name="connsiteX163" fmla="*/ 958625 w 3024845"/>
                <a:gd name="connsiteY163" fmla="*/ 237795 h 834218"/>
                <a:gd name="connsiteX164" fmla="*/ 997132 w 3024845"/>
                <a:gd name="connsiteY164" fmla="*/ 237795 h 834218"/>
                <a:gd name="connsiteX165" fmla="*/ 997132 w 3024845"/>
                <a:gd name="connsiteY165" fmla="*/ 270222 h 834218"/>
                <a:gd name="connsiteX166" fmla="*/ 997892 w 3024845"/>
                <a:gd name="connsiteY166" fmla="*/ 270222 h 834218"/>
                <a:gd name="connsiteX167" fmla="*/ 1003212 w 3024845"/>
                <a:gd name="connsiteY167" fmla="*/ 270222 h 834218"/>
                <a:gd name="connsiteX168" fmla="*/ 1003212 w 3024845"/>
                <a:gd name="connsiteY168" fmla="*/ 188074 h 834218"/>
                <a:gd name="connsiteX169" fmla="*/ 1004986 w 3024845"/>
                <a:gd name="connsiteY169" fmla="*/ 188074 h 834218"/>
                <a:gd name="connsiteX170" fmla="*/ 1017399 w 3024845"/>
                <a:gd name="connsiteY170" fmla="*/ 188074 h 834218"/>
                <a:gd name="connsiteX171" fmla="*/ 1017399 w 3024845"/>
                <a:gd name="connsiteY171" fmla="*/ 186183 h 834218"/>
                <a:gd name="connsiteX172" fmla="*/ 1017399 w 3024845"/>
                <a:gd name="connsiteY172" fmla="*/ 172942 h 834218"/>
                <a:gd name="connsiteX173" fmla="*/ 1039693 w 3024845"/>
                <a:gd name="connsiteY173" fmla="*/ 172942 h 834218"/>
                <a:gd name="connsiteX174" fmla="*/ 1039693 w 3024845"/>
                <a:gd name="connsiteY174" fmla="*/ 171861 h 834218"/>
                <a:gd name="connsiteX175" fmla="*/ 1039693 w 3024845"/>
                <a:gd name="connsiteY175" fmla="*/ 164295 h 834218"/>
                <a:gd name="connsiteX176" fmla="*/ 1041466 w 3024845"/>
                <a:gd name="connsiteY176" fmla="*/ 164295 h 834218"/>
                <a:gd name="connsiteX177" fmla="*/ 1053880 w 3024845"/>
                <a:gd name="connsiteY177" fmla="*/ 164295 h 834218"/>
                <a:gd name="connsiteX178" fmla="*/ 1053880 w 3024845"/>
                <a:gd name="connsiteY178" fmla="*/ 165376 h 834218"/>
                <a:gd name="connsiteX179" fmla="*/ 1053880 w 3024845"/>
                <a:gd name="connsiteY179" fmla="*/ 172942 h 834218"/>
                <a:gd name="connsiteX180" fmla="*/ 1054640 w 3024845"/>
                <a:gd name="connsiteY180" fmla="*/ 172942 h 834218"/>
                <a:gd name="connsiteX181" fmla="*/ 1059960 w 3024845"/>
                <a:gd name="connsiteY181" fmla="*/ 172942 h 834218"/>
                <a:gd name="connsiteX182" fmla="*/ 1070093 w 3024845"/>
                <a:gd name="connsiteY182" fmla="*/ 168618 h 834218"/>
                <a:gd name="connsiteX183" fmla="*/ 1074146 w 3024845"/>
                <a:gd name="connsiteY183" fmla="*/ 171861 h 834218"/>
                <a:gd name="connsiteX184" fmla="*/ 1074146 w 3024845"/>
                <a:gd name="connsiteY184" fmla="*/ 164295 h 834218"/>
                <a:gd name="connsiteX185" fmla="*/ 1076426 w 3024845"/>
                <a:gd name="connsiteY185" fmla="*/ 164295 h 834218"/>
                <a:gd name="connsiteX186" fmla="*/ 1092387 w 3024845"/>
                <a:gd name="connsiteY186" fmla="*/ 164295 h 834218"/>
                <a:gd name="connsiteX187" fmla="*/ 1092387 w 3024845"/>
                <a:gd name="connsiteY187" fmla="*/ 165376 h 834218"/>
                <a:gd name="connsiteX188" fmla="*/ 1092387 w 3024845"/>
                <a:gd name="connsiteY188" fmla="*/ 172942 h 834218"/>
                <a:gd name="connsiteX189" fmla="*/ 1122787 w 3024845"/>
                <a:gd name="connsiteY189" fmla="*/ 172942 h 834218"/>
                <a:gd name="connsiteX190" fmla="*/ 1122787 w 3024845"/>
                <a:gd name="connsiteY190" fmla="*/ 174563 h 834218"/>
                <a:gd name="connsiteX191" fmla="*/ 1122787 w 3024845"/>
                <a:gd name="connsiteY191" fmla="*/ 185913 h 834218"/>
                <a:gd name="connsiteX192" fmla="*/ 1149134 w 3024845"/>
                <a:gd name="connsiteY192" fmla="*/ 185913 h 834218"/>
                <a:gd name="connsiteX193" fmla="*/ 1149134 w 3024845"/>
                <a:gd name="connsiteY193" fmla="*/ 216177 h 834218"/>
                <a:gd name="connsiteX194" fmla="*/ 1149894 w 3024845"/>
                <a:gd name="connsiteY194" fmla="*/ 216177 h 834218"/>
                <a:gd name="connsiteX195" fmla="*/ 1155214 w 3024845"/>
                <a:gd name="connsiteY195" fmla="*/ 216177 h 834218"/>
                <a:gd name="connsiteX196" fmla="*/ 1155214 w 3024845"/>
                <a:gd name="connsiteY196" fmla="*/ 217258 h 834218"/>
                <a:gd name="connsiteX197" fmla="*/ 1155214 w 3024845"/>
                <a:gd name="connsiteY197" fmla="*/ 224825 h 834218"/>
                <a:gd name="connsiteX198" fmla="*/ 1159268 w 3024845"/>
                <a:gd name="connsiteY198" fmla="*/ 255089 h 834218"/>
                <a:gd name="connsiteX199" fmla="*/ 1160028 w 3024845"/>
                <a:gd name="connsiteY199" fmla="*/ 255089 h 834218"/>
                <a:gd name="connsiteX200" fmla="*/ 1165348 w 3024845"/>
                <a:gd name="connsiteY200" fmla="*/ 255089 h 834218"/>
                <a:gd name="connsiteX201" fmla="*/ 1165348 w 3024845"/>
                <a:gd name="connsiteY201" fmla="*/ 255900 h 834218"/>
                <a:gd name="connsiteX202" fmla="*/ 1165348 w 3024845"/>
                <a:gd name="connsiteY202" fmla="*/ 261575 h 834218"/>
                <a:gd name="connsiteX203" fmla="*/ 1166361 w 3024845"/>
                <a:gd name="connsiteY203" fmla="*/ 261575 h 834218"/>
                <a:gd name="connsiteX204" fmla="*/ 1173454 w 3024845"/>
                <a:gd name="connsiteY204" fmla="*/ 261575 h 834218"/>
                <a:gd name="connsiteX205" fmla="*/ 1173454 w 3024845"/>
                <a:gd name="connsiteY205" fmla="*/ 291840 h 834218"/>
                <a:gd name="connsiteX206" fmla="*/ 1175481 w 3024845"/>
                <a:gd name="connsiteY206" fmla="*/ 291840 h 834218"/>
                <a:gd name="connsiteX207" fmla="*/ 1189668 w 3024845"/>
                <a:gd name="connsiteY207" fmla="*/ 291840 h 834218"/>
                <a:gd name="connsiteX208" fmla="*/ 1189668 w 3024845"/>
                <a:gd name="connsiteY208" fmla="*/ 315619 h 834218"/>
                <a:gd name="connsiteX209" fmla="*/ 1191695 w 3024845"/>
                <a:gd name="connsiteY209" fmla="*/ 317240 h 834218"/>
                <a:gd name="connsiteX210" fmla="*/ 1191695 w 3024845"/>
                <a:gd name="connsiteY210" fmla="*/ 328590 h 834218"/>
                <a:gd name="connsiteX211" fmla="*/ 1192455 w 3024845"/>
                <a:gd name="connsiteY211" fmla="*/ 328590 h 834218"/>
                <a:gd name="connsiteX212" fmla="*/ 1197775 w 3024845"/>
                <a:gd name="connsiteY212" fmla="*/ 328590 h 834218"/>
                <a:gd name="connsiteX213" fmla="*/ 1197775 w 3024845"/>
                <a:gd name="connsiteY213" fmla="*/ 352369 h 834218"/>
                <a:gd name="connsiteX214" fmla="*/ 1199041 w 3024845"/>
                <a:gd name="connsiteY214" fmla="*/ 352369 h 834218"/>
                <a:gd name="connsiteX215" fmla="*/ 1207908 w 3024845"/>
                <a:gd name="connsiteY215" fmla="*/ 352369 h 834218"/>
                <a:gd name="connsiteX216" fmla="*/ 1209935 w 3024845"/>
                <a:gd name="connsiteY216" fmla="*/ 356423 h 834218"/>
                <a:gd name="connsiteX217" fmla="*/ 1209935 w 3024845"/>
                <a:gd name="connsiteY217" fmla="*/ 369664 h 834218"/>
                <a:gd name="connsiteX218" fmla="*/ 1211455 w 3024845"/>
                <a:gd name="connsiteY218" fmla="*/ 367772 h 834218"/>
                <a:gd name="connsiteX219" fmla="*/ 1222095 w 3024845"/>
                <a:gd name="connsiteY219" fmla="*/ 354531 h 834218"/>
                <a:gd name="connsiteX220" fmla="*/ 1250469 w 3024845"/>
                <a:gd name="connsiteY220" fmla="*/ 354531 h 834218"/>
                <a:gd name="connsiteX221" fmla="*/ 1250469 w 3024845"/>
                <a:gd name="connsiteY221" fmla="*/ 441002 h 834218"/>
                <a:gd name="connsiteX222" fmla="*/ 1251229 w 3024845"/>
                <a:gd name="connsiteY222" fmla="*/ 441002 h 834218"/>
                <a:gd name="connsiteX223" fmla="*/ 1256549 w 3024845"/>
                <a:gd name="connsiteY223" fmla="*/ 441002 h 834218"/>
                <a:gd name="connsiteX224" fmla="*/ 1257309 w 3024845"/>
                <a:gd name="connsiteY224" fmla="*/ 439651 h 834218"/>
                <a:gd name="connsiteX225" fmla="*/ 1262629 w 3024845"/>
                <a:gd name="connsiteY225" fmla="*/ 430193 h 834218"/>
                <a:gd name="connsiteX226" fmla="*/ 1262629 w 3024845"/>
                <a:gd name="connsiteY226" fmla="*/ 432085 h 834218"/>
                <a:gd name="connsiteX227" fmla="*/ 1262629 w 3024845"/>
                <a:gd name="connsiteY227" fmla="*/ 445326 h 834218"/>
                <a:gd name="connsiteX228" fmla="*/ 1266682 w 3024845"/>
                <a:gd name="connsiteY228" fmla="*/ 399929 h 834218"/>
                <a:gd name="connsiteX229" fmla="*/ 1267442 w 3024845"/>
                <a:gd name="connsiteY229" fmla="*/ 399929 h 834218"/>
                <a:gd name="connsiteX230" fmla="*/ 1272762 w 3024845"/>
                <a:gd name="connsiteY230" fmla="*/ 399929 h 834218"/>
                <a:gd name="connsiteX231" fmla="*/ 1272762 w 3024845"/>
                <a:gd name="connsiteY231" fmla="*/ 335075 h 834218"/>
                <a:gd name="connsiteX232" fmla="*/ 1273776 w 3024845"/>
                <a:gd name="connsiteY232" fmla="*/ 335075 h 834218"/>
                <a:gd name="connsiteX233" fmla="*/ 1280869 w 3024845"/>
                <a:gd name="connsiteY233" fmla="*/ 335075 h 834218"/>
                <a:gd name="connsiteX234" fmla="*/ 1293029 w 3024845"/>
                <a:gd name="connsiteY234" fmla="*/ 291840 h 834218"/>
                <a:gd name="connsiteX235" fmla="*/ 1294296 w 3024845"/>
                <a:gd name="connsiteY235" fmla="*/ 291840 h 834218"/>
                <a:gd name="connsiteX236" fmla="*/ 1303163 w 3024845"/>
                <a:gd name="connsiteY236" fmla="*/ 291840 h 834218"/>
                <a:gd name="connsiteX237" fmla="*/ 1313296 w 3024845"/>
                <a:gd name="connsiteY237" fmla="*/ 335075 h 834218"/>
                <a:gd name="connsiteX238" fmla="*/ 1314309 w 3024845"/>
                <a:gd name="connsiteY238" fmla="*/ 335075 h 834218"/>
                <a:gd name="connsiteX239" fmla="*/ 1321403 w 3024845"/>
                <a:gd name="connsiteY239" fmla="*/ 335075 h 834218"/>
                <a:gd name="connsiteX240" fmla="*/ 1321403 w 3024845"/>
                <a:gd name="connsiteY240" fmla="*/ 373987 h 834218"/>
                <a:gd name="connsiteX241" fmla="*/ 1323176 w 3024845"/>
                <a:gd name="connsiteY241" fmla="*/ 373987 h 834218"/>
                <a:gd name="connsiteX242" fmla="*/ 1335590 w 3024845"/>
                <a:gd name="connsiteY242" fmla="*/ 373987 h 834218"/>
                <a:gd name="connsiteX243" fmla="*/ 1335590 w 3024845"/>
                <a:gd name="connsiteY243" fmla="*/ 376149 h 834218"/>
                <a:gd name="connsiteX244" fmla="*/ 1335590 w 3024845"/>
                <a:gd name="connsiteY244" fmla="*/ 391281 h 834218"/>
                <a:gd name="connsiteX245" fmla="*/ 1339643 w 3024845"/>
                <a:gd name="connsiteY245" fmla="*/ 389120 h 834218"/>
                <a:gd name="connsiteX246" fmla="*/ 1339643 w 3024845"/>
                <a:gd name="connsiteY246" fmla="*/ 373987 h 834218"/>
                <a:gd name="connsiteX247" fmla="*/ 1341163 w 3024845"/>
                <a:gd name="connsiteY247" fmla="*/ 373987 h 834218"/>
                <a:gd name="connsiteX248" fmla="*/ 1351803 w 3024845"/>
                <a:gd name="connsiteY248" fmla="*/ 373987 h 834218"/>
                <a:gd name="connsiteX249" fmla="*/ 1351803 w 3024845"/>
                <a:gd name="connsiteY249" fmla="*/ 375608 h 834218"/>
                <a:gd name="connsiteX250" fmla="*/ 1351803 w 3024845"/>
                <a:gd name="connsiteY250" fmla="*/ 386958 h 834218"/>
                <a:gd name="connsiteX251" fmla="*/ 1382204 w 3024845"/>
                <a:gd name="connsiteY251" fmla="*/ 386958 h 834218"/>
                <a:gd name="connsiteX252" fmla="*/ 1382204 w 3024845"/>
                <a:gd name="connsiteY252" fmla="*/ 350208 h 834218"/>
                <a:gd name="connsiteX253" fmla="*/ 1383470 w 3024845"/>
                <a:gd name="connsiteY253" fmla="*/ 350208 h 834218"/>
                <a:gd name="connsiteX254" fmla="*/ 1392337 w 3024845"/>
                <a:gd name="connsiteY254" fmla="*/ 350208 h 834218"/>
                <a:gd name="connsiteX255" fmla="*/ 1392337 w 3024845"/>
                <a:gd name="connsiteY255" fmla="*/ 371825 h 834218"/>
                <a:gd name="connsiteX256" fmla="*/ 1394364 w 3024845"/>
                <a:gd name="connsiteY256" fmla="*/ 339399 h 834218"/>
                <a:gd name="connsiteX257" fmla="*/ 1416657 w 3024845"/>
                <a:gd name="connsiteY257" fmla="*/ 339399 h 834218"/>
                <a:gd name="connsiteX258" fmla="*/ 1416657 w 3024845"/>
                <a:gd name="connsiteY258" fmla="*/ 337777 h 834218"/>
                <a:gd name="connsiteX259" fmla="*/ 1416657 w 3024845"/>
                <a:gd name="connsiteY259" fmla="*/ 326428 h 834218"/>
                <a:gd name="connsiteX260" fmla="*/ 1417417 w 3024845"/>
                <a:gd name="connsiteY260" fmla="*/ 326428 h 834218"/>
                <a:gd name="connsiteX261" fmla="*/ 1422737 w 3024845"/>
                <a:gd name="connsiteY261" fmla="*/ 326428 h 834218"/>
                <a:gd name="connsiteX262" fmla="*/ 1422737 w 3024845"/>
                <a:gd name="connsiteY262" fmla="*/ 324537 h 834218"/>
                <a:gd name="connsiteX263" fmla="*/ 1422737 w 3024845"/>
                <a:gd name="connsiteY263" fmla="*/ 311296 h 834218"/>
                <a:gd name="connsiteX264" fmla="*/ 1426791 w 3024845"/>
                <a:gd name="connsiteY264" fmla="*/ 317781 h 834218"/>
                <a:gd name="connsiteX265" fmla="*/ 1429071 w 3024845"/>
                <a:gd name="connsiteY265" fmla="*/ 317781 h 834218"/>
                <a:gd name="connsiteX266" fmla="*/ 1445031 w 3024845"/>
                <a:gd name="connsiteY266" fmla="*/ 317781 h 834218"/>
                <a:gd name="connsiteX267" fmla="*/ 1445031 w 3024845"/>
                <a:gd name="connsiteY267" fmla="*/ 316970 h 834218"/>
                <a:gd name="connsiteX268" fmla="*/ 1445031 w 3024845"/>
                <a:gd name="connsiteY268" fmla="*/ 311296 h 834218"/>
                <a:gd name="connsiteX269" fmla="*/ 1445791 w 3024845"/>
                <a:gd name="connsiteY269" fmla="*/ 311296 h 834218"/>
                <a:gd name="connsiteX270" fmla="*/ 1451111 w 3024845"/>
                <a:gd name="connsiteY270" fmla="*/ 311296 h 834218"/>
                <a:gd name="connsiteX271" fmla="*/ 1451111 w 3024845"/>
                <a:gd name="connsiteY271" fmla="*/ 312647 h 834218"/>
                <a:gd name="connsiteX272" fmla="*/ 1451111 w 3024845"/>
                <a:gd name="connsiteY272" fmla="*/ 322105 h 834218"/>
                <a:gd name="connsiteX273" fmla="*/ 1489618 w 3024845"/>
                <a:gd name="connsiteY273" fmla="*/ 322105 h 834218"/>
                <a:gd name="connsiteX274" fmla="*/ 1489618 w 3024845"/>
                <a:gd name="connsiteY274" fmla="*/ 460458 h 834218"/>
                <a:gd name="connsiteX275" fmla="*/ 1491138 w 3024845"/>
                <a:gd name="connsiteY275" fmla="*/ 460458 h 834218"/>
                <a:gd name="connsiteX276" fmla="*/ 1501778 w 3024845"/>
                <a:gd name="connsiteY276" fmla="*/ 460458 h 834218"/>
                <a:gd name="connsiteX277" fmla="*/ 1501778 w 3024845"/>
                <a:gd name="connsiteY277" fmla="*/ 447488 h 834218"/>
                <a:gd name="connsiteX278" fmla="*/ 1505832 w 3024845"/>
                <a:gd name="connsiteY278" fmla="*/ 447488 h 834218"/>
                <a:gd name="connsiteX279" fmla="*/ 1505832 w 3024845"/>
                <a:gd name="connsiteY279" fmla="*/ 460458 h 834218"/>
                <a:gd name="connsiteX280" fmla="*/ 1536232 w 3024845"/>
                <a:gd name="connsiteY280" fmla="*/ 460458 h 834218"/>
                <a:gd name="connsiteX281" fmla="*/ 1536232 w 3024845"/>
                <a:gd name="connsiteY281" fmla="*/ 430193 h 834218"/>
                <a:gd name="connsiteX282" fmla="*/ 1548392 w 3024845"/>
                <a:gd name="connsiteY282" fmla="*/ 430193 h 834218"/>
                <a:gd name="connsiteX283" fmla="*/ 1560552 w 3024845"/>
                <a:gd name="connsiteY283" fmla="*/ 428032 h 834218"/>
                <a:gd name="connsiteX284" fmla="*/ 1564606 w 3024845"/>
                <a:gd name="connsiteY284" fmla="*/ 430193 h 834218"/>
                <a:gd name="connsiteX285" fmla="*/ 1574739 w 3024845"/>
                <a:gd name="connsiteY285" fmla="*/ 430193 h 834218"/>
                <a:gd name="connsiteX286" fmla="*/ 1574739 w 3024845"/>
                <a:gd name="connsiteY286" fmla="*/ 460458 h 834218"/>
                <a:gd name="connsiteX287" fmla="*/ 1582846 w 3024845"/>
                <a:gd name="connsiteY287" fmla="*/ 460458 h 834218"/>
                <a:gd name="connsiteX288" fmla="*/ 1582846 w 3024845"/>
                <a:gd name="connsiteY288" fmla="*/ 477753 h 834218"/>
                <a:gd name="connsiteX289" fmla="*/ 1592182 w 3024845"/>
                <a:gd name="connsiteY289" fmla="*/ 478658 h 834218"/>
                <a:gd name="connsiteX290" fmla="*/ 1605140 w 3024845"/>
                <a:gd name="connsiteY290" fmla="*/ 478658 h 834218"/>
                <a:gd name="connsiteX291" fmla="*/ 1605140 w 3024845"/>
                <a:gd name="connsiteY291" fmla="*/ 462620 h 834218"/>
                <a:gd name="connsiteX292" fmla="*/ 1673096 w 3024845"/>
                <a:gd name="connsiteY292" fmla="*/ 462620 h 834218"/>
                <a:gd name="connsiteX293" fmla="*/ 1673096 w 3024845"/>
                <a:gd name="connsiteY293" fmla="*/ 377367 h 834218"/>
                <a:gd name="connsiteX294" fmla="*/ 1745104 w 3024845"/>
                <a:gd name="connsiteY294" fmla="*/ 377367 h 834218"/>
                <a:gd name="connsiteX295" fmla="*/ 1745104 w 3024845"/>
                <a:gd name="connsiteY295" fmla="*/ 456135 h 834218"/>
                <a:gd name="connsiteX296" fmla="*/ 1747008 w 3024845"/>
                <a:gd name="connsiteY296" fmla="*/ 456135 h 834218"/>
                <a:gd name="connsiteX297" fmla="*/ 1748250 w 3024845"/>
                <a:gd name="connsiteY297" fmla="*/ 478658 h 834218"/>
                <a:gd name="connsiteX298" fmla="*/ 1757926 w 3024845"/>
                <a:gd name="connsiteY298" fmla="*/ 478658 h 834218"/>
                <a:gd name="connsiteX299" fmla="*/ 1759168 w 3024845"/>
                <a:gd name="connsiteY299" fmla="*/ 456135 h 834218"/>
                <a:gd name="connsiteX300" fmla="*/ 1765248 w 3024845"/>
                <a:gd name="connsiteY300" fmla="*/ 456135 h 834218"/>
                <a:gd name="connsiteX301" fmla="*/ 1766490 w 3024845"/>
                <a:gd name="connsiteY301" fmla="*/ 478658 h 834218"/>
                <a:gd name="connsiteX302" fmla="*/ 1817112 w 3024845"/>
                <a:gd name="connsiteY302" fmla="*/ 478658 h 834218"/>
                <a:gd name="connsiteX303" fmla="*/ 1817112 w 3024845"/>
                <a:gd name="connsiteY303" fmla="*/ 315630 h 834218"/>
                <a:gd name="connsiteX304" fmla="*/ 2014439 w 3024845"/>
                <a:gd name="connsiteY304" fmla="*/ 315630 h 834218"/>
                <a:gd name="connsiteX305" fmla="*/ 2014439 w 3024845"/>
                <a:gd name="connsiteY305" fmla="*/ 478658 h 834218"/>
                <a:gd name="connsiteX306" fmla="*/ 2033136 w 3024845"/>
                <a:gd name="connsiteY306" fmla="*/ 478658 h 834218"/>
                <a:gd name="connsiteX307" fmla="*/ 2033136 w 3024845"/>
                <a:gd name="connsiteY307" fmla="*/ 395965 h 834218"/>
                <a:gd name="connsiteX308" fmla="*/ 2128256 w 3024845"/>
                <a:gd name="connsiteY308" fmla="*/ 395965 h 834218"/>
                <a:gd name="connsiteX309" fmla="*/ 2180720 w 3024845"/>
                <a:gd name="connsiteY309" fmla="*/ 330752 h 834218"/>
                <a:gd name="connsiteX310" fmla="*/ 2245574 w 3024845"/>
                <a:gd name="connsiteY310" fmla="*/ 330752 h 834218"/>
                <a:gd name="connsiteX311" fmla="*/ 2245574 w 3024845"/>
                <a:gd name="connsiteY311" fmla="*/ 406414 h 834218"/>
                <a:gd name="connsiteX312" fmla="*/ 2253681 w 3024845"/>
                <a:gd name="connsiteY312" fmla="*/ 406414 h 834218"/>
                <a:gd name="connsiteX313" fmla="*/ 2255708 w 3024845"/>
                <a:gd name="connsiteY313" fmla="*/ 399929 h 834218"/>
                <a:gd name="connsiteX314" fmla="*/ 2261788 w 3024845"/>
                <a:gd name="connsiteY314" fmla="*/ 399929 h 834218"/>
                <a:gd name="connsiteX315" fmla="*/ 2263815 w 3024845"/>
                <a:gd name="connsiteY315" fmla="*/ 408576 h 834218"/>
                <a:gd name="connsiteX316" fmla="*/ 2275975 w 3024845"/>
                <a:gd name="connsiteY316" fmla="*/ 408576 h 834218"/>
                <a:gd name="connsiteX317" fmla="*/ 2275975 w 3024845"/>
                <a:gd name="connsiteY317" fmla="*/ 402090 h 834218"/>
                <a:gd name="connsiteX318" fmla="*/ 2298268 w 3024845"/>
                <a:gd name="connsiteY318" fmla="*/ 402090 h 834218"/>
                <a:gd name="connsiteX319" fmla="*/ 2298268 w 3024845"/>
                <a:gd name="connsiteY319" fmla="*/ 408576 h 834218"/>
                <a:gd name="connsiteX320" fmla="*/ 2318535 w 3024845"/>
                <a:gd name="connsiteY320" fmla="*/ 408576 h 834218"/>
                <a:gd name="connsiteX321" fmla="*/ 2318535 w 3024845"/>
                <a:gd name="connsiteY321" fmla="*/ 453973 h 834218"/>
                <a:gd name="connsiteX322" fmla="*/ 2332722 w 3024845"/>
                <a:gd name="connsiteY322" fmla="*/ 453973 h 834218"/>
                <a:gd name="connsiteX323" fmla="*/ 2332722 w 3024845"/>
                <a:gd name="connsiteY323" fmla="*/ 441002 h 834218"/>
                <a:gd name="connsiteX324" fmla="*/ 2348936 w 3024845"/>
                <a:gd name="connsiteY324" fmla="*/ 441002 h 834218"/>
                <a:gd name="connsiteX325" fmla="*/ 2348936 w 3024845"/>
                <a:gd name="connsiteY325" fmla="*/ 261575 h 834218"/>
                <a:gd name="connsiteX326" fmla="*/ 2355016 w 3024845"/>
                <a:gd name="connsiteY326" fmla="*/ 255089 h 834218"/>
                <a:gd name="connsiteX327" fmla="*/ 2427977 w 3024845"/>
                <a:gd name="connsiteY327" fmla="*/ 255089 h 834218"/>
                <a:gd name="connsiteX328" fmla="*/ 2427977 w 3024845"/>
                <a:gd name="connsiteY328" fmla="*/ 263737 h 834218"/>
                <a:gd name="connsiteX329" fmla="*/ 2438110 w 3024845"/>
                <a:gd name="connsiteY329" fmla="*/ 263737 h 834218"/>
                <a:gd name="connsiteX330" fmla="*/ 2438110 w 3024845"/>
                <a:gd name="connsiteY330" fmla="*/ 378311 h 834218"/>
                <a:gd name="connsiteX331" fmla="*/ 2460404 w 3024845"/>
                <a:gd name="connsiteY331" fmla="*/ 378311 h 834218"/>
                <a:gd name="connsiteX332" fmla="*/ 2460404 w 3024845"/>
                <a:gd name="connsiteY332" fmla="*/ 311296 h 834218"/>
                <a:gd name="connsiteX333" fmla="*/ 2486751 w 3024845"/>
                <a:gd name="connsiteY333" fmla="*/ 311296 h 834218"/>
                <a:gd name="connsiteX334" fmla="*/ 2490804 w 3024845"/>
                <a:gd name="connsiteY334" fmla="*/ 306972 h 834218"/>
                <a:gd name="connsiteX335" fmla="*/ 2498911 w 3024845"/>
                <a:gd name="connsiteY335" fmla="*/ 306972 h 834218"/>
                <a:gd name="connsiteX336" fmla="*/ 2502964 w 3024845"/>
                <a:gd name="connsiteY336" fmla="*/ 311296 h 834218"/>
                <a:gd name="connsiteX337" fmla="*/ 2525258 w 3024845"/>
                <a:gd name="connsiteY337" fmla="*/ 311296 h 834218"/>
                <a:gd name="connsiteX338" fmla="*/ 2525258 w 3024845"/>
                <a:gd name="connsiteY338" fmla="*/ 194560 h 834218"/>
                <a:gd name="connsiteX339" fmla="*/ 2582005 w 3024845"/>
                <a:gd name="connsiteY339" fmla="*/ 183751 h 834218"/>
                <a:gd name="connsiteX340" fmla="*/ 2582005 w 3024845"/>
                <a:gd name="connsiteY340" fmla="*/ 184832 h 834218"/>
                <a:gd name="connsiteX341" fmla="*/ 2582005 w 3024845"/>
                <a:gd name="connsiteY341" fmla="*/ 192398 h 834218"/>
                <a:gd name="connsiteX342" fmla="*/ 2608352 w 3024845"/>
                <a:gd name="connsiteY342" fmla="*/ 192398 h 834218"/>
                <a:gd name="connsiteX343" fmla="*/ 2608352 w 3024845"/>
                <a:gd name="connsiteY343" fmla="*/ 447488 h 834218"/>
                <a:gd name="connsiteX344" fmla="*/ 2630646 w 3024845"/>
                <a:gd name="connsiteY344" fmla="*/ 447488 h 834218"/>
                <a:gd name="connsiteX345" fmla="*/ 2630646 w 3024845"/>
                <a:gd name="connsiteY345" fmla="*/ 443164 h 834218"/>
                <a:gd name="connsiteX346" fmla="*/ 2642806 w 3024845"/>
                <a:gd name="connsiteY346" fmla="*/ 443164 h 834218"/>
                <a:gd name="connsiteX347" fmla="*/ 2642806 w 3024845"/>
                <a:gd name="connsiteY347" fmla="*/ 447488 h 834218"/>
                <a:gd name="connsiteX348" fmla="*/ 2667126 w 3024845"/>
                <a:gd name="connsiteY348" fmla="*/ 447488 h 834218"/>
                <a:gd name="connsiteX349" fmla="*/ 2667126 w 3024845"/>
                <a:gd name="connsiteY349" fmla="*/ 434517 h 834218"/>
                <a:gd name="connsiteX350" fmla="*/ 2695500 w 3024845"/>
                <a:gd name="connsiteY350" fmla="*/ 434517 h 834218"/>
                <a:gd name="connsiteX351" fmla="*/ 2707660 w 3024845"/>
                <a:gd name="connsiteY351" fmla="*/ 430193 h 834218"/>
                <a:gd name="connsiteX352" fmla="*/ 2727927 w 3024845"/>
                <a:gd name="connsiteY352" fmla="*/ 434517 h 834218"/>
                <a:gd name="connsiteX353" fmla="*/ 2727927 w 3024845"/>
                <a:gd name="connsiteY353" fmla="*/ 417223 h 834218"/>
                <a:gd name="connsiteX354" fmla="*/ 2736034 w 3024845"/>
                <a:gd name="connsiteY354" fmla="*/ 417223 h 834218"/>
                <a:gd name="connsiteX355" fmla="*/ 2736034 w 3024845"/>
                <a:gd name="connsiteY355" fmla="*/ 404252 h 834218"/>
                <a:gd name="connsiteX356" fmla="*/ 2792781 w 3024845"/>
                <a:gd name="connsiteY356" fmla="*/ 404252 h 834218"/>
                <a:gd name="connsiteX357" fmla="*/ 2792781 w 3024845"/>
                <a:gd name="connsiteY357" fmla="*/ 373987 h 834218"/>
                <a:gd name="connsiteX358" fmla="*/ 2811021 w 3024845"/>
                <a:gd name="connsiteY358" fmla="*/ 373987 h 834218"/>
                <a:gd name="connsiteX359" fmla="*/ 2811021 w 3024845"/>
                <a:gd name="connsiteY359" fmla="*/ 367502 h 834218"/>
                <a:gd name="connsiteX360" fmla="*/ 2823181 w 3024845"/>
                <a:gd name="connsiteY360" fmla="*/ 367502 h 834218"/>
                <a:gd name="connsiteX361" fmla="*/ 2823181 w 3024845"/>
                <a:gd name="connsiteY361" fmla="*/ 373987 h 834218"/>
                <a:gd name="connsiteX362" fmla="*/ 2839395 w 3024845"/>
                <a:gd name="connsiteY362" fmla="*/ 373987 h 834218"/>
                <a:gd name="connsiteX363" fmla="*/ 2839395 w 3024845"/>
                <a:gd name="connsiteY363" fmla="*/ 423708 h 834218"/>
                <a:gd name="connsiteX364" fmla="*/ 2871822 w 3024845"/>
                <a:gd name="connsiteY364" fmla="*/ 423708 h 834218"/>
                <a:gd name="connsiteX365" fmla="*/ 2871822 w 3024845"/>
                <a:gd name="connsiteY365" fmla="*/ 397767 h 834218"/>
                <a:gd name="connsiteX366" fmla="*/ 2910329 w 3024845"/>
                <a:gd name="connsiteY366" fmla="*/ 397767 h 834218"/>
                <a:gd name="connsiteX367" fmla="*/ 2910329 w 3024845"/>
                <a:gd name="connsiteY367" fmla="*/ 367502 h 834218"/>
                <a:gd name="connsiteX368" fmla="*/ 2958970 w 3024845"/>
                <a:gd name="connsiteY368" fmla="*/ 367502 h 834218"/>
                <a:gd name="connsiteX369" fmla="*/ 2958970 w 3024845"/>
                <a:gd name="connsiteY369" fmla="*/ 478658 h 834218"/>
                <a:gd name="connsiteX370" fmla="*/ 2958970 w 3024845"/>
                <a:gd name="connsiteY370" fmla="*/ 492437 h 834218"/>
                <a:gd name="connsiteX371" fmla="*/ 3024845 w 3024845"/>
                <a:gd name="connsiteY371" fmla="*/ 492437 h 834218"/>
                <a:gd name="connsiteX372" fmla="*/ 3024845 w 3024845"/>
                <a:gd name="connsiteY372" fmla="*/ 834218 h 834218"/>
                <a:gd name="connsiteX373" fmla="*/ 2054 w 3024845"/>
                <a:gd name="connsiteY373" fmla="*/ 831885 h 834218"/>
                <a:gd name="connsiteX374" fmla="*/ 0 w 3024845"/>
                <a:gd name="connsiteY374" fmla="*/ 397767 h 834218"/>
                <a:gd name="connsiteX375" fmla="*/ 20267 w 3024845"/>
                <a:gd name="connsiteY375" fmla="*/ 397767 h 834218"/>
                <a:gd name="connsiteX376" fmla="*/ 20774 w 3024845"/>
                <a:gd name="connsiteY376" fmla="*/ 396686 h 834218"/>
                <a:gd name="connsiteX377" fmla="*/ 24320 w 3024845"/>
                <a:gd name="connsiteY377" fmla="*/ 389120 h 834218"/>
                <a:gd name="connsiteX378" fmla="*/ 26094 w 3024845"/>
                <a:gd name="connsiteY378" fmla="*/ 389390 h 834218"/>
                <a:gd name="connsiteX379" fmla="*/ 38507 w 3024845"/>
                <a:gd name="connsiteY379" fmla="*/ 391281 h 834218"/>
                <a:gd name="connsiteX380" fmla="*/ 39014 w 3024845"/>
                <a:gd name="connsiteY380" fmla="*/ 392633 h 834218"/>
                <a:gd name="connsiteX381" fmla="*/ 42560 w 3024845"/>
                <a:gd name="connsiteY381" fmla="*/ 402090 h 834218"/>
                <a:gd name="connsiteX382" fmla="*/ 68907 w 3024845"/>
                <a:gd name="connsiteY382" fmla="*/ 404252 h 834218"/>
                <a:gd name="connsiteX383" fmla="*/ 68907 w 3024845"/>
                <a:gd name="connsiteY383" fmla="*/ 281031 h 834218"/>
                <a:gd name="connsiteX384" fmla="*/ 70934 w 3024845"/>
                <a:gd name="connsiteY384" fmla="*/ 281031 h 834218"/>
                <a:gd name="connsiteX385" fmla="*/ 85121 w 3024845"/>
                <a:gd name="connsiteY385" fmla="*/ 281031 h 834218"/>
                <a:gd name="connsiteX386" fmla="*/ 85121 w 3024845"/>
                <a:gd name="connsiteY386" fmla="*/ 144839 h 834218"/>
                <a:gd name="connsiteX387" fmla="*/ 86894 w 3024845"/>
                <a:gd name="connsiteY387" fmla="*/ 144839 h 834218"/>
                <a:gd name="connsiteX388" fmla="*/ 99308 w 3024845"/>
                <a:gd name="connsiteY388" fmla="*/ 144839 h 834218"/>
                <a:gd name="connsiteX389" fmla="*/ 99308 w 3024845"/>
                <a:gd name="connsiteY389" fmla="*/ 30265 h 834218"/>
                <a:gd name="connsiteX390" fmla="*/ 103361 w 3024845"/>
                <a:gd name="connsiteY390"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30265 h 834218"/>
                <a:gd name="connsiteX5" fmla="*/ 220909 w 3024845"/>
                <a:gd name="connsiteY5" fmla="*/ 144839 h 834218"/>
                <a:gd name="connsiteX6" fmla="*/ 223189 w 3024845"/>
                <a:gd name="connsiteY6" fmla="*/ 144839 h 834218"/>
                <a:gd name="connsiteX7" fmla="*/ 239150 w 3024845"/>
                <a:gd name="connsiteY7" fmla="*/ 144839 h 834218"/>
                <a:gd name="connsiteX8" fmla="*/ 239150 w 3024845"/>
                <a:gd name="connsiteY8" fmla="*/ 285354 h 834218"/>
                <a:gd name="connsiteX9" fmla="*/ 240670 w 3024845"/>
                <a:gd name="connsiteY9" fmla="*/ 285084 h 834218"/>
                <a:gd name="connsiteX10" fmla="*/ 251310 w 3024845"/>
                <a:gd name="connsiteY10" fmla="*/ 283193 h 834218"/>
                <a:gd name="connsiteX11" fmla="*/ 249283 w 3024845"/>
                <a:gd name="connsiteY11" fmla="*/ 371825 h 834218"/>
                <a:gd name="connsiteX12" fmla="*/ 250803 w 3024845"/>
                <a:gd name="connsiteY12" fmla="*/ 372096 h 834218"/>
                <a:gd name="connsiteX13" fmla="*/ 261443 w 3024845"/>
                <a:gd name="connsiteY13" fmla="*/ 373987 h 834218"/>
                <a:gd name="connsiteX14" fmla="*/ 261696 w 3024845"/>
                <a:gd name="connsiteY14" fmla="*/ 374798 h 834218"/>
                <a:gd name="connsiteX15" fmla="*/ 263470 w 3024845"/>
                <a:gd name="connsiteY15" fmla="*/ 380473 h 834218"/>
                <a:gd name="connsiteX16" fmla="*/ 264230 w 3024845"/>
                <a:gd name="connsiteY16" fmla="*/ 378041 h 834218"/>
                <a:gd name="connsiteX17" fmla="*/ 269550 w 3024845"/>
                <a:gd name="connsiteY17" fmla="*/ 361017 h 834218"/>
                <a:gd name="connsiteX18" fmla="*/ 271323 w 3024845"/>
                <a:gd name="connsiteY18" fmla="*/ 361017 h 834218"/>
                <a:gd name="connsiteX19" fmla="*/ 283737 w 3024845"/>
                <a:gd name="connsiteY19" fmla="*/ 361017 h 834218"/>
                <a:gd name="connsiteX20" fmla="*/ 283737 w 3024845"/>
                <a:gd name="connsiteY20" fmla="*/ 393443 h 834218"/>
                <a:gd name="connsiteX21" fmla="*/ 284750 w 3024845"/>
                <a:gd name="connsiteY21" fmla="*/ 393984 h 834218"/>
                <a:gd name="connsiteX22" fmla="*/ 291844 w 3024845"/>
                <a:gd name="connsiteY22" fmla="*/ 397767 h 834218"/>
                <a:gd name="connsiteX23" fmla="*/ 291844 w 3024845"/>
                <a:gd name="connsiteY23" fmla="*/ 399118 h 834218"/>
                <a:gd name="connsiteX24" fmla="*/ 291844 w 3024845"/>
                <a:gd name="connsiteY24" fmla="*/ 408576 h 834218"/>
                <a:gd name="connsiteX25" fmla="*/ 336431 w 3024845"/>
                <a:gd name="connsiteY25" fmla="*/ 408576 h 834218"/>
                <a:gd name="connsiteX26" fmla="*/ 336431 w 3024845"/>
                <a:gd name="connsiteY26" fmla="*/ 409657 h 834218"/>
                <a:gd name="connsiteX27" fmla="*/ 336431 w 3024845"/>
                <a:gd name="connsiteY27" fmla="*/ 417223 h 834218"/>
                <a:gd name="connsiteX28" fmla="*/ 338457 w 3024845"/>
                <a:gd name="connsiteY28" fmla="*/ 417223 h 834218"/>
                <a:gd name="connsiteX29" fmla="*/ 352644 w 3024845"/>
                <a:gd name="connsiteY29" fmla="*/ 417223 h 834218"/>
                <a:gd name="connsiteX30" fmla="*/ 352644 w 3024845"/>
                <a:gd name="connsiteY30" fmla="*/ 386958 h 834218"/>
                <a:gd name="connsiteX31" fmla="*/ 397231 w 3024845"/>
                <a:gd name="connsiteY31" fmla="*/ 386958 h 834218"/>
                <a:gd name="connsiteX32" fmla="*/ 397231 w 3024845"/>
                <a:gd name="connsiteY32" fmla="*/ 385607 h 834218"/>
                <a:gd name="connsiteX33" fmla="*/ 397231 w 3024845"/>
                <a:gd name="connsiteY33" fmla="*/ 376149 h 834218"/>
                <a:gd name="connsiteX34" fmla="*/ 398245 w 3024845"/>
                <a:gd name="connsiteY34" fmla="*/ 376149 h 834218"/>
                <a:gd name="connsiteX35" fmla="*/ 405338 w 3024845"/>
                <a:gd name="connsiteY35" fmla="*/ 376149 h 834218"/>
                <a:gd name="connsiteX36" fmla="*/ 405338 w 3024845"/>
                <a:gd name="connsiteY36" fmla="*/ 374258 h 834218"/>
                <a:gd name="connsiteX37" fmla="*/ 405338 w 3024845"/>
                <a:gd name="connsiteY37" fmla="*/ 361017 h 834218"/>
                <a:gd name="connsiteX38" fmla="*/ 406098 w 3024845"/>
                <a:gd name="connsiteY38" fmla="*/ 361017 h 834218"/>
                <a:gd name="connsiteX39" fmla="*/ 411418 w 3024845"/>
                <a:gd name="connsiteY39" fmla="*/ 361017 h 834218"/>
                <a:gd name="connsiteX40" fmla="*/ 411418 w 3024845"/>
                <a:gd name="connsiteY40" fmla="*/ 359936 h 834218"/>
                <a:gd name="connsiteX41" fmla="*/ 411418 w 3024845"/>
                <a:gd name="connsiteY41" fmla="*/ 352369 h 834218"/>
                <a:gd name="connsiteX42" fmla="*/ 413445 w 3024845"/>
                <a:gd name="connsiteY42" fmla="*/ 352369 h 834218"/>
                <a:gd name="connsiteX43" fmla="*/ 427632 w 3024845"/>
                <a:gd name="connsiteY43" fmla="*/ 352369 h 834218"/>
                <a:gd name="connsiteX44" fmla="*/ 427632 w 3024845"/>
                <a:gd name="connsiteY44" fmla="*/ 353450 h 834218"/>
                <a:gd name="connsiteX45" fmla="*/ 427632 w 3024845"/>
                <a:gd name="connsiteY45" fmla="*/ 361017 h 834218"/>
                <a:gd name="connsiteX46" fmla="*/ 449925 w 3024845"/>
                <a:gd name="connsiteY46" fmla="*/ 361017 h 834218"/>
                <a:gd name="connsiteX47" fmla="*/ 449925 w 3024845"/>
                <a:gd name="connsiteY47" fmla="*/ 359125 h 834218"/>
                <a:gd name="connsiteX48" fmla="*/ 449925 w 3024845"/>
                <a:gd name="connsiteY48" fmla="*/ 345884 h 834218"/>
                <a:gd name="connsiteX49" fmla="*/ 451699 w 3024845"/>
                <a:gd name="connsiteY49" fmla="*/ 345884 h 834218"/>
                <a:gd name="connsiteX50" fmla="*/ 464112 w 3024845"/>
                <a:gd name="connsiteY50" fmla="*/ 345884 h 834218"/>
                <a:gd name="connsiteX51" fmla="*/ 464112 w 3024845"/>
                <a:gd name="connsiteY51" fmla="*/ 369664 h 834218"/>
                <a:gd name="connsiteX52" fmla="*/ 465126 w 3024845"/>
                <a:gd name="connsiteY52" fmla="*/ 369664 h 834218"/>
                <a:gd name="connsiteX53" fmla="*/ 472219 w 3024845"/>
                <a:gd name="connsiteY53" fmla="*/ 369664 h 834218"/>
                <a:gd name="connsiteX54" fmla="*/ 472219 w 3024845"/>
                <a:gd name="connsiteY54" fmla="*/ 368583 h 834218"/>
                <a:gd name="connsiteX55" fmla="*/ 472219 w 3024845"/>
                <a:gd name="connsiteY55" fmla="*/ 361017 h 834218"/>
                <a:gd name="connsiteX56" fmla="*/ 473992 w 3024845"/>
                <a:gd name="connsiteY56" fmla="*/ 361017 h 834218"/>
                <a:gd name="connsiteX57" fmla="*/ 486406 w 3024845"/>
                <a:gd name="connsiteY57" fmla="*/ 361017 h 834218"/>
                <a:gd name="connsiteX58" fmla="*/ 486406 w 3024845"/>
                <a:gd name="connsiteY58" fmla="*/ 386958 h 834218"/>
                <a:gd name="connsiteX59" fmla="*/ 488433 w 3024845"/>
                <a:gd name="connsiteY59" fmla="*/ 386958 h 834218"/>
                <a:gd name="connsiteX60" fmla="*/ 502619 w 3024845"/>
                <a:gd name="connsiteY60" fmla="*/ 386958 h 834218"/>
                <a:gd name="connsiteX61" fmla="*/ 502619 w 3024845"/>
                <a:gd name="connsiteY61" fmla="*/ 388579 h 834218"/>
                <a:gd name="connsiteX62" fmla="*/ 502619 w 3024845"/>
                <a:gd name="connsiteY62" fmla="*/ 399929 h 834218"/>
                <a:gd name="connsiteX63" fmla="*/ 503379 w 3024845"/>
                <a:gd name="connsiteY63" fmla="*/ 399929 h 834218"/>
                <a:gd name="connsiteX64" fmla="*/ 508700 w 3024845"/>
                <a:gd name="connsiteY64" fmla="*/ 399929 h 834218"/>
                <a:gd name="connsiteX65" fmla="*/ 508700 w 3024845"/>
                <a:gd name="connsiteY65" fmla="*/ 399118 h 834218"/>
                <a:gd name="connsiteX66" fmla="*/ 508700 w 3024845"/>
                <a:gd name="connsiteY66" fmla="*/ 393443 h 834218"/>
                <a:gd name="connsiteX67" fmla="*/ 539100 w 3024845"/>
                <a:gd name="connsiteY67" fmla="*/ 393443 h 834218"/>
                <a:gd name="connsiteX68" fmla="*/ 539100 w 3024845"/>
                <a:gd name="connsiteY68" fmla="*/ 417223 h 834218"/>
                <a:gd name="connsiteX69" fmla="*/ 540113 w 3024845"/>
                <a:gd name="connsiteY69" fmla="*/ 417223 h 834218"/>
                <a:gd name="connsiteX70" fmla="*/ 547207 w 3024845"/>
                <a:gd name="connsiteY70" fmla="*/ 417223 h 834218"/>
                <a:gd name="connsiteX71" fmla="*/ 547207 w 3024845"/>
                <a:gd name="connsiteY71" fmla="*/ 418304 h 834218"/>
                <a:gd name="connsiteX72" fmla="*/ 547207 w 3024845"/>
                <a:gd name="connsiteY72" fmla="*/ 425870 h 834218"/>
                <a:gd name="connsiteX73" fmla="*/ 547967 w 3024845"/>
                <a:gd name="connsiteY73" fmla="*/ 425870 h 834218"/>
                <a:gd name="connsiteX74" fmla="*/ 553287 w 3024845"/>
                <a:gd name="connsiteY74" fmla="*/ 425870 h 834218"/>
                <a:gd name="connsiteX75" fmla="*/ 553287 w 3024845"/>
                <a:gd name="connsiteY75" fmla="*/ 423708 h 834218"/>
                <a:gd name="connsiteX76" fmla="*/ 553287 w 3024845"/>
                <a:gd name="connsiteY76" fmla="*/ 408576 h 834218"/>
                <a:gd name="connsiteX77" fmla="*/ 554300 w 3024845"/>
                <a:gd name="connsiteY77" fmla="*/ 408576 h 834218"/>
                <a:gd name="connsiteX78" fmla="*/ 561394 w 3024845"/>
                <a:gd name="connsiteY78" fmla="*/ 408576 h 834218"/>
                <a:gd name="connsiteX79" fmla="*/ 561394 w 3024845"/>
                <a:gd name="connsiteY79" fmla="*/ 409657 h 834218"/>
                <a:gd name="connsiteX80" fmla="*/ 561394 w 3024845"/>
                <a:gd name="connsiteY80" fmla="*/ 417223 h 834218"/>
                <a:gd name="connsiteX81" fmla="*/ 566714 w 3024845"/>
                <a:gd name="connsiteY81" fmla="*/ 415230 h 834218"/>
                <a:gd name="connsiteX82" fmla="*/ 567474 w 3024845"/>
                <a:gd name="connsiteY82" fmla="*/ 414250 h 834218"/>
                <a:gd name="connsiteX83" fmla="*/ 567474 w 3024845"/>
                <a:gd name="connsiteY83" fmla="*/ 408576 h 834218"/>
                <a:gd name="connsiteX84" fmla="*/ 605981 w 3024845"/>
                <a:gd name="connsiteY84" fmla="*/ 408576 h 834218"/>
                <a:gd name="connsiteX85" fmla="*/ 605981 w 3024845"/>
                <a:gd name="connsiteY85" fmla="*/ 432355 h 834218"/>
                <a:gd name="connsiteX86" fmla="*/ 608007 w 3024845"/>
                <a:gd name="connsiteY86" fmla="*/ 432355 h 834218"/>
                <a:gd name="connsiteX87" fmla="*/ 622194 w 3024845"/>
                <a:gd name="connsiteY87" fmla="*/ 432355 h 834218"/>
                <a:gd name="connsiteX88" fmla="*/ 622194 w 3024845"/>
                <a:gd name="connsiteY88" fmla="*/ 433436 h 834218"/>
                <a:gd name="connsiteX89" fmla="*/ 622194 w 3024845"/>
                <a:gd name="connsiteY89" fmla="*/ 441002 h 834218"/>
                <a:gd name="connsiteX90" fmla="*/ 623968 w 3024845"/>
                <a:gd name="connsiteY90" fmla="*/ 441002 h 834218"/>
                <a:gd name="connsiteX91" fmla="*/ 636381 w 3024845"/>
                <a:gd name="connsiteY91" fmla="*/ 441002 h 834218"/>
                <a:gd name="connsiteX92" fmla="*/ 636381 w 3024845"/>
                <a:gd name="connsiteY92" fmla="*/ 417223 h 834218"/>
                <a:gd name="connsiteX93" fmla="*/ 637394 w 3024845"/>
                <a:gd name="connsiteY93" fmla="*/ 417223 h 834218"/>
                <a:gd name="connsiteX94" fmla="*/ 644488 w 3024845"/>
                <a:gd name="connsiteY94" fmla="*/ 417223 h 834218"/>
                <a:gd name="connsiteX95" fmla="*/ 644488 w 3024845"/>
                <a:gd name="connsiteY95" fmla="*/ 384796 h 834218"/>
                <a:gd name="connsiteX96" fmla="*/ 645501 w 3024845"/>
                <a:gd name="connsiteY96" fmla="*/ 384796 h 834218"/>
                <a:gd name="connsiteX97" fmla="*/ 652595 w 3024845"/>
                <a:gd name="connsiteY97" fmla="*/ 384796 h 834218"/>
                <a:gd name="connsiteX98" fmla="*/ 652595 w 3024845"/>
                <a:gd name="connsiteY98" fmla="*/ 382905 h 834218"/>
                <a:gd name="connsiteX99" fmla="*/ 652595 w 3024845"/>
                <a:gd name="connsiteY99" fmla="*/ 369664 h 834218"/>
                <a:gd name="connsiteX100" fmla="*/ 651328 w 3024845"/>
                <a:gd name="connsiteY100" fmla="*/ 368042 h 834218"/>
                <a:gd name="connsiteX101" fmla="*/ 656648 w 3024845"/>
                <a:gd name="connsiteY101" fmla="*/ 356693 h 834218"/>
                <a:gd name="connsiteX102" fmla="*/ 664755 w 3024845"/>
                <a:gd name="connsiteY102" fmla="*/ 384796 h 834218"/>
                <a:gd name="connsiteX103" fmla="*/ 665515 w 3024845"/>
                <a:gd name="connsiteY103" fmla="*/ 384796 h 834218"/>
                <a:gd name="connsiteX104" fmla="*/ 670835 w 3024845"/>
                <a:gd name="connsiteY104" fmla="*/ 384796 h 834218"/>
                <a:gd name="connsiteX105" fmla="*/ 670835 w 3024845"/>
                <a:gd name="connsiteY105" fmla="*/ 278869 h 834218"/>
                <a:gd name="connsiteX106" fmla="*/ 672355 w 3024845"/>
                <a:gd name="connsiteY106" fmla="*/ 278869 h 834218"/>
                <a:gd name="connsiteX107" fmla="*/ 682995 w 3024845"/>
                <a:gd name="connsiteY107" fmla="*/ 278869 h 834218"/>
                <a:gd name="connsiteX108" fmla="*/ 682995 w 3024845"/>
                <a:gd name="connsiteY108" fmla="*/ 231310 h 834218"/>
                <a:gd name="connsiteX109" fmla="*/ 709342 w 3024845"/>
                <a:gd name="connsiteY109" fmla="*/ 231310 h 834218"/>
                <a:gd name="connsiteX110" fmla="*/ 709342 w 3024845"/>
                <a:gd name="connsiteY110" fmla="*/ 209692 h 834218"/>
                <a:gd name="connsiteX111" fmla="*/ 743796 w 3024845"/>
                <a:gd name="connsiteY111" fmla="*/ 209692 h 834218"/>
                <a:gd name="connsiteX112" fmla="*/ 743796 w 3024845"/>
                <a:gd name="connsiteY112" fmla="*/ 212124 h 834218"/>
                <a:gd name="connsiteX113" fmla="*/ 743796 w 3024845"/>
                <a:gd name="connsiteY113" fmla="*/ 229148 h 834218"/>
                <a:gd name="connsiteX114" fmla="*/ 746076 w 3024845"/>
                <a:gd name="connsiteY114" fmla="*/ 229148 h 834218"/>
                <a:gd name="connsiteX115" fmla="*/ 762036 w 3024845"/>
                <a:gd name="connsiteY115" fmla="*/ 229148 h 834218"/>
                <a:gd name="connsiteX116" fmla="*/ 762036 w 3024845"/>
                <a:gd name="connsiteY116" fmla="*/ 276707 h 834218"/>
                <a:gd name="connsiteX117" fmla="*/ 763049 w 3024845"/>
                <a:gd name="connsiteY117" fmla="*/ 276707 h 834218"/>
                <a:gd name="connsiteX118" fmla="*/ 770143 w 3024845"/>
                <a:gd name="connsiteY118" fmla="*/ 276707 h 834218"/>
                <a:gd name="connsiteX119" fmla="*/ 784330 w 3024845"/>
                <a:gd name="connsiteY119" fmla="*/ 281031 h 834218"/>
                <a:gd name="connsiteX120" fmla="*/ 784330 w 3024845"/>
                <a:gd name="connsiteY120" fmla="*/ 319943 h 834218"/>
                <a:gd name="connsiteX121" fmla="*/ 785343 w 3024845"/>
                <a:gd name="connsiteY121" fmla="*/ 319943 h 834218"/>
                <a:gd name="connsiteX122" fmla="*/ 792436 w 3024845"/>
                <a:gd name="connsiteY122" fmla="*/ 319943 h 834218"/>
                <a:gd name="connsiteX123" fmla="*/ 792436 w 3024845"/>
                <a:gd name="connsiteY123" fmla="*/ 321564 h 834218"/>
                <a:gd name="connsiteX124" fmla="*/ 792436 w 3024845"/>
                <a:gd name="connsiteY124" fmla="*/ 332913 h 834218"/>
                <a:gd name="connsiteX125" fmla="*/ 794463 w 3024845"/>
                <a:gd name="connsiteY125" fmla="*/ 332913 h 834218"/>
                <a:gd name="connsiteX126" fmla="*/ 808650 w 3024845"/>
                <a:gd name="connsiteY126" fmla="*/ 332913 h 834218"/>
                <a:gd name="connsiteX127" fmla="*/ 814730 w 3024845"/>
                <a:gd name="connsiteY127" fmla="*/ 339399 h 834218"/>
                <a:gd name="connsiteX128" fmla="*/ 814730 w 3024845"/>
                <a:gd name="connsiteY128" fmla="*/ 361017 h 834218"/>
                <a:gd name="connsiteX129" fmla="*/ 817010 w 3024845"/>
                <a:gd name="connsiteY129" fmla="*/ 361017 h 834218"/>
                <a:gd name="connsiteX130" fmla="*/ 832970 w 3024845"/>
                <a:gd name="connsiteY130" fmla="*/ 361017 h 834218"/>
                <a:gd name="connsiteX131" fmla="*/ 832970 w 3024845"/>
                <a:gd name="connsiteY131" fmla="*/ 362097 h 834218"/>
                <a:gd name="connsiteX132" fmla="*/ 832970 w 3024845"/>
                <a:gd name="connsiteY132" fmla="*/ 369664 h 834218"/>
                <a:gd name="connsiteX133" fmla="*/ 834237 w 3024845"/>
                <a:gd name="connsiteY133" fmla="*/ 369664 h 834218"/>
                <a:gd name="connsiteX134" fmla="*/ 843104 w 3024845"/>
                <a:gd name="connsiteY134" fmla="*/ 369664 h 834218"/>
                <a:gd name="connsiteX135" fmla="*/ 843104 w 3024845"/>
                <a:gd name="connsiteY135" fmla="*/ 371825 h 834218"/>
                <a:gd name="connsiteX136" fmla="*/ 843104 w 3024845"/>
                <a:gd name="connsiteY136" fmla="*/ 386958 h 834218"/>
                <a:gd name="connsiteX137" fmla="*/ 847157 w 3024845"/>
                <a:gd name="connsiteY137" fmla="*/ 385066 h 834218"/>
                <a:gd name="connsiteX138" fmla="*/ 847157 w 3024845"/>
                <a:gd name="connsiteY138" fmla="*/ 371825 h 834218"/>
                <a:gd name="connsiteX139" fmla="*/ 848170 w 3024845"/>
                <a:gd name="connsiteY139" fmla="*/ 371825 h 834218"/>
                <a:gd name="connsiteX140" fmla="*/ 855264 w 3024845"/>
                <a:gd name="connsiteY140" fmla="*/ 371825 h 834218"/>
                <a:gd name="connsiteX141" fmla="*/ 855264 w 3024845"/>
                <a:gd name="connsiteY141" fmla="*/ 373447 h 834218"/>
                <a:gd name="connsiteX142" fmla="*/ 855264 w 3024845"/>
                <a:gd name="connsiteY142" fmla="*/ 384796 h 834218"/>
                <a:gd name="connsiteX143" fmla="*/ 856024 w 3024845"/>
                <a:gd name="connsiteY143" fmla="*/ 384796 h 834218"/>
                <a:gd name="connsiteX144" fmla="*/ 861344 w 3024845"/>
                <a:gd name="connsiteY144" fmla="*/ 384796 h 834218"/>
                <a:gd name="connsiteX145" fmla="*/ 909984 w 3024845"/>
                <a:gd name="connsiteY145" fmla="*/ 380473 h 834218"/>
                <a:gd name="connsiteX146" fmla="*/ 909984 w 3024845"/>
                <a:gd name="connsiteY146" fmla="*/ 381824 h 834218"/>
                <a:gd name="connsiteX147" fmla="*/ 909984 w 3024845"/>
                <a:gd name="connsiteY147" fmla="*/ 391281 h 834218"/>
                <a:gd name="connsiteX148" fmla="*/ 910744 w 3024845"/>
                <a:gd name="connsiteY148" fmla="*/ 391281 h 834218"/>
                <a:gd name="connsiteX149" fmla="*/ 916065 w 3024845"/>
                <a:gd name="connsiteY149" fmla="*/ 391281 h 834218"/>
                <a:gd name="connsiteX150" fmla="*/ 916065 w 3024845"/>
                <a:gd name="connsiteY150" fmla="*/ 393443 h 834218"/>
                <a:gd name="connsiteX151" fmla="*/ 916065 w 3024845"/>
                <a:gd name="connsiteY151" fmla="*/ 408576 h 834218"/>
                <a:gd name="connsiteX152" fmla="*/ 918091 w 3024845"/>
                <a:gd name="connsiteY152" fmla="*/ 407225 h 834218"/>
                <a:gd name="connsiteX153" fmla="*/ 932278 w 3024845"/>
                <a:gd name="connsiteY153" fmla="*/ 397767 h 834218"/>
                <a:gd name="connsiteX154" fmla="*/ 938358 w 3024845"/>
                <a:gd name="connsiteY154" fmla="*/ 356693 h 834218"/>
                <a:gd name="connsiteX155" fmla="*/ 939118 w 3024845"/>
                <a:gd name="connsiteY155" fmla="*/ 356423 h 834218"/>
                <a:gd name="connsiteX156" fmla="*/ 944438 w 3024845"/>
                <a:gd name="connsiteY156" fmla="*/ 354531 h 834218"/>
                <a:gd name="connsiteX157" fmla="*/ 946465 w 3024845"/>
                <a:gd name="connsiteY157" fmla="*/ 285354 h 834218"/>
                <a:gd name="connsiteX158" fmla="*/ 948492 w 3024845"/>
                <a:gd name="connsiteY158" fmla="*/ 354531 h 834218"/>
                <a:gd name="connsiteX159" fmla="*/ 949252 w 3024845"/>
                <a:gd name="connsiteY159" fmla="*/ 354801 h 834218"/>
                <a:gd name="connsiteX160" fmla="*/ 954572 w 3024845"/>
                <a:gd name="connsiteY160" fmla="*/ 356693 h 834218"/>
                <a:gd name="connsiteX161" fmla="*/ 954572 w 3024845"/>
                <a:gd name="connsiteY161" fmla="*/ 270222 h 834218"/>
                <a:gd name="connsiteX162" fmla="*/ 958625 w 3024845"/>
                <a:gd name="connsiteY162" fmla="*/ 237795 h 834218"/>
                <a:gd name="connsiteX163" fmla="*/ 997132 w 3024845"/>
                <a:gd name="connsiteY163" fmla="*/ 237795 h 834218"/>
                <a:gd name="connsiteX164" fmla="*/ 997132 w 3024845"/>
                <a:gd name="connsiteY164" fmla="*/ 270222 h 834218"/>
                <a:gd name="connsiteX165" fmla="*/ 997892 w 3024845"/>
                <a:gd name="connsiteY165" fmla="*/ 270222 h 834218"/>
                <a:gd name="connsiteX166" fmla="*/ 1003212 w 3024845"/>
                <a:gd name="connsiteY166" fmla="*/ 270222 h 834218"/>
                <a:gd name="connsiteX167" fmla="*/ 1003212 w 3024845"/>
                <a:gd name="connsiteY167" fmla="*/ 188074 h 834218"/>
                <a:gd name="connsiteX168" fmla="*/ 1004986 w 3024845"/>
                <a:gd name="connsiteY168" fmla="*/ 188074 h 834218"/>
                <a:gd name="connsiteX169" fmla="*/ 1017399 w 3024845"/>
                <a:gd name="connsiteY169" fmla="*/ 188074 h 834218"/>
                <a:gd name="connsiteX170" fmla="*/ 1017399 w 3024845"/>
                <a:gd name="connsiteY170" fmla="*/ 186183 h 834218"/>
                <a:gd name="connsiteX171" fmla="*/ 1017399 w 3024845"/>
                <a:gd name="connsiteY171" fmla="*/ 172942 h 834218"/>
                <a:gd name="connsiteX172" fmla="*/ 1039693 w 3024845"/>
                <a:gd name="connsiteY172" fmla="*/ 172942 h 834218"/>
                <a:gd name="connsiteX173" fmla="*/ 1039693 w 3024845"/>
                <a:gd name="connsiteY173" fmla="*/ 171861 h 834218"/>
                <a:gd name="connsiteX174" fmla="*/ 1039693 w 3024845"/>
                <a:gd name="connsiteY174" fmla="*/ 164295 h 834218"/>
                <a:gd name="connsiteX175" fmla="*/ 1041466 w 3024845"/>
                <a:gd name="connsiteY175" fmla="*/ 164295 h 834218"/>
                <a:gd name="connsiteX176" fmla="*/ 1053880 w 3024845"/>
                <a:gd name="connsiteY176" fmla="*/ 164295 h 834218"/>
                <a:gd name="connsiteX177" fmla="*/ 1053880 w 3024845"/>
                <a:gd name="connsiteY177" fmla="*/ 165376 h 834218"/>
                <a:gd name="connsiteX178" fmla="*/ 1053880 w 3024845"/>
                <a:gd name="connsiteY178" fmla="*/ 172942 h 834218"/>
                <a:gd name="connsiteX179" fmla="*/ 1054640 w 3024845"/>
                <a:gd name="connsiteY179" fmla="*/ 172942 h 834218"/>
                <a:gd name="connsiteX180" fmla="*/ 1059960 w 3024845"/>
                <a:gd name="connsiteY180" fmla="*/ 172942 h 834218"/>
                <a:gd name="connsiteX181" fmla="*/ 1070093 w 3024845"/>
                <a:gd name="connsiteY181" fmla="*/ 168618 h 834218"/>
                <a:gd name="connsiteX182" fmla="*/ 1074146 w 3024845"/>
                <a:gd name="connsiteY182" fmla="*/ 171861 h 834218"/>
                <a:gd name="connsiteX183" fmla="*/ 1074146 w 3024845"/>
                <a:gd name="connsiteY183" fmla="*/ 164295 h 834218"/>
                <a:gd name="connsiteX184" fmla="*/ 1076426 w 3024845"/>
                <a:gd name="connsiteY184" fmla="*/ 164295 h 834218"/>
                <a:gd name="connsiteX185" fmla="*/ 1092387 w 3024845"/>
                <a:gd name="connsiteY185" fmla="*/ 164295 h 834218"/>
                <a:gd name="connsiteX186" fmla="*/ 1092387 w 3024845"/>
                <a:gd name="connsiteY186" fmla="*/ 165376 h 834218"/>
                <a:gd name="connsiteX187" fmla="*/ 1092387 w 3024845"/>
                <a:gd name="connsiteY187" fmla="*/ 172942 h 834218"/>
                <a:gd name="connsiteX188" fmla="*/ 1122787 w 3024845"/>
                <a:gd name="connsiteY188" fmla="*/ 172942 h 834218"/>
                <a:gd name="connsiteX189" fmla="*/ 1122787 w 3024845"/>
                <a:gd name="connsiteY189" fmla="*/ 174563 h 834218"/>
                <a:gd name="connsiteX190" fmla="*/ 1122787 w 3024845"/>
                <a:gd name="connsiteY190" fmla="*/ 185913 h 834218"/>
                <a:gd name="connsiteX191" fmla="*/ 1149134 w 3024845"/>
                <a:gd name="connsiteY191" fmla="*/ 185913 h 834218"/>
                <a:gd name="connsiteX192" fmla="*/ 1149134 w 3024845"/>
                <a:gd name="connsiteY192" fmla="*/ 216177 h 834218"/>
                <a:gd name="connsiteX193" fmla="*/ 1149894 w 3024845"/>
                <a:gd name="connsiteY193" fmla="*/ 216177 h 834218"/>
                <a:gd name="connsiteX194" fmla="*/ 1155214 w 3024845"/>
                <a:gd name="connsiteY194" fmla="*/ 216177 h 834218"/>
                <a:gd name="connsiteX195" fmla="*/ 1155214 w 3024845"/>
                <a:gd name="connsiteY195" fmla="*/ 217258 h 834218"/>
                <a:gd name="connsiteX196" fmla="*/ 1155214 w 3024845"/>
                <a:gd name="connsiteY196" fmla="*/ 224825 h 834218"/>
                <a:gd name="connsiteX197" fmla="*/ 1159268 w 3024845"/>
                <a:gd name="connsiteY197" fmla="*/ 255089 h 834218"/>
                <a:gd name="connsiteX198" fmla="*/ 1160028 w 3024845"/>
                <a:gd name="connsiteY198" fmla="*/ 255089 h 834218"/>
                <a:gd name="connsiteX199" fmla="*/ 1165348 w 3024845"/>
                <a:gd name="connsiteY199" fmla="*/ 255089 h 834218"/>
                <a:gd name="connsiteX200" fmla="*/ 1165348 w 3024845"/>
                <a:gd name="connsiteY200" fmla="*/ 255900 h 834218"/>
                <a:gd name="connsiteX201" fmla="*/ 1165348 w 3024845"/>
                <a:gd name="connsiteY201" fmla="*/ 261575 h 834218"/>
                <a:gd name="connsiteX202" fmla="*/ 1166361 w 3024845"/>
                <a:gd name="connsiteY202" fmla="*/ 261575 h 834218"/>
                <a:gd name="connsiteX203" fmla="*/ 1173454 w 3024845"/>
                <a:gd name="connsiteY203" fmla="*/ 261575 h 834218"/>
                <a:gd name="connsiteX204" fmla="*/ 1173454 w 3024845"/>
                <a:gd name="connsiteY204" fmla="*/ 291840 h 834218"/>
                <a:gd name="connsiteX205" fmla="*/ 1175481 w 3024845"/>
                <a:gd name="connsiteY205" fmla="*/ 291840 h 834218"/>
                <a:gd name="connsiteX206" fmla="*/ 1189668 w 3024845"/>
                <a:gd name="connsiteY206" fmla="*/ 291840 h 834218"/>
                <a:gd name="connsiteX207" fmla="*/ 1189668 w 3024845"/>
                <a:gd name="connsiteY207" fmla="*/ 315619 h 834218"/>
                <a:gd name="connsiteX208" fmla="*/ 1191695 w 3024845"/>
                <a:gd name="connsiteY208" fmla="*/ 317240 h 834218"/>
                <a:gd name="connsiteX209" fmla="*/ 1191695 w 3024845"/>
                <a:gd name="connsiteY209" fmla="*/ 328590 h 834218"/>
                <a:gd name="connsiteX210" fmla="*/ 1192455 w 3024845"/>
                <a:gd name="connsiteY210" fmla="*/ 328590 h 834218"/>
                <a:gd name="connsiteX211" fmla="*/ 1197775 w 3024845"/>
                <a:gd name="connsiteY211" fmla="*/ 328590 h 834218"/>
                <a:gd name="connsiteX212" fmla="*/ 1197775 w 3024845"/>
                <a:gd name="connsiteY212" fmla="*/ 352369 h 834218"/>
                <a:gd name="connsiteX213" fmla="*/ 1199041 w 3024845"/>
                <a:gd name="connsiteY213" fmla="*/ 352369 h 834218"/>
                <a:gd name="connsiteX214" fmla="*/ 1207908 w 3024845"/>
                <a:gd name="connsiteY214" fmla="*/ 352369 h 834218"/>
                <a:gd name="connsiteX215" fmla="*/ 1209935 w 3024845"/>
                <a:gd name="connsiteY215" fmla="*/ 356423 h 834218"/>
                <a:gd name="connsiteX216" fmla="*/ 1209935 w 3024845"/>
                <a:gd name="connsiteY216" fmla="*/ 369664 h 834218"/>
                <a:gd name="connsiteX217" fmla="*/ 1211455 w 3024845"/>
                <a:gd name="connsiteY217" fmla="*/ 367772 h 834218"/>
                <a:gd name="connsiteX218" fmla="*/ 1222095 w 3024845"/>
                <a:gd name="connsiteY218" fmla="*/ 354531 h 834218"/>
                <a:gd name="connsiteX219" fmla="*/ 1250469 w 3024845"/>
                <a:gd name="connsiteY219" fmla="*/ 354531 h 834218"/>
                <a:gd name="connsiteX220" fmla="*/ 1250469 w 3024845"/>
                <a:gd name="connsiteY220" fmla="*/ 441002 h 834218"/>
                <a:gd name="connsiteX221" fmla="*/ 1251229 w 3024845"/>
                <a:gd name="connsiteY221" fmla="*/ 441002 h 834218"/>
                <a:gd name="connsiteX222" fmla="*/ 1256549 w 3024845"/>
                <a:gd name="connsiteY222" fmla="*/ 441002 h 834218"/>
                <a:gd name="connsiteX223" fmla="*/ 1257309 w 3024845"/>
                <a:gd name="connsiteY223" fmla="*/ 439651 h 834218"/>
                <a:gd name="connsiteX224" fmla="*/ 1262629 w 3024845"/>
                <a:gd name="connsiteY224" fmla="*/ 430193 h 834218"/>
                <a:gd name="connsiteX225" fmla="*/ 1262629 w 3024845"/>
                <a:gd name="connsiteY225" fmla="*/ 432085 h 834218"/>
                <a:gd name="connsiteX226" fmla="*/ 1262629 w 3024845"/>
                <a:gd name="connsiteY226" fmla="*/ 445326 h 834218"/>
                <a:gd name="connsiteX227" fmla="*/ 1266682 w 3024845"/>
                <a:gd name="connsiteY227" fmla="*/ 399929 h 834218"/>
                <a:gd name="connsiteX228" fmla="*/ 1267442 w 3024845"/>
                <a:gd name="connsiteY228" fmla="*/ 399929 h 834218"/>
                <a:gd name="connsiteX229" fmla="*/ 1272762 w 3024845"/>
                <a:gd name="connsiteY229" fmla="*/ 399929 h 834218"/>
                <a:gd name="connsiteX230" fmla="*/ 1272762 w 3024845"/>
                <a:gd name="connsiteY230" fmla="*/ 335075 h 834218"/>
                <a:gd name="connsiteX231" fmla="*/ 1273776 w 3024845"/>
                <a:gd name="connsiteY231" fmla="*/ 335075 h 834218"/>
                <a:gd name="connsiteX232" fmla="*/ 1280869 w 3024845"/>
                <a:gd name="connsiteY232" fmla="*/ 335075 h 834218"/>
                <a:gd name="connsiteX233" fmla="*/ 1293029 w 3024845"/>
                <a:gd name="connsiteY233" fmla="*/ 291840 h 834218"/>
                <a:gd name="connsiteX234" fmla="*/ 1294296 w 3024845"/>
                <a:gd name="connsiteY234" fmla="*/ 291840 h 834218"/>
                <a:gd name="connsiteX235" fmla="*/ 1303163 w 3024845"/>
                <a:gd name="connsiteY235" fmla="*/ 291840 h 834218"/>
                <a:gd name="connsiteX236" fmla="*/ 1313296 w 3024845"/>
                <a:gd name="connsiteY236" fmla="*/ 335075 h 834218"/>
                <a:gd name="connsiteX237" fmla="*/ 1314309 w 3024845"/>
                <a:gd name="connsiteY237" fmla="*/ 335075 h 834218"/>
                <a:gd name="connsiteX238" fmla="*/ 1321403 w 3024845"/>
                <a:gd name="connsiteY238" fmla="*/ 335075 h 834218"/>
                <a:gd name="connsiteX239" fmla="*/ 1321403 w 3024845"/>
                <a:gd name="connsiteY239" fmla="*/ 373987 h 834218"/>
                <a:gd name="connsiteX240" fmla="*/ 1323176 w 3024845"/>
                <a:gd name="connsiteY240" fmla="*/ 373987 h 834218"/>
                <a:gd name="connsiteX241" fmla="*/ 1335590 w 3024845"/>
                <a:gd name="connsiteY241" fmla="*/ 373987 h 834218"/>
                <a:gd name="connsiteX242" fmla="*/ 1335590 w 3024845"/>
                <a:gd name="connsiteY242" fmla="*/ 376149 h 834218"/>
                <a:gd name="connsiteX243" fmla="*/ 1335590 w 3024845"/>
                <a:gd name="connsiteY243" fmla="*/ 391281 h 834218"/>
                <a:gd name="connsiteX244" fmla="*/ 1339643 w 3024845"/>
                <a:gd name="connsiteY244" fmla="*/ 389120 h 834218"/>
                <a:gd name="connsiteX245" fmla="*/ 1339643 w 3024845"/>
                <a:gd name="connsiteY245" fmla="*/ 373987 h 834218"/>
                <a:gd name="connsiteX246" fmla="*/ 1341163 w 3024845"/>
                <a:gd name="connsiteY246" fmla="*/ 373987 h 834218"/>
                <a:gd name="connsiteX247" fmla="*/ 1351803 w 3024845"/>
                <a:gd name="connsiteY247" fmla="*/ 373987 h 834218"/>
                <a:gd name="connsiteX248" fmla="*/ 1351803 w 3024845"/>
                <a:gd name="connsiteY248" fmla="*/ 375608 h 834218"/>
                <a:gd name="connsiteX249" fmla="*/ 1351803 w 3024845"/>
                <a:gd name="connsiteY249" fmla="*/ 386958 h 834218"/>
                <a:gd name="connsiteX250" fmla="*/ 1382204 w 3024845"/>
                <a:gd name="connsiteY250" fmla="*/ 386958 h 834218"/>
                <a:gd name="connsiteX251" fmla="*/ 1382204 w 3024845"/>
                <a:gd name="connsiteY251" fmla="*/ 350208 h 834218"/>
                <a:gd name="connsiteX252" fmla="*/ 1383470 w 3024845"/>
                <a:gd name="connsiteY252" fmla="*/ 350208 h 834218"/>
                <a:gd name="connsiteX253" fmla="*/ 1392337 w 3024845"/>
                <a:gd name="connsiteY253" fmla="*/ 350208 h 834218"/>
                <a:gd name="connsiteX254" fmla="*/ 1392337 w 3024845"/>
                <a:gd name="connsiteY254" fmla="*/ 371825 h 834218"/>
                <a:gd name="connsiteX255" fmla="*/ 1394364 w 3024845"/>
                <a:gd name="connsiteY255" fmla="*/ 339399 h 834218"/>
                <a:gd name="connsiteX256" fmla="*/ 1416657 w 3024845"/>
                <a:gd name="connsiteY256" fmla="*/ 339399 h 834218"/>
                <a:gd name="connsiteX257" fmla="*/ 1416657 w 3024845"/>
                <a:gd name="connsiteY257" fmla="*/ 337777 h 834218"/>
                <a:gd name="connsiteX258" fmla="*/ 1416657 w 3024845"/>
                <a:gd name="connsiteY258" fmla="*/ 326428 h 834218"/>
                <a:gd name="connsiteX259" fmla="*/ 1417417 w 3024845"/>
                <a:gd name="connsiteY259" fmla="*/ 326428 h 834218"/>
                <a:gd name="connsiteX260" fmla="*/ 1422737 w 3024845"/>
                <a:gd name="connsiteY260" fmla="*/ 326428 h 834218"/>
                <a:gd name="connsiteX261" fmla="*/ 1422737 w 3024845"/>
                <a:gd name="connsiteY261" fmla="*/ 324537 h 834218"/>
                <a:gd name="connsiteX262" fmla="*/ 1422737 w 3024845"/>
                <a:gd name="connsiteY262" fmla="*/ 311296 h 834218"/>
                <a:gd name="connsiteX263" fmla="*/ 1426791 w 3024845"/>
                <a:gd name="connsiteY263" fmla="*/ 317781 h 834218"/>
                <a:gd name="connsiteX264" fmla="*/ 1429071 w 3024845"/>
                <a:gd name="connsiteY264" fmla="*/ 317781 h 834218"/>
                <a:gd name="connsiteX265" fmla="*/ 1445031 w 3024845"/>
                <a:gd name="connsiteY265" fmla="*/ 317781 h 834218"/>
                <a:gd name="connsiteX266" fmla="*/ 1445031 w 3024845"/>
                <a:gd name="connsiteY266" fmla="*/ 316970 h 834218"/>
                <a:gd name="connsiteX267" fmla="*/ 1445031 w 3024845"/>
                <a:gd name="connsiteY267" fmla="*/ 311296 h 834218"/>
                <a:gd name="connsiteX268" fmla="*/ 1445791 w 3024845"/>
                <a:gd name="connsiteY268" fmla="*/ 311296 h 834218"/>
                <a:gd name="connsiteX269" fmla="*/ 1451111 w 3024845"/>
                <a:gd name="connsiteY269" fmla="*/ 311296 h 834218"/>
                <a:gd name="connsiteX270" fmla="*/ 1451111 w 3024845"/>
                <a:gd name="connsiteY270" fmla="*/ 312647 h 834218"/>
                <a:gd name="connsiteX271" fmla="*/ 1451111 w 3024845"/>
                <a:gd name="connsiteY271" fmla="*/ 322105 h 834218"/>
                <a:gd name="connsiteX272" fmla="*/ 1489618 w 3024845"/>
                <a:gd name="connsiteY272" fmla="*/ 322105 h 834218"/>
                <a:gd name="connsiteX273" fmla="*/ 1489618 w 3024845"/>
                <a:gd name="connsiteY273" fmla="*/ 460458 h 834218"/>
                <a:gd name="connsiteX274" fmla="*/ 1491138 w 3024845"/>
                <a:gd name="connsiteY274" fmla="*/ 460458 h 834218"/>
                <a:gd name="connsiteX275" fmla="*/ 1501778 w 3024845"/>
                <a:gd name="connsiteY275" fmla="*/ 460458 h 834218"/>
                <a:gd name="connsiteX276" fmla="*/ 1501778 w 3024845"/>
                <a:gd name="connsiteY276" fmla="*/ 447488 h 834218"/>
                <a:gd name="connsiteX277" fmla="*/ 1505832 w 3024845"/>
                <a:gd name="connsiteY277" fmla="*/ 447488 h 834218"/>
                <a:gd name="connsiteX278" fmla="*/ 1505832 w 3024845"/>
                <a:gd name="connsiteY278" fmla="*/ 460458 h 834218"/>
                <a:gd name="connsiteX279" fmla="*/ 1536232 w 3024845"/>
                <a:gd name="connsiteY279" fmla="*/ 460458 h 834218"/>
                <a:gd name="connsiteX280" fmla="*/ 1536232 w 3024845"/>
                <a:gd name="connsiteY280" fmla="*/ 430193 h 834218"/>
                <a:gd name="connsiteX281" fmla="*/ 1548392 w 3024845"/>
                <a:gd name="connsiteY281" fmla="*/ 430193 h 834218"/>
                <a:gd name="connsiteX282" fmla="*/ 1560552 w 3024845"/>
                <a:gd name="connsiteY282" fmla="*/ 428032 h 834218"/>
                <a:gd name="connsiteX283" fmla="*/ 1564606 w 3024845"/>
                <a:gd name="connsiteY283" fmla="*/ 430193 h 834218"/>
                <a:gd name="connsiteX284" fmla="*/ 1574739 w 3024845"/>
                <a:gd name="connsiteY284" fmla="*/ 430193 h 834218"/>
                <a:gd name="connsiteX285" fmla="*/ 1574739 w 3024845"/>
                <a:gd name="connsiteY285" fmla="*/ 460458 h 834218"/>
                <a:gd name="connsiteX286" fmla="*/ 1582846 w 3024845"/>
                <a:gd name="connsiteY286" fmla="*/ 460458 h 834218"/>
                <a:gd name="connsiteX287" fmla="*/ 1582846 w 3024845"/>
                <a:gd name="connsiteY287" fmla="*/ 477753 h 834218"/>
                <a:gd name="connsiteX288" fmla="*/ 1592182 w 3024845"/>
                <a:gd name="connsiteY288" fmla="*/ 478658 h 834218"/>
                <a:gd name="connsiteX289" fmla="*/ 1605140 w 3024845"/>
                <a:gd name="connsiteY289" fmla="*/ 478658 h 834218"/>
                <a:gd name="connsiteX290" fmla="*/ 1605140 w 3024845"/>
                <a:gd name="connsiteY290" fmla="*/ 462620 h 834218"/>
                <a:gd name="connsiteX291" fmla="*/ 1673096 w 3024845"/>
                <a:gd name="connsiteY291" fmla="*/ 462620 h 834218"/>
                <a:gd name="connsiteX292" fmla="*/ 1673096 w 3024845"/>
                <a:gd name="connsiteY292" fmla="*/ 377367 h 834218"/>
                <a:gd name="connsiteX293" fmla="*/ 1745104 w 3024845"/>
                <a:gd name="connsiteY293" fmla="*/ 377367 h 834218"/>
                <a:gd name="connsiteX294" fmla="*/ 1745104 w 3024845"/>
                <a:gd name="connsiteY294" fmla="*/ 456135 h 834218"/>
                <a:gd name="connsiteX295" fmla="*/ 1747008 w 3024845"/>
                <a:gd name="connsiteY295" fmla="*/ 456135 h 834218"/>
                <a:gd name="connsiteX296" fmla="*/ 1748250 w 3024845"/>
                <a:gd name="connsiteY296" fmla="*/ 478658 h 834218"/>
                <a:gd name="connsiteX297" fmla="*/ 1757926 w 3024845"/>
                <a:gd name="connsiteY297" fmla="*/ 478658 h 834218"/>
                <a:gd name="connsiteX298" fmla="*/ 1759168 w 3024845"/>
                <a:gd name="connsiteY298" fmla="*/ 456135 h 834218"/>
                <a:gd name="connsiteX299" fmla="*/ 1765248 w 3024845"/>
                <a:gd name="connsiteY299" fmla="*/ 456135 h 834218"/>
                <a:gd name="connsiteX300" fmla="*/ 1766490 w 3024845"/>
                <a:gd name="connsiteY300" fmla="*/ 478658 h 834218"/>
                <a:gd name="connsiteX301" fmla="*/ 1817112 w 3024845"/>
                <a:gd name="connsiteY301" fmla="*/ 478658 h 834218"/>
                <a:gd name="connsiteX302" fmla="*/ 1817112 w 3024845"/>
                <a:gd name="connsiteY302" fmla="*/ 315630 h 834218"/>
                <a:gd name="connsiteX303" fmla="*/ 2014439 w 3024845"/>
                <a:gd name="connsiteY303" fmla="*/ 315630 h 834218"/>
                <a:gd name="connsiteX304" fmla="*/ 2014439 w 3024845"/>
                <a:gd name="connsiteY304" fmla="*/ 478658 h 834218"/>
                <a:gd name="connsiteX305" fmla="*/ 2033136 w 3024845"/>
                <a:gd name="connsiteY305" fmla="*/ 478658 h 834218"/>
                <a:gd name="connsiteX306" fmla="*/ 2033136 w 3024845"/>
                <a:gd name="connsiteY306" fmla="*/ 395965 h 834218"/>
                <a:gd name="connsiteX307" fmla="*/ 2128256 w 3024845"/>
                <a:gd name="connsiteY307" fmla="*/ 395965 h 834218"/>
                <a:gd name="connsiteX308" fmla="*/ 2180720 w 3024845"/>
                <a:gd name="connsiteY308" fmla="*/ 330752 h 834218"/>
                <a:gd name="connsiteX309" fmla="*/ 2245574 w 3024845"/>
                <a:gd name="connsiteY309" fmla="*/ 330752 h 834218"/>
                <a:gd name="connsiteX310" fmla="*/ 2245574 w 3024845"/>
                <a:gd name="connsiteY310" fmla="*/ 406414 h 834218"/>
                <a:gd name="connsiteX311" fmla="*/ 2253681 w 3024845"/>
                <a:gd name="connsiteY311" fmla="*/ 406414 h 834218"/>
                <a:gd name="connsiteX312" fmla="*/ 2255708 w 3024845"/>
                <a:gd name="connsiteY312" fmla="*/ 399929 h 834218"/>
                <a:gd name="connsiteX313" fmla="*/ 2261788 w 3024845"/>
                <a:gd name="connsiteY313" fmla="*/ 399929 h 834218"/>
                <a:gd name="connsiteX314" fmla="*/ 2263815 w 3024845"/>
                <a:gd name="connsiteY314" fmla="*/ 408576 h 834218"/>
                <a:gd name="connsiteX315" fmla="*/ 2275975 w 3024845"/>
                <a:gd name="connsiteY315" fmla="*/ 408576 h 834218"/>
                <a:gd name="connsiteX316" fmla="*/ 2275975 w 3024845"/>
                <a:gd name="connsiteY316" fmla="*/ 402090 h 834218"/>
                <a:gd name="connsiteX317" fmla="*/ 2298268 w 3024845"/>
                <a:gd name="connsiteY317" fmla="*/ 402090 h 834218"/>
                <a:gd name="connsiteX318" fmla="*/ 2298268 w 3024845"/>
                <a:gd name="connsiteY318" fmla="*/ 408576 h 834218"/>
                <a:gd name="connsiteX319" fmla="*/ 2318535 w 3024845"/>
                <a:gd name="connsiteY319" fmla="*/ 408576 h 834218"/>
                <a:gd name="connsiteX320" fmla="*/ 2318535 w 3024845"/>
                <a:gd name="connsiteY320" fmla="*/ 453973 h 834218"/>
                <a:gd name="connsiteX321" fmla="*/ 2332722 w 3024845"/>
                <a:gd name="connsiteY321" fmla="*/ 453973 h 834218"/>
                <a:gd name="connsiteX322" fmla="*/ 2332722 w 3024845"/>
                <a:gd name="connsiteY322" fmla="*/ 441002 h 834218"/>
                <a:gd name="connsiteX323" fmla="*/ 2348936 w 3024845"/>
                <a:gd name="connsiteY323" fmla="*/ 441002 h 834218"/>
                <a:gd name="connsiteX324" fmla="*/ 2348936 w 3024845"/>
                <a:gd name="connsiteY324" fmla="*/ 261575 h 834218"/>
                <a:gd name="connsiteX325" fmla="*/ 2355016 w 3024845"/>
                <a:gd name="connsiteY325" fmla="*/ 255089 h 834218"/>
                <a:gd name="connsiteX326" fmla="*/ 2427977 w 3024845"/>
                <a:gd name="connsiteY326" fmla="*/ 255089 h 834218"/>
                <a:gd name="connsiteX327" fmla="*/ 2427977 w 3024845"/>
                <a:gd name="connsiteY327" fmla="*/ 263737 h 834218"/>
                <a:gd name="connsiteX328" fmla="*/ 2438110 w 3024845"/>
                <a:gd name="connsiteY328" fmla="*/ 263737 h 834218"/>
                <a:gd name="connsiteX329" fmla="*/ 2438110 w 3024845"/>
                <a:gd name="connsiteY329" fmla="*/ 378311 h 834218"/>
                <a:gd name="connsiteX330" fmla="*/ 2460404 w 3024845"/>
                <a:gd name="connsiteY330" fmla="*/ 378311 h 834218"/>
                <a:gd name="connsiteX331" fmla="*/ 2460404 w 3024845"/>
                <a:gd name="connsiteY331" fmla="*/ 311296 h 834218"/>
                <a:gd name="connsiteX332" fmla="*/ 2486751 w 3024845"/>
                <a:gd name="connsiteY332" fmla="*/ 311296 h 834218"/>
                <a:gd name="connsiteX333" fmla="*/ 2490804 w 3024845"/>
                <a:gd name="connsiteY333" fmla="*/ 306972 h 834218"/>
                <a:gd name="connsiteX334" fmla="*/ 2498911 w 3024845"/>
                <a:gd name="connsiteY334" fmla="*/ 306972 h 834218"/>
                <a:gd name="connsiteX335" fmla="*/ 2502964 w 3024845"/>
                <a:gd name="connsiteY335" fmla="*/ 311296 h 834218"/>
                <a:gd name="connsiteX336" fmla="*/ 2525258 w 3024845"/>
                <a:gd name="connsiteY336" fmla="*/ 311296 h 834218"/>
                <a:gd name="connsiteX337" fmla="*/ 2525258 w 3024845"/>
                <a:gd name="connsiteY337" fmla="*/ 194560 h 834218"/>
                <a:gd name="connsiteX338" fmla="*/ 2582005 w 3024845"/>
                <a:gd name="connsiteY338" fmla="*/ 183751 h 834218"/>
                <a:gd name="connsiteX339" fmla="*/ 2582005 w 3024845"/>
                <a:gd name="connsiteY339" fmla="*/ 184832 h 834218"/>
                <a:gd name="connsiteX340" fmla="*/ 2582005 w 3024845"/>
                <a:gd name="connsiteY340" fmla="*/ 192398 h 834218"/>
                <a:gd name="connsiteX341" fmla="*/ 2608352 w 3024845"/>
                <a:gd name="connsiteY341" fmla="*/ 192398 h 834218"/>
                <a:gd name="connsiteX342" fmla="*/ 2608352 w 3024845"/>
                <a:gd name="connsiteY342" fmla="*/ 447488 h 834218"/>
                <a:gd name="connsiteX343" fmla="*/ 2630646 w 3024845"/>
                <a:gd name="connsiteY343" fmla="*/ 447488 h 834218"/>
                <a:gd name="connsiteX344" fmla="*/ 2630646 w 3024845"/>
                <a:gd name="connsiteY344" fmla="*/ 443164 h 834218"/>
                <a:gd name="connsiteX345" fmla="*/ 2642806 w 3024845"/>
                <a:gd name="connsiteY345" fmla="*/ 443164 h 834218"/>
                <a:gd name="connsiteX346" fmla="*/ 2642806 w 3024845"/>
                <a:gd name="connsiteY346" fmla="*/ 447488 h 834218"/>
                <a:gd name="connsiteX347" fmla="*/ 2667126 w 3024845"/>
                <a:gd name="connsiteY347" fmla="*/ 447488 h 834218"/>
                <a:gd name="connsiteX348" fmla="*/ 2667126 w 3024845"/>
                <a:gd name="connsiteY348" fmla="*/ 434517 h 834218"/>
                <a:gd name="connsiteX349" fmla="*/ 2695500 w 3024845"/>
                <a:gd name="connsiteY349" fmla="*/ 434517 h 834218"/>
                <a:gd name="connsiteX350" fmla="*/ 2707660 w 3024845"/>
                <a:gd name="connsiteY350" fmla="*/ 430193 h 834218"/>
                <a:gd name="connsiteX351" fmla="*/ 2727927 w 3024845"/>
                <a:gd name="connsiteY351" fmla="*/ 434517 h 834218"/>
                <a:gd name="connsiteX352" fmla="*/ 2727927 w 3024845"/>
                <a:gd name="connsiteY352" fmla="*/ 417223 h 834218"/>
                <a:gd name="connsiteX353" fmla="*/ 2736034 w 3024845"/>
                <a:gd name="connsiteY353" fmla="*/ 417223 h 834218"/>
                <a:gd name="connsiteX354" fmla="*/ 2736034 w 3024845"/>
                <a:gd name="connsiteY354" fmla="*/ 404252 h 834218"/>
                <a:gd name="connsiteX355" fmla="*/ 2792781 w 3024845"/>
                <a:gd name="connsiteY355" fmla="*/ 404252 h 834218"/>
                <a:gd name="connsiteX356" fmla="*/ 2792781 w 3024845"/>
                <a:gd name="connsiteY356" fmla="*/ 373987 h 834218"/>
                <a:gd name="connsiteX357" fmla="*/ 2811021 w 3024845"/>
                <a:gd name="connsiteY357" fmla="*/ 373987 h 834218"/>
                <a:gd name="connsiteX358" fmla="*/ 2811021 w 3024845"/>
                <a:gd name="connsiteY358" fmla="*/ 367502 h 834218"/>
                <a:gd name="connsiteX359" fmla="*/ 2823181 w 3024845"/>
                <a:gd name="connsiteY359" fmla="*/ 367502 h 834218"/>
                <a:gd name="connsiteX360" fmla="*/ 2823181 w 3024845"/>
                <a:gd name="connsiteY360" fmla="*/ 373987 h 834218"/>
                <a:gd name="connsiteX361" fmla="*/ 2839395 w 3024845"/>
                <a:gd name="connsiteY361" fmla="*/ 373987 h 834218"/>
                <a:gd name="connsiteX362" fmla="*/ 2839395 w 3024845"/>
                <a:gd name="connsiteY362" fmla="*/ 423708 h 834218"/>
                <a:gd name="connsiteX363" fmla="*/ 2871822 w 3024845"/>
                <a:gd name="connsiteY363" fmla="*/ 423708 h 834218"/>
                <a:gd name="connsiteX364" fmla="*/ 2871822 w 3024845"/>
                <a:gd name="connsiteY364" fmla="*/ 397767 h 834218"/>
                <a:gd name="connsiteX365" fmla="*/ 2910329 w 3024845"/>
                <a:gd name="connsiteY365" fmla="*/ 397767 h 834218"/>
                <a:gd name="connsiteX366" fmla="*/ 2910329 w 3024845"/>
                <a:gd name="connsiteY366" fmla="*/ 367502 h 834218"/>
                <a:gd name="connsiteX367" fmla="*/ 2958970 w 3024845"/>
                <a:gd name="connsiteY367" fmla="*/ 367502 h 834218"/>
                <a:gd name="connsiteX368" fmla="*/ 2958970 w 3024845"/>
                <a:gd name="connsiteY368" fmla="*/ 478658 h 834218"/>
                <a:gd name="connsiteX369" fmla="*/ 2958970 w 3024845"/>
                <a:gd name="connsiteY369" fmla="*/ 492437 h 834218"/>
                <a:gd name="connsiteX370" fmla="*/ 3024845 w 3024845"/>
                <a:gd name="connsiteY370" fmla="*/ 492437 h 834218"/>
                <a:gd name="connsiteX371" fmla="*/ 3024845 w 3024845"/>
                <a:gd name="connsiteY371" fmla="*/ 834218 h 834218"/>
                <a:gd name="connsiteX372" fmla="*/ 2054 w 3024845"/>
                <a:gd name="connsiteY372" fmla="*/ 831885 h 834218"/>
                <a:gd name="connsiteX373" fmla="*/ 0 w 3024845"/>
                <a:gd name="connsiteY373" fmla="*/ 397767 h 834218"/>
                <a:gd name="connsiteX374" fmla="*/ 20267 w 3024845"/>
                <a:gd name="connsiteY374" fmla="*/ 397767 h 834218"/>
                <a:gd name="connsiteX375" fmla="*/ 20774 w 3024845"/>
                <a:gd name="connsiteY375" fmla="*/ 396686 h 834218"/>
                <a:gd name="connsiteX376" fmla="*/ 24320 w 3024845"/>
                <a:gd name="connsiteY376" fmla="*/ 389120 h 834218"/>
                <a:gd name="connsiteX377" fmla="*/ 26094 w 3024845"/>
                <a:gd name="connsiteY377" fmla="*/ 389390 h 834218"/>
                <a:gd name="connsiteX378" fmla="*/ 38507 w 3024845"/>
                <a:gd name="connsiteY378" fmla="*/ 391281 h 834218"/>
                <a:gd name="connsiteX379" fmla="*/ 39014 w 3024845"/>
                <a:gd name="connsiteY379" fmla="*/ 392633 h 834218"/>
                <a:gd name="connsiteX380" fmla="*/ 42560 w 3024845"/>
                <a:gd name="connsiteY380" fmla="*/ 402090 h 834218"/>
                <a:gd name="connsiteX381" fmla="*/ 68907 w 3024845"/>
                <a:gd name="connsiteY381" fmla="*/ 404252 h 834218"/>
                <a:gd name="connsiteX382" fmla="*/ 68907 w 3024845"/>
                <a:gd name="connsiteY382" fmla="*/ 281031 h 834218"/>
                <a:gd name="connsiteX383" fmla="*/ 70934 w 3024845"/>
                <a:gd name="connsiteY383" fmla="*/ 281031 h 834218"/>
                <a:gd name="connsiteX384" fmla="*/ 85121 w 3024845"/>
                <a:gd name="connsiteY384" fmla="*/ 281031 h 834218"/>
                <a:gd name="connsiteX385" fmla="*/ 85121 w 3024845"/>
                <a:gd name="connsiteY385" fmla="*/ 144839 h 834218"/>
                <a:gd name="connsiteX386" fmla="*/ 86894 w 3024845"/>
                <a:gd name="connsiteY386" fmla="*/ 144839 h 834218"/>
                <a:gd name="connsiteX387" fmla="*/ 99308 w 3024845"/>
                <a:gd name="connsiteY387" fmla="*/ 144839 h 834218"/>
                <a:gd name="connsiteX388" fmla="*/ 99308 w 3024845"/>
                <a:gd name="connsiteY388" fmla="*/ 30265 h 834218"/>
                <a:gd name="connsiteX389" fmla="*/ 103361 w 3024845"/>
                <a:gd name="connsiteY389"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144839 h 834218"/>
                <a:gd name="connsiteX5" fmla="*/ 223189 w 3024845"/>
                <a:gd name="connsiteY5" fmla="*/ 144839 h 834218"/>
                <a:gd name="connsiteX6" fmla="*/ 239150 w 3024845"/>
                <a:gd name="connsiteY6" fmla="*/ 144839 h 834218"/>
                <a:gd name="connsiteX7" fmla="*/ 239150 w 3024845"/>
                <a:gd name="connsiteY7" fmla="*/ 285354 h 834218"/>
                <a:gd name="connsiteX8" fmla="*/ 240670 w 3024845"/>
                <a:gd name="connsiteY8" fmla="*/ 285084 h 834218"/>
                <a:gd name="connsiteX9" fmla="*/ 251310 w 3024845"/>
                <a:gd name="connsiteY9" fmla="*/ 283193 h 834218"/>
                <a:gd name="connsiteX10" fmla="*/ 249283 w 3024845"/>
                <a:gd name="connsiteY10" fmla="*/ 371825 h 834218"/>
                <a:gd name="connsiteX11" fmla="*/ 250803 w 3024845"/>
                <a:gd name="connsiteY11" fmla="*/ 372096 h 834218"/>
                <a:gd name="connsiteX12" fmla="*/ 261443 w 3024845"/>
                <a:gd name="connsiteY12" fmla="*/ 373987 h 834218"/>
                <a:gd name="connsiteX13" fmla="*/ 261696 w 3024845"/>
                <a:gd name="connsiteY13" fmla="*/ 374798 h 834218"/>
                <a:gd name="connsiteX14" fmla="*/ 263470 w 3024845"/>
                <a:gd name="connsiteY14" fmla="*/ 380473 h 834218"/>
                <a:gd name="connsiteX15" fmla="*/ 264230 w 3024845"/>
                <a:gd name="connsiteY15" fmla="*/ 378041 h 834218"/>
                <a:gd name="connsiteX16" fmla="*/ 269550 w 3024845"/>
                <a:gd name="connsiteY16" fmla="*/ 361017 h 834218"/>
                <a:gd name="connsiteX17" fmla="*/ 271323 w 3024845"/>
                <a:gd name="connsiteY17" fmla="*/ 361017 h 834218"/>
                <a:gd name="connsiteX18" fmla="*/ 283737 w 3024845"/>
                <a:gd name="connsiteY18" fmla="*/ 361017 h 834218"/>
                <a:gd name="connsiteX19" fmla="*/ 283737 w 3024845"/>
                <a:gd name="connsiteY19" fmla="*/ 393443 h 834218"/>
                <a:gd name="connsiteX20" fmla="*/ 284750 w 3024845"/>
                <a:gd name="connsiteY20" fmla="*/ 393984 h 834218"/>
                <a:gd name="connsiteX21" fmla="*/ 291844 w 3024845"/>
                <a:gd name="connsiteY21" fmla="*/ 397767 h 834218"/>
                <a:gd name="connsiteX22" fmla="*/ 291844 w 3024845"/>
                <a:gd name="connsiteY22" fmla="*/ 399118 h 834218"/>
                <a:gd name="connsiteX23" fmla="*/ 291844 w 3024845"/>
                <a:gd name="connsiteY23" fmla="*/ 408576 h 834218"/>
                <a:gd name="connsiteX24" fmla="*/ 336431 w 3024845"/>
                <a:gd name="connsiteY24" fmla="*/ 408576 h 834218"/>
                <a:gd name="connsiteX25" fmla="*/ 336431 w 3024845"/>
                <a:gd name="connsiteY25" fmla="*/ 409657 h 834218"/>
                <a:gd name="connsiteX26" fmla="*/ 336431 w 3024845"/>
                <a:gd name="connsiteY26" fmla="*/ 417223 h 834218"/>
                <a:gd name="connsiteX27" fmla="*/ 338457 w 3024845"/>
                <a:gd name="connsiteY27" fmla="*/ 417223 h 834218"/>
                <a:gd name="connsiteX28" fmla="*/ 352644 w 3024845"/>
                <a:gd name="connsiteY28" fmla="*/ 417223 h 834218"/>
                <a:gd name="connsiteX29" fmla="*/ 352644 w 3024845"/>
                <a:gd name="connsiteY29" fmla="*/ 386958 h 834218"/>
                <a:gd name="connsiteX30" fmla="*/ 397231 w 3024845"/>
                <a:gd name="connsiteY30" fmla="*/ 386958 h 834218"/>
                <a:gd name="connsiteX31" fmla="*/ 397231 w 3024845"/>
                <a:gd name="connsiteY31" fmla="*/ 385607 h 834218"/>
                <a:gd name="connsiteX32" fmla="*/ 397231 w 3024845"/>
                <a:gd name="connsiteY32" fmla="*/ 376149 h 834218"/>
                <a:gd name="connsiteX33" fmla="*/ 398245 w 3024845"/>
                <a:gd name="connsiteY33" fmla="*/ 376149 h 834218"/>
                <a:gd name="connsiteX34" fmla="*/ 405338 w 3024845"/>
                <a:gd name="connsiteY34" fmla="*/ 376149 h 834218"/>
                <a:gd name="connsiteX35" fmla="*/ 405338 w 3024845"/>
                <a:gd name="connsiteY35" fmla="*/ 374258 h 834218"/>
                <a:gd name="connsiteX36" fmla="*/ 405338 w 3024845"/>
                <a:gd name="connsiteY36" fmla="*/ 361017 h 834218"/>
                <a:gd name="connsiteX37" fmla="*/ 406098 w 3024845"/>
                <a:gd name="connsiteY37" fmla="*/ 361017 h 834218"/>
                <a:gd name="connsiteX38" fmla="*/ 411418 w 3024845"/>
                <a:gd name="connsiteY38" fmla="*/ 361017 h 834218"/>
                <a:gd name="connsiteX39" fmla="*/ 411418 w 3024845"/>
                <a:gd name="connsiteY39" fmla="*/ 359936 h 834218"/>
                <a:gd name="connsiteX40" fmla="*/ 411418 w 3024845"/>
                <a:gd name="connsiteY40" fmla="*/ 352369 h 834218"/>
                <a:gd name="connsiteX41" fmla="*/ 413445 w 3024845"/>
                <a:gd name="connsiteY41" fmla="*/ 352369 h 834218"/>
                <a:gd name="connsiteX42" fmla="*/ 427632 w 3024845"/>
                <a:gd name="connsiteY42" fmla="*/ 352369 h 834218"/>
                <a:gd name="connsiteX43" fmla="*/ 427632 w 3024845"/>
                <a:gd name="connsiteY43" fmla="*/ 353450 h 834218"/>
                <a:gd name="connsiteX44" fmla="*/ 427632 w 3024845"/>
                <a:gd name="connsiteY44" fmla="*/ 361017 h 834218"/>
                <a:gd name="connsiteX45" fmla="*/ 449925 w 3024845"/>
                <a:gd name="connsiteY45" fmla="*/ 361017 h 834218"/>
                <a:gd name="connsiteX46" fmla="*/ 449925 w 3024845"/>
                <a:gd name="connsiteY46" fmla="*/ 359125 h 834218"/>
                <a:gd name="connsiteX47" fmla="*/ 449925 w 3024845"/>
                <a:gd name="connsiteY47" fmla="*/ 345884 h 834218"/>
                <a:gd name="connsiteX48" fmla="*/ 451699 w 3024845"/>
                <a:gd name="connsiteY48" fmla="*/ 345884 h 834218"/>
                <a:gd name="connsiteX49" fmla="*/ 464112 w 3024845"/>
                <a:gd name="connsiteY49" fmla="*/ 345884 h 834218"/>
                <a:gd name="connsiteX50" fmla="*/ 464112 w 3024845"/>
                <a:gd name="connsiteY50" fmla="*/ 369664 h 834218"/>
                <a:gd name="connsiteX51" fmla="*/ 465126 w 3024845"/>
                <a:gd name="connsiteY51" fmla="*/ 369664 h 834218"/>
                <a:gd name="connsiteX52" fmla="*/ 472219 w 3024845"/>
                <a:gd name="connsiteY52" fmla="*/ 369664 h 834218"/>
                <a:gd name="connsiteX53" fmla="*/ 472219 w 3024845"/>
                <a:gd name="connsiteY53" fmla="*/ 368583 h 834218"/>
                <a:gd name="connsiteX54" fmla="*/ 472219 w 3024845"/>
                <a:gd name="connsiteY54" fmla="*/ 361017 h 834218"/>
                <a:gd name="connsiteX55" fmla="*/ 473992 w 3024845"/>
                <a:gd name="connsiteY55" fmla="*/ 361017 h 834218"/>
                <a:gd name="connsiteX56" fmla="*/ 486406 w 3024845"/>
                <a:gd name="connsiteY56" fmla="*/ 361017 h 834218"/>
                <a:gd name="connsiteX57" fmla="*/ 486406 w 3024845"/>
                <a:gd name="connsiteY57" fmla="*/ 386958 h 834218"/>
                <a:gd name="connsiteX58" fmla="*/ 488433 w 3024845"/>
                <a:gd name="connsiteY58" fmla="*/ 386958 h 834218"/>
                <a:gd name="connsiteX59" fmla="*/ 502619 w 3024845"/>
                <a:gd name="connsiteY59" fmla="*/ 386958 h 834218"/>
                <a:gd name="connsiteX60" fmla="*/ 502619 w 3024845"/>
                <a:gd name="connsiteY60" fmla="*/ 388579 h 834218"/>
                <a:gd name="connsiteX61" fmla="*/ 502619 w 3024845"/>
                <a:gd name="connsiteY61" fmla="*/ 399929 h 834218"/>
                <a:gd name="connsiteX62" fmla="*/ 503379 w 3024845"/>
                <a:gd name="connsiteY62" fmla="*/ 399929 h 834218"/>
                <a:gd name="connsiteX63" fmla="*/ 508700 w 3024845"/>
                <a:gd name="connsiteY63" fmla="*/ 399929 h 834218"/>
                <a:gd name="connsiteX64" fmla="*/ 508700 w 3024845"/>
                <a:gd name="connsiteY64" fmla="*/ 399118 h 834218"/>
                <a:gd name="connsiteX65" fmla="*/ 508700 w 3024845"/>
                <a:gd name="connsiteY65" fmla="*/ 393443 h 834218"/>
                <a:gd name="connsiteX66" fmla="*/ 539100 w 3024845"/>
                <a:gd name="connsiteY66" fmla="*/ 393443 h 834218"/>
                <a:gd name="connsiteX67" fmla="*/ 539100 w 3024845"/>
                <a:gd name="connsiteY67" fmla="*/ 417223 h 834218"/>
                <a:gd name="connsiteX68" fmla="*/ 540113 w 3024845"/>
                <a:gd name="connsiteY68" fmla="*/ 417223 h 834218"/>
                <a:gd name="connsiteX69" fmla="*/ 547207 w 3024845"/>
                <a:gd name="connsiteY69" fmla="*/ 417223 h 834218"/>
                <a:gd name="connsiteX70" fmla="*/ 547207 w 3024845"/>
                <a:gd name="connsiteY70" fmla="*/ 418304 h 834218"/>
                <a:gd name="connsiteX71" fmla="*/ 547207 w 3024845"/>
                <a:gd name="connsiteY71" fmla="*/ 425870 h 834218"/>
                <a:gd name="connsiteX72" fmla="*/ 547967 w 3024845"/>
                <a:gd name="connsiteY72" fmla="*/ 425870 h 834218"/>
                <a:gd name="connsiteX73" fmla="*/ 553287 w 3024845"/>
                <a:gd name="connsiteY73" fmla="*/ 425870 h 834218"/>
                <a:gd name="connsiteX74" fmla="*/ 553287 w 3024845"/>
                <a:gd name="connsiteY74" fmla="*/ 423708 h 834218"/>
                <a:gd name="connsiteX75" fmla="*/ 553287 w 3024845"/>
                <a:gd name="connsiteY75" fmla="*/ 408576 h 834218"/>
                <a:gd name="connsiteX76" fmla="*/ 554300 w 3024845"/>
                <a:gd name="connsiteY76" fmla="*/ 408576 h 834218"/>
                <a:gd name="connsiteX77" fmla="*/ 561394 w 3024845"/>
                <a:gd name="connsiteY77" fmla="*/ 408576 h 834218"/>
                <a:gd name="connsiteX78" fmla="*/ 561394 w 3024845"/>
                <a:gd name="connsiteY78" fmla="*/ 409657 h 834218"/>
                <a:gd name="connsiteX79" fmla="*/ 561394 w 3024845"/>
                <a:gd name="connsiteY79" fmla="*/ 417223 h 834218"/>
                <a:gd name="connsiteX80" fmla="*/ 566714 w 3024845"/>
                <a:gd name="connsiteY80" fmla="*/ 415230 h 834218"/>
                <a:gd name="connsiteX81" fmla="*/ 567474 w 3024845"/>
                <a:gd name="connsiteY81" fmla="*/ 414250 h 834218"/>
                <a:gd name="connsiteX82" fmla="*/ 567474 w 3024845"/>
                <a:gd name="connsiteY82" fmla="*/ 408576 h 834218"/>
                <a:gd name="connsiteX83" fmla="*/ 605981 w 3024845"/>
                <a:gd name="connsiteY83" fmla="*/ 408576 h 834218"/>
                <a:gd name="connsiteX84" fmla="*/ 605981 w 3024845"/>
                <a:gd name="connsiteY84" fmla="*/ 432355 h 834218"/>
                <a:gd name="connsiteX85" fmla="*/ 608007 w 3024845"/>
                <a:gd name="connsiteY85" fmla="*/ 432355 h 834218"/>
                <a:gd name="connsiteX86" fmla="*/ 622194 w 3024845"/>
                <a:gd name="connsiteY86" fmla="*/ 432355 h 834218"/>
                <a:gd name="connsiteX87" fmla="*/ 622194 w 3024845"/>
                <a:gd name="connsiteY87" fmla="*/ 433436 h 834218"/>
                <a:gd name="connsiteX88" fmla="*/ 622194 w 3024845"/>
                <a:gd name="connsiteY88" fmla="*/ 441002 h 834218"/>
                <a:gd name="connsiteX89" fmla="*/ 623968 w 3024845"/>
                <a:gd name="connsiteY89" fmla="*/ 441002 h 834218"/>
                <a:gd name="connsiteX90" fmla="*/ 636381 w 3024845"/>
                <a:gd name="connsiteY90" fmla="*/ 441002 h 834218"/>
                <a:gd name="connsiteX91" fmla="*/ 636381 w 3024845"/>
                <a:gd name="connsiteY91" fmla="*/ 417223 h 834218"/>
                <a:gd name="connsiteX92" fmla="*/ 637394 w 3024845"/>
                <a:gd name="connsiteY92" fmla="*/ 417223 h 834218"/>
                <a:gd name="connsiteX93" fmla="*/ 644488 w 3024845"/>
                <a:gd name="connsiteY93" fmla="*/ 417223 h 834218"/>
                <a:gd name="connsiteX94" fmla="*/ 644488 w 3024845"/>
                <a:gd name="connsiteY94" fmla="*/ 384796 h 834218"/>
                <a:gd name="connsiteX95" fmla="*/ 645501 w 3024845"/>
                <a:gd name="connsiteY95" fmla="*/ 384796 h 834218"/>
                <a:gd name="connsiteX96" fmla="*/ 652595 w 3024845"/>
                <a:gd name="connsiteY96" fmla="*/ 384796 h 834218"/>
                <a:gd name="connsiteX97" fmla="*/ 652595 w 3024845"/>
                <a:gd name="connsiteY97" fmla="*/ 382905 h 834218"/>
                <a:gd name="connsiteX98" fmla="*/ 652595 w 3024845"/>
                <a:gd name="connsiteY98" fmla="*/ 369664 h 834218"/>
                <a:gd name="connsiteX99" fmla="*/ 651328 w 3024845"/>
                <a:gd name="connsiteY99" fmla="*/ 368042 h 834218"/>
                <a:gd name="connsiteX100" fmla="*/ 656648 w 3024845"/>
                <a:gd name="connsiteY100" fmla="*/ 356693 h 834218"/>
                <a:gd name="connsiteX101" fmla="*/ 664755 w 3024845"/>
                <a:gd name="connsiteY101" fmla="*/ 384796 h 834218"/>
                <a:gd name="connsiteX102" fmla="*/ 665515 w 3024845"/>
                <a:gd name="connsiteY102" fmla="*/ 384796 h 834218"/>
                <a:gd name="connsiteX103" fmla="*/ 670835 w 3024845"/>
                <a:gd name="connsiteY103" fmla="*/ 384796 h 834218"/>
                <a:gd name="connsiteX104" fmla="*/ 670835 w 3024845"/>
                <a:gd name="connsiteY104" fmla="*/ 278869 h 834218"/>
                <a:gd name="connsiteX105" fmla="*/ 672355 w 3024845"/>
                <a:gd name="connsiteY105" fmla="*/ 278869 h 834218"/>
                <a:gd name="connsiteX106" fmla="*/ 682995 w 3024845"/>
                <a:gd name="connsiteY106" fmla="*/ 278869 h 834218"/>
                <a:gd name="connsiteX107" fmla="*/ 682995 w 3024845"/>
                <a:gd name="connsiteY107" fmla="*/ 231310 h 834218"/>
                <a:gd name="connsiteX108" fmla="*/ 709342 w 3024845"/>
                <a:gd name="connsiteY108" fmla="*/ 231310 h 834218"/>
                <a:gd name="connsiteX109" fmla="*/ 709342 w 3024845"/>
                <a:gd name="connsiteY109" fmla="*/ 209692 h 834218"/>
                <a:gd name="connsiteX110" fmla="*/ 743796 w 3024845"/>
                <a:gd name="connsiteY110" fmla="*/ 209692 h 834218"/>
                <a:gd name="connsiteX111" fmla="*/ 743796 w 3024845"/>
                <a:gd name="connsiteY111" fmla="*/ 212124 h 834218"/>
                <a:gd name="connsiteX112" fmla="*/ 743796 w 3024845"/>
                <a:gd name="connsiteY112" fmla="*/ 229148 h 834218"/>
                <a:gd name="connsiteX113" fmla="*/ 746076 w 3024845"/>
                <a:gd name="connsiteY113" fmla="*/ 229148 h 834218"/>
                <a:gd name="connsiteX114" fmla="*/ 762036 w 3024845"/>
                <a:gd name="connsiteY114" fmla="*/ 229148 h 834218"/>
                <a:gd name="connsiteX115" fmla="*/ 762036 w 3024845"/>
                <a:gd name="connsiteY115" fmla="*/ 276707 h 834218"/>
                <a:gd name="connsiteX116" fmla="*/ 763049 w 3024845"/>
                <a:gd name="connsiteY116" fmla="*/ 276707 h 834218"/>
                <a:gd name="connsiteX117" fmla="*/ 770143 w 3024845"/>
                <a:gd name="connsiteY117" fmla="*/ 276707 h 834218"/>
                <a:gd name="connsiteX118" fmla="*/ 784330 w 3024845"/>
                <a:gd name="connsiteY118" fmla="*/ 281031 h 834218"/>
                <a:gd name="connsiteX119" fmla="*/ 784330 w 3024845"/>
                <a:gd name="connsiteY119" fmla="*/ 319943 h 834218"/>
                <a:gd name="connsiteX120" fmla="*/ 785343 w 3024845"/>
                <a:gd name="connsiteY120" fmla="*/ 319943 h 834218"/>
                <a:gd name="connsiteX121" fmla="*/ 792436 w 3024845"/>
                <a:gd name="connsiteY121" fmla="*/ 319943 h 834218"/>
                <a:gd name="connsiteX122" fmla="*/ 792436 w 3024845"/>
                <a:gd name="connsiteY122" fmla="*/ 321564 h 834218"/>
                <a:gd name="connsiteX123" fmla="*/ 792436 w 3024845"/>
                <a:gd name="connsiteY123" fmla="*/ 332913 h 834218"/>
                <a:gd name="connsiteX124" fmla="*/ 794463 w 3024845"/>
                <a:gd name="connsiteY124" fmla="*/ 332913 h 834218"/>
                <a:gd name="connsiteX125" fmla="*/ 808650 w 3024845"/>
                <a:gd name="connsiteY125" fmla="*/ 332913 h 834218"/>
                <a:gd name="connsiteX126" fmla="*/ 814730 w 3024845"/>
                <a:gd name="connsiteY126" fmla="*/ 339399 h 834218"/>
                <a:gd name="connsiteX127" fmla="*/ 814730 w 3024845"/>
                <a:gd name="connsiteY127" fmla="*/ 361017 h 834218"/>
                <a:gd name="connsiteX128" fmla="*/ 817010 w 3024845"/>
                <a:gd name="connsiteY128" fmla="*/ 361017 h 834218"/>
                <a:gd name="connsiteX129" fmla="*/ 832970 w 3024845"/>
                <a:gd name="connsiteY129" fmla="*/ 361017 h 834218"/>
                <a:gd name="connsiteX130" fmla="*/ 832970 w 3024845"/>
                <a:gd name="connsiteY130" fmla="*/ 362097 h 834218"/>
                <a:gd name="connsiteX131" fmla="*/ 832970 w 3024845"/>
                <a:gd name="connsiteY131" fmla="*/ 369664 h 834218"/>
                <a:gd name="connsiteX132" fmla="*/ 834237 w 3024845"/>
                <a:gd name="connsiteY132" fmla="*/ 369664 h 834218"/>
                <a:gd name="connsiteX133" fmla="*/ 843104 w 3024845"/>
                <a:gd name="connsiteY133" fmla="*/ 369664 h 834218"/>
                <a:gd name="connsiteX134" fmla="*/ 843104 w 3024845"/>
                <a:gd name="connsiteY134" fmla="*/ 371825 h 834218"/>
                <a:gd name="connsiteX135" fmla="*/ 843104 w 3024845"/>
                <a:gd name="connsiteY135" fmla="*/ 386958 h 834218"/>
                <a:gd name="connsiteX136" fmla="*/ 847157 w 3024845"/>
                <a:gd name="connsiteY136" fmla="*/ 385066 h 834218"/>
                <a:gd name="connsiteX137" fmla="*/ 847157 w 3024845"/>
                <a:gd name="connsiteY137" fmla="*/ 371825 h 834218"/>
                <a:gd name="connsiteX138" fmla="*/ 848170 w 3024845"/>
                <a:gd name="connsiteY138" fmla="*/ 371825 h 834218"/>
                <a:gd name="connsiteX139" fmla="*/ 855264 w 3024845"/>
                <a:gd name="connsiteY139" fmla="*/ 371825 h 834218"/>
                <a:gd name="connsiteX140" fmla="*/ 855264 w 3024845"/>
                <a:gd name="connsiteY140" fmla="*/ 373447 h 834218"/>
                <a:gd name="connsiteX141" fmla="*/ 855264 w 3024845"/>
                <a:gd name="connsiteY141" fmla="*/ 384796 h 834218"/>
                <a:gd name="connsiteX142" fmla="*/ 856024 w 3024845"/>
                <a:gd name="connsiteY142" fmla="*/ 384796 h 834218"/>
                <a:gd name="connsiteX143" fmla="*/ 861344 w 3024845"/>
                <a:gd name="connsiteY143" fmla="*/ 384796 h 834218"/>
                <a:gd name="connsiteX144" fmla="*/ 909984 w 3024845"/>
                <a:gd name="connsiteY144" fmla="*/ 380473 h 834218"/>
                <a:gd name="connsiteX145" fmla="*/ 909984 w 3024845"/>
                <a:gd name="connsiteY145" fmla="*/ 381824 h 834218"/>
                <a:gd name="connsiteX146" fmla="*/ 909984 w 3024845"/>
                <a:gd name="connsiteY146" fmla="*/ 391281 h 834218"/>
                <a:gd name="connsiteX147" fmla="*/ 910744 w 3024845"/>
                <a:gd name="connsiteY147" fmla="*/ 391281 h 834218"/>
                <a:gd name="connsiteX148" fmla="*/ 916065 w 3024845"/>
                <a:gd name="connsiteY148" fmla="*/ 391281 h 834218"/>
                <a:gd name="connsiteX149" fmla="*/ 916065 w 3024845"/>
                <a:gd name="connsiteY149" fmla="*/ 393443 h 834218"/>
                <a:gd name="connsiteX150" fmla="*/ 916065 w 3024845"/>
                <a:gd name="connsiteY150" fmla="*/ 408576 h 834218"/>
                <a:gd name="connsiteX151" fmla="*/ 918091 w 3024845"/>
                <a:gd name="connsiteY151" fmla="*/ 407225 h 834218"/>
                <a:gd name="connsiteX152" fmla="*/ 932278 w 3024845"/>
                <a:gd name="connsiteY152" fmla="*/ 397767 h 834218"/>
                <a:gd name="connsiteX153" fmla="*/ 938358 w 3024845"/>
                <a:gd name="connsiteY153" fmla="*/ 356693 h 834218"/>
                <a:gd name="connsiteX154" fmla="*/ 939118 w 3024845"/>
                <a:gd name="connsiteY154" fmla="*/ 356423 h 834218"/>
                <a:gd name="connsiteX155" fmla="*/ 944438 w 3024845"/>
                <a:gd name="connsiteY155" fmla="*/ 354531 h 834218"/>
                <a:gd name="connsiteX156" fmla="*/ 946465 w 3024845"/>
                <a:gd name="connsiteY156" fmla="*/ 285354 h 834218"/>
                <a:gd name="connsiteX157" fmla="*/ 948492 w 3024845"/>
                <a:gd name="connsiteY157" fmla="*/ 354531 h 834218"/>
                <a:gd name="connsiteX158" fmla="*/ 949252 w 3024845"/>
                <a:gd name="connsiteY158" fmla="*/ 354801 h 834218"/>
                <a:gd name="connsiteX159" fmla="*/ 954572 w 3024845"/>
                <a:gd name="connsiteY159" fmla="*/ 356693 h 834218"/>
                <a:gd name="connsiteX160" fmla="*/ 954572 w 3024845"/>
                <a:gd name="connsiteY160" fmla="*/ 270222 h 834218"/>
                <a:gd name="connsiteX161" fmla="*/ 958625 w 3024845"/>
                <a:gd name="connsiteY161" fmla="*/ 237795 h 834218"/>
                <a:gd name="connsiteX162" fmla="*/ 997132 w 3024845"/>
                <a:gd name="connsiteY162" fmla="*/ 237795 h 834218"/>
                <a:gd name="connsiteX163" fmla="*/ 997132 w 3024845"/>
                <a:gd name="connsiteY163" fmla="*/ 270222 h 834218"/>
                <a:gd name="connsiteX164" fmla="*/ 997892 w 3024845"/>
                <a:gd name="connsiteY164" fmla="*/ 270222 h 834218"/>
                <a:gd name="connsiteX165" fmla="*/ 1003212 w 3024845"/>
                <a:gd name="connsiteY165" fmla="*/ 270222 h 834218"/>
                <a:gd name="connsiteX166" fmla="*/ 1003212 w 3024845"/>
                <a:gd name="connsiteY166" fmla="*/ 188074 h 834218"/>
                <a:gd name="connsiteX167" fmla="*/ 1004986 w 3024845"/>
                <a:gd name="connsiteY167" fmla="*/ 188074 h 834218"/>
                <a:gd name="connsiteX168" fmla="*/ 1017399 w 3024845"/>
                <a:gd name="connsiteY168" fmla="*/ 188074 h 834218"/>
                <a:gd name="connsiteX169" fmla="*/ 1017399 w 3024845"/>
                <a:gd name="connsiteY169" fmla="*/ 186183 h 834218"/>
                <a:gd name="connsiteX170" fmla="*/ 1017399 w 3024845"/>
                <a:gd name="connsiteY170" fmla="*/ 172942 h 834218"/>
                <a:gd name="connsiteX171" fmla="*/ 1039693 w 3024845"/>
                <a:gd name="connsiteY171" fmla="*/ 172942 h 834218"/>
                <a:gd name="connsiteX172" fmla="*/ 1039693 w 3024845"/>
                <a:gd name="connsiteY172" fmla="*/ 171861 h 834218"/>
                <a:gd name="connsiteX173" fmla="*/ 1039693 w 3024845"/>
                <a:gd name="connsiteY173" fmla="*/ 164295 h 834218"/>
                <a:gd name="connsiteX174" fmla="*/ 1041466 w 3024845"/>
                <a:gd name="connsiteY174" fmla="*/ 164295 h 834218"/>
                <a:gd name="connsiteX175" fmla="*/ 1053880 w 3024845"/>
                <a:gd name="connsiteY175" fmla="*/ 164295 h 834218"/>
                <a:gd name="connsiteX176" fmla="*/ 1053880 w 3024845"/>
                <a:gd name="connsiteY176" fmla="*/ 165376 h 834218"/>
                <a:gd name="connsiteX177" fmla="*/ 1053880 w 3024845"/>
                <a:gd name="connsiteY177" fmla="*/ 172942 h 834218"/>
                <a:gd name="connsiteX178" fmla="*/ 1054640 w 3024845"/>
                <a:gd name="connsiteY178" fmla="*/ 172942 h 834218"/>
                <a:gd name="connsiteX179" fmla="*/ 1059960 w 3024845"/>
                <a:gd name="connsiteY179" fmla="*/ 172942 h 834218"/>
                <a:gd name="connsiteX180" fmla="*/ 1070093 w 3024845"/>
                <a:gd name="connsiteY180" fmla="*/ 168618 h 834218"/>
                <a:gd name="connsiteX181" fmla="*/ 1074146 w 3024845"/>
                <a:gd name="connsiteY181" fmla="*/ 171861 h 834218"/>
                <a:gd name="connsiteX182" fmla="*/ 1074146 w 3024845"/>
                <a:gd name="connsiteY182" fmla="*/ 164295 h 834218"/>
                <a:gd name="connsiteX183" fmla="*/ 1076426 w 3024845"/>
                <a:gd name="connsiteY183" fmla="*/ 164295 h 834218"/>
                <a:gd name="connsiteX184" fmla="*/ 1092387 w 3024845"/>
                <a:gd name="connsiteY184" fmla="*/ 164295 h 834218"/>
                <a:gd name="connsiteX185" fmla="*/ 1092387 w 3024845"/>
                <a:gd name="connsiteY185" fmla="*/ 165376 h 834218"/>
                <a:gd name="connsiteX186" fmla="*/ 1092387 w 3024845"/>
                <a:gd name="connsiteY186" fmla="*/ 172942 h 834218"/>
                <a:gd name="connsiteX187" fmla="*/ 1122787 w 3024845"/>
                <a:gd name="connsiteY187" fmla="*/ 172942 h 834218"/>
                <a:gd name="connsiteX188" fmla="*/ 1122787 w 3024845"/>
                <a:gd name="connsiteY188" fmla="*/ 174563 h 834218"/>
                <a:gd name="connsiteX189" fmla="*/ 1122787 w 3024845"/>
                <a:gd name="connsiteY189" fmla="*/ 185913 h 834218"/>
                <a:gd name="connsiteX190" fmla="*/ 1149134 w 3024845"/>
                <a:gd name="connsiteY190" fmla="*/ 185913 h 834218"/>
                <a:gd name="connsiteX191" fmla="*/ 1149134 w 3024845"/>
                <a:gd name="connsiteY191" fmla="*/ 216177 h 834218"/>
                <a:gd name="connsiteX192" fmla="*/ 1149894 w 3024845"/>
                <a:gd name="connsiteY192" fmla="*/ 216177 h 834218"/>
                <a:gd name="connsiteX193" fmla="*/ 1155214 w 3024845"/>
                <a:gd name="connsiteY193" fmla="*/ 216177 h 834218"/>
                <a:gd name="connsiteX194" fmla="*/ 1155214 w 3024845"/>
                <a:gd name="connsiteY194" fmla="*/ 217258 h 834218"/>
                <a:gd name="connsiteX195" fmla="*/ 1155214 w 3024845"/>
                <a:gd name="connsiteY195" fmla="*/ 224825 h 834218"/>
                <a:gd name="connsiteX196" fmla="*/ 1159268 w 3024845"/>
                <a:gd name="connsiteY196" fmla="*/ 255089 h 834218"/>
                <a:gd name="connsiteX197" fmla="*/ 1160028 w 3024845"/>
                <a:gd name="connsiteY197" fmla="*/ 255089 h 834218"/>
                <a:gd name="connsiteX198" fmla="*/ 1165348 w 3024845"/>
                <a:gd name="connsiteY198" fmla="*/ 255089 h 834218"/>
                <a:gd name="connsiteX199" fmla="*/ 1165348 w 3024845"/>
                <a:gd name="connsiteY199" fmla="*/ 255900 h 834218"/>
                <a:gd name="connsiteX200" fmla="*/ 1165348 w 3024845"/>
                <a:gd name="connsiteY200" fmla="*/ 261575 h 834218"/>
                <a:gd name="connsiteX201" fmla="*/ 1166361 w 3024845"/>
                <a:gd name="connsiteY201" fmla="*/ 261575 h 834218"/>
                <a:gd name="connsiteX202" fmla="*/ 1173454 w 3024845"/>
                <a:gd name="connsiteY202" fmla="*/ 261575 h 834218"/>
                <a:gd name="connsiteX203" fmla="*/ 1173454 w 3024845"/>
                <a:gd name="connsiteY203" fmla="*/ 291840 h 834218"/>
                <a:gd name="connsiteX204" fmla="*/ 1175481 w 3024845"/>
                <a:gd name="connsiteY204" fmla="*/ 291840 h 834218"/>
                <a:gd name="connsiteX205" fmla="*/ 1189668 w 3024845"/>
                <a:gd name="connsiteY205" fmla="*/ 291840 h 834218"/>
                <a:gd name="connsiteX206" fmla="*/ 1189668 w 3024845"/>
                <a:gd name="connsiteY206" fmla="*/ 315619 h 834218"/>
                <a:gd name="connsiteX207" fmla="*/ 1191695 w 3024845"/>
                <a:gd name="connsiteY207" fmla="*/ 317240 h 834218"/>
                <a:gd name="connsiteX208" fmla="*/ 1191695 w 3024845"/>
                <a:gd name="connsiteY208" fmla="*/ 328590 h 834218"/>
                <a:gd name="connsiteX209" fmla="*/ 1192455 w 3024845"/>
                <a:gd name="connsiteY209" fmla="*/ 328590 h 834218"/>
                <a:gd name="connsiteX210" fmla="*/ 1197775 w 3024845"/>
                <a:gd name="connsiteY210" fmla="*/ 328590 h 834218"/>
                <a:gd name="connsiteX211" fmla="*/ 1197775 w 3024845"/>
                <a:gd name="connsiteY211" fmla="*/ 352369 h 834218"/>
                <a:gd name="connsiteX212" fmla="*/ 1199041 w 3024845"/>
                <a:gd name="connsiteY212" fmla="*/ 352369 h 834218"/>
                <a:gd name="connsiteX213" fmla="*/ 1207908 w 3024845"/>
                <a:gd name="connsiteY213" fmla="*/ 352369 h 834218"/>
                <a:gd name="connsiteX214" fmla="*/ 1209935 w 3024845"/>
                <a:gd name="connsiteY214" fmla="*/ 356423 h 834218"/>
                <a:gd name="connsiteX215" fmla="*/ 1209935 w 3024845"/>
                <a:gd name="connsiteY215" fmla="*/ 369664 h 834218"/>
                <a:gd name="connsiteX216" fmla="*/ 1211455 w 3024845"/>
                <a:gd name="connsiteY216" fmla="*/ 367772 h 834218"/>
                <a:gd name="connsiteX217" fmla="*/ 1222095 w 3024845"/>
                <a:gd name="connsiteY217" fmla="*/ 354531 h 834218"/>
                <a:gd name="connsiteX218" fmla="*/ 1250469 w 3024845"/>
                <a:gd name="connsiteY218" fmla="*/ 354531 h 834218"/>
                <a:gd name="connsiteX219" fmla="*/ 1250469 w 3024845"/>
                <a:gd name="connsiteY219" fmla="*/ 441002 h 834218"/>
                <a:gd name="connsiteX220" fmla="*/ 1251229 w 3024845"/>
                <a:gd name="connsiteY220" fmla="*/ 441002 h 834218"/>
                <a:gd name="connsiteX221" fmla="*/ 1256549 w 3024845"/>
                <a:gd name="connsiteY221" fmla="*/ 441002 h 834218"/>
                <a:gd name="connsiteX222" fmla="*/ 1257309 w 3024845"/>
                <a:gd name="connsiteY222" fmla="*/ 439651 h 834218"/>
                <a:gd name="connsiteX223" fmla="*/ 1262629 w 3024845"/>
                <a:gd name="connsiteY223" fmla="*/ 430193 h 834218"/>
                <a:gd name="connsiteX224" fmla="*/ 1262629 w 3024845"/>
                <a:gd name="connsiteY224" fmla="*/ 432085 h 834218"/>
                <a:gd name="connsiteX225" fmla="*/ 1262629 w 3024845"/>
                <a:gd name="connsiteY225" fmla="*/ 445326 h 834218"/>
                <a:gd name="connsiteX226" fmla="*/ 1266682 w 3024845"/>
                <a:gd name="connsiteY226" fmla="*/ 399929 h 834218"/>
                <a:gd name="connsiteX227" fmla="*/ 1267442 w 3024845"/>
                <a:gd name="connsiteY227" fmla="*/ 399929 h 834218"/>
                <a:gd name="connsiteX228" fmla="*/ 1272762 w 3024845"/>
                <a:gd name="connsiteY228" fmla="*/ 399929 h 834218"/>
                <a:gd name="connsiteX229" fmla="*/ 1272762 w 3024845"/>
                <a:gd name="connsiteY229" fmla="*/ 335075 h 834218"/>
                <a:gd name="connsiteX230" fmla="*/ 1273776 w 3024845"/>
                <a:gd name="connsiteY230" fmla="*/ 335075 h 834218"/>
                <a:gd name="connsiteX231" fmla="*/ 1280869 w 3024845"/>
                <a:gd name="connsiteY231" fmla="*/ 335075 h 834218"/>
                <a:gd name="connsiteX232" fmla="*/ 1293029 w 3024845"/>
                <a:gd name="connsiteY232" fmla="*/ 291840 h 834218"/>
                <a:gd name="connsiteX233" fmla="*/ 1294296 w 3024845"/>
                <a:gd name="connsiteY233" fmla="*/ 291840 h 834218"/>
                <a:gd name="connsiteX234" fmla="*/ 1303163 w 3024845"/>
                <a:gd name="connsiteY234" fmla="*/ 291840 h 834218"/>
                <a:gd name="connsiteX235" fmla="*/ 1313296 w 3024845"/>
                <a:gd name="connsiteY235" fmla="*/ 335075 h 834218"/>
                <a:gd name="connsiteX236" fmla="*/ 1314309 w 3024845"/>
                <a:gd name="connsiteY236" fmla="*/ 335075 h 834218"/>
                <a:gd name="connsiteX237" fmla="*/ 1321403 w 3024845"/>
                <a:gd name="connsiteY237" fmla="*/ 335075 h 834218"/>
                <a:gd name="connsiteX238" fmla="*/ 1321403 w 3024845"/>
                <a:gd name="connsiteY238" fmla="*/ 373987 h 834218"/>
                <a:gd name="connsiteX239" fmla="*/ 1323176 w 3024845"/>
                <a:gd name="connsiteY239" fmla="*/ 373987 h 834218"/>
                <a:gd name="connsiteX240" fmla="*/ 1335590 w 3024845"/>
                <a:gd name="connsiteY240" fmla="*/ 373987 h 834218"/>
                <a:gd name="connsiteX241" fmla="*/ 1335590 w 3024845"/>
                <a:gd name="connsiteY241" fmla="*/ 376149 h 834218"/>
                <a:gd name="connsiteX242" fmla="*/ 1335590 w 3024845"/>
                <a:gd name="connsiteY242" fmla="*/ 391281 h 834218"/>
                <a:gd name="connsiteX243" fmla="*/ 1339643 w 3024845"/>
                <a:gd name="connsiteY243" fmla="*/ 389120 h 834218"/>
                <a:gd name="connsiteX244" fmla="*/ 1339643 w 3024845"/>
                <a:gd name="connsiteY244" fmla="*/ 373987 h 834218"/>
                <a:gd name="connsiteX245" fmla="*/ 1341163 w 3024845"/>
                <a:gd name="connsiteY245" fmla="*/ 373987 h 834218"/>
                <a:gd name="connsiteX246" fmla="*/ 1351803 w 3024845"/>
                <a:gd name="connsiteY246" fmla="*/ 373987 h 834218"/>
                <a:gd name="connsiteX247" fmla="*/ 1351803 w 3024845"/>
                <a:gd name="connsiteY247" fmla="*/ 375608 h 834218"/>
                <a:gd name="connsiteX248" fmla="*/ 1351803 w 3024845"/>
                <a:gd name="connsiteY248" fmla="*/ 386958 h 834218"/>
                <a:gd name="connsiteX249" fmla="*/ 1382204 w 3024845"/>
                <a:gd name="connsiteY249" fmla="*/ 386958 h 834218"/>
                <a:gd name="connsiteX250" fmla="*/ 1382204 w 3024845"/>
                <a:gd name="connsiteY250" fmla="*/ 350208 h 834218"/>
                <a:gd name="connsiteX251" fmla="*/ 1383470 w 3024845"/>
                <a:gd name="connsiteY251" fmla="*/ 350208 h 834218"/>
                <a:gd name="connsiteX252" fmla="*/ 1392337 w 3024845"/>
                <a:gd name="connsiteY252" fmla="*/ 350208 h 834218"/>
                <a:gd name="connsiteX253" fmla="*/ 1392337 w 3024845"/>
                <a:gd name="connsiteY253" fmla="*/ 371825 h 834218"/>
                <a:gd name="connsiteX254" fmla="*/ 1394364 w 3024845"/>
                <a:gd name="connsiteY254" fmla="*/ 339399 h 834218"/>
                <a:gd name="connsiteX255" fmla="*/ 1416657 w 3024845"/>
                <a:gd name="connsiteY255" fmla="*/ 339399 h 834218"/>
                <a:gd name="connsiteX256" fmla="*/ 1416657 w 3024845"/>
                <a:gd name="connsiteY256" fmla="*/ 337777 h 834218"/>
                <a:gd name="connsiteX257" fmla="*/ 1416657 w 3024845"/>
                <a:gd name="connsiteY257" fmla="*/ 326428 h 834218"/>
                <a:gd name="connsiteX258" fmla="*/ 1417417 w 3024845"/>
                <a:gd name="connsiteY258" fmla="*/ 326428 h 834218"/>
                <a:gd name="connsiteX259" fmla="*/ 1422737 w 3024845"/>
                <a:gd name="connsiteY259" fmla="*/ 326428 h 834218"/>
                <a:gd name="connsiteX260" fmla="*/ 1422737 w 3024845"/>
                <a:gd name="connsiteY260" fmla="*/ 324537 h 834218"/>
                <a:gd name="connsiteX261" fmla="*/ 1422737 w 3024845"/>
                <a:gd name="connsiteY261" fmla="*/ 311296 h 834218"/>
                <a:gd name="connsiteX262" fmla="*/ 1426791 w 3024845"/>
                <a:gd name="connsiteY262" fmla="*/ 317781 h 834218"/>
                <a:gd name="connsiteX263" fmla="*/ 1429071 w 3024845"/>
                <a:gd name="connsiteY263" fmla="*/ 317781 h 834218"/>
                <a:gd name="connsiteX264" fmla="*/ 1445031 w 3024845"/>
                <a:gd name="connsiteY264" fmla="*/ 317781 h 834218"/>
                <a:gd name="connsiteX265" fmla="*/ 1445031 w 3024845"/>
                <a:gd name="connsiteY265" fmla="*/ 316970 h 834218"/>
                <a:gd name="connsiteX266" fmla="*/ 1445031 w 3024845"/>
                <a:gd name="connsiteY266" fmla="*/ 311296 h 834218"/>
                <a:gd name="connsiteX267" fmla="*/ 1445791 w 3024845"/>
                <a:gd name="connsiteY267" fmla="*/ 311296 h 834218"/>
                <a:gd name="connsiteX268" fmla="*/ 1451111 w 3024845"/>
                <a:gd name="connsiteY268" fmla="*/ 311296 h 834218"/>
                <a:gd name="connsiteX269" fmla="*/ 1451111 w 3024845"/>
                <a:gd name="connsiteY269" fmla="*/ 312647 h 834218"/>
                <a:gd name="connsiteX270" fmla="*/ 1451111 w 3024845"/>
                <a:gd name="connsiteY270" fmla="*/ 322105 h 834218"/>
                <a:gd name="connsiteX271" fmla="*/ 1489618 w 3024845"/>
                <a:gd name="connsiteY271" fmla="*/ 322105 h 834218"/>
                <a:gd name="connsiteX272" fmla="*/ 1489618 w 3024845"/>
                <a:gd name="connsiteY272" fmla="*/ 460458 h 834218"/>
                <a:gd name="connsiteX273" fmla="*/ 1491138 w 3024845"/>
                <a:gd name="connsiteY273" fmla="*/ 460458 h 834218"/>
                <a:gd name="connsiteX274" fmla="*/ 1501778 w 3024845"/>
                <a:gd name="connsiteY274" fmla="*/ 460458 h 834218"/>
                <a:gd name="connsiteX275" fmla="*/ 1501778 w 3024845"/>
                <a:gd name="connsiteY275" fmla="*/ 447488 h 834218"/>
                <a:gd name="connsiteX276" fmla="*/ 1505832 w 3024845"/>
                <a:gd name="connsiteY276" fmla="*/ 447488 h 834218"/>
                <a:gd name="connsiteX277" fmla="*/ 1505832 w 3024845"/>
                <a:gd name="connsiteY277" fmla="*/ 460458 h 834218"/>
                <a:gd name="connsiteX278" fmla="*/ 1536232 w 3024845"/>
                <a:gd name="connsiteY278" fmla="*/ 460458 h 834218"/>
                <a:gd name="connsiteX279" fmla="*/ 1536232 w 3024845"/>
                <a:gd name="connsiteY279" fmla="*/ 430193 h 834218"/>
                <a:gd name="connsiteX280" fmla="*/ 1548392 w 3024845"/>
                <a:gd name="connsiteY280" fmla="*/ 430193 h 834218"/>
                <a:gd name="connsiteX281" fmla="*/ 1560552 w 3024845"/>
                <a:gd name="connsiteY281" fmla="*/ 428032 h 834218"/>
                <a:gd name="connsiteX282" fmla="*/ 1564606 w 3024845"/>
                <a:gd name="connsiteY282" fmla="*/ 430193 h 834218"/>
                <a:gd name="connsiteX283" fmla="*/ 1574739 w 3024845"/>
                <a:gd name="connsiteY283" fmla="*/ 430193 h 834218"/>
                <a:gd name="connsiteX284" fmla="*/ 1574739 w 3024845"/>
                <a:gd name="connsiteY284" fmla="*/ 460458 h 834218"/>
                <a:gd name="connsiteX285" fmla="*/ 1582846 w 3024845"/>
                <a:gd name="connsiteY285" fmla="*/ 460458 h 834218"/>
                <a:gd name="connsiteX286" fmla="*/ 1582846 w 3024845"/>
                <a:gd name="connsiteY286" fmla="*/ 477753 h 834218"/>
                <a:gd name="connsiteX287" fmla="*/ 1592182 w 3024845"/>
                <a:gd name="connsiteY287" fmla="*/ 478658 h 834218"/>
                <a:gd name="connsiteX288" fmla="*/ 1605140 w 3024845"/>
                <a:gd name="connsiteY288" fmla="*/ 478658 h 834218"/>
                <a:gd name="connsiteX289" fmla="*/ 1605140 w 3024845"/>
                <a:gd name="connsiteY289" fmla="*/ 462620 h 834218"/>
                <a:gd name="connsiteX290" fmla="*/ 1673096 w 3024845"/>
                <a:gd name="connsiteY290" fmla="*/ 462620 h 834218"/>
                <a:gd name="connsiteX291" fmla="*/ 1673096 w 3024845"/>
                <a:gd name="connsiteY291" fmla="*/ 377367 h 834218"/>
                <a:gd name="connsiteX292" fmla="*/ 1745104 w 3024845"/>
                <a:gd name="connsiteY292" fmla="*/ 377367 h 834218"/>
                <a:gd name="connsiteX293" fmla="*/ 1745104 w 3024845"/>
                <a:gd name="connsiteY293" fmla="*/ 456135 h 834218"/>
                <a:gd name="connsiteX294" fmla="*/ 1747008 w 3024845"/>
                <a:gd name="connsiteY294" fmla="*/ 456135 h 834218"/>
                <a:gd name="connsiteX295" fmla="*/ 1748250 w 3024845"/>
                <a:gd name="connsiteY295" fmla="*/ 478658 h 834218"/>
                <a:gd name="connsiteX296" fmla="*/ 1757926 w 3024845"/>
                <a:gd name="connsiteY296" fmla="*/ 478658 h 834218"/>
                <a:gd name="connsiteX297" fmla="*/ 1759168 w 3024845"/>
                <a:gd name="connsiteY297" fmla="*/ 456135 h 834218"/>
                <a:gd name="connsiteX298" fmla="*/ 1765248 w 3024845"/>
                <a:gd name="connsiteY298" fmla="*/ 456135 h 834218"/>
                <a:gd name="connsiteX299" fmla="*/ 1766490 w 3024845"/>
                <a:gd name="connsiteY299" fmla="*/ 478658 h 834218"/>
                <a:gd name="connsiteX300" fmla="*/ 1817112 w 3024845"/>
                <a:gd name="connsiteY300" fmla="*/ 478658 h 834218"/>
                <a:gd name="connsiteX301" fmla="*/ 1817112 w 3024845"/>
                <a:gd name="connsiteY301" fmla="*/ 315630 h 834218"/>
                <a:gd name="connsiteX302" fmla="*/ 2014439 w 3024845"/>
                <a:gd name="connsiteY302" fmla="*/ 315630 h 834218"/>
                <a:gd name="connsiteX303" fmla="*/ 2014439 w 3024845"/>
                <a:gd name="connsiteY303" fmla="*/ 478658 h 834218"/>
                <a:gd name="connsiteX304" fmla="*/ 2033136 w 3024845"/>
                <a:gd name="connsiteY304" fmla="*/ 478658 h 834218"/>
                <a:gd name="connsiteX305" fmla="*/ 2033136 w 3024845"/>
                <a:gd name="connsiteY305" fmla="*/ 395965 h 834218"/>
                <a:gd name="connsiteX306" fmla="*/ 2128256 w 3024845"/>
                <a:gd name="connsiteY306" fmla="*/ 395965 h 834218"/>
                <a:gd name="connsiteX307" fmla="*/ 2180720 w 3024845"/>
                <a:gd name="connsiteY307" fmla="*/ 330752 h 834218"/>
                <a:gd name="connsiteX308" fmla="*/ 2245574 w 3024845"/>
                <a:gd name="connsiteY308" fmla="*/ 330752 h 834218"/>
                <a:gd name="connsiteX309" fmla="*/ 2245574 w 3024845"/>
                <a:gd name="connsiteY309" fmla="*/ 406414 h 834218"/>
                <a:gd name="connsiteX310" fmla="*/ 2253681 w 3024845"/>
                <a:gd name="connsiteY310" fmla="*/ 406414 h 834218"/>
                <a:gd name="connsiteX311" fmla="*/ 2255708 w 3024845"/>
                <a:gd name="connsiteY311" fmla="*/ 399929 h 834218"/>
                <a:gd name="connsiteX312" fmla="*/ 2261788 w 3024845"/>
                <a:gd name="connsiteY312" fmla="*/ 399929 h 834218"/>
                <a:gd name="connsiteX313" fmla="*/ 2263815 w 3024845"/>
                <a:gd name="connsiteY313" fmla="*/ 408576 h 834218"/>
                <a:gd name="connsiteX314" fmla="*/ 2275975 w 3024845"/>
                <a:gd name="connsiteY314" fmla="*/ 408576 h 834218"/>
                <a:gd name="connsiteX315" fmla="*/ 2275975 w 3024845"/>
                <a:gd name="connsiteY315" fmla="*/ 402090 h 834218"/>
                <a:gd name="connsiteX316" fmla="*/ 2298268 w 3024845"/>
                <a:gd name="connsiteY316" fmla="*/ 402090 h 834218"/>
                <a:gd name="connsiteX317" fmla="*/ 2298268 w 3024845"/>
                <a:gd name="connsiteY317" fmla="*/ 408576 h 834218"/>
                <a:gd name="connsiteX318" fmla="*/ 2318535 w 3024845"/>
                <a:gd name="connsiteY318" fmla="*/ 408576 h 834218"/>
                <a:gd name="connsiteX319" fmla="*/ 2318535 w 3024845"/>
                <a:gd name="connsiteY319" fmla="*/ 453973 h 834218"/>
                <a:gd name="connsiteX320" fmla="*/ 2332722 w 3024845"/>
                <a:gd name="connsiteY320" fmla="*/ 453973 h 834218"/>
                <a:gd name="connsiteX321" fmla="*/ 2332722 w 3024845"/>
                <a:gd name="connsiteY321" fmla="*/ 441002 h 834218"/>
                <a:gd name="connsiteX322" fmla="*/ 2348936 w 3024845"/>
                <a:gd name="connsiteY322" fmla="*/ 441002 h 834218"/>
                <a:gd name="connsiteX323" fmla="*/ 2348936 w 3024845"/>
                <a:gd name="connsiteY323" fmla="*/ 261575 h 834218"/>
                <a:gd name="connsiteX324" fmla="*/ 2355016 w 3024845"/>
                <a:gd name="connsiteY324" fmla="*/ 255089 h 834218"/>
                <a:gd name="connsiteX325" fmla="*/ 2427977 w 3024845"/>
                <a:gd name="connsiteY325" fmla="*/ 255089 h 834218"/>
                <a:gd name="connsiteX326" fmla="*/ 2427977 w 3024845"/>
                <a:gd name="connsiteY326" fmla="*/ 263737 h 834218"/>
                <a:gd name="connsiteX327" fmla="*/ 2438110 w 3024845"/>
                <a:gd name="connsiteY327" fmla="*/ 263737 h 834218"/>
                <a:gd name="connsiteX328" fmla="*/ 2438110 w 3024845"/>
                <a:gd name="connsiteY328" fmla="*/ 378311 h 834218"/>
                <a:gd name="connsiteX329" fmla="*/ 2460404 w 3024845"/>
                <a:gd name="connsiteY329" fmla="*/ 378311 h 834218"/>
                <a:gd name="connsiteX330" fmla="*/ 2460404 w 3024845"/>
                <a:gd name="connsiteY330" fmla="*/ 311296 h 834218"/>
                <a:gd name="connsiteX331" fmla="*/ 2486751 w 3024845"/>
                <a:gd name="connsiteY331" fmla="*/ 311296 h 834218"/>
                <a:gd name="connsiteX332" fmla="*/ 2490804 w 3024845"/>
                <a:gd name="connsiteY332" fmla="*/ 306972 h 834218"/>
                <a:gd name="connsiteX333" fmla="*/ 2498911 w 3024845"/>
                <a:gd name="connsiteY333" fmla="*/ 306972 h 834218"/>
                <a:gd name="connsiteX334" fmla="*/ 2502964 w 3024845"/>
                <a:gd name="connsiteY334" fmla="*/ 311296 h 834218"/>
                <a:gd name="connsiteX335" fmla="*/ 2525258 w 3024845"/>
                <a:gd name="connsiteY335" fmla="*/ 311296 h 834218"/>
                <a:gd name="connsiteX336" fmla="*/ 2525258 w 3024845"/>
                <a:gd name="connsiteY336" fmla="*/ 194560 h 834218"/>
                <a:gd name="connsiteX337" fmla="*/ 2582005 w 3024845"/>
                <a:gd name="connsiteY337" fmla="*/ 183751 h 834218"/>
                <a:gd name="connsiteX338" fmla="*/ 2582005 w 3024845"/>
                <a:gd name="connsiteY338" fmla="*/ 184832 h 834218"/>
                <a:gd name="connsiteX339" fmla="*/ 2582005 w 3024845"/>
                <a:gd name="connsiteY339" fmla="*/ 192398 h 834218"/>
                <a:gd name="connsiteX340" fmla="*/ 2608352 w 3024845"/>
                <a:gd name="connsiteY340" fmla="*/ 192398 h 834218"/>
                <a:gd name="connsiteX341" fmla="*/ 2608352 w 3024845"/>
                <a:gd name="connsiteY341" fmla="*/ 447488 h 834218"/>
                <a:gd name="connsiteX342" fmla="*/ 2630646 w 3024845"/>
                <a:gd name="connsiteY342" fmla="*/ 447488 h 834218"/>
                <a:gd name="connsiteX343" fmla="*/ 2630646 w 3024845"/>
                <a:gd name="connsiteY343" fmla="*/ 443164 h 834218"/>
                <a:gd name="connsiteX344" fmla="*/ 2642806 w 3024845"/>
                <a:gd name="connsiteY344" fmla="*/ 443164 h 834218"/>
                <a:gd name="connsiteX345" fmla="*/ 2642806 w 3024845"/>
                <a:gd name="connsiteY345" fmla="*/ 447488 h 834218"/>
                <a:gd name="connsiteX346" fmla="*/ 2667126 w 3024845"/>
                <a:gd name="connsiteY346" fmla="*/ 447488 h 834218"/>
                <a:gd name="connsiteX347" fmla="*/ 2667126 w 3024845"/>
                <a:gd name="connsiteY347" fmla="*/ 434517 h 834218"/>
                <a:gd name="connsiteX348" fmla="*/ 2695500 w 3024845"/>
                <a:gd name="connsiteY348" fmla="*/ 434517 h 834218"/>
                <a:gd name="connsiteX349" fmla="*/ 2707660 w 3024845"/>
                <a:gd name="connsiteY349" fmla="*/ 430193 h 834218"/>
                <a:gd name="connsiteX350" fmla="*/ 2727927 w 3024845"/>
                <a:gd name="connsiteY350" fmla="*/ 434517 h 834218"/>
                <a:gd name="connsiteX351" fmla="*/ 2727927 w 3024845"/>
                <a:gd name="connsiteY351" fmla="*/ 417223 h 834218"/>
                <a:gd name="connsiteX352" fmla="*/ 2736034 w 3024845"/>
                <a:gd name="connsiteY352" fmla="*/ 417223 h 834218"/>
                <a:gd name="connsiteX353" fmla="*/ 2736034 w 3024845"/>
                <a:gd name="connsiteY353" fmla="*/ 404252 h 834218"/>
                <a:gd name="connsiteX354" fmla="*/ 2792781 w 3024845"/>
                <a:gd name="connsiteY354" fmla="*/ 404252 h 834218"/>
                <a:gd name="connsiteX355" fmla="*/ 2792781 w 3024845"/>
                <a:gd name="connsiteY355" fmla="*/ 373987 h 834218"/>
                <a:gd name="connsiteX356" fmla="*/ 2811021 w 3024845"/>
                <a:gd name="connsiteY356" fmla="*/ 373987 h 834218"/>
                <a:gd name="connsiteX357" fmla="*/ 2811021 w 3024845"/>
                <a:gd name="connsiteY357" fmla="*/ 367502 h 834218"/>
                <a:gd name="connsiteX358" fmla="*/ 2823181 w 3024845"/>
                <a:gd name="connsiteY358" fmla="*/ 367502 h 834218"/>
                <a:gd name="connsiteX359" fmla="*/ 2823181 w 3024845"/>
                <a:gd name="connsiteY359" fmla="*/ 373987 h 834218"/>
                <a:gd name="connsiteX360" fmla="*/ 2839395 w 3024845"/>
                <a:gd name="connsiteY360" fmla="*/ 373987 h 834218"/>
                <a:gd name="connsiteX361" fmla="*/ 2839395 w 3024845"/>
                <a:gd name="connsiteY361" fmla="*/ 423708 h 834218"/>
                <a:gd name="connsiteX362" fmla="*/ 2871822 w 3024845"/>
                <a:gd name="connsiteY362" fmla="*/ 423708 h 834218"/>
                <a:gd name="connsiteX363" fmla="*/ 2871822 w 3024845"/>
                <a:gd name="connsiteY363" fmla="*/ 397767 h 834218"/>
                <a:gd name="connsiteX364" fmla="*/ 2910329 w 3024845"/>
                <a:gd name="connsiteY364" fmla="*/ 397767 h 834218"/>
                <a:gd name="connsiteX365" fmla="*/ 2910329 w 3024845"/>
                <a:gd name="connsiteY365" fmla="*/ 367502 h 834218"/>
                <a:gd name="connsiteX366" fmla="*/ 2958970 w 3024845"/>
                <a:gd name="connsiteY366" fmla="*/ 367502 h 834218"/>
                <a:gd name="connsiteX367" fmla="*/ 2958970 w 3024845"/>
                <a:gd name="connsiteY367" fmla="*/ 478658 h 834218"/>
                <a:gd name="connsiteX368" fmla="*/ 2958970 w 3024845"/>
                <a:gd name="connsiteY368" fmla="*/ 492437 h 834218"/>
                <a:gd name="connsiteX369" fmla="*/ 3024845 w 3024845"/>
                <a:gd name="connsiteY369" fmla="*/ 492437 h 834218"/>
                <a:gd name="connsiteX370" fmla="*/ 3024845 w 3024845"/>
                <a:gd name="connsiteY370" fmla="*/ 834218 h 834218"/>
                <a:gd name="connsiteX371" fmla="*/ 2054 w 3024845"/>
                <a:gd name="connsiteY371" fmla="*/ 831885 h 834218"/>
                <a:gd name="connsiteX372" fmla="*/ 0 w 3024845"/>
                <a:gd name="connsiteY372" fmla="*/ 397767 h 834218"/>
                <a:gd name="connsiteX373" fmla="*/ 20267 w 3024845"/>
                <a:gd name="connsiteY373" fmla="*/ 397767 h 834218"/>
                <a:gd name="connsiteX374" fmla="*/ 20774 w 3024845"/>
                <a:gd name="connsiteY374" fmla="*/ 396686 h 834218"/>
                <a:gd name="connsiteX375" fmla="*/ 24320 w 3024845"/>
                <a:gd name="connsiteY375" fmla="*/ 389120 h 834218"/>
                <a:gd name="connsiteX376" fmla="*/ 26094 w 3024845"/>
                <a:gd name="connsiteY376" fmla="*/ 389390 h 834218"/>
                <a:gd name="connsiteX377" fmla="*/ 38507 w 3024845"/>
                <a:gd name="connsiteY377" fmla="*/ 391281 h 834218"/>
                <a:gd name="connsiteX378" fmla="*/ 39014 w 3024845"/>
                <a:gd name="connsiteY378" fmla="*/ 392633 h 834218"/>
                <a:gd name="connsiteX379" fmla="*/ 42560 w 3024845"/>
                <a:gd name="connsiteY379" fmla="*/ 402090 h 834218"/>
                <a:gd name="connsiteX380" fmla="*/ 68907 w 3024845"/>
                <a:gd name="connsiteY380" fmla="*/ 404252 h 834218"/>
                <a:gd name="connsiteX381" fmla="*/ 68907 w 3024845"/>
                <a:gd name="connsiteY381" fmla="*/ 281031 h 834218"/>
                <a:gd name="connsiteX382" fmla="*/ 70934 w 3024845"/>
                <a:gd name="connsiteY382" fmla="*/ 281031 h 834218"/>
                <a:gd name="connsiteX383" fmla="*/ 85121 w 3024845"/>
                <a:gd name="connsiteY383" fmla="*/ 281031 h 834218"/>
                <a:gd name="connsiteX384" fmla="*/ 85121 w 3024845"/>
                <a:gd name="connsiteY384" fmla="*/ 144839 h 834218"/>
                <a:gd name="connsiteX385" fmla="*/ 86894 w 3024845"/>
                <a:gd name="connsiteY385" fmla="*/ 144839 h 834218"/>
                <a:gd name="connsiteX386" fmla="*/ 99308 w 3024845"/>
                <a:gd name="connsiteY386" fmla="*/ 144839 h 834218"/>
                <a:gd name="connsiteX387" fmla="*/ 99308 w 3024845"/>
                <a:gd name="connsiteY387" fmla="*/ 30265 h 834218"/>
                <a:gd name="connsiteX388" fmla="*/ 103361 w 3024845"/>
                <a:gd name="connsiteY388" fmla="*/ 2161 h 834218"/>
                <a:gd name="connsiteX0" fmla="*/ 103361 w 3024845"/>
                <a:gd name="connsiteY0" fmla="*/ 2161 h 834218"/>
                <a:gd name="connsiteX1" fmla="*/ 200642 w 3024845"/>
                <a:gd name="connsiteY1" fmla="*/ 0 h 834218"/>
                <a:gd name="connsiteX2" fmla="*/ 202669 w 3024845"/>
                <a:gd name="connsiteY2" fmla="*/ 0 h 834218"/>
                <a:gd name="connsiteX3" fmla="*/ 220909 w 3024845"/>
                <a:gd name="connsiteY3" fmla="*/ 144839 h 834218"/>
                <a:gd name="connsiteX4" fmla="*/ 223189 w 3024845"/>
                <a:gd name="connsiteY4" fmla="*/ 144839 h 834218"/>
                <a:gd name="connsiteX5" fmla="*/ 239150 w 3024845"/>
                <a:gd name="connsiteY5" fmla="*/ 144839 h 834218"/>
                <a:gd name="connsiteX6" fmla="*/ 239150 w 3024845"/>
                <a:gd name="connsiteY6" fmla="*/ 285354 h 834218"/>
                <a:gd name="connsiteX7" fmla="*/ 240670 w 3024845"/>
                <a:gd name="connsiteY7" fmla="*/ 285084 h 834218"/>
                <a:gd name="connsiteX8" fmla="*/ 251310 w 3024845"/>
                <a:gd name="connsiteY8" fmla="*/ 283193 h 834218"/>
                <a:gd name="connsiteX9" fmla="*/ 249283 w 3024845"/>
                <a:gd name="connsiteY9" fmla="*/ 371825 h 834218"/>
                <a:gd name="connsiteX10" fmla="*/ 250803 w 3024845"/>
                <a:gd name="connsiteY10" fmla="*/ 372096 h 834218"/>
                <a:gd name="connsiteX11" fmla="*/ 261443 w 3024845"/>
                <a:gd name="connsiteY11" fmla="*/ 373987 h 834218"/>
                <a:gd name="connsiteX12" fmla="*/ 261696 w 3024845"/>
                <a:gd name="connsiteY12" fmla="*/ 374798 h 834218"/>
                <a:gd name="connsiteX13" fmla="*/ 263470 w 3024845"/>
                <a:gd name="connsiteY13" fmla="*/ 380473 h 834218"/>
                <a:gd name="connsiteX14" fmla="*/ 264230 w 3024845"/>
                <a:gd name="connsiteY14" fmla="*/ 378041 h 834218"/>
                <a:gd name="connsiteX15" fmla="*/ 269550 w 3024845"/>
                <a:gd name="connsiteY15" fmla="*/ 361017 h 834218"/>
                <a:gd name="connsiteX16" fmla="*/ 271323 w 3024845"/>
                <a:gd name="connsiteY16" fmla="*/ 361017 h 834218"/>
                <a:gd name="connsiteX17" fmla="*/ 283737 w 3024845"/>
                <a:gd name="connsiteY17" fmla="*/ 361017 h 834218"/>
                <a:gd name="connsiteX18" fmla="*/ 283737 w 3024845"/>
                <a:gd name="connsiteY18" fmla="*/ 393443 h 834218"/>
                <a:gd name="connsiteX19" fmla="*/ 284750 w 3024845"/>
                <a:gd name="connsiteY19" fmla="*/ 393984 h 834218"/>
                <a:gd name="connsiteX20" fmla="*/ 291844 w 3024845"/>
                <a:gd name="connsiteY20" fmla="*/ 397767 h 834218"/>
                <a:gd name="connsiteX21" fmla="*/ 291844 w 3024845"/>
                <a:gd name="connsiteY21" fmla="*/ 399118 h 834218"/>
                <a:gd name="connsiteX22" fmla="*/ 291844 w 3024845"/>
                <a:gd name="connsiteY22" fmla="*/ 408576 h 834218"/>
                <a:gd name="connsiteX23" fmla="*/ 336431 w 3024845"/>
                <a:gd name="connsiteY23" fmla="*/ 408576 h 834218"/>
                <a:gd name="connsiteX24" fmla="*/ 336431 w 3024845"/>
                <a:gd name="connsiteY24" fmla="*/ 409657 h 834218"/>
                <a:gd name="connsiteX25" fmla="*/ 336431 w 3024845"/>
                <a:gd name="connsiteY25" fmla="*/ 417223 h 834218"/>
                <a:gd name="connsiteX26" fmla="*/ 338457 w 3024845"/>
                <a:gd name="connsiteY26" fmla="*/ 417223 h 834218"/>
                <a:gd name="connsiteX27" fmla="*/ 352644 w 3024845"/>
                <a:gd name="connsiteY27" fmla="*/ 417223 h 834218"/>
                <a:gd name="connsiteX28" fmla="*/ 352644 w 3024845"/>
                <a:gd name="connsiteY28" fmla="*/ 386958 h 834218"/>
                <a:gd name="connsiteX29" fmla="*/ 397231 w 3024845"/>
                <a:gd name="connsiteY29" fmla="*/ 386958 h 834218"/>
                <a:gd name="connsiteX30" fmla="*/ 397231 w 3024845"/>
                <a:gd name="connsiteY30" fmla="*/ 385607 h 834218"/>
                <a:gd name="connsiteX31" fmla="*/ 397231 w 3024845"/>
                <a:gd name="connsiteY31" fmla="*/ 376149 h 834218"/>
                <a:gd name="connsiteX32" fmla="*/ 398245 w 3024845"/>
                <a:gd name="connsiteY32" fmla="*/ 376149 h 834218"/>
                <a:gd name="connsiteX33" fmla="*/ 405338 w 3024845"/>
                <a:gd name="connsiteY33" fmla="*/ 376149 h 834218"/>
                <a:gd name="connsiteX34" fmla="*/ 405338 w 3024845"/>
                <a:gd name="connsiteY34" fmla="*/ 374258 h 834218"/>
                <a:gd name="connsiteX35" fmla="*/ 405338 w 3024845"/>
                <a:gd name="connsiteY35" fmla="*/ 361017 h 834218"/>
                <a:gd name="connsiteX36" fmla="*/ 406098 w 3024845"/>
                <a:gd name="connsiteY36" fmla="*/ 361017 h 834218"/>
                <a:gd name="connsiteX37" fmla="*/ 411418 w 3024845"/>
                <a:gd name="connsiteY37" fmla="*/ 361017 h 834218"/>
                <a:gd name="connsiteX38" fmla="*/ 411418 w 3024845"/>
                <a:gd name="connsiteY38" fmla="*/ 359936 h 834218"/>
                <a:gd name="connsiteX39" fmla="*/ 411418 w 3024845"/>
                <a:gd name="connsiteY39" fmla="*/ 352369 h 834218"/>
                <a:gd name="connsiteX40" fmla="*/ 413445 w 3024845"/>
                <a:gd name="connsiteY40" fmla="*/ 352369 h 834218"/>
                <a:gd name="connsiteX41" fmla="*/ 427632 w 3024845"/>
                <a:gd name="connsiteY41" fmla="*/ 352369 h 834218"/>
                <a:gd name="connsiteX42" fmla="*/ 427632 w 3024845"/>
                <a:gd name="connsiteY42" fmla="*/ 353450 h 834218"/>
                <a:gd name="connsiteX43" fmla="*/ 427632 w 3024845"/>
                <a:gd name="connsiteY43" fmla="*/ 361017 h 834218"/>
                <a:gd name="connsiteX44" fmla="*/ 449925 w 3024845"/>
                <a:gd name="connsiteY44" fmla="*/ 361017 h 834218"/>
                <a:gd name="connsiteX45" fmla="*/ 449925 w 3024845"/>
                <a:gd name="connsiteY45" fmla="*/ 359125 h 834218"/>
                <a:gd name="connsiteX46" fmla="*/ 449925 w 3024845"/>
                <a:gd name="connsiteY46" fmla="*/ 345884 h 834218"/>
                <a:gd name="connsiteX47" fmla="*/ 451699 w 3024845"/>
                <a:gd name="connsiteY47" fmla="*/ 345884 h 834218"/>
                <a:gd name="connsiteX48" fmla="*/ 464112 w 3024845"/>
                <a:gd name="connsiteY48" fmla="*/ 345884 h 834218"/>
                <a:gd name="connsiteX49" fmla="*/ 464112 w 3024845"/>
                <a:gd name="connsiteY49" fmla="*/ 369664 h 834218"/>
                <a:gd name="connsiteX50" fmla="*/ 465126 w 3024845"/>
                <a:gd name="connsiteY50" fmla="*/ 369664 h 834218"/>
                <a:gd name="connsiteX51" fmla="*/ 472219 w 3024845"/>
                <a:gd name="connsiteY51" fmla="*/ 369664 h 834218"/>
                <a:gd name="connsiteX52" fmla="*/ 472219 w 3024845"/>
                <a:gd name="connsiteY52" fmla="*/ 368583 h 834218"/>
                <a:gd name="connsiteX53" fmla="*/ 472219 w 3024845"/>
                <a:gd name="connsiteY53" fmla="*/ 361017 h 834218"/>
                <a:gd name="connsiteX54" fmla="*/ 473992 w 3024845"/>
                <a:gd name="connsiteY54" fmla="*/ 361017 h 834218"/>
                <a:gd name="connsiteX55" fmla="*/ 486406 w 3024845"/>
                <a:gd name="connsiteY55" fmla="*/ 361017 h 834218"/>
                <a:gd name="connsiteX56" fmla="*/ 486406 w 3024845"/>
                <a:gd name="connsiteY56" fmla="*/ 386958 h 834218"/>
                <a:gd name="connsiteX57" fmla="*/ 488433 w 3024845"/>
                <a:gd name="connsiteY57" fmla="*/ 386958 h 834218"/>
                <a:gd name="connsiteX58" fmla="*/ 502619 w 3024845"/>
                <a:gd name="connsiteY58" fmla="*/ 386958 h 834218"/>
                <a:gd name="connsiteX59" fmla="*/ 502619 w 3024845"/>
                <a:gd name="connsiteY59" fmla="*/ 388579 h 834218"/>
                <a:gd name="connsiteX60" fmla="*/ 502619 w 3024845"/>
                <a:gd name="connsiteY60" fmla="*/ 399929 h 834218"/>
                <a:gd name="connsiteX61" fmla="*/ 503379 w 3024845"/>
                <a:gd name="connsiteY61" fmla="*/ 399929 h 834218"/>
                <a:gd name="connsiteX62" fmla="*/ 508700 w 3024845"/>
                <a:gd name="connsiteY62" fmla="*/ 399929 h 834218"/>
                <a:gd name="connsiteX63" fmla="*/ 508700 w 3024845"/>
                <a:gd name="connsiteY63" fmla="*/ 399118 h 834218"/>
                <a:gd name="connsiteX64" fmla="*/ 508700 w 3024845"/>
                <a:gd name="connsiteY64" fmla="*/ 393443 h 834218"/>
                <a:gd name="connsiteX65" fmla="*/ 539100 w 3024845"/>
                <a:gd name="connsiteY65" fmla="*/ 393443 h 834218"/>
                <a:gd name="connsiteX66" fmla="*/ 539100 w 3024845"/>
                <a:gd name="connsiteY66" fmla="*/ 417223 h 834218"/>
                <a:gd name="connsiteX67" fmla="*/ 540113 w 3024845"/>
                <a:gd name="connsiteY67" fmla="*/ 417223 h 834218"/>
                <a:gd name="connsiteX68" fmla="*/ 547207 w 3024845"/>
                <a:gd name="connsiteY68" fmla="*/ 417223 h 834218"/>
                <a:gd name="connsiteX69" fmla="*/ 547207 w 3024845"/>
                <a:gd name="connsiteY69" fmla="*/ 418304 h 834218"/>
                <a:gd name="connsiteX70" fmla="*/ 547207 w 3024845"/>
                <a:gd name="connsiteY70" fmla="*/ 425870 h 834218"/>
                <a:gd name="connsiteX71" fmla="*/ 547967 w 3024845"/>
                <a:gd name="connsiteY71" fmla="*/ 425870 h 834218"/>
                <a:gd name="connsiteX72" fmla="*/ 553287 w 3024845"/>
                <a:gd name="connsiteY72" fmla="*/ 425870 h 834218"/>
                <a:gd name="connsiteX73" fmla="*/ 553287 w 3024845"/>
                <a:gd name="connsiteY73" fmla="*/ 423708 h 834218"/>
                <a:gd name="connsiteX74" fmla="*/ 553287 w 3024845"/>
                <a:gd name="connsiteY74" fmla="*/ 408576 h 834218"/>
                <a:gd name="connsiteX75" fmla="*/ 554300 w 3024845"/>
                <a:gd name="connsiteY75" fmla="*/ 408576 h 834218"/>
                <a:gd name="connsiteX76" fmla="*/ 561394 w 3024845"/>
                <a:gd name="connsiteY76" fmla="*/ 408576 h 834218"/>
                <a:gd name="connsiteX77" fmla="*/ 561394 w 3024845"/>
                <a:gd name="connsiteY77" fmla="*/ 409657 h 834218"/>
                <a:gd name="connsiteX78" fmla="*/ 561394 w 3024845"/>
                <a:gd name="connsiteY78" fmla="*/ 417223 h 834218"/>
                <a:gd name="connsiteX79" fmla="*/ 566714 w 3024845"/>
                <a:gd name="connsiteY79" fmla="*/ 415230 h 834218"/>
                <a:gd name="connsiteX80" fmla="*/ 567474 w 3024845"/>
                <a:gd name="connsiteY80" fmla="*/ 414250 h 834218"/>
                <a:gd name="connsiteX81" fmla="*/ 567474 w 3024845"/>
                <a:gd name="connsiteY81" fmla="*/ 408576 h 834218"/>
                <a:gd name="connsiteX82" fmla="*/ 605981 w 3024845"/>
                <a:gd name="connsiteY82" fmla="*/ 408576 h 834218"/>
                <a:gd name="connsiteX83" fmla="*/ 605981 w 3024845"/>
                <a:gd name="connsiteY83" fmla="*/ 432355 h 834218"/>
                <a:gd name="connsiteX84" fmla="*/ 608007 w 3024845"/>
                <a:gd name="connsiteY84" fmla="*/ 432355 h 834218"/>
                <a:gd name="connsiteX85" fmla="*/ 622194 w 3024845"/>
                <a:gd name="connsiteY85" fmla="*/ 432355 h 834218"/>
                <a:gd name="connsiteX86" fmla="*/ 622194 w 3024845"/>
                <a:gd name="connsiteY86" fmla="*/ 433436 h 834218"/>
                <a:gd name="connsiteX87" fmla="*/ 622194 w 3024845"/>
                <a:gd name="connsiteY87" fmla="*/ 441002 h 834218"/>
                <a:gd name="connsiteX88" fmla="*/ 623968 w 3024845"/>
                <a:gd name="connsiteY88" fmla="*/ 441002 h 834218"/>
                <a:gd name="connsiteX89" fmla="*/ 636381 w 3024845"/>
                <a:gd name="connsiteY89" fmla="*/ 441002 h 834218"/>
                <a:gd name="connsiteX90" fmla="*/ 636381 w 3024845"/>
                <a:gd name="connsiteY90" fmla="*/ 417223 h 834218"/>
                <a:gd name="connsiteX91" fmla="*/ 637394 w 3024845"/>
                <a:gd name="connsiteY91" fmla="*/ 417223 h 834218"/>
                <a:gd name="connsiteX92" fmla="*/ 644488 w 3024845"/>
                <a:gd name="connsiteY92" fmla="*/ 417223 h 834218"/>
                <a:gd name="connsiteX93" fmla="*/ 644488 w 3024845"/>
                <a:gd name="connsiteY93" fmla="*/ 384796 h 834218"/>
                <a:gd name="connsiteX94" fmla="*/ 645501 w 3024845"/>
                <a:gd name="connsiteY94" fmla="*/ 384796 h 834218"/>
                <a:gd name="connsiteX95" fmla="*/ 652595 w 3024845"/>
                <a:gd name="connsiteY95" fmla="*/ 384796 h 834218"/>
                <a:gd name="connsiteX96" fmla="*/ 652595 w 3024845"/>
                <a:gd name="connsiteY96" fmla="*/ 382905 h 834218"/>
                <a:gd name="connsiteX97" fmla="*/ 652595 w 3024845"/>
                <a:gd name="connsiteY97" fmla="*/ 369664 h 834218"/>
                <a:gd name="connsiteX98" fmla="*/ 651328 w 3024845"/>
                <a:gd name="connsiteY98" fmla="*/ 368042 h 834218"/>
                <a:gd name="connsiteX99" fmla="*/ 656648 w 3024845"/>
                <a:gd name="connsiteY99" fmla="*/ 356693 h 834218"/>
                <a:gd name="connsiteX100" fmla="*/ 664755 w 3024845"/>
                <a:gd name="connsiteY100" fmla="*/ 384796 h 834218"/>
                <a:gd name="connsiteX101" fmla="*/ 665515 w 3024845"/>
                <a:gd name="connsiteY101" fmla="*/ 384796 h 834218"/>
                <a:gd name="connsiteX102" fmla="*/ 670835 w 3024845"/>
                <a:gd name="connsiteY102" fmla="*/ 384796 h 834218"/>
                <a:gd name="connsiteX103" fmla="*/ 670835 w 3024845"/>
                <a:gd name="connsiteY103" fmla="*/ 278869 h 834218"/>
                <a:gd name="connsiteX104" fmla="*/ 672355 w 3024845"/>
                <a:gd name="connsiteY104" fmla="*/ 278869 h 834218"/>
                <a:gd name="connsiteX105" fmla="*/ 682995 w 3024845"/>
                <a:gd name="connsiteY105" fmla="*/ 278869 h 834218"/>
                <a:gd name="connsiteX106" fmla="*/ 682995 w 3024845"/>
                <a:gd name="connsiteY106" fmla="*/ 231310 h 834218"/>
                <a:gd name="connsiteX107" fmla="*/ 709342 w 3024845"/>
                <a:gd name="connsiteY107" fmla="*/ 231310 h 834218"/>
                <a:gd name="connsiteX108" fmla="*/ 709342 w 3024845"/>
                <a:gd name="connsiteY108" fmla="*/ 209692 h 834218"/>
                <a:gd name="connsiteX109" fmla="*/ 743796 w 3024845"/>
                <a:gd name="connsiteY109" fmla="*/ 209692 h 834218"/>
                <a:gd name="connsiteX110" fmla="*/ 743796 w 3024845"/>
                <a:gd name="connsiteY110" fmla="*/ 212124 h 834218"/>
                <a:gd name="connsiteX111" fmla="*/ 743796 w 3024845"/>
                <a:gd name="connsiteY111" fmla="*/ 229148 h 834218"/>
                <a:gd name="connsiteX112" fmla="*/ 746076 w 3024845"/>
                <a:gd name="connsiteY112" fmla="*/ 229148 h 834218"/>
                <a:gd name="connsiteX113" fmla="*/ 762036 w 3024845"/>
                <a:gd name="connsiteY113" fmla="*/ 229148 h 834218"/>
                <a:gd name="connsiteX114" fmla="*/ 762036 w 3024845"/>
                <a:gd name="connsiteY114" fmla="*/ 276707 h 834218"/>
                <a:gd name="connsiteX115" fmla="*/ 763049 w 3024845"/>
                <a:gd name="connsiteY115" fmla="*/ 276707 h 834218"/>
                <a:gd name="connsiteX116" fmla="*/ 770143 w 3024845"/>
                <a:gd name="connsiteY116" fmla="*/ 276707 h 834218"/>
                <a:gd name="connsiteX117" fmla="*/ 784330 w 3024845"/>
                <a:gd name="connsiteY117" fmla="*/ 281031 h 834218"/>
                <a:gd name="connsiteX118" fmla="*/ 784330 w 3024845"/>
                <a:gd name="connsiteY118" fmla="*/ 319943 h 834218"/>
                <a:gd name="connsiteX119" fmla="*/ 785343 w 3024845"/>
                <a:gd name="connsiteY119" fmla="*/ 319943 h 834218"/>
                <a:gd name="connsiteX120" fmla="*/ 792436 w 3024845"/>
                <a:gd name="connsiteY120" fmla="*/ 319943 h 834218"/>
                <a:gd name="connsiteX121" fmla="*/ 792436 w 3024845"/>
                <a:gd name="connsiteY121" fmla="*/ 321564 h 834218"/>
                <a:gd name="connsiteX122" fmla="*/ 792436 w 3024845"/>
                <a:gd name="connsiteY122" fmla="*/ 332913 h 834218"/>
                <a:gd name="connsiteX123" fmla="*/ 794463 w 3024845"/>
                <a:gd name="connsiteY123" fmla="*/ 332913 h 834218"/>
                <a:gd name="connsiteX124" fmla="*/ 808650 w 3024845"/>
                <a:gd name="connsiteY124" fmla="*/ 332913 h 834218"/>
                <a:gd name="connsiteX125" fmla="*/ 814730 w 3024845"/>
                <a:gd name="connsiteY125" fmla="*/ 339399 h 834218"/>
                <a:gd name="connsiteX126" fmla="*/ 814730 w 3024845"/>
                <a:gd name="connsiteY126" fmla="*/ 361017 h 834218"/>
                <a:gd name="connsiteX127" fmla="*/ 817010 w 3024845"/>
                <a:gd name="connsiteY127" fmla="*/ 361017 h 834218"/>
                <a:gd name="connsiteX128" fmla="*/ 832970 w 3024845"/>
                <a:gd name="connsiteY128" fmla="*/ 361017 h 834218"/>
                <a:gd name="connsiteX129" fmla="*/ 832970 w 3024845"/>
                <a:gd name="connsiteY129" fmla="*/ 362097 h 834218"/>
                <a:gd name="connsiteX130" fmla="*/ 832970 w 3024845"/>
                <a:gd name="connsiteY130" fmla="*/ 369664 h 834218"/>
                <a:gd name="connsiteX131" fmla="*/ 834237 w 3024845"/>
                <a:gd name="connsiteY131" fmla="*/ 369664 h 834218"/>
                <a:gd name="connsiteX132" fmla="*/ 843104 w 3024845"/>
                <a:gd name="connsiteY132" fmla="*/ 369664 h 834218"/>
                <a:gd name="connsiteX133" fmla="*/ 843104 w 3024845"/>
                <a:gd name="connsiteY133" fmla="*/ 371825 h 834218"/>
                <a:gd name="connsiteX134" fmla="*/ 843104 w 3024845"/>
                <a:gd name="connsiteY134" fmla="*/ 386958 h 834218"/>
                <a:gd name="connsiteX135" fmla="*/ 847157 w 3024845"/>
                <a:gd name="connsiteY135" fmla="*/ 385066 h 834218"/>
                <a:gd name="connsiteX136" fmla="*/ 847157 w 3024845"/>
                <a:gd name="connsiteY136" fmla="*/ 371825 h 834218"/>
                <a:gd name="connsiteX137" fmla="*/ 848170 w 3024845"/>
                <a:gd name="connsiteY137" fmla="*/ 371825 h 834218"/>
                <a:gd name="connsiteX138" fmla="*/ 855264 w 3024845"/>
                <a:gd name="connsiteY138" fmla="*/ 371825 h 834218"/>
                <a:gd name="connsiteX139" fmla="*/ 855264 w 3024845"/>
                <a:gd name="connsiteY139" fmla="*/ 373447 h 834218"/>
                <a:gd name="connsiteX140" fmla="*/ 855264 w 3024845"/>
                <a:gd name="connsiteY140" fmla="*/ 384796 h 834218"/>
                <a:gd name="connsiteX141" fmla="*/ 856024 w 3024845"/>
                <a:gd name="connsiteY141" fmla="*/ 384796 h 834218"/>
                <a:gd name="connsiteX142" fmla="*/ 861344 w 3024845"/>
                <a:gd name="connsiteY142" fmla="*/ 384796 h 834218"/>
                <a:gd name="connsiteX143" fmla="*/ 909984 w 3024845"/>
                <a:gd name="connsiteY143" fmla="*/ 380473 h 834218"/>
                <a:gd name="connsiteX144" fmla="*/ 909984 w 3024845"/>
                <a:gd name="connsiteY144" fmla="*/ 381824 h 834218"/>
                <a:gd name="connsiteX145" fmla="*/ 909984 w 3024845"/>
                <a:gd name="connsiteY145" fmla="*/ 391281 h 834218"/>
                <a:gd name="connsiteX146" fmla="*/ 910744 w 3024845"/>
                <a:gd name="connsiteY146" fmla="*/ 391281 h 834218"/>
                <a:gd name="connsiteX147" fmla="*/ 916065 w 3024845"/>
                <a:gd name="connsiteY147" fmla="*/ 391281 h 834218"/>
                <a:gd name="connsiteX148" fmla="*/ 916065 w 3024845"/>
                <a:gd name="connsiteY148" fmla="*/ 393443 h 834218"/>
                <a:gd name="connsiteX149" fmla="*/ 916065 w 3024845"/>
                <a:gd name="connsiteY149" fmla="*/ 408576 h 834218"/>
                <a:gd name="connsiteX150" fmla="*/ 918091 w 3024845"/>
                <a:gd name="connsiteY150" fmla="*/ 407225 h 834218"/>
                <a:gd name="connsiteX151" fmla="*/ 932278 w 3024845"/>
                <a:gd name="connsiteY151" fmla="*/ 397767 h 834218"/>
                <a:gd name="connsiteX152" fmla="*/ 938358 w 3024845"/>
                <a:gd name="connsiteY152" fmla="*/ 356693 h 834218"/>
                <a:gd name="connsiteX153" fmla="*/ 939118 w 3024845"/>
                <a:gd name="connsiteY153" fmla="*/ 356423 h 834218"/>
                <a:gd name="connsiteX154" fmla="*/ 944438 w 3024845"/>
                <a:gd name="connsiteY154" fmla="*/ 354531 h 834218"/>
                <a:gd name="connsiteX155" fmla="*/ 946465 w 3024845"/>
                <a:gd name="connsiteY155" fmla="*/ 285354 h 834218"/>
                <a:gd name="connsiteX156" fmla="*/ 948492 w 3024845"/>
                <a:gd name="connsiteY156" fmla="*/ 354531 h 834218"/>
                <a:gd name="connsiteX157" fmla="*/ 949252 w 3024845"/>
                <a:gd name="connsiteY157" fmla="*/ 354801 h 834218"/>
                <a:gd name="connsiteX158" fmla="*/ 954572 w 3024845"/>
                <a:gd name="connsiteY158" fmla="*/ 356693 h 834218"/>
                <a:gd name="connsiteX159" fmla="*/ 954572 w 3024845"/>
                <a:gd name="connsiteY159" fmla="*/ 270222 h 834218"/>
                <a:gd name="connsiteX160" fmla="*/ 958625 w 3024845"/>
                <a:gd name="connsiteY160" fmla="*/ 237795 h 834218"/>
                <a:gd name="connsiteX161" fmla="*/ 997132 w 3024845"/>
                <a:gd name="connsiteY161" fmla="*/ 237795 h 834218"/>
                <a:gd name="connsiteX162" fmla="*/ 997132 w 3024845"/>
                <a:gd name="connsiteY162" fmla="*/ 270222 h 834218"/>
                <a:gd name="connsiteX163" fmla="*/ 997892 w 3024845"/>
                <a:gd name="connsiteY163" fmla="*/ 270222 h 834218"/>
                <a:gd name="connsiteX164" fmla="*/ 1003212 w 3024845"/>
                <a:gd name="connsiteY164" fmla="*/ 270222 h 834218"/>
                <a:gd name="connsiteX165" fmla="*/ 1003212 w 3024845"/>
                <a:gd name="connsiteY165" fmla="*/ 188074 h 834218"/>
                <a:gd name="connsiteX166" fmla="*/ 1004986 w 3024845"/>
                <a:gd name="connsiteY166" fmla="*/ 188074 h 834218"/>
                <a:gd name="connsiteX167" fmla="*/ 1017399 w 3024845"/>
                <a:gd name="connsiteY167" fmla="*/ 188074 h 834218"/>
                <a:gd name="connsiteX168" fmla="*/ 1017399 w 3024845"/>
                <a:gd name="connsiteY168" fmla="*/ 186183 h 834218"/>
                <a:gd name="connsiteX169" fmla="*/ 1017399 w 3024845"/>
                <a:gd name="connsiteY169" fmla="*/ 172942 h 834218"/>
                <a:gd name="connsiteX170" fmla="*/ 1039693 w 3024845"/>
                <a:gd name="connsiteY170" fmla="*/ 172942 h 834218"/>
                <a:gd name="connsiteX171" fmla="*/ 1039693 w 3024845"/>
                <a:gd name="connsiteY171" fmla="*/ 171861 h 834218"/>
                <a:gd name="connsiteX172" fmla="*/ 1039693 w 3024845"/>
                <a:gd name="connsiteY172" fmla="*/ 164295 h 834218"/>
                <a:gd name="connsiteX173" fmla="*/ 1041466 w 3024845"/>
                <a:gd name="connsiteY173" fmla="*/ 164295 h 834218"/>
                <a:gd name="connsiteX174" fmla="*/ 1053880 w 3024845"/>
                <a:gd name="connsiteY174" fmla="*/ 164295 h 834218"/>
                <a:gd name="connsiteX175" fmla="*/ 1053880 w 3024845"/>
                <a:gd name="connsiteY175" fmla="*/ 165376 h 834218"/>
                <a:gd name="connsiteX176" fmla="*/ 1053880 w 3024845"/>
                <a:gd name="connsiteY176" fmla="*/ 172942 h 834218"/>
                <a:gd name="connsiteX177" fmla="*/ 1054640 w 3024845"/>
                <a:gd name="connsiteY177" fmla="*/ 172942 h 834218"/>
                <a:gd name="connsiteX178" fmla="*/ 1059960 w 3024845"/>
                <a:gd name="connsiteY178" fmla="*/ 172942 h 834218"/>
                <a:gd name="connsiteX179" fmla="*/ 1070093 w 3024845"/>
                <a:gd name="connsiteY179" fmla="*/ 168618 h 834218"/>
                <a:gd name="connsiteX180" fmla="*/ 1074146 w 3024845"/>
                <a:gd name="connsiteY180" fmla="*/ 171861 h 834218"/>
                <a:gd name="connsiteX181" fmla="*/ 1074146 w 3024845"/>
                <a:gd name="connsiteY181" fmla="*/ 164295 h 834218"/>
                <a:gd name="connsiteX182" fmla="*/ 1076426 w 3024845"/>
                <a:gd name="connsiteY182" fmla="*/ 164295 h 834218"/>
                <a:gd name="connsiteX183" fmla="*/ 1092387 w 3024845"/>
                <a:gd name="connsiteY183" fmla="*/ 164295 h 834218"/>
                <a:gd name="connsiteX184" fmla="*/ 1092387 w 3024845"/>
                <a:gd name="connsiteY184" fmla="*/ 165376 h 834218"/>
                <a:gd name="connsiteX185" fmla="*/ 1092387 w 3024845"/>
                <a:gd name="connsiteY185" fmla="*/ 172942 h 834218"/>
                <a:gd name="connsiteX186" fmla="*/ 1122787 w 3024845"/>
                <a:gd name="connsiteY186" fmla="*/ 172942 h 834218"/>
                <a:gd name="connsiteX187" fmla="*/ 1122787 w 3024845"/>
                <a:gd name="connsiteY187" fmla="*/ 174563 h 834218"/>
                <a:gd name="connsiteX188" fmla="*/ 1122787 w 3024845"/>
                <a:gd name="connsiteY188" fmla="*/ 185913 h 834218"/>
                <a:gd name="connsiteX189" fmla="*/ 1149134 w 3024845"/>
                <a:gd name="connsiteY189" fmla="*/ 185913 h 834218"/>
                <a:gd name="connsiteX190" fmla="*/ 1149134 w 3024845"/>
                <a:gd name="connsiteY190" fmla="*/ 216177 h 834218"/>
                <a:gd name="connsiteX191" fmla="*/ 1149894 w 3024845"/>
                <a:gd name="connsiteY191" fmla="*/ 216177 h 834218"/>
                <a:gd name="connsiteX192" fmla="*/ 1155214 w 3024845"/>
                <a:gd name="connsiteY192" fmla="*/ 216177 h 834218"/>
                <a:gd name="connsiteX193" fmla="*/ 1155214 w 3024845"/>
                <a:gd name="connsiteY193" fmla="*/ 217258 h 834218"/>
                <a:gd name="connsiteX194" fmla="*/ 1155214 w 3024845"/>
                <a:gd name="connsiteY194" fmla="*/ 224825 h 834218"/>
                <a:gd name="connsiteX195" fmla="*/ 1159268 w 3024845"/>
                <a:gd name="connsiteY195" fmla="*/ 255089 h 834218"/>
                <a:gd name="connsiteX196" fmla="*/ 1160028 w 3024845"/>
                <a:gd name="connsiteY196" fmla="*/ 255089 h 834218"/>
                <a:gd name="connsiteX197" fmla="*/ 1165348 w 3024845"/>
                <a:gd name="connsiteY197" fmla="*/ 255089 h 834218"/>
                <a:gd name="connsiteX198" fmla="*/ 1165348 w 3024845"/>
                <a:gd name="connsiteY198" fmla="*/ 255900 h 834218"/>
                <a:gd name="connsiteX199" fmla="*/ 1165348 w 3024845"/>
                <a:gd name="connsiteY199" fmla="*/ 261575 h 834218"/>
                <a:gd name="connsiteX200" fmla="*/ 1166361 w 3024845"/>
                <a:gd name="connsiteY200" fmla="*/ 261575 h 834218"/>
                <a:gd name="connsiteX201" fmla="*/ 1173454 w 3024845"/>
                <a:gd name="connsiteY201" fmla="*/ 261575 h 834218"/>
                <a:gd name="connsiteX202" fmla="*/ 1173454 w 3024845"/>
                <a:gd name="connsiteY202" fmla="*/ 291840 h 834218"/>
                <a:gd name="connsiteX203" fmla="*/ 1175481 w 3024845"/>
                <a:gd name="connsiteY203" fmla="*/ 291840 h 834218"/>
                <a:gd name="connsiteX204" fmla="*/ 1189668 w 3024845"/>
                <a:gd name="connsiteY204" fmla="*/ 291840 h 834218"/>
                <a:gd name="connsiteX205" fmla="*/ 1189668 w 3024845"/>
                <a:gd name="connsiteY205" fmla="*/ 315619 h 834218"/>
                <a:gd name="connsiteX206" fmla="*/ 1191695 w 3024845"/>
                <a:gd name="connsiteY206" fmla="*/ 317240 h 834218"/>
                <a:gd name="connsiteX207" fmla="*/ 1191695 w 3024845"/>
                <a:gd name="connsiteY207" fmla="*/ 328590 h 834218"/>
                <a:gd name="connsiteX208" fmla="*/ 1192455 w 3024845"/>
                <a:gd name="connsiteY208" fmla="*/ 328590 h 834218"/>
                <a:gd name="connsiteX209" fmla="*/ 1197775 w 3024845"/>
                <a:gd name="connsiteY209" fmla="*/ 328590 h 834218"/>
                <a:gd name="connsiteX210" fmla="*/ 1197775 w 3024845"/>
                <a:gd name="connsiteY210" fmla="*/ 352369 h 834218"/>
                <a:gd name="connsiteX211" fmla="*/ 1199041 w 3024845"/>
                <a:gd name="connsiteY211" fmla="*/ 352369 h 834218"/>
                <a:gd name="connsiteX212" fmla="*/ 1207908 w 3024845"/>
                <a:gd name="connsiteY212" fmla="*/ 352369 h 834218"/>
                <a:gd name="connsiteX213" fmla="*/ 1209935 w 3024845"/>
                <a:gd name="connsiteY213" fmla="*/ 356423 h 834218"/>
                <a:gd name="connsiteX214" fmla="*/ 1209935 w 3024845"/>
                <a:gd name="connsiteY214" fmla="*/ 369664 h 834218"/>
                <a:gd name="connsiteX215" fmla="*/ 1211455 w 3024845"/>
                <a:gd name="connsiteY215" fmla="*/ 367772 h 834218"/>
                <a:gd name="connsiteX216" fmla="*/ 1222095 w 3024845"/>
                <a:gd name="connsiteY216" fmla="*/ 354531 h 834218"/>
                <a:gd name="connsiteX217" fmla="*/ 1250469 w 3024845"/>
                <a:gd name="connsiteY217" fmla="*/ 354531 h 834218"/>
                <a:gd name="connsiteX218" fmla="*/ 1250469 w 3024845"/>
                <a:gd name="connsiteY218" fmla="*/ 441002 h 834218"/>
                <a:gd name="connsiteX219" fmla="*/ 1251229 w 3024845"/>
                <a:gd name="connsiteY219" fmla="*/ 441002 h 834218"/>
                <a:gd name="connsiteX220" fmla="*/ 1256549 w 3024845"/>
                <a:gd name="connsiteY220" fmla="*/ 441002 h 834218"/>
                <a:gd name="connsiteX221" fmla="*/ 1257309 w 3024845"/>
                <a:gd name="connsiteY221" fmla="*/ 439651 h 834218"/>
                <a:gd name="connsiteX222" fmla="*/ 1262629 w 3024845"/>
                <a:gd name="connsiteY222" fmla="*/ 430193 h 834218"/>
                <a:gd name="connsiteX223" fmla="*/ 1262629 w 3024845"/>
                <a:gd name="connsiteY223" fmla="*/ 432085 h 834218"/>
                <a:gd name="connsiteX224" fmla="*/ 1262629 w 3024845"/>
                <a:gd name="connsiteY224" fmla="*/ 445326 h 834218"/>
                <a:gd name="connsiteX225" fmla="*/ 1266682 w 3024845"/>
                <a:gd name="connsiteY225" fmla="*/ 399929 h 834218"/>
                <a:gd name="connsiteX226" fmla="*/ 1267442 w 3024845"/>
                <a:gd name="connsiteY226" fmla="*/ 399929 h 834218"/>
                <a:gd name="connsiteX227" fmla="*/ 1272762 w 3024845"/>
                <a:gd name="connsiteY227" fmla="*/ 399929 h 834218"/>
                <a:gd name="connsiteX228" fmla="*/ 1272762 w 3024845"/>
                <a:gd name="connsiteY228" fmla="*/ 335075 h 834218"/>
                <a:gd name="connsiteX229" fmla="*/ 1273776 w 3024845"/>
                <a:gd name="connsiteY229" fmla="*/ 335075 h 834218"/>
                <a:gd name="connsiteX230" fmla="*/ 1280869 w 3024845"/>
                <a:gd name="connsiteY230" fmla="*/ 335075 h 834218"/>
                <a:gd name="connsiteX231" fmla="*/ 1293029 w 3024845"/>
                <a:gd name="connsiteY231" fmla="*/ 291840 h 834218"/>
                <a:gd name="connsiteX232" fmla="*/ 1294296 w 3024845"/>
                <a:gd name="connsiteY232" fmla="*/ 291840 h 834218"/>
                <a:gd name="connsiteX233" fmla="*/ 1303163 w 3024845"/>
                <a:gd name="connsiteY233" fmla="*/ 291840 h 834218"/>
                <a:gd name="connsiteX234" fmla="*/ 1313296 w 3024845"/>
                <a:gd name="connsiteY234" fmla="*/ 335075 h 834218"/>
                <a:gd name="connsiteX235" fmla="*/ 1314309 w 3024845"/>
                <a:gd name="connsiteY235" fmla="*/ 335075 h 834218"/>
                <a:gd name="connsiteX236" fmla="*/ 1321403 w 3024845"/>
                <a:gd name="connsiteY236" fmla="*/ 335075 h 834218"/>
                <a:gd name="connsiteX237" fmla="*/ 1321403 w 3024845"/>
                <a:gd name="connsiteY237" fmla="*/ 373987 h 834218"/>
                <a:gd name="connsiteX238" fmla="*/ 1323176 w 3024845"/>
                <a:gd name="connsiteY238" fmla="*/ 373987 h 834218"/>
                <a:gd name="connsiteX239" fmla="*/ 1335590 w 3024845"/>
                <a:gd name="connsiteY239" fmla="*/ 373987 h 834218"/>
                <a:gd name="connsiteX240" fmla="*/ 1335590 w 3024845"/>
                <a:gd name="connsiteY240" fmla="*/ 376149 h 834218"/>
                <a:gd name="connsiteX241" fmla="*/ 1335590 w 3024845"/>
                <a:gd name="connsiteY241" fmla="*/ 391281 h 834218"/>
                <a:gd name="connsiteX242" fmla="*/ 1339643 w 3024845"/>
                <a:gd name="connsiteY242" fmla="*/ 389120 h 834218"/>
                <a:gd name="connsiteX243" fmla="*/ 1339643 w 3024845"/>
                <a:gd name="connsiteY243" fmla="*/ 373987 h 834218"/>
                <a:gd name="connsiteX244" fmla="*/ 1341163 w 3024845"/>
                <a:gd name="connsiteY244" fmla="*/ 373987 h 834218"/>
                <a:gd name="connsiteX245" fmla="*/ 1351803 w 3024845"/>
                <a:gd name="connsiteY245" fmla="*/ 373987 h 834218"/>
                <a:gd name="connsiteX246" fmla="*/ 1351803 w 3024845"/>
                <a:gd name="connsiteY246" fmla="*/ 375608 h 834218"/>
                <a:gd name="connsiteX247" fmla="*/ 1351803 w 3024845"/>
                <a:gd name="connsiteY247" fmla="*/ 386958 h 834218"/>
                <a:gd name="connsiteX248" fmla="*/ 1382204 w 3024845"/>
                <a:gd name="connsiteY248" fmla="*/ 386958 h 834218"/>
                <a:gd name="connsiteX249" fmla="*/ 1382204 w 3024845"/>
                <a:gd name="connsiteY249" fmla="*/ 350208 h 834218"/>
                <a:gd name="connsiteX250" fmla="*/ 1383470 w 3024845"/>
                <a:gd name="connsiteY250" fmla="*/ 350208 h 834218"/>
                <a:gd name="connsiteX251" fmla="*/ 1392337 w 3024845"/>
                <a:gd name="connsiteY251" fmla="*/ 350208 h 834218"/>
                <a:gd name="connsiteX252" fmla="*/ 1392337 w 3024845"/>
                <a:gd name="connsiteY252" fmla="*/ 371825 h 834218"/>
                <a:gd name="connsiteX253" fmla="*/ 1394364 w 3024845"/>
                <a:gd name="connsiteY253" fmla="*/ 339399 h 834218"/>
                <a:gd name="connsiteX254" fmla="*/ 1416657 w 3024845"/>
                <a:gd name="connsiteY254" fmla="*/ 339399 h 834218"/>
                <a:gd name="connsiteX255" fmla="*/ 1416657 w 3024845"/>
                <a:gd name="connsiteY255" fmla="*/ 337777 h 834218"/>
                <a:gd name="connsiteX256" fmla="*/ 1416657 w 3024845"/>
                <a:gd name="connsiteY256" fmla="*/ 326428 h 834218"/>
                <a:gd name="connsiteX257" fmla="*/ 1417417 w 3024845"/>
                <a:gd name="connsiteY257" fmla="*/ 326428 h 834218"/>
                <a:gd name="connsiteX258" fmla="*/ 1422737 w 3024845"/>
                <a:gd name="connsiteY258" fmla="*/ 326428 h 834218"/>
                <a:gd name="connsiteX259" fmla="*/ 1422737 w 3024845"/>
                <a:gd name="connsiteY259" fmla="*/ 324537 h 834218"/>
                <a:gd name="connsiteX260" fmla="*/ 1422737 w 3024845"/>
                <a:gd name="connsiteY260" fmla="*/ 311296 h 834218"/>
                <a:gd name="connsiteX261" fmla="*/ 1426791 w 3024845"/>
                <a:gd name="connsiteY261" fmla="*/ 317781 h 834218"/>
                <a:gd name="connsiteX262" fmla="*/ 1429071 w 3024845"/>
                <a:gd name="connsiteY262" fmla="*/ 317781 h 834218"/>
                <a:gd name="connsiteX263" fmla="*/ 1445031 w 3024845"/>
                <a:gd name="connsiteY263" fmla="*/ 317781 h 834218"/>
                <a:gd name="connsiteX264" fmla="*/ 1445031 w 3024845"/>
                <a:gd name="connsiteY264" fmla="*/ 316970 h 834218"/>
                <a:gd name="connsiteX265" fmla="*/ 1445031 w 3024845"/>
                <a:gd name="connsiteY265" fmla="*/ 311296 h 834218"/>
                <a:gd name="connsiteX266" fmla="*/ 1445791 w 3024845"/>
                <a:gd name="connsiteY266" fmla="*/ 311296 h 834218"/>
                <a:gd name="connsiteX267" fmla="*/ 1451111 w 3024845"/>
                <a:gd name="connsiteY267" fmla="*/ 311296 h 834218"/>
                <a:gd name="connsiteX268" fmla="*/ 1451111 w 3024845"/>
                <a:gd name="connsiteY268" fmla="*/ 312647 h 834218"/>
                <a:gd name="connsiteX269" fmla="*/ 1451111 w 3024845"/>
                <a:gd name="connsiteY269" fmla="*/ 322105 h 834218"/>
                <a:gd name="connsiteX270" fmla="*/ 1489618 w 3024845"/>
                <a:gd name="connsiteY270" fmla="*/ 322105 h 834218"/>
                <a:gd name="connsiteX271" fmla="*/ 1489618 w 3024845"/>
                <a:gd name="connsiteY271" fmla="*/ 460458 h 834218"/>
                <a:gd name="connsiteX272" fmla="*/ 1491138 w 3024845"/>
                <a:gd name="connsiteY272" fmla="*/ 460458 h 834218"/>
                <a:gd name="connsiteX273" fmla="*/ 1501778 w 3024845"/>
                <a:gd name="connsiteY273" fmla="*/ 460458 h 834218"/>
                <a:gd name="connsiteX274" fmla="*/ 1501778 w 3024845"/>
                <a:gd name="connsiteY274" fmla="*/ 447488 h 834218"/>
                <a:gd name="connsiteX275" fmla="*/ 1505832 w 3024845"/>
                <a:gd name="connsiteY275" fmla="*/ 447488 h 834218"/>
                <a:gd name="connsiteX276" fmla="*/ 1505832 w 3024845"/>
                <a:gd name="connsiteY276" fmla="*/ 460458 h 834218"/>
                <a:gd name="connsiteX277" fmla="*/ 1536232 w 3024845"/>
                <a:gd name="connsiteY277" fmla="*/ 460458 h 834218"/>
                <a:gd name="connsiteX278" fmla="*/ 1536232 w 3024845"/>
                <a:gd name="connsiteY278" fmla="*/ 430193 h 834218"/>
                <a:gd name="connsiteX279" fmla="*/ 1548392 w 3024845"/>
                <a:gd name="connsiteY279" fmla="*/ 430193 h 834218"/>
                <a:gd name="connsiteX280" fmla="*/ 1560552 w 3024845"/>
                <a:gd name="connsiteY280" fmla="*/ 428032 h 834218"/>
                <a:gd name="connsiteX281" fmla="*/ 1564606 w 3024845"/>
                <a:gd name="connsiteY281" fmla="*/ 430193 h 834218"/>
                <a:gd name="connsiteX282" fmla="*/ 1574739 w 3024845"/>
                <a:gd name="connsiteY282" fmla="*/ 430193 h 834218"/>
                <a:gd name="connsiteX283" fmla="*/ 1574739 w 3024845"/>
                <a:gd name="connsiteY283" fmla="*/ 460458 h 834218"/>
                <a:gd name="connsiteX284" fmla="*/ 1582846 w 3024845"/>
                <a:gd name="connsiteY284" fmla="*/ 460458 h 834218"/>
                <a:gd name="connsiteX285" fmla="*/ 1582846 w 3024845"/>
                <a:gd name="connsiteY285" fmla="*/ 477753 h 834218"/>
                <a:gd name="connsiteX286" fmla="*/ 1592182 w 3024845"/>
                <a:gd name="connsiteY286" fmla="*/ 478658 h 834218"/>
                <a:gd name="connsiteX287" fmla="*/ 1605140 w 3024845"/>
                <a:gd name="connsiteY287" fmla="*/ 478658 h 834218"/>
                <a:gd name="connsiteX288" fmla="*/ 1605140 w 3024845"/>
                <a:gd name="connsiteY288" fmla="*/ 462620 h 834218"/>
                <a:gd name="connsiteX289" fmla="*/ 1673096 w 3024845"/>
                <a:gd name="connsiteY289" fmla="*/ 462620 h 834218"/>
                <a:gd name="connsiteX290" fmla="*/ 1673096 w 3024845"/>
                <a:gd name="connsiteY290" fmla="*/ 377367 h 834218"/>
                <a:gd name="connsiteX291" fmla="*/ 1745104 w 3024845"/>
                <a:gd name="connsiteY291" fmla="*/ 377367 h 834218"/>
                <a:gd name="connsiteX292" fmla="*/ 1745104 w 3024845"/>
                <a:gd name="connsiteY292" fmla="*/ 456135 h 834218"/>
                <a:gd name="connsiteX293" fmla="*/ 1747008 w 3024845"/>
                <a:gd name="connsiteY293" fmla="*/ 456135 h 834218"/>
                <a:gd name="connsiteX294" fmla="*/ 1748250 w 3024845"/>
                <a:gd name="connsiteY294" fmla="*/ 478658 h 834218"/>
                <a:gd name="connsiteX295" fmla="*/ 1757926 w 3024845"/>
                <a:gd name="connsiteY295" fmla="*/ 478658 h 834218"/>
                <a:gd name="connsiteX296" fmla="*/ 1759168 w 3024845"/>
                <a:gd name="connsiteY296" fmla="*/ 456135 h 834218"/>
                <a:gd name="connsiteX297" fmla="*/ 1765248 w 3024845"/>
                <a:gd name="connsiteY297" fmla="*/ 456135 h 834218"/>
                <a:gd name="connsiteX298" fmla="*/ 1766490 w 3024845"/>
                <a:gd name="connsiteY298" fmla="*/ 478658 h 834218"/>
                <a:gd name="connsiteX299" fmla="*/ 1817112 w 3024845"/>
                <a:gd name="connsiteY299" fmla="*/ 478658 h 834218"/>
                <a:gd name="connsiteX300" fmla="*/ 1817112 w 3024845"/>
                <a:gd name="connsiteY300" fmla="*/ 315630 h 834218"/>
                <a:gd name="connsiteX301" fmla="*/ 2014439 w 3024845"/>
                <a:gd name="connsiteY301" fmla="*/ 315630 h 834218"/>
                <a:gd name="connsiteX302" fmla="*/ 2014439 w 3024845"/>
                <a:gd name="connsiteY302" fmla="*/ 478658 h 834218"/>
                <a:gd name="connsiteX303" fmla="*/ 2033136 w 3024845"/>
                <a:gd name="connsiteY303" fmla="*/ 478658 h 834218"/>
                <a:gd name="connsiteX304" fmla="*/ 2033136 w 3024845"/>
                <a:gd name="connsiteY304" fmla="*/ 395965 h 834218"/>
                <a:gd name="connsiteX305" fmla="*/ 2128256 w 3024845"/>
                <a:gd name="connsiteY305" fmla="*/ 395965 h 834218"/>
                <a:gd name="connsiteX306" fmla="*/ 2180720 w 3024845"/>
                <a:gd name="connsiteY306" fmla="*/ 330752 h 834218"/>
                <a:gd name="connsiteX307" fmla="*/ 2245574 w 3024845"/>
                <a:gd name="connsiteY307" fmla="*/ 330752 h 834218"/>
                <a:gd name="connsiteX308" fmla="*/ 2245574 w 3024845"/>
                <a:gd name="connsiteY308" fmla="*/ 406414 h 834218"/>
                <a:gd name="connsiteX309" fmla="*/ 2253681 w 3024845"/>
                <a:gd name="connsiteY309" fmla="*/ 406414 h 834218"/>
                <a:gd name="connsiteX310" fmla="*/ 2255708 w 3024845"/>
                <a:gd name="connsiteY310" fmla="*/ 399929 h 834218"/>
                <a:gd name="connsiteX311" fmla="*/ 2261788 w 3024845"/>
                <a:gd name="connsiteY311" fmla="*/ 399929 h 834218"/>
                <a:gd name="connsiteX312" fmla="*/ 2263815 w 3024845"/>
                <a:gd name="connsiteY312" fmla="*/ 408576 h 834218"/>
                <a:gd name="connsiteX313" fmla="*/ 2275975 w 3024845"/>
                <a:gd name="connsiteY313" fmla="*/ 408576 h 834218"/>
                <a:gd name="connsiteX314" fmla="*/ 2275975 w 3024845"/>
                <a:gd name="connsiteY314" fmla="*/ 402090 h 834218"/>
                <a:gd name="connsiteX315" fmla="*/ 2298268 w 3024845"/>
                <a:gd name="connsiteY315" fmla="*/ 402090 h 834218"/>
                <a:gd name="connsiteX316" fmla="*/ 2298268 w 3024845"/>
                <a:gd name="connsiteY316" fmla="*/ 408576 h 834218"/>
                <a:gd name="connsiteX317" fmla="*/ 2318535 w 3024845"/>
                <a:gd name="connsiteY317" fmla="*/ 408576 h 834218"/>
                <a:gd name="connsiteX318" fmla="*/ 2318535 w 3024845"/>
                <a:gd name="connsiteY318" fmla="*/ 453973 h 834218"/>
                <a:gd name="connsiteX319" fmla="*/ 2332722 w 3024845"/>
                <a:gd name="connsiteY319" fmla="*/ 453973 h 834218"/>
                <a:gd name="connsiteX320" fmla="*/ 2332722 w 3024845"/>
                <a:gd name="connsiteY320" fmla="*/ 441002 h 834218"/>
                <a:gd name="connsiteX321" fmla="*/ 2348936 w 3024845"/>
                <a:gd name="connsiteY321" fmla="*/ 441002 h 834218"/>
                <a:gd name="connsiteX322" fmla="*/ 2348936 w 3024845"/>
                <a:gd name="connsiteY322" fmla="*/ 261575 h 834218"/>
                <a:gd name="connsiteX323" fmla="*/ 2355016 w 3024845"/>
                <a:gd name="connsiteY323" fmla="*/ 255089 h 834218"/>
                <a:gd name="connsiteX324" fmla="*/ 2427977 w 3024845"/>
                <a:gd name="connsiteY324" fmla="*/ 255089 h 834218"/>
                <a:gd name="connsiteX325" fmla="*/ 2427977 w 3024845"/>
                <a:gd name="connsiteY325" fmla="*/ 263737 h 834218"/>
                <a:gd name="connsiteX326" fmla="*/ 2438110 w 3024845"/>
                <a:gd name="connsiteY326" fmla="*/ 263737 h 834218"/>
                <a:gd name="connsiteX327" fmla="*/ 2438110 w 3024845"/>
                <a:gd name="connsiteY327" fmla="*/ 378311 h 834218"/>
                <a:gd name="connsiteX328" fmla="*/ 2460404 w 3024845"/>
                <a:gd name="connsiteY328" fmla="*/ 378311 h 834218"/>
                <a:gd name="connsiteX329" fmla="*/ 2460404 w 3024845"/>
                <a:gd name="connsiteY329" fmla="*/ 311296 h 834218"/>
                <a:gd name="connsiteX330" fmla="*/ 2486751 w 3024845"/>
                <a:gd name="connsiteY330" fmla="*/ 311296 h 834218"/>
                <a:gd name="connsiteX331" fmla="*/ 2490804 w 3024845"/>
                <a:gd name="connsiteY331" fmla="*/ 306972 h 834218"/>
                <a:gd name="connsiteX332" fmla="*/ 2498911 w 3024845"/>
                <a:gd name="connsiteY332" fmla="*/ 306972 h 834218"/>
                <a:gd name="connsiteX333" fmla="*/ 2502964 w 3024845"/>
                <a:gd name="connsiteY333" fmla="*/ 311296 h 834218"/>
                <a:gd name="connsiteX334" fmla="*/ 2525258 w 3024845"/>
                <a:gd name="connsiteY334" fmla="*/ 311296 h 834218"/>
                <a:gd name="connsiteX335" fmla="*/ 2525258 w 3024845"/>
                <a:gd name="connsiteY335" fmla="*/ 194560 h 834218"/>
                <a:gd name="connsiteX336" fmla="*/ 2582005 w 3024845"/>
                <a:gd name="connsiteY336" fmla="*/ 183751 h 834218"/>
                <a:gd name="connsiteX337" fmla="*/ 2582005 w 3024845"/>
                <a:gd name="connsiteY337" fmla="*/ 184832 h 834218"/>
                <a:gd name="connsiteX338" fmla="*/ 2582005 w 3024845"/>
                <a:gd name="connsiteY338" fmla="*/ 192398 h 834218"/>
                <a:gd name="connsiteX339" fmla="*/ 2608352 w 3024845"/>
                <a:gd name="connsiteY339" fmla="*/ 192398 h 834218"/>
                <a:gd name="connsiteX340" fmla="*/ 2608352 w 3024845"/>
                <a:gd name="connsiteY340" fmla="*/ 447488 h 834218"/>
                <a:gd name="connsiteX341" fmla="*/ 2630646 w 3024845"/>
                <a:gd name="connsiteY341" fmla="*/ 447488 h 834218"/>
                <a:gd name="connsiteX342" fmla="*/ 2630646 w 3024845"/>
                <a:gd name="connsiteY342" fmla="*/ 443164 h 834218"/>
                <a:gd name="connsiteX343" fmla="*/ 2642806 w 3024845"/>
                <a:gd name="connsiteY343" fmla="*/ 443164 h 834218"/>
                <a:gd name="connsiteX344" fmla="*/ 2642806 w 3024845"/>
                <a:gd name="connsiteY344" fmla="*/ 447488 h 834218"/>
                <a:gd name="connsiteX345" fmla="*/ 2667126 w 3024845"/>
                <a:gd name="connsiteY345" fmla="*/ 447488 h 834218"/>
                <a:gd name="connsiteX346" fmla="*/ 2667126 w 3024845"/>
                <a:gd name="connsiteY346" fmla="*/ 434517 h 834218"/>
                <a:gd name="connsiteX347" fmla="*/ 2695500 w 3024845"/>
                <a:gd name="connsiteY347" fmla="*/ 434517 h 834218"/>
                <a:gd name="connsiteX348" fmla="*/ 2707660 w 3024845"/>
                <a:gd name="connsiteY348" fmla="*/ 430193 h 834218"/>
                <a:gd name="connsiteX349" fmla="*/ 2727927 w 3024845"/>
                <a:gd name="connsiteY349" fmla="*/ 434517 h 834218"/>
                <a:gd name="connsiteX350" fmla="*/ 2727927 w 3024845"/>
                <a:gd name="connsiteY350" fmla="*/ 417223 h 834218"/>
                <a:gd name="connsiteX351" fmla="*/ 2736034 w 3024845"/>
                <a:gd name="connsiteY351" fmla="*/ 417223 h 834218"/>
                <a:gd name="connsiteX352" fmla="*/ 2736034 w 3024845"/>
                <a:gd name="connsiteY352" fmla="*/ 404252 h 834218"/>
                <a:gd name="connsiteX353" fmla="*/ 2792781 w 3024845"/>
                <a:gd name="connsiteY353" fmla="*/ 404252 h 834218"/>
                <a:gd name="connsiteX354" fmla="*/ 2792781 w 3024845"/>
                <a:gd name="connsiteY354" fmla="*/ 373987 h 834218"/>
                <a:gd name="connsiteX355" fmla="*/ 2811021 w 3024845"/>
                <a:gd name="connsiteY355" fmla="*/ 373987 h 834218"/>
                <a:gd name="connsiteX356" fmla="*/ 2811021 w 3024845"/>
                <a:gd name="connsiteY356" fmla="*/ 367502 h 834218"/>
                <a:gd name="connsiteX357" fmla="*/ 2823181 w 3024845"/>
                <a:gd name="connsiteY357" fmla="*/ 367502 h 834218"/>
                <a:gd name="connsiteX358" fmla="*/ 2823181 w 3024845"/>
                <a:gd name="connsiteY358" fmla="*/ 373987 h 834218"/>
                <a:gd name="connsiteX359" fmla="*/ 2839395 w 3024845"/>
                <a:gd name="connsiteY359" fmla="*/ 373987 h 834218"/>
                <a:gd name="connsiteX360" fmla="*/ 2839395 w 3024845"/>
                <a:gd name="connsiteY360" fmla="*/ 423708 h 834218"/>
                <a:gd name="connsiteX361" fmla="*/ 2871822 w 3024845"/>
                <a:gd name="connsiteY361" fmla="*/ 423708 h 834218"/>
                <a:gd name="connsiteX362" fmla="*/ 2871822 w 3024845"/>
                <a:gd name="connsiteY362" fmla="*/ 397767 h 834218"/>
                <a:gd name="connsiteX363" fmla="*/ 2910329 w 3024845"/>
                <a:gd name="connsiteY363" fmla="*/ 397767 h 834218"/>
                <a:gd name="connsiteX364" fmla="*/ 2910329 w 3024845"/>
                <a:gd name="connsiteY364" fmla="*/ 367502 h 834218"/>
                <a:gd name="connsiteX365" fmla="*/ 2958970 w 3024845"/>
                <a:gd name="connsiteY365" fmla="*/ 367502 h 834218"/>
                <a:gd name="connsiteX366" fmla="*/ 2958970 w 3024845"/>
                <a:gd name="connsiteY366" fmla="*/ 478658 h 834218"/>
                <a:gd name="connsiteX367" fmla="*/ 2958970 w 3024845"/>
                <a:gd name="connsiteY367" fmla="*/ 492437 h 834218"/>
                <a:gd name="connsiteX368" fmla="*/ 3024845 w 3024845"/>
                <a:gd name="connsiteY368" fmla="*/ 492437 h 834218"/>
                <a:gd name="connsiteX369" fmla="*/ 3024845 w 3024845"/>
                <a:gd name="connsiteY369" fmla="*/ 834218 h 834218"/>
                <a:gd name="connsiteX370" fmla="*/ 2054 w 3024845"/>
                <a:gd name="connsiteY370" fmla="*/ 831885 h 834218"/>
                <a:gd name="connsiteX371" fmla="*/ 0 w 3024845"/>
                <a:gd name="connsiteY371" fmla="*/ 397767 h 834218"/>
                <a:gd name="connsiteX372" fmla="*/ 20267 w 3024845"/>
                <a:gd name="connsiteY372" fmla="*/ 397767 h 834218"/>
                <a:gd name="connsiteX373" fmla="*/ 20774 w 3024845"/>
                <a:gd name="connsiteY373" fmla="*/ 396686 h 834218"/>
                <a:gd name="connsiteX374" fmla="*/ 24320 w 3024845"/>
                <a:gd name="connsiteY374" fmla="*/ 389120 h 834218"/>
                <a:gd name="connsiteX375" fmla="*/ 26094 w 3024845"/>
                <a:gd name="connsiteY375" fmla="*/ 389390 h 834218"/>
                <a:gd name="connsiteX376" fmla="*/ 38507 w 3024845"/>
                <a:gd name="connsiteY376" fmla="*/ 391281 h 834218"/>
                <a:gd name="connsiteX377" fmla="*/ 39014 w 3024845"/>
                <a:gd name="connsiteY377" fmla="*/ 392633 h 834218"/>
                <a:gd name="connsiteX378" fmla="*/ 42560 w 3024845"/>
                <a:gd name="connsiteY378" fmla="*/ 402090 h 834218"/>
                <a:gd name="connsiteX379" fmla="*/ 68907 w 3024845"/>
                <a:gd name="connsiteY379" fmla="*/ 404252 h 834218"/>
                <a:gd name="connsiteX380" fmla="*/ 68907 w 3024845"/>
                <a:gd name="connsiteY380" fmla="*/ 281031 h 834218"/>
                <a:gd name="connsiteX381" fmla="*/ 70934 w 3024845"/>
                <a:gd name="connsiteY381" fmla="*/ 281031 h 834218"/>
                <a:gd name="connsiteX382" fmla="*/ 85121 w 3024845"/>
                <a:gd name="connsiteY382" fmla="*/ 281031 h 834218"/>
                <a:gd name="connsiteX383" fmla="*/ 85121 w 3024845"/>
                <a:gd name="connsiteY383" fmla="*/ 144839 h 834218"/>
                <a:gd name="connsiteX384" fmla="*/ 86894 w 3024845"/>
                <a:gd name="connsiteY384" fmla="*/ 144839 h 834218"/>
                <a:gd name="connsiteX385" fmla="*/ 99308 w 3024845"/>
                <a:gd name="connsiteY385" fmla="*/ 144839 h 834218"/>
                <a:gd name="connsiteX386" fmla="*/ 99308 w 3024845"/>
                <a:gd name="connsiteY386" fmla="*/ 30265 h 834218"/>
                <a:gd name="connsiteX387" fmla="*/ 103361 w 3024845"/>
                <a:gd name="connsiteY387" fmla="*/ 2161 h 834218"/>
                <a:gd name="connsiteX0" fmla="*/ 103361 w 3024845"/>
                <a:gd name="connsiteY0" fmla="*/ 2161 h 834218"/>
                <a:gd name="connsiteX1" fmla="*/ 200642 w 3024845"/>
                <a:gd name="connsiteY1" fmla="*/ 0 h 834218"/>
                <a:gd name="connsiteX2" fmla="*/ 220909 w 3024845"/>
                <a:gd name="connsiteY2" fmla="*/ 144839 h 834218"/>
                <a:gd name="connsiteX3" fmla="*/ 223189 w 3024845"/>
                <a:gd name="connsiteY3" fmla="*/ 144839 h 834218"/>
                <a:gd name="connsiteX4" fmla="*/ 239150 w 3024845"/>
                <a:gd name="connsiteY4" fmla="*/ 144839 h 834218"/>
                <a:gd name="connsiteX5" fmla="*/ 239150 w 3024845"/>
                <a:gd name="connsiteY5" fmla="*/ 285354 h 834218"/>
                <a:gd name="connsiteX6" fmla="*/ 240670 w 3024845"/>
                <a:gd name="connsiteY6" fmla="*/ 285084 h 834218"/>
                <a:gd name="connsiteX7" fmla="*/ 251310 w 3024845"/>
                <a:gd name="connsiteY7" fmla="*/ 283193 h 834218"/>
                <a:gd name="connsiteX8" fmla="*/ 249283 w 3024845"/>
                <a:gd name="connsiteY8" fmla="*/ 371825 h 834218"/>
                <a:gd name="connsiteX9" fmla="*/ 250803 w 3024845"/>
                <a:gd name="connsiteY9" fmla="*/ 372096 h 834218"/>
                <a:gd name="connsiteX10" fmla="*/ 261443 w 3024845"/>
                <a:gd name="connsiteY10" fmla="*/ 373987 h 834218"/>
                <a:gd name="connsiteX11" fmla="*/ 261696 w 3024845"/>
                <a:gd name="connsiteY11" fmla="*/ 374798 h 834218"/>
                <a:gd name="connsiteX12" fmla="*/ 263470 w 3024845"/>
                <a:gd name="connsiteY12" fmla="*/ 380473 h 834218"/>
                <a:gd name="connsiteX13" fmla="*/ 264230 w 3024845"/>
                <a:gd name="connsiteY13" fmla="*/ 378041 h 834218"/>
                <a:gd name="connsiteX14" fmla="*/ 269550 w 3024845"/>
                <a:gd name="connsiteY14" fmla="*/ 361017 h 834218"/>
                <a:gd name="connsiteX15" fmla="*/ 271323 w 3024845"/>
                <a:gd name="connsiteY15" fmla="*/ 361017 h 834218"/>
                <a:gd name="connsiteX16" fmla="*/ 283737 w 3024845"/>
                <a:gd name="connsiteY16" fmla="*/ 361017 h 834218"/>
                <a:gd name="connsiteX17" fmla="*/ 283737 w 3024845"/>
                <a:gd name="connsiteY17" fmla="*/ 393443 h 834218"/>
                <a:gd name="connsiteX18" fmla="*/ 284750 w 3024845"/>
                <a:gd name="connsiteY18" fmla="*/ 393984 h 834218"/>
                <a:gd name="connsiteX19" fmla="*/ 291844 w 3024845"/>
                <a:gd name="connsiteY19" fmla="*/ 397767 h 834218"/>
                <a:gd name="connsiteX20" fmla="*/ 291844 w 3024845"/>
                <a:gd name="connsiteY20" fmla="*/ 399118 h 834218"/>
                <a:gd name="connsiteX21" fmla="*/ 291844 w 3024845"/>
                <a:gd name="connsiteY21" fmla="*/ 408576 h 834218"/>
                <a:gd name="connsiteX22" fmla="*/ 336431 w 3024845"/>
                <a:gd name="connsiteY22" fmla="*/ 408576 h 834218"/>
                <a:gd name="connsiteX23" fmla="*/ 336431 w 3024845"/>
                <a:gd name="connsiteY23" fmla="*/ 409657 h 834218"/>
                <a:gd name="connsiteX24" fmla="*/ 336431 w 3024845"/>
                <a:gd name="connsiteY24" fmla="*/ 417223 h 834218"/>
                <a:gd name="connsiteX25" fmla="*/ 338457 w 3024845"/>
                <a:gd name="connsiteY25" fmla="*/ 417223 h 834218"/>
                <a:gd name="connsiteX26" fmla="*/ 352644 w 3024845"/>
                <a:gd name="connsiteY26" fmla="*/ 417223 h 834218"/>
                <a:gd name="connsiteX27" fmla="*/ 352644 w 3024845"/>
                <a:gd name="connsiteY27" fmla="*/ 386958 h 834218"/>
                <a:gd name="connsiteX28" fmla="*/ 397231 w 3024845"/>
                <a:gd name="connsiteY28" fmla="*/ 386958 h 834218"/>
                <a:gd name="connsiteX29" fmla="*/ 397231 w 3024845"/>
                <a:gd name="connsiteY29" fmla="*/ 385607 h 834218"/>
                <a:gd name="connsiteX30" fmla="*/ 397231 w 3024845"/>
                <a:gd name="connsiteY30" fmla="*/ 376149 h 834218"/>
                <a:gd name="connsiteX31" fmla="*/ 398245 w 3024845"/>
                <a:gd name="connsiteY31" fmla="*/ 376149 h 834218"/>
                <a:gd name="connsiteX32" fmla="*/ 405338 w 3024845"/>
                <a:gd name="connsiteY32" fmla="*/ 376149 h 834218"/>
                <a:gd name="connsiteX33" fmla="*/ 405338 w 3024845"/>
                <a:gd name="connsiteY33" fmla="*/ 374258 h 834218"/>
                <a:gd name="connsiteX34" fmla="*/ 405338 w 3024845"/>
                <a:gd name="connsiteY34" fmla="*/ 361017 h 834218"/>
                <a:gd name="connsiteX35" fmla="*/ 406098 w 3024845"/>
                <a:gd name="connsiteY35" fmla="*/ 361017 h 834218"/>
                <a:gd name="connsiteX36" fmla="*/ 411418 w 3024845"/>
                <a:gd name="connsiteY36" fmla="*/ 361017 h 834218"/>
                <a:gd name="connsiteX37" fmla="*/ 411418 w 3024845"/>
                <a:gd name="connsiteY37" fmla="*/ 359936 h 834218"/>
                <a:gd name="connsiteX38" fmla="*/ 411418 w 3024845"/>
                <a:gd name="connsiteY38" fmla="*/ 352369 h 834218"/>
                <a:gd name="connsiteX39" fmla="*/ 413445 w 3024845"/>
                <a:gd name="connsiteY39" fmla="*/ 352369 h 834218"/>
                <a:gd name="connsiteX40" fmla="*/ 427632 w 3024845"/>
                <a:gd name="connsiteY40" fmla="*/ 352369 h 834218"/>
                <a:gd name="connsiteX41" fmla="*/ 427632 w 3024845"/>
                <a:gd name="connsiteY41" fmla="*/ 353450 h 834218"/>
                <a:gd name="connsiteX42" fmla="*/ 427632 w 3024845"/>
                <a:gd name="connsiteY42" fmla="*/ 361017 h 834218"/>
                <a:gd name="connsiteX43" fmla="*/ 449925 w 3024845"/>
                <a:gd name="connsiteY43" fmla="*/ 361017 h 834218"/>
                <a:gd name="connsiteX44" fmla="*/ 449925 w 3024845"/>
                <a:gd name="connsiteY44" fmla="*/ 359125 h 834218"/>
                <a:gd name="connsiteX45" fmla="*/ 449925 w 3024845"/>
                <a:gd name="connsiteY45" fmla="*/ 345884 h 834218"/>
                <a:gd name="connsiteX46" fmla="*/ 451699 w 3024845"/>
                <a:gd name="connsiteY46" fmla="*/ 345884 h 834218"/>
                <a:gd name="connsiteX47" fmla="*/ 464112 w 3024845"/>
                <a:gd name="connsiteY47" fmla="*/ 345884 h 834218"/>
                <a:gd name="connsiteX48" fmla="*/ 464112 w 3024845"/>
                <a:gd name="connsiteY48" fmla="*/ 369664 h 834218"/>
                <a:gd name="connsiteX49" fmla="*/ 465126 w 3024845"/>
                <a:gd name="connsiteY49" fmla="*/ 369664 h 834218"/>
                <a:gd name="connsiteX50" fmla="*/ 472219 w 3024845"/>
                <a:gd name="connsiteY50" fmla="*/ 369664 h 834218"/>
                <a:gd name="connsiteX51" fmla="*/ 472219 w 3024845"/>
                <a:gd name="connsiteY51" fmla="*/ 368583 h 834218"/>
                <a:gd name="connsiteX52" fmla="*/ 472219 w 3024845"/>
                <a:gd name="connsiteY52" fmla="*/ 361017 h 834218"/>
                <a:gd name="connsiteX53" fmla="*/ 473992 w 3024845"/>
                <a:gd name="connsiteY53" fmla="*/ 361017 h 834218"/>
                <a:gd name="connsiteX54" fmla="*/ 486406 w 3024845"/>
                <a:gd name="connsiteY54" fmla="*/ 361017 h 834218"/>
                <a:gd name="connsiteX55" fmla="*/ 486406 w 3024845"/>
                <a:gd name="connsiteY55" fmla="*/ 386958 h 834218"/>
                <a:gd name="connsiteX56" fmla="*/ 488433 w 3024845"/>
                <a:gd name="connsiteY56" fmla="*/ 386958 h 834218"/>
                <a:gd name="connsiteX57" fmla="*/ 502619 w 3024845"/>
                <a:gd name="connsiteY57" fmla="*/ 386958 h 834218"/>
                <a:gd name="connsiteX58" fmla="*/ 502619 w 3024845"/>
                <a:gd name="connsiteY58" fmla="*/ 388579 h 834218"/>
                <a:gd name="connsiteX59" fmla="*/ 502619 w 3024845"/>
                <a:gd name="connsiteY59" fmla="*/ 399929 h 834218"/>
                <a:gd name="connsiteX60" fmla="*/ 503379 w 3024845"/>
                <a:gd name="connsiteY60" fmla="*/ 399929 h 834218"/>
                <a:gd name="connsiteX61" fmla="*/ 508700 w 3024845"/>
                <a:gd name="connsiteY61" fmla="*/ 399929 h 834218"/>
                <a:gd name="connsiteX62" fmla="*/ 508700 w 3024845"/>
                <a:gd name="connsiteY62" fmla="*/ 399118 h 834218"/>
                <a:gd name="connsiteX63" fmla="*/ 508700 w 3024845"/>
                <a:gd name="connsiteY63" fmla="*/ 393443 h 834218"/>
                <a:gd name="connsiteX64" fmla="*/ 539100 w 3024845"/>
                <a:gd name="connsiteY64" fmla="*/ 393443 h 834218"/>
                <a:gd name="connsiteX65" fmla="*/ 539100 w 3024845"/>
                <a:gd name="connsiteY65" fmla="*/ 417223 h 834218"/>
                <a:gd name="connsiteX66" fmla="*/ 540113 w 3024845"/>
                <a:gd name="connsiteY66" fmla="*/ 417223 h 834218"/>
                <a:gd name="connsiteX67" fmla="*/ 547207 w 3024845"/>
                <a:gd name="connsiteY67" fmla="*/ 417223 h 834218"/>
                <a:gd name="connsiteX68" fmla="*/ 547207 w 3024845"/>
                <a:gd name="connsiteY68" fmla="*/ 418304 h 834218"/>
                <a:gd name="connsiteX69" fmla="*/ 547207 w 3024845"/>
                <a:gd name="connsiteY69" fmla="*/ 425870 h 834218"/>
                <a:gd name="connsiteX70" fmla="*/ 547967 w 3024845"/>
                <a:gd name="connsiteY70" fmla="*/ 425870 h 834218"/>
                <a:gd name="connsiteX71" fmla="*/ 553287 w 3024845"/>
                <a:gd name="connsiteY71" fmla="*/ 425870 h 834218"/>
                <a:gd name="connsiteX72" fmla="*/ 553287 w 3024845"/>
                <a:gd name="connsiteY72" fmla="*/ 423708 h 834218"/>
                <a:gd name="connsiteX73" fmla="*/ 553287 w 3024845"/>
                <a:gd name="connsiteY73" fmla="*/ 408576 h 834218"/>
                <a:gd name="connsiteX74" fmla="*/ 554300 w 3024845"/>
                <a:gd name="connsiteY74" fmla="*/ 408576 h 834218"/>
                <a:gd name="connsiteX75" fmla="*/ 561394 w 3024845"/>
                <a:gd name="connsiteY75" fmla="*/ 408576 h 834218"/>
                <a:gd name="connsiteX76" fmla="*/ 561394 w 3024845"/>
                <a:gd name="connsiteY76" fmla="*/ 409657 h 834218"/>
                <a:gd name="connsiteX77" fmla="*/ 561394 w 3024845"/>
                <a:gd name="connsiteY77" fmla="*/ 417223 h 834218"/>
                <a:gd name="connsiteX78" fmla="*/ 566714 w 3024845"/>
                <a:gd name="connsiteY78" fmla="*/ 415230 h 834218"/>
                <a:gd name="connsiteX79" fmla="*/ 567474 w 3024845"/>
                <a:gd name="connsiteY79" fmla="*/ 414250 h 834218"/>
                <a:gd name="connsiteX80" fmla="*/ 567474 w 3024845"/>
                <a:gd name="connsiteY80" fmla="*/ 408576 h 834218"/>
                <a:gd name="connsiteX81" fmla="*/ 605981 w 3024845"/>
                <a:gd name="connsiteY81" fmla="*/ 408576 h 834218"/>
                <a:gd name="connsiteX82" fmla="*/ 605981 w 3024845"/>
                <a:gd name="connsiteY82" fmla="*/ 432355 h 834218"/>
                <a:gd name="connsiteX83" fmla="*/ 608007 w 3024845"/>
                <a:gd name="connsiteY83" fmla="*/ 432355 h 834218"/>
                <a:gd name="connsiteX84" fmla="*/ 622194 w 3024845"/>
                <a:gd name="connsiteY84" fmla="*/ 432355 h 834218"/>
                <a:gd name="connsiteX85" fmla="*/ 622194 w 3024845"/>
                <a:gd name="connsiteY85" fmla="*/ 433436 h 834218"/>
                <a:gd name="connsiteX86" fmla="*/ 622194 w 3024845"/>
                <a:gd name="connsiteY86" fmla="*/ 441002 h 834218"/>
                <a:gd name="connsiteX87" fmla="*/ 623968 w 3024845"/>
                <a:gd name="connsiteY87" fmla="*/ 441002 h 834218"/>
                <a:gd name="connsiteX88" fmla="*/ 636381 w 3024845"/>
                <a:gd name="connsiteY88" fmla="*/ 441002 h 834218"/>
                <a:gd name="connsiteX89" fmla="*/ 636381 w 3024845"/>
                <a:gd name="connsiteY89" fmla="*/ 417223 h 834218"/>
                <a:gd name="connsiteX90" fmla="*/ 637394 w 3024845"/>
                <a:gd name="connsiteY90" fmla="*/ 417223 h 834218"/>
                <a:gd name="connsiteX91" fmla="*/ 644488 w 3024845"/>
                <a:gd name="connsiteY91" fmla="*/ 417223 h 834218"/>
                <a:gd name="connsiteX92" fmla="*/ 644488 w 3024845"/>
                <a:gd name="connsiteY92" fmla="*/ 384796 h 834218"/>
                <a:gd name="connsiteX93" fmla="*/ 645501 w 3024845"/>
                <a:gd name="connsiteY93" fmla="*/ 384796 h 834218"/>
                <a:gd name="connsiteX94" fmla="*/ 652595 w 3024845"/>
                <a:gd name="connsiteY94" fmla="*/ 384796 h 834218"/>
                <a:gd name="connsiteX95" fmla="*/ 652595 w 3024845"/>
                <a:gd name="connsiteY95" fmla="*/ 382905 h 834218"/>
                <a:gd name="connsiteX96" fmla="*/ 652595 w 3024845"/>
                <a:gd name="connsiteY96" fmla="*/ 369664 h 834218"/>
                <a:gd name="connsiteX97" fmla="*/ 651328 w 3024845"/>
                <a:gd name="connsiteY97" fmla="*/ 368042 h 834218"/>
                <a:gd name="connsiteX98" fmla="*/ 656648 w 3024845"/>
                <a:gd name="connsiteY98" fmla="*/ 356693 h 834218"/>
                <a:gd name="connsiteX99" fmla="*/ 664755 w 3024845"/>
                <a:gd name="connsiteY99" fmla="*/ 384796 h 834218"/>
                <a:gd name="connsiteX100" fmla="*/ 665515 w 3024845"/>
                <a:gd name="connsiteY100" fmla="*/ 384796 h 834218"/>
                <a:gd name="connsiteX101" fmla="*/ 670835 w 3024845"/>
                <a:gd name="connsiteY101" fmla="*/ 384796 h 834218"/>
                <a:gd name="connsiteX102" fmla="*/ 670835 w 3024845"/>
                <a:gd name="connsiteY102" fmla="*/ 278869 h 834218"/>
                <a:gd name="connsiteX103" fmla="*/ 672355 w 3024845"/>
                <a:gd name="connsiteY103" fmla="*/ 278869 h 834218"/>
                <a:gd name="connsiteX104" fmla="*/ 682995 w 3024845"/>
                <a:gd name="connsiteY104" fmla="*/ 278869 h 834218"/>
                <a:gd name="connsiteX105" fmla="*/ 682995 w 3024845"/>
                <a:gd name="connsiteY105" fmla="*/ 231310 h 834218"/>
                <a:gd name="connsiteX106" fmla="*/ 709342 w 3024845"/>
                <a:gd name="connsiteY106" fmla="*/ 231310 h 834218"/>
                <a:gd name="connsiteX107" fmla="*/ 709342 w 3024845"/>
                <a:gd name="connsiteY107" fmla="*/ 209692 h 834218"/>
                <a:gd name="connsiteX108" fmla="*/ 743796 w 3024845"/>
                <a:gd name="connsiteY108" fmla="*/ 209692 h 834218"/>
                <a:gd name="connsiteX109" fmla="*/ 743796 w 3024845"/>
                <a:gd name="connsiteY109" fmla="*/ 212124 h 834218"/>
                <a:gd name="connsiteX110" fmla="*/ 743796 w 3024845"/>
                <a:gd name="connsiteY110" fmla="*/ 229148 h 834218"/>
                <a:gd name="connsiteX111" fmla="*/ 746076 w 3024845"/>
                <a:gd name="connsiteY111" fmla="*/ 229148 h 834218"/>
                <a:gd name="connsiteX112" fmla="*/ 762036 w 3024845"/>
                <a:gd name="connsiteY112" fmla="*/ 229148 h 834218"/>
                <a:gd name="connsiteX113" fmla="*/ 762036 w 3024845"/>
                <a:gd name="connsiteY113" fmla="*/ 276707 h 834218"/>
                <a:gd name="connsiteX114" fmla="*/ 763049 w 3024845"/>
                <a:gd name="connsiteY114" fmla="*/ 276707 h 834218"/>
                <a:gd name="connsiteX115" fmla="*/ 770143 w 3024845"/>
                <a:gd name="connsiteY115" fmla="*/ 276707 h 834218"/>
                <a:gd name="connsiteX116" fmla="*/ 784330 w 3024845"/>
                <a:gd name="connsiteY116" fmla="*/ 281031 h 834218"/>
                <a:gd name="connsiteX117" fmla="*/ 784330 w 3024845"/>
                <a:gd name="connsiteY117" fmla="*/ 319943 h 834218"/>
                <a:gd name="connsiteX118" fmla="*/ 785343 w 3024845"/>
                <a:gd name="connsiteY118" fmla="*/ 319943 h 834218"/>
                <a:gd name="connsiteX119" fmla="*/ 792436 w 3024845"/>
                <a:gd name="connsiteY119" fmla="*/ 319943 h 834218"/>
                <a:gd name="connsiteX120" fmla="*/ 792436 w 3024845"/>
                <a:gd name="connsiteY120" fmla="*/ 321564 h 834218"/>
                <a:gd name="connsiteX121" fmla="*/ 792436 w 3024845"/>
                <a:gd name="connsiteY121" fmla="*/ 332913 h 834218"/>
                <a:gd name="connsiteX122" fmla="*/ 794463 w 3024845"/>
                <a:gd name="connsiteY122" fmla="*/ 332913 h 834218"/>
                <a:gd name="connsiteX123" fmla="*/ 808650 w 3024845"/>
                <a:gd name="connsiteY123" fmla="*/ 332913 h 834218"/>
                <a:gd name="connsiteX124" fmla="*/ 814730 w 3024845"/>
                <a:gd name="connsiteY124" fmla="*/ 339399 h 834218"/>
                <a:gd name="connsiteX125" fmla="*/ 814730 w 3024845"/>
                <a:gd name="connsiteY125" fmla="*/ 361017 h 834218"/>
                <a:gd name="connsiteX126" fmla="*/ 817010 w 3024845"/>
                <a:gd name="connsiteY126" fmla="*/ 361017 h 834218"/>
                <a:gd name="connsiteX127" fmla="*/ 832970 w 3024845"/>
                <a:gd name="connsiteY127" fmla="*/ 361017 h 834218"/>
                <a:gd name="connsiteX128" fmla="*/ 832970 w 3024845"/>
                <a:gd name="connsiteY128" fmla="*/ 362097 h 834218"/>
                <a:gd name="connsiteX129" fmla="*/ 832970 w 3024845"/>
                <a:gd name="connsiteY129" fmla="*/ 369664 h 834218"/>
                <a:gd name="connsiteX130" fmla="*/ 834237 w 3024845"/>
                <a:gd name="connsiteY130" fmla="*/ 369664 h 834218"/>
                <a:gd name="connsiteX131" fmla="*/ 843104 w 3024845"/>
                <a:gd name="connsiteY131" fmla="*/ 369664 h 834218"/>
                <a:gd name="connsiteX132" fmla="*/ 843104 w 3024845"/>
                <a:gd name="connsiteY132" fmla="*/ 371825 h 834218"/>
                <a:gd name="connsiteX133" fmla="*/ 843104 w 3024845"/>
                <a:gd name="connsiteY133" fmla="*/ 386958 h 834218"/>
                <a:gd name="connsiteX134" fmla="*/ 847157 w 3024845"/>
                <a:gd name="connsiteY134" fmla="*/ 385066 h 834218"/>
                <a:gd name="connsiteX135" fmla="*/ 847157 w 3024845"/>
                <a:gd name="connsiteY135" fmla="*/ 371825 h 834218"/>
                <a:gd name="connsiteX136" fmla="*/ 848170 w 3024845"/>
                <a:gd name="connsiteY136" fmla="*/ 371825 h 834218"/>
                <a:gd name="connsiteX137" fmla="*/ 855264 w 3024845"/>
                <a:gd name="connsiteY137" fmla="*/ 371825 h 834218"/>
                <a:gd name="connsiteX138" fmla="*/ 855264 w 3024845"/>
                <a:gd name="connsiteY138" fmla="*/ 373447 h 834218"/>
                <a:gd name="connsiteX139" fmla="*/ 855264 w 3024845"/>
                <a:gd name="connsiteY139" fmla="*/ 384796 h 834218"/>
                <a:gd name="connsiteX140" fmla="*/ 856024 w 3024845"/>
                <a:gd name="connsiteY140" fmla="*/ 384796 h 834218"/>
                <a:gd name="connsiteX141" fmla="*/ 861344 w 3024845"/>
                <a:gd name="connsiteY141" fmla="*/ 384796 h 834218"/>
                <a:gd name="connsiteX142" fmla="*/ 909984 w 3024845"/>
                <a:gd name="connsiteY142" fmla="*/ 380473 h 834218"/>
                <a:gd name="connsiteX143" fmla="*/ 909984 w 3024845"/>
                <a:gd name="connsiteY143" fmla="*/ 381824 h 834218"/>
                <a:gd name="connsiteX144" fmla="*/ 909984 w 3024845"/>
                <a:gd name="connsiteY144" fmla="*/ 391281 h 834218"/>
                <a:gd name="connsiteX145" fmla="*/ 910744 w 3024845"/>
                <a:gd name="connsiteY145" fmla="*/ 391281 h 834218"/>
                <a:gd name="connsiteX146" fmla="*/ 916065 w 3024845"/>
                <a:gd name="connsiteY146" fmla="*/ 391281 h 834218"/>
                <a:gd name="connsiteX147" fmla="*/ 916065 w 3024845"/>
                <a:gd name="connsiteY147" fmla="*/ 393443 h 834218"/>
                <a:gd name="connsiteX148" fmla="*/ 916065 w 3024845"/>
                <a:gd name="connsiteY148" fmla="*/ 408576 h 834218"/>
                <a:gd name="connsiteX149" fmla="*/ 918091 w 3024845"/>
                <a:gd name="connsiteY149" fmla="*/ 407225 h 834218"/>
                <a:gd name="connsiteX150" fmla="*/ 932278 w 3024845"/>
                <a:gd name="connsiteY150" fmla="*/ 397767 h 834218"/>
                <a:gd name="connsiteX151" fmla="*/ 938358 w 3024845"/>
                <a:gd name="connsiteY151" fmla="*/ 356693 h 834218"/>
                <a:gd name="connsiteX152" fmla="*/ 939118 w 3024845"/>
                <a:gd name="connsiteY152" fmla="*/ 356423 h 834218"/>
                <a:gd name="connsiteX153" fmla="*/ 944438 w 3024845"/>
                <a:gd name="connsiteY153" fmla="*/ 354531 h 834218"/>
                <a:gd name="connsiteX154" fmla="*/ 946465 w 3024845"/>
                <a:gd name="connsiteY154" fmla="*/ 285354 h 834218"/>
                <a:gd name="connsiteX155" fmla="*/ 948492 w 3024845"/>
                <a:gd name="connsiteY155" fmla="*/ 354531 h 834218"/>
                <a:gd name="connsiteX156" fmla="*/ 949252 w 3024845"/>
                <a:gd name="connsiteY156" fmla="*/ 354801 h 834218"/>
                <a:gd name="connsiteX157" fmla="*/ 954572 w 3024845"/>
                <a:gd name="connsiteY157" fmla="*/ 356693 h 834218"/>
                <a:gd name="connsiteX158" fmla="*/ 954572 w 3024845"/>
                <a:gd name="connsiteY158" fmla="*/ 270222 h 834218"/>
                <a:gd name="connsiteX159" fmla="*/ 958625 w 3024845"/>
                <a:gd name="connsiteY159" fmla="*/ 237795 h 834218"/>
                <a:gd name="connsiteX160" fmla="*/ 997132 w 3024845"/>
                <a:gd name="connsiteY160" fmla="*/ 237795 h 834218"/>
                <a:gd name="connsiteX161" fmla="*/ 997132 w 3024845"/>
                <a:gd name="connsiteY161" fmla="*/ 270222 h 834218"/>
                <a:gd name="connsiteX162" fmla="*/ 997892 w 3024845"/>
                <a:gd name="connsiteY162" fmla="*/ 270222 h 834218"/>
                <a:gd name="connsiteX163" fmla="*/ 1003212 w 3024845"/>
                <a:gd name="connsiteY163" fmla="*/ 270222 h 834218"/>
                <a:gd name="connsiteX164" fmla="*/ 1003212 w 3024845"/>
                <a:gd name="connsiteY164" fmla="*/ 188074 h 834218"/>
                <a:gd name="connsiteX165" fmla="*/ 1004986 w 3024845"/>
                <a:gd name="connsiteY165" fmla="*/ 188074 h 834218"/>
                <a:gd name="connsiteX166" fmla="*/ 1017399 w 3024845"/>
                <a:gd name="connsiteY166" fmla="*/ 188074 h 834218"/>
                <a:gd name="connsiteX167" fmla="*/ 1017399 w 3024845"/>
                <a:gd name="connsiteY167" fmla="*/ 186183 h 834218"/>
                <a:gd name="connsiteX168" fmla="*/ 1017399 w 3024845"/>
                <a:gd name="connsiteY168" fmla="*/ 172942 h 834218"/>
                <a:gd name="connsiteX169" fmla="*/ 1039693 w 3024845"/>
                <a:gd name="connsiteY169" fmla="*/ 172942 h 834218"/>
                <a:gd name="connsiteX170" fmla="*/ 1039693 w 3024845"/>
                <a:gd name="connsiteY170" fmla="*/ 171861 h 834218"/>
                <a:gd name="connsiteX171" fmla="*/ 1039693 w 3024845"/>
                <a:gd name="connsiteY171" fmla="*/ 164295 h 834218"/>
                <a:gd name="connsiteX172" fmla="*/ 1041466 w 3024845"/>
                <a:gd name="connsiteY172" fmla="*/ 164295 h 834218"/>
                <a:gd name="connsiteX173" fmla="*/ 1053880 w 3024845"/>
                <a:gd name="connsiteY173" fmla="*/ 164295 h 834218"/>
                <a:gd name="connsiteX174" fmla="*/ 1053880 w 3024845"/>
                <a:gd name="connsiteY174" fmla="*/ 165376 h 834218"/>
                <a:gd name="connsiteX175" fmla="*/ 1053880 w 3024845"/>
                <a:gd name="connsiteY175" fmla="*/ 172942 h 834218"/>
                <a:gd name="connsiteX176" fmla="*/ 1054640 w 3024845"/>
                <a:gd name="connsiteY176" fmla="*/ 172942 h 834218"/>
                <a:gd name="connsiteX177" fmla="*/ 1059960 w 3024845"/>
                <a:gd name="connsiteY177" fmla="*/ 172942 h 834218"/>
                <a:gd name="connsiteX178" fmla="*/ 1070093 w 3024845"/>
                <a:gd name="connsiteY178" fmla="*/ 168618 h 834218"/>
                <a:gd name="connsiteX179" fmla="*/ 1074146 w 3024845"/>
                <a:gd name="connsiteY179" fmla="*/ 171861 h 834218"/>
                <a:gd name="connsiteX180" fmla="*/ 1074146 w 3024845"/>
                <a:gd name="connsiteY180" fmla="*/ 164295 h 834218"/>
                <a:gd name="connsiteX181" fmla="*/ 1076426 w 3024845"/>
                <a:gd name="connsiteY181" fmla="*/ 164295 h 834218"/>
                <a:gd name="connsiteX182" fmla="*/ 1092387 w 3024845"/>
                <a:gd name="connsiteY182" fmla="*/ 164295 h 834218"/>
                <a:gd name="connsiteX183" fmla="*/ 1092387 w 3024845"/>
                <a:gd name="connsiteY183" fmla="*/ 165376 h 834218"/>
                <a:gd name="connsiteX184" fmla="*/ 1092387 w 3024845"/>
                <a:gd name="connsiteY184" fmla="*/ 172942 h 834218"/>
                <a:gd name="connsiteX185" fmla="*/ 1122787 w 3024845"/>
                <a:gd name="connsiteY185" fmla="*/ 172942 h 834218"/>
                <a:gd name="connsiteX186" fmla="*/ 1122787 w 3024845"/>
                <a:gd name="connsiteY186" fmla="*/ 174563 h 834218"/>
                <a:gd name="connsiteX187" fmla="*/ 1122787 w 3024845"/>
                <a:gd name="connsiteY187" fmla="*/ 185913 h 834218"/>
                <a:gd name="connsiteX188" fmla="*/ 1149134 w 3024845"/>
                <a:gd name="connsiteY188" fmla="*/ 185913 h 834218"/>
                <a:gd name="connsiteX189" fmla="*/ 1149134 w 3024845"/>
                <a:gd name="connsiteY189" fmla="*/ 216177 h 834218"/>
                <a:gd name="connsiteX190" fmla="*/ 1149894 w 3024845"/>
                <a:gd name="connsiteY190" fmla="*/ 216177 h 834218"/>
                <a:gd name="connsiteX191" fmla="*/ 1155214 w 3024845"/>
                <a:gd name="connsiteY191" fmla="*/ 216177 h 834218"/>
                <a:gd name="connsiteX192" fmla="*/ 1155214 w 3024845"/>
                <a:gd name="connsiteY192" fmla="*/ 217258 h 834218"/>
                <a:gd name="connsiteX193" fmla="*/ 1155214 w 3024845"/>
                <a:gd name="connsiteY193" fmla="*/ 224825 h 834218"/>
                <a:gd name="connsiteX194" fmla="*/ 1159268 w 3024845"/>
                <a:gd name="connsiteY194" fmla="*/ 255089 h 834218"/>
                <a:gd name="connsiteX195" fmla="*/ 1160028 w 3024845"/>
                <a:gd name="connsiteY195" fmla="*/ 255089 h 834218"/>
                <a:gd name="connsiteX196" fmla="*/ 1165348 w 3024845"/>
                <a:gd name="connsiteY196" fmla="*/ 255089 h 834218"/>
                <a:gd name="connsiteX197" fmla="*/ 1165348 w 3024845"/>
                <a:gd name="connsiteY197" fmla="*/ 255900 h 834218"/>
                <a:gd name="connsiteX198" fmla="*/ 1165348 w 3024845"/>
                <a:gd name="connsiteY198" fmla="*/ 261575 h 834218"/>
                <a:gd name="connsiteX199" fmla="*/ 1166361 w 3024845"/>
                <a:gd name="connsiteY199" fmla="*/ 261575 h 834218"/>
                <a:gd name="connsiteX200" fmla="*/ 1173454 w 3024845"/>
                <a:gd name="connsiteY200" fmla="*/ 261575 h 834218"/>
                <a:gd name="connsiteX201" fmla="*/ 1173454 w 3024845"/>
                <a:gd name="connsiteY201" fmla="*/ 291840 h 834218"/>
                <a:gd name="connsiteX202" fmla="*/ 1175481 w 3024845"/>
                <a:gd name="connsiteY202" fmla="*/ 291840 h 834218"/>
                <a:gd name="connsiteX203" fmla="*/ 1189668 w 3024845"/>
                <a:gd name="connsiteY203" fmla="*/ 291840 h 834218"/>
                <a:gd name="connsiteX204" fmla="*/ 1189668 w 3024845"/>
                <a:gd name="connsiteY204" fmla="*/ 315619 h 834218"/>
                <a:gd name="connsiteX205" fmla="*/ 1191695 w 3024845"/>
                <a:gd name="connsiteY205" fmla="*/ 317240 h 834218"/>
                <a:gd name="connsiteX206" fmla="*/ 1191695 w 3024845"/>
                <a:gd name="connsiteY206" fmla="*/ 328590 h 834218"/>
                <a:gd name="connsiteX207" fmla="*/ 1192455 w 3024845"/>
                <a:gd name="connsiteY207" fmla="*/ 328590 h 834218"/>
                <a:gd name="connsiteX208" fmla="*/ 1197775 w 3024845"/>
                <a:gd name="connsiteY208" fmla="*/ 328590 h 834218"/>
                <a:gd name="connsiteX209" fmla="*/ 1197775 w 3024845"/>
                <a:gd name="connsiteY209" fmla="*/ 352369 h 834218"/>
                <a:gd name="connsiteX210" fmla="*/ 1199041 w 3024845"/>
                <a:gd name="connsiteY210" fmla="*/ 352369 h 834218"/>
                <a:gd name="connsiteX211" fmla="*/ 1207908 w 3024845"/>
                <a:gd name="connsiteY211" fmla="*/ 352369 h 834218"/>
                <a:gd name="connsiteX212" fmla="*/ 1209935 w 3024845"/>
                <a:gd name="connsiteY212" fmla="*/ 356423 h 834218"/>
                <a:gd name="connsiteX213" fmla="*/ 1209935 w 3024845"/>
                <a:gd name="connsiteY213" fmla="*/ 369664 h 834218"/>
                <a:gd name="connsiteX214" fmla="*/ 1211455 w 3024845"/>
                <a:gd name="connsiteY214" fmla="*/ 367772 h 834218"/>
                <a:gd name="connsiteX215" fmla="*/ 1222095 w 3024845"/>
                <a:gd name="connsiteY215" fmla="*/ 354531 h 834218"/>
                <a:gd name="connsiteX216" fmla="*/ 1250469 w 3024845"/>
                <a:gd name="connsiteY216" fmla="*/ 354531 h 834218"/>
                <a:gd name="connsiteX217" fmla="*/ 1250469 w 3024845"/>
                <a:gd name="connsiteY217" fmla="*/ 441002 h 834218"/>
                <a:gd name="connsiteX218" fmla="*/ 1251229 w 3024845"/>
                <a:gd name="connsiteY218" fmla="*/ 441002 h 834218"/>
                <a:gd name="connsiteX219" fmla="*/ 1256549 w 3024845"/>
                <a:gd name="connsiteY219" fmla="*/ 441002 h 834218"/>
                <a:gd name="connsiteX220" fmla="*/ 1257309 w 3024845"/>
                <a:gd name="connsiteY220" fmla="*/ 439651 h 834218"/>
                <a:gd name="connsiteX221" fmla="*/ 1262629 w 3024845"/>
                <a:gd name="connsiteY221" fmla="*/ 430193 h 834218"/>
                <a:gd name="connsiteX222" fmla="*/ 1262629 w 3024845"/>
                <a:gd name="connsiteY222" fmla="*/ 432085 h 834218"/>
                <a:gd name="connsiteX223" fmla="*/ 1262629 w 3024845"/>
                <a:gd name="connsiteY223" fmla="*/ 445326 h 834218"/>
                <a:gd name="connsiteX224" fmla="*/ 1266682 w 3024845"/>
                <a:gd name="connsiteY224" fmla="*/ 399929 h 834218"/>
                <a:gd name="connsiteX225" fmla="*/ 1267442 w 3024845"/>
                <a:gd name="connsiteY225" fmla="*/ 399929 h 834218"/>
                <a:gd name="connsiteX226" fmla="*/ 1272762 w 3024845"/>
                <a:gd name="connsiteY226" fmla="*/ 399929 h 834218"/>
                <a:gd name="connsiteX227" fmla="*/ 1272762 w 3024845"/>
                <a:gd name="connsiteY227" fmla="*/ 335075 h 834218"/>
                <a:gd name="connsiteX228" fmla="*/ 1273776 w 3024845"/>
                <a:gd name="connsiteY228" fmla="*/ 335075 h 834218"/>
                <a:gd name="connsiteX229" fmla="*/ 1280869 w 3024845"/>
                <a:gd name="connsiteY229" fmla="*/ 335075 h 834218"/>
                <a:gd name="connsiteX230" fmla="*/ 1293029 w 3024845"/>
                <a:gd name="connsiteY230" fmla="*/ 291840 h 834218"/>
                <a:gd name="connsiteX231" fmla="*/ 1294296 w 3024845"/>
                <a:gd name="connsiteY231" fmla="*/ 291840 h 834218"/>
                <a:gd name="connsiteX232" fmla="*/ 1303163 w 3024845"/>
                <a:gd name="connsiteY232" fmla="*/ 291840 h 834218"/>
                <a:gd name="connsiteX233" fmla="*/ 1313296 w 3024845"/>
                <a:gd name="connsiteY233" fmla="*/ 335075 h 834218"/>
                <a:gd name="connsiteX234" fmla="*/ 1314309 w 3024845"/>
                <a:gd name="connsiteY234" fmla="*/ 335075 h 834218"/>
                <a:gd name="connsiteX235" fmla="*/ 1321403 w 3024845"/>
                <a:gd name="connsiteY235" fmla="*/ 335075 h 834218"/>
                <a:gd name="connsiteX236" fmla="*/ 1321403 w 3024845"/>
                <a:gd name="connsiteY236" fmla="*/ 373987 h 834218"/>
                <a:gd name="connsiteX237" fmla="*/ 1323176 w 3024845"/>
                <a:gd name="connsiteY237" fmla="*/ 373987 h 834218"/>
                <a:gd name="connsiteX238" fmla="*/ 1335590 w 3024845"/>
                <a:gd name="connsiteY238" fmla="*/ 373987 h 834218"/>
                <a:gd name="connsiteX239" fmla="*/ 1335590 w 3024845"/>
                <a:gd name="connsiteY239" fmla="*/ 376149 h 834218"/>
                <a:gd name="connsiteX240" fmla="*/ 1335590 w 3024845"/>
                <a:gd name="connsiteY240" fmla="*/ 391281 h 834218"/>
                <a:gd name="connsiteX241" fmla="*/ 1339643 w 3024845"/>
                <a:gd name="connsiteY241" fmla="*/ 389120 h 834218"/>
                <a:gd name="connsiteX242" fmla="*/ 1339643 w 3024845"/>
                <a:gd name="connsiteY242" fmla="*/ 373987 h 834218"/>
                <a:gd name="connsiteX243" fmla="*/ 1341163 w 3024845"/>
                <a:gd name="connsiteY243" fmla="*/ 373987 h 834218"/>
                <a:gd name="connsiteX244" fmla="*/ 1351803 w 3024845"/>
                <a:gd name="connsiteY244" fmla="*/ 373987 h 834218"/>
                <a:gd name="connsiteX245" fmla="*/ 1351803 w 3024845"/>
                <a:gd name="connsiteY245" fmla="*/ 375608 h 834218"/>
                <a:gd name="connsiteX246" fmla="*/ 1351803 w 3024845"/>
                <a:gd name="connsiteY246" fmla="*/ 386958 h 834218"/>
                <a:gd name="connsiteX247" fmla="*/ 1382204 w 3024845"/>
                <a:gd name="connsiteY247" fmla="*/ 386958 h 834218"/>
                <a:gd name="connsiteX248" fmla="*/ 1382204 w 3024845"/>
                <a:gd name="connsiteY248" fmla="*/ 350208 h 834218"/>
                <a:gd name="connsiteX249" fmla="*/ 1383470 w 3024845"/>
                <a:gd name="connsiteY249" fmla="*/ 350208 h 834218"/>
                <a:gd name="connsiteX250" fmla="*/ 1392337 w 3024845"/>
                <a:gd name="connsiteY250" fmla="*/ 350208 h 834218"/>
                <a:gd name="connsiteX251" fmla="*/ 1392337 w 3024845"/>
                <a:gd name="connsiteY251" fmla="*/ 371825 h 834218"/>
                <a:gd name="connsiteX252" fmla="*/ 1394364 w 3024845"/>
                <a:gd name="connsiteY252" fmla="*/ 339399 h 834218"/>
                <a:gd name="connsiteX253" fmla="*/ 1416657 w 3024845"/>
                <a:gd name="connsiteY253" fmla="*/ 339399 h 834218"/>
                <a:gd name="connsiteX254" fmla="*/ 1416657 w 3024845"/>
                <a:gd name="connsiteY254" fmla="*/ 337777 h 834218"/>
                <a:gd name="connsiteX255" fmla="*/ 1416657 w 3024845"/>
                <a:gd name="connsiteY255" fmla="*/ 326428 h 834218"/>
                <a:gd name="connsiteX256" fmla="*/ 1417417 w 3024845"/>
                <a:gd name="connsiteY256" fmla="*/ 326428 h 834218"/>
                <a:gd name="connsiteX257" fmla="*/ 1422737 w 3024845"/>
                <a:gd name="connsiteY257" fmla="*/ 326428 h 834218"/>
                <a:gd name="connsiteX258" fmla="*/ 1422737 w 3024845"/>
                <a:gd name="connsiteY258" fmla="*/ 324537 h 834218"/>
                <a:gd name="connsiteX259" fmla="*/ 1422737 w 3024845"/>
                <a:gd name="connsiteY259" fmla="*/ 311296 h 834218"/>
                <a:gd name="connsiteX260" fmla="*/ 1426791 w 3024845"/>
                <a:gd name="connsiteY260" fmla="*/ 317781 h 834218"/>
                <a:gd name="connsiteX261" fmla="*/ 1429071 w 3024845"/>
                <a:gd name="connsiteY261" fmla="*/ 317781 h 834218"/>
                <a:gd name="connsiteX262" fmla="*/ 1445031 w 3024845"/>
                <a:gd name="connsiteY262" fmla="*/ 317781 h 834218"/>
                <a:gd name="connsiteX263" fmla="*/ 1445031 w 3024845"/>
                <a:gd name="connsiteY263" fmla="*/ 316970 h 834218"/>
                <a:gd name="connsiteX264" fmla="*/ 1445031 w 3024845"/>
                <a:gd name="connsiteY264" fmla="*/ 311296 h 834218"/>
                <a:gd name="connsiteX265" fmla="*/ 1445791 w 3024845"/>
                <a:gd name="connsiteY265" fmla="*/ 311296 h 834218"/>
                <a:gd name="connsiteX266" fmla="*/ 1451111 w 3024845"/>
                <a:gd name="connsiteY266" fmla="*/ 311296 h 834218"/>
                <a:gd name="connsiteX267" fmla="*/ 1451111 w 3024845"/>
                <a:gd name="connsiteY267" fmla="*/ 312647 h 834218"/>
                <a:gd name="connsiteX268" fmla="*/ 1451111 w 3024845"/>
                <a:gd name="connsiteY268" fmla="*/ 322105 h 834218"/>
                <a:gd name="connsiteX269" fmla="*/ 1489618 w 3024845"/>
                <a:gd name="connsiteY269" fmla="*/ 322105 h 834218"/>
                <a:gd name="connsiteX270" fmla="*/ 1489618 w 3024845"/>
                <a:gd name="connsiteY270" fmla="*/ 460458 h 834218"/>
                <a:gd name="connsiteX271" fmla="*/ 1491138 w 3024845"/>
                <a:gd name="connsiteY271" fmla="*/ 460458 h 834218"/>
                <a:gd name="connsiteX272" fmla="*/ 1501778 w 3024845"/>
                <a:gd name="connsiteY272" fmla="*/ 460458 h 834218"/>
                <a:gd name="connsiteX273" fmla="*/ 1501778 w 3024845"/>
                <a:gd name="connsiteY273" fmla="*/ 447488 h 834218"/>
                <a:gd name="connsiteX274" fmla="*/ 1505832 w 3024845"/>
                <a:gd name="connsiteY274" fmla="*/ 447488 h 834218"/>
                <a:gd name="connsiteX275" fmla="*/ 1505832 w 3024845"/>
                <a:gd name="connsiteY275" fmla="*/ 460458 h 834218"/>
                <a:gd name="connsiteX276" fmla="*/ 1536232 w 3024845"/>
                <a:gd name="connsiteY276" fmla="*/ 460458 h 834218"/>
                <a:gd name="connsiteX277" fmla="*/ 1536232 w 3024845"/>
                <a:gd name="connsiteY277" fmla="*/ 430193 h 834218"/>
                <a:gd name="connsiteX278" fmla="*/ 1548392 w 3024845"/>
                <a:gd name="connsiteY278" fmla="*/ 430193 h 834218"/>
                <a:gd name="connsiteX279" fmla="*/ 1560552 w 3024845"/>
                <a:gd name="connsiteY279" fmla="*/ 428032 h 834218"/>
                <a:gd name="connsiteX280" fmla="*/ 1564606 w 3024845"/>
                <a:gd name="connsiteY280" fmla="*/ 430193 h 834218"/>
                <a:gd name="connsiteX281" fmla="*/ 1574739 w 3024845"/>
                <a:gd name="connsiteY281" fmla="*/ 430193 h 834218"/>
                <a:gd name="connsiteX282" fmla="*/ 1574739 w 3024845"/>
                <a:gd name="connsiteY282" fmla="*/ 460458 h 834218"/>
                <a:gd name="connsiteX283" fmla="*/ 1582846 w 3024845"/>
                <a:gd name="connsiteY283" fmla="*/ 460458 h 834218"/>
                <a:gd name="connsiteX284" fmla="*/ 1582846 w 3024845"/>
                <a:gd name="connsiteY284" fmla="*/ 477753 h 834218"/>
                <a:gd name="connsiteX285" fmla="*/ 1592182 w 3024845"/>
                <a:gd name="connsiteY285" fmla="*/ 478658 h 834218"/>
                <a:gd name="connsiteX286" fmla="*/ 1605140 w 3024845"/>
                <a:gd name="connsiteY286" fmla="*/ 478658 h 834218"/>
                <a:gd name="connsiteX287" fmla="*/ 1605140 w 3024845"/>
                <a:gd name="connsiteY287" fmla="*/ 462620 h 834218"/>
                <a:gd name="connsiteX288" fmla="*/ 1673096 w 3024845"/>
                <a:gd name="connsiteY288" fmla="*/ 462620 h 834218"/>
                <a:gd name="connsiteX289" fmla="*/ 1673096 w 3024845"/>
                <a:gd name="connsiteY289" fmla="*/ 377367 h 834218"/>
                <a:gd name="connsiteX290" fmla="*/ 1745104 w 3024845"/>
                <a:gd name="connsiteY290" fmla="*/ 377367 h 834218"/>
                <a:gd name="connsiteX291" fmla="*/ 1745104 w 3024845"/>
                <a:gd name="connsiteY291" fmla="*/ 456135 h 834218"/>
                <a:gd name="connsiteX292" fmla="*/ 1747008 w 3024845"/>
                <a:gd name="connsiteY292" fmla="*/ 456135 h 834218"/>
                <a:gd name="connsiteX293" fmla="*/ 1748250 w 3024845"/>
                <a:gd name="connsiteY293" fmla="*/ 478658 h 834218"/>
                <a:gd name="connsiteX294" fmla="*/ 1757926 w 3024845"/>
                <a:gd name="connsiteY294" fmla="*/ 478658 h 834218"/>
                <a:gd name="connsiteX295" fmla="*/ 1759168 w 3024845"/>
                <a:gd name="connsiteY295" fmla="*/ 456135 h 834218"/>
                <a:gd name="connsiteX296" fmla="*/ 1765248 w 3024845"/>
                <a:gd name="connsiteY296" fmla="*/ 456135 h 834218"/>
                <a:gd name="connsiteX297" fmla="*/ 1766490 w 3024845"/>
                <a:gd name="connsiteY297" fmla="*/ 478658 h 834218"/>
                <a:gd name="connsiteX298" fmla="*/ 1817112 w 3024845"/>
                <a:gd name="connsiteY298" fmla="*/ 478658 h 834218"/>
                <a:gd name="connsiteX299" fmla="*/ 1817112 w 3024845"/>
                <a:gd name="connsiteY299" fmla="*/ 315630 h 834218"/>
                <a:gd name="connsiteX300" fmla="*/ 2014439 w 3024845"/>
                <a:gd name="connsiteY300" fmla="*/ 315630 h 834218"/>
                <a:gd name="connsiteX301" fmla="*/ 2014439 w 3024845"/>
                <a:gd name="connsiteY301" fmla="*/ 478658 h 834218"/>
                <a:gd name="connsiteX302" fmla="*/ 2033136 w 3024845"/>
                <a:gd name="connsiteY302" fmla="*/ 478658 h 834218"/>
                <a:gd name="connsiteX303" fmla="*/ 2033136 w 3024845"/>
                <a:gd name="connsiteY303" fmla="*/ 395965 h 834218"/>
                <a:gd name="connsiteX304" fmla="*/ 2128256 w 3024845"/>
                <a:gd name="connsiteY304" fmla="*/ 395965 h 834218"/>
                <a:gd name="connsiteX305" fmla="*/ 2180720 w 3024845"/>
                <a:gd name="connsiteY305" fmla="*/ 330752 h 834218"/>
                <a:gd name="connsiteX306" fmla="*/ 2245574 w 3024845"/>
                <a:gd name="connsiteY306" fmla="*/ 330752 h 834218"/>
                <a:gd name="connsiteX307" fmla="*/ 2245574 w 3024845"/>
                <a:gd name="connsiteY307" fmla="*/ 406414 h 834218"/>
                <a:gd name="connsiteX308" fmla="*/ 2253681 w 3024845"/>
                <a:gd name="connsiteY308" fmla="*/ 406414 h 834218"/>
                <a:gd name="connsiteX309" fmla="*/ 2255708 w 3024845"/>
                <a:gd name="connsiteY309" fmla="*/ 399929 h 834218"/>
                <a:gd name="connsiteX310" fmla="*/ 2261788 w 3024845"/>
                <a:gd name="connsiteY310" fmla="*/ 399929 h 834218"/>
                <a:gd name="connsiteX311" fmla="*/ 2263815 w 3024845"/>
                <a:gd name="connsiteY311" fmla="*/ 408576 h 834218"/>
                <a:gd name="connsiteX312" fmla="*/ 2275975 w 3024845"/>
                <a:gd name="connsiteY312" fmla="*/ 408576 h 834218"/>
                <a:gd name="connsiteX313" fmla="*/ 2275975 w 3024845"/>
                <a:gd name="connsiteY313" fmla="*/ 402090 h 834218"/>
                <a:gd name="connsiteX314" fmla="*/ 2298268 w 3024845"/>
                <a:gd name="connsiteY314" fmla="*/ 402090 h 834218"/>
                <a:gd name="connsiteX315" fmla="*/ 2298268 w 3024845"/>
                <a:gd name="connsiteY315" fmla="*/ 408576 h 834218"/>
                <a:gd name="connsiteX316" fmla="*/ 2318535 w 3024845"/>
                <a:gd name="connsiteY316" fmla="*/ 408576 h 834218"/>
                <a:gd name="connsiteX317" fmla="*/ 2318535 w 3024845"/>
                <a:gd name="connsiteY317" fmla="*/ 453973 h 834218"/>
                <a:gd name="connsiteX318" fmla="*/ 2332722 w 3024845"/>
                <a:gd name="connsiteY318" fmla="*/ 453973 h 834218"/>
                <a:gd name="connsiteX319" fmla="*/ 2332722 w 3024845"/>
                <a:gd name="connsiteY319" fmla="*/ 441002 h 834218"/>
                <a:gd name="connsiteX320" fmla="*/ 2348936 w 3024845"/>
                <a:gd name="connsiteY320" fmla="*/ 441002 h 834218"/>
                <a:gd name="connsiteX321" fmla="*/ 2348936 w 3024845"/>
                <a:gd name="connsiteY321" fmla="*/ 261575 h 834218"/>
                <a:gd name="connsiteX322" fmla="*/ 2355016 w 3024845"/>
                <a:gd name="connsiteY322" fmla="*/ 255089 h 834218"/>
                <a:gd name="connsiteX323" fmla="*/ 2427977 w 3024845"/>
                <a:gd name="connsiteY323" fmla="*/ 255089 h 834218"/>
                <a:gd name="connsiteX324" fmla="*/ 2427977 w 3024845"/>
                <a:gd name="connsiteY324" fmla="*/ 263737 h 834218"/>
                <a:gd name="connsiteX325" fmla="*/ 2438110 w 3024845"/>
                <a:gd name="connsiteY325" fmla="*/ 263737 h 834218"/>
                <a:gd name="connsiteX326" fmla="*/ 2438110 w 3024845"/>
                <a:gd name="connsiteY326" fmla="*/ 378311 h 834218"/>
                <a:gd name="connsiteX327" fmla="*/ 2460404 w 3024845"/>
                <a:gd name="connsiteY327" fmla="*/ 378311 h 834218"/>
                <a:gd name="connsiteX328" fmla="*/ 2460404 w 3024845"/>
                <a:gd name="connsiteY328" fmla="*/ 311296 h 834218"/>
                <a:gd name="connsiteX329" fmla="*/ 2486751 w 3024845"/>
                <a:gd name="connsiteY329" fmla="*/ 311296 h 834218"/>
                <a:gd name="connsiteX330" fmla="*/ 2490804 w 3024845"/>
                <a:gd name="connsiteY330" fmla="*/ 306972 h 834218"/>
                <a:gd name="connsiteX331" fmla="*/ 2498911 w 3024845"/>
                <a:gd name="connsiteY331" fmla="*/ 306972 h 834218"/>
                <a:gd name="connsiteX332" fmla="*/ 2502964 w 3024845"/>
                <a:gd name="connsiteY332" fmla="*/ 311296 h 834218"/>
                <a:gd name="connsiteX333" fmla="*/ 2525258 w 3024845"/>
                <a:gd name="connsiteY333" fmla="*/ 311296 h 834218"/>
                <a:gd name="connsiteX334" fmla="*/ 2525258 w 3024845"/>
                <a:gd name="connsiteY334" fmla="*/ 194560 h 834218"/>
                <a:gd name="connsiteX335" fmla="*/ 2582005 w 3024845"/>
                <a:gd name="connsiteY335" fmla="*/ 183751 h 834218"/>
                <a:gd name="connsiteX336" fmla="*/ 2582005 w 3024845"/>
                <a:gd name="connsiteY336" fmla="*/ 184832 h 834218"/>
                <a:gd name="connsiteX337" fmla="*/ 2582005 w 3024845"/>
                <a:gd name="connsiteY337" fmla="*/ 192398 h 834218"/>
                <a:gd name="connsiteX338" fmla="*/ 2608352 w 3024845"/>
                <a:gd name="connsiteY338" fmla="*/ 192398 h 834218"/>
                <a:gd name="connsiteX339" fmla="*/ 2608352 w 3024845"/>
                <a:gd name="connsiteY339" fmla="*/ 447488 h 834218"/>
                <a:gd name="connsiteX340" fmla="*/ 2630646 w 3024845"/>
                <a:gd name="connsiteY340" fmla="*/ 447488 h 834218"/>
                <a:gd name="connsiteX341" fmla="*/ 2630646 w 3024845"/>
                <a:gd name="connsiteY341" fmla="*/ 443164 h 834218"/>
                <a:gd name="connsiteX342" fmla="*/ 2642806 w 3024845"/>
                <a:gd name="connsiteY342" fmla="*/ 443164 h 834218"/>
                <a:gd name="connsiteX343" fmla="*/ 2642806 w 3024845"/>
                <a:gd name="connsiteY343" fmla="*/ 447488 h 834218"/>
                <a:gd name="connsiteX344" fmla="*/ 2667126 w 3024845"/>
                <a:gd name="connsiteY344" fmla="*/ 447488 h 834218"/>
                <a:gd name="connsiteX345" fmla="*/ 2667126 w 3024845"/>
                <a:gd name="connsiteY345" fmla="*/ 434517 h 834218"/>
                <a:gd name="connsiteX346" fmla="*/ 2695500 w 3024845"/>
                <a:gd name="connsiteY346" fmla="*/ 434517 h 834218"/>
                <a:gd name="connsiteX347" fmla="*/ 2707660 w 3024845"/>
                <a:gd name="connsiteY347" fmla="*/ 430193 h 834218"/>
                <a:gd name="connsiteX348" fmla="*/ 2727927 w 3024845"/>
                <a:gd name="connsiteY348" fmla="*/ 434517 h 834218"/>
                <a:gd name="connsiteX349" fmla="*/ 2727927 w 3024845"/>
                <a:gd name="connsiteY349" fmla="*/ 417223 h 834218"/>
                <a:gd name="connsiteX350" fmla="*/ 2736034 w 3024845"/>
                <a:gd name="connsiteY350" fmla="*/ 417223 h 834218"/>
                <a:gd name="connsiteX351" fmla="*/ 2736034 w 3024845"/>
                <a:gd name="connsiteY351" fmla="*/ 404252 h 834218"/>
                <a:gd name="connsiteX352" fmla="*/ 2792781 w 3024845"/>
                <a:gd name="connsiteY352" fmla="*/ 404252 h 834218"/>
                <a:gd name="connsiteX353" fmla="*/ 2792781 w 3024845"/>
                <a:gd name="connsiteY353" fmla="*/ 373987 h 834218"/>
                <a:gd name="connsiteX354" fmla="*/ 2811021 w 3024845"/>
                <a:gd name="connsiteY354" fmla="*/ 373987 h 834218"/>
                <a:gd name="connsiteX355" fmla="*/ 2811021 w 3024845"/>
                <a:gd name="connsiteY355" fmla="*/ 367502 h 834218"/>
                <a:gd name="connsiteX356" fmla="*/ 2823181 w 3024845"/>
                <a:gd name="connsiteY356" fmla="*/ 367502 h 834218"/>
                <a:gd name="connsiteX357" fmla="*/ 2823181 w 3024845"/>
                <a:gd name="connsiteY357" fmla="*/ 373987 h 834218"/>
                <a:gd name="connsiteX358" fmla="*/ 2839395 w 3024845"/>
                <a:gd name="connsiteY358" fmla="*/ 373987 h 834218"/>
                <a:gd name="connsiteX359" fmla="*/ 2839395 w 3024845"/>
                <a:gd name="connsiteY359" fmla="*/ 423708 h 834218"/>
                <a:gd name="connsiteX360" fmla="*/ 2871822 w 3024845"/>
                <a:gd name="connsiteY360" fmla="*/ 423708 h 834218"/>
                <a:gd name="connsiteX361" fmla="*/ 2871822 w 3024845"/>
                <a:gd name="connsiteY361" fmla="*/ 397767 h 834218"/>
                <a:gd name="connsiteX362" fmla="*/ 2910329 w 3024845"/>
                <a:gd name="connsiteY362" fmla="*/ 397767 h 834218"/>
                <a:gd name="connsiteX363" fmla="*/ 2910329 w 3024845"/>
                <a:gd name="connsiteY363" fmla="*/ 367502 h 834218"/>
                <a:gd name="connsiteX364" fmla="*/ 2958970 w 3024845"/>
                <a:gd name="connsiteY364" fmla="*/ 367502 h 834218"/>
                <a:gd name="connsiteX365" fmla="*/ 2958970 w 3024845"/>
                <a:gd name="connsiteY365" fmla="*/ 478658 h 834218"/>
                <a:gd name="connsiteX366" fmla="*/ 2958970 w 3024845"/>
                <a:gd name="connsiteY366" fmla="*/ 492437 h 834218"/>
                <a:gd name="connsiteX367" fmla="*/ 3024845 w 3024845"/>
                <a:gd name="connsiteY367" fmla="*/ 492437 h 834218"/>
                <a:gd name="connsiteX368" fmla="*/ 3024845 w 3024845"/>
                <a:gd name="connsiteY368" fmla="*/ 834218 h 834218"/>
                <a:gd name="connsiteX369" fmla="*/ 2054 w 3024845"/>
                <a:gd name="connsiteY369" fmla="*/ 831885 h 834218"/>
                <a:gd name="connsiteX370" fmla="*/ 0 w 3024845"/>
                <a:gd name="connsiteY370" fmla="*/ 397767 h 834218"/>
                <a:gd name="connsiteX371" fmla="*/ 20267 w 3024845"/>
                <a:gd name="connsiteY371" fmla="*/ 397767 h 834218"/>
                <a:gd name="connsiteX372" fmla="*/ 20774 w 3024845"/>
                <a:gd name="connsiteY372" fmla="*/ 396686 h 834218"/>
                <a:gd name="connsiteX373" fmla="*/ 24320 w 3024845"/>
                <a:gd name="connsiteY373" fmla="*/ 389120 h 834218"/>
                <a:gd name="connsiteX374" fmla="*/ 26094 w 3024845"/>
                <a:gd name="connsiteY374" fmla="*/ 389390 h 834218"/>
                <a:gd name="connsiteX375" fmla="*/ 38507 w 3024845"/>
                <a:gd name="connsiteY375" fmla="*/ 391281 h 834218"/>
                <a:gd name="connsiteX376" fmla="*/ 39014 w 3024845"/>
                <a:gd name="connsiteY376" fmla="*/ 392633 h 834218"/>
                <a:gd name="connsiteX377" fmla="*/ 42560 w 3024845"/>
                <a:gd name="connsiteY377" fmla="*/ 402090 h 834218"/>
                <a:gd name="connsiteX378" fmla="*/ 68907 w 3024845"/>
                <a:gd name="connsiteY378" fmla="*/ 404252 h 834218"/>
                <a:gd name="connsiteX379" fmla="*/ 68907 w 3024845"/>
                <a:gd name="connsiteY379" fmla="*/ 281031 h 834218"/>
                <a:gd name="connsiteX380" fmla="*/ 70934 w 3024845"/>
                <a:gd name="connsiteY380" fmla="*/ 281031 h 834218"/>
                <a:gd name="connsiteX381" fmla="*/ 85121 w 3024845"/>
                <a:gd name="connsiteY381" fmla="*/ 281031 h 834218"/>
                <a:gd name="connsiteX382" fmla="*/ 85121 w 3024845"/>
                <a:gd name="connsiteY382" fmla="*/ 144839 h 834218"/>
                <a:gd name="connsiteX383" fmla="*/ 86894 w 3024845"/>
                <a:gd name="connsiteY383" fmla="*/ 144839 h 834218"/>
                <a:gd name="connsiteX384" fmla="*/ 99308 w 3024845"/>
                <a:gd name="connsiteY384" fmla="*/ 144839 h 834218"/>
                <a:gd name="connsiteX385" fmla="*/ 99308 w 3024845"/>
                <a:gd name="connsiteY385" fmla="*/ 30265 h 834218"/>
                <a:gd name="connsiteX386" fmla="*/ 103361 w 3024845"/>
                <a:gd name="connsiteY386" fmla="*/ 2161 h 834218"/>
                <a:gd name="connsiteX0" fmla="*/ 99308 w 3024845"/>
                <a:gd name="connsiteY0" fmla="*/ 36988 h 840941"/>
                <a:gd name="connsiteX1" fmla="*/ 200642 w 3024845"/>
                <a:gd name="connsiteY1" fmla="*/ 6723 h 840941"/>
                <a:gd name="connsiteX2" fmla="*/ 220909 w 3024845"/>
                <a:gd name="connsiteY2" fmla="*/ 151562 h 840941"/>
                <a:gd name="connsiteX3" fmla="*/ 223189 w 3024845"/>
                <a:gd name="connsiteY3" fmla="*/ 151562 h 840941"/>
                <a:gd name="connsiteX4" fmla="*/ 239150 w 3024845"/>
                <a:gd name="connsiteY4" fmla="*/ 151562 h 840941"/>
                <a:gd name="connsiteX5" fmla="*/ 239150 w 3024845"/>
                <a:gd name="connsiteY5" fmla="*/ 292077 h 840941"/>
                <a:gd name="connsiteX6" fmla="*/ 240670 w 3024845"/>
                <a:gd name="connsiteY6" fmla="*/ 291807 h 840941"/>
                <a:gd name="connsiteX7" fmla="*/ 251310 w 3024845"/>
                <a:gd name="connsiteY7" fmla="*/ 289916 h 840941"/>
                <a:gd name="connsiteX8" fmla="*/ 249283 w 3024845"/>
                <a:gd name="connsiteY8" fmla="*/ 378548 h 840941"/>
                <a:gd name="connsiteX9" fmla="*/ 250803 w 3024845"/>
                <a:gd name="connsiteY9" fmla="*/ 378819 h 840941"/>
                <a:gd name="connsiteX10" fmla="*/ 261443 w 3024845"/>
                <a:gd name="connsiteY10" fmla="*/ 380710 h 840941"/>
                <a:gd name="connsiteX11" fmla="*/ 261696 w 3024845"/>
                <a:gd name="connsiteY11" fmla="*/ 381521 h 840941"/>
                <a:gd name="connsiteX12" fmla="*/ 263470 w 3024845"/>
                <a:gd name="connsiteY12" fmla="*/ 387196 h 840941"/>
                <a:gd name="connsiteX13" fmla="*/ 264230 w 3024845"/>
                <a:gd name="connsiteY13" fmla="*/ 384764 h 840941"/>
                <a:gd name="connsiteX14" fmla="*/ 269550 w 3024845"/>
                <a:gd name="connsiteY14" fmla="*/ 367740 h 840941"/>
                <a:gd name="connsiteX15" fmla="*/ 271323 w 3024845"/>
                <a:gd name="connsiteY15" fmla="*/ 367740 h 840941"/>
                <a:gd name="connsiteX16" fmla="*/ 283737 w 3024845"/>
                <a:gd name="connsiteY16" fmla="*/ 367740 h 840941"/>
                <a:gd name="connsiteX17" fmla="*/ 283737 w 3024845"/>
                <a:gd name="connsiteY17" fmla="*/ 400166 h 840941"/>
                <a:gd name="connsiteX18" fmla="*/ 284750 w 3024845"/>
                <a:gd name="connsiteY18" fmla="*/ 400707 h 840941"/>
                <a:gd name="connsiteX19" fmla="*/ 291844 w 3024845"/>
                <a:gd name="connsiteY19" fmla="*/ 404490 h 840941"/>
                <a:gd name="connsiteX20" fmla="*/ 291844 w 3024845"/>
                <a:gd name="connsiteY20" fmla="*/ 405841 h 840941"/>
                <a:gd name="connsiteX21" fmla="*/ 291844 w 3024845"/>
                <a:gd name="connsiteY21" fmla="*/ 415299 h 840941"/>
                <a:gd name="connsiteX22" fmla="*/ 336431 w 3024845"/>
                <a:gd name="connsiteY22" fmla="*/ 415299 h 840941"/>
                <a:gd name="connsiteX23" fmla="*/ 336431 w 3024845"/>
                <a:gd name="connsiteY23" fmla="*/ 416380 h 840941"/>
                <a:gd name="connsiteX24" fmla="*/ 336431 w 3024845"/>
                <a:gd name="connsiteY24" fmla="*/ 423946 h 840941"/>
                <a:gd name="connsiteX25" fmla="*/ 338457 w 3024845"/>
                <a:gd name="connsiteY25" fmla="*/ 423946 h 840941"/>
                <a:gd name="connsiteX26" fmla="*/ 352644 w 3024845"/>
                <a:gd name="connsiteY26" fmla="*/ 423946 h 840941"/>
                <a:gd name="connsiteX27" fmla="*/ 352644 w 3024845"/>
                <a:gd name="connsiteY27" fmla="*/ 393681 h 840941"/>
                <a:gd name="connsiteX28" fmla="*/ 397231 w 3024845"/>
                <a:gd name="connsiteY28" fmla="*/ 393681 h 840941"/>
                <a:gd name="connsiteX29" fmla="*/ 397231 w 3024845"/>
                <a:gd name="connsiteY29" fmla="*/ 392330 h 840941"/>
                <a:gd name="connsiteX30" fmla="*/ 397231 w 3024845"/>
                <a:gd name="connsiteY30" fmla="*/ 382872 h 840941"/>
                <a:gd name="connsiteX31" fmla="*/ 398245 w 3024845"/>
                <a:gd name="connsiteY31" fmla="*/ 382872 h 840941"/>
                <a:gd name="connsiteX32" fmla="*/ 405338 w 3024845"/>
                <a:gd name="connsiteY32" fmla="*/ 382872 h 840941"/>
                <a:gd name="connsiteX33" fmla="*/ 405338 w 3024845"/>
                <a:gd name="connsiteY33" fmla="*/ 380981 h 840941"/>
                <a:gd name="connsiteX34" fmla="*/ 405338 w 3024845"/>
                <a:gd name="connsiteY34" fmla="*/ 367740 h 840941"/>
                <a:gd name="connsiteX35" fmla="*/ 406098 w 3024845"/>
                <a:gd name="connsiteY35" fmla="*/ 367740 h 840941"/>
                <a:gd name="connsiteX36" fmla="*/ 411418 w 3024845"/>
                <a:gd name="connsiteY36" fmla="*/ 367740 h 840941"/>
                <a:gd name="connsiteX37" fmla="*/ 411418 w 3024845"/>
                <a:gd name="connsiteY37" fmla="*/ 366659 h 840941"/>
                <a:gd name="connsiteX38" fmla="*/ 411418 w 3024845"/>
                <a:gd name="connsiteY38" fmla="*/ 359092 h 840941"/>
                <a:gd name="connsiteX39" fmla="*/ 413445 w 3024845"/>
                <a:gd name="connsiteY39" fmla="*/ 359092 h 840941"/>
                <a:gd name="connsiteX40" fmla="*/ 427632 w 3024845"/>
                <a:gd name="connsiteY40" fmla="*/ 359092 h 840941"/>
                <a:gd name="connsiteX41" fmla="*/ 427632 w 3024845"/>
                <a:gd name="connsiteY41" fmla="*/ 360173 h 840941"/>
                <a:gd name="connsiteX42" fmla="*/ 427632 w 3024845"/>
                <a:gd name="connsiteY42" fmla="*/ 367740 h 840941"/>
                <a:gd name="connsiteX43" fmla="*/ 449925 w 3024845"/>
                <a:gd name="connsiteY43" fmla="*/ 367740 h 840941"/>
                <a:gd name="connsiteX44" fmla="*/ 449925 w 3024845"/>
                <a:gd name="connsiteY44" fmla="*/ 365848 h 840941"/>
                <a:gd name="connsiteX45" fmla="*/ 449925 w 3024845"/>
                <a:gd name="connsiteY45" fmla="*/ 352607 h 840941"/>
                <a:gd name="connsiteX46" fmla="*/ 451699 w 3024845"/>
                <a:gd name="connsiteY46" fmla="*/ 352607 h 840941"/>
                <a:gd name="connsiteX47" fmla="*/ 464112 w 3024845"/>
                <a:gd name="connsiteY47" fmla="*/ 352607 h 840941"/>
                <a:gd name="connsiteX48" fmla="*/ 464112 w 3024845"/>
                <a:gd name="connsiteY48" fmla="*/ 376387 h 840941"/>
                <a:gd name="connsiteX49" fmla="*/ 465126 w 3024845"/>
                <a:gd name="connsiteY49" fmla="*/ 376387 h 840941"/>
                <a:gd name="connsiteX50" fmla="*/ 472219 w 3024845"/>
                <a:gd name="connsiteY50" fmla="*/ 376387 h 840941"/>
                <a:gd name="connsiteX51" fmla="*/ 472219 w 3024845"/>
                <a:gd name="connsiteY51" fmla="*/ 375306 h 840941"/>
                <a:gd name="connsiteX52" fmla="*/ 472219 w 3024845"/>
                <a:gd name="connsiteY52" fmla="*/ 367740 h 840941"/>
                <a:gd name="connsiteX53" fmla="*/ 473992 w 3024845"/>
                <a:gd name="connsiteY53" fmla="*/ 367740 h 840941"/>
                <a:gd name="connsiteX54" fmla="*/ 486406 w 3024845"/>
                <a:gd name="connsiteY54" fmla="*/ 367740 h 840941"/>
                <a:gd name="connsiteX55" fmla="*/ 486406 w 3024845"/>
                <a:gd name="connsiteY55" fmla="*/ 393681 h 840941"/>
                <a:gd name="connsiteX56" fmla="*/ 488433 w 3024845"/>
                <a:gd name="connsiteY56" fmla="*/ 393681 h 840941"/>
                <a:gd name="connsiteX57" fmla="*/ 502619 w 3024845"/>
                <a:gd name="connsiteY57" fmla="*/ 393681 h 840941"/>
                <a:gd name="connsiteX58" fmla="*/ 502619 w 3024845"/>
                <a:gd name="connsiteY58" fmla="*/ 395302 h 840941"/>
                <a:gd name="connsiteX59" fmla="*/ 502619 w 3024845"/>
                <a:gd name="connsiteY59" fmla="*/ 406652 h 840941"/>
                <a:gd name="connsiteX60" fmla="*/ 503379 w 3024845"/>
                <a:gd name="connsiteY60" fmla="*/ 406652 h 840941"/>
                <a:gd name="connsiteX61" fmla="*/ 508700 w 3024845"/>
                <a:gd name="connsiteY61" fmla="*/ 406652 h 840941"/>
                <a:gd name="connsiteX62" fmla="*/ 508700 w 3024845"/>
                <a:gd name="connsiteY62" fmla="*/ 405841 h 840941"/>
                <a:gd name="connsiteX63" fmla="*/ 508700 w 3024845"/>
                <a:gd name="connsiteY63" fmla="*/ 400166 h 840941"/>
                <a:gd name="connsiteX64" fmla="*/ 539100 w 3024845"/>
                <a:gd name="connsiteY64" fmla="*/ 400166 h 840941"/>
                <a:gd name="connsiteX65" fmla="*/ 539100 w 3024845"/>
                <a:gd name="connsiteY65" fmla="*/ 423946 h 840941"/>
                <a:gd name="connsiteX66" fmla="*/ 540113 w 3024845"/>
                <a:gd name="connsiteY66" fmla="*/ 423946 h 840941"/>
                <a:gd name="connsiteX67" fmla="*/ 547207 w 3024845"/>
                <a:gd name="connsiteY67" fmla="*/ 423946 h 840941"/>
                <a:gd name="connsiteX68" fmla="*/ 547207 w 3024845"/>
                <a:gd name="connsiteY68" fmla="*/ 425027 h 840941"/>
                <a:gd name="connsiteX69" fmla="*/ 547207 w 3024845"/>
                <a:gd name="connsiteY69" fmla="*/ 432593 h 840941"/>
                <a:gd name="connsiteX70" fmla="*/ 547967 w 3024845"/>
                <a:gd name="connsiteY70" fmla="*/ 432593 h 840941"/>
                <a:gd name="connsiteX71" fmla="*/ 553287 w 3024845"/>
                <a:gd name="connsiteY71" fmla="*/ 432593 h 840941"/>
                <a:gd name="connsiteX72" fmla="*/ 553287 w 3024845"/>
                <a:gd name="connsiteY72" fmla="*/ 430431 h 840941"/>
                <a:gd name="connsiteX73" fmla="*/ 553287 w 3024845"/>
                <a:gd name="connsiteY73" fmla="*/ 415299 h 840941"/>
                <a:gd name="connsiteX74" fmla="*/ 554300 w 3024845"/>
                <a:gd name="connsiteY74" fmla="*/ 415299 h 840941"/>
                <a:gd name="connsiteX75" fmla="*/ 561394 w 3024845"/>
                <a:gd name="connsiteY75" fmla="*/ 415299 h 840941"/>
                <a:gd name="connsiteX76" fmla="*/ 561394 w 3024845"/>
                <a:gd name="connsiteY76" fmla="*/ 416380 h 840941"/>
                <a:gd name="connsiteX77" fmla="*/ 561394 w 3024845"/>
                <a:gd name="connsiteY77" fmla="*/ 423946 h 840941"/>
                <a:gd name="connsiteX78" fmla="*/ 566714 w 3024845"/>
                <a:gd name="connsiteY78" fmla="*/ 421953 h 840941"/>
                <a:gd name="connsiteX79" fmla="*/ 567474 w 3024845"/>
                <a:gd name="connsiteY79" fmla="*/ 420973 h 840941"/>
                <a:gd name="connsiteX80" fmla="*/ 567474 w 3024845"/>
                <a:gd name="connsiteY80" fmla="*/ 415299 h 840941"/>
                <a:gd name="connsiteX81" fmla="*/ 605981 w 3024845"/>
                <a:gd name="connsiteY81" fmla="*/ 415299 h 840941"/>
                <a:gd name="connsiteX82" fmla="*/ 605981 w 3024845"/>
                <a:gd name="connsiteY82" fmla="*/ 439078 h 840941"/>
                <a:gd name="connsiteX83" fmla="*/ 608007 w 3024845"/>
                <a:gd name="connsiteY83" fmla="*/ 439078 h 840941"/>
                <a:gd name="connsiteX84" fmla="*/ 622194 w 3024845"/>
                <a:gd name="connsiteY84" fmla="*/ 439078 h 840941"/>
                <a:gd name="connsiteX85" fmla="*/ 622194 w 3024845"/>
                <a:gd name="connsiteY85" fmla="*/ 440159 h 840941"/>
                <a:gd name="connsiteX86" fmla="*/ 622194 w 3024845"/>
                <a:gd name="connsiteY86" fmla="*/ 447725 h 840941"/>
                <a:gd name="connsiteX87" fmla="*/ 623968 w 3024845"/>
                <a:gd name="connsiteY87" fmla="*/ 447725 h 840941"/>
                <a:gd name="connsiteX88" fmla="*/ 636381 w 3024845"/>
                <a:gd name="connsiteY88" fmla="*/ 447725 h 840941"/>
                <a:gd name="connsiteX89" fmla="*/ 636381 w 3024845"/>
                <a:gd name="connsiteY89" fmla="*/ 423946 h 840941"/>
                <a:gd name="connsiteX90" fmla="*/ 637394 w 3024845"/>
                <a:gd name="connsiteY90" fmla="*/ 423946 h 840941"/>
                <a:gd name="connsiteX91" fmla="*/ 644488 w 3024845"/>
                <a:gd name="connsiteY91" fmla="*/ 423946 h 840941"/>
                <a:gd name="connsiteX92" fmla="*/ 644488 w 3024845"/>
                <a:gd name="connsiteY92" fmla="*/ 391519 h 840941"/>
                <a:gd name="connsiteX93" fmla="*/ 645501 w 3024845"/>
                <a:gd name="connsiteY93" fmla="*/ 391519 h 840941"/>
                <a:gd name="connsiteX94" fmla="*/ 652595 w 3024845"/>
                <a:gd name="connsiteY94" fmla="*/ 391519 h 840941"/>
                <a:gd name="connsiteX95" fmla="*/ 652595 w 3024845"/>
                <a:gd name="connsiteY95" fmla="*/ 389628 h 840941"/>
                <a:gd name="connsiteX96" fmla="*/ 652595 w 3024845"/>
                <a:gd name="connsiteY96" fmla="*/ 376387 h 840941"/>
                <a:gd name="connsiteX97" fmla="*/ 651328 w 3024845"/>
                <a:gd name="connsiteY97" fmla="*/ 374765 h 840941"/>
                <a:gd name="connsiteX98" fmla="*/ 656648 w 3024845"/>
                <a:gd name="connsiteY98" fmla="*/ 363416 h 840941"/>
                <a:gd name="connsiteX99" fmla="*/ 664755 w 3024845"/>
                <a:gd name="connsiteY99" fmla="*/ 391519 h 840941"/>
                <a:gd name="connsiteX100" fmla="*/ 665515 w 3024845"/>
                <a:gd name="connsiteY100" fmla="*/ 391519 h 840941"/>
                <a:gd name="connsiteX101" fmla="*/ 670835 w 3024845"/>
                <a:gd name="connsiteY101" fmla="*/ 391519 h 840941"/>
                <a:gd name="connsiteX102" fmla="*/ 670835 w 3024845"/>
                <a:gd name="connsiteY102" fmla="*/ 285592 h 840941"/>
                <a:gd name="connsiteX103" fmla="*/ 672355 w 3024845"/>
                <a:gd name="connsiteY103" fmla="*/ 285592 h 840941"/>
                <a:gd name="connsiteX104" fmla="*/ 682995 w 3024845"/>
                <a:gd name="connsiteY104" fmla="*/ 285592 h 840941"/>
                <a:gd name="connsiteX105" fmla="*/ 682995 w 3024845"/>
                <a:gd name="connsiteY105" fmla="*/ 238033 h 840941"/>
                <a:gd name="connsiteX106" fmla="*/ 709342 w 3024845"/>
                <a:gd name="connsiteY106" fmla="*/ 238033 h 840941"/>
                <a:gd name="connsiteX107" fmla="*/ 709342 w 3024845"/>
                <a:gd name="connsiteY107" fmla="*/ 216415 h 840941"/>
                <a:gd name="connsiteX108" fmla="*/ 743796 w 3024845"/>
                <a:gd name="connsiteY108" fmla="*/ 216415 h 840941"/>
                <a:gd name="connsiteX109" fmla="*/ 743796 w 3024845"/>
                <a:gd name="connsiteY109" fmla="*/ 218847 h 840941"/>
                <a:gd name="connsiteX110" fmla="*/ 743796 w 3024845"/>
                <a:gd name="connsiteY110" fmla="*/ 235871 h 840941"/>
                <a:gd name="connsiteX111" fmla="*/ 746076 w 3024845"/>
                <a:gd name="connsiteY111" fmla="*/ 235871 h 840941"/>
                <a:gd name="connsiteX112" fmla="*/ 762036 w 3024845"/>
                <a:gd name="connsiteY112" fmla="*/ 235871 h 840941"/>
                <a:gd name="connsiteX113" fmla="*/ 762036 w 3024845"/>
                <a:gd name="connsiteY113" fmla="*/ 283430 h 840941"/>
                <a:gd name="connsiteX114" fmla="*/ 763049 w 3024845"/>
                <a:gd name="connsiteY114" fmla="*/ 283430 h 840941"/>
                <a:gd name="connsiteX115" fmla="*/ 770143 w 3024845"/>
                <a:gd name="connsiteY115" fmla="*/ 283430 h 840941"/>
                <a:gd name="connsiteX116" fmla="*/ 784330 w 3024845"/>
                <a:gd name="connsiteY116" fmla="*/ 287754 h 840941"/>
                <a:gd name="connsiteX117" fmla="*/ 784330 w 3024845"/>
                <a:gd name="connsiteY117" fmla="*/ 326666 h 840941"/>
                <a:gd name="connsiteX118" fmla="*/ 785343 w 3024845"/>
                <a:gd name="connsiteY118" fmla="*/ 326666 h 840941"/>
                <a:gd name="connsiteX119" fmla="*/ 792436 w 3024845"/>
                <a:gd name="connsiteY119" fmla="*/ 326666 h 840941"/>
                <a:gd name="connsiteX120" fmla="*/ 792436 w 3024845"/>
                <a:gd name="connsiteY120" fmla="*/ 328287 h 840941"/>
                <a:gd name="connsiteX121" fmla="*/ 792436 w 3024845"/>
                <a:gd name="connsiteY121" fmla="*/ 339636 h 840941"/>
                <a:gd name="connsiteX122" fmla="*/ 794463 w 3024845"/>
                <a:gd name="connsiteY122" fmla="*/ 339636 h 840941"/>
                <a:gd name="connsiteX123" fmla="*/ 808650 w 3024845"/>
                <a:gd name="connsiteY123" fmla="*/ 339636 h 840941"/>
                <a:gd name="connsiteX124" fmla="*/ 814730 w 3024845"/>
                <a:gd name="connsiteY124" fmla="*/ 346122 h 840941"/>
                <a:gd name="connsiteX125" fmla="*/ 814730 w 3024845"/>
                <a:gd name="connsiteY125" fmla="*/ 367740 h 840941"/>
                <a:gd name="connsiteX126" fmla="*/ 817010 w 3024845"/>
                <a:gd name="connsiteY126" fmla="*/ 367740 h 840941"/>
                <a:gd name="connsiteX127" fmla="*/ 832970 w 3024845"/>
                <a:gd name="connsiteY127" fmla="*/ 367740 h 840941"/>
                <a:gd name="connsiteX128" fmla="*/ 832970 w 3024845"/>
                <a:gd name="connsiteY128" fmla="*/ 368820 h 840941"/>
                <a:gd name="connsiteX129" fmla="*/ 832970 w 3024845"/>
                <a:gd name="connsiteY129" fmla="*/ 376387 h 840941"/>
                <a:gd name="connsiteX130" fmla="*/ 834237 w 3024845"/>
                <a:gd name="connsiteY130" fmla="*/ 376387 h 840941"/>
                <a:gd name="connsiteX131" fmla="*/ 843104 w 3024845"/>
                <a:gd name="connsiteY131" fmla="*/ 376387 h 840941"/>
                <a:gd name="connsiteX132" fmla="*/ 843104 w 3024845"/>
                <a:gd name="connsiteY132" fmla="*/ 378548 h 840941"/>
                <a:gd name="connsiteX133" fmla="*/ 843104 w 3024845"/>
                <a:gd name="connsiteY133" fmla="*/ 393681 h 840941"/>
                <a:gd name="connsiteX134" fmla="*/ 847157 w 3024845"/>
                <a:gd name="connsiteY134" fmla="*/ 391789 h 840941"/>
                <a:gd name="connsiteX135" fmla="*/ 847157 w 3024845"/>
                <a:gd name="connsiteY135" fmla="*/ 378548 h 840941"/>
                <a:gd name="connsiteX136" fmla="*/ 848170 w 3024845"/>
                <a:gd name="connsiteY136" fmla="*/ 378548 h 840941"/>
                <a:gd name="connsiteX137" fmla="*/ 855264 w 3024845"/>
                <a:gd name="connsiteY137" fmla="*/ 378548 h 840941"/>
                <a:gd name="connsiteX138" fmla="*/ 855264 w 3024845"/>
                <a:gd name="connsiteY138" fmla="*/ 380170 h 840941"/>
                <a:gd name="connsiteX139" fmla="*/ 855264 w 3024845"/>
                <a:gd name="connsiteY139" fmla="*/ 391519 h 840941"/>
                <a:gd name="connsiteX140" fmla="*/ 856024 w 3024845"/>
                <a:gd name="connsiteY140" fmla="*/ 391519 h 840941"/>
                <a:gd name="connsiteX141" fmla="*/ 861344 w 3024845"/>
                <a:gd name="connsiteY141" fmla="*/ 391519 h 840941"/>
                <a:gd name="connsiteX142" fmla="*/ 909984 w 3024845"/>
                <a:gd name="connsiteY142" fmla="*/ 387196 h 840941"/>
                <a:gd name="connsiteX143" fmla="*/ 909984 w 3024845"/>
                <a:gd name="connsiteY143" fmla="*/ 388547 h 840941"/>
                <a:gd name="connsiteX144" fmla="*/ 909984 w 3024845"/>
                <a:gd name="connsiteY144" fmla="*/ 398004 h 840941"/>
                <a:gd name="connsiteX145" fmla="*/ 910744 w 3024845"/>
                <a:gd name="connsiteY145" fmla="*/ 398004 h 840941"/>
                <a:gd name="connsiteX146" fmla="*/ 916065 w 3024845"/>
                <a:gd name="connsiteY146" fmla="*/ 398004 h 840941"/>
                <a:gd name="connsiteX147" fmla="*/ 916065 w 3024845"/>
                <a:gd name="connsiteY147" fmla="*/ 400166 h 840941"/>
                <a:gd name="connsiteX148" fmla="*/ 916065 w 3024845"/>
                <a:gd name="connsiteY148" fmla="*/ 415299 h 840941"/>
                <a:gd name="connsiteX149" fmla="*/ 918091 w 3024845"/>
                <a:gd name="connsiteY149" fmla="*/ 413948 h 840941"/>
                <a:gd name="connsiteX150" fmla="*/ 932278 w 3024845"/>
                <a:gd name="connsiteY150" fmla="*/ 404490 h 840941"/>
                <a:gd name="connsiteX151" fmla="*/ 938358 w 3024845"/>
                <a:gd name="connsiteY151" fmla="*/ 363416 h 840941"/>
                <a:gd name="connsiteX152" fmla="*/ 939118 w 3024845"/>
                <a:gd name="connsiteY152" fmla="*/ 363146 h 840941"/>
                <a:gd name="connsiteX153" fmla="*/ 944438 w 3024845"/>
                <a:gd name="connsiteY153" fmla="*/ 361254 h 840941"/>
                <a:gd name="connsiteX154" fmla="*/ 946465 w 3024845"/>
                <a:gd name="connsiteY154" fmla="*/ 292077 h 840941"/>
                <a:gd name="connsiteX155" fmla="*/ 948492 w 3024845"/>
                <a:gd name="connsiteY155" fmla="*/ 361254 h 840941"/>
                <a:gd name="connsiteX156" fmla="*/ 949252 w 3024845"/>
                <a:gd name="connsiteY156" fmla="*/ 361524 h 840941"/>
                <a:gd name="connsiteX157" fmla="*/ 954572 w 3024845"/>
                <a:gd name="connsiteY157" fmla="*/ 363416 h 840941"/>
                <a:gd name="connsiteX158" fmla="*/ 954572 w 3024845"/>
                <a:gd name="connsiteY158" fmla="*/ 276945 h 840941"/>
                <a:gd name="connsiteX159" fmla="*/ 958625 w 3024845"/>
                <a:gd name="connsiteY159" fmla="*/ 244518 h 840941"/>
                <a:gd name="connsiteX160" fmla="*/ 997132 w 3024845"/>
                <a:gd name="connsiteY160" fmla="*/ 244518 h 840941"/>
                <a:gd name="connsiteX161" fmla="*/ 997132 w 3024845"/>
                <a:gd name="connsiteY161" fmla="*/ 276945 h 840941"/>
                <a:gd name="connsiteX162" fmla="*/ 997892 w 3024845"/>
                <a:gd name="connsiteY162" fmla="*/ 276945 h 840941"/>
                <a:gd name="connsiteX163" fmla="*/ 1003212 w 3024845"/>
                <a:gd name="connsiteY163" fmla="*/ 276945 h 840941"/>
                <a:gd name="connsiteX164" fmla="*/ 1003212 w 3024845"/>
                <a:gd name="connsiteY164" fmla="*/ 194797 h 840941"/>
                <a:gd name="connsiteX165" fmla="*/ 1004986 w 3024845"/>
                <a:gd name="connsiteY165" fmla="*/ 194797 h 840941"/>
                <a:gd name="connsiteX166" fmla="*/ 1017399 w 3024845"/>
                <a:gd name="connsiteY166" fmla="*/ 194797 h 840941"/>
                <a:gd name="connsiteX167" fmla="*/ 1017399 w 3024845"/>
                <a:gd name="connsiteY167" fmla="*/ 192906 h 840941"/>
                <a:gd name="connsiteX168" fmla="*/ 1017399 w 3024845"/>
                <a:gd name="connsiteY168" fmla="*/ 179665 h 840941"/>
                <a:gd name="connsiteX169" fmla="*/ 1039693 w 3024845"/>
                <a:gd name="connsiteY169" fmla="*/ 179665 h 840941"/>
                <a:gd name="connsiteX170" fmla="*/ 1039693 w 3024845"/>
                <a:gd name="connsiteY170" fmla="*/ 178584 h 840941"/>
                <a:gd name="connsiteX171" fmla="*/ 1039693 w 3024845"/>
                <a:gd name="connsiteY171" fmla="*/ 171018 h 840941"/>
                <a:gd name="connsiteX172" fmla="*/ 1041466 w 3024845"/>
                <a:gd name="connsiteY172" fmla="*/ 171018 h 840941"/>
                <a:gd name="connsiteX173" fmla="*/ 1053880 w 3024845"/>
                <a:gd name="connsiteY173" fmla="*/ 171018 h 840941"/>
                <a:gd name="connsiteX174" fmla="*/ 1053880 w 3024845"/>
                <a:gd name="connsiteY174" fmla="*/ 172099 h 840941"/>
                <a:gd name="connsiteX175" fmla="*/ 1053880 w 3024845"/>
                <a:gd name="connsiteY175" fmla="*/ 179665 h 840941"/>
                <a:gd name="connsiteX176" fmla="*/ 1054640 w 3024845"/>
                <a:gd name="connsiteY176" fmla="*/ 179665 h 840941"/>
                <a:gd name="connsiteX177" fmla="*/ 1059960 w 3024845"/>
                <a:gd name="connsiteY177" fmla="*/ 179665 h 840941"/>
                <a:gd name="connsiteX178" fmla="*/ 1070093 w 3024845"/>
                <a:gd name="connsiteY178" fmla="*/ 175341 h 840941"/>
                <a:gd name="connsiteX179" fmla="*/ 1074146 w 3024845"/>
                <a:gd name="connsiteY179" fmla="*/ 178584 h 840941"/>
                <a:gd name="connsiteX180" fmla="*/ 1074146 w 3024845"/>
                <a:gd name="connsiteY180" fmla="*/ 171018 h 840941"/>
                <a:gd name="connsiteX181" fmla="*/ 1076426 w 3024845"/>
                <a:gd name="connsiteY181" fmla="*/ 171018 h 840941"/>
                <a:gd name="connsiteX182" fmla="*/ 1092387 w 3024845"/>
                <a:gd name="connsiteY182" fmla="*/ 171018 h 840941"/>
                <a:gd name="connsiteX183" fmla="*/ 1092387 w 3024845"/>
                <a:gd name="connsiteY183" fmla="*/ 172099 h 840941"/>
                <a:gd name="connsiteX184" fmla="*/ 1092387 w 3024845"/>
                <a:gd name="connsiteY184" fmla="*/ 179665 h 840941"/>
                <a:gd name="connsiteX185" fmla="*/ 1122787 w 3024845"/>
                <a:gd name="connsiteY185" fmla="*/ 179665 h 840941"/>
                <a:gd name="connsiteX186" fmla="*/ 1122787 w 3024845"/>
                <a:gd name="connsiteY186" fmla="*/ 181286 h 840941"/>
                <a:gd name="connsiteX187" fmla="*/ 1122787 w 3024845"/>
                <a:gd name="connsiteY187" fmla="*/ 192636 h 840941"/>
                <a:gd name="connsiteX188" fmla="*/ 1149134 w 3024845"/>
                <a:gd name="connsiteY188" fmla="*/ 192636 h 840941"/>
                <a:gd name="connsiteX189" fmla="*/ 1149134 w 3024845"/>
                <a:gd name="connsiteY189" fmla="*/ 222900 h 840941"/>
                <a:gd name="connsiteX190" fmla="*/ 1149894 w 3024845"/>
                <a:gd name="connsiteY190" fmla="*/ 222900 h 840941"/>
                <a:gd name="connsiteX191" fmla="*/ 1155214 w 3024845"/>
                <a:gd name="connsiteY191" fmla="*/ 222900 h 840941"/>
                <a:gd name="connsiteX192" fmla="*/ 1155214 w 3024845"/>
                <a:gd name="connsiteY192" fmla="*/ 223981 h 840941"/>
                <a:gd name="connsiteX193" fmla="*/ 1155214 w 3024845"/>
                <a:gd name="connsiteY193" fmla="*/ 231548 h 840941"/>
                <a:gd name="connsiteX194" fmla="*/ 1159268 w 3024845"/>
                <a:gd name="connsiteY194" fmla="*/ 261812 h 840941"/>
                <a:gd name="connsiteX195" fmla="*/ 1160028 w 3024845"/>
                <a:gd name="connsiteY195" fmla="*/ 261812 h 840941"/>
                <a:gd name="connsiteX196" fmla="*/ 1165348 w 3024845"/>
                <a:gd name="connsiteY196" fmla="*/ 261812 h 840941"/>
                <a:gd name="connsiteX197" fmla="*/ 1165348 w 3024845"/>
                <a:gd name="connsiteY197" fmla="*/ 262623 h 840941"/>
                <a:gd name="connsiteX198" fmla="*/ 1165348 w 3024845"/>
                <a:gd name="connsiteY198" fmla="*/ 268298 h 840941"/>
                <a:gd name="connsiteX199" fmla="*/ 1166361 w 3024845"/>
                <a:gd name="connsiteY199" fmla="*/ 268298 h 840941"/>
                <a:gd name="connsiteX200" fmla="*/ 1173454 w 3024845"/>
                <a:gd name="connsiteY200" fmla="*/ 268298 h 840941"/>
                <a:gd name="connsiteX201" fmla="*/ 1173454 w 3024845"/>
                <a:gd name="connsiteY201" fmla="*/ 298563 h 840941"/>
                <a:gd name="connsiteX202" fmla="*/ 1175481 w 3024845"/>
                <a:gd name="connsiteY202" fmla="*/ 298563 h 840941"/>
                <a:gd name="connsiteX203" fmla="*/ 1189668 w 3024845"/>
                <a:gd name="connsiteY203" fmla="*/ 298563 h 840941"/>
                <a:gd name="connsiteX204" fmla="*/ 1189668 w 3024845"/>
                <a:gd name="connsiteY204" fmla="*/ 322342 h 840941"/>
                <a:gd name="connsiteX205" fmla="*/ 1191695 w 3024845"/>
                <a:gd name="connsiteY205" fmla="*/ 323963 h 840941"/>
                <a:gd name="connsiteX206" fmla="*/ 1191695 w 3024845"/>
                <a:gd name="connsiteY206" fmla="*/ 335313 h 840941"/>
                <a:gd name="connsiteX207" fmla="*/ 1192455 w 3024845"/>
                <a:gd name="connsiteY207" fmla="*/ 335313 h 840941"/>
                <a:gd name="connsiteX208" fmla="*/ 1197775 w 3024845"/>
                <a:gd name="connsiteY208" fmla="*/ 335313 h 840941"/>
                <a:gd name="connsiteX209" fmla="*/ 1197775 w 3024845"/>
                <a:gd name="connsiteY209" fmla="*/ 359092 h 840941"/>
                <a:gd name="connsiteX210" fmla="*/ 1199041 w 3024845"/>
                <a:gd name="connsiteY210" fmla="*/ 359092 h 840941"/>
                <a:gd name="connsiteX211" fmla="*/ 1207908 w 3024845"/>
                <a:gd name="connsiteY211" fmla="*/ 359092 h 840941"/>
                <a:gd name="connsiteX212" fmla="*/ 1209935 w 3024845"/>
                <a:gd name="connsiteY212" fmla="*/ 363146 h 840941"/>
                <a:gd name="connsiteX213" fmla="*/ 1209935 w 3024845"/>
                <a:gd name="connsiteY213" fmla="*/ 376387 h 840941"/>
                <a:gd name="connsiteX214" fmla="*/ 1211455 w 3024845"/>
                <a:gd name="connsiteY214" fmla="*/ 374495 h 840941"/>
                <a:gd name="connsiteX215" fmla="*/ 1222095 w 3024845"/>
                <a:gd name="connsiteY215" fmla="*/ 361254 h 840941"/>
                <a:gd name="connsiteX216" fmla="*/ 1250469 w 3024845"/>
                <a:gd name="connsiteY216" fmla="*/ 361254 h 840941"/>
                <a:gd name="connsiteX217" fmla="*/ 1250469 w 3024845"/>
                <a:gd name="connsiteY217" fmla="*/ 447725 h 840941"/>
                <a:gd name="connsiteX218" fmla="*/ 1251229 w 3024845"/>
                <a:gd name="connsiteY218" fmla="*/ 447725 h 840941"/>
                <a:gd name="connsiteX219" fmla="*/ 1256549 w 3024845"/>
                <a:gd name="connsiteY219" fmla="*/ 447725 h 840941"/>
                <a:gd name="connsiteX220" fmla="*/ 1257309 w 3024845"/>
                <a:gd name="connsiteY220" fmla="*/ 446374 h 840941"/>
                <a:gd name="connsiteX221" fmla="*/ 1262629 w 3024845"/>
                <a:gd name="connsiteY221" fmla="*/ 436916 h 840941"/>
                <a:gd name="connsiteX222" fmla="*/ 1262629 w 3024845"/>
                <a:gd name="connsiteY222" fmla="*/ 438808 h 840941"/>
                <a:gd name="connsiteX223" fmla="*/ 1262629 w 3024845"/>
                <a:gd name="connsiteY223" fmla="*/ 452049 h 840941"/>
                <a:gd name="connsiteX224" fmla="*/ 1266682 w 3024845"/>
                <a:gd name="connsiteY224" fmla="*/ 406652 h 840941"/>
                <a:gd name="connsiteX225" fmla="*/ 1267442 w 3024845"/>
                <a:gd name="connsiteY225" fmla="*/ 406652 h 840941"/>
                <a:gd name="connsiteX226" fmla="*/ 1272762 w 3024845"/>
                <a:gd name="connsiteY226" fmla="*/ 406652 h 840941"/>
                <a:gd name="connsiteX227" fmla="*/ 1272762 w 3024845"/>
                <a:gd name="connsiteY227" fmla="*/ 341798 h 840941"/>
                <a:gd name="connsiteX228" fmla="*/ 1273776 w 3024845"/>
                <a:gd name="connsiteY228" fmla="*/ 341798 h 840941"/>
                <a:gd name="connsiteX229" fmla="*/ 1280869 w 3024845"/>
                <a:gd name="connsiteY229" fmla="*/ 341798 h 840941"/>
                <a:gd name="connsiteX230" fmla="*/ 1293029 w 3024845"/>
                <a:gd name="connsiteY230" fmla="*/ 298563 h 840941"/>
                <a:gd name="connsiteX231" fmla="*/ 1294296 w 3024845"/>
                <a:gd name="connsiteY231" fmla="*/ 298563 h 840941"/>
                <a:gd name="connsiteX232" fmla="*/ 1303163 w 3024845"/>
                <a:gd name="connsiteY232" fmla="*/ 298563 h 840941"/>
                <a:gd name="connsiteX233" fmla="*/ 1313296 w 3024845"/>
                <a:gd name="connsiteY233" fmla="*/ 341798 h 840941"/>
                <a:gd name="connsiteX234" fmla="*/ 1314309 w 3024845"/>
                <a:gd name="connsiteY234" fmla="*/ 341798 h 840941"/>
                <a:gd name="connsiteX235" fmla="*/ 1321403 w 3024845"/>
                <a:gd name="connsiteY235" fmla="*/ 341798 h 840941"/>
                <a:gd name="connsiteX236" fmla="*/ 1321403 w 3024845"/>
                <a:gd name="connsiteY236" fmla="*/ 380710 h 840941"/>
                <a:gd name="connsiteX237" fmla="*/ 1323176 w 3024845"/>
                <a:gd name="connsiteY237" fmla="*/ 380710 h 840941"/>
                <a:gd name="connsiteX238" fmla="*/ 1335590 w 3024845"/>
                <a:gd name="connsiteY238" fmla="*/ 380710 h 840941"/>
                <a:gd name="connsiteX239" fmla="*/ 1335590 w 3024845"/>
                <a:gd name="connsiteY239" fmla="*/ 382872 h 840941"/>
                <a:gd name="connsiteX240" fmla="*/ 1335590 w 3024845"/>
                <a:gd name="connsiteY240" fmla="*/ 398004 h 840941"/>
                <a:gd name="connsiteX241" fmla="*/ 1339643 w 3024845"/>
                <a:gd name="connsiteY241" fmla="*/ 395843 h 840941"/>
                <a:gd name="connsiteX242" fmla="*/ 1339643 w 3024845"/>
                <a:gd name="connsiteY242" fmla="*/ 380710 h 840941"/>
                <a:gd name="connsiteX243" fmla="*/ 1341163 w 3024845"/>
                <a:gd name="connsiteY243" fmla="*/ 380710 h 840941"/>
                <a:gd name="connsiteX244" fmla="*/ 1351803 w 3024845"/>
                <a:gd name="connsiteY244" fmla="*/ 380710 h 840941"/>
                <a:gd name="connsiteX245" fmla="*/ 1351803 w 3024845"/>
                <a:gd name="connsiteY245" fmla="*/ 382331 h 840941"/>
                <a:gd name="connsiteX246" fmla="*/ 1351803 w 3024845"/>
                <a:gd name="connsiteY246" fmla="*/ 393681 h 840941"/>
                <a:gd name="connsiteX247" fmla="*/ 1382204 w 3024845"/>
                <a:gd name="connsiteY247" fmla="*/ 393681 h 840941"/>
                <a:gd name="connsiteX248" fmla="*/ 1382204 w 3024845"/>
                <a:gd name="connsiteY248" fmla="*/ 356931 h 840941"/>
                <a:gd name="connsiteX249" fmla="*/ 1383470 w 3024845"/>
                <a:gd name="connsiteY249" fmla="*/ 356931 h 840941"/>
                <a:gd name="connsiteX250" fmla="*/ 1392337 w 3024845"/>
                <a:gd name="connsiteY250" fmla="*/ 356931 h 840941"/>
                <a:gd name="connsiteX251" fmla="*/ 1392337 w 3024845"/>
                <a:gd name="connsiteY251" fmla="*/ 378548 h 840941"/>
                <a:gd name="connsiteX252" fmla="*/ 1394364 w 3024845"/>
                <a:gd name="connsiteY252" fmla="*/ 346122 h 840941"/>
                <a:gd name="connsiteX253" fmla="*/ 1416657 w 3024845"/>
                <a:gd name="connsiteY253" fmla="*/ 346122 h 840941"/>
                <a:gd name="connsiteX254" fmla="*/ 1416657 w 3024845"/>
                <a:gd name="connsiteY254" fmla="*/ 344500 h 840941"/>
                <a:gd name="connsiteX255" fmla="*/ 1416657 w 3024845"/>
                <a:gd name="connsiteY255" fmla="*/ 333151 h 840941"/>
                <a:gd name="connsiteX256" fmla="*/ 1417417 w 3024845"/>
                <a:gd name="connsiteY256" fmla="*/ 333151 h 840941"/>
                <a:gd name="connsiteX257" fmla="*/ 1422737 w 3024845"/>
                <a:gd name="connsiteY257" fmla="*/ 333151 h 840941"/>
                <a:gd name="connsiteX258" fmla="*/ 1422737 w 3024845"/>
                <a:gd name="connsiteY258" fmla="*/ 331260 h 840941"/>
                <a:gd name="connsiteX259" fmla="*/ 1422737 w 3024845"/>
                <a:gd name="connsiteY259" fmla="*/ 318019 h 840941"/>
                <a:gd name="connsiteX260" fmla="*/ 1426791 w 3024845"/>
                <a:gd name="connsiteY260" fmla="*/ 324504 h 840941"/>
                <a:gd name="connsiteX261" fmla="*/ 1429071 w 3024845"/>
                <a:gd name="connsiteY261" fmla="*/ 324504 h 840941"/>
                <a:gd name="connsiteX262" fmla="*/ 1445031 w 3024845"/>
                <a:gd name="connsiteY262" fmla="*/ 324504 h 840941"/>
                <a:gd name="connsiteX263" fmla="*/ 1445031 w 3024845"/>
                <a:gd name="connsiteY263" fmla="*/ 323693 h 840941"/>
                <a:gd name="connsiteX264" fmla="*/ 1445031 w 3024845"/>
                <a:gd name="connsiteY264" fmla="*/ 318019 h 840941"/>
                <a:gd name="connsiteX265" fmla="*/ 1445791 w 3024845"/>
                <a:gd name="connsiteY265" fmla="*/ 318019 h 840941"/>
                <a:gd name="connsiteX266" fmla="*/ 1451111 w 3024845"/>
                <a:gd name="connsiteY266" fmla="*/ 318019 h 840941"/>
                <a:gd name="connsiteX267" fmla="*/ 1451111 w 3024845"/>
                <a:gd name="connsiteY267" fmla="*/ 319370 h 840941"/>
                <a:gd name="connsiteX268" fmla="*/ 1451111 w 3024845"/>
                <a:gd name="connsiteY268" fmla="*/ 328828 h 840941"/>
                <a:gd name="connsiteX269" fmla="*/ 1489618 w 3024845"/>
                <a:gd name="connsiteY269" fmla="*/ 328828 h 840941"/>
                <a:gd name="connsiteX270" fmla="*/ 1489618 w 3024845"/>
                <a:gd name="connsiteY270" fmla="*/ 467181 h 840941"/>
                <a:gd name="connsiteX271" fmla="*/ 1491138 w 3024845"/>
                <a:gd name="connsiteY271" fmla="*/ 467181 h 840941"/>
                <a:gd name="connsiteX272" fmla="*/ 1501778 w 3024845"/>
                <a:gd name="connsiteY272" fmla="*/ 467181 h 840941"/>
                <a:gd name="connsiteX273" fmla="*/ 1501778 w 3024845"/>
                <a:gd name="connsiteY273" fmla="*/ 454211 h 840941"/>
                <a:gd name="connsiteX274" fmla="*/ 1505832 w 3024845"/>
                <a:gd name="connsiteY274" fmla="*/ 454211 h 840941"/>
                <a:gd name="connsiteX275" fmla="*/ 1505832 w 3024845"/>
                <a:gd name="connsiteY275" fmla="*/ 467181 h 840941"/>
                <a:gd name="connsiteX276" fmla="*/ 1536232 w 3024845"/>
                <a:gd name="connsiteY276" fmla="*/ 467181 h 840941"/>
                <a:gd name="connsiteX277" fmla="*/ 1536232 w 3024845"/>
                <a:gd name="connsiteY277" fmla="*/ 436916 h 840941"/>
                <a:gd name="connsiteX278" fmla="*/ 1548392 w 3024845"/>
                <a:gd name="connsiteY278" fmla="*/ 436916 h 840941"/>
                <a:gd name="connsiteX279" fmla="*/ 1560552 w 3024845"/>
                <a:gd name="connsiteY279" fmla="*/ 434755 h 840941"/>
                <a:gd name="connsiteX280" fmla="*/ 1564606 w 3024845"/>
                <a:gd name="connsiteY280" fmla="*/ 436916 h 840941"/>
                <a:gd name="connsiteX281" fmla="*/ 1574739 w 3024845"/>
                <a:gd name="connsiteY281" fmla="*/ 436916 h 840941"/>
                <a:gd name="connsiteX282" fmla="*/ 1574739 w 3024845"/>
                <a:gd name="connsiteY282" fmla="*/ 467181 h 840941"/>
                <a:gd name="connsiteX283" fmla="*/ 1582846 w 3024845"/>
                <a:gd name="connsiteY283" fmla="*/ 467181 h 840941"/>
                <a:gd name="connsiteX284" fmla="*/ 1582846 w 3024845"/>
                <a:gd name="connsiteY284" fmla="*/ 484476 h 840941"/>
                <a:gd name="connsiteX285" fmla="*/ 1592182 w 3024845"/>
                <a:gd name="connsiteY285" fmla="*/ 485381 h 840941"/>
                <a:gd name="connsiteX286" fmla="*/ 1605140 w 3024845"/>
                <a:gd name="connsiteY286" fmla="*/ 485381 h 840941"/>
                <a:gd name="connsiteX287" fmla="*/ 1605140 w 3024845"/>
                <a:gd name="connsiteY287" fmla="*/ 469343 h 840941"/>
                <a:gd name="connsiteX288" fmla="*/ 1673096 w 3024845"/>
                <a:gd name="connsiteY288" fmla="*/ 469343 h 840941"/>
                <a:gd name="connsiteX289" fmla="*/ 1673096 w 3024845"/>
                <a:gd name="connsiteY289" fmla="*/ 384090 h 840941"/>
                <a:gd name="connsiteX290" fmla="*/ 1745104 w 3024845"/>
                <a:gd name="connsiteY290" fmla="*/ 384090 h 840941"/>
                <a:gd name="connsiteX291" fmla="*/ 1745104 w 3024845"/>
                <a:gd name="connsiteY291" fmla="*/ 462858 h 840941"/>
                <a:gd name="connsiteX292" fmla="*/ 1747008 w 3024845"/>
                <a:gd name="connsiteY292" fmla="*/ 462858 h 840941"/>
                <a:gd name="connsiteX293" fmla="*/ 1748250 w 3024845"/>
                <a:gd name="connsiteY293" fmla="*/ 485381 h 840941"/>
                <a:gd name="connsiteX294" fmla="*/ 1757926 w 3024845"/>
                <a:gd name="connsiteY294" fmla="*/ 485381 h 840941"/>
                <a:gd name="connsiteX295" fmla="*/ 1759168 w 3024845"/>
                <a:gd name="connsiteY295" fmla="*/ 462858 h 840941"/>
                <a:gd name="connsiteX296" fmla="*/ 1765248 w 3024845"/>
                <a:gd name="connsiteY296" fmla="*/ 462858 h 840941"/>
                <a:gd name="connsiteX297" fmla="*/ 1766490 w 3024845"/>
                <a:gd name="connsiteY297" fmla="*/ 485381 h 840941"/>
                <a:gd name="connsiteX298" fmla="*/ 1817112 w 3024845"/>
                <a:gd name="connsiteY298" fmla="*/ 485381 h 840941"/>
                <a:gd name="connsiteX299" fmla="*/ 1817112 w 3024845"/>
                <a:gd name="connsiteY299" fmla="*/ 322353 h 840941"/>
                <a:gd name="connsiteX300" fmla="*/ 2014439 w 3024845"/>
                <a:gd name="connsiteY300" fmla="*/ 322353 h 840941"/>
                <a:gd name="connsiteX301" fmla="*/ 2014439 w 3024845"/>
                <a:gd name="connsiteY301" fmla="*/ 485381 h 840941"/>
                <a:gd name="connsiteX302" fmla="*/ 2033136 w 3024845"/>
                <a:gd name="connsiteY302" fmla="*/ 485381 h 840941"/>
                <a:gd name="connsiteX303" fmla="*/ 2033136 w 3024845"/>
                <a:gd name="connsiteY303" fmla="*/ 402688 h 840941"/>
                <a:gd name="connsiteX304" fmla="*/ 2128256 w 3024845"/>
                <a:gd name="connsiteY304" fmla="*/ 402688 h 840941"/>
                <a:gd name="connsiteX305" fmla="*/ 2180720 w 3024845"/>
                <a:gd name="connsiteY305" fmla="*/ 337475 h 840941"/>
                <a:gd name="connsiteX306" fmla="*/ 2245574 w 3024845"/>
                <a:gd name="connsiteY306" fmla="*/ 337475 h 840941"/>
                <a:gd name="connsiteX307" fmla="*/ 2245574 w 3024845"/>
                <a:gd name="connsiteY307" fmla="*/ 413137 h 840941"/>
                <a:gd name="connsiteX308" fmla="*/ 2253681 w 3024845"/>
                <a:gd name="connsiteY308" fmla="*/ 413137 h 840941"/>
                <a:gd name="connsiteX309" fmla="*/ 2255708 w 3024845"/>
                <a:gd name="connsiteY309" fmla="*/ 406652 h 840941"/>
                <a:gd name="connsiteX310" fmla="*/ 2261788 w 3024845"/>
                <a:gd name="connsiteY310" fmla="*/ 406652 h 840941"/>
                <a:gd name="connsiteX311" fmla="*/ 2263815 w 3024845"/>
                <a:gd name="connsiteY311" fmla="*/ 415299 h 840941"/>
                <a:gd name="connsiteX312" fmla="*/ 2275975 w 3024845"/>
                <a:gd name="connsiteY312" fmla="*/ 415299 h 840941"/>
                <a:gd name="connsiteX313" fmla="*/ 2275975 w 3024845"/>
                <a:gd name="connsiteY313" fmla="*/ 408813 h 840941"/>
                <a:gd name="connsiteX314" fmla="*/ 2298268 w 3024845"/>
                <a:gd name="connsiteY314" fmla="*/ 408813 h 840941"/>
                <a:gd name="connsiteX315" fmla="*/ 2298268 w 3024845"/>
                <a:gd name="connsiteY315" fmla="*/ 415299 h 840941"/>
                <a:gd name="connsiteX316" fmla="*/ 2318535 w 3024845"/>
                <a:gd name="connsiteY316" fmla="*/ 415299 h 840941"/>
                <a:gd name="connsiteX317" fmla="*/ 2318535 w 3024845"/>
                <a:gd name="connsiteY317" fmla="*/ 460696 h 840941"/>
                <a:gd name="connsiteX318" fmla="*/ 2332722 w 3024845"/>
                <a:gd name="connsiteY318" fmla="*/ 460696 h 840941"/>
                <a:gd name="connsiteX319" fmla="*/ 2332722 w 3024845"/>
                <a:gd name="connsiteY319" fmla="*/ 447725 h 840941"/>
                <a:gd name="connsiteX320" fmla="*/ 2348936 w 3024845"/>
                <a:gd name="connsiteY320" fmla="*/ 447725 h 840941"/>
                <a:gd name="connsiteX321" fmla="*/ 2348936 w 3024845"/>
                <a:gd name="connsiteY321" fmla="*/ 268298 h 840941"/>
                <a:gd name="connsiteX322" fmla="*/ 2355016 w 3024845"/>
                <a:gd name="connsiteY322" fmla="*/ 261812 h 840941"/>
                <a:gd name="connsiteX323" fmla="*/ 2427977 w 3024845"/>
                <a:gd name="connsiteY323" fmla="*/ 261812 h 840941"/>
                <a:gd name="connsiteX324" fmla="*/ 2427977 w 3024845"/>
                <a:gd name="connsiteY324" fmla="*/ 270460 h 840941"/>
                <a:gd name="connsiteX325" fmla="*/ 2438110 w 3024845"/>
                <a:gd name="connsiteY325" fmla="*/ 270460 h 840941"/>
                <a:gd name="connsiteX326" fmla="*/ 2438110 w 3024845"/>
                <a:gd name="connsiteY326" fmla="*/ 385034 h 840941"/>
                <a:gd name="connsiteX327" fmla="*/ 2460404 w 3024845"/>
                <a:gd name="connsiteY327" fmla="*/ 385034 h 840941"/>
                <a:gd name="connsiteX328" fmla="*/ 2460404 w 3024845"/>
                <a:gd name="connsiteY328" fmla="*/ 318019 h 840941"/>
                <a:gd name="connsiteX329" fmla="*/ 2486751 w 3024845"/>
                <a:gd name="connsiteY329" fmla="*/ 318019 h 840941"/>
                <a:gd name="connsiteX330" fmla="*/ 2490804 w 3024845"/>
                <a:gd name="connsiteY330" fmla="*/ 313695 h 840941"/>
                <a:gd name="connsiteX331" fmla="*/ 2498911 w 3024845"/>
                <a:gd name="connsiteY331" fmla="*/ 313695 h 840941"/>
                <a:gd name="connsiteX332" fmla="*/ 2502964 w 3024845"/>
                <a:gd name="connsiteY332" fmla="*/ 318019 h 840941"/>
                <a:gd name="connsiteX333" fmla="*/ 2525258 w 3024845"/>
                <a:gd name="connsiteY333" fmla="*/ 318019 h 840941"/>
                <a:gd name="connsiteX334" fmla="*/ 2525258 w 3024845"/>
                <a:gd name="connsiteY334" fmla="*/ 201283 h 840941"/>
                <a:gd name="connsiteX335" fmla="*/ 2582005 w 3024845"/>
                <a:gd name="connsiteY335" fmla="*/ 190474 h 840941"/>
                <a:gd name="connsiteX336" fmla="*/ 2582005 w 3024845"/>
                <a:gd name="connsiteY336" fmla="*/ 191555 h 840941"/>
                <a:gd name="connsiteX337" fmla="*/ 2582005 w 3024845"/>
                <a:gd name="connsiteY337" fmla="*/ 199121 h 840941"/>
                <a:gd name="connsiteX338" fmla="*/ 2608352 w 3024845"/>
                <a:gd name="connsiteY338" fmla="*/ 199121 h 840941"/>
                <a:gd name="connsiteX339" fmla="*/ 2608352 w 3024845"/>
                <a:gd name="connsiteY339" fmla="*/ 454211 h 840941"/>
                <a:gd name="connsiteX340" fmla="*/ 2630646 w 3024845"/>
                <a:gd name="connsiteY340" fmla="*/ 454211 h 840941"/>
                <a:gd name="connsiteX341" fmla="*/ 2630646 w 3024845"/>
                <a:gd name="connsiteY341" fmla="*/ 449887 h 840941"/>
                <a:gd name="connsiteX342" fmla="*/ 2642806 w 3024845"/>
                <a:gd name="connsiteY342" fmla="*/ 449887 h 840941"/>
                <a:gd name="connsiteX343" fmla="*/ 2642806 w 3024845"/>
                <a:gd name="connsiteY343" fmla="*/ 454211 h 840941"/>
                <a:gd name="connsiteX344" fmla="*/ 2667126 w 3024845"/>
                <a:gd name="connsiteY344" fmla="*/ 454211 h 840941"/>
                <a:gd name="connsiteX345" fmla="*/ 2667126 w 3024845"/>
                <a:gd name="connsiteY345" fmla="*/ 441240 h 840941"/>
                <a:gd name="connsiteX346" fmla="*/ 2695500 w 3024845"/>
                <a:gd name="connsiteY346" fmla="*/ 441240 h 840941"/>
                <a:gd name="connsiteX347" fmla="*/ 2707660 w 3024845"/>
                <a:gd name="connsiteY347" fmla="*/ 436916 h 840941"/>
                <a:gd name="connsiteX348" fmla="*/ 2727927 w 3024845"/>
                <a:gd name="connsiteY348" fmla="*/ 441240 h 840941"/>
                <a:gd name="connsiteX349" fmla="*/ 2727927 w 3024845"/>
                <a:gd name="connsiteY349" fmla="*/ 423946 h 840941"/>
                <a:gd name="connsiteX350" fmla="*/ 2736034 w 3024845"/>
                <a:gd name="connsiteY350" fmla="*/ 423946 h 840941"/>
                <a:gd name="connsiteX351" fmla="*/ 2736034 w 3024845"/>
                <a:gd name="connsiteY351" fmla="*/ 410975 h 840941"/>
                <a:gd name="connsiteX352" fmla="*/ 2792781 w 3024845"/>
                <a:gd name="connsiteY352" fmla="*/ 410975 h 840941"/>
                <a:gd name="connsiteX353" fmla="*/ 2792781 w 3024845"/>
                <a:gd name="connsiteY353" fmla="*/ 380710 h 840941"/>
                <a:gd name="connsiteX354" fmla="*/ 2811021 w 3024845"/>
                <a:gd name="connsiteY354" fmla="*/ 380710 h 840941"/>
                <a:gd name="connsiteX355" fmla="*/ 2811021 w 3024845"/>
                <a:gd name="connsiteY355" fmla="*/ 374225 h 840941"/>
                <a:gd name="connsiteX356" fmla="*/ 2823181 w 3024845"/>
                <a:gd name="connsiteY356" fmla="*/ 374225 h 840941"/>
                <a:gd name="connsiteX357" fmla="*/ 2823181 w 3024845"/>
                <a:gd name="connsiteY357" fmla="*/ 380710 h 840941"/>
                <a:gd name="connsiteX358" fmla="*/ 2839395 w 3024845"/>
                <a:gd name="connsiteY358" fmla="*/ 380710 h 840941"/>
                <a:gd name="connsiteX359" fmla="*/ 2839395 w 3024845"/>
                <a:gd name="connsiteY359" fmla="*/ 430431 h 840941"/>
                <a:gd name="connsiteX360" fmla="*/ 2871822 w 3024845"/>
                <a:gd name="connsiteY360" fmla="*/ 430431 h 840941"/>
                <a:gd name="connsiteX361" fmla="*/ 2871822 w 3024845"/>
                <a:gd name="connsiteY361" fmla="*/ 404490 h 840941"/>
                <a:gd name="connsiteX362" fmla="*/ 2910329 w 3024845"/>
                <a:gd name="connsiteY362" fmla="*/ 404490 h 840941"/>
                <a:gd name="connsiteX363" fmla="*/ 2910329 w 3024845"/>
                <a:gd name="connsiteY363" fmla="*/ 374225 h 840941"/>
                <a:gd name="connsiteX364" fmla="*/ 2958970 w 3024845"/>
                <a:gd name="connsiteY364" fmla="*/ 374225 h 840941"/>
                <a:gd name="connsiteX365" fmla="*/ 2958970 w 3024845"/>
                <a:gd name="connsiteY365" fmla="*/ 485381 h 840941"/>
                <a:gd name="connsiteX366" fmla="*/ 2958970 w 3024845"/>
                <a:gd name="connsiteY366" fmla="*/ 499160 h 840941"/>
                <a:gd name="connsiteX367" fmla="*/ 3024845 w 3024845"/>
                <a:gd name="connsiteY367" fmla="*/ 499160 h 840941"/>
                <a:gd name="connsiteX368" fmla="*/ 3024845 w 3024845"/>
                <a:gd name="connsiteY368" fmla="*/ 840941 h 840941"/>
                <a:gd name="connsiteX369" fmla="*/ 2054 w 3024845"/>
                <a:gd name="connsiteY369" fmla="*/ 838608 h 840941"/>
                <a:gd name="connsiteX370" fmla="*/ 0 w 3024845"/>
                <a:gd name="connsiteY370" fmla="*/ 404490 h 840941"/>
                <a:gd name="connsiteX371" fmla="*/ 20267 w 3024845"/>
                <a:gd name="connsiteY371" fmla="*/ 404490 h 840941"/>
                <a:gd name="connsiteX372" fmla="*/ 20774 w 3024845"/>
                <a:gd name="connsiteY372" fmla="*/ 403409 h 840941"/>
                <a:gd name="connsiteX373" fmla="*/ 24320 w 3024845"/>
                <a:gd name="connsiteY373" fmla="*/ 395843 h 840941"/>
                <a:gd name="connsiteX374" fmla="*/ 26094 w 3024845"/>
                <a:gd name="connsiteY374" fmla="*/ 396113 h 840941"/>
                <a:gd name="connsiteX375" fmla="*/ 38507 w 3024845"/>
                <a:gd name="connsiteY375" fmla="*/ 398004 h 840941"/>
                <a:gd name="connsiteX376" fmla="*/ 39014 w 3024845"/>
                <a:gd name="connsiteY376" fmla="*/ 399356 h 840941"/>
                <a:gd name="connsiteX377" fmla="*/ 42560 w 3024845"/>
                <a:gd name="connsiteY377" fmla="*/ 408813 h 840941"/>
                <a:gd name="connsiteX378" fmla="*/ 68907 w 3024845"/>
                <a:gd name="connsiteY378" fmla="*/ 410975 h 840941"/>
                <a:gd name="connsiteX379" fmla="*/ 68907 w 3024845"/>
                <a:gd name="connsiteY379" fmla="*/ 287754 h 840941"/>
                <a:gd name="connsiteX380" fmla="*/ 70934 w 3024845"/>
                <a:gd name="connsiteY380" fmla="*/ 287754 h 840941"/>
                <a:gd name="connsiteX381" fmla="*/ 85121 w 3024845"/>
                <a:gd name="connsiteY381" fmla="*/ 287754 h 840941"/>
                <a:gd name="connsiteX382" fmla="*/ 85121 w 3024845"/>
                <a:gd name="connsiteY382" fmla="*/ 151562 h 840941"/>
                <a:gd name="connsiteX383" fmla="*/ 86894 w 3024845"/>
                <a:gd name="connsiteY383" fmla="*/ 151562 h 840941"/>
                <a:gd name="connsiteX384" fmla="*/ 99308 w 3024845"/>
                <a:gd name="connsiteY384" fmla="*/ 151562 h 840941"/>
                <a:gd name="connsiteX385" fmla="*/ 99308 w 3024845"/>
                <a:gd name="connsiteY385" fmla="*/ 36988 h 840941"/>
                <a:gd name="connsiteX0" fmla="*/ 99308 w 3024845"/>
                <a:gd name="connsiteY0" fmla="*/ 0 h 803953"/>
                <a:gd name="connsiteX1" fmla="*/ 220909 w 3024845"/>
                <a:gd name="connsiteY1" fmla="*/ 114574 h 803953"/>
                <a:gd name="connsiteX2" fmla="*/ 223189 w 3024845"/>
                <a:gd name="connsiteY2" fmla="*/ 114574 h 803953"/>
                <a:gd name="connsiteX3" fmla="*/ 239150 w 3024845"/>
                <a:gd name="connsiteY3" fmla="*/ 114574 h 803953"/>
                <a:gd name="connsiteX4" fmla="*/ 239150 w 3024845"/>
                <a:gd name="connsiteY4" fmla="*/ 255089 h 803953"/>
                <a:gd name="connsiteX5" fmla="*/ 240670 w 3024845"/>
                <a:gd name="connsiteY5" fmla="*/ 254819 h 803953"/>
                <a:gd name="connsiteX6" fmla="*/ 251310 w 3024845"/>
                <a:gd name="connsiteY6" fmla="*/ 252928 h 803953"/>
                <a:gd name="connsiteX7" fmla="*/ 249283 w 3024845"/>
                <a:gd name="connsiteY7" fmla="*/ 341560 h 803953"/>
                <a:gd name="connsiteX8" fmla="*/ 250803 w 3024845"/>
                <a:gd name="connsiteY8" fmla="*/ 341831 h 803953"/>
                <a:gd name="connsiteX9" fmla="*/ 261443 w 3024845"/>
                <a:gd name="connsiteY9" fmla="*/ 343722 h 803953"/>
                <a:gd name="connsiteX10" fmla="*/ 261696 w 3024845"/>
                <a:gd name="connsiteY10" fmla="*/ 344533 h 803953"/>
                <a:gd name="connsiteX11" fmla="*/ 263470 w 3024845"/>
                <a:gd name="connsiteY11" fmla="*/ 350208 h 803953"/>
                <a:gd name="connsiteX12" fmla="*/ 264230 w 3024845"/>
                <a:gd name="connsiteY12" fmla="*/ 347776 h 803953"/>
                <a:gd name="connsiteX13" fmla="*/ 269550 w 3024845"/>
                <a:gd name="connsiteY13" fmla="*/ 330752 h 803953"/>
                <a:gd name="connsiteX14" fmla="*/ 271323 w 3024845"/>
                <a:gd name="connsiteY14" fmla="*/ 330752 h 803953"/>
                <a:gd name="connsiteX15" fmla="*/ 283737 w 3024845"/>
                <a:gd name="connsiteY15" fmla="*/ 330752 h 803953"/>
                <a:gd name="connsiteX16" fmla="*/ 283737 w 3024845"/>
                <a:gd name="connsiteY16" fmla="*/ 363178 h 803953"/>
                <a:gd name="connsiteX17" fmla="*/ 284750 w 3024845"/>
                <a:gd name="connsiteY17" fmla="*/ 363719 h 803953"/>
                <a:gd name="connsiteX18" fmla="*/ 291844 w 3024845"/>
                <a:gd name="connsiteY18" fmla="*/ 367502 h 803953"/>
                <a:gd name="connsiteX19" fmla="*/ 291844 w 3024845"/>
                <a:gd name="connsiteY19" fmla="*/ 368853 h 803953"/>
                <a:gd name="connsiteX20" fmla="*/ 291844 w 3024845"/>
                <a:gd name="connsiteY20" fmla="*/ 378311 h 803953"/>
                <a:gd name="connsiteX21" fmla="*/ 336431 w 3024845"/>
                <a:gd name="connsiteY21" fmla="*/ 378311 h 803953"/>
                <a:gd name="connsiteX22" fmla="*/ 336431 w 3024845"/>
                <a:gd name="connsiteY22" fmla="*/ 379392 h 803953"/>
                <a:gd name="connsiteX23" fmla="*/ 336431 w 3024845"/>
                <a:gd name="connsiteY23" fmla="*/ 386958 h 803953"/>
                <a:gd name="connsiteX24" fmla="*/ 338457 w 3024845"/>
                <a:gd name="connsiteY24" fmla="*/ 386958 h 803953"/>
                <a:gd name="connsiteX25" fmla="*/ 352644 w 3024845"/>
                <a:gd name="connsiteY25" fmla="*/ 386958 h 803953"/>
                <a:gd name="connsiteX26" fmla="*/ 352644 w 3024845"/>
                <a:gd name="connsiteY26" fmla="*/ 356693 h 803953"/>
                <a:gd name="connsiteX27" fmla="*/ 397231 w 3024845"/>
                <a:gd name="connsiteY27" fmla="*/ 356693 h 803953"/>
                <a:gd name="connsiteX28" fmla="*/ 397231 w 3024845"/>
                <a:gd name="connsiteY28" fmla="*/ 355342 h 803953"/>
                <a:gd name="connsiteX29" fmla="*/ 397231 w 3024845"/>
                <a:gd name="connsiteY29" fmla="*/ 345884 h 803953"/>
                <a:gd name="connsiteX30" fmla="*/ 398245 w 3024845"/>
                <a:gd name="connsiteY30" fmla="*/ 345884 h 803953"/>
                <a:gd name="connsiteX31" fmla="*/ 405338 w 3024845"/>
                <a:gd name="connsiteY31" fmla="*/ 345884 h 803953"/>
                <a:gd name="connsiteX32" fmla="*/ 405338 w 3024845"/>
                <a:gd name="connsiteY32" fmla="*/ 343993 h 803953"/>
                <a:gd name="connsiteX33" fmla="*/ 405338 w 3024845"/>
                <a:gd name="connsiteY33" fmla="*/ 330752 h 803953"/>
                <a:gd name="connsiteX34" fmla="*/ 406098 w 3024845"/>
                <a:gd name="connsiteY34" fmla="*/ 330752 h 803953"/>
                <a:gd name="connsiteX35" fmla="*/ 411418 w 3024845"/>
                <a:gd name="connsiteY35" fmla="*/ 330752 h 803953"/>
                <a:gd name="connsiteX36" fmla="*/ 411418 w 3024845"/>
                <a:gd name="connsiteY36" fmla="*/ 329671 h 803953"/>
                <a:gd name="connsiteX37" fmla="*/ 411418 w 3024845"/>
                <a:gd name="connsiteY37" fmla="*/ 322104 h 803953"/>
                <a:gd name="connsiteX38" fmla="*/ 413445 w 3024845"/>
                <a:gd name="connsiteY38" fmla="*/ 322104 h 803953"/>
                <a:gd name="connsiteX39" fmla="*/ 427632 w 3024845"/>
                <a:gd name="connsiteY39" fmla="*/ 322104 h 803953"/>
                <a:gd name="connsiteX40" fmla="*/ 427632 w 3024845"/>
                <a:gd name="connsiteY40" fmla="*/ 323185 h 803953"/>
                <a:gd name="connsiteX41" fmla="*/ 427632 w 3024845"/>
                <a:gd name="connsiteY41" fmla="*/ 330752 h 803953"/>
                <a:gd name="connsiteX42" fmla="*/ 449925 w 3024845"/>
                <a:gd name="connsiteY42" fmla="*/ 330752 h 803953"/>
                <a:gd name="connsiteX43" fmla="*/ 449925 w 3024845"/>
                <a:gd name="connsiteY43" fmla="*/ 328860 h 803953"/>
                <a:gd name="connsiteX44" fmla="*/ 449925 w 3024845"/>
                <a:gd name="connsiteY44" fmla="*/ 315619 h 803953"/>
                <a:gd name="connsiteX45" fmla="*/ 451699 w 3024845"/>
                <a:gd name="connsiteY45" fmla="*/ 315619 h 803953"/>
                <a:gd name="connsiteX46" fmla="*/ 464112 w 3024845"/>
                <a:gd name="connsiteY46" fmla="*/ 315619 h 803953"/>
                <a:gd name="connsiteX47" fmla="*/ 464112 w 3024845"/>
                <a:gd name="connsiteY47" fmla="*/ 339399 h 803953"/>
                <a:gd name="connsiteX48" fmla="*/ 465126 w 3024845"/>
                <a:gd name="connsiteY48" fmla="*/ 339399 h 803953"/>
                <a:gd name="connsiteX49" fmla="*/ 472219 w 3024845"/>
                <a:gd name="connsiteY49" fmla="*/ 339399 h 803953"/>
                <a:gd name="connsiteX50" fmla="*/ 472219 w 3024845"/>
                <a:gd name="connsiteY50" fmla="*/ 338318 h 803953"/>
                <a:gd name="connsiteX51" fmla="*/ 472219 w 3024845"/>
                <a:gd name="connsiteY51" fmla="*/ 330752 h 803953"/>
                <a:gd name="connsiteX52" fmla="*/ 473992 w 3024845"/>
                <a:gd name="connsiteY52" fmla="*/ 330752 h 803953"/>
                <a:gd name="connsiteX53" fmla="*/ 486406 w 3024845"/>
                <a:gd name="connsiteY53" fmla="*/ 330752 h 803953"/>
                <a:gd name="connsiteX54" fmla="*/ 486406 w 3024845"/>
                <a:gd name="connsiteY54" fmla="*/ 356693 h 803953"/>
                <a:gd name="connsiteX55" fmla="*/ 488433 w 3024845"/>
                <a:gd name="connsiteY55" fmla="*/ 356693 h 803953"/>
                <a:gd name="connsiteX56" fmla="*/ 502619 w 3024845"/>
                <a:gd name="connsiteY56" fmla="*/ 356693 h 803953"/>
                <a:gd name="connsiteX57" fmla="*/ 502619 w 3024845"/>
                <a:gd name="connsiteY57" fmla="*/ 358314 h 803953"/>
                <a:gd name="connsiteX58" fmla="*/ 502619 w 3024845"/>
                <a:gd name="connsiteY58" fmla="*/ 369664 h 803953"/>
                <a:gd name="connsiteX59" fmla="*/ 503379 w 3024845"/>
                <a:gd name="connsiteY59" fmla="*/ 369664 h 803953"/>
                <a:gd name="connsiteX60" fmla="*/ 508700 w 3024845"/>
                <a:gd name="connsiteY60" fmla="*/ 369664 h 803953"/>
                <a:gd name="connsiteX61" fmla="*/ 508700 w 3024845"/>
                <a:gd name="connsiteY61" fmla="*/ 368853 h 803953"/>
                <a:gd name="connsiteX62" fmla="*/ 508700 w 3024845"/>
                <a:gd name="connsiteY62" fmla="*/ 363178 h 803953"/>
                <a:gd name="connsiteX63" fmla="*/ 539100 w 3024845"/>
                <a:gd name="connsiteY63" fmla="*/ 363178 h 803953"/>
                <a:gd name="connsiteX64" fmla="*/ 539100 w 3024845"/>
                <a:gd name="connsiteY64" fmla="*/ 386958 h 803953"/>
                <a:gd name="connsiteX65" fmla="*/ 540113 w 3024845"/>
                <a:gd name="connsiteY65" fmla="*/ 386958 h 803953"/>
                <a:gd name="connsiteX66" fmla="*/ 547207 w 3024845"/>
                <a:gd name="connsiteY66" fmla="*/ 386958 h 803953"/>
                <a:gd name="connsiteX67" fmla="*/ 547207 w 3024845"/>
                <a:gd name="connsiteY67" fmla="*/ 388039 h 803953"/>
                <a:gd name="connsiteX68" fmla="*/ 547207 w 3024845"/>
                <a:gd name="connsiteY68" fmla="*/ 395605 h 803953"/>
                <a:gd name="connsiteX69" fmla="*/ 547967 w 3024845"/>
                <a:gd name="connsiteY69" fmla="*/ 395605 h 803953"/>
                <a:gd name="connsiteX70" fmla="*/ 553287 w 3024845"/>
                <a:gd name="connsiteY70" fmla="*/ 395605 h 803953"/>
                <a:gd name="connsiteX71" fmla="*/ 553287 w 3024845"/>
                <a:gd name="connsiteY71" fmla="*/ 393443 h 803953"/>
                <a:gd name="connsiteX72" fmla="*/ 553287 w 3024845"/>
                <a:gd name="connsiteY72" fmla="*/ 378311 h 803953"/>
                <a:gd name="connsiteX73" fmla="*/ 554300 w 3024845"/>
                <a:gd name="connsiteY73" fmla="*/ 378311 h 803953"/>
                <a:gd name="connsiteX74" fmla="*/ 561394 w 3024845"/>
                <a:gd name="connsiteY74" fmla="*/ 378311 h 803953"/>
                <a:gd name="connsiteX75" fmla="*/ 561394 w 3024845"/>
                <a:gd name="connsiteY75" fmla="*/ 379392 h 803953"/>
                <a:gd name="connsiteX76" fmla="*/ 561394 w 3024845"/>
                <a:gd name="connsiteY76" fmla="*/ 386958 h 803953"/>
                <a:gd name="connsiteX77" fmla="*/ 566714 w 3024845"/>
                <a:gd name="connsiteY77" fmla="*/ 384965 h 803953"/>
                <a:gd name="connsiteX78" fmla="*/ 567474 w 3024845"/>
                <a:gd name="connsiteY78" fmla="*/ 383985 h 803953"/>
                <a:gd name="connsiteX79" fmla="*/ 567474 w 3024845"/>
                <a:gd name="connsiteY79" fmla="*/ 378311 h 803953"/>
                <a:gd name="connsiteX80" fmla="*/ 605981 w 3024845"/>
                <a:gd name="connsiteY80" fmla="*/ 378311 h 803953"/>
                <a:gd name="connsiteX81" fmla="*/ 605981 w 3024845"/>
                <a:gd name="connsiteY81" fmla="*/ 402090 h 803953"/>
                <a:gd name="connsiteX82" fmla="*/ 608007 w 3024845"/>
                <a:gd name="connsiteY82" fmla="*/ 402090 h 803953"/>
                <a:gd name="connsiteX83" fmla="*/ 622194 w 3024845"/>
                <a:gd name="connsiteY83" fmla="*/ 402090 h 803953"/>
                <a:gd name="connsiteX84" fmla="*/ 622194 w 3024845"/>
                <a:gd name="connsiteY84" fmla="*/ 403171 h 803953"/>
                <a:gd name="connsiteX85" fmla="*/ 622194 w 3024845"/>
                <a:gd name="connsiteY85" fmla="*/ 410737 h 803953"/>
                <a:gd name="connsiteX86" fmla="*/ 623968 w 3024845"/>
                <a:gd name="connsiteY86" fmla="*/ 410737 h 803953"/>
                <a:gd name="connsiteX87" fmla="*/ 636381 w 3024845"/>
                <a:gd name="connsiteY87" fmla="*/ 410737 h 803953"/>
                <a:gd name="connsiteX88" fmla="*/ 636381 w 3024845"/>
                <a:gd name="connsiteY88" fmla="*/ 386958 h 803953"/>
                <a:gd name="connsiteX89" fmla="*/ 637394 w 3024845"/>
                <a:gd name="connsiteY89" fmla="*/ 386958 h 803953"/>
                <a:gd name="connsiteX90" fmla="*/ 644488 w 3024845"/>
                <a:gd name="connsiteY90" fmla="*/ 386958 h 803953"/>
                <a:gd name="connsiteX91" fmla="*/ 644488 w 3024845"/>
                <a:gd name="connsiteY91" fmla="*/ 354531 h 803953"/>
                <a:gd name="connsiteX92" fmla="*/ 645501 w 3024845"/>
                <a:gd name="connsiteY92" fmla="*/ 354531 h 803953"/>
                <a:gd name="connsiteX93" fmla="*/ 652595 w 3024845"/>
                <a:gd name="connsiteY93" fmla="*/ 354531 h 803953"/>
                <a:gd name="connsiteX94" fmla="*/ 652595 w 3024845"/>
                <a:gd name="connsiteY94" fmla="*/ 352640 h 803953"/>
                <a:gd name="connsiteX95" fmla="*/ 652595 w 3024845"/>
                <a:gd name="connsiteY95" fmla="*/ 339399 h 803953"/>
                <a:gd name="connsiteX96" fmla="*/ 651328 w 3024845"/>
                <a:gd name="connsiteY96" fmla="*/ 337777 h 803953"/>
                <a:gd name="connsiteX97" fmla="*/ 656648 w 3024845"/>
                <a:gd name="connsiteY97" fmla="*/ 326428 h 803953"/>
                <a:gd name="connsiteX98" fmla="*/ 664755 w 3024845"/>
                <a:gd name="connsiteY98" fmla="*/ 354531 h 803953"/>
                <a:gd name="connsiteX99" fmla="*/ 665515 w 3024845"/>
                <a:gd name="connsiteY99" fmla="*/ 354531 h 803953"/>
                <a:gd name="connsiteX100" fmla="*/ 670835 w 3024845"/>
                <a:gd name="connsiteY100" fmla="*/ 354531 h 803953"/>
                <a:gd name="connsiteX101" fmla="*/ 670835 w 3024845"/>
                <a:gd name="connsiteY101" fmla="*/ 248604 h 803953"/>
                <a:gd name="connsiteX102" fmla="*/ 672355 w 3024845"/>
                <a:gd name="connsiteY102" fmla="*/ 248604 h 803953"/>
                <a:gd name="connsiteX103" fmla="*/ 682995 w 3024845"/>
                <a:gd name="connsiteY103" fmla="*/ 248604 h 803953"/>
                <a:gd name="connsiteX104" fmla="*/ 682995 w 3024845"/>
                <a:gd name="connsiteY104" fmla="*/ 201045 h 803953"/>
                <a:gd name="connsiteX105" fmla="*/ 709342 w 3024845"/>
                <a:gd name="connsiteY105" fmla="*/ 201045 h 803953"/>
                <a:gd name="connsiteX106" fmla="*/ 709342 w 3024845"/>
                <a:gd name="connsiteY106" fmla="*/ 179427 h 803953"/>
                <a:gd name="connsiteX107" fmla="*/ 743796 w 3024845"/>
                <a:gd name="connsiteY107" fmla="*/ 179427 h 803953"/>
                <a:gd name="connsiteX108" fmla="*/ 743796 w 3024845"/>
                <a:gd name="connsiteY108" fmla="*/ 181859 h 803953"/>
                <a:gd name="connsiteX109" fmla="*/ 743796 w 3024845"/>
                <a:gd name="connsiteY109" fmla="*/ 198883 h 803953"/>
                <a:gd name="connsiteX110" fmla="*/ 746076 w 3024845"/>
                <a:gd name="connsiteY110" fmla="*/ 198883 h 803953"/>
                <a:gd name="connsiteX111" fmla="*/ 762036 w 3024845"/>
                <a:gd name="connsiteY111" fmla="*/ 198883 h 803953"/>
                <a:gd name="connsiteX112" fmla="*/ 762036 w 3024845"/>
                <a:gd name="connsiteY112" fmla="*/ 246442 h 803953"/>
                <a:gd name="connsiteX113" fmla="*/ 763049 w 3024845"/>
                <a:gd name="connsiteY113" fmla="*/ 246442 h 803953"/>
                <a:gd name="connsiteX114" fmla="*/ 770143 w 3024845"/>
                <a:gd name="connsiteY114" fmla="*/ 246442 h 803953"/>
                <a:gd name="connsiteX115" fmla="*/ 784330 w 3024845"/>
                <a:gd name="connsiteY115" fmla="*/ 250766 h 803953"/>
                <a:gd name="connsiteX116" fmla="*/ 784330 w 3024845"/>
                <a:gd name="connsiteY116" fmla="*/ 289678 h 803953"/>
                <a:gd name="connsiteX117" fmla="*/ 785343 w 3024845"/>
                <a:gd name="connsiteY117" fmla="*/ 289678 h 803953"/>
                <a:gd name="connsiteX118" fmla="*/ 792436 w 3024845"/>
                <a:gd name="connsiteY118" fmla="*/ 289678 h 803953"/>
                <a:gd name="connsiteX119" fmla="*/ 792436 w 3024845"/>
                <a:gd name="connsiteY119" fmla="*/ 291299 h 803953"/>
                <a:gd name="connsiteX120" fmla="*/ 792436 w 3024845"/>
                <a:gd name="connsiteY120" fmla="*/ 302648 h 803953"/>
                <a:gd name="connsiteX121" fmla="*/ 794463 w 3024845"/>
                <a:gd name="connsiteY121" fmla="*/ 302648 h 803953"/>
                <a:gd name="connsiteX122" fmla="*/ 808650 w 3024845"/>
                <a:gd name="connsiteY122" fmla="*/ 302648 h 803953"/>
                <a:gd name="connsiteX123" fmla="*/ 814730 w 3024845"/>
                <a:gd name="connsiteY123" fmla="*/ 309134 h 803953"/>
                <a:gd name="connsiteX124" fmla="*/ 814730 w 3024845"/>
                <a:gd name="connsiteY124" fmla="*/ 330752 h 803953"/>
                <a:gd name="connsiteX125" fmla="*/ 817010 w 3024845"/>
                <a:gd name="connsiteY125" fmla="*/ 330752 h 803953"/>
                <a:gd name="connsiteX126" fmla="*/ 832970 w 3024845"/>
                <a:gd name="connsiteY126" fmla="*/ 330752 h 803953"/>
                <a:gd name="connsiteX127" fmla="*/ 832970 w 3024845"/>
                <a:gd name="connsiteY127" fmla="*/ 331832 h 803953"/>
                <a:gd name="connsiteX128" fmla="*/ 832970 w 3024845"/>
                <a:gd name="connsiteY128" fmla="*/ 339399 h 803953"/>
                <a:gd name="connsiteX129" fmla="*/ 834237 w 3024845"/>
                <a:gd name="connsiteY129" fmla="*/ 339399 h 803953"/>
                <a:gd name="connsiteX130" fmla="*/ 843104 w 3024845"/>
                <a:gd name="connsiteY130" fmla="*/ 339399 h 803953"/>
                <a:gd name="connsiteX131" fmla="*/ 843104 w 3024845"/>
                <a:gd name="connsiteY131" fmla="*/ 341560 h 803953"/>
                <a:gd name="connsiteX132" fmla="*/ 843104 w 3024845"/>
                <a:gd name="connsiteY132" fmla="*/ 356693 h 803953"/>
                <a:gd name="connsiteX133" fmla="*/ 847157 w 3024845"/>
                <a:gd name="connsiteY133" fmla="*/ 354801 h 803953"/>
                <a:gd name="connsiteX134" fmla="*/ 847157 w 3024845"/>
                <a:gd name="connsiteY134" fmla="*/ 341560 h 803953"/>
                <a:gd name="connsiteX135" fmla="*/ 848170 w 3024845"/>
                <a:gd name="connsiteY135" fmla="*/ 341560 h 803953"/>
                <a:gd name="connsiteX136" fmla="*/ 855264 w 3024845"/>
                <a:gd name="connsiteY136" fmla="*/ 341560 h 803953"/>
                <a:gd name="connsiteX137" fmla="*/ 855264 w 3024845"/>
                <a:gd name="connsiteY137" fmla="*/ 343182 h 803953"/>
                <a:gd name="connsiteX138" fmla="*/ 855264 w 3024845"/>
                <a:gd name="connsiteY138" fmla="*/ 354531 h 803953"/>
                <a:gd name="connsiteX139" fmla="*/ 856024 w 3024845"/>
                <a:gd name="connsiteY139" fmla="*/ 354531 h 803953"/>
                <a:gd name="connsiteX140" fmla="*/ 861344 w 3024845"/>
                <a:gd name="connsiteY140" fmla="*/ 354531 h 803953"/>
                <a:gd name="connsiteX141" fmla="*/ 909984 w 3024845"/>
                <a:gd name="connsiteY141" fmla="*/ 350208 h 803953"/>
                <a:gd name="connsiteX142" fmla="*/ 909984 w 3024845"/>
                <a:gd name="connsiteY142" fmla="*/ 351559 h 803953"/>
                <a:gd name="connsiteX143" fmla="*/ 909984 w 3024845"/>
                <a:gd name="connsiteY143" fmla="*/ 361016 h 803953"/>
                <a:gd name="connsiteX144" fmla="*/ 910744 w 3024845"/>
                <a:gd name="connsiteY144" fmla="*/ 361016 h 803953"/>
                <a:gd name="connsiteX145" fmla="*/ 916065 w 3024845"/>
                <a:gd name="connsiteY145" fmla="*/ 361016 h 803953"/>
                <a:gd name="connsiteX146" fmla="*/ 916065 w 3024845"/>
                <a:gd name="connsiteY146" fmla="*/ 363178 h 803953"/>
                <a:gd name="connsiteX147" fmla="*/ 916065 w 3024845"/>
                <a:gd name="connsiteY147" fmla="*/ 378311 h 803953"/>
                <a:gd name="connsiteX148" fmla="*/ 918091 w 3024845"/>
                <a:gd name="connsiteY148" fmla="*/ 376960 h 803953"/>
                <a:gd name="connsiteX149" fmla="*/ 932278 w 3024845"/>
                <a:gd name="connsiteY149" fmla="*/ 367502 h 803953"/>
                <a:gd name="connsiteX150" fmla="*/ 938358 w 3024845"/>
                <a:gd name="connsiteY150" fmla="*/ 326428 h 803953"/>
                <a:gd name="connsiteX151" fmla="*/ 939118 w 3024845"/>
                <a:gd name="connsiteY151" fmla="*/ 326158 h 803953"/>
                <a:gd name="connsiteX152" fmla="*/ 944438 w 3024845"/>
                <a:gd name="connsiteY152" fmla="*/ 324266 h 803953"/>
                <a:gd name="connsiteX153" fmla="*/ 946465 w 3024845"/>
                <a:gd name="connsiteY153" fmla="*/ 255089 h 803953"/>
                <a:gd name="connsiteX154" fmla="*/ 948492 w 3024845"/>
                <a:gd name="connsiteY154" fmla="*/ 324266 h 803953"/>
                <a:gd name="connsiteX155" fmla="*/ 949252 w 3024845"/>
                <a:gd name="connsiteY155" fmla="*/ 324536 h 803953"/>
                <a:gd name="connsiteX156" fmla="*/ 954572 w 3024845"/>
                <a:gd name="connsiteY156" fmla="*/ 326428 h 803953"/>
                <a:gd name="connsiteX157" fmla="*/ 954572 w 3024845"/>
                <a:gd name="connsiteY157" fmla="*/ 239957 h 803953"/>
                <a:gd name="connsiteX158" fmla="*/ 958625 w 3024845"/>
                <a:gd name="connsiteY158" fmla="*/ 207530 h 803953"/>
                <a:gd name="connsiteX159" fmla="*/ 997132 w 3024845"/>
                <a:gd name="connsiteY159" fmla="*/ 207530 h 803953"/>
                <a:gd name="connsiteX160" fmla="*/ 997132 w 3024845"/>
                <a:gd name="connsiteY160" fmla="*/ 239957 h 803953"/>
                <a:gd name="connsiteX161" fmla="*/ 997892 w 3024845"/>
                <a:gd name="connsiteY161" fmla="*/ 239957 h 803953"/>
                <a:gd name="connsiteX162" fmla="*/ 1003212 w 3024845"/>
                <a:gd name="connsiteY162" fmla="*/ 239957 h 803953"/>
                <a:gd name="connsiteX163" fmla="*/ 1003212 w 3024845"/>
                <a:gd name="connsiteY163" fmla="*/ 157809 h 803953"/>
                <a:gd name="connsiteX164" fmla="*/ 1004986 w 3024845"/>
                <a:gd name="connsiteY164" fmla="*/ 157809 h 803953"/>
                <a:gd name="connsiteX165" fmla="*/ 1017399 w 3024845"/>
                <a:gd name="connsiteY165" fmla="*/ 157809 h 803953"/>
                <a:gd name="connsiteX166" fmla="*/ 1017399 w 3024845"/>
                <a:gd name="connsiteY166" fmla="*/ 155918 h 803953"/>
                <a:gd name="connsiteX167" fmla="*/ 1017399 w 3024845"/>
                <a:gd name="connsiteY167" fmla="*/ 142677 h 803953"/>
                <a:gd name="connsiteX168" fmla="*/ 1039693 w 3024845"/>
                <a:gd name="connsiteY168" fmla="*/ 142677 h 803953"/>
                <a:gd name="connsiteX169" fmla="*/ 1039693 w 3024845"/>
                <a:gd name="connsiteY169" fmla="*/ 141596 h 803953"/>
                <a:gd name="connsiteX170" fmla="*/ 1039693 w 3024845"/>
                <a:gd name="connsiteY170" fmla="*/ 134030 h 803953"/>
                <a:gd name="connsiteX171" fmla="*/ 1041466 w 3024845"/>
                <a:gd name="connsiteY171" fmla="*/ 134030 h 803953"/>
                <a:gd name="connsiteX172" fmla="*/ 1053880 w 3024845"/>
                <a:gd name="connsiteY172" fmla="*/ 134030 h 803953"/>
                <a:gd name="connsiteX173" fmla="*/ 1053880 w 3024845"/>
                <a:gd name="connsiteY173" fmla="*/ 135111 h 803953"/>
                <a:gd name="connsiteX174" fmla="*/ 1053880 w 3024845"/>
                <a:gd name="connsiteY174" fmla="*/ 142677 h 803953"/>
                <a:gd name="connsiteX175" fmla="*/ 1054640 w 3024845"/>
                <a:gd name="connsiteY175" fmla="*/ 142677 h 803953"/>
                <a:gd name="connsiteX176" fmla="*/ 1059960 w 3024845"/>
                <a:gd name="connsiteY176" fmla="*/ 142677 h 803953"/>
                <a:gd name="connsiteX177" fmla="*/ 1070093 w 3024845"/>
                <a:gd name="connsiteY177" fmla="*/ 138353 h 803953"/>
                <a:gd name="connsiteX178" fmla="*/ 1074146 w 3024845"/>
                <a:gd name="connsiteY178" fmla="*/ 141596 h 803953"/>
                <a:gd name="connsiteX179" fmla="*/ 1074146 w 3024845"/>
                <a:gd name="connsiteY179" fmla="*/ 134030 h 803953"/>
                <a:gd name="connsiteX180" fmla="*/ 1076426 w 3024845"/>
                <a:gd name="connsiteY180" fmla="*/ 134030 h 803953"/>
                <a:gd name="connsiteX181" fmla="*/ 1092387 w 3024845"/>
                <a:gd name="connsiteY181" fmla="*/ 134030 h 803953"/>
                <a:gd name="connsiteX182" fmla="*/ 1092387 w 3024845"/>
                <a:gd name="connsiteY182" fmla="*/ 135111 h 803953"/>
                <a:gd name="connsiteX183" fmla="*/ 1092387 w 3024845"/>
                <a:gd name="connsiteY183" fmla="*/ 142677 h 803953"/>
                <a:gd name="connsiteX184" fmla="*/ 1122787 w 3024845"/>
                <a:gd name="connsiteY184" fmla="*/ 142677 h 803953"/>
                <a:gd name="connsiteX185" fmla="*/ 1122787 w 3024845"/>
                <a:gd name="connsiteY185" fmla="*/ 144298 h 803953"/>
                <a:gd name="connsiteX186" fmla="*/ 1122787 w 3024845"/>
                <a:gd name="connsiteY186" fmla="*/ 155648 h 803953"/>
                <a:gd name="connsiteX187" fmla="*/ 1149134 w 3024845"/>
                <a:gd name="connsiteY187" fmla="*/ 155648 h 803953"/>
                <a:gd name="connsiteX188" fmla="*/ 1149134 w 3024845"/>
                <a:gd name="connsiteY188" fmla="*/ 185912 h 803953"/>
                <a:gd name="connsiteX189" fmla="*/ 1149894 w 3024845"/>
                <a:gd name="connsiteY189" fmla="*/ 185912 h 803953"/>
                <a:gd name="connsiteX190" fmla="*/ 1155214 w 3024845"/>
                <a:gd name="connsiteY190" fmla="*/ 185912 h 803953"/>
                <a:gd name="connsiteX191" fmla="*/ 1155214 w 3024845"/>
                <a:gd name="connsiteY191" fmla="*/ 186993 h 803953"/>
                <a:gd name="connsiteX192" fmla="*/ 1155214 w 3024845"/>
                <a:gd name="connsiteY192" fmla="*/ 194560 h 803953"/>
                <a:gd name="connsiteX193" fmla="*/ 1159268 w 3024845"/>
                <a:gd name="connsiteY193" fmla="*/ 224824 h 803953"/>
                <a:gd name="connsiteX194" fmla="*/ 1160028 w 3024845"/>
                <a:gd name="connsiteY194" fmla="*/ 224824 h 803953"/>
                <a:gd name="connsiteX195" fmla="*/ 1165348 w 3024845"/>
                <a:gd name="connsiteY195" fmla="*/ 224824 h 803953"/>
                <a:gd name="connsiteX196" fmla="*/ 1165348 w 3024845"/>
                <a:gd name="connsiteY196" fmla="*/ 225635 h 803953"/>
                <a:gd name="connsiteX197" fmla="*/ 1165348 w 3024845"/>
                <a:gd name="connsiteY197" fmla="*/ 231310 h 803953"/>
                <a:gd name="connsiteX198" fmla="*/ 1166361 w 3024845"/>
                <a:gd name="connsiteY198" fmla="*/ 231310 h 803953"/>
                <a:gd name="connsiteX199" fmla="*/ 1173454 w 3024845"/>
                <a:gd name="connsiteY199" fmla="*/ 231310 h 803953"/>
                <a:gd name="connsiteX200" fmla="*/ 1173454 w 3024845"/>
                <a:gd name="connsiteY200" fmla="*/ 261575 h 803953"/>
                <a:gd name="connsiteX201" fmla="*/ 1175481 w 3024845"/>
                <a:gd name="connsiteY201" fmla="*/ 261575 h 803953"/>
                <a:gd name="connsiteX202" fmla="*/ 1189668 w 3024845"/>
                <a:gd name="connsiteY202" fmla="*/ 261575 h 803953"/>
                <a:gd name="connsiteX203" fmla="*/ 1189668 w 3024845"/>
                <a:gd name="connsiteY203" fmla="*/ 285354 h 803953"/>
                <a:gd name="connsiteX204" fmla="*/ 1191695 w 3024845"/>
                <a:gd name="connsiteY204" fmla="*/ 286975 h 803953"/>
                <a:gd name="connsiteX205" fmla="*/ 1191695 w 3024845"/>
                <a:gd name="connsiteY205" fmla="*/ 298325 h 803953"/>
                <a:gd name="connsiteX206" fmla="*/ 1192455 w 3024845"/>
                <a:gd name="connsiteY206" fmla="*/ 298325 h 803953"/>
                <a:gd name="connsiteX207" fmla="*/ 1197775 w 3024845"/>
                <a:gd name="connsiteY207" fmla="*/ 298325 h 803953"/>
                <a:gd name="connsiteX208" fmla="*/ 1197775 w 3024845"/>
                <a:gd name="connsiteY208" fmla="*/ 322104 h 803953"/>
                <a:gd name="connsiteX209" fmla="*/ 1199041 w 3024845"/>
                <a:gd name="connsiteY209" fmla="*/ 322104 h 803953"/>
                <a:gd name="connsiteX210" fmla="*/ 1207908 w 3024845"/>
                <a:gd name="connsiteY210" fmla="*/ 322104 h 803953"/>
                <a:gd name="connsiteX211" fmla="*/ 1209935 w 3024845"/>
                <a:gd name="connsiteY211" fmla="*/ 326158 h 803953"/>
                <a:gd name="connsiteX212" fmla="*/ 1209935 w 3024845"/>
                <a:gd name="connsiteY212" fmla="*/ 339399 h 803953"/>
                <a:gd name="connsiteX213" fmla="*/ 1211455 w 3024845"/>
                <a:gd name="connsiteY213" fmla="*/ 337507 h 803953"/>
                <a:gd name="connsiteX214" fmla="*/ 1222095 w 3024845"/>
                <a:gd name="connsiteY214" fmla="*/ 324266 h 803953"/>
                <a:gd name="connsiteX215" fmla="*/ 1250469 w 3024845"/>
                <a:gd name="connsiteY215" fmla="*/ 324266 h 803953"/>
                <a:gd name="connsiteX216" fmla="*/ 1250469 w 3024845"/>
                <a:gd name="connsiteY216" fmla="*/ 410737 h 803953"/>
                <a:gd name="connsiteX217" fmla="*/ 1251229 w 3024845"/>
                <a:gd name="connsiteY217" fmla="*/ 410737 h 803953"/>
                <a:gd name="connsiteX218" fmla="*/ 1256549 w 3024845"/>
                <a:gd name="connsiteY218" fmla="*/ 410737 h 803953"/>
                <a:gd name="connsiteX219" fmla="*/ 1257309 w 3024845"/>
                <a:gd name="connsiteY219" fmla="*/ 409386 h 803953"/>
                <a:gd name="connsiteX220" fmla="*/ 1262629 w 3024845"/>
                <a:gd name="connsiteY220" fmla="*/ 399928 h 803953"/>
                <a:gd name="connsiteX221" fmla="*/ 1262629 w 3024845"/>
                <a:gd name="connsiteY221" fmla="*/ 401820 h 803953"/>
                <a:gd name="connsiteX222" fmla="*/ 1262629 w 3024845"/>
                <a:gd name="connsiteY222" fmla="*/ 415061 h 803953"/>
                <a:gd name="connsiteX223" fmla="*/ 1266682 w 3024845"/>
                <a:gd name="connsiteY223" fmla="*/ 369664 h 803953"/>
                <a:gd name="connsiteX224" fmla="*/ 1267442 w 3024845"/>
                <a:gd name="connsiteY224" fmla="*/ 369664 h 803953"/>
                <a:gd name="connsiteX225" fmla="*/ 1272762 w 3024845"/>
                <a:gd name="connsiteY225" fmla="*/ 369664 h 803953"/>
                <a:gd name="connsiteX226" fmla="*/ 1272762 w 3024845"/>
                <a:gd name="connsiteY226" fmla="*/ 304810 h 803953"/>
                <a:gd name="connsiteX227" fmla="*/ 1273776 w 3024845"/>
                <a:gd name="connsiteY227" fmla="*/ 304810 h 803953"/>
                <a:gd name="connsiteX228" fmla="*/ 1280869 w 3024845"/>
                <a:gd name="connsiteY228" fmla="*/ 304810 h 803953"/>
                <a:gd name="connsiteX229" fmla="*/ 1293029 w 3024845"/>
                <a:gd name="connsiteY229" fmla="*/ 261575 h 803953"/>
                <a:gd name="connsiteX230" fmla="*/ 1294296 w 3024845"/>
                <a:gd name="connsiteY230" fmla="*/ 261575 h 803953"/>
                <a:gd name="connsiteX231" fmla="*/ 1303163 w 3024845"/>
                <a:gd name="connsiteY231" fmla="*/ 261575 h 803953"/>
                <a:gd name="connsiteX232" fmla="*/ 1313296 w 3024845"/>
                <a:gd name="connsiteY232" fmla="*/ 304810 h 803953"/>
                <a:gd name="connsiteX233" fmla="*/ 1314309 w 3024845"/>
                <a:gd name="connsiteY233" fmla="*/ 304810 h 803953"/>
                <a:gd name="connsiteX234" fmla="*/ 1321403 w 3024845"/>
                <a:gd name="connsiteY234" fmla="*/ 304810 h 803953"/>
                <a:gd name="connsiteX235" fmla="*/ 1321403 w 3024845"/>
                <a:gd name="connsiteY235" fmla="*/ 343722 h 803953"/>
                <a:gd name="connsiteX236" fmla="*/ 1323176 w 3024845"/>
                <a:gd name="connsiteY236" fmla="*/ 343722 h 803953"/>
                <a:gd name="connsiteX237" fmla="*/ 1335590 w 3024845"/>
                <a:gd name="connsiteY237" fmla="*/ 343722 h 803953"/>
                <a:gd name="connsiteX238" fmla="*/ 1335590 w 3024845"/>
                <a:gd name="connsiteY238" fmla="*/ 345884 h 803953"/>
                <a:gd name="connsiteX239" fmla="*/ 1335590 w 3024845"/>
                <a:gd name="connsiteY239" fmla="*/ 361016 h 803953"/>
                <a:gd name="connsiteX240" fmla="*/ 1339643 w 3024845"/>
                <a:gd name="connsiteY240" fmla="*/ 358855 h 803953"/>
                <a:gd name="connsiteX241" fmla="*/ 1339643 w 3024845"/>
                <a:gd name="connsiteY241" fmla="*/ 343722 h 803953"/>
                <a:gd name="connsiteX242" fmla="*/ 1341163 w 3024845"/>
                <a:gd name="connsiteY242" fmla="*/ 343722 h 803953"/>
                <a:gd name="connsiteX243" fmla="*/ 1351803 w 3024845"/>
                <a:gd name="connsiteY243" fmla="*/ 343722 h 803953"/>
                <a:gd name="connsiteX244" fmla="*/ 1351803 w 3024845"/>
                <a:gd name="connsiteY244" fmla="*/ 345343 h 803953"/>
                <a:gd name="connsiteX245" fmla="*/ 1351803 w 3024845"/>
                <a:gd name="connsiteY245" fmla="*/ 356693 h 803953"/>
                <a:gd name="connsiteX246" fmla="*/ 1382204 w 3024845"/>
                <a:gd name="connsiteY246" fmla="*/ 356693 h 803953"/>
                <a:gd name="connsiteX247" fmla="*/ 1382204 w 3024845"/>
                <a:gd name="connsiteY247" fmla="*/ 319943 h 803953"/>
                <a:gd name="connsiteX248" fmla="*/ 1383470 w 3024845"/>
                <a:gd name="connsiteY248" fmla="*/ 319943 h 803953"/>
                <a:gd name="connsiteX249" fmla="*/ 1392337 w 3024845"/>
                <a:gd name="connsiteY249" fmla="*/ 319943 h 803953"/>
                <a:gd name="connsiteX250" fmla="*/ 1392337 w 3024845"/>
                <a:gd name="connsiteY250" fmla="*/ 341560 h 803953"/>
                <a:gd name="connsiteX251" fmla="*/ 1394364 w 3024845"/>
                <a:gd name="connsiteY251" fmla="*/ 309134 h 803953"/>
                <a:gd name="connsiteX252" fmla="*/ 1416657 w 3024845"/>
                <a:gd name="connsiteY252" fmla="*/ 309134 h 803953"/>
                <a:gd name="connsiteX253" fmla="*/ 1416657 w 3024845"/>
                <a:gd name="connsiteY253" fmla="*/ 307512 h 803953"/>
                <a:gd name="connsiteX254" fmla="*/ 1416657 w 3024845"/>
                <a:gd name="connsiteY254" fmla="*/ 296163 h 803953"/>
                <a:gd name="connsiteX255" fmla="*/ 1417417 w 3024845"/>
                <a:gd name="connsiteY255" fmla="*/ 296163 h 803953"/>
                <a:gd name="connsiteX256" fmla="*/ 1422737 w 3024845"/>
                <a:gd name="connsiteY256" fmla="*/ 296163 h 803953"/>
                <a:gd name="connsiteX257" fmla="*/ 1422737 w 3024845"/>
                <a:gd name="connsiteY257" fmla="*/ 294272 h 803953"/>
                <a:gd name="connsiteX258" fmla="*/ 1422737 w 3024845"/>
                <a:gd name="connsiteY258" fmla="*/ 281031 h 803953"/>
                <a:gd name="connsiteX259" fmla="*/ 1426791 w 3024845"/>
                <a:gd name="connsiteY259" fmla="*/ 287516 h 803953"/>
                <a:gd name="connsiteX260" fmla="*/ 1429071 w 3024845"/>
                <a:gd name="connsiteY260" fmla="*/ 287516 h 803953"/>
                <a:gd name="connsiteX261" fmla="*/ 1445031 w 3024845"/>
                <a:gd name="connsiteY261" fmla="*/ 287516 h 803953"/>
                <a:gd name="connsiteX262" fmla="*/ 1445031 w 3024845"/>
                <a:gd name="connsiteY262" fmla="*/ 286705 h 803953"/>
                <a:gd name="connsiteX263" fmla="*/ 1445031 w 3024845"/>
                <a:gd name="connsiteY263" fmla="*/ 281031 h 803953"/>
                <a:gd name="connsiteX264" fmla="*/ 1445791 w 3024845"/>
                <a:gd name="connsiteY264" fmla="*/ 281031 h 803953"/>
                <a:gd name="connsiteX265" fmla="*/ 1451111 w 3024845"/>
                <a:gd name="connsiteY265" fmla="*/ 281031 h 803953"/>
                <a:gd name="connsiteX266" fmla="*/ 1451111 w 3024845"/>
                <a:gd name="connsiteY266" fmla="*/ 282382 h 803953"/>
                <a:gd name="connsiteX267" fmla="*/ 1451111 w 3024845"/>
                <a:gd name="connsiteY267" fmla="*/ 291840 h 803953"/>
                <a:gd name="connsiteX268" fmla="*/ 1489618 w 3024845"/>
                <a:gd name="connsiteY268" fmla="*/ 291840 h 803953"/>
                <a:gd name="connsiteX269" fmla="*/ 1489618 w 3024845"/>
                <a:gd name="connsiteY269" fmla="*/ 430193 h 803953"/>
                <a:gd name="connsiteX270" fmla="*/ 1491138 w 3024845"/>
                <a:gd name="connsiteY270" fmla="*/ 430193 h 803953"/>
                <a:gd name="connsiteX271" fmla="*/ 1501778 w 3024845"/>
                <a:gd name="connsiteY271" fmla="*/ 430193 h 803953"/>
                <a:gd name="connsiteX272" fmla="*/ 1501778 w 3024845"/>
                <a:gd name="connsiteY272" fmla="*/ 417223 h 803953"/>
                <a:gd name="connsiteX273" fmla="*/ 1505832 w 3024845"/>
                <a:gd name="connsiteY273" fmla="*/ 417223 h 803953"/>
                <a:gd name="connsiteX274" fmla="*/ 1505832 w 3024845"/>
                <a:gd name="connsiteY274" fmla="*/ 430193 h 803953"/>
                <a:gd name="connsiteX275" fmla="*/ 1536232 w 3024845"/>
                <a:gd name="connsiteY275" fmla="*/ 430193 h 803953"/>
                <a:gd name="connsiteX276" fmla="*/ 1536232 w 3024845"/>
                <a:gd name="connsiteY276" fmla="*/ 399928 h 803953"/>
                <a:gd name="connsiteX277" fmla="*/ 1548392 w 3024845"/>
                <a:gd name="connsiteY277" fmla="*/ 399928 h 803953"/>
                <a:gd name="connsiteX278" fmla="*/ 1560552 w 3024845"/>
                <a:gd name="connsiteY278" fmla="*/ 397767 h 803953"/>
                <a:gd name="connsiteX279" fmla="*/ 1564606 w 3024845"/>
                <a:gd name="connsiteY279" fmla="*/ 399928 h 803953"/>
                <a:gd name="connsiteX280" fmla="*/ 1574739 w 3024845"/>
                <a:gd name="connsiteY280" fmla="*/ 399928 h 803953"/>
                <a:gd name="connsiteX281" fmla="*/ 1574739 w 3024845"/>
                <a:gd name="connsiteY281" fmla="*/ 430193 h 803953"/>
                <a:gd name="connsiteX282" fmla="*/ 1582846 w 3024845"/>
                <a:gd name="connsiteY282" fmla="*/ 430193 h 803953"/>
                <a:gd name="connsiteX283" fmla="*/ 1582846 w 3024845"/>
                <a:gd name="connsiteY283" fmla="*/ 447488 h 803953"/>
                <a:gd name="connsiteX284" fmla="*/ 1592182 w 3024845"/>
                <a:gd name="connsiteY284" fmla="*/ 448393 h 803953"/>
                <a:gd name="connsiteX285" fmla="*/ 1605140 w 3024845"/>
                <a:gd name="connsiteY285" fmla="*/ 448393 h 803953"/>
                <a:gd name="connsiteX286" fmla="*/ 1605140 w 3024845"/>
                <a:gd name="connsiteY286" fmla="*/ 432355 h 803953"/>
                <a:gd name="connsiteX287" fmla="*/ 1673096 w 3024845"/>
                <a:gd name="connsiteY287" fmla="*/ 432355 h 803953"/>
                <a:gd name="connsiteX288" fmla="*/ 1673096 w 3024845"/>
                <a:gd name="connsiteY288" fmla="*/ 347102 h 803953"/>
                <a:gd name="connsiteX289" fmla="*/ 1745104 w 3024845"/>
                <a:gd name="connsiteY289" fmla="*/ 347102 h 803953"/>
                <a:gd name="connsiteX290" fmla="*/ 1745104 w 3024845"/>
                <a:gd name="connsiteY290" fmla="*/ 425870 h 803953"/>
                <a:gd name="connsiteX291" fmla="*/ 1747008 w 3024845"/>
                <a:gd name="connsiteY291" fmla="*/ 425870 h 803953"/>
                <a:gd name="connsiteX292" fmla="*/ 1748250 w 3024845"/>
                <a:gd name="connsiteY292" fmla="*/ 448393 h 803953"/>
                <a:gd name="connsiteX293" fmla="*/ 1757926 w 3024845"/>
                <a:gd name="connsiteY293" fmla="*/ 448393 h 803953"/>
                <a:gd name="connsiteX294" fmla="*/ 1759168 w 3024845"/>
                <a:gd name="connsiteY294" fmla="*/ 425870 h 803953"/>
                <a:gd name="connsiteX295" fmla="*/ 1765248 w 3024845"/>
                <a:gd name="connsiteY295" fmla="*/ 425870 h 803953"/>
                <a:gd name="connsiteX296" fmla="*/ 1766490 w 3024845"/>
                <a:gd name="connsiteY296" fmla="*/ 448393 h 803953"/>
                <a:gd name="connsiteX297" fmla="*/ 1817112 w 3024845"/>
                <a:gd name="connsiteY297" fmla="*/ 448393 h 803953"/>
                <a:gd name="connsiteX298" fmla="*/ 1817112 w 3024845"/>
                <a:gd name="connsiteY298" fmla="*/ 285365 h 803953"/>
                <a:gd name="connsiteX299" fmla="*/ 2014439 w 3024845"/>
                <a:gd name="connsiteY299" fmla="*/ 285365 h 803953"/>
                <a:gd name="connsiteX300" fmla="*/ 2014439 w 3024845"/>
                <a:gd name="connsiteY300" fmla="*/ 448393 h 803953"/>
                <a:gd name="connsiteX301" fmla="*/ 2033136 w 3024845"/>
                <a:gd name="connsiteY301" fmla="*/ 448393 h 803953"/>
                <a:gd name="connsiteX302" fmla="*/ 2033136 w 3024845"/>
                <a:gd name="connsiteY302" fmla="*/ 365700 h 803953"/>
                <a:gd name="connsiteX303" fmla="*/ 2128256 w 3024845"/>
                <a:gd name="connsiteY303" fmla="*/ 365700 h 803953"/>
                <a:gd name="connsiteX304" fmla="*/ 2180720 w 3024845"/>
                <a:gd name="connsiteY304" fmla="*/ 300487 h 803953"/>
                <a:gd name="connsiteX305" fmla="*/ 2245574 w 3024845"/>
                <a:gd name="connsiteY305" fmla="*/ 300487 h 803953"/>
                <a:gd name="connsiteX306" fmla="*/ 2245574 w 3024845"/>
                <a:gd name="connsiteY306" fmla="*/ 376149 h 803953"/>
                <a:gd name="connsiteX307" fmla="*/ 2253681 w 3024845"/>
                <a:gd name="connsiteY307" fmla="*/ 376149 h 803953"/>
                <a:gd name="connsiteX308" fmla="*/ 2255708 w 3024845"/>
                <a:gd name="connsiteY308" fmla="*/ 369664 h 803953"/>
                <a:gd name="connsiteX309" fmla="*/ 2261788 w 3024845"/>
                <a:gd name="connsiteY309" fmla="*/ 369664 h 803953"/>
                <a:gd name="connsiteX310" fmla="*/ 2263815 w 3024845"/>
                <a:gd name="connsiteY310" fmla="*/ 378311 h 803953"/>
                <a:gd name="connsiteX311" fmla="*/ 2275975 w 3024845"/>
                <a:gd name="connsiteY311" fmla="*/ 378311 h 803953"/>
                <a:gd name="connsiteX312" fmla="*/ 2275975 w 3024845"/>
                <a:gd name="connsiteY312" fmla="*/ 371825 h 803953"/>
                <a:gd name="connsiteX313" fmla="*/ 2298268 w 3024845"/>
                <a:gd name="connsiteY313" fmla="*/ 371825 h 803953"/>
                <a:gd name="connsiteX314" fmla="*/ 2298268 w 3024845"/>
                <a:gd name="connsiteY314" fmla="*/ 378311 h 803953"/>
                <a:gd name="connsiteX315" fmla="*/ 2318535 w 3024845"/>
                <a:gd name="connsiteY315" fmla="*/ 378311 h 803953"/>
                <a:gd name="connsiteX316" fmla="*/ 2318535 w 3024845"/>
                <a:gd name="connsiteY316" fmla="*/ 423708 h 803953"/>
                <a:gd name="connsiteX317" fmla="*/ 2332722 w 3024845"/>
                <a:gd name="connsiteY317" fmla="*/ 423708 h 803953"/>
                <a:gd name="connsiteX318" fmla="*/ 2332722 w 3024845"/>
                <a:gd name="connsiteY318" fmla="*/ 410737 h 803953"/>
                <a:gd name="connsiteX319" fmla="*/ 2348936 w 3024845"/>
                <a:gd name="connsiteY319" fmla="*/ 410737 h 803953"/>
                <a:gd name="connsiteX320" fmla="*/ 2348936 w 3024845"/>
                <a:gd name="connsiteY320" fmla="*/ 231310 h 803953"/>
                <a:gd name="connsiteX321" fmla="*/ 2355016 w 3024845"/>
                <a:gd name="connsiteY321" fmla="*/ 224824 h 803953"/>
                <a:gd name="connsiteX322" fmla="*/ 2427977 w 3024845"/>
                <a:gd name="connsiteY322" fmla="*/ 224824 h 803953"/>
                <a:gd name="connsiteX323" fmla="*/ 2427977 w 3024845"/>
                <a:gd name="connsiteY323" fmla="*/ 233472 h 803953"/>
                <a:gd name="connsiteX324" fmla="*/ 2438110 w 3024845"/>
                <a:gd name="connsiteY324" fmla="*/ 233472 h 803953"/>
                <a:gd name="connsiteX325" fmla="*/ 2438110 w 3024845"/>
                <a:gd name="connsiteY325" fmla="*/ 348046 h 803953"/>
                <a:gd name="connsiteX326" fmla="*/ 2460404 w 3024845"/>
                <a:gd name="connsiteY326" fmla="*/ 348046 h 803953"/>
                <a:gd name="connsiteX327" fmla="*/ 2460404 w 3024845"/>
                <a:gd name="connsiteY327" fmla="*/ 281031 h 803953"/>
                <a:gd name="connsiteX328" fmla="*/ 2486751 w 3024845"/>
                <a:gd name="connsiteY328" fmla="*/ 281031 h 803953"/>
                <a:gd name="connsiteX329" fmla="*/ 2490804 w 3024845"/>
                <a:gd name="connsiteY329" fmla="*/ 276707 h 803953"/>
                <a:gd name="connsiteX330" fmla="*/ 2498911 w 3024845"/>
                <a:gd name="connsiteY330" fmla="*/ 276707 h 803953"/>
                <a:gd name="connsiteX331" fmla="*/ 2502964 w 3024845"/>
                <a:gd name="connsiteY331" fmla="*/ 281031 h 803953"/>
                <a:gd name="connsiteX332" fmla="*/ 2525258 w 3024845"/>
                <a:gd name="connsiteY332" fmla="*/ 281031 h 803953"/>
                <a:gd name="connsiteX333" fmla="*/ 2525258 w 3024845"/>
                <a:gd name="connsiteY333" fmla="*/ 164295 h 803953"/>
                <a:gd name="connsiteX334" fmla="*/ 2582005 w 3024845"/>
                <a:gd name="connsiteY334" fmla="*/ 153486 h 803953"/>
                <a:gd name="connsiteX335" fmla="*/ 2582005 w 3024845"/>
                <a:gd name="connsiteY335" fmla="*/ 154567 h 803953"/>
                <a:gd name="connsiteX336" fmla="*/ 2582005 w 3024845"/>
                <a:gd name="connsiteY336" fmla="*/ 162133 h 803953"/>
                <a:gd name="connsiteX337" fmla="*/ 2608352 w 3024845"/>
                <a:gd name="connsiteY337" fmla="*/ 162133 h 803953"/>
                <a:gd name="connsiteX338" fmla="*/ 2608352 w 3024845"/>
                <a:gd name="connsiteY338" fmla="*/ 417223 h 803953"/>
                <a:gd name="connsiteX339" fmla="*/ 2630646 w 3024845"/>
                <a:gd name="connsiteY339" fmla="*/ 417223 h 803953"/>
                <a:gd name="connsiteX340" fmla="*/ 2630646 w 3024845"/>
                <a:gd name="connsiteY340" fmla="*/ 412899 h 803953"/>
                <a:gd name="connsiteX341" fmla="*/ 2642806 w 3024845"/>
                <a:gd name="connsiteY341" fmla="*/ 412899 h 803953"/>
                <a:gd name="connsiteX342" fmla="*/ 2642806 w 3024845"/>
                <a:gd name="connsiteY342" fmla="*/ 417223 h 803953"/>
                <a:gd name="connsiteX343" fmla="*/ 2667126 w 3024845"/>
                <a:gd name="connsiteY343" fmla="*/ 417223 h 803953"/>
                <a:gd name="connsiteX344" fmla="*/ 2667126 w 3024845"/>
                <a:gd name="connsiteY344" fmla="*/ 404252 h 803953"/>
                <a:gd name="connsiteX345" fmla="*/ 2695500 w 3024845"/>
                <a:gd name="connsiteY345" fmla="*/ 404252 h 803953"/>
                <a:gd name="connsiteX346" fmla="*/ 2707660 w 3024845"/>
                <a:gd name="connsiteY346" fmla="*/ 399928 h 803953"/>
                <a:gd name="connsiteX347" fmla="*/ 2727927 w 3024845"/>
                <a:gd name="connsiteY347" fmla="*/ 404252 h 803953"/>
                <a:gd name="connsiteX348" fmla="*/ 2727927 w 3024845"/>
                <a:gd name="connsiteY348" fmla="*/ 386958 h 803953"/>
                <a:gd name="connsiteX349" fmla="*/ 2736034 w 3024845"/>
                <a:gd name="connsiteY349" fmla="*/ 386958 h 803953"/>
                <a:gd name="connsiteX350" fmla="*/ 2736034 w 3024845"/>
                <a:gd name="connsiteY350" fmla="*/ 373987 h 803953"/>
                <a:gd name="connsiteX351" fmla="*/ 2792781 w 3024845"/>
                <a:gd name="connsiteY351" fmla="*/ 373987 h 803953"/>
                <a:gd name="connsiteX352" fmla="*/ 2792781 w 3024845"/>
                <a:gd name="connsiteY352" fmla="*/ 343722 h 803953"/>
                <a:gd name="connsiteX353" fmla="*/ 2811021 w 3024845"/>
                <a:gd name="connsiteY353" fmla="*/ 343722 h 803953"/>
                <a:gd name="connsiteX354" fmla="*/ 2811021 w 3024845"/>
                <a:gd name="connsiteY354" fmla="*/ 337237 h 803953"/>
                <a:gd name="connsiteX355" fmla="*/ 2823181 w 3024845"/>
                <a:gd name="connsiteY355" fmla="*/ 337237 h 803953"/>
                <a:gd name="connsiteX356" fmla="*/ 2823181 w 3024845"/>
                <a:gd name="connsiteY356" fmla="*/ 343722 h 803953"/>
                <a:gd name="connsiteX357" fmla="*/ 2839395 w 3024845"/>
                <a:gd name="connsiteY357" fmla="*/ 343722 h 803953"/>
                <a:gd name="connsiteX358" fmla="*/ 2839395 w 3024845"/>
                <a:gd name="connsiteY358" fmla="*/ 393443 h 803953"/>
                <a:gd name="connsiteX359" fmla="*/ 2871822 w 3024845"/>
                <a:gd name="connsiteY359" fmla="*/ 393443 h 803953"/>
                <a:gd name="connsiteX360" fmla="*/ 2871822 w 3024845"/>
                <a:gd name="connsiteY360" fmla="*/ 367502 h 803953"/>
                <a:gd name="connsiteX361" fmla="*/ 2910329 w 3024845"/>
                <a:gd name="connsiteY361" fmla="*/ 367502 h 803953"/>
                <a:gd name="connsiteX362" fmla="*/ 2910329 w 3024845"/>
                <a:gd name="connsiteY362" fmla="*/ 337237 h 803953"/>
                <a:gd name="connsiteX363" fmla="*/ 2958970 w 3024845"/>
                <a:gd name="connsiteY363" fmla="*/ 337237 h 803953"/>
                <a:gd name="connsiteX364" fmla="*/ 2958970 w 3024845"/>
                <a:gd name="connsiteY364" fmla="*/ 448393 h 803953"/>
                <a:gd name="connsiteX365" fmla="*/ 2958970 w 3024845"/>
                <a:gd name="connsiteY365" fmla="*/ 462172 h 803953"/>
                <a:gd name="connsiteX366" fmla="*/ 3024845 w 3024845"/>
                <a:gd name="connsiteY366" fmla="*/ 462172 h 803953"/>
                <a:gd name="connsiteX367" fmla="*/ 3024845 w 3024845"/>
                <a:gd name="connsiteY367" fmla="*/ 803953 h 803953"/>
                <a:gd name="connsiteX368" fmla="*/ 2054 w 3024845"/>
                <a:gd name="connsiteY368" fmla="*/ 801620 h 803953"/>
                <a:gd name="connsiteX369" fmla="*/ 0 w 3024845"/>
                <a:gd name="connsiteY369" fmla="*/ 367502 h 803953"/>
                <a:gd name="connsiteX370" fmla="*/ 20267 w 3024845"/>
                <a:gd name="connsiteY370" fmla="*/ 367502 h 803953"/>
                <a:gd name="connsiteX371" fmla="*/ 20774 w 3024845"/>
                <a:gd name="connsiteY371" fmla="*/ 366421 h 803953"/>
                <a:gd name="connsiteX372" fmla="*/ 24320 w 3024845"/>
                <a:gd name="connsiteY372" fmla="*/ 358855 h 803953"/>
                <a:gd name="connsiteX373" fmla="*/ 26094 w 3024845"/>
                <a:gd name="connsiteY373" fmla="*/ 359125 h 803953"/>
                <a:gd name="connsiteX374" fmla="*/ 38507 w 3024845"/>
                <a:gd name="connsiteY374" fmla="*/ 361016 h 803953"/>
                <a:gd name="connsiteX375" fmla="*/ 39014 w 3024845"/>
                <a:gd name="connsiteY375" fmla="*/ 362368 h 803953"/>
                <a:gd name="connsiteX376" fmla="*/ 42560 w 3024845"/>
                <a:gd name="connsiteY376" fmla="*/ 371825 h 803953"/>
                <a:gd name="connsiteX377" fmla="*/ 68907 w 3024845"/>
                <a:gd name="connsiteY377" fmla="*/ 373987 h 803953"/>
                <a:gd name="connsiteX378" fmla="*/ 68907 w 3024845"/>
                <a:gd name="connsiteY378" fmla="*/ 250766 h 803953"/>
                <a:gd name="connsiteX379" fmla="*/ 70934 w 3024845"/>
                <a:gd name="connsiteY379" fmla="*/ 250766 h 803953"/>
                <a:gd name="connsiteX380" fmla="*/ 85121 w 3024845"/>
                <a:gd name="connsiteY380" fmla="*/ 250766 h 803953"/>
                <a:gd name="connsiteX381" fmla="*/ 85121 w 3024845"/>
                <a:gd name="connsiteY381" fmla="*/ 114574 h 803953"/>
                <a:gd name="connsiteX382" fmla="*/ 86894 w 3024845"/>
                <a:gd name="connsiteY382" fmla="*/ 114574 h 803953"/>
                <a:gd name="connsiteX383" fmla="*/ 99308 w 3024845"/>
                <a:gd name="connsiteY383" fmla="*/ 114574 h 803953"/>
                <a:gd name="connsiteX384" fmla="*/ 99308 w 3024845"/>
                <a:gd name="connsiteY384" fmla="*/ 0 h 803953"/>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2958970 w 3024845"/>
                <a:gd name="connsiteY365" fmla="*/ 347598 h 689379"/>
                <a:gd name="connsiteX366" fmla="*/ 3024845 w 3024845"/>
                <a:gd name="connsiteY366" fmla="*/ 347598 h 689379"/>
                <a:gd name="connsiteX367" fmla="*/ 3024845 w 3024845"/>
                <a:gd name="connsiteY367" fmla="*/ 689379 h 689379"/>
                <a:gd name="connsiteX368" fmla="*/ 2054 w 3024845"/>
                <a:gd name="connsiteY368" fmla="*/ 687046 h 689379"/>
                <a:gd name="connsiteX369" fmla="*/ 0 w 3024845"/>
                <a:gd name="connsiteY369" fmla="*/ 252928 h 689379"/>
                <a:gd name="connsiteX370" fmla="*/ 20267 w 3024845"/>
                <a:gd name="connsiteY370" fmla="*/ 252928 h 689379"/>
                <a:gd name="connsiteX371" fmla="*/ 20774 w 3024845"/>
                <a:gd name="connsiteY371" fmla="*/ 251847 h 689379"/>
                <a:gd name="connsiteX372" fmla="*/ 24320 w 3024845"/>
                <a:gd name="connsiteY372" fmla="*/ 244281 h 689379"/>
                <a:gd name="connsiteX373" fmla="*/ 26094 w 3024845"/>
                <a:gd name="connsiteY373" fmla="*/ 244551 h 689379"/>
                <a:gd name="connsiteX374" fmla="*/ 38507 w 3024845"/>
                <a:gd name="connsiteY374" fmla="*/ 246442 h 689379"/>
                <a:gd name="connsiteX375" fmla="*/ 39014 w 3024845"/>
                <a:gd name="connsiteY375" fmla="*/ 247794 h 689379"/>
                <a:gd name="connsiteX376" fmla="*/ 42560 w 3024845"/>
                <a:gd name="connsiteY376" fmla="*/ 257251 h 689379"/>
                <a:gd name="connsiteX377" fmla="*/ 68907 w 3024845"/>
                <a:gd name="connsiteY377" fmla="*/ 259413 h 689379"/>
                <a:gd name="connsiteX378" fmla="*/ 68907 w 3024845"/>
                <a:gd name="connsiteY378" fmla="*/ 136192 h 689379"/>
                <a:gd name="connsiteX379" fmla="*/ 70934 w 3024845"/>
                <a:gd name="connsiteY379" fmla="*/ 136192 h 689379"/>
                <a:gd name="connsiteX380" fmla="*/ 85121 w 3024845"/>
                <a:gd name="connsiteY380" fmla="*/ 136192 h 689379"/>
                <a:gd name="connsiteX381" fmla="*/ 85121 w 3024845"/>
                <a:gd name="connsiteY381" fmla="*/ 0 h 689379"/>
                <a:gd name="connsiteX382" fmla="*/ 86894 w 3024845"/>
                <a:gd name="connsiteY382" fmla="*/ 0 h 689379"/>
                <a:gd name="connsiteX383" fmla="*/ 99308 w 3024845"/>
                <a:gd name="connsiteY383" fmla="*/ 0 h 6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Lst>
              <a:rect l="l" t="t" r="r" b="b"/>
              <a:pathLst>
                <a:path w="3024845" h="689379">
                  <a:moveTo>
                    <a:pt x="99308" y="0"/>
                  </a:moveTo>
                  <a:lnTo>
                    <a:pt x="220909" y="0"/>
                  </a:lnTo>
                  <a:lnTo>
                    <a:pt x="223189" y="0"/>
                  </a:lnTo>
                  <a:lnTo>
                    <a:pt x="239150" y="0"/>
                  </a:lnTo>
                  <a:lnTo>
                    <a:pt x="239150" y="140515"/>
                  </a:lnTo>
                  <a:cubicBezTo>
                    <a:pt x="239160" y="140514"/>
                    <a:pt x="239272" y="140493"/>
                    <a:pt x="240670" y="140245"/>
                  </a:cubicBezTo>
                  <a:lnTo>
                    <a:pt x="251310" y="138354"/>
                  </a:lnTo>
                  <a:cubicBezTo>
                    <a:pt x="251310" y="138376"/>
                    <a:pt x="251280" y="139710"/>
                    <a:pt x="249283" y="226986"/>
                  </a:cubicBezTo>
                  <a:cubicBezTo>
                    <a:pt x="249293" y="226988"/>
                    <a:pt x="249404" y="227008"/>
                    <a:pt x="250803" y="227257"/>
                  </a:cubicBezTo>
                  <a:lnTo>
                    <a:pt x="261443" y="229148"/>
                  </a:lnTo>
                  <a:cubicBezTo>
                    <a:pt x="261445" y="229155"/>
                    <a:pt x="261465" y="229219"/>
                    <a:pt x="261696" y="229959"/>
                  </a:cubicBezTo>
                  <a:lnTo>
                    <a:pt x="263470" y="235634"/>
                  </a:lnTo>
                  <a:cubicBezTo>
                    <a:pt x="263472" y="235625"/>
                    <a:pt x="263517" y="235482"/>
                    <a:pt x="264230" y="233202"/>
                  </a:cubicBezTo>
                  <a:lnTo>
                    <a:pt x="269550" y="216178"/>
                  </a:lnTo>
                  <a:lnTo>
                    <a:pt x="271323" y="216178"/>
                  </a:lnTo>
                  <a:lnTo>
                    <a:pt x="283737" y="216178"/>
                  </a:lnTo>
                  <a:lnTo>
                    <a:pt x="283737" y="248604"/>
                  </a:lnTo>
                  <a:cubicBezTo>
                    <a:pt x="283743" y="248609"/>
                    <a:pt x="283820" y="248649"/>
                    <a:pt x="284750" y="249145"/>
                  </a:cubicBezTo>
                  <a:lnTo>
                    <a:pt x="291844" y="252928"/>
                  </a:lnTo>
                  <a:lnTo>
                    <a:pt x="291844" y="254279"/>
                  </a:lnTo>
                  <a:lnTo>
                    <a:pt x="291844" y="263737"/>
                  </a:lnTo>
                  <a:lnTo>
                    <a:pt x="336431" y="263737"/>
                  </a:lnTo>
                  <a:lnTo>
                    <a:pt x="336431" y="264818"/>
                  </a:lnTo>
                  <a:lnTo>
                    <a:pt x="336431" y="272384"/>
                  </a:lnTo>
                  <a:lnTo>
                    <a:pt x="338457" y="272384"/>
                  </a:lnTo>
                  <a:lnTo>
                    <a:pt x="352644" y="272384"/>
                  </a:lnTo>
                  <a:lnTo>
                    <a:pt x="352644" y="242119"/>
                  </a:lnTo>
                  <a:lnTo>
                    <a:pt x="397231" y="242119"/>
                  </a:lnTo>
                  <a:lnTo>
                    <a:pt x="397231" y="240768"/>
                  </a:lnTo>
                  <a:lnTo>
                    <a:pt x="397231" y="231310"/>
                  </a:lnTo>
                  <a:lnTo>
                    <a:pt x="398245" y="231310"/>
                  </a:lnTo>
                  <a:lnTo>
                    <a:pt x="405338" y="231310"/>
                  </a:lnTo>
                  <a:lnTo>
                    <a:pt x="405338" y="229419"/>
                  </a:lnTo>
                  <a:lnTo>
                    <a:pt x="405338" y="216178"/>
                  </a:lnTo>
                  <a:lnTo>
                    <a:pt x="406098" y="216178"/>
                  </a:lnTo>
                  <a:lnTo>
                    <a:pt x="411418" y="216178"/>
                  </a:lnTo>
                  <a:lnTo>
                    <a:pt x="411418" y="215097"/>
                  </a:lnTo>
                  <a:lnTo>
                    <a:pt x="411418" y="207530"/>
                  </a:lnTo>
                  <a:lnTo>
                    <a:pt x="413445" y="207530"/>
                  </a:lnTo>
                  <a:lnTo>
                    <a:pt x="427632" y="207530"/>
                  </a:lnTo>
                  <a:lnTo>
                    <a:pt x="427632" y="208611"/>
                  </a:lnTo>
                  <a:lnTo>
                    <a:pt x="427632" y="216178"/>
                  </a:lnTo>
                  <a:lnTo>
                    <a:pt x="449925" y="216178"/>
                  </a:lnTo>
                  <a:lnTo>
                    <a:pt x="449925" y="214286"/>
                  </a:lnTo>
                  <a:lnTo>
                    <a:pt x="449925" y="201045"/>
                  </a:lnTo>
                  <a:lnTo>
                    <a:pt x="451699" y="201045"/>
                  </a:lnTo>
                  <a:lnTo>
                    <a:pt x="464112" y="201045"/>
                  </a:lnTo>
                  <a:lnTo>
                    <a:pt x="464112" y="224825"/>
                  </a:lnTo>
                  <a:lnTo>
                    <a:pt x="465126" y="224825"/>
                  </a:lnTo>
                  <a:lnTo>
                    <a:pt x="472219" y="224825"/>
                  </a:lnTo>
                  <a:lnTo>
                    <a:pt x="472219" y="223744"/>
                  </a:lnTo>
                  <a:lnTo>
                    <a:pt x="472219" y="216178"/>
                  </a:lnTo>
                  <a:lnTo>
                    <a:pt x="473992" y="216178"/>
                  </a:lnTo>
                  <a:lnTo>
                    <a:pt x="486406" y="216178"/>
                  </a:lnTo>
                  <a:lnTo>
                    <a:pt x="486406" y="242119"/>
                  </a:lnTo>
                  <a:lnTo>
                    <a:pt x="488433" y="242119"/>
                  </a:lnTo>
                  <a:lnTo>
                    <a:pt x="502619" y="242119"/>
                  </a:lnTo>
                  <a:lnTo>
                    <a:pt x="502619" y="243740"/>
                  </a:lnTo>
                  <a:lnTo>
                    <a:pt x="502619" y="255090"/>
                  </a:lnTo>
                  <a:lnTo>
                    <a:pt x="503379" y="255090"/>
                  </a:lnTo>
                  <a:lnTo>
                    <a:pt x="508700" y="255090"/>
                  </a:lnTo>
                  <a:lnTo>
                    <a:pt x="508700" y="254279"/>
                  </a:lnTo>
                  <a:lnTo>
                    <a:pt x="508700" y="248604"/>
                  </a:lnTo>
                  <a:lnTo>
                    <a:pt x="539100" y="248604"/>
                  </a:lnTo>
                  <a:lnTo>
                    <a:pt x="539100" y="272384"/>
                  </a:lnTo>
                  <a:lnTo>
                    <a:pt x="540113" y="272384"/>
                  </a:lnTo>
                  <a:lnTo>
                    <a:pt x="547207" y="272384"/>
                  </a:lnTo>
                  <a:lnTo>
                    <a:pt x="547207" y="273465"/>
                  </a:lnTo>
                  <a:lnTo>
                    <a:pt x="547207" y="281031"/>
                  </a:lnTo>
                  <a:lnTo>
                    <a:pt x="547967" y="281031"/>
                  </a:lnTo>
                  <a:lnTo>
                    <a:pt x="553287" y="281031"/>
                  </a:lnTo>
                  <a:lnTo>
                    <a:pt x="553287" y="278869"/>
                  </a:lnTo>
                  <a:lnTo>
                    <a:pt x="553287" y="263737"/>
                  </a:lnTo>
                  <a:lnTo>
                    <a:pt x="554300" y="263737"/>
                  </a:lnTo>
                  <a:lnTo>
                    <a:pt x="561394" y="263737"/>
                  </a:lnTo>
                  <a:lnTo>
                    <a:pt x="561394" y="264818"/>
                  </a:lnTo>
                  <a:lnTo>
                    <a:pt x="561394" y="272384"/>
                  </a:lnTo>
                  <a:lnTo>
                    <a:pt x="566714" y="270391"/>
                  </a:lnTo>
                  <a:cubicBezTo>
                    <a:pt x="567474" y="270019"/>
                    <a:pt x="567474" y="269817"/>
                    <a:pt x="567474" y="269411"/>
                  </a:cubicBezTo>
                  <a:lnTo>
                    <a:pt x="567474" y="263737"/>
                  </a:lnTo>
                  <a:lnTo>
                    <a:pt x="605981" y="263737"/>
                  </a:lnTo>
                  <a:lnTo>
                    <a:pt x="605981" y="287516"/>
                  </a:lnTo>
                  <a:lnTo>
                    <a:pt x="608007" y="287516"/>
                  </a:lnTo>
                  <a:lnTo>
                    <a:pt x="622194" y="287516"/>
                  </a:lnTo>
                  <a:lnTo>
                    <a:pt x="622194" y="288597"/>
                  </a:lnTo>
                  <a:lnTo>
                    <a:pt x="622194" y="296163"/>
                  </a:lnTo>
                  <a:lnTo>
                    <a:pt x="623968" y="296163"/>
                  </a:lnTo>
                  <a:lnTo>
                    <a:pt x="636381" y="296163"/>
                  </a:lnTo>
                  <a:lnTo>
                    <a:pt x="636381" y="272384"/>
                  </a:lnTo>
                  <a:lnTo>
                    <a:pt x="637394" y="272384"/>
                  </a:lnTo>
                  <a:lnTo>
                    <a:pt x="644488" y="272384"/>
                  </a:lnTo>
                  <a:lnTo>
                    <a:pt x="644488" y="239957"/>
                  </a:lnTo>
                  <a:lnTo>
                    <a:pt x="645501" y="239957"/>
                  </a:lnTo>
                  <a:lnTo>
                    <a:pt x="652595" y="239957"/>
                  </a:lnTo>
                  <a:lnTo>
                    <a:pt x="652595" y="238066"/>
                  </a:lnTo>
                  <a:lnTo>
                    <a:pt x="652595" y="224825"/>
                  </a:lnTo>
                  <a:cubicBezTo>
                    <a:pt x="650568" y="224825"/>
                    <a:pt x="650568" y="224825"/>
                    <a:pt x="651328" y="223203"/>
                  </a:cubicBezTo>
                  <a:lnTo>
                    <a:pt x="656648" y="211854"/>
                  </a:lnTo>
                  <a:cubicBezTo>
                    <a:pt x="656653" y="211871"/>
                    <a:pt x="656848" y="212545"/>
                    <a:pt x="664755" y="239957"/>
                  </a:cubicBezTo>
                  <a:lnTo>
                    <a:pt x="665515" y="239957"/>
                  </a:lnTo>
                  <a:lnTo>
                    <a:pt x="670835" y="239957"/>
                  </a:lnTo>
                  <a:lnTo>
                    <a:pt x="670835" y="134030"/>
                  </a:lnTo>
                  <a:lnTo>
                    <a:pt x="672355" y="134030"/>
                  </a:lnTo>
                  <a:lnTo>
                    <a:pt x="682995" y="134030"/>
                  </a:lnTo>
                  <a:lnTo>
                    <a:pt x="682995" y="86471"/>
                  </a:lnTo>
                  <a:lnTo>
                    <a:pt x="709342" y="86471"/>
                  </a:lnTo>
                  <a:lnTo>
                    <a:pt x="709342" y="64853"/>
                  </a:lnTo>
                  <a:lnTo>
                    <a:pt x="743796" y="64853"/>
                  </a:lnTo>
                  <a:lnTo>
                    <a:pt x="743796" y="67285"/>
                  </a:lnTo>
                  <a:lnTo>
                    <a:pt x="743796" y="84309"/>
                  </a:lnTo>
                  <a:lnTo>
                    <a:pt x="746076" y="84309"/>
                  </a:lnTo>
                  <a:lnTo>
                    <a:pt x="762036" y="84309"/>
                  </a:lnTo>
                  <a:lnTo>
                    <a:pt x="762036" y="131868"/>
                  </a:lnTo>
                  <a:lnTo>
                    <a:pt x="763049" y="131868"/>
                  </a:lnTo>
                  <a:lnTo>
                    <a:pt x="770143" y="131868"/>
                  </a:lnTo>
                  <a:lnTo>
                    <a:pt x="784330" y="136192"/>
                  </a:lnTo>
                  <a:lnTo>
                    <a:pt x="784330" y="175104"/>
                  </a:lnTo>
                  <a:lnTo>
                    <a:pt x="785343" y="175104"/>
                  </a:lnTo>
                  <a:lnTo>
                    <a:pt x="792436" y="175104"/>
                  </a:lnTo>
                  <a:lnTo>
                    <a:pt x="792436" y="176725"/>
                  </a:lnTo>
                  <a:lnTo>
                    <a:pt x="792436" y="188074"/>
                  </a:lnTo>
                  <a:lnTo>
                    <a:pt x="794463" y="188074"/>
                  </a:lnTo>
                  <a:lnTo>
                    <a:pt x="808650" y="188074"/>
                  </a:lnTo>
                  <a:lnTo>
                    <a:pt x="814730" y="194560"/>
                  </a:lnTo>
                  <a:lnTo>
                    <a:pt x="814730" y="216178"/>
                  </a:lnTo>
                  <a:lnTo>
                    <a:pt x="817010" y="216178"/>
                  </a:lnTo>
                  <a:lnTo>
                    <a:pt x="832970" y="216178"/>
                  </a:lnTo>
                  <a:lnTo>
                    <a:pt x="832970" y="217258"/>
                  </a:lnTo>
                  <a:lnTo>
                    <a:pt x="832970" y="224825"/>
                  </a:lnTo>
                  <a:lnTo>
                    <a:pt x="834237" y="224825"/>
                  </a:lnTo>
                  <a:lnTo>
                    <a:pt x="843104" y="224825"/>
                  </a:lnTo>
                  <a:lnTo>
                    <a:pt x="843104" y="226986"/>
                  </a:lnTo>
                  <a:lnTo>
                    <a:pt x="843104" y="242119"/>
                  </a:lnTo>
                  <a:cubicBezTo>
                    <a:pt x="847157" y="242119"/>
                    <a:pt x="847157" y="242119"/>
                    <a:pt x="847157" y="240227"/>
                  </a:cubicBezTo>
                  <a:lnTo>
                    <a:pt x="847157" y="226986"/>
                  </a:lnTo>
                  <a:lnTo>
                    <a:pt x="848170" y="226986"/>
                  </a:lnTo>
                  <a:lnTo>
                    <a:pt x="855264" y="226986"/>
                  </a:lnTo>
                  <a:lnTo>
                    <a:pt x="855264" y="228608"/>
                  </a:lnTo>
                  <a:lnTo>
                    <a:pt x="855264" y="239957"/>
                  </a:lnTo>
                  <a:lnTo>
                    <a:pt x="856024" y="239957"/>
                  </a:lnTo>
                  <a:lnTo>
                    <a:pt x="861344" y="239957"/>
                  </a:lnTo>
                  <a:cubicBezTo>
                    <a:pt x="861344" y="235634"/>
                    <a:pt x="861344" y="235634"/>
                    <a:pt x="909984" y="235634"/>
                  </a:cubicBezTo>
                  <a:lnTo>
                    <a:pt x="909984" y="236985"/>
                  </a:lnTo>
                  <a:lnTo>
                    <a:pt x="909984" y="246442"/>
                  </a:lnTo>
                  <a:lnTo>
                    <a:pt x="910744" y="246442"/>
                  </a:lnTo>
                  <a:lnTo>
                    <a:pt x="916065" y="246442"/>
                  </a:lnTo>
                  <a:lnTo>
                    <a:pt x="916065" y="248604"/>
                  </a:lnTo>
                  <a:lnTo>
                    <a:pt x="916065" y="263737"/>
                  </a:lnTo>
                  <a:cubicBezTo>
                    <a:pt x="916073" y="263733"/>
                    <a:pt x="916189" y="263655"/>
                    <a:pt x="918091" y="262386"/>
                  </a:cubicBezTo>
                  <a:lnTo>
                    <a:pt x="932278" y="252928"/>
                  </a:lnTo>
                  <a:cubicBezTo>
                    <a:pt x="932280" y="252909"/>
                    <a:pt x="932411" y="252034"/>
                    <a:pt x="938358" y="211854"/>
                  </a:cubicBezTo>
                  <a:cubicBezTo>
                    <a:pt x="938367" y="211852"/>
                    <a:pt x="938436" y="211826"/>
                    <a:pt x="939118" y="211584"/>
                  </a:cubicBezTo>
                  <a:lnTo>
                    <a:pt x="944438" y="209692"/>
                  </a:lnTo>
                  <a:cubicBezTo>
                    <a:pt x="944438" y="209676"/>
                    <a:pt x="944471" y="208615"/>
                    <a:pt x="946465" y="140515"/>
                  </a:cubicBezTo>
                  <a:cubicBezTo>
                    <a:pt x="946465" y="140533"/>
                    <a:pt x="946498" y="141624"/>
                    <a:pt x="948492" y="209692"/>
                  </a:cubicBezTo>
                  <a:cubicBezTo>
                    <a:pt x="948501" y="209695"/>
                    <a:pt x="948572" y="209720"/>
                    <a:pt x="949252" y="209962"/>
                  </a:cubicBezTo>
                  <a:lnTo>
                    <a:pt x="954572" y="211854"/>
                  </a:lnTo>
                  <a:lnTo>
                    <a:pt x="954572" y="125383"/>
                  </a:lnTo>
                  <a:cubicBezTo>
                    <a:pt x="958625" y="125383"/>
                    <a:pt x="958625" y="125383"/>
                    <a:pt x="958625" y="92956"/>
                  </a:cubicBezTo>
                  <a:lnTo>
                    <a:pt x="997132" y="92956"/>
                  </a:lnTo>
                  <a:lnTo>
                    <a:pt x="997132" y="125383"/>
                  </a:lnTo>
                  <a:lnTo>
                    <a:pt x="997892" y="125383"/>
                  </a:lnTo>
                  <a:lnTo>
                    <a:pt x="1003212" y="125383"/>
                  </a:lnTo>
                  <a:lnTo>
                    <a:pt x="1003212" y="43235"/>
                  </a:lnTo>
                  <a:lnTo>
                    <a:pt x="1004986" y="43235"/>
                  </a:lnTo>
                  <a:lnTo>
                    <a:pt x="1017399" y="43235"/>
                  </a:lnTo>
                  <a:lnTo>
                    <a:pt x="1017399" y="41344"/>
                  </a:lnTo>
                  <a:lnTo>
                    <a:pt x="1017399" y="28103"/>
                  </a:lnTo>
                  <a:lnTo>
                    <a:pt x="1039693" y="28103"/>
                  </a:lnTo>
                  <a:lnTo>
                    <a:pt x="1039693" y="27022"/>
                  </a:lnTo>
                  <a:lnTo>
                    <a:pt x="1039693" y="19456"/>
                  </a:lnTo>
                  <a:lnTo>
                    <a:pt x="1041466" y="19456"/>
                  </a:lnTo>
                  <a:lnTo>
                    <a:pt x="1053880" y="19456"/>
                  </a:lnTo>
                  <a:lnTo>
                    <a:pt x="1053880" y="20537"/>
                  </a:lnTo>
                  <a:lnTo>
                    <a:pt x="1053880" y="28103"/>
                  </a:lnTo>
                  <a:lnTo>
                    <a:pt x="1054640" y="28103"/>
                  </a:lnTo>
                  <a:lnTo>
                    <a:pt x="1059960" y="28103"/>
                  </a:lnTo>
                  <a:lnTo>
                    <a:pt x="1070093" y="23779"/>
                  </a:lnTo>
                  <a:lnTo>
                    <a:pt x="1074146" y="27022"/>
                  </a:lnTo>
                  <a:lnTo>
                    <a:pt x="1074146" y="19456"/>
                  </a:lnTo>
                  <a:lnTo>
                    <a:pt x="1076426" y="19456"/>
                  </a:lnTo>
                  <a:lnTo>
                    <a:pt x="1092387" y="19456"/>
                  </a:lnTo>
                  <a:lnTo>
                    <a:pt x="1092387" y="20537"/>
                  </a:lnTo>
                  <a:lnTo>
                    <a:pt x="1092387" y="28103"/>
                  </a:lnTo>
                  <a:lnTo>
                    <a:pt x="1122787" y="28103"/>
                  </a:lnTo>
                  <a:lnTo>
                    <a:pt x="1122787" y="29724"/>
                  </a:lnTo>
                  <a:lnTo>
                    <a:pt x="1122787" y="41074"/>
                  </a:lnTo>
                  <a:lnTo>
                    <a:pt x="1149134" y="41074"/>
                  </a:lnTo>
                  <a:lnTo>
                    <a:pt x="1149134" y="71338"/>
                  </a:lnTo>
                  <a:lnTo>
                    <a:pt x="1149894" y="71338"/>
                  </a:lnTo>
                  <a:lnTo>
                    <a:pt x="1155214" y="71338"/>
                  </a:lnTo>
                  <a:lnTo>
                    <a:pt x="1155214" y="72419"/>
                  </a:lnTo>
                  <a:lnTo>
                    <a:pt x="1155214" y="79986"/>
                  </a:lnTo>
                  <a:cubicBezTo>
                    <a:pt x="1159268" y="79986"/>
                    <a:pt x="1159268" y="79986"/>
                    <a:pt x="1159268" y="110250"/>
                  </a:cubicBezTo>
                  <a:lnTo>
                    <a:pt x="1160028" y="110250"/>
                  </a:lnTo>
                  <a:lnTo>
                    <a:pt x="1165348" y="110250"/>
                  </a:lnTo>
                  <a:lnTo>
                    <a:pt x="1165348" y="111061"/>
                  </a:lnTo>
                  <a:lnTo>
                    <a:pt x="1165348" y="116736"/>
                  </a:lnTo>
                  <a:lnTo>
                    <a:pt x="1166361" y="116736"/>
                  </a:lnTo>
                  <a:lnTo>
                    <a:pt x="1173454" y="116736"/>
                  </a:lnTo>
                  <a:lnTo>
                    <a:pt x="1173454" y="147001"/>
                  </a:lnTo>
                  <a:lnTo>
                    <a:pt x="1175481" y="147001"/>
                  </a:lnTo>
                  <a:lnTo>
                    <a:pt x="1189668" y="147001"/>
                  </a:lnTo>
                  <a:lnTo>
                    <a:pt x="1189668" y="170780"/>
                  </a:lnTo>
                  <a:cubicBezTo>
                    <a:pt x="1191695" y="170780"/>
                    <a:pt x="1191695" y="170780"/>
                    <a:pt x="1191695" y="172401"/>
                  </a:cubicBezTo>
                  <a:lnTo>
                    <a:pt x="1191695" y="183751"/>
                  </a:lnTo>
                  <a:lnTo>
                    <a:pt x="1192455" y="183751"/>
                  </a:lnTo>
                  <a:lnTo>
                    <a:pt x="1197775" y="183751"/>
                  </a:lnTo>
                  <a:lnTo>
                    <a:pt x="1197775" y="207530"/>
                  </a:lnTo>
                  <a:lnTo>
                    <a:pt x="1199041" y="207530"/>
                  </a:lnTo>
                  <a:lnTo>
                    <a:pt x="1207908" y="207530"/>
                  </a:lnTo>
                  <a:cubicBezTo>
                    <a:pt x="1209935" y="209692"/>
                    <a:pt x="1209935" y="209692"/>
                    <a:pt x="1209935" y="211584"/>
                  </a:cubicBezTo>
                  <a:lnTo>
                    <a:pt x="1209935" y="224825"/>
                  </a:lnTo>
                  <a:cubicBezTo>
                    <a:pt x="1209940" y="224818"/>
                    <a:pt x="1210027" y="224711"/>
                    <a:pt x="1211455" y="222933"/>
                  </a:cubicBezTo>
                  <a:lnTo>
                    <a:pt x="1222095" y="209692"/>
                  </a:lnTo>
                  <a:lnTo>
                    <a:pt x="1250469" y="209692"/>
                  </a:lnTo>
                  <a:lnTo>
                    <a:pt x="1250469" y="296163"/>
                  </a:lnTo>
                  <a:lnTo>
                    <a:pt x="1251229" y="296163"/>
                  </a:lnTo>
                  <a:lnTo>
                    <a:pt x="1256549" y="296163"/>
                  </a:lnTo>
                  <a:cubicBezTo>
                    <a:pt x="1256553" y="296155"/>
                    <a:pt x="1256612" y="296055"/>
                    <a:pt x="1257309" y="294812"/>
                  </a:cubicBezTo>
                  <a:lnTo>
                    <a:pt x="1262629" y="285354"/>
                  </a:lnTo>
                  <a:lnTo>
                    <a:pt x="1262629" y="287246"/>
                  </a:lnTo>
                  <a:lnTo>
                    <a:pt x="1262629" y="300487"/>
                  </a:lnTo>
                  <a:cubicBezTo>
                    <a:pt x="1266682" y="300487"/>
                    <a:pt x="1266682" y="300487"/>
                    <a:pt x="1266682" y="255090"/>
                  </a:cubicBezTo>
                  <a:lnTo>
                    <a:pt x="1267442" y="255090"/>
                  </a:lnTo>
                  <a:lnTo>
                    <a:pt x="1272762" y="255090"/>
                  </a:lnTo>
                  <a:lnTo>
                    <a:pt x="1272762" y="190236"/>
                  </a:lnTo>
                  <a:lnTo>
                    <a:pt x="1273776" y="190236"/>
                  </a:lnTo>
                  <a:lnTo>
                    <a:pt x="1280869" y="190236"/>
                  </a:lnTo>
                  <a:cubicBezTo>
                    <a:pt x="1280875" y="190215"/>
                    <a:pt x="1281139" y="189275"/>
                    <a:pt x="1293029" y="147001"/>
                  </a:cubicBezTo>
                  <a:lnTo>
                    <a:pt x="1294296" y="147001"/>
                  </a:lnTo>
                  <a:lnTo>
                    <a:pt x="1303163" y="147001"/>
                  </a:lnTo>
                  <a:cubicBezTo>
                    <a:pt x="1303168" y="147024"/>
                    <a:pt x="1303394" y="147990"/>
                    <a:pt x="1313296" y="190236"/>
                  </a:cubicBezTo>
                  <a:lnTo>
                    <a:pt x="1314309" y="190236"/>
                  </a:lnTo>
                  <a:lnTo>
                    <a:pt x="1321403" y="190236"/>
                  </a:lnTo>
                  <a:lnTo>
                    <a:pt x="1321403" y="229148"/>
                  </a:lnTo>
                  <a:lnTo>
                    <a:pt x="1323176" y="229148"/>
                  </a:lnTo>
                  <a:lnTo>
                    <a:pt x="1335590" y="229148"/>
                  </a:lnTo>
                  <a:lnTo>
                    <a:pt x="1335590" y="231310"/>
                  </a:lnTo>
                  <a:lnTo>
                    <a:pt x="1335590" y="246442"/>
                  </a:lnTo>
                  <a:cubicBezTo>
                    <a:pt x="1339643" y="246442"/>
                    <a:pt x="1339643" y="246442"/>
                    <a:pt x="1339643" y="244281"/>
                  </a:cubicBezTo>
                  <a:lnTo>
                    <a:pt x="1339643" y="229148"/>
                  </a:lnTo>
                  <a:lnTo>
                    <a:pt x="1341163" y="229148"/>
                  </a:lnTo>
                  <a:lnTo>
                    <a:pt x="1351803" y="229148"/>
                  </a:lnTo>
                  <a:lnTo>
                    <a:pt x="1351803" y="230769"/>
                  </a:lnTo>
                  <a:lnTo>
                    <a:pt x="1351803" y="242119"/>
                  </a:lnTo>
                  <a:lnTo>
                    <a:pt x="1382204" y="242119"/>
                  </a:lnTo>
                  <a:lnTo>
                    <a:pt x="1382204" y="205369"/>
                  </a:lnTo>
                  <a:lnTo>
                    <a:pt x="1383470" y="205369"/>
                  </a:lnTo>
                  <a:lnTo>
                    <a:pt x="1392337" y="205369"/>
                  </a:lnTo>
                  <a:lnTo>
                    <a:pt x="1392337" y="226986"/>
                  </a:lnTo>
                  <a:cubicBezTo>
                    <a:pt x="1394364" y="226986"/>
                    <a:pt x="1394364" y="226986"/>
                    <a:pt x="1394364" y="194560"/>
                  </a:cubicBezTo>
                  <a:lnTo>
                    <a:pt x="1416657" y="194560"/>
                  </a:lnTo>
                  <a:lnTo>
                    <a:pt x="1416657" y="192938"/>
                  </a:lnTo>
                  <a:lnTo>
                    <a:pt x="1416657" y="181589"/>
                  </a:lnTo>
                  <a:lnTo>
                    <a:pt x="1417417" y="181589"/>
                  </a:lnTo>
                  <a:lnTo>
                    <a:pt x="1422737" y="181589"/>
                  </a:lnTo>
                  <a:lnTo>
                    <a:pt x="1422737" y="179698"/>
                  </a:lnTo>
                  <a:lnTo>
                    <a:pt x="1422737" y="166457"/>
                  </a:lnTo>
                  <a:lnTo>
                    <a:pt x="1426791" y="172942"/>
                  </a:lnTo>
                  <a:lnTo>
                    <a:pt x="1429071" y="172942"/>
                  </a:lnTo>
                  <a:lnTo>
                    <a:pt x="1445031" y="172942"/>
                  </a:lnTo>
                  <a:lnTo>
                    <a:pt x="1445031" y="172131"/>
                  </a:lnTo>
                  <a:lnTo>
                    <a:pt x="1445031" y="166457"/>
                  </a:lnTo>
                  <a:lnTo>
                    <a:pt x="1445791" y="166457"/>
                  </a:lnTo>
                  <a:lnTo>
                    <a:pt x="1451111" y="166457"/>
                  </a:lnTo>
                  <a:lnTo>
                    <a:pt x="1451111" y="167808"/>
                  </a:lnTo>
                  <a:lnTo>
                    <a:pt x="1451111" y="177266"/>
                  </a:lnTo>
                  <a:lnTo>
                    <a:pt x="1489618" y="177266"/>
                  </a:lnTo>
                  <a:lnTo>
                    <a:pt x="1489618" y="315619"/>
                  </a:lnTo>
                  <a:lnTo>
                    <a:pt x="1491138" y="315619"/>
                  </a:lnTo>
                  <a:lnTo>
                    <a:pt x="1501778" y="315619"/>
                  </a:lnTo>
                  <a:lnTo>
                    <a:pt x="1501778" y="302649"/>
                  </a:lnTo>
                  <a:lnTo>
                    <a:pt x="1505832" y="302649"/>
                  </a:lnTo>
                  <a:lnTo>
                    <a:pt x="1505832" y="315619"/>
                  </a:lnTo>
                  <a:lnTo>
                    <a:pt x="1536232" y="315619"/>
                  </a:lnTo>
                  <a:lnTo>
                    <a:pt x="1536232" y="285354"/>
                  </a:lnTo>
                  <a:lnTo>
                    <a:pt x="1548392" y="285354"/>
                  </a:lnTo>
                  <a:lnTo>
                    <a:pt x="1560552" y="283193"/>
                  </a:lnTo>
                  <a:cubicBezTo>
                    <a:pt x="1562579" y="283193"/>
                    <a:pt x="1562579" y="285354"/>
                    <a:pt x="1564606" y="285354"/>
                  </a:cubicBezTo>
                  <a:lnTo>
                    <a:pt x="1574739" y="285354"/>
                  </a:lnTo>
                  <a:lnTo>
                    <a:pt x="1574739" y="315619"/>
                  </a:lnTo>
                  <a:lnTo>
                    <a:pt x="1582846" y="315619"/>
                  </a:lnTo>
                  <a:lnTo>
                    <a:pt x="1582846" y="332914"/>
                  </a:lnTo>
                  <a:lnTo>
                    <a:pt x="1592182" y="333819"/>
                  </a:lnTo>
                  <a:lnTo>
                    <a:pt x="1605140" y="333819"/>
                  </a:lnTo>
                  <a:lnTo>
                    <a:pt x="1605140" y="317781"/>
                  </a:lnTo>
                  <a:lnTo>
                    <a:pt x="1673096" y="317781"/>
                  </a:lnTo>
                  <a:lnTo>
                    <a:pt x="1673096" y="232528"/>
                  </a:lnTo>
                  <a:lnTo>
                    <a:pt x="1745104" y="232528"/>
                  </a:lnTo>
                  <a:lnTo>
                    <a:pt x="1745104" y="311296"/>
                  </a:lnTo>
                  <a:lnTo>
                    <a:pt x="1747008" y="311296"/>
                  </a:lnTo>
                  <a:lnTo>
                    <a:pt x="1748250" y="333819"/>
                  </a:lnTo>
                  <a:lnTo>
                    <a:pt x="1757926" y="333819"/>
                  </a:lnTo>
                  <a:cubicBezTo>
                    <a:pt x="1758462" y="326605"/>
                    <a:pt x="1759168" y="318951"/>
                    <a:pt x="1759168" y="311296"/>
                  </a:cubicBezTo>
                  <a:lnTo>
                    <a:pt x="1765248" y="311296"/>
                  </a:lnTo>
                  <a:lnTo>
                    <a:pt x="1766490" y="333819"/>
                  </a:lnTo>
                  <a:lnTo>
                    <a:pt x="1817112" y="333819"/>
                  </a:lnTo>
                  <a:lnTo>
                    <a:pt x="1817112" y="170791"/>
                  </a:lnTo>
                  <a:lnTo>
                    <a:pt x="2014439" y="170791"/>
                  </a:lnTo>
                  <a:lnTo>
                    <a:pt x="2014439" y="333819"/>
                  </a:lnTo>
                  <a:lnTo>
                    <a:pt x="2033136" y="333819"/>
                  </a:lnTo>
                  <a:lnTo>
                    <a:pt x="2033136" y="251126"/>
                  </a:lnTo>
                  <a:lnTo>
                    <a:pt x="2128256" y="251126"/>
                  </a:lnTo>
                  <a:cubicBezTo>
                    <a:pt x="2152853" y="240257"/>
                    <a:pt x="2161167" y="196782"/>
                    <a:pt x="2180720" y="185913"/>
                  </a:cubicBezTo>
                  <a:lnTo>
                    <a:pt x="2245574" y="185913"/>
                  </a:lnTo>
                  <a:lnTo>
                    <a:pt x="2245574" y="261575"/>
                  </a:lnTo>
                  <a:lnTo>
                    <a:pt x="2253681" y="261575"/>
                  </a:lnTo>
                  <a:cubicBezTo>
                    <a:pt x="2253681" y="259413"/>
                    <a:pt x="2255708" y="257251"/>
                    <a:pt x="2255708" y="255090"/>
                  </a:cubicBezTo>
                  <a:lnTo>
                    <a:pt x="2261788" y="255090"/>
                  </a:lnTo>
                  <a:cubicBezTo>
                    <a:pt x="2261788" y="257251"/>
                    <a:pt x="2261788" y="259413"/>
                    <a:pt x="2263815" y="263737"/>
                  </a:cubicBezTo>
                  <a:lnTo>
                    <a:pt x="2275975" y="263737"/>
                  </a:lnTo>
                  <a:lnTo>
                    <a:pt x="2275975" y="257251"/>
                  </a:lnTo>
                  <a:lnTo>
                    <a:pt x="2298268" y="257251"/>
                  </a:lnTo>
                  <a:lnTo>
                    <a:pt x="2298268" y="263737"/>
                  </a:lnTo>
                  <a:lnTo>
                    <a:pt x="2318535" y="263737"/>
                  </a:lnTo>
                  <a:lnTo>
                    <a:pt x="2318535" y="309134"/>
                  </a:lnTo>
                  <a:lnTo>
                    <a:pt x="2332722" y="309134"/>
                  </a:lnTo>
                  <a:lnTo>
                    <a:pt x="2332722" y="296163"/>
                  </a:lnTo>
                  <a:lnTo>
                    <a:pt x="2348936" y="296163"/>
                  </a:lnTo>
                  <a:lnTo>
                    <a:pt x="2348936" y="116736"/>
                  </a:lnTo>
                  <a:lnTo>
                    <a:pt x="2355016" y="110250"/>
                  </a:lnTo>
                  <a:lnTo>
                    <a:pt x="2427977" y="110250"/>
                  </a:lnTo>
                  <a:lnTo>
                    <a:pt x="2427977" y="118898"/>
                  </a:lnTo>
                  <a:lnTo>
                    <a:pt x="2438110" y="118898"/>
                  </a:lnTo>
                  <a:lnTo>
                    <a:pt x="2438110" y="233472"/>
                  </a:lnTo>
                  <a:lnTo>
                    <a:pt x="2460404" y="233472"/>
                  </a:lnTo>
                  <a:lnTo>
                    <a:pt x="2460404" y="166457"/>
                  </a:lnTo>
                  <a:lnTo>
                    <a:pt x="2486751" y="166457"/>
                  </a:lnTo>
                  <a:cubicBezTo>
                    <a:pt x="2488777" y="166457"/>
                    <a:pt x="2488777" y="164295"/>
                    <a:pt x="2490804" y="162133"/>
                  </a:cubicBezTo>
                  <a:lnTo>
                    <a:pt x="2498911" y="162133"/>
                  </a:lnTo>
                  <a:cubicBezTo>
                    <a:pt x="2500937" y="164295"/>
                    <a:pt x="2500937" y="166457"/>
                    <a:pt x="2502964" y="166457"/>
                  </a:cubicBezTo>
                  <a:lnTo>
                    <a:pt x="2525258" y="166457"/>
                  </a:lnTo>
                  <a:lnTo>
                    <a:pt x="2525258" y="49721"/>
                  </a:lnTo>
                  <a:cubicBezTo>
                    <a:pt x="2525272" y="49718"/>
                    <a:pt x="2526139" y="49554"/>
                    <a:pt x="2582005" y="38912"/>
                  </a:cubicBezTo>
                  <a:lnTo>
                    <a:pt x="2582005" y="39993"/>
                  </a:lnTo>
                  <a:lnTo>
                    <a:pt x="2582005" y="47559"/>
                  </a:lnTo>
                  <a:lnTo>
                    <a:pt x="2608352" y="47559"/>
                  </a:lnTo>
                  <a:lnTo>
                    <a:pt x="2608352" y="302649"/>
                  </a:lnTo>
                  <a:lnTo>
                    <a:pt x="2630646" y="302649"/>
                  </a:lnTo>
                  <a:lnTo>
                    <a:pt x="2630646" y="298325"/>
                  </a:lnTo>
                  <a:lnTo>
                    <a:pt x="2642806" y="298325"/>
                  </a:lnTo>
                  <a:lnTo>
                    <a:pt x="2642806" y="302649"/>
                  </a:lnTo>
                  <a:lnTo>
                    <a:pt x="2667126" y="302649"/>
                  </a:lnTo>
                  <a:lnTo>
                    <a:pt x="2667126" y="289678"/>
                  </a:lnTo>
                  <a:lnTo>
                    <a:pt x="2695500" y="289678"/>
                  </a:lnTo>
                  <a:cubicBezTo>
                    <a:pt x="2699553" y="285354"/>
                    <a:pt x="2703607" y="285354"/>
                    <a:pt x="2707660" y="285354"/>
                  </a:cubicBezTo>
                  <a:cubicBezTo>
                    <a:pt x="2713740" y="289678"/>
                    <a:pt x="2721847" y="289678"/>
                    <a:pt x="2727927" y="289678"/>
                  </a:cubicBezTo>
                  <a:lnTo>
                    <a:pt x="2727927" y="272384"/>
                  </a:lnTo>
                  <a:lnTo>
                    <a:pt x="2736034" y="272384"/>
                  </a:lnTo>
                  <a:lnTo>
                    <a:pt x="2736034" y="259413"/>
                  </a:lnTo>
                  <a:lnTo>
                    <a:pt x="2792781" y="259413"/>
                  </a:lnTo>
                  <a:lnTo>
                    <a:pt x="2792781" y="229148"/>
                  </a:lnTo>
                  <a:lnTo>
                    <a:pt x="2811021" y="229148"/>
                  </a:lnTo>
                  <a:lnTo>
                    <a:pt x="2811021" y="222663"/>
                  </a:lnTo>
                  <a:lnTo>
                    <a:pt x="2823181" y="222663"/>
                  </a:lnTo>
                  <a:lnTo>
                    <a:pt x="2823181" y="229148"/>
                  </a:lnTo>
                  <a:lnTo>
                    <a:pt x="2839395" y="229148"/>
                  </a:lnTo>
                  <a:lnTo>
                    <a:pt x="2839395" y="278869"/>
                  </a:lnTo>
                  <a:lnTo>
                    <a:pt x="2871822" y="278869"/>
                  </a:lnTo>
                  <a:lnTo>
                    <a:pt x="2871822" y="252928"/>
                  </a:lnTo>
                  <a:lnTo>
                    <a:pt x="2910329" y="252928"/>
                  </a:lnTo>
                  <a:lnTo>
                    <a:pt x="2910329" y="222663"/>
                  </a:lnTo>
                  <a:lnTo>
                    <a:pt x="2958970" y="222663"/>
                  </a:lnTo>
                  <a:lnTo>
                    <a:pt x="2958970" y="333819"/>
                  </a:lnTo>
                  <a:lnTo>
                    <a:pt x="2958970" y="347598"/>
                  </a:lnTo>
                  <a:lnTo>
                    <a:pt x="3024845" y="347598"/>
                  </a:lnTo>
                  <a:lnTo>
                    <a:pt x="3024845" y="689379"/>
                  </a:lnTo>
                  <a:lnTo>
                    <a:pt x="2054" y="687046"/>
                  </a:lnTo>
                  <a:cubicBezTo>
                    <a:pt x="1369" y="539482"/>
                    <a:pt x="685" y="400492"/>
                    <a:pt x="0" y="252928"/>
                  </a:cubicBezTo>
                  <a:lnTo>
                    <a:pt x="20267" y="252928"/>
                  </a:lnTo>
                  <a:cubicBezTo>
                    <a:pt x="20271" y="252922"/>
                    <a:pt x="20308" y="252840"/>
                    <a:pt x="20774" y="251847"/>
                  </a:cubicBezTo>
                  <a:lnTo>
                    <a:pt x="24320" y="244281"/>
                  </a:lnTo>
                  <a:cubicBezTo>
                    <a:pt x="24329" y="244282"/>
                    <a:pt x="24442" y="244300"/>
                    <a:pt x="26094" y="244551"/>
                  </a:cubicBezTo>
                  <a:lnTo>
                    <a:pt x="38507" y="246442"/>
                  </a:lnTo>
                  <a:cubicBezTo>
                    <a:pt x="38510" y="246452"/>
                    <a:pt x="38548" y="246553"/>
                    <a:pt x="39014" y="247794"/>
                  </a:cubicBezTo>
                  <a:lnTo>
                    <a:pt x="42560" y="257251"/>
                  </a:lnTo>
                  <a:cubicBezTo>
                    <a:pt x="42574" y="257252"/>
                    <a:pt x="43170" y="257302"/>
                    <a:pt x="68907" y="259413"/>
                  </a:cubicBezTo>
                  <a:lnTo>
                    <a:pt x="68907" y="136192"/>
                  </a:lnTo>
                  <a:lnTo>
                    <a:pt x="70934" y="136192"/>
                  </a:lnTo>
                  <a:lnTo>
                    <a:pt x="85121" y="136192"/>
                  </a:lnTo>
                  <a:lnTo>
                    <a:pt x="85121" y="0"/>
                  </a:lnTo>
                  <a:lnTo>
                    <a:pt x="86894" y="0"/>
                  </a:lnTo>
                  <a:lnTo>
                    <a:pt x="9930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6" name="Rectangle 35">
              <a:extLst>
                <a:ext uri="{FF2B5EF4-FFF2-40B4-BE49-F238E27FC236}">
                  <a16:creationId xmlns:a16="http://schemas.microsoft.com/office/drawing/2014/main" id="{94685EEA-14FF-463D-B036-564F83FE7A00}"/>
                </a:ext>
              </a:extLst>
            </p:cNvPr>
            <p:cNvSpPr/>
            <p:nvPr/>
          </p:nvSpPr>
          <p:spPr>
            <a:xfrm>
              <a:off x="6047165" y="1883798"/>
              <a:ext cx="2961438" cy="689379"/>
            </a:xfrm>
            <a:custGeom>
              <a:avLst/>
              <a:gdLst>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842946 w 3079941"/>
                <a:gd name="connsiteY405" fmla="*/ 1160647 h 1160647"/>
                <a:gd name="connsiteX406" fmla="*/ 200958 w 3079941"/>
                <a:gd name="connsiteY406" fmla="*/ 1160647 h 1160647"/>
                <a:gd name="connsiteX407" fmla="*/ 200958 w 3079941"/>
                <a:gd name="connsiteY407" fmla="*/ 1126882 h 1160647"/>
                <a:gd name="connsiteX408" fmla="*/ 0 w 3079941"/>
                <a:gd name="connsiteY408" fmla="*/ 1126882 h 1160647"/>
                <a:gd name="connsiteX409" fmla="*/ 0 w 3079941"/>
                <a:gd name="connsiteY409" fmla="*/ 915339 h 1160647"/>
                <a:gd name="connsiteX410" fmla="*/ 103377 w 3079941"/>
                <a:gd name="connsiteY410" fmla="*/ 915339 h 1160647"/>
                <a:gd name="connsiteX411" fmla="*/ 103377 w 3079941"/>
                <a:gd name="connsiteY411" fmla="*/ 886329 h 1160647"/>
                <a:gd name="connsiteX412" fmla="*/ 55096 w 3079941"/>
                <a:gd name="connsiteY412" fmla="*/ 886329 h 1160647"/>
                <a:gd name="connsiteX413" fmla="*/ 55096 w 3079941"/>
                <a:gd name="connsiteY413" fmla="*/ 724196 h 1160647"/>
                <a:gd name="connsiteX414" fmla="*/ 75363 w 3079941"/>
                <a:gd name="connsiteY414" fmla="*/ 724196 h 1160647"/>
                <a:gd name="connsiteX415" fmla="*/ 75870 w 3079941"/>
                <a:gd name="connsiteY415" fmla="*/ 723115 h 1160647"/>
                <a:gd name="connsiteX416" fmla="*/ 79416 w 3079941"/>
                <a:gd name="connsiteY416" fmla="*/ 715549 h 1160647"/>
                <a:gd name="connsiteX417" fmla="*/ 81190 w 3079941"/>
                <a:gd name="connsiteY417" fmla="*/ 715819 h 1160647"/>
                <a:gd name="connsiteX418" fmla="*/ 93603 w 3079941"/>
                <a:gd name="connsiteY418" fmla="*/ 717710 h 1160647"/>
                <a:gd name="connsiteX419" fmla="*/ 94110 w 3079941"/>
                <a:gd name="connsiteY419" fmla="*/ 719062 h 1160647"/>
                <a:gd name="connsiteX420" fmla="*/ 97656 w 3079941"/>
                <a:gd name="connsiteY420" fmla="*/ 728519 h 1160647"/>
                <a:gd name="connsiteX421" fmla="*/ 124003 w 3079941"/>
                <a:gd name="connsiteY421" fmla="*/ 730681 h 1160647"/>
                <a:gd name="connsiteX422" fmla="*/ 124003 w 3079941"/>
                <a:gd name="connsiteY422" fmla="*/ 607460 h 1160647"/>
                <a:gd name="connsiteX423" fmla="*/ 126030 w 3079941"/>
                <a:gd name="connsiteY423" fmla="*/ 607460 h 1160647"/>
                <a:gd name="connsiteX424" fmla="*/ 140217 w 3079941"/>
                <a:gd name="connsiteY424" fmla="*/ 607460 h 1160647"/>
                <a:gd name="connsiteX425" fmla="*/ 140217 w 3079941"/>
                <a:gd name="connsiteY425" fmla="*/ 471268 h 1160647"/>
                <a:gd name="connsiteX426" fmla="*/ 141990 w 3079941"/>
                <a:gd name="connsiteY426" fmla="*/ 471268 h 1160647"/>
                <a:gd name="connsiteX427" fmla="*/ 154404 w 3079941"/>
                <a:gd name="connsiteY427" fmla="*/ 471268 h 1160647"/>
                <a:gd name="connsiteX428" fmla="*/ 154404 w 3079941"/>
                <a:gd name="connsiteY428" fmla="*/ 356694 h 1160647"/>
                <a:gd name="connsiteX429" fmla="*/ 158457 w 3079941"/>
                <a:gd name="connsiteY429" fmla="*/ 328590 h 1160647"/>
                <a:gd name="connsiteX430" fmla="*/ 160484 w 3079941"/>
                <a:gd name="connsiteY430" fmla="*/ 328590 h 1160647"/>
                <a:gd name="connsiteX431" fmla="*/ 174671 w 3079941"/>
                <a:gd name="connsiteY431" fmla="*/ 328590 h 1160647"/>
                <a:gd name="connsiteX432" fmla="*/ 211151 w 3079941"/>
                <a:gd name="connsiteY432" fmla="*/ 246443 h 1160647"/>
                <a:gd name="connsiteX433" fmla="*/ 215205 w 3079941"/>
                <a:gd name="connsiteY433"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00958 w 3079941"/>
                <a:gd name="connsiteY405" fmla="*/ 1160647 h 1160647"/>
                <a:gd name="connsiteX406" fmla="*/ 200958 w 3079941"/>
                <a:gd name="connsiteY406" fmla="*/ 1126882 h 1160647"/>
                <a:gd name="connsiteX407" fmla="*/ 0 w 3079941"/>
                <a:gd name="connsiteY407" fmla="*/ 1126882 h 1160647"/>
                <a:gd name="connsiteX408" fmla="*/ 0 w 3079941"/>
                <a:gd name="connsiteY408" fmla="*/ 915339 h 1160647"/>
                <a:gd name="connsiteX409" fmla="*/ 103377 w 3079941"/>
                <a:gd name="connsiteY409" fmla="*/ 915339 h 1160647"/>
                <a:gd name="connsiteX410" fmla="*/ 103377 w 3079941"/>
                <a:gd name="connsiteY410" fmla="*/ 886329 h 1160647"/>
                <a:gd name="connsiteX411" fmla="*/ 55096 w 3079941"/>
                <a:gd name="connsiteY411" fmla="*/ 886329 h 1160647"/>
                <a:gd name="connsiteX412" fmla="*/ 55096 w 3079941"/>
                <a:gd name="connsiteY412" fmla="*/ 724196 h 1160647"/>
                <a:gd name="connsiteX413" fmla="*/ 75363 w 3079941"/>
                <a:gd name="connsiteY413" fmla="*/ 724196 h 1160647"/>
                <a:gd name="connsiteX414" fmla="*/ 75870 w 3079941"/>
                <a:gd name="connsiteY414" fmla="*/ 723115 h 1160647"/>
                <a:gd name="connsiteX415" fmla="*/ 79416 w 3079941"/>
                <a:gd name="connsiteY415" fmla="*/ 715549 h 1160647"/>
                <a:gd name="connsiteX416" fmla="*/ 81190 w 3079941"/>
                <a:gd name="connsiteY416" fmla="*/ 715819 h 1160647"/>
                <a:gd name="connsiteX417" fmla="*/ 93603 w 3079941"/>
                <a:gd name="connsiteY417" fmla="*/ 717710 h 1160647"/>
                <a:gd name="connsiteX418" fmla="*/ 94110 w 3079941"/>
                <a:gd name="connsiteY418" fmla="*/ 719062 h 1160647"/>
                <a:gd name="connsiteX419" fmla="*/ 97656 w 3079941"/>
                <a:gd name="connsiteY419" fmla="*/ 728519 h 1160647"/>
                <a:gd name="connsiteX420" fmla="*/ 124003 w 3079941"/>
                <a:gd name="connsiteY420" fmla="*/ 730681 h 1160647"/>
                <a:gd name="connsiteX421" fmla="*/ 124003 w 3079941"/>
                <a:gd name="connsiteY421" fmla="*/ 607460 h 1160647"/>
                <a:gd name="connsiteX422" fmla="*/ 126030 w 3079941"/>
                <a:gd name="connsiteY422" fmla="*/ 607460 h 1160647"/>
                <a:gd name="connsiteX423" fmla="*/ 140217 w 3079941"/>
                <a:gd name="connsiteY423" fmla="*/ 607460 h 1160647"/>
                <a:gd name="connsiteX424" fmla="*/ 140217 w 3079941"/>
                <a:gd name="connsiteY424" fmla="*/ 471268 h 1160647"/>
                <a:gd name="connsiteX425" fmla="*/ 141990 w 3079941"/>
                <a:gd name="connsiteY425" fmla="*/ 471268 h 1160647"/>
                <a:gd name="connsiteX426" fmla="*/ 154404 w 3079941"/>
                <a:gd name="connsiteY426" fmla="*/ 471268 h 1160647"/>
                <a:gd name="connsiteX427" fmla="*/ 154404 w 3079941"/>
                <a:gd name="connsiteY427" fmla="*/ 356694 h 1160647"/>
                <a:gd name="connsiteX428" fmla="*/ 158457 w 3079941"/>
                <a:gd name="connsiteY428" fmla="*/ 328590 h 1160647"/>
                <a:gd name="connsiteX429" fmla="*/ 160484 w 3079941"/>
                <a:gd name="connsiteY429" fmla="*/ 328590 h 1160647"/>
                <a:gd name="connsiteX430" fmla="*/ 174671 w 3079941"/>
                <a:gd name="connsiteY430" fmla="*/ 328590 h 1160647"/>
                <a:gd name="connsiteX431" fmla="*/ 211151 w 3079941"/>
                <a:gd name="connsiteY431" fmla="*/ 246443 h 1160647"/>
                <a:gd name="connsiteX432" fmla="*/ 215205 w 3079941"/>
                <a:gd name="connsiteY432"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030409 h 1160647"/>
                <a:gd name="connsiteX403" fmla="*/ 3079941 w 3079941"/>
                <a:gd name="connsiteY403" fmla="*/ 1160647 h 1160647"/>
                <a:gd name="connsiteX404" fmla="*/ 200958 w 3079941"/>
                <a:gd name="connsiteY404" fmla="*/ 1160647 h 1160647"/>
                <a:gd name="connsiteX405" fmla="*/ 200958 w 3079941"/>
                <a:gd name="connsiteY405" fmla="*/ 1126882 h 1160647"/>
                <a:gd name="connsiteX406" fmla="*/ 0 w 3079941"/>
                <a:gd name="connsiteY406" fmla="*/ 1126882 h 1160647"/>
                <a:gd name="connsiteX407" fmla="*/ 0 w 3079941"/>
                <a:gd name="connsiteY407" fmla="*/ 915339 h 1160647"/>
                <a:gd name="connsiteX408" fmla="*/ 103377 w 3079941"/>
                <a:gd name="connsiteY408" fmla="*/ 915339 h 1160647"/>
                <a:gd name="connsiteX409" fmla="*/ 103377 w 3079941"/>
                <a:gd name="connsiteY409" fmla="*/ 886329 h 1160647"/>
                <a:gd name="connsiteX410" fmla="*/ 55096 w 3079941"/>
                <a:gd name="connsiteY410" fmla="*/ 886329 h 1160647"/>
                <a:gd name="connsiteX411" fmla="*/ 55096 w 3079941"/>
                <a:gd name="connsiteY411" fmla="*/ 724196 h 1160647"/>
                <a:gd name="connsiteX412" fmla="*/ 75363 w 3079941"/>
                <a:gd name="connsiteY412" fmla="*/ 724196 h 1160647"/>
                <a:gd name="connsiteX413" fmla="*/ 75870 w 3079941"/>
                <a:gd name="connsiteY413" fmla="*/ 723115 h 1160647"/>
                <a:gd name="connsiteX414" fmla="*/ 79416 w 3079941"/>
                <a:gd name="connsiteY414" fmla="*/ 715549 h 1160647"/>
                <a:gd name="connsiteX415" fmla="*/ 81190 w 3079941"/>
                <a:gd name="connsiteY415" fmla="*/ 715819 h 1160647"/>
                <a:gd name="connsiteX416" fmla="*/ 93603 w 3079941"/>
                <a:gd name="connsiteY416" fmla="*/ 717710 h 1160647"/>
                <a:gd name="connsiteX417" fmla="*/ 94110 w 3079941"/>
                <a:gd name="connsiteY417" fmla="*/ 719062 h 1160647"/>
                <a:gd name="connsiteX418" fmla="*/ 97656 w 3079941"/>
                <a:gd name="connsiteY418" fmla="*/ 728519 h 1160647"/>
                <a:gd name="connsiteX419" fmla="*/ 124003 w 3079941"/>
                <a:gd name="connsiteY419" fmla="*/ 730681 h 1160647"/>
                <a:gd name="connsiteX420" fmla="*/ 124003 w 3079941"/>
                <a:gd name="connsiteY420" fmla="*/ 607460 h 1160647"/>
                <a:gd name="connsiteX421" fmla="*/ 126030 w 3079941"/>
                <a:gd name="connsiteY421" fmla="*/ 607460 h 1160647"/>
                <a:gd name="connsiteX422" fmla="*/ 140217 w 3079941"/>
                <a:gd name="connsiteY422" fmla="*/ 607460 h 1160647"/>
                <a:gd name="connsiteX423" fmla="*/ 140217 w 3079941"/>
                <a:gd name="connsiteY423" fmla="*/ 471268 h 1160647"/>
                <a:gd name="connsiteX424" fmla="*/ 141990 w 3079941"/>
                <a:gd name="connsiteY424" fmla="*/ 471268 h 1160647"/>
                <a:gd name="connsiteX425" fmla="*/ 154404 w 3079941"/>
                <a:gd name="connsiteY425" fmla="*/ 471268 h 1160647"/>
                <a:gd name="connsiteX426" fmla="*/ 154404 w 3079941"/>
                <a:gd name="connsiteY426" fmla="*/ 356694 h 1160647"/>
                <a:gd name="connsiteX427" fmla="*/ 158457 w 3079941"/>
                <a:gd name="connsiteY427" fmla="*/ 328590 h 1160647"/>
                <a:gd name="connsiteX428" fmla="*/ 160484 w 3079941"/>
                <a:gd name="connsiteY428" fmla="*/ 328590 h 1160647"/>
                <a:gd name="connsiteX429" fmla="*/ 174671 w 3079941"/>
                <a:gd name="connsiteY429" fmla="*/ 328590 h 1160647"/>
                <a:gd name="connsiteX430" fmla="*/ 211151 w 3079941"/>
                <a:gd name="connsiteY430" fmla="*/ 246443 h 1160647"/>
                <a:gd name="connsiteX431" fmla="*/ 215205 w 3079941"/>
                <a:gd name="connsiteY431"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200958 w 3079941"/>
                <a:gd name="connsiteY404" fmla="*/ 1126882 h 1160647"/>
                <a:gd name="connsiteX405" fmla="*/ 0 w 3079941"/>
                <a:gd name="connsiteY405" fmla="*/ 1126882 h 1160647"/>
                <a:gd name="connsiteX406" fmla="*/ 0 w 3079941"/>
                <a:gd name="connsiteY406" fmla="*/ 915339 h 1160647"/>
                <a:gd name="connsiteX407" fmla="*/ 103377 w 3079941"/>
                <a:gd name="connsiteY407" fmla="*/ 915339 h 1160647"/>
                <a:gd name="connsiteX408" fmla="*/ 103377 w 3079941"/>
                <a:gd name="connsiteY408" fmla="*/ 886329 h 1160647"/>
                <a:gd name="connsiteX409" fmla="*/ 55096 w 3079941"/>
                <a:gd name="connsiteY409" fmla="*/ 886329 h 1160647"/>
                <a:gd name="connsiteX410" fmla="*/ 55096 w 3079941"/>
                <a:gd name="connsiteY410" fmla="*/ 724196 h 1160647"/>
                <a:gd name="connsiteX411" fmla="*/ 75363 w 3079941"/>
                <a:gd name="connsiteY411" fmla="*/ 724196 h 1160647"/>
                <a:gd name="connsiteX412" fmla="*/ 75870 w 3079941"/>
                <a:gd name="connsiteY412" fmla="*/ 723115 h 1160647"/>
                <a:gd name="connsiteX413" fmla="*/ 79416 w 3079941"/>
                <a:gd name="connsiteY413" fmla="*/ 715549 h 1160647"/>
                <a:gd name="connsiteX414" fmla="*/ 81190 w 3079941"/>
                <a:gd name="connsiteY414" fmla="*/ 715819 h 1160647"/>
                <a:gd name="connsiteX415" fmla="*/ 93603 w 3079941"/>
                <a:gd name="connsiteY415" fmla="*/ 717710 h 1160647"/>
                <a:gd name="connsiteX416" fmla="*/ 94110 w 3079941"/>
                <a:gd name="connsiteY416" fmla="*/ 719062 h 1160647"/>
                <a:gd name="connsiteX417" fmla="*/ 97656 w 3079941"/>
                <a:gd name="connsiteY417" fmla="*/ 728519 h 1160647"/>
                <a:gd name="connsiteX418" fmla="*/ 124003 w 3079941"/>
                <a:gd name="connsiteY418" fmla="*/ 730681 h 1160647"/>
                <a:gd name="connsiteX419" fmla="*/ 124003 w 3079941"/>
                <a:gd name="connsiteY419" fmla="*/ 607460 h 1160647"/>
                <a:gd name="connsiteX420" fmla="*/ 126030 w 3079941"/>
                <a:gd name="connsiteY420" fmla="*/ 607460 h 1160647"/>
                <a:gd name="connsiteX421" fmla="*/ 140217 w 3079941"/>
                <a:gd name="connsiteY421" fmla="*/ 607460 h 1160647"/>
                <a:gd name="connsiteX422" fmla="*/ 140217 w 3079941"/>
                <a:gd name="connsiteY422" fmla="*/ 471268 h 1160647"/>
                <a:gd name="connsiteX423" fmla="*/ 141990 w 3079941"/>
                <a:gd name="connsiteY423" fmla="*/ 471268 h 1160647"/>
                <a:gd name="connsiteX424" fmla="*/ 154404 w 3079941"/>
                <a:gd name="connsiteY424" fmla="*/ 471268 h 1160647"/>
                <a:gd name="connsiteX425" fmla="*/ 154404 w 3079941"/>
                <a:gd name="connsiteY425" fmla="*/ 356694 h 1160647"/>
                <a:gd name="connsiteX426" fmla="*/ 158457 w 3079941"/>
                <a:gd name="connsiteY426" fmla="*/ 328590 h 1160647"/>
                <a:gd name="connsiteX427" fmla="*/ 160484 w 3079941"/>
                <a:gd name="connsiteY427" fmla="*/ 328590 h 1160647"/>
                <a:gd name="connsiteX428" fmla="*/ 174671 w 3079941"/>
                <a:gd name="connsiteY428" fmla="*/ 328590 h 1160647"/>
                <a:gd name="connsiteX429" fmla="*/ 211151 w 3079941"/>
                <a:gd name="connsiteY429" fmla="*/ 246443 h 1160647"/>
                <a:gd name="connsiteX430" fmla="*/ 215205 w 3079941"/>
                <a:gd name="connsiteY430"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103377 w 3079941"/>
                <a:gd name="connsiteY407" fmla="*/ 886329 h 1160647"/>
                <a:gd name="connsiteX408" fmla="*/ 55096 w 3079941"/>
                <a:gd name="connsiteY408" fmla="*/ 886329 h 1160647"/>
                <a:gd name="connsiteX409" fmla="*/ 55096 w 3079941"/>
                <a:gd name="connsiteY409" fmla="*/ 724196 h 1160647"/>
                <a:gd name="connsiteX410" fmla="*/ 75363 w 3079941"/>
                <a:gd name="connsiteY410" fmla="*/ 724196 h 1160647"/>
                <a:gd name="connsiteX411" fmla="*/ 75870 w 3079941"/>
                <a:gd name="connsiteY411" fmla="*/ 723115 h 1160647"/>
                <a:gd name="connsiteX412" fmla="*/ 79416 w 3079941"/>
                <a:gd name="connsiteY412" fmla="*/ 715549 h 1160647"/>
                <a:gd name="connsiteX413" fmla="*/ 81190 w 3079941"/>
                <a:gd name="connsiteY413" fmla="*/ 715819 h 1160647"/>
                <a:gd name="connsiteX414" fmla="*/ 93603 w 3079941"/>
                <a:gd name="connsiteY414" fmla="*/ 717710 h 1160647"/>
                <a:gd name="connsiteX415" fmla="*/ 94110 w 3079941"/>
                <a:gd name="connsiteY415" fmla="*/ 719062 h 1160647"/>
                <a:gd name="connsiteX416" fmla="*/ 97656 w 3079941"/>
                <a:gd name="connsiteY416" fmla="*/ 728519 h 1160647"/>
                <a:gd name="connsiteX417" fmla="*/ 124003 w 3079941"/>
                <a:gd name="connsiteY417" fmla="*/ 730681 h 1160647"/>
                <a:gd name="connsiteX418" fmla="*/ 124003 w 3079941"/>
                <a:gd name="connsiteY418" fmla="*/ 607460 h 1160647"/>
                <a:gd name="connsiteX419" fmla="*/ 126030 w 3079941"/>
                <a:gd name="connsiteY419" fmla="*/ 607460 h 1160647"/>
                <a:gd name="connsiteX420" fmla="*/ 140217 w 3079941"/>
                <a:gd name="connsiteY420" fmla="*/ 607460 h 1160647"/>
                <a:gd name="connsiteX421" fmla="*/ 140217 w 3079941"/>
                <a:gd name="connsiteY421" fmla="*/ 471268 h 1160647"/>
                <a:gd name="connsiteX422" fmla="*/ 141990 w 3079941"/>
                <a:gd name="connsiteY422" fmla="*/ 471268 h 1160647"/>
                <a:gd name="connsiteX423" fmla="*/ 154404 w 3079941"/>
                <a:gd name="connsiteY423" fmla="*/ 471268 h 1160647"/>
                <a:gd name="connsiteX424" fmla="*/ 154404 w 3079941"/>
                <a:gd name="connsiteY424" fmla="*/ 356694 h 1160647"/>
                <a:gd name="connsiteX425" fmla="*/ 158457 w 3079941"/>
                <a:gd name="connsiteY425" fmla="*/ 328590 h 1160647"/>
                <a:gd name="connsiteX426" fmla="*/ 160484 w 3079941"/>
                <a:gd name="connsiteY426" fmla="*/ 328590 h 1160647"/>
                <a:gd name="connsiteX427" fmla="*/ 174671 w 3079941"/>
                <a:gd name="connsiteY427" fmla="*/ 328590 h 1160647"/>
                <a:gd name="connsiteX428" fmla="*/ 211151 w 3079941"/>
                <a:gd name="connsiteY428" fmla="*/ 246443 h 1160647"/>
                <a:gd name="connsiteX429" fmla="*/ 215205 w 3079941"/>
                <a:gd name="connsiteY429"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55096 w 3079941"/>
                <a:gd name="connsiteY407" fmla="*/ 886329 h 1160647"/>
                <a:gd name="connsiteX408" fmla="*/ 55096 w 3079941"/>
                <a:gd name="connsiteY408" fmla="*/ 724196 h 1160647"/>
                <a:gd name="connsiteX409" fmla="*/ 75363 w 3079941"/>
                <a:gd name="connsiteY409" fmla="*/ 724196 h 1160647"/>
                <a:gd name="connsiteX410" fmla="*/ 75870 w 3079941"/>
                <a:gd name="connsiteY410" fmla="*/ 723115 h 1160647"/>
                <a:gd name="connsiteX411" fmla="*/ 79416 w 3079941"/>
                <a:gd name="connsiteY411" fmla="*/ 715549 h 1160647"/>
                <a:gd name="connsiteX412" fmla="*/ 81190 w 3079941"/>
                <a:gd name="connsiteY412" fmla="*/ 715819 h 1160647"/>
                <a:gd name="connsiteX413" fmla="*/ 93603 w 3079941"/>
                <a:gd name="connsiteY413" fmla="*/ 717710 h 1160647"/>
                <a:gd name="connsiteX414" fmla="*/ 94110 w 3079941"/>
                <a:gd name="connsiteY414" fmla="*/ 719062 h 1160647"/>
                <a:gd name="connsiteX415" fmla="*/ 97656 w 3079941"/>
                <a:gd name="connsiteY415" fmla="*/ 728519 h 1160647"/>
                <a:gd name="connsiteX416" fmla="*/ 124003 w 3079941"/>
                <a:gd name="connsiteY416" fmla="*/ 730681 h 1160647"/>
                <a:gd name="connsiteX417" fmla="*/ 124003 w 3079941"/>
                <a:gd name="connsiteY417" fmla="*/ 607460 h 1160647"/>
                <a:gd name="connsiteX418" fmla="*/ 126030 w 3079941"/>
                <a:gd name="connsiteY418" fmla="*/ 607460 h 1160647"/>
                <a:gd name="connsiteX419" fmla="*/ 140217 w 3079941"/>
                <a:gd name="connsiteY419" fmla="*/ 607460 h 1160647"/>
                <a:gd name="connsiteX420" fmla="*/ 140217 w 3079941"/>
                <a:gd name="connsiteY420" fmla="*/ 471268 h 1160647"/>
                <a:gd name="connsiteX421" fmla="*/ 141990 w 3079941"/>
                <a:gd name="connsiteY421" fmla="*/ 471268 h 1160647"/>
                <a:gd name="connsiteX422" fmla="*/ 154404 w 3079941"/>
                <a:gd name="connsiteY422" fmla="*/ 471268 h 1160647"/>
                <a:gd name="connsiteX423" fmla="*/ 154404 w 3079941"/>
                <a:gd name="connsiteY423" fmla="*/ 356694 h 1160647"/>
                <a:gd name="connsiteX424" fmla="*/ 158457 w 3079941"/>
                <a:gd name="connsiteY424" fmla="*/ 328590 h 1160647"/>
                <a:gd name="connsiteX425" fmla="*/ 160484 w 3079941"/>
                <a:gd name="connsiteY425" fmla="*/ 328590 h 1160647"/>
                <a:gd name="connsiteX426" fmla="*/ 174671 w 3079941"/>
                <a:gd name="connsiteY426" fmla="*/ 328590 h 1160647"/>
                <a:gd name="connsiteX427" fmla="*/ 211151 w 3079941"/>
                <a:gd name="connsiteY427" fmla="*/ 246443 h 1160647"/>
                <a:gd name="connsiteX428" fmla="*/ 215205 w 3079941"/>
                <a:gd name="connsiteY428"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55096 w 3079941"/>
                <a:gd name="connsiteY406" fmla="*/ 886329 h 1160647"/>
                <a:gd name="connsiteX407" fmla="*/ 55096 w 3079941"/>
                <a:gd name="connsiteY407" fmla="*/ 724196 h 1160647"/>
                <a:gd name="connsiteX408" fmla="*/ 75363 w 3079941"/>
                <a:gd name="connsiteY408" fmla="*/ 724196 h 1160647"/>
                <a:gd name="connsiteX409" fmla="*/ 75870 w 3079941"/>
                <a:gd name="connsiteY409" fmla="*/ 723115 h 1160647"/>
                <a:gd name="connsiteX410" fmla="*/ 79416 w 3079941"/>
                <a:gd name="connsiteY410" fmla="*/ 715549 h 1160647"/>
                <a:gd name="connsiteX411" fmla="*/ 81190 w 3079941"/>
                <a:gd name="connsiteY411" fmla="*/ 715819 h 1160647"/>
                <a:gd name="connsiteX412" fmla="*/ 93603 w 3079941"/>
                <a:gd name="connsiteY412" fmla="*/ 717710 h 1160647"/>
                <a:gd name="connsiteX413" fmla="*/ 94110 w 3079941"/>
                <a:gd name="connsiteY413" fmla="*/ 719062 h 1160647"/>
                <a:gd name="connsiteX414" fmla="*/ 97656 w 3079941"/>
                <a:gd name="connsiteY414" fmla="*/ 728519 h 1160647"/>
                <a:gd name="connsiteX415" fmla="*/ 124003 w 3079941"/>
                <a:gd name="connsiteY415" fmla="*/ 730681 h 1160647"/>
                <a:gd name="connsiteX416" fmla="*/ 124003 w 3079941"/>
                <a:gd name="connsiteY416" fmla="*/ 607460 h 1160647"/>
                <a:gd name="connsiteX417" fmla="*/ 126030 w 3079941"/>
                <a:gd name="connsiteY417" fmla="*/ 607460 h 1160647"/>
                <a:gd name="connsiteX418" fmla="*/ 140217 w 3079941"/>
                <a:gd name="connsiteY418" fmla="*/ 607460 h 1160647"/>
                <a:gd name="connsiteX419" fmla="*/ 140217 w 3079941"/>
                <a:gd name="connsiteY419" fmla="*/ 471268 h 1160647"/>
                <a:gd name="connsiteX420" fmla="*/ 141990 w 3079941"/>
                <a:gd name="connsiteY420" fmla="*/ 471268 h 1160647"/>
                <a:gd name="connsiteX421" fmla="*/ 154404 w 3079941"/>
                <a:gd name="connsiteY421" fmla="*/ 471268 h 1160647"/>
                <a:gd name="connsiteX422" fmla="*/ 154404 w 3079941"/>
                <a:gd name="connsiteY422" fmla="*/ 356694 h 1160647"/>
                <a:gd name="connsiteX423" fmla="*/ 158457 w 3079941"/>
                <a:gd name="connsiteY423" fmla="*/ 328590 h 1160647"/>
                <a:gd name="connsiteX424" fmla="*/ 160484 w 3079941"/>
                <a:gd name="connsiteY424" fmla="*/ 328590 h 1160647"/>
                <a:gd name="connsiteX425" fmla="*/ 174671 w 3079941"/>
                <a:gd name="connsiteY425" fmla="*/ 328590 h 1160647"/>
                <a:gd name="connsiteX426" fmla="*/ 211151 w 3079941"/>
                <a:gd name="connsiteY426" fmla="*/ 246443 h 1160647"/>
                <a:gd name="connsiteX427" fmla="*/ 215205 w 3079941"/>
                <a:gd name="connsiteY427"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886329 h 1160647"/>
                <a:gd name="connsiteX406" fmla="*/ 55096 w 3079941"/>
                <a:gd name="connsiteY406" fmla="*/ 724196 h 1160647"/>
                <a:gd name="connsiteX407" fmla="*/ 75363 w 3079941"/>
                <a:gd name="connsiteY407" fmla="*/ 724196 h 1160647"/>
                <a:gd name="connsiteX408" fmla="*/ 75870 w 3079941"/>
                <a:gd name="connsiteY408" fmla="*/ 723115 h 1160647"/>
                <a:gd name="connsiteX409" fmla="*/ 79416 w 3079941"/>
                <a:gd name="connsiteY409" fmla="*/ 715549 h 1160647"/>
                <a:gd name="connsiteX410" fmla="*/ 81190 w 3079941"/>
                <a:gd name="connsiteY410" fmla="*/ 715819 h 1160647"/>
                <a:gd name="connsiteX411" fmla="*/ 93603 w 3079941"/>
                <a:gd name="connsiteY411" fmla="*/ 717710 h 1160647"/>
                <a:gd name="connsiteX412" fmla="*/ 94110 w 3079941"/>
                <a:gd name="connsiteY412" fmla="*/ 719062 h 1160647"/>
                <a:gd name="connsiteX413" fmla="*/ 97656 w 3079941"/>
                <a:gd name="connsiteY413" fmla="*/ 728519 h 1160647"/>
                <a:gd name="connsiteX414" fmla="*/ 124003 w 3079941"/>
                <a:gd name="connsiteY414" fmla="*/ 730681 h 1160647"/>
                <a:gd name="connsiteX415" fmla="*/ 124003 w 3079941"/>
                <a:gd name="connsiteY415" fmla="*/ 607460 h 1160647"/>
                <a:gd name="connsiteX416" fmla="*/ 126030 w 3079941"/>
                <a:gd name="connsiteY416" fmla="*/ 607460 h 1160647"/>
                <a:gd name="connsiteX417" fmla="*/ 140217 w 3079941"/>
                <a:gd name="connsiteY417" fmla="*/ 607460 h 1160647"/>
                <a:gd name="connsiteX418" fmla="*/ 140217 w 3079941"/>
                <a:gd name="connsiteY418" fmla="*/ 471268 h 1160647"/>
                <a:gd name="connsiteX419" fmla="*/ 141990 w 3079941"/>
                <a:gd name="connsiteY419" fmla="*/ 471268 h 1160647"/>
                <a:gd name="connsiteX420" fmla="*/ 154404 w 3079941"/>
                <a:gd name="connsiteY420" fmla="*/ 471268 h 1160647"/>
                <a:gd name="connsiteX421" fmla="*/ 154404 w 3079941"/>
                <a:gd name="connsiteY421" fmla="*/ 356694 h 1160647"/>
                <a:gd name="connsiteX422" fmla="*/ 158457 w 3079941"/>
                <a:gd name="connsiteY422" fmla="*/ 328590 h 1160647"/>
                <a:gd name="connsiteX423" fmla="*/ 160484 w 3079941"/>
                <a:gd name="connsiteY423" fmla="*/ 328590 h 1160647"/>
                <a:gd name="connsiteX424" fmla="*/ 174671 w 3079941"/>
                <a:gd name="connsiteY424" fmla="*/ 328590 h 1160647"/>
                <a:gd name="connsiteX425" fmla="*/ 211151 w 3079941"/>
                <a:gd name="connsiteY425" fmla="*/ 246443 h 1160647"/>
                <a:gd name="connsiteX426" fmla="*/ 215205 w 3079941"/>
                <a:gd name="connsiteY426"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724196 h 1160647"/>
                <a:gd name="connsiteX406" fmla="*/ 75363 w 3079941"/>
                <a:gd name="connsiteY406" fmla="*/ 724196 h 1160647"/>
                <a:gd name="connsiteX407" fmla="*/ 75870 w 3079941"/>
                <a:gd name="connsiteY407" fmla="*/ 723115 h 1160647"/>
                <a:gd name="connsiteX408" fmla="*/ 79416 w 3079941"/>
                <a:gd name="connsiteY408" fmla="*/ 715549 h 1160647"/>
                <a:gd name="connsiteX409" fmla="*/ 81190 w 3079941"/>
                <a:gd name="connsiteY409" fmla="*/ 715819 h 1160647"/>
                <a:gd name="connsiteX410" fmla="*/ 93603 w 3079941"/>
                <a:gd name="connsiteY410" fmla="*/ 717710 h 1160647"/>
                <a:gd name="connsiteX411" fmla="*/ 94110 w 3079941"/>
                <a:gd name="connsiteY411" fmla="*/ 719062 h 1160647"/>
                <a:gd name="connsiteX412" fmla="*/ 97656 w 3079941"/>
                <a:gd name="connsiteY412" fmla="*/ 728519 h 1160647"/>
                <a:gd name="connsiteX413" fmla="*/ 124003 w 3079941"/>
                <a:gd name="connsiteY413" fmla="*/ 730681 h 1160647"/>
                <a:gd name="connsiteX414" fmla="*/ 124003 w 3079941"/>
                <a:gd name="connsiteY414" fmla="*/ 607460 h 1160647"/>
                <a:gd name="connsiteX415" fmla="*/ 126030 w 3079941"/>
                <a:gd name="connsiteY415" fmla="*/ 607460 h 1160647"/>
                <a:gd name="connsiteX416" fmla="*/ 140217 w 3079941"/>
                <a:gd name="connsiteY416" fmla="*/ 607460 h 1160647"/>
                <a:gd name="connsiteX417" fmla="*/ 140217 w 3079941"/>
                <a:gd name="connsiteY417" fmla="*/ 471268 h 1160647"/>
                <a:gd name="connsiteX418" fmla="*/ 141990 w 3079941"/>
                <a:gd name="connsiteY418" fmla="*/ 471268 h 1160647"/>
                <a:gd name="connsiteX419" fmla="*/ 154404 w 3079941"/>
                <a:gd name="connsiteY419" fmla="*/ 471268 h 1160647"/>
                <a:gd name="connsiteX420" fmla="*/ 154404 w 3079941"/>
                <a:gd name="connsiteY420" fmla="*/ 356694 h 1160647"/>
                <a:gd name="connsiteX421" fmla="*/ 158457 w 3079941"/>
                <a:gd name="connsiteY421" fmla="*/ 328590 h 1160647"/>
                <a:gd name="connsiteX422" fmla="*/ 160484 w 3079941"/>
                <a:gd name="connsiteY422" fmla="*/ 328590 h 1160647"/>
                <a:gd name="connsiteX423" fmla="*/ 174671 w 3079941"/>
                <a:gd name="connsiteY423" fmla="*/ 328590 h 1160647"/>
                <a:gd name="connsiteX424" fmla="*/ 211151 w 3079941"/>
                <a:gd name="connsiteY424" fmla="*/ 246443 h 1160647"/>
                <a:gd name="connsiteX425" fmla="*/ 215205 w 3079941"/>
                <a:gd name="connsiteY425" fmla="*/ 0 h 1160647"/>
                <a:gd name="connsiteX0" fmla="*/ 160109 w 3024845"/>
                <a:gd name="connsiteY0" fmla="*/ 0 h 1166887"/>
                <a:gd name="connsiteX1" fmla="*/ 162135 w 3024845"/>
                <a:gd name="connsiteY1" fmla="*/ 246443 h 1166887"/>
                <a:gd name="connsiteX2" fmla="*/ 200642 w 3024845"/>
                <a:gd name="connsiteY2" fmla="*/ 326429 h 1166887"/>
                <a:gd name="connsiteX3" fmla="*/ 202669 w 3024845"/>
                <a:gd name="connsiteY3" fmla="*/ 326429 h 1166887"/>
                <a:gd name="connsiteX4" fmla="*/ 216856 w 3024845"/>
                <a:gd name="connsiteY4" fmla="*/ 326429 h 1166887"/>
                <a:gd name="connsiteX5" fmla="*/ 216856 w 3024845"/>
                <a:gd name="connsiteY5" fmla="*/ 350208 h 1166887"/>
                <a:gd name="connsiteX6" fmla="*/ 217363 w 3024845"/>
                <a:gd name="connsiteY6" fmla="*/ 351019 h 1166887"/>
                <a:gd name="connsiteX7" fmla="*/ 220909 w 3024845"/>
                <a:gd name="connsiteY7" fmla="*/ 356694 h 1166887"/>
                <a:gd name="connsiteX8" fmla="*/ 220909 w 3024845"/>
                <a:gd name="connsiteY8" fmla="*/ 471268 h 1166887"/>
                <a:gd name="connsiteX9" fmla="*/ 223189 w 3024845"/>
                <a:gd name="connsiteY9" fmla="*/ 471268 h 1166887"/>
                <a:gd name="connsiteX10" fmla="*/ 239150 w 3024845"/>
                <a:gd name="connsiteY10" fmla="*/ 471268 h 1166887"/>
                <a:gd name="connsiteX11" fmla="*/ 239150 w 3024845"/>
                <a:gd name="connsiteY11" fmla="*/ 611783 h 1166887"/>
                <a:gd name="connsiteX12" fmla="*/ 240670 w 3024845"/>
                <a:gd name="connsiteY12" fmla="*/ 611513 h 1166887"/>
                <a:gd name="connsiteX13" fmla="*/ 251310 w 3024845"/>
                <a:gd name="connsiteY13" fmla="*/ 609622 h 1166887"/>
                <a:gd name="connsiteX14" fmla="*/ 249283 w 3024845"/>
                <a:gd name="connsiteY14" fmla="*/ 698254 h 1166887"/>
                <a:gd name="connsiteX15" fmla="*/ 250803 w 3024845"/>
                <a:gd name="connsiteY15" fmla="*/ 698525 h 1166887"/>
                <a:gd name="connsiteX16" fmla="*/ 261443 w 3024845"/>
                <a:gd name="connsiteY16" fmla="*/ 700416 h 1166887"/>
                <a:gd name="connsiteX17" fmla="*/ 261696 w 3024845"/>
                <a:gd name="connsiteY17" fmla="*/ 701227 h 1166887"/>
                <a:gd name="connsiteX18" fmla="*/ 263470 w 3024845"/>
                <a:gd name="connsiteY18" fmla="*/ 706902 h 1166887"/>
                <a:gd name="connsiteX19" fmla="*/ 264230 w 3024845"/>
                <a:gd name="connsiteY19" fmla="*/ 704470 h 1166887"/>
                <a:gd name="connsiteX20" fmla="*/ 269550 w 3024845"/>
                <a:gd name="connsiteY20" fmla="*/ 687446 h 1166887"/>
                <a:gd name="connsiteX21" fmla="*/ 271323 w 3024845"/>
                <a:gd name="connsiteY21" fmla="*/ 687446 h 1166887"/>
                <a:gd name="connsiteX22" fmla="*/ 283737 w 3024845"/>
                <a:gd name="connsiteY22" fmla="*/ 687446 h 1166887"/>
                <a:gd name="connsiteX23" fmla="*/ 283737 w 3024845"/>
                <a:gd name="connsiteY23" fmla="*/ 719872 h 1166887"/>
                <a:gd name="connsiteX24" fmla="*/ 284750 w 3024845"/>
                <a:gd name="connsiteY24" fmla="*/ 720413 h 1166887"/>
                <a:gd name="connsiteX25" fmla="*/ 291844 w 3024845"/>
                <a:gd name="connsiteY25" fmla="*/ 724196 h 1166887"/>
                <a:gd name="connsiteX26" fmla="*/ 291844 w 3024845"/>
                <a:gd name="connsiteY26" fmla="*/ 725547 h 1166887"/>
                <a:gd name="connsiteX27" fmla="*/ 291844 w 3024845"/>
                <a:gd name="connsiteY27" fmla="*/ 735005 h 1166887"/>
                <a:gd name="connsiteX28" fmla="*/ 336431 w 3024845"/>
                <a:gd name="connsiteY28" fmla="*/ 735005 h 1166887"/>
                <a:gd name="connsiteX29" fmla="*/ 336431 w 3024845"/>
                <a:gd name="connsiteY29" fmla="*/ 736086 h 1166887"/>
                <a:gd name="connsiteX30" fmla="*/ 336431 w 3024845"/>
                <a:gd name="connsiteY30" fmla="*/ 743652 h 1166887"/>
                <a:gd name="connsiteX31" fmla="*/ 338457 w 3024845"/>
                <a:gd name="connsiteY31" fmla="*/ 743652 h 1166887"/>
                <a:gd name="connsiteX32" fmla="*/ 352644 w 3024845"/>
                <a:gd name="connsiteY32" fmla="*/ 743652 h 1166887"/>
                <a:gd name="connsiteX33" fmla="*/ 352644 w 3024845"/>
                <a:gd name="connsiteY33" fmla="*/ 713387 h 1166887"/>
                <a:gd name="connsiteX34" fmla="*/ 397231 w 3024845"/>
                <a:gd name="connsiteY34" fmla="*/ 713387 h 1166887"/>
                <a:gd name="connsiteX35" fmla="*/ 397231 w 3024845"/>
                <a:gd name="connsiteY35" fmla="*/ 712036 h 1166887"/>
                <a:gd name="connsiteX36" fmla="*/ 397231 w 3024845"/>
                <a:gd name="connsiteY36" fmla="*/ 702578 h 1166887"/>
                <a:gd name="connsiteX37" fmla="*/ 398245 w 3024845"/>
                <a:gd name="connsiteY37" fmla="*/ 702578 h 1166887"/>
                <a:gd name="connsiteX38" fmla="*/ 405338 w 3024845"/>
                <a:gd name="connsiteY38" fmla="*/ 702578 h 1166887"/>
                <a:gd name="connsiteX39" fmla="*/ 405338 w 3024845"/>
                <a:gd name="connsiteY39" fmla="*/ 700687 h 1166887"/>
                <a:gd name="connsiteX40" fmla="*/ 405338 w 3024845"/>
                <a:gd name="connsiteY40" fmla="*/ 687446 h 1166887"/>
                <a:gd name="connsiteX41" fmla="*/ 406098 w 3024845"/>
                <a:gd name="connsiteY41" fmla="*/ 687446 h 1166887"/>
                <a:gd name="connsiteX42" fmla="*/ 411418 w 3024845"/>
                <a:gd name="connsiteY42" fmla="*/ 687446 h 1166887"/>
                <a:gd name="connsiteX43" fmla="*/ 411418 w 3024845"/>
                <a:gd name="connsiteY43" fmla="*/ 686365 h 1166887"/>
                <a:gd name="connsiteX44" fmla="*/ 411418 w 3024845"/>
                <a:gd name="connsiteY44" fmla="*/ 678798 h 1166887"/>
                <a:gd name="connsiteX45" fmla="*/ 413445 w 3024845"/>
                <a:gd name="connsiteY45" fmla="*/ 678798 h 1166887"/>
                <a:gd name="connsiteX46" fmla="*/ 427632 w 3024845"/>
                <a:gd name="connsiteY46" fmla="*/ 678798 h 1166887"/>
                <a:gd name="connsiteX47" fmla="*/ 427632 w 3024845"/>
                <a:gd name="connsiteY47" fmla="*/ 679879 h 1166887"/>
                <a:gd name="connsiteX48" fmla="*/ 427632 w 3024845"/>
                <a:gd name="connsiteY48" fmla="*/ 687446 h 1166887"/>
                <a:gd name="connsiteX49" fmla="*/ 449925 w 3024845"/>
                <a:gd name="connsiteY49" fmla="*/ 687446 h 1166887"/>
                <a:gd name="connsiteX50" fmla="*/ 449925 w 3024845"/>
                <a:gd name="connsiteY50" fmla="*/ 685554 h 1166887"/>
                <a:gd name="connsiteX51" fmla="*/ 449925 w 3024845"/>
                <a:gd name="connsiteY51" fmla="*/ 672313 h 1166887"/>
                <a:gd name="connsiteX52" fmla="*/ 451699 w 3024845"/>
                <a:gd name="connsiteY52" fmla="*/ 672313 h 1166887"/>
                <a:gd name="connsiteX53" fmla="*/ 464112 w 3024845"/>
                <a:gd name="connsiteY53" fmla="*/ 672313 h 1166887"/>
                <a:gd name="connsiteX54" fmla="*/ 464112 w 3024845"/>
                <a:gd name="connsiteY54" fmla="*/ 696093 h 1166887"/>
                <a:gd name="connsiteX55" fmla="*/ 465126 w 3024845"/>
                <a:gd name="connsiteY55" fmla="*/ 696093 h 1166887"/>
                <a:gd name="connsiteX56" fmla="*/ 472219 w 3024845"/>
                <a:gd name="connsiteY56" fmla="*/ 696093 h 1166887"/>
                <a:gd name="connsiteX57" fmla="*/ 472219 w 3024845"/>
                <a:gd name="connsiteY57" fmla="*/ 695012 h 1166887"/>
                <a:gd name="connsiteX58" fmla="*/ 472219 w 3024845"/>
                <a:gd name="connsiteY58" fmla="*/ 687446 h 1166887"/>
                <a:gd name="connsiteX59" fmla="*/ 473992 w 3024845"/>
                <a:gd name="connsiteY59" fmla="*/ 687446 h 1166887"/>
                <a:gd name="connsiteX60" fmla="*/ 486406 w 3024845"/>
                <a:gd name="connsiteY60" fmla="*/ 687446 h 1166887"/>
                <a:gd name="connsiteX61" fmla="*/ 486406 w 3024845"/>
                <a:gd name="connsiteY61" fmla="*/ 713387 h 1166887"/>
                <a:gd name="connsiteX62" fmla="*/ 488433 w 3024845"/>
                <a:gd name="connsiteY62" fmla="*/ 713387 h 1166887"/>
                <a:gd name="connsiteX63" fmla="*/ 502619 w 3024845"/>
                <a:gd name="connsiteY63" fmla="*/ 713387 h 1166887"/>
                <a:gd name="connsiteX64" fmla="*/ 502619 w 3024845"/>
                <a:gd name="connsiteY64" fmla="*/ 715008 h 1166887"/>
                <a:gd name="connsiteX65" fmla="*/ 502619 w 3024845"/>
                <a:gd name="connsiteY65" fmla="*/ 726358 h 1166887"/>
                <a:gd name="connsiteX66" fmla="*/ 503379 w 3024845"/>
                <a:gd name="connsiteY66" fmla="*/ 726358 h 1166887"/>
                <a:gd name="connsiteX67" fmla="*/ 508700 w 3024845"/>
                <a:gd name="connsiteY67" fmla="*/ 726358 h 1166887"/>
                <a:gd name="connsiteX68" fmla="*/ 508700 w 3024845"/>
                <a:gd name="connsiteY68" fmla="*/ 725547 h 1166887"/>
                <a:gd name="connsiteX69" fmla="*/ 508700 w 3024845"/>
                <a:gd name="connsiteY69" fmla="*/ 719872 h 1166887"/>
                <a:gd name="connsiteX70" fmla="*/ 539100 w 3024845"/>
                <a:gd name="connsiteY70" fmla="*/ 719872 h 1166887"/>
                <a:gd name="connsiteX71" fmla="*/ 539100 w 3024845"/>
                <a:gd name="connsiteY71" fmla="*/ 743652 h 1166887"/>
                <a:gd name="connsiteX72" fmla="*/ 540113 w 3024845"/>
                <a:gd name="connsiteY72" fmla="*/ 743652 h 1166887"/>
                <a:gd name="connsiteX73" fmla="*/ 547207 w 3024845"/>
                <a:gd name="connsiteY73" fmla="*/ 743652 h 1166887"/>
                <a:gd name="connsiteX74" fmla="*/ 547207 w 3024845"/>
                <a:gd name="connsiteY74" fmla="*/ 744733 h 1166887"/>
                <a:gd name="connsiteX75" fmla="*/ 547207 w 3024845"/>
                <a:gd name="connsiteY75" fmla="*/ 752299 h 1166887"/>
                <a:gd name="connsiteX76" fmla="*/ 547967 w 3024845"/>
                <a:gd name="connsiteY76" fmla="*/ 752299 h 1166887"/>
                <a:gd name="connsiteX77" fmla="*/ 553287 w 3024845"/>
                <a:gd name="connsiteY77" fmla="*/ 752299 h 1166887"/>
                <a:gd name="connsiteX78" fmla="*/ 553287 w 3024845"/>
                <a:gd name="connsiteY78" fmla="*/ 750137 h 1166887"/>
                <a:gd name="connsiteX79" fmla="*/ 553287 w 3024845"/>
                <a:gd name="connsiteY79" fmla="*/ 735005 h 1166887"/>
                <a:gd name="connsiteX80" fmla="*/ 554300 w 3024845"/>
                <a:gd name="connsiteY80" fmla="*/ 735005 h 1166887"/>
                <a:gd name="connsiteX81" fmla="*/ 561394 w 3024845"/>
                <a:gd name="connsiteY81" fmla="*/ 735005 h 1166887"/>
                <a:gd name="connsiteX82" fmla="*/ 561394 w 3024845"/>
                <a:gd name="connsiteY82" fmla="*/ 736086 h 1166887"/>
                <a:gd name="connsiteX83" fmla="*/ 561394 w 3024845"/>
                <a:gd name="connsiteY83" fmla="*/ 743652 h 1166887"/>
                <a:gd name="connsiteX84" fmla="*/ 566714 w 3024845"/>
                <a:gd name="connsiteY84" fmla="*/ 741659 h 1166887"/>
                <a:gd name="connsiteX85" fmla="*/ 567474 w 3024845"/>
                <a:gd name="connsiteY85" fmla="*/ 740679 h 1166887"/>
                <a:gd name="connsiteX86" fmla="*/ 567474 w 3024845"/>
                <a:gd name="connsiteY86" fmla="*/ 735005 h 1166887"/>
                <a:gd name="connsiteX87" fmla="*/ 605981 w 3024845"/>
                <a:gd name="connsiteY87" fmla="*/ 735005 h 1166887"/>
                <a:gd name="connsiteX88" fmla="*/ 605981 w 3024845"/>
                <a:gd name="connsiteY88" fmla="*/ 758784 h 1166887"/>
                <a:gd name="connsiteX89" fmla="*/ 608007 w 3024845"/>
                <a:gd name="connsiteY89" fmla="*/ 758784 h 1166887"/>
                <a:gd name="connsiteX90" fmla="*/ 622194 w 3024845"/>
                <a:gd name="connsiteY90" fmla="*/ 758784 h 1166887"/>
                <a:gd name="connsiteX91" fmla="*/ 622194 w 3024845"/>
                <a:gd name="connsiteY91" fmla="*/ 759865 h 1166887"/>
                <a:gd name="connsiteX92" fmla="*/ 622194 w 3024845"/>
                <a:gd name="connsiteY92" fmla="*/ 767431 h 1166887"/>
                <a:gd name="connsiteX93" fmla="*/ 623968 w 3024845"/>
                <a:gd name="connsiteY93" fmla="*/ 767431 h 1166887"/>
                <a:gd name="connsiteX94" fmla="*/ 636381 w 3024845"/>
                <a:gd name="connsiteY94" fmla="*/ 767431 h 1166887"/>
                <a:gd name="connsiteX95" fmla="*/ 636381 w 3024845"/>
                <a:gd name="connsiteY95" fmla="*/ 743652 h 1166887"/>
                <a:gd name="connsiteX96" fmla="*/ 637394 w 3024845"/>
                <a:gd name="connsiteY96" fmla="*/ 743652 h 1166887"/>
                <a:gd name="connsiteX97" fmla="*/ 644488 w 3024845"/>
                <a:gd name="connsiteY97" fmla="*/ 743652 h 1166887"/>
                <a:gd name="connsiteX98" fmla="*/ 644488 w 3024845"/>
                <a:gd name="connsiteY98" fmla="*/ 711225 h 1166887"/>
                <a:gd name="connsiteX99" fmla="*/ 645501 w 3024845"/>
                <a:gd name="connsiteY99" fmla="*/ 711225 h 1166887"/>
                <a:gd name="connsiteX100" fmla="*/ 652595 w 3024845"/>
                <a:gd name="connsiteY100" fmla="*/ 711225 h 1166887"/>
                <a:gd name="connsiteX101" fmla="*/ 652595 w 3024845"/>
                <a:gd name="connsiteY101" fmla="*/ 709334 h 1166887"/>
                <a:gd name="connsiteX102" fmla="*/ 652595 w 3024845"/>
                <a:gd name="connsiteY102" fmla="*/ 696093 h 1166887"/>
                <a:gd name="connsiteX103" fmla="*/ 651328 w 3024845"/>
                <a:gd name="connsiteY103" fmla="*/ 694471 h 1166887"/>
                <a:gd name="connsiteX104" fmla="*/ 656648 w 3024845"/>
                <a:gd name="connsiteY104" fmla="*/ 683122 h 1166887"/>
                <a:gd name="connsiteX105" fmla="*/ 664755 w 3024845"/>
                <a:gd name="connsiteY105" fmla="*/ 711225 h 1166887"/>
                <a:gd name="connsiteX106" fmla="*/ 665515 w 3024845"/>
                <a:gd name="connsiteY106" fmla="*/ 711225 h 1166887"/>
                <a:gd name="connsiteX107" fmla="*/ 670835 w 3024845"/>
                <a:gd name="connsiteY107" fmla="*/ 711225 h 1166887"/>
                <a:gd name="connsiteX108" fmla="*/ 670835 w 3024845"/>
                <a:gd name="connsiteY108" fmla="*/ 605298 h 1166887"/>
                <a:gd name="connsiteX109" fmla="*/ 672355 w 3024845"/>
                <a:gd name="connsiteY109" fmla="*/ 605298 h 1166887"/>
                <a:gd name="connsiteX110" fmla="*/ 682995 w 3024845"/>
                <a:gd name="connsiteY110" fmla="*/ 605298 h 1166887"/>
                <a:gd name="connsiteX111" fmla="*/ 682995 w 3024845"/>
                <a:gd name="connsiteY111" fmla="*/ 557739 h 1166887"/>
                <a:gd name="connsiteX112" fmla="*/ 709342 w 3024845"/>
                <a:gd name="connsiteY112" fmla="*/ 557739 h 1166887"/>
                <a:gd name="connsiteX113" fmla="*/ 709342 w 3024845"/>
                <a:gd name="connsiteY113" fmla="*/ 536121 h 1166887"/>
                <a:gd name="connsiteX114" fmla="*/ 743796 w 3024845"/>
                <a:gd name="connsiteY114" fmla="*/ 536121 h 1166887"/>
                <a:gd name="connsiteX115" fmla="*/ 743796 w 3024845"/>
                <a:gd name="connsiteY115" fmla="*/ 538553 h 1166887"/>
                <a:gd name="connsiteX116" fmla="*/ 743796 w 3024845"/>
                <a:gd name="connsiteY116" fmla="*/ 555577 h 1166887"/>
                <a:gd name="connsiteX117" fmla="*/ 746076 w 3024845"/>
                <a:gd name="connsiteY117" fmla="*/ 555577 h 1166887"/>
                <a:gd name="connsiteX118" fmla="*/ 762036 w 3024845"/>
                <a:gd name="connsiteY118" fmla="*/ 555577 h 1166887"/>
                <a:gd name="connsiteX119" fmla="*/ 762036 w 3024845"/>
                <a:gd name="connsiteY119" fmla="*/ 603136 h 1166887"/>
                <a:gd name="connsiteX120" fmla="*/ 763049 w 3024845"/>
                <a:gd name="connsiteY120" fmla="*/ 603136 h 1166887"/>
                <a:gd name="connsiteX121" fmla="*/ 770143 w 3024845"/>
                <a:gd name="connsiteY121" fmla="*/ 603136 h 1166887"/>
                <a:gd name="connsiteX122" fmla="*/ 784330 w 3024845"/>
                <a:gd name="connsiteY122" fmla="*/ 607460 h 1166887"/>
                <a:gd name="connsiteX123" fmla="*/ 784330 w 3024845"/>
                <a:gd name="connsiteY123" fmla="*/ 646372 h 1166887"/>
                <a:gd name="connsiteX124" fmla="*/ 785343 w 3024845"/>
                <a:gd name="connsiteY124" fmla="*/ 646372 h 1166887"/>
                <a:gd name="connsiteX125" fmla="*/ 792436 w 3024845"/>
                <a:gd name="connsiteY125" fmla="*/ 646372 h 1166887"/>
                <a:gd name="connsiteX126" fmla="*/ 792436 w 3024845"/>
                <a:gd name="connsiteY126" fmla="*/ 647993 h 1166887"/>
                <a:gd name="connsiteX127" fmla="*/ 792436 w 3024845"/>
                <a:gd name="connsiteY127" fmla="*/ 659342 h 1166887"/>
                <a:gd name="connsiteX128" fmla="*/ 794463 w 3024845"/>
                <a:gd name="connsiteY128" fmla="*/ 659342 h 1166887"/>
                <a:gd name="connsiteX129" fmla="*/ 808650 w 3024845"/>
                <a:gd name="connsiteY129" fmla="*/ 659342 h 1166887"/>
                <a:gd name="connsiteX130" fmla="*/ 814730 w 3024845"/>
                <a:gd name="connsiteY130" fmla="*/ 665828 h 1166887"/>
                <a:gd name="connsiteX131" fmla="*/ 814730 w 3024845"/>
                <a:gd name="connsiteY131" fmla="*/ 687446 h 1166887"/>
                <a:gd name="connsiteX132" fmla="*/ 817010 w 3024845"/>
                <a:gd name="connsiteY132" fmla="*/ 687446 h 1166887"/>
                <a:gd name="connsiteX133" fmla="*/ 832970 w 3024845"/>
                <a:gd name="connsiteY133" fmla="*/ 687446 h 1166887"/>
                <a:gd name="connsiteX134" fmla="*/ 832970 w 3024845"/>
                <a:gd name="connsiteY134" fmla="*/ 688526 h 1166887"/>
                <a:gd name="connsiteX135" fmla="*/ 832970 w 3024845"/>
                <a:gd name="connsiteY135" fmla="*/ 696093 h 1166887"/>
                <a:gd name="connsiteX136" fmla="*/ 834237 w 3024845"/>
                <a:gd name="connsiteY136" fmla="*/ 696093 h 1166887"/>
                <a:gd name="connsiteX137" fmla="*/ 843104 w 3024845"/>
                <a:gd name="connsiteY137" fmla="*/ 696093 h 1166887"/>
                <a:gd name="connsiteX138" fmla="*/ 843104 w 3024845"/>
                <a:gd name="connsiteY138" fmla="*/ 698254 h 1166887"/>
                <a:gd name="connsiteX139" fmla="*/ 843104 w 3024845"/>
                <a:gd name="connsiteY139" fmla="*/ 713387 h 1166887"/>
                <a:gd name="connsiteX140" fmla="*/ 847157 w 3024845"/>
                <a:gd name="connsiteY140" fmla="*/ 711495 h 1166887"/>
                <a:gd name="connsiteX141" fmla="*/ 847157 w 3024845"/>
                <a:gd name="connsiteY141" fmla="*/ 698254 h 1166887"/>
                <a:gd name="connsiteX142" fmla="*/ 848170 w 3024845"/>
                <a:gd name="connsiteY142" fmla="*/ 698254 h 1166887"/>
                <a:gd name="connsiteX143" fmla="*/ 855264 w 3024845"/>
                <a:gd name="connsiteY143" fmla="*/ 698254 h 1166887"/>
                <a:gd name="connsiteX144" fmla="*/ 855264 w 3024845"/>
                <a:gd name="connsiteY144" fmla="*/ 699876 h 1166887"/>
                <a:gd name="connsiteX145" fmla="*/ 855264 w 3024845"/>
                <a:gd name="connsiteY145" fmla="*/ 711225 h 1166887"/>
                <a:gd name="connsiteX146" fmla="*/ 856024 w 3024845"/>
                <a:gd name="connsiteY146" fmla="*/ 711225 h 1166887"/>
                <a:gd name="connsiteX147" fmla="*/ 861344 w 3024845"/>
                <a:gd name="connsiteY147" fmla="*/ 711225 h 1166887"/>
                <a:gd name="connsiteX148" fmla="*/ 909984 w 3024845"/>
                <a:gd name="connsiteY148" fmla="*/ 706902 h 1166887"/>
                <a:gd name="connsiteX149" fmla="*/ 909984 w 3024845"/>
                <a:gd name="connsiteY149" fmla="*/ 708253 h 1166887"/>
                <a:gd name="connsiteX150" fmla="*/ 909984 w 3024845"/>
                <a:gd name="connsiteY150" fmla="*/ 717710 h 1166887"/>
                <a:gd name="connsiteX151" fmla="*/ 910744 w 3024845"/>
                <a:gd name="connsiteY151" fmla="*/ 717710 h 1166887"/>
                <a:gd name="connsiteX152" fmla="*/ 916065 w 3024845"/>
                <a:gd name="connsiteY152" fmla="*/ 717710 h 1166887"/>
                <a:gd name="connsiteX153" fmla="*/ 916065 w 3024845"/>
                <a:gd name="connsiteY153" fmla="*/ 719872 h 1166887"/>
                <a:gd name="connsiteX154" fmla="*/ 916065 w 3024845"/>
                <a:gd name="connsiteY154" fmla="*/ 735005 h 1166887"/>
                <a:gd name="connsiteX155" fmla="*/ 918091 w 3024845"/>
                <a:gd name="connsiteY155" fmla="*/ 733654 h 1166887"/>
                <a:gd name="connsiteX156" fmla="*/ 932278 w 3024845"/>
                <a:gd name="connsiteY156" fmla="*/ 724196 h 1166887"/>
                <a:gd name="connsiteX157" fmla="*/ 938358 w 3024845"/>
                <a:gd name="connsiteY157" fmla="*/ 683122 h 1166887"/>
                <a:gd name="connsiteX158" fmla="*/ 939118 w 3024845"/>
                <a:gd name="connsiteY158" fmla="*/ 682852 h 1166887"/>
                <a:gd name="connsiteX159" fmla="*/ 944438 w 3024845"/>
                <a:gd name="connsiteY159" fmla="*/ 680960 h 1166887"/>
                <a:gd name="connsiteX160" fmla="*/ 946465 w 3024845"/>
                <a:gd name="connsiteY160" fmla="*/ 611783 h 1166887"/>
                <a:gd name="connsiteX161" fmla="*/ 948492 w 3024845"/>
                <a:gd name="connsiteY161" fmla="*/ 680960 h 1166887"/>
                <a:gd name="connsiteX162" fmla="*/ 949252 w 3024845"/>
                <a:gd name="connsiteY162" fmla="*/ 681230 h 1166887"/>
                <a:gd name="connsiteX163" fmla="*/ 954572 w 3024845"/>
                <a:gd name="connsiteY163" fmla="*/ 683122 h 1166887"/>
                <a:gd name="connsiteX164" fmla="*/ 954572 w 3024845"/>
                <a:gd name="connsiteY164" fmla="*/ 596651 h 1166887"/>
                <a:gd name="connsiteX165" fmla="*/ 958625 w 3024845"/>
                <a:gd name="connsiteY165" fmla="*/ 564224 h 1166887"/>
                <a:gd name="connsiteX166" fmla="*/ 997132 w 3024845"/>
                <a:gd name="connsiteY166" fmla="*/ 564224 h 1166887"/>
                <a:gd name="connsiteX167" fmla="*/ 997132 w 3024845"/>
                <a:gd name="connsiteY167" fmla="*/ 596651 h 1166887"/>
                <a:gd name="connsiteX168" fmla="*/ 997892 w 3024845"/>
                <a:gd name="connsiteY168" fmla="*/ 596651 h 1166887"/>
                <a:gd name="connsiteX169" fmla="*/ 1003212 w 3024845"/>
                <a:gd name="connsiteY169" fmla="*/ 596651 h 1166887"/>
                <a:gd name="connsiteX170" fmla="*/ 1003212 w 3024845"/>
                <a:gd name="connsiteY170" fmla="*/ 514503 h 1166887"/>
                <a:gd name="connsiteX171" fmla="*/ 1004986 w 3024845"/>
                <a:gd name="connsiteY171" fmla="*/ 514503 h 1166887"/>
                <a:gd name="connsiteX172" fmla="*/ 1017399 w 3024845"/>
                <a:gd name="connsiteY172" fmla="*/ 514503 h 1166887"/>
                <a:gd name="connsiteX173" fmla="*/ 1017399 w 3024845"/>
                <a:gd name="connsiteY173" fmla="*/ 512612 h 1166887"/>
                <a:gd name="connsiteX174" fmla="*/ 1017399 w 3024845"/>
                <a:gd name="connsiteY174" fmla="*/ 499371 h 1166887"/>
                <a:gd name="connsiteX175" fmla="*/ 1039693 w 3024845"/>
                <a:gd name="connsiteY175" fmla="*/ 499371 h 1166887"/>
                <a:gd name="connsiteX176" fmla="*/ 1039693 w 3024845"/>
                <a:gd name="connsiteY176" fmla="*/ 498290 h 1166887"/>
                <a:gd name="connsiteX177" fmla="*/ 1039693 w 3024845"/>
                <a:gd name="connsiteY177" fmla="*/ 490724 h 1166887"/>
                <a:gd name="connsiteX178" fmla="*/ 1041466 w 3024845"/>
                <a:gd name="connsiteY178" fmla="*/ 490724 h 1166887"/>
                <a:gd name="connsiteX179" fmla="*/ 1053880 w 3024845"/>
                <a:gd name="connsiteY179" fmla="*/ 490724 h 1166887"/>
                <a:gd name="connsiteX180" fmla="*/ 1053880 w 3024845"/>
                <a:gd name="connsiteY180" fmla="*/ 491805 h 1166887"/>
                <a:gd name="connsiteX181" fmla="*/ 1053880 w 3024845"/>
                <a:gd name="connsiteY181" fmla="*/ 499371 h 1166887"/>
                <a:gd name="connsiteX182" fmla="*/ 1054640 w 3024845"/>
                <a:gd name="connsiteY182" fmla="*/ 499371 h 1166887"/>
                <a:gd name="connsiteX183" fmla="*/ 1059960 w 3024845"/>
                <a:gd name="connsiteY183" fmla="*/ 499371 h 1166887"/>
                <a:gd name="connsiteX184" fmla="*/ 1070093 w 3024845"/>
                <a:gd name="connsiteY184" fmla="*/ 495047 h 1166887"/>
                <a:gd name="connsiteX185" fmla="*/ 1074146 w 3024845"/>
                <a:gd name="connsiteY185" fmla="*/ 498290 h 1166887"/>
                <a:gd name="connsiteX186" fmla="*/ 1074146 w 3024845"/>
                <a:gd name="connsiteY186" fmla="*/ 490724 h 1166887"/>
                <a:gd name="connsiteX187" fmla="*/ 1076426 w 3024845"/>
                <a:gd name="connsiteY187" fmla="*/ 490724 h 1166887"/>
                <a:gd name="connsiteX188" fmla="*/ 1092387 w 3024845"/>
                <a:gd name="connsiteY188" fmla="*/ 490724 h 1166887"/>
                <a:gd name="connsiteX189" fmla="*/ 1092387 w 3024845"/>
                <a:gd name="connsiteY189" fmla="*/ 491805 h 1166887"/>
                <a:gd name="connsiteX190" fmla="*/ 1092387 w 3024845"/>
                <a:gd name="connsiteY190" fmla="*/ 499371 h 1166887"/>
                <a:gd name="connsiteX191" fmla="*/ 1122787 w 3024845"/>
                <a:gd name="connsiteY191" fmla="*/ 499371 h 1166887"/>
                <a:gd name="connsiteX192" fmla="*/ 1122787 w 3024845"/>
                <a:gd name="connsiteY192" fmla="*/ 500992 h 1166887"/>
                <a:gd name="connsiteX193" fmla="*/ 1122787 w 3024845"/>
                <a:gd name="connsiteY193" fmla="*/ 512342 h 1166887"/>
                <a:gd name="connsiteX194" fmla="*/ 1149134 w 3024845"/>
                <a:gd name="connsiteY194" fmla="*/ 512342 h 1166887"/>
                <a:gd name="connsiteX195" fmla="*/ 1149134 w 3024845"/>
                <a:gd name="connsiteY195" fmla="*/ 542606 h 1166887"/>
                <a:gd name="connsiteX196" fmla="*/ 1149894 w 3024845"/>
                <a:gd name="connsiteY196" fmla="*/ 542606 h 1166887"/>
                <a:gd name="connsiteX197" fmla="*/ 1155214 w 3024845"/>
                <a:gd name="connsiteY197" fmla="*/ 542606 h 1166887"/>
                <a:gd name="connsiteX198" fmla="*/ 1155214 w 3024845"/>
                <a:gd name="connsiteY198" fmla="*/ 543687 h 1166887"/>
                <a:gd name="connsiteX199" fmla="*/ 1155214 w 3024845"/>
                <a:gd name="connsiteY199" fmla="*/ 551254 h 1166887"/>
                <a:gd name="connsiteX200" fmla="*/ 1159268 w 3024845"/>
                <a:gd name="connsiteY200" fmla="*/ 581518 h 1166887"/>
                <a:gd name="connsiteX201" fmla="*/ 1160028 w 3024845"/>
                <a:gd name="connsiteY201" fmla="*/ 581518 h 1166887"/>
                <a:gd name="connsiteX202" fmla="*/ 1165348 w 3024845"/>
                <a:gd name="connsiteY202" fmla="*/ 581518 h 1166887"/>
                <a:gd name="connsiteX203" fmla="*/ 1165348 w 3024845"/>
                <a:gd name="connsiteY203" fmla="*/ 582329 h 1166887"/>
                <a:gd name="connsiteX204" fmla="*/ 1165348 w 3024845"/>
                <a:gd name="connsiteY204" fmla="*/ 588004 h 1166887"/>
                <a:gd name="connsiteX205" fmla="*/ 1166361 w 3024845"/>
                <a:gd name="connsiteY205" fmla="*/ 588004 h 1166887"/>
                <a:gd name="connsiteX206" fmla="*/ 1173454 w 3024845"/>
                <a:gd name="connsiteY206" fmla="*/ 588004 h 1166887"/>
                <a:gd name="connsiteX207" fmla="*/ 1173454 w 3024845"/>
                <a:gd name="connsiteY207" fmla="*/ 618269 h 1166887"/>
                <a:gd name="connsiteX208" fmla="*/ 1175481 w 3024845"/>
                <a:gd name="connsiteY208" fmla="*/ 618269 h 1166887"/>
                <a:gd name="connsiteX209" fmla="*/ 1189668 w 3024845"/>
                <a:gd name="connsiteY209" fmla="*/ 618269 h 1166887"/>
                <a:gd name="connsiteX210" fmla="*/ 1189668 w 3024845"/>
                <a:gd name="connsiteY210" fmla="*/ 642048 h 1166887"/>
                <a:gd name="connsiteX211" fmla="*/ 1191695 w 3024845"/>
                <a:gd name="connsiteY211" fmla="*/ 643669 h 1166887"/>
                <a:gd name="connsiteX212" fmla="*/ 1191695 w 3024845"/>
                <a:gd name="connsiteY212" fmla="*/ 655019 h 1166887"/>
                <a:gd name="connsiteX213" fmla="*/ 1192455 w 3024845"/>
                <a:gd name="connsiteY213" fmla="*/ 655019 h 1166887"/>
                <a:gd name="connsiteX214" fmla="*/ 1197775 w 3024845"/>
                <a:gd name="connsiteY214" fmla="*/ 655019 h 1166887"/>
                <a:gd name="connsiteX215" fmla="*/ 1197775 w 3024845"/>
                <a:gd name="connsiteY215" fmla="*/ 678798 h 1166887"/>
                <a:gd name="connsiteX216" fmla="*/ 1199041 w 3024845"/>
                <a:gd name="connsiteY216" fmla="*/ 678798 h 1166887"/>
                <a:gd name="connsiteX217" fmla="*/ 1207908 w 3024845"/>
                <a:gd name="connsiteY217" fmla="*/ 678798 h 1166887"/>
                <a:gd name="connsiteX218" fmla="*/ 1209935 w 3024845"/>
                <a:gd name="connsiteY218" fmla="*/ 682852 h 1166887"/>
                <a:gd name="connsiteX219" fmla="*/ 1209935 w 3024845"/>
                <a:gd name="connsiteY219" fmla="*/ 696093 h 1166887"/>
                <a:gd name="connsiteX220" fmla="*/ 1211455 w 3024845"/>
                <a:gd name="connsiteY220" fmla="*/ 694201 h 1166887"/>
                <a:gd name="connsiteX221" fmla="*/ 1222095 w 3024845"/>
                <a:gd name="connsiteY221" fmla="*/ 680960 h 1166887"/>
                <a:gd name="connsiteX222" fmla="*/ 1250469 w 3024845"/>
                <a:gd name="connsiteY222" fmla="*/ 680960 h 1166887"/>
                <a:gd name="connsiteX223" fmla="*/ 1250469 w 3024845"/>
                <a:gd name="connsiteY223" fmla="*/ 767431 h 1166887"/>
                <a:gd name="connsiteX224" fmla="*/ 1251229 w 3024845"/>
                <a:gd name="connsiteY224" fmla="*/ 767431 h 1166887"/>
                <a:gd name="connsiteX225" fmla="*/ 1256549 w 3024845"/>
                <a:gd name="connsiteY225" fmla="*/ 767431 h 1166887"/>
                <a:gd name="connsiteX226" fmla="*/ 1257309 w 3024845"/>
                <a:gd name="connsiteY226" fmla="*/ 766080 h 1166887"/>
                <a:gd name="connsiteX227" fmla="*/ 1262629 w 3024845"/>
                <a:gd name="connsiteY227" fmla="*/ 756622 h 1166887"/>
                <a:gd name="connsiteX228" fmla="*/ 1262629 w 3024845"/>
                <a:gd name="connsiteY228" fmla="*/ 758514 h 1166887"/>
                <a:gd name="connsiteX229" fmla="*/ 1262629 w 3024845"/>
                <a:gd name="connsiteY229" fmla="*/ 771755 h 1166887"/>
                <a:gd name="connsiteX230" fmla="*/ 1266682 w 3024845"/>
                <a:gd name="connsiteY230" fmla="*/ 726358 h 1166887"/>
                <a:gd name="connsiteX231" fmla="*/ 1267442 w 3024845"/>
                <a:gd name="connsiteY231" fmla="*/ 726358 h 1166887"/>
                <a:gd name="connsiteX232" fmla="*/ 1272762 w 3024845"/>
                <a:gd name="connsiteY232" fmla="*/ 726358 h 1166887"/>
                <a:gd name="connsiteX233" fmla="*/ 1272762 w 3024845"/>
                <a:gd name="connsiteY233" fmla="*/ 661504 h 1166887"/>
                <a:gd name="connsiteX234" fmla="*/ 1273776 w 3024845"/>
                <a:gd name="connsiteY234" fmla="*/ 661504 h 1166887"/>
                <a:gd name="connsiteX235" fmla="*/ 1280869 w 3024845"/>
                <a:gd name="connsiteY235" fmla="*/ 661504 h 1166887"/>
                <a:gd name="connsiteX236" fmla="*/ 1293029 w 3024845"/>
                <a:gd name="connsiteY236" fmla="*/ 618269 h 1166887"/>
                <a:gd name="connsiteX237" fmla="*/ 1294296 w 3024845"/>
                <a:gd name="connsiteY237" fmla="*/ 618269 h 1166887"/>
                <a:gd name="connsiteX238" fmla="*/ 1303163 w 3024845"/>
                <a:gd name="connsiteY238" fmla="*/ 618269 h 1166887"/>
                <a:gd name="connsiteX239" fmla="*/ 1313296 w 3024845"/>
                <a:gd name="connsiteY239" fmla="*/ 661504 h 1166887"/>
                <a:gd name="connsiteX240" fmla="*/ 1314309 w 3024845"/>
                <a:gd name="connsiteY240" fmla="*/ 661504 h 1166887"/>
                <a:gd name="connsiteX241" fmla="*/ 1321403 w 3024845"/>
                <a:gd name="connsiteY241" fmla="*/ 661504 h 1166887"/>
                <a:gd name="connsiteX242" fmla="*/ 1321403 w 3024845"/>
                <a:gd name="connsiteY242" fmla="*/ 700416 h 1166887"/>
                <a:gd name="connsiteX243" fmla="*/ 1323176 w 3024845"/>
                <a:gd name="connsiteY243" fmla="*/ 700416 h 1166887"/>
                <a:gd name="connsiteX244" fmla="*/ 1335590 w 3024845"/>
                <a:gd name="connsiteY244" fmla="*/ 700416 h 1166887"/>
                <a:gd name="connsiteX245" fmla="*/ 1335590 w 3024845"/>
                <a:gd name="connsiteY245" fmla="*/ 702578 h 1166887"/>
                <a:gd name="connsiteX246" fmla="*/ 1335590 w 3024845"/>
                <a:gd name="connsiteY246" fmla="*/ 717710 h 1166887"/>
                <a:gd name="connsiteX247" fmla="*/ 1339643 w 3024845"/>
                <a:gd name="connsiteY247" fmla="*/ 715549 h 1166887"/>
                <a:gd name="connsiteX248" fmla="*/ 1339643 w 3024845"/>
                <a:gd name="connsiteY248" fmla="*/ 700416 h 1166887"/>
                <a:gd name="connsiteX249" fmla="*/ 1341163 w 3024845"/>
                <a:gd name="connsiteY249" fmla="*/ 700416 h 1166887"/>
                <a:gd name="connsiteX250" fmla="*/ 1351803 w 3024845"/>
                <a:gd name="connsiteY250" fmla="*/ 700416 h 1166887"/>
                <a:gd name="connsiteX251" fmla="*/ 1351803 w 3024845"/>
                <a:gd name="connsiteY251" fmla="*/ 702037 h 1166887"/>
                <a:gd name="connsiteX252" fmla="*/ 1351803 w 3024845"/>
                <a:gd name="connsiteY252" fmla="*/ 713387 h 1166887"/>
                <a:gd name="connsiteX253" fmla="*/ 1382204 w 3024845"/>
                <a:gd name="connsiteY253" fmla="*/ 713387 h 1166887"/>
                <a:gd name="connsiteX254" fmla="*/ 1382204 w 3024845"/>
                <a:gd name="connsiteY254" fmla="*/ 676637 h 1166887"/>
                <a:gd name="connsiteX255" fmla="*/ 1383470 w 3024845"/>
                <a:gd name="connsiteY255" fmla="*/ 676637 h 1166887"/>
                <a:gd name="connsiteX256" fmla="*/ 1392337 w 3024845"/>
                <a:gd name="connsiteY256" fmla="*/ 676637 h 1166887"/>
                <a:gd name="connsiteX257" fmla="*/ 1392337 w 3024845"/>
                <a:gd name="connsiteY257" fmla="*/ 698254 h 1166887"/>
                <a:gd name="connsiteX258" fmla="*/ 1394364 w 3024845"/>
                <a:gd name="connsiteY258" fmla="*/ 665828 h 1166887"/>
                <a:gd name="connsiteX259" fmla="*/ 1416657 w 3024845"/>
                <a:gd name="connsiteY259" fmla="*/ 665828 h 1166887"/>
                <a:gd name="connsiteX260" fmla="*/ 1416657 w 3024845"/>
                <a:gd name="connsiteY260" fmla="*/ 664206 h 1166887"/>
                <a:gd name="connsiteX261" fmla="*/ 1416657 w 3024845"/>
                <a:gd name="connsiteY261" fmla="*/ 652857 h 1166887"/>
                <a:gd name="connsiteX262" fmla="*/ 1417417 w 3024845"/>
                <a:gd name="connsiteY262" fmla="*/ 652857 h 1166887"/>
                <a:gd name="connsiteX263" fmla="*/ 1422737 w 3024845"/>
                <a:gd name="connsiteY263" fmla="*/ 652857 h 1166887"/>
                <a:gd name="connsiteX264" fmla="*/ 1422737 w 3024845"/>
                <a:gd name="connsiteY264" fmla="*/ 650966 h 1166887"/>
                <a:gd name="connsiteX265" fmla="*/ 1422737 w 3024845"/>
                <a:gd name="connsiteY265" fmla="*/ 637725 h 1166887"/>
                <a:gd name="connsiteX266" fmla="*/ 1426791 w 3024845"/>
                <a:gd name="connsiteY266" fmla="*/ 644210 h 1166887"/>
                <a:gd name="connsiteX267" fmla="*/ 1429071 w 3024845"/>
                <a:gd name="connsiteY267" fmla="*/ 644210 h 1166887"/>
                <a:gd name="connsiteX268" fmla="*/ 1445031 w 3024845"/>
                <a:gd name="connsiteY268" fmla="*/ 644210 h 1166887"/>
                <a:gd name="connsiteX269" fmla="*/ 1445031 w 3024845"/>
                <a:gd name="connsiteY269" fmla="*/ 643399 h 1166887"/>
                <a:gd name="connsiteX270" fmla="*/ 1445031 w 3024845"/>
                <a:gd name="connsiteY270" fmla="*/ 637725 h 1166887"/>
                <a:gd name="connsiteX271" fmla="*/ 1445791 w 3024845"/>
                <a:gd name="connsiteY271" fmla="*/ 637725 h 1166887"/>
                <a:gd name="connsiteX272" fmla="*/ 1451111 w 3024845"/>
                <a:gd name="connsiteY272" fmla="*/ 637725 h 1166887"/>
                <a:gd name="connsiteX273" fmla="*/ 1451111 w 3024845"/>
                <a:gd name="connsiteY273" fmla="*/ 639076 h 1166887"/>
                <a:gd name="connsiteX274" fmla="*/ 1451111 w 3024845"/>
                <a:gd name="connsiteY274" fmla="*/ 648534 h 1166887"/>
                <a:gd name="connsiteX275" fmla="*/ 1489618 w 3024845"/>
                <a:gd name="connsiteY275" fmla="*/ 648534 h 1166887"/>
                <a:gd name="connsiteX276" fmla="*/ 1489618 w 3024845"/>
                <a:gd name="connsiteY276" fmla="*/ 786887 h 1166887"/>
                <a:gd name="connsiteX277" fmla="*/ 1491138 w 3024845"/>
                <a:gd name="connsiteY277" fmla="*/ 786887 h 1166887"/>
                <a:gd name="connsiteX278" fmla="*/ 1501778 w 3024845"/>
                <a:gd name="connsiteY278" fmla="*/ 786887 h 1166887"/>
                <a:gd name="connsiteX279" fmla="*/ 1501778 w 3024845"/>
                <a:gd name="connsiteY279" fmla="*/ 773917 h 1166887"/>
                <a:gd name="connsiteX280" fmla="*/ 1505832 w 3024845"/>
                <a:gd name="connsiteY280" fmla="*/ 773917 h 1166887"/>
                <a:gd name="connsiteX281" fmla="*/ 1505832 w 3024845"/>
                <a:gd name="connsiteY281" fmla="*/ 786887 h 1166887"/>
                <a:gd name="connsiteX282" fmla="*/ 1536232 w 3024845"/>
                <a:gd name="connsiteY282" fmla="*/ 786887 h 1166887"/>
                <a:gd name="connsiteX283" fmla="*/ 1536232 w 3024845"/>
                <a:gd name="connsiteY283" fmla="*/ 756622 h 1166887"/>
                <a:gd name="connsiteX284" fmla="*/ 1548392 w 3024845"/>
                <a:gd name="connsiteY284" fmla="*/ 756622 h 1166887"/>
                <a:gd name="connsiteX285" fmla="*/ 1560552 w 3024845"/>
                <a:gd name="connsiteY285" fmla="*/ 754461 h 1166887"/>
                <a:gd name="connsiteX286" fmla="*/ 1564606 w 3024845"/>
                <a:gd name="connsiteY286" fmla="*/ 756622 h 1166887"/>
                <a:gd name="connsiteX287" fmla="*/ 1574739 w 3024845"/>
                <a:gd name="connsiteY287" fmla="*/ 756622 h 1166887"/>
                <a:gd name="connsiteX288" fmla="*/ 1574739 w 3024845"/>
                <a:gd name="connsiteY288" fmla="*/ 786887 h 1166887"/>
                <a:gd name="connsiteX289" fmla="*/ 1582846 w 3024845"/>
                <a:gd name="connsiteY289" fmla="*/ 786887 h 1166887"/>
                <a:gd name="connsiteX290" fmla="*/ 1582846 w 3024845"/>
                <a:gd name="connsiteY290" fmla="*/ 804182 h 1166887"/>
                <a:gd name="connsiteX291" fmla="*/ 1592182 w 3024845"/>
                <a:gd name="connsiteY291" fmla="*/ 805087 h 1166887"/>
                <a:gd name="connsiteX292" fmla="*/ 1605140 w 3024845"/>
                <a:gd name="connsiteY292" fmla="*/ 805087 h 1166887"/>
                <a:gd name="connsiteX293" fmla="*/ 1605140 w 3024845"/>
                <a:gd name="connsiteY293" fmla="*/ 789049 h 1166887"/>
                <a:gd name="connsiteX294" fmla="*/ 1673096 w 3024845"/>
                <a:gd name="connsiteY294" fmla="*/ 789049 h 1166887"/>
                <a:gd name="connsiteX295" fmla="*/ 1673096 w 3024845"/>
                <a:gd name="connsiteY295" fmla="*/ 703796 h 1166887"/>
                <a:gd name="connsiteX296" fmla="*/ 1745104 w 3024845"/>
                <a:gd name="connsiteY296" fmla="*/ 703796 h 1166887"/>
                <a:gd name="connsiteX297" fmla="*/ 1745104 w 3024845"/>
                <a:gd name="connsiteY297" fmla="*/ 782564 h 1166887"/>
                <a:gd name="connsiteX298" fmla="*/ 1747008 w 3024845"/>
                <a:gd name="connsiteY298" fmla="*/ 782564 h 1166887"/>
                <a:gd name="connsiteX299" fmla="*/ 1748250 w 3024845"/>
                <a:gd name="connsiteY299" fmla="*/ 805087 h 1166887"/>
                <a:gd name="connsiteX300" fmla="*/ 1757926 w 3024845"/>
                <a:gd name="connsiteY300" fmla="*/ 805087 h 1166887"/>
                <a:gd name="connsiteX301" fmla="*/ 1759168 w 3024845"/>
                <a:gd name="connsiteY301" fmla="*/ 782564 h 1166887"/>
                <a:gd name="connsiteX302" fmla="*/ 1765248 w 3024845"/>
                <a:gd name="connsiteY302" fmla="*/ 782564 h 1166887"/>
                <a:gd name="connsiteX303" fmla="*/ 1766490 w 3024845"/>
                <a:gd name="connsiteY303" fmla="*/ 805087 h 1166887"/>
                <a:gd name="connsiteX304" fmla="*/ 1817112 w 3024845"/>
                <a:gd name="connsiteY304" fmla="*/ 805087 h 1166887"/>
                <a:gd name="connsiteX305" fmla="*/ 1817112 w 3024845"/>
                <a:gd name="connsiteY305" fmla="*/ 642059 h 1166887"/>
                <a:gd name="connsiteX306" fmla="*/ 2014439 w 3024845"/>
                <a:gd name="connsiteY306" fmla="*/ 642059 h 1166887"/>
                <a:gd name="connsiteX307" fmla="*/ 2014439 w 3024845"/>
                <a:gd name="connsiteY307" fmla="*/ 805087 h 1166887"/>
                <a:gd name="connsiteX308" fmla="*/ 2033136 w 3024845"/>
                <a:gd name="connsiteY308" fmla="*/ 805087 h 1166887"/>
                <a:gd name="connsiteX309" fmla="*/ 2033136 w 3024845"/>
                <a:gd name="connsiteY309" fmla="*/ 722394 h 1166887"/>
                <a:gd name="connsiteX310" fmla="*/ 2128256 w 3024845"/>
                <a:gd name="connsiteY310" fmla="*/ 722394 h 1166887"/>
                <a:gd name="connsiteX311" fmla="*/ 2140186 w 3024845"/>
                <a:gd name="connsiteY311" fmla="*/ 404253 h 1166887"/>
                <a:gd name="connsiteX312" fmla="*/ 2128026 w 3024845"/>
                <a:gd name="connsiteY312" fmla="*/ 382635 h 1166887"/>
                <a:gd name="connsiteX313" fmla="*/ 2121946 w 3024845"/>
                <a:gd name="connsiteY313" fmla="*/ 378311 h 1166887"/>
                <a:gd name="connsiteX314" fmla="*/ 2130053 w 3024845"/>
                <a:gd name="connsiteY314" fmla="*/ 354532 h 1166887"/>
                <a:gd name="connsiteX315" fmla="*/ 2130053 w 3024845"/>
                <a:gd name="connsiteY315" fmla="*/ 337238 h 1166887"/>
                <a:gd name="connsiteX316" fmla="*/ 2144240 w 3024845"/>
                <a:gd name="connsiteY316" fmla="*/ 337238 h 1166887"/>
                <a:gd name="connsiteX317" fmla="*/ 2144240 w 3024845"/>
                <a:gd name="connsiteY317" fmla="*/ 315620 h 1166887"/>
                <a:gd name="connsiteX318" fmla="*/ 2146266 w 3024845"/>
                <a:gd name="connsiteY318" fmla="*/ 311296 h 1166887"/>
                <a:gd name="connsiteX319" fmla="*/ 2146266 w 3024845"/>
                <a:gd name="connsiteY319" fmla="*/ 233472 h 1166887"/>
                <a:gd name="connsiteX320" fmla="*/ 2144240 w 3024845"/>
                <a:gd name="connsiteY320" fmla="*/ 226987 h 1166887"/>
                <a:gd name="connsiteX321" fmla="*/ 2150320 w 3024845"/>
                <a:gd name="connsiteY321" fmla="*/ 220501 h 1166887"/>
                <a:gd name="connsiteX322" fmla="*/ 2150320 w 3024845"/>
                <a:gd name="connsiteY322" fmla="*/ 162133 h 1166887"/>
                <a:gd name="connsiteX323" fmla="*/ 2152346 w 3024845"/>
                <a:gd name="connsiteY323" fmla="*/ 157810 h 1166887"/>
                <a:gd name="connsiteX324" fmla="*/ 2152346 w 3024845"/>
                <a:gd name="connsiteY324" fmla="*/ 101604 h 1166887"/>
                <a:gd name="connsiteX325" fmla="*/ 2154373 w 3024845"/>
                <a:gd name="connsiteY325" fmla="*/ 82148 h 1166887"/>
                <a:gd name="connsiteX326" fmla="*/ 2158427 w 3024845"/>
                <a:gd name="connsiteY326" fmla="*/ 99442 h 1166887"/>
                <a:gd name="connsiteX327" fmla="*/ 2160453 w 3024845"/>
                <a:gd name="connsiteY327" fmla="*/ 157810 h 1166887"/>
                <a:gd name="connsiteX328" fmla="*/ 2162480 w 3024845"/>
                <a:gd name="connsiteY328" fmla="*/ 220501 h 1166887"/>
                <a:gd name="connsiteX329" fmla="*/ 2168560 w 3024845"/>
                <a:gd name="connsiteY329" fmla="*/ 226987 h 1166887"/>
                <a:gd name="connsiteX330" fmla="*/ 2166533 w 3024845"/>
                <a:gd name="connsiteY330" fmla="*/ 233472 h 1166887"/>
                <a:gd name="connsiteX331" fmla="*/ 2166533 w 3024845"/>
                <a:gd name="connsiteY331" fmla="*/ 311296 h 1166887"/>
                <a:gd name="connsiteX332" fmla="*/ 2168560 w 3024845"/>
                <a:gd name="connsiteY332" fmla="*/ 315620 h 1166887"/>
                <a:gd name="connsiteX333" fmla="*/ 2168560 w 3024845"/>
                <a:gd name="connsiteY333" fmla="*/ 337238 h 1166887"/>
                <a:gd name="connsiteX334" fmla="*/ 2182747 w 3024845"/>
                <a:gd name="connsiteY334" fmla="*/ 337238 h 1166887"/>
                <a:gd name="connsiteX335" fmla="*/ 2182747 w 3024845"/>
                <a:gd name="connsiteY335" fmla="*/ 354532 h 1166887"/>
                <a:gd name="connsiteX336" fmla="*/ 2190854 w 3024845"/>
                <a:gd name="connsiteY336" fmla="*/ 378311 h 1166887"/>
                <a:gd name="connsiteX337" fmla="*/ 2184774 w 3024845"/>
                <a:gd name="connsiteY337" fmla="*/ 382635 h 1166887"/>
                <a:gd name="connsiteX338" fmla="*/ 2172613 w 3024845"/>
                <a:gd name="connsiteY338" fmla="*/ 404253 h 1166887"/>
                <a:gd name="connsiteX339" fmla="*/ 2180720 w 3024845"/>
                <a:gd name="connsiteY339" fmla="*/ 657181 h 1166887"/>
                <a:gd name="connsiteX340" fmla="*/ 2245574 w 3024845"/>
                <a:gd name="connsiteY340" fmla="*/ 657181 h 1166887"/>
                <a:gd name="connsiteX341" fmla="*/ 2245574 w 3024845"/>
                <a:gd name="connsiteY341" fmla="*/ 732843 h 1166887"/>
                <a:gd name="connsiteX342" fmla="*/ 2253681 w 3024845"/>
                <a:gd name="connsiteY342" fmla="*/ 732843 h 1166887"/>
                <a:gd name="connsiteX343" fmla="*/ 2255708 w 3024845"/>
                <a:gd name="connsiteY343" fmla="*/ 726358 h 1166887"/>
                <a:gd name="connsiteX344" fmla="*/ 2261788 w 3024845"/>
                <a:gd name="connsiteY344" fmla="*/ 726358 h 1166887"/>
                <a:gd name="connsiteX345" fmla="*/ 2263815 w 3024845"/>
                <a:gd name="connsiteY345" fmla="*/ 735005 h 1166887"/>
                <a:gd name="connsiteX346" fmla="*/ 2275975 w 3024845"/>
                <a:gd name="connsiteY346" fmla="*/ 735005 h 1166887"/>
                <a:gd name="connsiteX347" fmla="*/ 2275975 w 3024845"/>
                <a:gd name="connsiteY347" fmla="*/ 728519 h 1166887"/>
                <a:gd name="connsiteX348" fmla="*/ 2298268 w 3024845"/>
                <a:gd name="connsiteY348" fmla="*/ 728519 h 1166887"/>
                <a:gd name="connsiteX349" fmla="*/ 2298268 w 3024845"/>
                <a:gd name="connsiteY349" fmla="*/ 735005 h 1166887"/>
                <a:gd name="connsiteX350" fmla="*/ 2318535 w 3024845"/>
                <a:gd name="connsiteY350" fmla="*/ 735005 h 1166887"/>
                <a:gd name="connsiteX351" fmla="*/ 2318535 w 3024845"/>
                <a:gd name="connsiteY351" fmla="*/ 780402 h 1166887"/>
                <a:gd name="connsiteX352" fmla="*/ 2332722 w 3024845"/>
                <a:gd name="connsiteY352" fmla="*/ 780402 h 1166887"/>
                <a:gd name="connsiteX353" fmla="*/ 2332722 w 3024845"/>
                <a:gd name="connsiteY353" fmla="*/ 767431 h 1166887"/>
                <a:gd name="connsiteX354" fmla="*/ 2348936 w 3024845"/>
                <a:gd name="connsiteY354" fmla="*/ 767431 h 1166887"/>
                <a:gd name="connsiteX355" fmla="*/ 2348936 w 3024845"/>
                <a:gd name="connsiteY355" fmla="*/ 588004 h 1166887"/>
                <a:gd name="connsiteX356" fmla="*/ 2355016 w 3024845"/>
                <a:gd name="connsiteY356" fmla="*/ 581518 h 1166887"/>
                <a:gd name="connsiteX357" fmla="*/ 2427977 w 3024845"/>
                <a:gd name="connsiteY357" fmla="*/ 581518 h 1166887"/>
                <a:gd name="connsiteX358" fmla="*/ 2427977 w 3024845"/>
                <a:gd name="connsiteY358" fmla="*/ 590166 h 1166887"/>
                <a:gd name="connsiteX359" fmla="*/ 2438110 w 3024845"/>
                <a:gd name="connsiteY359" fmla="*/ 590166 h 1166887"/>
                <a:gd name="connsiteX360" fmla="*/ 2438110 w 3024845"/>
                <a:gd name="connsiteY360" fmla="*/ 704740 h 1166887"/>
                <a:gd name="connsiteX361" fmla="*/ 2460404 w 3024845"/>
                <a:gd name="connsiteY361" fmla="*/ 704740 h 1166887"/>
                <a:gd name="connsiteX362" fmla="*/ 2460404 w 3024845"/>
                <a:gd name="connsiteY362" fmla="*/ 637725 h 1166887"/>
                <a:gd name="connsiteX363" fmla="*/ 2486751 w 3024845"/>
                <a:gd name="connsiteY363" fmla="*/ 637725 h 1166887"/>
                <a:gd name="connsiteX364" fmla="*/ 2490804 w 3024845"/>
                <a:gd name="connsiteY364" fmla="*/ 633401 h 1166887"/>
                <a:gd name="connsiteX365" fmla="*/ 2498911 w 3024845"/>
                <a:gd name="connsiteY365" fmla="*/ 633401 h 1166887"/>
                <a:gd name="connsiteX366" fmla="*/ 2502964 w 3024845"/>
                <a:gd name="connsiteY366" fmla="*/ 637725 h 1166887"/>
                <a:gd name="connsiteX367" fmla="*/ 2525258 w 3024845"/>
                <a:gd name="connsiteY367" fmla="*/ 637725 h 1166887"/>
                <a:gd name="connsiteX368" fmla="*/ 2525258 w 3024845"/>
                <a:gd name="connsiteY368" fmla="*/ 520989 h 1166887"/>
                <a:gd name="connsiteX369" fmla="*/ 2582005 w 3024845"/>
                <a:gd name="connsiteY369" fmla="*/ 510180 h 1166887"/>
                <a:gd name="connsiteX370" fmla="*/ 2582005 w 3024845"/>
                <a:gd name="connsiteY370" fmla="*/ 511261 h 1166887"/>
                <a:gd name="connsiteX371" fmla="*/ 2582005 w 3024845"/>
                <a:gd name="connsiteY371" fmla="*/ 518827 h 1166887"/>
                <a:gd name="connsiteX372" fmla="*/ 2608352 w 3024845"/>
                <a:gd name="connsiteY372" fmla="*/ 518827 h 1166887"/>
                <a:gd name="connsiteX373" fmla="*/ 2608352 w 3024845"/>
                <a:gd name="connsiteY373" fmla="*/ 773917 h 1166887"/>
                <a:gd name="connsiteX374" fmla="*/ 2630646 w 3024845"/>
                <a:gd name="connsiteY374" fmla="*/ 773917 h 1166887"/>
                <a:gd name="connsiteX375" fmla="*/ 2630646 w 3024845"/>
                <a:gd name="connsiteY375" fmla="*/ 769593 h 1166887"/>
                <a:gd name="connsiteX376" fmla="*/ 2642806 w 3024845"/>
                <a:gd name="connsiteY376" fmla="*/ 769593 h 1166887"/>
                <a:gd name="connsiteX377" fmla="*/ 2642806 w 3024845"/>
                <a:gd name="connsiteY377" fmla="*/ 773917 h 1166887"/>
                <a:gd name="connsiteX378" fmla="*/ 2667126 w 3024845"/>
                <a:gd name="connsiteY378" fmla="*/ 773917 h 1166887"/>
                <a:gd name="connsiteX379" fmla="*/ 2667126 w 3024845"/>
                <a:gd name="connsiteY379" fmla="*/ 760946 h 1166887"/>
                <a:gd name="connsiteX380" fmla="*/ 2695500 w 3024845"/>
                <a:gd name="connsiteY380" fmla="*/ 760946 h 1166887"/>
                <a:gd name="connsiteX381" fmla="*/ 2707660 w 3024845"/>
                <a:gd name="connsiteY381" fmla="*/ 756622 h 1166887"/>
                <a:gd name="connsiteX382" fmla="*/ 2727927 w 3024845"/>
                <a:gd name="connsiteY382" fmla="*/ 760946 h 1166887"/>
                <a:gd name="connsiteX383" fmla="*/ 2727927 w 3024845"/>
                <a:gd name="connsiteY383" fmla="*/ 743652 h 1166887"/>
                <a:gd name="connsiteX384" fmla="*/ 2736034 w 3024845"/>
                <a:gd name="connsiteY384" fmla="*/ 743652 h 1166887"/>
                <a:gd name="connsiteX385" fmla="*/ 2736034 w 3024845"/>
                <a:gd name="connsiteY385" fmla="*/ 730681 h 1166887"/>
                <a:gd name="connsiteX386" fmla="*/ 2792781 w 3024845"/>
                <a:gd name="connsiteY386" fmla="*/ 730681 h 1166887"/>
                <a:gd name="connsiteX387" fmla="*/ 2792781 w 3024845"/>
                <a:gd name="connsiteY387" fmla="*/ 700416 h 1166887"/>
                <a:gd name="connsiteX388" fmla="*/ 2811021 w 3024845"/>
                <a:gd name="connsiteY388" fmla="*/ 700416 h 1166887"/>
                <a:gd name="connsiteX389" fmla="*/ 2811021 w 3024845"/>
                <a:gd name="connsiteY389" fmla="*/ 693931 h 1166887"/>
                <a:gd name="connsiteX390" fmla="*/ 2823181 w 3024845"/>
                <a:gd name="connsiteY390" fmla="*/ 693931 h 1166887"/>
                <a:gd name="connsiteX391" fmla="*/ 2823181 w 3024845"/>
                <a:gd name="connsiteY391" fmla="*/ 700416 h 1166887"/>
                <a:gd name="connsiteX392" fmla="*/ 2839395 w 3024845"/>
                <a:gd name="connsiteY392" fmla="*/ 700416 h 1166887"/>
                <a:gd name="connsiteX393" fmla="*/ 2839395 w 3024845"/>
                <a:gd name="connsiteY393" fmla="*/ 750137 h 1166887"/>
                <a:gd name="connsiteX394" fmla="*/ 2871822 w 3024845"/>
                <a:gd name="connsiteY394" fmla="*/ 750137 h 1166887"/>
                <a:gd name="connsiteX395" fmla="*/ 2871822 w 3024845"/>
                <a:gd name="connsiteY395" fmla="*/ 724196 h 1166887"/>
                <a:gd name="connsiteX396" fmla="*/ 2910329 w 3024845"/>
                <a:gd name="connsiteY396" fmla="*/ 724196 h 1166887"/>
                <a:gd name="connsiteX397" fmla="*/ 2910329 w 3024845"/>
                <a:gd name="connsiteY397" fmla="*/ 693931 h 1166887"/>
                <a:gd name="connsiteX398" fmla="*/ 2958970 w 3024845"/>
                <a:gd name="connsiteY398" fmla="*/ 693931 h 1166887"/>
                <a:gd name="connsiteX399" fmla="*/ 2958970 w 3024845"/>
                <a:gd name="connsiteY399" fmla="*/ 805087 h 1166887"/>
                <a:gd name="connsiteX400" fmla="*/ 2958970 w 3024845"/>
                <a:gd name="connsiteY400" fmla="*/ 818866 h 1166887"/>
                <a:gd name="connsiteX401" fmla="*/ 3024845 w 3024845"/>
                <a:gd name="connsiteY401" fmla="*/ 818866 h 1166887"/>
                <a:gd name="connsiteX402" fmla="*/ 3024845 w 3024845"/>
                <a:gd name="connsiteY402" fmla="*/ 1160647 h 1166887"/>
                <a:gd name="connsiteX403" fmla="*/ 145862 w 3024845"/>
                <a:gd name="connsiteY403" fmla="*/ 1160647 h 1166887"/>
                <a:gd name="connsiteX404" fmla="*/ 2054 w 3024845"/>
                <a:gd name="connsiteY404" fmla="*/ 1166887 h 1166887"/>
                <a:gd name="connsiteX405" fmla="*/ 0 w 3024845"/>
                <a:gd name="connsiteY405" fmla="*/ 724196 h 1166887"/>
                <a:gd name="connsiteX406" fmla="*/ 20267 w 3024845"/>
                <a:gd name="connsiteY406" fmla="*/ 724196 h 1166887"/>
                <a:gd name="connsiteX407" fmla="*/ 20774 w 3024845"/>
                <a:gd name="connsiteY407" fmla="*/ 723115 h 1166887"/>
                <a:gd name="connsiteX408" fmla="*/ 24320 w 3024845"/>
                <a:gd name="connsiteY408" fmla="*/ 715549 h 1166887"/>
                <a:gd name="connsiteX409" fmla="*/ 26094 w 3024845"/>
                <a:gd name="connsiteY409" fmla="*/ 715819 h 1166887"/>
                <a:gd name="connsiteX410" fmla="*/ 38507 w 3024845"/>
                <a:gd name="connsiteY410" fmla="*/ 717710 h 1166887"/>
                <a:gd name="connsiteX411" fmla="*/ 39014 w 3024845"/>
                <a:gd name="connsiteY411" fmla="*/ 719062 h 1166887"/>
                <a:gd name="connsiteX412" fmla="*/ 42560 w 3024845"/>
                <a:gd name="connsiteY412" fmla="*/ 728519 h 1166887"/>
                <a:gd name="connsiteX413" fmla="*/ 68907 w 3024845"/>
                <a:gd name="connsiteY413" fmla="*/ 730681 h 1166887"/>
                <a:gd name="connsiteX414" fmla="*/ 68907 w 3024845"/>
                <a:gd name="connsiteY414" fmla="*/ 607460 h 1166887"/>
                <a:gd name="connsiteX415" fmla="*/ 70934 w 3024845"/>
                <a:gd name="connsiteY415" fmla="*/ 607460 h 1166887"/>
                <a:gd name="connsiteX416" fmla="*/ 85121 w 3024845"/>
                <a:gd name="connsiteY416" fmla="*/ 607460 h 1166887"/>
                <a:gd name="connsiteX417" fmla="*/ 85121 w 3024845"/>
                <a:gd name="connsiteY417" fmla="*/ 471268 h 1166887"/>
                <a:gd name="connsiteX418" fmla="*/ 86894 w 3024845"/>
                <a:gd name="connsiteY418" fmla="*/ 471268 h 1166887"/>
                <a:gd name="connsiteX419" fmla="*/ 99308 w 3024845"/>
                <a:gd name="connsiteY419" fmla="*/ 471268 h 1166887"/>
                <a:gd name="connsiteX420" fmla="*/ 99308 w 3024845"/>
                <a:gd name="connsiteY420" fmla="*/ 356694 h 1166887"/>
                <a:gd name="connsiteX421" fmla="*/ 103361 w 3024845"/>
                <a:gd name="connsiteY421" fmla="*/ 328590 h 1166887"/>
                <a:gd name="connsiteX422" fmla="*/ 105388 w 3024845"/>
                <a:gd name="connsiteY422" fmla="*/ 328590 h 1166887"/>
                <a:gd name="connsiteX423" fmla="*/ 119575 w 3024845"/>
                <a:gd name="connsiteY423" fmla="*/ 328590 h 1166887"/>
                <a:gd name="connsiteX424" fmla="*/ 156055 w 3024845"/>
                <a:gd name="connsiteY424" fmla="*/ 246443 h 1166887"/>
                <a:gd name="connsiteX425" fmla="*/ 160109 w 3024845"/>
                <a:gd name="connsiteY425" fmla="*/ 0 h 116688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56055 w 3024845"/>
                <a:gd name="connsiteY0" fmla="*/ 164295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423" fmla="*/ 156055 w 3024845"/>
                <a:gd name="connsiteY423" fmla="*/ 164295 h 1078499"/>
                <a:gd name="connsiteX0" fmla="*/ 119575 w 3024845"/>
                <a:gd name="connsiteY0" fmla="*/ 246442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58427 w 3024845"/>
                <a:gd name="connsiteY325" fmla="*/ 17294 h 1078499"/>
                <a:gd name="connsiteX326" fmla="*/ 2160453 w 3024845"/>
                <a:gd name="connsiteY326" fmla="*/ 75662 h 1078499"/>
                <a:gd name="connsiteX327" fmla="*/ 2162480 w 3024845"/>
                <a:gd name="connsiteY327" fmla="*/ 138353 h 1078499"/>
                <a:gd name="connsiteX328" fmla="*/ 2168560 w 3024845"/>
                <a:gd name="connsiteY328" fmla="*/ 144839 h 1078499"/>
                <a:gd name="connsiteX329" fmla="*/ 2166533 w 3024845"/>
                <a:gd name="connsiteY329" fmla="*/ 151324 h 1078499"/>
                <a:gd name="connsiteX330" fmla="*/ 2166533 w 3024845"/>
                <a:gd name="connsiteY330" fmla="*/ 229148 h 1078499"/>
                <a:gd name="connsiteX331" fmla="*/ 2168560 w 3024845"/>
                <a:gd name="connsiteY331" fmla="*/ 233472 h 1078499"/>
                <a:gd name="connsiteX332" fmla="*/ 2168560 w 3024845"/>
                <a:gd name="connsiteY332" fmla="*/ 255090 h 1078499"/>
                <a:gd name="connsiteX333" fmla="*/ 2182747 w 3024845"/>
                <a:gd name="connsiteY333" fmla="*/ 255090 h 1078499"/>
                <a:gd name="connsiteX334" fmla="*/ 2182747 w 3024845"/>
                <a:gd name="connsiteY334" fmla="*/ 272384 h 1078499"/>
                <a:gd name="connsiteX335" fmla="*/ 2190854 w 3024845"/>
                <a:gd name="connsiteY335" fmla="*/ 296163 h 1078499"/>
                <a:gd name="connsiteX336" fmla="*/ 2184774 w 3024845"/>
                <a:gd name="connsiteY336" fmla="*/ 300487 h 1078499"/>
                <a:gd name="connsiteX337" fmla="*/ 2172613 w 3024845"/>
                <a:gd name="connsiteY337" fmla="*/ 322105 h 1078499"/>
                <a:gd name="connsiteX338" fmla="*/ 2180720 w 3024845"/>
                <a:gd name="connsiteY338" fmla="*/ 575033 h 1078499"/>
                <a:gd name="connsiteX339" fmla="*/ 2245574 w 3024845"/>
                <a:gd name="connsiteY339" fmla="*/ 575033 h 1078499"/>
                <a:gd name="connsiteX340" fmla="*/ 2245574 w 3024845"/>
                <a:gd name="connsiteY340" fmla="*/ 650695 h 1078499"/>
                <a:gd name="connsiteX341" fmla="*/ 2253681 w 3024845"/>
                <a:gd name="connsiteY341" fmla="*/ 650695 h 1078499"/>
                <a:gd name="connsiteX342" fmla="*/ 2255708 w 3024845"/>
                <a:gd name="connsiteY342" fmla="*/ 644210 h 1078499"/>
                <a:gd name="connsiteX343" fmla="*/ 2261788 w 3024845"/>
                <a:gd name="connsiteY343" fmla="*/ 644210 h 1078499"/>
                <a:gd name="connsiteX344" fmla="*/ 2263815 w 3024845"/>
                <a:gd name="connsiteY344" fmla="*/ 652857 h 1078499"/>
                <a:gd name="connsiteX345" fmla="*/ 2275975 w 3024845"/>
                <a:gd name="connsiteY345" fmla="*/ 652857 h 1078499"/>
                <a:gd name="connsiteX346" fmla="*/ 2275975 w 3024845"/>
                <a:gd name="connsiteY346" fmla="*/ 646371 h 1078499"/>
                <a:gd name="connsiteX347" fmla="*/ 2298268 w 3024845"/>
                <a:gd name="connsiteY347" fmla="*/ 646371 h 1078499"/>
                <a:gd name="connsiteX348" fmla="*/ 2298268 w 3024845"/>
                <a:gd name="connsiteY348" fmla="*/ 652857 h 1078499"/>
                <a:gd name="connsiteX349" fmla="*/ 2318535 w 3024845"/>
                <a:gd name="connsiteY349" fmla="*/ 652857 h 1078499"/>
                <a:gd name="connsiteX350" fmla="*/ 2318535 w 3024845"/>
                <a:gd name="connsiteY350" fmla="*/ 698254 h 1078499"/>
                <a:gd name="connsiteX351" fmla="*/ 2332722 w 3024845"/>
                <a:gd name="connsiteY351" fmla="*/ 698254 h 1078499"/>
                <a:gd name="connsiteX352" fmla="*/ 2332722 w 3024845"/>
                <a:gd name="connsiteY352" fmla="*/ 685283 h 1078499"/>
                <a:gd name="connsiteX353" fmla="*/ 2348936 w 3024845"/>
                <a:gd name="connsiteY353" fmla="*/ 685283 h 1078499"/>
                <a:gd name="connsiteX354" fmla="*/ 2348936 w 3024845"/>
                <a:gd name="connsiteY354" fmla="*/ 505856 h 1078499"/>
                <a:gd name="connsiteX355" fmla="*/ 2355016 w 3024845"/>
                <a:gd name="connsiteY355" fmla="*/ 499370 h 1078499"/>
                <a:gd name="connsiteX356" fmla="*/ 2427977 w 3024845"/>
                <a:gd name="connsiteY356" fmla="*/ 499370 h 1078499"/>
                <a:gd name="connsiteX357" fmla="*/ 2427977 w 3024845"/>
                <a:gd name="connsiteY357" fmla="*/ 508018 h 1078499"/>
                <a:gd name="connsiteX358" fmla="*/ 2438110 w 3024845"/>
                <a:gd name="connsiteY358" fmla="*/ 508018 h 1078499"/>
                <a:gd name="connsiteX359" fmla="*/ 2438110 w 3024845"/>
                <a:gd name="connsiteY359" fmla="*/ 622592 h 1078499"/>
                <a:gd name="connsiteX360" fmla="*/ 2460404 w 3024845"/>
                <a:gd name="connsiteY360" fmla="*/ 622592 h 1078499"/>
                <a:gd name="connsiteX361" fmla="*/ 2460404 w 3024845"/>
                <a:gd name="connsiteY361" fmla="*/ 555577 h 1078499"/>
                <a:gd name="connsiteX362" fmla="*/ 2486751 w 3024845"/>
                <a:gd name="connsiteY362" fmla="*/ 555577 h 1078499"/>
                <a:gd name="connsiteX363" fmla="*/ 2490804 w 3024845"/>
                <a:gd name="connsiteY363" fmla="*/ 551253 h 1078499"/>
                <a:gd name="connsiteX364" fmla="*/ 2498911 w 3024845"/>
                <a:gd name="connsiteY364" fmla="*/ 551253 h 1078499"/>
                <a:gd name="connsiteX365" fmla="*/ 2502964 w 3024845"/>
                <a:gd name="connsiteY365" fmla="*/ 555577 h 1078499"/>
                <a:gd name="connsiteX366" fmla="*/ 2525258 w 3024845"/>
                <a:gd name="connsiteY366" fmla="*/ 555577 h 1078499"/>
                <a:gd name="connsiteX367" fmla="*/ 2525258 w 3024845"/>
                <a:gd name="connsiteY367" fmla="*/ 438841 h 1078499"/>
                <a:gd name="connsiteX368" fmla="*/ 2582005 w 3024845"/>
                <a:gd name="connsiteY368" fmla="*/ 428032 h 1078499"/>
                <a:gd name="connsiteX369" fmla="*/ 2582005 w 3024845"/>
                <a:gd name="connsiteY369" fmla="*/ 429113 h 1078499"/>
                <a:gd name="connsiteX370" fmla="*/ 2582005 w 3024845"/>
                <a:gd name="connsiteY370" fmla="*/ 436679 h 1078499"/>
                <a:gd name="connsiteX371" fmla="*/ 2608352 w 3024845"/>
                <a:gd name="connsiteY371" fmla="*/ 436679 h 1078499"/>
                <a:gd name="connsiteX372" fmla="*/ 2608352 w 3024845"/>
                <a:gd name="connsiteY372" fmla="*/ 691769 h 1078499"/>
                <a:gd name="connsiteX373" fmla="*/ 2630646 w 3024845"/>
                <a:gd name="connsiteY373" fmla="*/ 691769 h 1078499"/>
                <a:gd name="connsiteX374" fmla="*/ 2630646 w 3024845"/>
                <a:gd name="connsiteY374" fmla="*/ 687445 h 1078499"/>
                <a:gd name="connsiteX375" fmla="*/ 2642806 w 3024845"/>
                <a:gd name="connsiteY375" fmla="*/ 687445 h 1078499"/>
                <a:gd name="connsiteX376" fmla="*/ 2642806 w 3024845"/>
                <a:gd name="connsiteY376" fmla="*/ 691769 h 1078499"/>
                <a:gd name="connsiteX377" fmla="*/ 2667126 w 3024845"/>
                <a:gd name="connsiteY377" fmla="*/ 691769 h 1078499"/>
                <a:gd name="connsiteX378" fmla="*/ 2667126 w 3024845"/>
                <a:gd name="connsiteY378" fmla="*/ 678798 h 1078499"/>
                <a:gd name="connsiteX379" fmla="*/ 2695500 w 3024845"/>
                <a:gd name="connsiteY379" fmla="*/ 678798 h 1078499"/>
                <a:gd name="connsiteX380" fmla="*/ 2707660 w 3024845"/>
                <a:gd name="connsiteY380" fmla="*/ 674474 h 1078499"/>
                <a:gd name="connsiteX381" fmla="*/ 2727927 w 3024845"/>
                <a:gd name="connsiteY381" fmla="*/ 678798 h 1078499"/>
                <a:gd name="connsiteX382" fmla="*/ 2727927 w 3024845"/>
                <a:gd name="connsiteY382" fmla="*/ 661504 h 1078499"/>
                <a:gd name="connsiteX383" fmla="*/ 2736034 w 3024845"/>
                <a:gd name="connsiteY383" fmla="*/ 661504 h 1078499"/>
                <a:gd name="connsiteX384" fmla="*/ 2736034 w 3024845"/>
                <a:gd name="connsiteY384" fmla="*/ 648533 h 1078499"/>
                <a:gd name="connsiteX385" fmla="*/ 2792781 w 3024845"/>
                <a:gd name="connsiteY385" fmla="*/ 648533 h 1078499"/>
                <a:gd name="connsiteX386" fmla="*/ 2792781 w 3024845"/>
                <a:gd name="connsiteY386" fmla="*/ 618268 h 1078499"/>
                <a:gd name="connsiteX387" fmla="*/ 2811021 w 3024845"/>
                <a:gd name="connsiteY387" fmla="*/ 618268 h 1078499"/>
                <a:gd name="connsiteX388" fmla="*/ 2811021 w 3024845"/>
                <a:gd name="connsiteY388" fmla="*/ 611783 h 1078499"/>
                <a:gd name="connsiteX389" fmla="*/ 2823181 w 3024845"/>
                <a:gd name="connsiteY389" fmla="*/ 611783 h 1078499"/>
                <a:gd name="connsiteX390" fmla="*/ 2823181 w 3024845"/>
                <a:gd name="connsiteY390" fmla="*/ 618268 h 1078499"/>
                <a:gd name="connsiteX391" fmla="*/ 2839395 w 3024845"/>
                <a:gd name="connsiteY391" fmla="*/ 618268 h 1078499"/>
                <a:gd name="connsiteX392" fmla="*/ 2839395 w 3024845"/>
                <a:gd name="connsiteY392" fmla="*/ 667989 h 1078499"/>
                <a:gd name="connsiteX393" fmla="*/ 2871822 w 3024845"/>
                <a:gd name="connsiteY393" fmla="*/ 667989 h 1078499"/>
                <a:gd name="connsiteX394" fmla="*/ 2871822 w 3024845"/>
                <a:gd name="connsiteY394" fmla="*/ 642048 h 1078499"/>
                <a:gd name="connsiteX395" fmla="*/ 2910329 w 3024845"/>
                <a:gd name="connsiteY395" fmla="*/ 642048 h 1078499"/>
                <a:gd name="connsiteX396" fmla="*/ 2910329 w 3024845"/>
                <a:gd name="connsiteY396" fmla="*/ 611783 h 1078499"/>
                <a:gd name="connsiteX397" fmla="*/ 2958970 w 3024845"/>
                <a:gd name="connsiteY397" fmla="*/ 611783 h 1078499"/>
                <a:gd name="connsiteX398" fmla="*/ 2958970 w 3024845"/>
                <a:gd name="connsiteY398" fmla="*/ 722939 h 1078499"/>
                <a:gd name="connsiteX399" fmla="*/ 2958970 w 3024845"/>
                <a:gd name="connsiteY399" fmla="*/ 736718 h 1078499"/>
                <a:gd name="connsiteX400" fmla="*/ 3024845 w 3024845"/>
                <a:gd name="connsiteY400" fmla="*/ 736718 h 1078499"/>
                <a:gd name="connsiteX401" fmla="*/ 3024845 w 3024845"/>
                <a:gd name="connsiteY401" fmla="*/ 1078499 h 1078499"/>
                <a:gd name="connsiteX402" fmla="*/ 2054 w 3024845"/>
                <a:gd name="connsiteY402" fmla="*/ 1076166 h 1078499"/>
                <a:gd name="connsiteX403" fmla="*/ 0 w 3024845"/>
                <a:gd name="connsiteY403" fmla="*/ 642048 h 1078499"/>
                <a:gd name="connsiteX404" fmla="*/ 20267 w 3024845"/>
                <a:gd name="connsiteY404" fmla="*/ 642048 h 1078499"/>
                <a:gd name="connsiteX405" fmla="*/ 20774 w 3024845"/>
                <a:gd name="connsiteY405" fmla="*/ 640967 h 1078499"/>
                <a:gd name="connsiteX406" fmla="*/ 24320 w 3024845"/>
                <a:gd name="connsiteY406" fmla="*/ 633401 h 1078499"/>
                <a:gd name="connsiteX407" fmla="*/ 26094 w 3024845"/>
                <a:gd name="connsiteY407" fmla="*/ 633671 h 1078499"/>
                <a:gd name="connsiteX408" fmla="*/ 38507 w 3024845"/>
                <a:gd name="connsiteY408" fmla="*/ 635562 h 1078499"/>
                <a:gd name="connsiteX409" fmla="*/ 39014 w 3024845"/>
                <a:gd name="connsiteY409" fmla="*/ 636914 h 1078499"/>
                <a:gd name="connsiteX410" fmla="*/ 42560 w 3024845"/>
                <a:gd name="connsiteY410" fmla="*/ 646371 h 1078499"/>
                <a:gd name="connsiteX411" fmla="*/ 68907 w 3024845"/>
                <a:gd name="connsiteY411" fmla="*/ 648533 h 1078499"/>
                <a:gd name="connsiteX412" fmla="*/ 68907 w 3024845"/>
                <a:gd name="connsiteY412" fmla="*/ 525312 h 1078499"/>
                <a:gd name="connsiteX413" fmla="*/ 70934 w 3024845"/>
                <a:gd name="connsiteY413" fmla="*/ 525312 h 1078499"/>
                <a:gd name="connsiteX414" fmla="*/ 85121 w 3024845"/>
                <a:gd name="connsiteY414" fmla="*/ 525312 h 1078499"/>
                <a:gd name="connsiteX415" fmla="*/ 85121 w 3024845"/>
                <a:gd name="connsiteY415" fmla="*/ 389120 h 1078499"/>
                <a:gd name="connsiteX416" fmla="*/ 86894 w 3024845"/>
                <a:gd name="connsiteY416" fmla="*/ 389120 h 1078499"/>
                <a:gd name="connsiteX417" fmla="*/ 99308 w 3024845"/>
                <a:gd name="connsiteY417" fmla="*/ 389120 h 1078499"/>
                <a:gd name="connsiteX418" fmla="*/ 99308 w 3024845"/>
                <a:gd name="connsiteY418" fmla="*/ 274546 h 1078499"/>
                <a:gd name="connsiteX419" fmla="*/ 103361 w 3024845"/>
                <a:gd name="connsiteY419" fmla="*/ 246442 h 1078499"/>
                <a:gd name="connsiteX420" fmla="*/ 105388 w 3024845"/>
                <a:gd name="connsiteY420" fmla="*/ 246442 h 1078499"/>
                <a:gd name="connsiteX421" fmla="*/ 119575 w 3024845"/>
                <a:gd name="connsiteY421"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0453 w 3024845"/>
                <a:gd name="connsiteY325" fmla="*/ 75662 h 1078499"/>
                <a:gd name="connsiteX326" fmla="*/ 2162480 w 3024845"/>
                <a:gd name="connsiteY326" fmla="*/ 138353 h 1078499"/>
                <a:gd name="connsiteX327" fmla="*/ 2168560 w 3024845"/>
                <a:gd name="connsiteY327" fmla="*/ 144839 h 1078499"/>
                <a:gd name="connsiteX328" fmla="*/ 2166533 w 3024845"/>
                <a:gd name="connsiteY328" fmla="*/ 151324 h 1078499"/>
                <a:gd name="connsiteX329" fmla="*/ 2166533 w 3024845"/>
                <a:gd name="connsiteY329" fmla="*/ 229148 h 1078499"/>
                <a:gd name="connsiteX330" fmla="*/ 2168560 w 3024845"/>
                <a:gd name="connsiteY330" fmla="*/ 233472 h 1078499"/>
                <a:gd name="connsiteX331" fmla="*/ 2168560 w 3024845"/>
                <a:gd name="connsiteY331" fmla="*/ 255090 h 1078499"/>
                <a:gd name="connsiteX332" fmla="*/ 2182747 w 3024845"/>
                <a:gd name="connsiteY332" fmla="*/ 255090 h 1078499"/>
                <a:gd name="connsiteX333" fmla="*/ 2182747 w 3024845"/>
                <a:gd name="connsiteY333" fmla="*/ 272384 h 1078499"/>
                <a:gd name="connsiteX334" fmla="*/ 2190854 w 3024845"/>
                <a:gd name="connsiteY334" fmla="*/ 296163 h 1078499"/>
                <a:gd name="connsiteX335" fmla="*/ 2184774 w 3024845"/>
                <a:gd name="connsiteY335" fmla="*/ 300487 h 1078499"/>
                <a:gd name="connsiteX336" fmla="*/ 2172613 w 3024845"/>
                <a:gd name="connsiteY336" fmla="*/ 322105 h 1078499"/>
                <a:gd name="connsiteX337" fmla="*/ 2180720 w 3024845"/>
                <a:gd name="connsiteY337" fmla="*/ 575033 h 1078499"/>
                <a:gd name="connsiteX338" fmla="*/ 2245574 w 3024845"/>
                <a:gd name="connsiteY338" fmla="*/ 575033 h 1078499"/>
                <a:gd name="connsiteX339" fmla="*/ 2245574 w 3024845"/>
                <a:gd name="connsiteY339" fmla="*/ 650695 h 1078499"/>
                <a:gd name="connsiteX340" fmla="*/ 2253681 w 3024845"/>
                <a:gd name="connsiteY340" fmla="*/ 650695 h 1078499"/>
                <a:gd name="connsiteX341" fmla="*/ 2255708 w 3024845"/>
                <a:gd name="connsiteY341" fmla="*/ 644210 h 1078499"/>
                <a:gd name="connsiteX342" fmla="*/ 2261788 w 3024845"/>
                <a:gd name="connsiteY342" fmla="*/ 644210 h 1078499"/>
                <a:gd name="connsiteX343" fmla="*/ 2263815 w 3024845"/>
                <a:gd name="connsiteY343" fmla="*/ 652857 h 1078499"/>
                <a:gd name="connsiteX344" fmla="*/ 2275975 w 3024845"/>
                <a:gd name="connsiteY344" fmla="*/ 652857 h 1078499"/>
                <a:gd name="connsiteX345" fmla="*/ 2275975 w 3024845"/>
                <a:gd name="connsiteY345" fmla="*/ 646371 h 1078499"/>
                <a:gd name="connsiteX346" fmla="*/ 2298268 w 3024845"/>
                <a:gd name="connsiteY346" fmla="*/ 646371 h 1078499"/>
                <a:gd name="connsiteX347" fmla="*/ 2298268 w 3024845"/>
                <a:gd name="connsiteY347" fmla="*/ 652857 h 1078499"/>
                <a:gd name="connsiteX348" fmla="*/ 2318535 w 3024845"/>
                <a:gd name="connsiteY348" fmla="*/ 652857 h 1078499"/>
                <a:gd name="connsiteX349" fmla="*/ 2318535 w 3024845"/>
                <a:gd name="connsiteY349" fmla="*/ 698254 h 1078499"/>
                <a:gd name="connsiteX350" fmla="*/ 2332722 w 3024845"/>
                <a:gd name="connsiteY350" fmla="*/ 698254 h 1078499"/>
                <a:gd name="connsiteX351" fmla="*/ 2332722 w 3024845"/>
                <a:gd name="connsiteY351" fmla="*/ 685283 h 1078499"/>
                <a:gd name="connsiteX352" fmla="*/ 2348936 w 3024845"/>
                <a:gd name="connsiteY352" fmla="*/ 685283 h 1078499"/>
                <a:gd name="connsiteX353" fmla="*/ 2348936 w 3024845"/>
                <a:gd name="connsiteY353" fmla="*/ 505856 h 1078499"/>
                <a:gd name="connsiteX354" fmla="*/ 2355016 w 3024845"/>
                <a:gd name="connsiteY354" fmla="*/ 499370 h 1078499"/>
                <a:gd name="connsiteX355" fmla="*/ 2427977 w 3024845"/>
                <a:gd name="connsiteY355" fmla="*/ 499370 h 1078499"/>
                <a:gd name="connsiteX356" fmla="*/ 2427977 w 3024845"/>
                <a:gd name="connsiteY356" fmla="*/ 508018 h 1078499"/>
                <a:gd name="connsiteX357" fmla="*/ 2438110 w 3024845"/>
                <a:gd name="connsiteY357" fmla="*/ 508018 h 1078499"/>
                <a:gd name="connsiteX358" fmla="*/ 2438110 w 3024845"/>
                <a:gd name="connsiteY358" fmla="*/ 622592 h 1078499"/>
                <a:gd name="connsiteX359" fmla="*/ 2460404 w 3024845"/>
                <a:gd name="connsiteY359" fmla="*/ 622592 h 1078499"/>
                <a:gd name="connsiteX360" fmla="*/ 2460404 w 3024845"/>
                <a:gd name="connsiteY360" fmla="*/ 555577 h 1078499"/>
                <a:gd name="connsiteX361" fmla="*/ 2486751 w 3024845"/>
                <a:gd name="connsiteY361" fmla="*/ 555577 h 1078499"/>
                <a:gd name="connsiteX362" fmla="*/ 2490804 w 3024845"/>
                <a:gd name="connsiteY362" fmla="*/ 551253 h 1078499"/>
                <a:gd name="connsiteX363" fmla="*/ 2498911 w 3024845"/>
                <a:gd name="connsiteY363" fmla="*/ 551253 h 1078499"/>
                <a:gd name="connsiteX364" fmla="*/ 2502964 w 3024845"/>
                <a:gd name="connsiteY364" fmla="*/ 555577 h 1078499"/>
                <a:gd name="connsiteX365" fmla="*/ 2525258 w 3024845"/>
                <a:gd name="connsiteY365" fmla="*/ 555577 h 1078499"/>
                <a:gd name="connsiteX366" fmla="*/ 2525258 w 3024845"/>
                <a:gd name="connsiteY366" fmla="*/ 438841 h 1078499"/>
                <a:gd name="connsiteX367" fmla="*/ 2582005 w 3024845"/>
                <a:gd name="connsiteY367" fmla="*/ 428032 h 1078499"/>
                <a:gd name="connsiteX368" fmla="*/ 2582005 w 3024845"/>
                <a:gd name="connsiteY368" fmla="*/ 429113 h 1078499"/>
                <a:gd name="connsiteX369" fmla="*/ 2582005 w 3024845"/>
                <a:gd name="connsiteY369" fmla="*/ 436679 h 1078499"/>
                <a:gd name="connsiteX370" fmla="*/ 2608352 w 3024845"/>
                <a:gd name="connsiteY370" fmla="*/ 436679 h 1078499"/>
                <a:gd name="connsiteX371" fmla="*/ 2608352 w 3024845"/>
                <a:gd name="connsiteY371" fmla="*/ 691769 h 1078499"/>
                <a:gd name="connsiteX372" fmla="*/ 2630646 w 3024845"/>
                <a:gd name="connsiteY372" fmla="*/ 691769 h 1078499"/>
                <a:gd name="connsiteX373" fmla="*/ 2630646 w 3024845"/>
                <a:gd name="connsiteY373" fmla="*/ 687445 h 1078499"/>
                <a:gd name="connsiteX374" fmla="*/ 2642806 w 3024845"/>
                <a:gd name="connsiteY374" fmla="*/ 687445 h 1078499"/>
                <a:gd name="connsiteX375" fmla="*/ 2642806 w 3024845"/>
                <a:gd name="connsiteY375" fmla="*/ 691769 h 1078499"/>
                <a:gd name="connsiteX376" fmla="*/ 2667126 w 3024845"/>
                <a:gd name="connsiteY376" fmla="*/ 691769 h 1078499"/>
                <a:gd name="connsiteX377" fmla="*/ 2667126 w 3024845"/>
                <a:gd name="connsiteY377" fmla="*/ 678798 h 1078499"/>
                <a:gd name="connsiteX378" fmla="*/ 2695500 w 3024845"/>
                <a:gd name="connsiteY378" fmla="*/ 678798 h 1078499"/>
                <a:gd name="connsiteX379" fmla="*/ 2707660 w 3024845"/>
                <a:gd name="connsiteY379" fmla="*/ 674474 h 1078499"/>
                <a:gd name="connsiteX380" fmla="*/ 2727927 w 3024845"/>
                <a:gd name="connsiteY380" fmla="*/ 678798 h 1078499"/>
                <a:gd name="connsiteX381" fmla="*/ 2727927 w 3024845"/>
                <a:gd name="connsiteY381" fmla="*/ 661504 h 1078499"/>
                <a:gd name="connsiteX382" fmla="*/ 2736034 w 3024845"/>
                <a:gd name="connsiteY382" fmla="*/ 661504 h 1078499"/>
                <a:gd name="connsiteX383" fmla="*/ 2736034 w 3024845"/>
                <a:gd name="connsiteY383" fmla="*/ 648533 h 1078499"/>
                <a:gd name="connsiteX384" fmla="*/ 2792781 w 3024845"/>
                <a:gd name="connsiteY384" fmla="*/ 648533 h 1078499"/>
                <a:gd name="connsiteX385" fmla="*/ 2792781 w 3024845"/>
                <a:gd name="connsiteY385" fmla="*/ 618268 h 1078499"/>
                <a:gd name="connsiteX386" fmla="*/ 2811021 w 3024845"/>
                <a:gd name="connsiteY386" fmla="*/ 618268 h 1078499"/>
                <a:gd name="connsiteX387" fmla="*/ 2811021 w 3024845"/>
                <a:gd name="connsiteY387" fmla="*/ 611783 h 1078499"/>
                <a:gd name="connsiteX388" fmla="*/ 2823181 w 3024845"/>
                <a:gd name="connsiteY388" fmla="*/ 611783 h 1078499"/>
                <a:gd name="connsiteX389" fmla="*/ 2823181 w 3024845"/>
                <a:gd name="connsiteY389" fmla="*/ 618268 h 1078499"/>
                <a:gd name="connsiteX390" fmla="*/ 2839395 w 3024845"/>
                <a:gd name="connsiteY390" fmla="*/ 618268 h 1078499"/>
                <a:gd name="connsiteX391" fmla="*/ 2839395 w 3024845"/>
                <a:gd name="connsiteY391" fmla="*/ 667989 h 1078499"/>
                <a:gd name="connsiteX392" fmla="*/ 2871822 w 3024845"/>
                <a:gd name="connsiteY392" fmla="*/ 667989 h 1078499"/>
                <a:gd name="connsiteX393" fmla="*/ 2871822 w 3024845"/>
                <a:gd name="connsiteY393" fmla="*/ 642048 h 1078499"/>
                <a:gd name="connsiteX394" fmla="*/ 2910329 w 3024845"/>
                <a:gd name="connsiteY394" fmla="*/ 642048 h 1078499"/>
                <a:gd name="connsiteX395" fmla="*/ 2910329 w 3024845"/>
                <a:gd name="connsiteY395" fmla="*/ 611783 h 1078499"/>
                <a:gd name="connsiteX396" fmla="*/ 2958970 w 3024845"/>
                <a:gd name="connsiteY396" fmla="*/ 611783 h 1078499"/>
                <a:gd name="connsiteX397" fmla="*/ 2958970 w 3024845"/>
                <a:gd name="connsiteY397" fmla="*/ 722939 h 1078499"/>
                <a:gd name="connsiteX398" fmla="*/ 2958970 w 3024845"/>
                <a:gd name="connsiteY398" fmla="*/ 736718 h 1078499"/>
                <a:gd name="connsiteX399" fmla="*/ 3024845 w 3024845"/>
                <a:gd name="connsiteY399" fmla="*/ 736718 h 1078499"/>
                <a:gd name="connsiteX400" fmla="*/ 3024845 w 3024845"/>
                <a:gd name="connsiteY400" fmla="*/ 1078499 h 1078499"/>
                <a:gd name="connsiteX401" fmla="*/ 2054 w 3024845"/>
                <a:gd name="connsiteY401" fmla="*/ 1076166 h 1078499"/>
                <a:gd name="connsiteX402" fmla="*/ 0 w 3024845"/>
                <a:gd name="connsiteY402" fmla="*/ 642048 h 1078499"/>
                <a:gd name="connsiteX403" fmla="*/ 20267 w 3024845"/>
                <a:gd name="connsiteY403" fmla="*/ 642048 h 1078499"/>
                <a:gd name="connsiteX404" fmla="*/ 20774 w 3024845"/>
                <a:gd name="connsiteY404" fmla="*/ 640967 h 1078499"/>
                <a:gd name="connsiteX405" fmla="*/ 24320 w 3024845"/>
                <a:gd name="connsiteY405" fmla="*/ 633401 h 1078499"/>
                <a:gd name="connsiteX406" fmla="*/ 26094 w 3024845"/>
                <a:gd name="connsiteY406" fmla="*/ 633671 h 1078499"/>
                <a:gd name="connsiteX407" fmla="*/ 38507 w 3024845"/>
                <a:gd name="connsiteY407" fmla="*/ 635562 h 1078499"/>
                <a:gd name="connsiteX408" fmla="*/ 39014 w 3024845"/>
                <a:gd name="connsiteY408" fmla="*/ 636914 h 1078499"/>
                <a:gd name="connsiteX409" fmla="*/ 42560 w 3024845"/>
                <a:gd name="connsiteY409" fmla="*/ 646371 h 1078499"/>
                <a:gd name="connsiteX410" fmla="*/ 68907 w 3024845"/>
                <a:gd name="connsiteY410" fmla="*/ 648533 h 1078499"/>
                <a:gd name="connsiteX411" fmla="*/ 68907 w 3024845"/>
                <a:gd name="connsiteY411" fmla="*/ 525312 h 1078499"/>
                <a:gd name="connsiteX412" fmla="*/ 70934 w 3024845"/>
                <a:gd name="connsiteY412" fmla="*/ 525312 h 1078499"/>
                <a:gd name="connsiteX413" fmla="*/ 85121 w 3024845"/>
                <a:gd name="connsiteY413" fmla="*/ 525312 h 1078499"/>
                <a:gd name="connsiteX414" fmla="*/ 85121 w 3024845"/>
                <a:gd name="connsiteY414" fmla="*/ 389120 h 1078499"/>
                <a:gd name="connsiteX415" fmla="*/ 86894 w 3024845"/>
                <a:gd name="connsiteY415" fmla="*/ 389120 h 1078499"/>
                <a:gd name="connsiteX416" fmla="*/ 99308 w 3024845"/>
                <a:gd name="connsiteY416" fmla="*/ 389120 h 1078499"/>
                <a:gd name="connsiteX417" fmla="*/ 99308 w 3024845"/>
                <a:gd name="connsiteY417" fmla="*/ 274546 h 1078499"/>
                <a:gd name="connsiteX418" fmla="*/ 103361 w 3024845"/>
                <a:gd name="connsiteY418" fmla="*/ 246442 h 1078499"/>
                <a:gd name="connsiteX419" fmla="*/ 105388 w 3024845"/>
                <a:gd name="connsiteY419" fmla="*/ 246442 h 1078499"/>
                <a:gd name="connsiteX420" fmla="*/ 119575 w 3024845"/>
                <a:gd name="connsiteY420"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2480 w 3024845"/>
                <a:gd name="connsiteY325" fmla="*/ 138353 h 1078499"/>
                <a:gd name="connsiteX326" fmla="*/ 2168560 w 3024845"/>
                <a:gd name="connsiteY326" fmla="*/ 144839 h 1078499"/>
                <a:gd name="connsiteX327" fmla="*/ 2166533 w 3024845"/>
                <a:gd name="connsiteY327" fmla="*/ 151324 h 1078499"/>
                <a:gd name="connsiteX328" fmla="*/ 2166533 w 3024845"/>
                <a:gd name="connsiteY328" fmla="*/ 229148 h 1078499"/>
                <a:gd name="connsiteX329" fmla="*/ 2168560 w 3024845"/>
                <a:gd name="connsiteY329" fmla="*/ 233472 h 1078499"/>
                <a:gd name="connsiteX330" fmla="*/ 2168560 w 3024845"/>
                <a:gd name="connsiteY330" fmla="*/ 255090 h 1078499"/>
                <a:gd name="connsiteX331" fmla="*/ 2182747 w 3024845"/>
                <a:gd name="connsiteY331" fmla="*/ 255090 h 1078499"/>
                <a:gd name="connsiteX332" fmla="*/ 2182747 w 3024845"/>
                <a:gd name="connsiteY332" fmla="*/ 272384 h 1078499"/>
                <a:gd name="connsiteX333" fmla="*/ 2190854 w 3024845"/>
                <a:gd name="connsiteY333" fmla="*/ 296163 h 1078499"/>
                <a:gd name="connsiteX334" fmla="*/ 2184774 w 3024845"/>
                <a:gd name="connsiteY334" fmla="*/ 300487 h 1078499"/>
                <a:gd name="connsiteX335" fmla="*/ 2172613 w 3024845"/>
                <a:gd name="connsiteY335" fmla="*/ 322105 h 1078499"/>
                <a:gd name="connsiteX336" fmla="*/ 2180720 w 3024845"/>
                <a:gd name="connsiteY336" fmla="*/ 575033 h 1078499"/>
                <a:gd name="connsiteX337" fmla="*/ 2245574 w 3024845"/>
                <a:gd name="connsiteY337" fmla="*/ 575033 h 1078499"/>
                <a:gd name="connsiteX338" fmla="*/ 2245574 w 3024845"/>
                <a:gd name="connsiteY338" fmla="*/ 650695 h 1078499"/>
                <a:gd name="connsiteX339" fmla="*/ 2253681 w 3024845"/>
                <a:gd name="connsiteY339" fmla="*/ 650695 h 1078499"/>
                <a:gd name="connsiteX340" fmla="*/ 2255708 w 3024845"/>
                <a:gd name="connsiteY340" fmla="*/ 644210 h 1078499"/>
                <a:gd name="connsiteX341" fmla="*/ 2261788 w 3024845"/>
                <a:gd name="connsiteY341" fmla="*/ 644210 h 1078499"/>
                <a:gd name="connsiteX342" fmla="*/ 2263815 w 3024845"/>
                <a:gd name="connsiteY342" fmla="*/ 652857 h 1078499"/>
                <a:gd name="connsiteX343" fmla="*/ 2275975 w 3024845"/>
                <a:gd name="connsiteY343" fmla="*/ 652857 h 1078499"/>
                <a:gd name="connsiteX344" fmla="*/ 2275975 w 3024845"/>
                <a:gd name="connsiteY344" fmla="*/ 646371 h 1078499"/>
                <a:gd name="connsiteX345" fmla="*/ 2298268 w 3024845"/>
                <a:gd name="connsiteY345" fmla="*/ 646371 h 1078499"/>
                <a:gd name="connsiteX346" fmla="*/ 2298268 w 3024845"/>
                <a:gd name="connsiteY346" fmla="*/ 652857 h 1078499"/>
                <a:gd name="connsiteX347" fmla="*/ 2318535 w 3024845"/>
                <a:gd name="connsiteY347" fmla="*/ 652857 h 1078499"/>
                <a:gd name="connsiteX348" fmla="*/ 2318535 w 3024845"/>
                <a:gd name="connsiteY348" fmla="*/ 698254 h 1078499"/>
                <a:gd name="connsiteX349" fmla="*/ 2332722 w 3024845"/>
                <a:gd name="connsiteY349" fmla="*/ 698254 h 1078499"/>
                <a:gd name="connsiteX350" fmla="*/ 2332722 w 3024845"/>
                <a:gd name="connsiteY350" fmla="*/ 685283 h 1078499"/>
                <a:gd name="connsiteX351" fmla="*/ 2348936 w 3024845"/>
                <a:gd name="connsiteY351" fmla="*/ 685283 h 1078499"/>
                <a:gd name="connsiteX352" fmla="*/ 2348936 w 3024845"/>
                <a:gd name="connsiteY352" fmla="*/ 505856 h 1078499"/>
                <a:gd name="connsiteX353" fmla="*/ 2355016 w 3024845"/>
                <a:gd name="connsiteY353" fmla="*/ 499370 h 1078499"/>
                <a:gd name="connsiteX354" fmla="*/ 2427977 w 3024845"/>
                <a:gd name="connsiteY354" fmla="*/ 499370 h 1078499"/>
                <a:gd name="connsiteX355" fmla="*/ 2427977 w 3024845"/>
                <a:gd name="connsiteY355" fmla="*/ 508018 h 1078499"/>
                <a:gd name="connsiteX356" fmla="*/ 2438110 w 3024845"/>
                <a:gd name="connsiteY356" fmla="*/ 508018 h 1078499"/>
                <a:gd name="connsiteX357" fmla="*/ 2438110 w 3024845"/>
                <a:gd name="connsiteY357" fmla="*/ 622592 h 1078499"/>
                <a:gd name="connsiteX358" fmla="*/ 2460404 w 3024845"/>
                <a:gd name="connsiteY358" fmla="*/ 622592 h 1078499"/>
                <a:gd name="connsiteX359" fmla="*/ 2460404 w 3024845"/>
                <a:gd name="connsiteY359" fmla="*/ 555577 h 1078499"/>
                <a:gd name="connsiteX360" fmla="*/ 2486751 w 3024845"/>
                <a:gd name="connsiteY360" fmla="*/ 555577 h 1078499"/>
                <a:gd name="connsiteX361" fmla="*/ 2490804 w 3024845"/>
                <a:gd name="connsiteY361" fmla="*/ 551253 h 1078499"/>
                <a:gd name="connsiteX362" fmla="*/ 2498911 w 3024845"/>
                <a:gd name="connsiteY362" fmla="*/ 551253 h 1078499"/>
                <a:gd name="connsiteX363" fmla="*/ 2502964 w 3024845"/>
                <a:gd name="connsiteY363" fmla="*/ 555577 h 1078499"/>
                <a:gd name="connsiteX364" fmla="*/ 2525258 w 3024845"/>
                <a:gd name="connsiteY364" fmla="*/ 555577 h 1078499"/>
                <a:gd name="connsiteX365" fmla="*/ 2525258 w 3024845"/>
                <a:gd name="connsiteY365" fmla="*/ 438841 h 1078499"/>
                <a:gd name="connsiteX366" fmla="*/ 2582005 w 3024845"/>
                <a:gd name="connsiteY366" fmla="*/ 428032 h 1078499"/>
                <a:gd name="connsiteX367" fmla="*/ 2582005 w 3024845"/>
                <a:gd name="connsiteY367" fmla="*/ 429113 h 1078499"/>
                <a:gd name="connsiteX368" fmla="*/ 2582005 w 3024845"/>
                <a:gd name="connsiteY368" fmla="*/ 436679 h 1078499"/>
                <a:gd name="connsiteX369" fmla="*/ 2608352 w 3024845"/>
                <a:gd name="connsiteY369" fmla="*/ 436679 h 1078499"/>
                <a:gd name="connsiteX370" fmla="*/ 2608352 w 3024845"/>
                <a:gd name="connsiteY370" fmla="*/ 691769 h 1078499"/>
                <a:gd name="connsiteX371" fmla="*/ 2630646 w 3024845"/>
                <a:gd name="connsiteY371" fmla="*/ 691769 h 1078499"/>
                <a:gd name="connsiteX372" fmla="*/ 2630646 w 3024845"/>
                <a:gd name="connsiteY372" fmla="*/ 687445 h 1078499"/>
                <a:gd name="connsiteX373" fmla="*/ 2642806 w 3024845"/>
                <a:gd name="connsiteY373" fmla="*/ 687445 h 1078499"/>
                <a:gd name="connsiteX374" fmla="*/ 2642806 w 3024845"/>
                <a:gd name="connsiteY374" fmla="*/ 691769 h 1078499"/>
                <a:gd name="connsiteX375" fmla="*/ 2667126 w 3024845"/>
                <a:gd name="connsiteY375" fmla="*/ 691769 h 1078499"/>
                <a:gd name="connsiteX376" fmla="*/ 2667126 w 3024845"/>
                <a:gd name="connsiteY376" fmla="*/ 678798 h 1078499"/>
                <a:gd name="connsiteX377" fmla="*/ 2695500 w 3024845"/>
                <a:gd name="connsiteY377" fmla="*/ 678798 h 1078499"/>
                <a:gd name="connsiteX378" fmla="*/ 2707660 w 3024845"/>
                <a:gd name="connsiteY378" fmla="*/ 674474 h 1078499"/>
                <a:gd name="connsiteX379" fmla="*/ 2727927 w 3024845"/>
                <a:gd name="connsiteY379" fmla="*/ 678798 h 1078499"/>
                <a:gd name="connsiteX380" fmla="*/ 2727927 w 3024845"/>
                <a:gd name="connsiteY380" fmla="*/ 661504 h 1078499"/>
                <a:gd name="connsiteX381" fmla="*/ 2736034 w 3024845"/>
                <a:gd name="connsiteY381" fmla="*/ 661504 h 1078499"/>
                <a:gd name="connsiteX382" fmla="*/ 2736034 w 3024845"/>
                <a:gd name="connsiteY382" fmla="*/ 648533 h 1078499"/>
                <a:gd name="connsiteX383" fmla="*/ 2792781 w 3024845"/>
                <a:gd name="connsiteY383" fmla="*/ 648533 h 1078499"/>
                <a:gd name="connsiteX384" fmla="*/ 2792781 w 3024845"/>
                <a:gd name="connsiteY384" fmla="*/ 618268 h 1078499"/>
                <a:gd name="connsiteX385" fmla="*/ 2811021 w 3024845"/>
                <a:gd name="connsiteY385" fmla="*/ 618268 h 1078499"/>
                <a:gd name="connsiteX386" fmla="*/ 2811021 w 3024845"/>
                <a:gd name="connsiteY386" fmla="*/ 611783 h 1078499"/>
                <a:gd name="connsiteX387" fmla="*/ 2823181 w 3024845"/>
                <a:gd name="connsiteY387" fmla="*/ 611783 h 1078499"/>
                <a:gd name="connsiteX388" fmla="*/ 2823181 w 3024845"/>
                <a:gd name="connsiteY388" fmla="*/ 618268 h 1078499"/>
                <a:gd name="connsiteX389" fmla="*/ 2839395 w 3024845"/>
                <a:gd name="connsiteY389" fmla="*/ 618268 h 1078499"/>
                <a:gd name="connsiteX390" fmla="*/ 2839395 w 3024845"/>
                <a:gd name="connsiteY390" fmla="*/ 667989 h 1078499"/>
                <a:gd name="connsiteX391" fmla="*/ 2871822 w 3024845"/>
                <a:gd name="connsiteY391" fmla="*/ 667989 h 1078499"/>
                <a:gd name="connsiteX392" fmla="*/ 2871822 w 3024845"/>
                <a:gd name="connsiteY392" fmla="*/ 642048 h 1078499"/>
                <a:gd name="connsiteX393" fmla="*/ 2910329 w 3024845"/>
                <a:gd name="connsiteY393" fmla="*/ 642048 h 1078499"/>
                <a:gd name="connsiteX394" fmla="*/ 2910329 w 3024845"/>
                <a:gd name="connsiteY394" fmla="*/ 611783 h 1078499"/>
                <a:gd name="connsiteX395" fmla="*/ 2958970 w 3024845"/>
                <a:gd name="connsiteY395" fmla="*/ 611783 h 1078499"/>
                <a:gd name="connsiteX396" fmla="*/ 2958970 w 3024845"/>
                <a:gd name="connsiteY396" fmla="*/ 722939 h 1078499"/>
                <a:gd name="connsiteX397" fmla="*/ 2958970 w 3024845"/>
                <a:gd name="connsiteY397" fmla="*/ 736718 h 1078499"/>
                <a:gd name="connsiteX398" fmla="*/ 3024845 w 3024845"/>
                <a:gd name="connsiteY398" fmla="*/ 736718 h 1078499"/>
                <a:gd name="connsiteX399" fmla="*/ 3024845 w 3024845"/>
                <a:gd name="connsiteY399" fmla="*/ 1078499 h 1078499"/>
                <a:gd name="connsiteX400" fmla="*/ 2054 w 3024845"/>
                <a:gd name="connsiteY400" fmla="*/ 1076166 h 1078499"/>
                <a:gd name="connsiteX401" fmla="*/ 0 w 3024845"/>
                <a:gd name="connsiteY401" fmla="*/ 642048 h 1078499"/>
                <a:gd name="connsiteX402" fmla="*/ 20267 w 3024845"/>
                <a:gd name="connsiteY402" fmla="*/ 642048 h 1078499"/>
                <a:gd name="connsiteX403" fmla="*/ 20774 w 3024845"/>
                <a:gd name="connsiteY403" fmla="*/ 640967 h 1078499"/>
                <a:gd name="connsiteX404" fmla="*/ 24320 w 3024845"/>
                <a:gd name="connsiteY404" fmla="*/ 633401 h 1078499"/>
                <a:gd name="connsiteX405" fmla="*/ 26094 w 3024845"/>
                <a:gd name="connsiteY405" fmla="*/ 633671 h 1078499"/>
                <a:gd name="connsiteX406" fmla="*/ 38507 w 3024845"/>
                <a:gd name="connsiteY406" fmla="*/ 635562 h 1078499"/>
                <a:gd name="connsiteX407" fmla="*/ 39014 w 3024845"/>
                <a:gd name="connsiteY407" fmla="*/ 636914 h 1078499"/>
                <a:gd name="connsiteX408" fmla="*/ 42560 w 3024845"/>
                <a:gd name="connsiteY408" fmla="*/ 646371 h 1078499"/>
                <a:gd name="connsiteX409" fmla="*/ 68907 w 3024845"/>
                <a:gd name="connsiteY409" fmla="*/ 648533 h 1078499"/>
                <a:gd name="connsiteX410" fmla="*/ 68907 w 3024845"/>
                <a:gd name="connsiteY410" fmla="*/ 525312 h 1078499"/>
                <a:gd name="connsiteX411" fmla="*/ 70934 w 3024845"/>
                <a:gd name="connsiteY411" fmla="*/ 525312 h 1078499"/>
                <a:gd name="connsiteX412" fmla="*/ 85121 w 3024845"/>
                <a:gd name="connsiteY412" fmla="*/ 525312 h 1078499"/>
                <a:gd name="connsiteX413" fmla="*/ 85121 w 3024845"/>
                <a:gd name="connsiteY413" fmla="*/ 389120 h 1078499"/>
                <a:gd name="connsiteX414" fmla="*/ 86894 w 3024845"/>
                <a:gd name="connsiteY414" fmla="*/ 389120 h 1078499"/>
                <a:gd name="connsiteX415" fmla="*/ 99308 w 3024845"/>
                <a:gd name="connsiteY415" fmla="*/ 389120 h 1078499"/>
                <a:gd name="connsiteX416" fmla="*/ 99308 w 3024845"/>
                <a:gd name="connsiteY416" fmla="*/ 274546 h 1078499"/>
                <a:gd name="connsiteX417" fmla="*/ 103361 w 3024845"/>
                <a:gd name="connsiteY417" fmla="*/ 246442 h 1078499"/>
                <a:gd name="connsiteX418" fmla="*/ 105388 w 3024845"/>
                <a:gd name="connsiteY418" fmla="*/ 246442 h 1078499"/>
                <a:gd name="connsiteX419" fmla="*/ 119575 w 3024845"/>
                <a:gd name="connsiteY419" fmla="*/ 246442 h 1078499"/>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72613 w 3024845"/>
                <a:gd name="connsiteY334" fmla="*/ 302649 h 1059043"/>
                <a:gd name="connsiteX335" fmla="*/ 2180720 w 3024845"/>
                <a:gd name="connsiteY335" fmla="*/ 555577 h 1059043"/>
                <a:gd name="connsiteX336" fmla="*/ 2245574 w 3024845"/>
                <a:gd name="connsiteY336" fmla="*/ 555577 h 1059043"/>
                <a:gd name="connsiteX337" fmla="*/ 2245574 w 3024845"/>
                <a:gd name="connsiteY337" fmla="*/ 631239 h 1059043"/>
                <a:gd name="connsiteX338" fmla="*/ 2253681 w 3024845"/>
                <a:gd name="connsiteY338" fmla="*/ 631239 h 1059043"/>
                <a:gd name="connsiteX339" fmla="*/ 2255708 w 3024845"/>
                <a:gd name="connsiteY339" fmla="*/ 624754 h 1059043"/>
                <a:gd name="connsiteX340" fmla="*/ 2261788 w 3024845"/>
                <a:gd name="connsiteY340" fmla="*/ 624754 h 1059043"/>
                <a:gd name="connsiteX341" fmla="*/ 2263815 w 3024845"/>
                <a:gd name="connsiteY341" fmla="*/ 633401 h 1059043"/>
                <a:gd name="connsiteX342" fmla="*/ 2275975 w 3024845"/>
                <a:gd name="connsiteY342" fmla="*/ 633401 h 1059043"/>
                <a:gd name="connsiteX343" fmla="*/ 2275975 w 3024845"/>
                <a:gd name="connsiteY343" fmla="*/ 626915 h 1059043"/>
                <a:gd name="connsiteX344" fmla="*/ 2298268 w 3024845"/>
                <a:gd name="connsiteY344" fmla="*/ 626915 h 1059043"/>
                <a:gd name="connsiteX345" fmla="*/ 2298268 w 3024845"/>
                <a:gd name="connsiteY345" fmla="*/ 633401 h 1059043"/>
                <a:gd name="connsiteX346" fmla="*/ 2318535 w 3024845"/>
                <a:gd name="connsiteY346" fmla="*/ 633401 h 1059043"/>
                <a:gd name="connsiteX347" fmla="*/ 2318535 w 3024845"/>
                <a:gd name="connsiteY347" fmla="*/ 678798 h 1059043"/>
                <a:gd name="connsiteX348" fmla="*/ 2332722 w 3024845"/>
                <a:gd name="connsiteY348" fmla="*/ 678798 h 1059043"/>
                <a:gd name="connsiteX349" fmla="*/ 2332722 w 3024845"/>
                <a:gd name="connsiteY349" fmla="*/ 665827 h 1059043"/>
                <a:gd name="connsiteX350" fmla="*/ 2348936 w 3024845"/>
                <a:gd name="connsiteY350" fmla="*/ 665827 h 1059043"/>
                <a:gd name="connsiteX351" fmla="*/ 2348936 w 3024845"/>
                <a:gd name="connsiteY351" fmla="*/ 486400 h 1059043"/>
                <a:gd name="connsiteX352" fmla="*/ 2355016 w 3024845"/>
                <a:gd name="connsiteY352" fmla="*/ 479914 h 1059043"/>
                <a:gd name="connsiteX353" fmla="*/ 2427977 w 3024845"/>
                <a:gd name="connsiteY353" fmla="*/ 479914 h 1059043"/>
                <a:gd name="connsiteX354" fmla="*/ 2427977 w 3024845"/>
                <a:gd name="connsiteY354" fmla="*/ 488562 h 1059043"/>
                <a:gd name="connsiteX355" fmla="*/ 2438110 w 3024845"/>
                <a:gd name="connsiteY355" fmla="*/ 488562 h 1059043"/>
                <a:gd name="connsiteX356" fmla="*/ 2438110 w 3024845"/>
                <a:gd name="connsiteY356" fmla="*/ 603136 h 1059043"/>
                <a:gd name="connsiteX357" fmla="*/ 2460404 w 3024845"/>
                <a:gd name="connsiteY357" fmla="*/ 603136 h 1059043"/>
                <a:gd name="connsiteX358" fmla="*/ 2460404 w 3024845"/>
                <a:gd name="connsiteY358" fmla="*/ 536121 h 1059043"/>
                <a:gd name="connsiteX359" fmla="*/ 2486751 w 3024845"/>
                <a:gd name="connsiteY359" fmla="*/ 536121 h 1059043"/>
                <a:gd name="connsiteX360" fmla="*/ 2490804 w 3024845"/>
                <a:gd name="connsiteY360" fmla="*/ 531797 h 1059043"/>
                <a:gd name="connsiteX361" fmla="*/ 2498911 w 3024845"/>
                <a:gd name="connsiteY361" fmla="*/ 531797 h 1059043"/>
                <a:gd name="connsiteX362" fmla="*/ 2502964 w 3024845"/>
                <a:gd name="connsiteY362" fmla="*/ 536121 h 1059043"/>
                <a:gd name="connsiteX363" fmla="*/ 2525258 w 3024845"/>
                <a:gd name="connsiteY363" fmla="*/ 536121 h 1059043"/>
                <a:gd name="connsiteX364" fmla="*/ 2525258 w 3024845"/>
                <a:gd name="connsiteY364" fmla="*/ 419385 h 1059043"/>
                <a:gd name="connsiteX365" fmla="*/ 2582005 w 3024845"/>
                <a:gd name="connsiteY365" fmla="*/ 408576 h 1059043"/>
                <a:gd name="connsiteX366" fmla="*/ 2582005 w 3024845"/>
                <a:gd name="connsiteY366" fmla="*/ 409657 h 1059043"/>
                <a:gd name="connsiteX367" fmla="*/ 2582005 w 3024845"/>
                <a:gd name="connsiteY367" fmla="*/ 417223 h 1059043"/>
                <a:gd name="connsiteX368" fmla="*/ 2608352 w 3024845"/>
                <a:gd name="connsiteY368" fmla="*/ 417223 h 1059043"/>
                <a:gd name="connsiteX369" fmla="*/ 2608352 w 3024845"/>
                <a:gd name="connsiteY369" fmla="*/ 672313 h 1059043"/>
                <a:gd name="connsiteX370" fmla="*/ 2630646 w 3024845"/>
                <a:gd name="connsiteY370" fmla="*/ 672313 h 1059043"/>
                <a:gd name="connsiteX371" fmla="*/ 2630646 w 3024845"/>
                <a:gd name="connsiteY371" fmla="*/ 667989 h 1059043"/>
                <a:gd name="connsiteX372" fmla="*/ 2642806 w 3024845"/>
                <a:gd name="connsiteY372" fmla="*/ 667989 h 1059043"/>
                <a:gd name="connsiteX373" fmla="*/ 2642806 w 3024845"/>
                <a:gd name="connsiteY373" fmla="*/ 672313 h 1059043"/>
                <a:gd name="connsiteX374" fmla="*/ 2667126 w 3024845"/>
                <a:gd name="connsiteY374" fmla="*/ 672313 h 1059043"/>
                <a:gd name="connsiteX375" fmla="*/ 2667126 w 3024845"/>
                <a:gd name="connsiteY375" fmla="*/ 659342 h 1059043"/>
                <a:gd name="connsiteX376" fmla="*/ 2695500 w 3024845"/>
                <a:gd name="connsiteY376" fmla="*/ 659342 h 1059043"/>
                <a:gd name="connsiteX377" fmla="*/ 2707660 w 3024845"/>
                <a:gd name="connsiteY377" fmla="*/ 655018 h 1059043"/>
                <a:gd name="connsiteX378" fmla="*/ 2727927 w 3024845"/>
                <a:gd name="connsiteY378" fmla="*/ 659342 h 1059043"/>
                <a:gd name="connsiteX379" fmla="*/ 2727927 w 3024845"/>
                <a:gd name="connsiteY379" fmla="*/ 642048 h 1059043"/>
                <a:gd name="connsiteX380" fmla="*/ 2736034 w 3024845"/>
                <a:gd name="connsiteY380" fmla="*/ 642048 h 1059043"/>
                <a:gd name="connsiteX381" fmla="*/ 2736034 w 3024845"/>
                <a:gd name="connsiteY381" fmla="*/ 629077 h 1059043"/>
                <a:gd name="connsiteX382" fmla="*/ 2792781 w 3024845"/>
                <a:gd name="connsiteY382" fmla="*/ 629077 h 1059043"/>
                <a:gd name="connsiteX383" fmla="*/ 2792781 w 3024845"/>
                <a:gd name="connsiteY383" fmla="*/ 598812 h 1059043"/>
                <a:gd name="connsiteX384" fmla="*/ 2811021 w 3024845"/>
                <a:gd name="connsiteY384" fmla="*/ 598812 h 1059043"/>
                <a:gd name="connsiteX385" fmla="*/ 2811021 w 3024845"/>
                <a:gd name="connsiteY385" fmla="*/ 592327 h 1059043"/>
                <a:gd name="connsiteX386" fmla="*/ 2823181 w 3024845"/>
                <a:gd name="connsiteY386" fmla="*/ 592327 h 1059043"/>
                <a:gd name="connsiteX387" fmla="*/ 2823181 w 3024845"/>
                <a:gd name="connsiteY387" fmla="*/ 598812 h 1059043"/>
                <a:gd name="connsiteX388" fmla="*/ 2839395 w 3024845"/>
                <a:gd name="connsiteY388" fmla="*/ 598812 h 1059043"/>
                <a:gd name="connsiteX389" fmla="*/ 2839395 w 3024845"/>
                <a:gd name="connsiteY389" fmla="*/ 648533 h 1059043"/>
                <a:gd name="connsiteX390" fmla="*/ 2871822 w 3024845"/>
                <a:gd name="connsiteY390" fmla="*/ 648533 h 1059043"/>
                <a:gd name="connsiteX391" fmla="*/ 2871822 w 3024845"/>
                <a:gd name="connsiteY391" fmla="*/ 622592 h 1059043"/>
                <a:gd name="connsiteX392" fmla="*/ 2910329 w 3024845"/>
                <a:gd name="connsiteY392" fmla="*/ 622592 h 1059043"/>
                <a:gd name="connsiteX393" fmla="*/ 2910329 w 3024845"/>
                <a:gd name="connsiteY393" fmla="*/ 592327 h 1059043"/>
                <a:gd name="connsiteX394" fmla="*/ 2958970 w 3024845"/>
                <a:gd name="connsiteY394" fmla="*/ 592327 h 1059043"/>
                <a:gd name="connsiteX395" fmla="*/ 2958970 w 3024845"/>
                <a:gd name="connsiteY395" fmla="*/ 703483 h 1059043"/>
                <a:gd name="connsiteX396" fmla="*/ 2958970 w 3024845"/>
                <a:gd name="connsiteY396" fmla="*/ 717262 h 1059043"/>
                <a:gd name="connsiteX397" fmla="*/ 3024845 w 3024845"/>
                <a:gd name="connsiteY397" fmla="*/ 717262 h 1059043"/>
                <a:gd name="connsiteX398" fmla="*/ 3024845 w 3024845"/>
                <a:gd name="connsiteY398" fmla="*/ 1059043 h 1059043"/>
                <a:gd name="connsiteX399" fmla="*/ 2054 w 3024845"/>
                <a:gd name="connsiteY399" fmla="*/ 1056710 h 1059043"/>
                <a:gd name="connsiteX400" fmla="*/ 0 w 3024845"/>
                <a:gd name="connsiteY400" fmla="*/ 622592 h 1059043"/>
                <a:gd name="connsiteX401" fmla="*/ 20267 w 3024845"/>
                <a:gd name="connsiteY401" fmla="*/ 622592 h 1059043"/>
                <a:gd name="connsiteX402" fmla="*/ 20774 w 3024845"/>
                <a:gd name="connsiteY402" fmla="*/ 621511 h 1059043"/>
                <a:gd name="connsiteX403" fmla="*/ 24320 w 3024845"/>
                <a:gd name="connsiteY403" fmla="*/ 613945 h 1059043"/>
                <a:gd name="connsiteX404" fmla="*/ 26094 w 3024845"/>
                <a:gd name="connsiteY404" fmla="*/ 614215 h 1059043"/>
                <a:gd name="connsiteX405" fmla="*/ 38507 w 3024845"/>
                <a:gd name="connsiteY405" fmla="*/ 616106 h 1059043"/>
                <a:gd name="connsiteX406" fmla="*/ 39014 w 3024845"/>
                <a:gd name="connsiteY406" fmla="*/ 617458 h 1059043"/>
                <a:gd name="connsiteX407" fmla="*/ 42560 w 3024845"/>
                <a:gd name="connsiteY407" fmla="*/ 626915 h 1059043"/>
                <a:gd name="connsiteX408" fmla="*/ 68907 w 3024845"/>
                <a:gd name="connsiteY408" fmla="*/ 629077 h 1059043"/>
                <a:gd name="connsiteX409" fmla="*/ 68907 w 3024845"/>
                <a:gd name="connsiteY409" fmla="*/ 505856 h 1059043"/>
                <a:gd name="connsiteX410" fmla="*/ 70934 w 3024845"/>
                <a:gd name="connsiteY410" fmla="*/ 505856 h 1059043"/>
                <a:gd name="connsiteX411" fmla="*/ 85121 w 3024845"/>
                <a:gd name="connsiteY411" fmla="*/ 505856 h 1059043"/>
                <a:gd name="connsiteX412" fmla="*/ 85121 w 3024845"/>
                <a:gd name="connsiteY412" fmla="*/ 369664 h 1059043"/>
                <a:gd name="connsiteX413" fmla="*/ 86894 w 3024845"/>
                <a:gd name="connsiteY413" fmla="*/ 369664 h 1059043"/>
                <a:gd name="connsiteX414" fmla="*/ 99308 w 3024845"/>
                <a:gd name="connsiteY414" fmla="*/ 369664 h 1059043"/>
                <a:gd name="connsiteX415" fmla="*/ 99308 w 3024845"/>
                <a:gd name="connsiteY415" fmla="*/ 255090 h 1059043"/>
                <a:gd name="connsiteX416" fmla="*/ 103361 w 3024845"/>
                <a:gd name="connsiteY416" fmla="*/ 226986 h 1059043"/>
                <a:gd name="connsiteX417" fmla="*/ 105388 w 3024845"/>
                <a:gd name="connsiteY417" fmla="*/ 226986 h 1059043"/>
                <a:gd name="connsiteX418" fmla="*/ 119575 w 3024845"/>
                <a:gd name="connsiteY41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80720 w 3024845"/>
                <a:gd name="connsiteY334" fmla="*/ 555577 h 1059043"/>
                <a:gd name="connsiteX335" fmla="*/ 2245574 w 3024845"/>
                <a:gd name="connsiteY335" fmla="*/ 555577 h 1059043"/>
                <a:gd name="connsiteX336" fmla="*/ 2245574 w 3024845"/>
                <a:gd name="connsiteY336" fmla="*/ 631239 h 1059043"/>
                <a:gd name="connsiteX337" fmla="*/ 2253681 w 3024845"/>
                <a:gd name="connsiteY337" fmla="*/ 631239 h 1059043"/>
                <a:gd name="connsiteX338" fmla="*/ 2255708 w 3024845"/>
                <a:gd name="connsiteY338" fmla="*/ 624754 h 1059043"/>
                <a:gd name="connsiteX339" fmla="*/ 2261788 w 3024845"/>
                <a:gd name="connsiteY339" fmla="*/ 624754 h 1059043"/>
                <a:gd name="connsiteX340" fmla="*/ 2263815 w 3024845"/>
                <a:gd name="connsiteY340" fmla="*/ 633401 h 1059043"/>
                <a:gd name="connsiteX341" fmla="*/ 2275975 w 3024845"/>
                <a:gd name="connsiteY341" fmla="*/ 633401 h 1059043"/>
                <a:gd name="connsiteX342" fmla="*/ 2275975 w 3024845"/>
                <a:gd name="connsiteY342" fmla="*/ 626915 h 1059043"/>
                <a:gd name="connsiteX343" fmla="*/ 2298268 w 3024845"/>
                <a:gd name="connsiteY343" fmla="*/ 626915 h 1059043"/>
                <a:gd name="connsiteX344" fmla="*/ 2298268 w 3024845"/>
                <a:gd name="connsiteY344" fmla="*/ 633401 h 1059043"/>
                <a:gd name="connsiteX345" fmla="*/ 2318535 w 3024845"/>
                <a:gd name="connsiteY345" fmla="*/ 633401 h 1059043"/>
                <a:gd name="connsiteX346" fmla="*/ 2318535 w 3024845"/>
                <a:gd name="connsiteY346" fmla="*/ 678798 h 1059043"/>
                <a:gd name="connsiteX347" fmla="*/ 2332722 w 3024845"/>
                <a:gd name="connsiteY347" fmla="*/ 678798 h 1059043"/>
                <a:gd name="connsiteX348" fmla="*/ 2332722 w 3024845"/>
                <a:gd name="connsiteY348" fmla="*/ 665827 h 1059043"/>
                <a:gd name="connsiteX349" fmla="*/ 2348936 w 3024845"/>
                <a:gd name="connsiteY349" fmla="*/ 665827 h 1059043"/>
                <a:gd name="connsiteX350" fmla="*/ 2348936 w 3024845"/>
                <a:gd name="connsiteY350" fmla="*/ 486400 h 1059043"/>
                <a:gd name="connsiteX351" fmla="*/ 2355016 w 3024845"/>
                <a:gd name="connsiteY351" fmla="*/ 479914 h 1059043"/>
                <a:gd name="connsiteX352" fmla="*/ 2427977 w 3024845"/>
                <a:gd name="connsiteY352" fmla="*/ 479914 h 1059043"/>
                <a:gd name="connsiteX353" fmla="*/ 2427977 w 3024845"/>
                <a:gd name="connsiteY353" fmla="*/ 488562 h 1059043"/>
                <a:gd name="connsiteX354" fmla="*/ 2438110 w 3024845"/>
                <a:gd name="connsiteY354" fmla="*/ 488562 h 1059043"/>
                <a:gd name="connsiteX355" fmla="*/ 2438110 w 3024845"/>
                <a:gd name="connsiteY355" fmla="*/ 603136 h 1059043"/>
                <a:gd name="connsiteX356" fmla="*/ 2460404 w 3024845"/>
                <a:gd name="connsiteY356" fmla="*/ 603136 h 1059043"/>
                <a:gd name="connsiteX357" fmla="*/ 2460404 w 3024845"/>
                <a:gd name="connsiteY357" fmla="*/ 536121 h 1059043"/>
                <a:gd name="connsiteX358" fmla="*/ 2486751 w 3024845"/>
                <a:gd name="connsiteY358" fmla="*/ 536121 h 1059043"/>
                <a:gd name="connsiteX359" fmla="*/ 2490804 w 3024845"/>
                <a:gd name="connsiteY359" fmla="*/ 531797 h 1059043"/>
                <a:gd name="connsiteX360" fmla="*/ 2498911 w 3024845"/>
                <a:gd name="connsiteY360" fmla="*/ 531797 h 1059043"/>
                <a:gd name="connsiteX361" fmla="*/ 2502964 w 3024845"/>
                <a:gd name="connsiteY361" fmla="*/ 536121 h 1059043"/>
                <a:gd name="connsiteX362" fmla="*/ 2525258 w 3024845"/>
                <a:gd name="connsiteY362" fmla="*/ 536121 h 1059043"/>
                <a:gd name="connsiteX363" fmla="*/ 2525258 w 3024845"/>
                <a:gd name="connsiteY363" fmla="*/ 419385 h 1059043"/>
                <a:gd name="connsiteX364" fmla="*/ 2582005 w 3024845"/>
                <a:gd name="connsiteY364" fmla="*/ 408576 h 1059043"/>
                <a:gd name="connsiteX365" fmla="*/ 2582005 w 3024845"/>
                <a:gd name="connsiteY365" fmla="*/ 409657 h 1059043"/>
                <a:gd name="connsiteX366" fmla="*/ 2582005 w 3024845"/>
                <a:gd name="connsiteY366" fmla="*/ 417223 h 1059043"/>
                <a:gd name="connsiteX367" fmla="*/ 2608352 w 3024845"/>
                <a:gd name="connsiteY367" fmla="*/ 417223 h 1059043"/>
                <a:gd name="connsiteX368" fmla="*/ 2608352 w 3024845"/>
                <a:gd name="connsiteY368" fmla="*/ 672313 h 1059043"/>
                <a:gd name="connsiteX369" fmla="*/ 2630646 w 3024845"/>
                <a:gd name="connsiteY369" fmla="*/ 672313 h 1059043"/>
                <a:gd name="connsiteX370" fmla="*/ 2630646 w 3024845"/>
                <a:gd name="connsiteY370" fmla="*/ 667989 h 1059043"/>
                <a:gd name="connsiteX371" fmla="*/ 2642806 w 3024845"/>
                <a:gd name="connsiteY371" fmla="*/ 667989 h 1059043"/>
                <a:gd name="connsiteX372" fmla="*/ 2642806 w 3024845"/>
                <a:gd name="connsiteY372" fmla="*/ 672313 h 1059043"/>
                <a:gd name="connsiteX373" fmla="*/ 2667126 w 3024845"/>
                <a:gd name="connsiteY373" fmla="*/ 672313 h 1059043"/>
                <a:gd name="connsiteX374" fmla="*/ 2667126 w 3024845"/>
                <a:gd name="connsiteY374" fmla="*/ 659342 h 1059043"/>
                <a:gd name="connsiteX375" fmla="*/ 2695500 w 3024845"/>
                <a:gd name="connsiteY375" fmla="*/ 659342 h 1059043"/>
                <a:gd name="connsiteX376" fmla="*/ 2707660 w 3024845"/>
                <a:gd name="connsiteY376" fmla="*/ 655018 h 1059043"/>
                <a:gd name="connsiteX377" fmla="*/ 2727927 w 3024845"/>
                <a:gd name="connsiteY377" fmla="*/ 659342 h 1059043"/>
                <a:gd name="connsiteX378" fmla="*/ 2727927 w 3024845"/>
                <a:gd name="connsiteY378" fmla="*/ 642048 h 1059043"/>
                <a:gd name="connsiteX379" fmla="*/ 2736034 w 3024845"/>
                <a:gd name="connsiteY379" fmla="*/ 642048 h 1059043"/>
                <a:gd name="connsiteX380" fmla="*/ 2736034 w 3024845"/>
                <a:gd name="connsiteY380" fmla="*/ 629077 h 1059043"/>
                <a:gd name="connsiteX381" fmla="*/ 2792781 w 3024845"/>
                <a:gd name="connsiteY381" fmla="*/ 629077 h 1059043"/>
                <a:gd name="connsiteX382" fmla="*/ 2792781 w 3024845"/>
                <a:gd name="connsiteY382" fmla="*/ 598812 h 1059043"/>
                <a:gd name="connsiteX383" fmla="*/ 2811021 w 3024845"/>
                <a:gd name="connsiteY383" fmla="*/ 598812 h 1059043"/>
                <a:gd name="connsiteX384" fmla="*/ 2811021 w 3024845"/>
                <a:gd name="connsiteY384" fmla="*/ 592327 h 1059043"/>
                <a:gd name="connsiteX385" fmla="*/ 2823181 w 3024845"/>
                <a:gd name="connsiteY385" fmla="*/ 592327 h 1059043"/>
                <a:gd name="connsiteX386" fmla="*/ 2823181 w 3024845"/>
                <a:gd name="connsiteY386" fmla="*/ 598812 h 1059043"/>
                <a:gd name="connsiteX387" fmla="*/ 2839395 w 3024845"/>
                <a:gd name="connsiteY387" fmla="*/ 598812 h 1059043"/>
                <a:gd name="connsiteX388" fmla="*/ 2839395 w 3024845"/>
                <a:gd name="connsiteY388" fmla="*/ 648533 h 1059043"/>
                <a:gd name="connsiteX389" fmla="*/ 2871822 w 3024845"/>
                <a:gd name="connsiteY389" fmla="*/ 648533 h 1059043"/>
                <a:gd name="connsiteX390" fmla="*/ 2871822 w 3024845"/>
                <a:gd name="connsiteY390" fmla="*/ 622592 h 1059043"/>
                <a:gd name="connsiteX391" fmla="*/ 2910329 w 3024845"/>
                <a:gd name="connsiteY391" fmla="*/ 622592 h 1059043"/>
                <a:gd name="connsiteX392" fmla="*/ 2910329 w 3024845"/>
                <a:gd name="connsiteY392" fmla="*/ 592327 h 1059043"/>
                <a:gd name="connsiteX393" fmla="*/ 2958970 w 3024845"/>
                <a:gd name="connsiteY393" fmla="*/ 592327 h 1059043"/>
                <a:gd name="connsiteX394" fmla="*/ 2958970 w 3024845"/>
                <a:gd name="connsiteY394" fmla="*/ 703483 h 1059043"/>
                <a:gd name="connsiteX395" fmla="*/ 2958970 w 3024845"/>
                <a:gd name="connsiteY395" fmla="*/ 717262 h 1059043"/>
                <a:gd name="connsiteX396" fmla="*/ 3024845 w 3024845"/>
                <a:gd name="connsiteY396" fmla="*/ 717262 h 1059043"/>
                <a:gd name="connsiteX397" fmla="*/ 3024845 w 3024845"/>
                <a:gd name="connsiteY397" fmla="*/ 1059043 h 1059043"/>
                <a:gd name="connsiteX398" fmla="*/ 2054 w 3024845"/>
                <a:gd name="connsiteY398" fmla="*/ 1056710 h 1059043"/>
                <a:gd name="connsiteX399" fmla="*/ 0 w 3024845"/>
                <a:gd name="connsiteY399" fmla="*/ 622592 h 1059043"/>
                <a:gd name="connsiteX400" fmla="*/ 20267 w 3024845"/>
                <a:gd name="connsiteY400" fmla="*/ 622592 h 1059043"/>
                <a:gd name="connsiteX401" fmla="*/ 20774 w 3024845"/>
                <a:gd name="connsiteY401" fmla="*/ 621511 h 1059043"/>
                <a:gd name="connsiteX402" fmla="*/ 24320 w 3024845"/>
                <a:gd name="connsiteY402" fmla="*/ 613945 h 1059043"/>
                <a:gd name="connsiteX403" fmla="*/ 26094 w 3024845"/>
                <a:gd name="connsiteY403" fmla="*/ 614215 h 1059043"/>
                <a:gd name="connsiteX404" fmla="*/ 38507 w 3024845"/>
                <a:gd name="connsiteY404" fmla="*/ 616106 h 1059043"/>
                <a:gd name="connsiteX405" fmla="*/ 39014 w 3024845"/>
                <a:gd name="connsiteY405" fmla="*/ 617458 h 1059043"/>
                <a:gd name="connsiteX406" fmla="*/ 42560 w 3024845"/>
                <a:gd name="connsiteY406" fmla="*/ 626915 h 1059043"/>
                <a:gd name="connsiteX407" fmla="*/ 68907 w 3024845"/>
                <a:gd name="connsiteY407" fmla="*/ 629077 h 1059043"/>
                <a:gd name="connsiteX408" fmla="*/ 68907 w 3024845"/>
                <a:gd name="connsiteY408" fmla="*/ 505856 h 1059043"/>
                <a:gd name="connsiteX409" fmla="*/ 70934 w 3024845"/>
                <a:gd name="connsiteY409" fmla="*/ 505856 h 1059043"/>
                <a:gd name="connsiteX410" fmla="*/ 85121 w 3024845"/>
                <a:gd name="connsiteY410" fmla="*/ 505856 h 1059043"/>
                <a:gd name="connsiteX411" fmla="*/ 85121 w 3024845"/>
                <a:gd name="connsiteY411" fmla="*/ 369664 h 1059043"/>
                <a:gd name="connsiteX412" fmla="*/ 86894 w 3024845"/>
                <a:gd name="connsiteY412" fmla="*/ 369664 h 1059043"/>
                <a:gd name="connsiteX413" fmla="*/ 99308 w 3024845"/>
                <a:gd name="connsiteY413" fmla="*/ 369664 h 1059043"/>
                <a:gd name="connsiteX414" fmla="*/ 99308 w 3024845"/>
                <a:gd name="connsiteY414" fmla="*/ 255090 h 1059043"/>
                <a:gd name="connsiteX415" fmla="*/ 103361 w 3024845"/>
                <a:gd name="connsiteY415" fmla="*/ 226986 h 1059043"/>
                <a:gd name="connsiteX416" fmla="*/ 105388 w 3024845"/>
                <a:gd name="connsiteY416" fmla="*/ 226986 h 1059043"/>
                <a:gd name="connsiteX417" fmla="*/ 119575 w 3024845"/>
                <a:gd name="connsiteY41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0720 w 3024845"/>
                <a:gd name="connsiteY333" fmla="*/ 555577 h 1059043"/>
                <a:gd name="connsiteX334" fmla="*/ 2245574 w 3024845"/>
                <a:gd name="connsiteY334" fmla="*/ 555577 h 1059043"/>
                <a:gd name="connsiteX335" fmla="*/ 2245574 w 3024845"/>
                <a:gd name="connsiteY335" fmla="*/ 631239 h 1059043"/>
                <a:gd name="connsiteX336" fmla="*/ 2253681 w 3024845"/>
                <a:gd name="connsiteY336" fmla="*/ 631239 h 1059043"/>
                <a:gd name="connsiteX337" fmla="*/ 2255708 w 3024845"/>
                <a:gd name="connsiteY337" fmla="*/ 624754 h 1059043"/>
                <a:gd name="connsiteX338" fmla="*/ 2261788 w 3024845"/>
                <a:gd name="connsiteY338" fmla="*/ 624754 h 1059043"/>
                <a:gd name="connsiteX339" fmla="*/ 2263815 w 3024845"/>
                <a:gd name="connsiteY339" fmla="*/ 633401 h 1059043"/>
                <a:gd name="connsiteX340" fmla="*/ 2275975 w 3024845"/>
                <a:gd name="connsiteY340" fmla="*/ 633401 h 1059043"/>
                <a:gd name="connsiteX341" fmla="*/ 2275975 w 3024845"/>
                <a:gd name="connsiteY341" fmla="*/ 626915 h 1059043"/>
                <a:gd name="connsiteX342" fmla="*/ 2298268 w 3024845"/>
                <a:gd name="connsiteY342" fmla="*/ 626915 h 1059043"/>
                <a:gd name="connsiteX343" fmla="*/ 2298268 w 3024845"/>
                <a:gd name="connsiteY343" fmla="*/ 633401 h 1059043"/>
                <a:gd name="connsiteX344" fmla="*/ 2318535 w 3024845"/>
                <a:gd name="connsiteY344" fmla="*/ 633401 h 1059043"/>
                <a:gd name="connsiteX345" fmla="*/ 2318535 w 3024845"/>
                <a:gd name="connsiteY345" fmla="*/ 678798 h 1059043"/>
                <a:gd name="connsiteX346" fmla="*/ 2332722 w 3024845"/>
                <a:gd name="connsiteY346" fmla="*/ 678798 h 1059043"/>
                <a:gd name="connsiteX347" fmla="*/ 2332722 w 3024845"/>
                <a:gd name="connsiteY347" fmla="*/ 665827 h 1059043"/>
                <a:gd name="connsiteX348" fmla="*/ 2348936 w 3024845"/>
                <a:gd name="connsiteY348" fmla="*/ 665827 h 1059043"/>
                <a:gd name="connsiteX349" fmla="*/ 2348936 w 3024845"/>
                <a:gd name="connsiteY349" fmla="*/ 486400 h 1059043"/>
                <a:gd name="connsiteX350" fmla="*/ 2355016 w 3024845"/>
                <a:gd name="connsiteY350" fmla="*/ 479914 h 1059043"/>
                <a:gd name="connsiteX351" fmla="*/ 2427977 w 3024845"/>
                <a:gd name="connsiteY351" fmla="*/ 479914 h 1059043"/>
                <a:gd name="connsiteX352" fmla="*/ 2427977 w 3024845"/>
                <a:gd name="connsiteY352" fmla="*/ 488562 h 1059043"/>
                <a:gd name="connsiteX353" fmla="*/ 2438110 w 3024845"/>
                <a:gd name="connsiteY353" fmla="*/ 488562 h 1059043"/>
                <a:gd name="connsiteX354" fmla="*/ 2438110 w 3024845"/>
                <a:gd name="connsiteY354" fmla="*/ 603136 h 1059043"/>
                <a:gd name="connsiteX355" fmla="*/ 2460404 w 3024845"/>
                <a:gd name="connsiteY355" fmla="*/ 603136 h 1059043"/>
                <a:gd name="connsiteX356" fmla="*/ 2460404 w 3024845"/>
                <a:gd name="connsiteY356" fmla="*/ 536121 h 1059043"/>
                <a:gd name="connsiteX357" fmla="*/ 2486751 w 3024845"/>
                <a:gd name="connsiteY357" fmla="*/ 536121 h 1059043"/>
                <a:gd name="connsiteX358" fmla="*/ 2490804 w 3024845"/>
                <a:gd name="connsiteY358" fmla="*/ 531797 h 1059043"/>
                <a:gd name="connsiteX359" fmla="*/ 2498911 w 3024845"/>
                <a:gd name="connsiteY359" fmla="*/ 531797 h 1059043"/>
                <a:gd name="connsiteX360" fmla="*/ 2502964 w 3024845"/>
                <a:gd name="connsiteY360" fmla="*/ 536121 h 1059043"/>
                <a:gd name="connsiteX361" fmla="*/ 2525258 w 3024845"/>
                <a:gd name="connsiteY361" fmla="*/ 536121 h 1059043"/>
                <a:gd name="connsiteX362" fmla="*/ 2525258 w 3024845"/>
                <a:gd name="connsiteY362" fmla="*/ 419385 h 1059043"/>
                <a:gd name="connsiteX363" fmla="*/ 2582005 w 3024845"/>
                <a:gd name="connsiteY363" fmla="*/ 408576 h 1059043"/>
                <a:gd name="connsiteX364" fmla="*/ 2582005 w 3024845"/>
                <a:gd name="connsiteY364" fmla="*/ 409657 h 1059043"/>
                <a:gd name="connsiteX365" fmla="*/ 2582005 w 3024845"/>
                <a:gd name="connsiteY365" fmla="*/ 417223 h 1059043"/>
                <a:gd name="connsiteX366" fmla="*/ 2608352 w 3024845"/>
                <a:gd name="connsiteY366" fmla="*/ 417223 h 1059043"/>
                <a:gd name="connsiteX367" fmla="*/ 2608352 w 3024845"/>
                <a:gd name="connsiteY367" fmla="*/ 672313 h 1059043"/>
                <a:gd name="connsiteX368" fmla="*/ 2630646 w 3024845"/>
                <a:gd name="connsiteY368" fmla="*/ 672313 h 1059043"/>
                <a:gd name="connsiteX369" fmla="*/ 2630646 w 3024845"/>
                <a:gd name="connsiteY369" fmla="*/ 667989 h 1059043"/>
                <a:gd name="connsiteX370" fmla="*/ 2642806 w 3024845"/>
                <a:gd name="connsiteY370" fmla="*/ 667989 h 1059043"/>
                <a:gd name="connsiteX371" fmla="*/ 2642806 w 3024845"/>
                <a:gd name="connsiteY371" fmla="*/ 672313 h 1059043"/>
                <a:gd name="connsiteX372" fmla="*/ 2667126 w 3024845"/>
                <a:gd name="connsiteY372" fmla="*/ 672313 h 1059043"/>
                <a:gd name="connsiteX373" fmla="*/ 2667126 w 3024845"/>
                <a:gd name="connsiteY373" fmla="*/ 659342 h 1059043"/>
                <a:gd name="connsiteX374" fmla="*/ 2695500 w 3024845"/>
                <a:gd name="connsiteY374" fmla="*/ 659342 h 1059043"/>
                <a:gd name="connsiteX375" fmla="*/ 2707660 w 3024845"/>
                <a:gd name="connsiteY375" fmla="*/ 655018 h 1059043"/>
                <a:gd name="connsiteX376" fmla="*/ 2727927 w 3024845"/>
                <a:gd name="connsiteY376" fmla="*/ 659342 h 1059043"/>
                <a:gd name="connsiteX377" fmla="*/ 2727927 w 3024845"/>
                <a:gd name="connsiteY377" fmla="*/ 642048 h 1059043"/>
                <a:gd name="connsiteX378" fmla="*/ 2736034 w 3024845"/>
                <a:gd name="connsiteY378" fmla="*/ 642048 h 1059043"/>
                <a:gd name="connsiteX379" fmla="*/ 2736034 w 3024845"/>
                <a:gd name="connsiteY379" fmla="*/ 629077 h 1059043"/>
                <a:gd name="connsiteX380" fmla="*/ 2792781 w 3024845"/>
                <a:gd name="connsiteY380" fmla="*/ 629077 h 1059043"/>
                <a:gd name="connsiteX381" fmla="*/ 2792781 w 3024845"/>
                <a:gd name="connsiteY381" fmla="*/ 598812 h 1059043"/>
                <a:gd name="connsiteX382" fmla="*/ 2811021 w 3024845"/>
                <a:gd name="connsiteY382" fmla="*/ 598812 h 1059043"/>
                <a:gd name="connsiteX383" fmla="*/ 2811021 w 3024845"/>
                <a:gd name="connsiteY383" fmla="*/ 592327 h 1059043"/>
                <a:gd name="connsiteX384" fmla="*/ 2823181 w 3024845"/>
                <a:gd name="connsiteY384" fmla="*/ 592327 h 1059043"/>
                <a:gd name="connsiteX385" fmla="*/ 2823181 w 3024845"/>
                <a:gd name="connsiteY385" fmla="*/ 598812 h 1059043"/>
                <a:gd name="connsiteX386" fmla="*/ 2839395 w 3024845"/>
                <a:gd name="connsiteY386" fmla="*/ 598812 h 1059043"/>
                <a:gd name="connsiteX387" fmla="*/ 2839395 w 3024845"/>
                <a:gd name="connsiteY387" fmla="*/ 648533 h 1059043"/>
                <a:gd name="connsiteX388" fmla="*/ 2871822 w 3024845"/>
                <a:gd name="connsiteY388" fmla="*/ 648533 h 1059043"/>
                <a:gd name="connsiteX389" fmla="*/ 2871822 w 3024845"/>
                <a:gd name="connsiteY389" fmla="*/ 622592 h 1059043"/>
                <a:gd name="connsiteX390" fmla="*/ 2910329 w 3024845"/>
                <a:gd name="connsiteY390" fmla="*/ 622592 h 1059043"/>
                <a:gd name="connsiteX391" fmla="*/ 2910329 w 3024845"/>
                <a:gd name="connsiteY391" fmla="*/ 592327 h 1059043"/>
                <a:gd name="connsiteX392" fmla="*/ 2958970 w 3024845"/>
                <a:gd name="connsiteY392" fmla="*/ 592327 h 1059043"/>
                <a:gd name="connsiteX393" fmla="*/ 2958970 w 3024845"/>
                <a:gd name="connsiteY393" fmla="*/ 703483 h 1059043"/>
                <a:gd name="connsiteX394" fmla="*/ 2958970 w 3024845"/>
                <a:gd name="connsiteY394" fmla="*/ 717262 h 1059043"/>
                <a:gd name="connsiteX395" fmla="*/ 3024845 w 3024845"/>
                <a:gd name="connsiteY395" fmla="*/ 717262 h 1059043"/>
                <a:gd name="connsiteX396" fmla="*/ 3024845 w 3024845"/>
                <a:gd name="connsiteY396" fmla="*/ 1059043 h 1059043"/>
                <a:gd name="connsiteX397" fmla="*/ 2054 w 3024845"/>
                <a:gd name="connsiteY397" fmla="*/ 1056710 h 1059043"/>
                <a:gd name="connsiteX398" fmla="*/ 0 w 3024845"/>
                <a:gd name="connsiteY398" fmla="*/ 622592 h 1059043"/>
                <a:gd name="connsiteX399" fmla="*/ 20267 w 3024845"/>
                <a:gd name="connsiteY399" fmla="*/ 622592 h 1059043"/>
                <a:gd name="connsiteX400" fmla="*/ 20774 w 3024845"/>
                <a:gd name="connsiteY400" fmla="*/ 621511 h 1059043"/>
                <a:gd name="connsiteX401" fmla="*/ 24320 w 3024845"/>
                <a:gd name="connsiteY401" fmla="*/ 613945 h 1059043"/>
                <a:gd name="connsiteX402" fmla="*/ 26094 w 3024845"/>
                <a:gd name="connsiteY402" fmla="*/ 614215 h 1059043"/>
                <a:gd name="connsiteX403" fmla="*/ 38507 w 3024845"/>
                <a:gd name="connsiteY403" fmla="*/ 616106 h 1059043"/>
                <a:gd name="connsiteX404" fmla="*/ 39014 w 3024845"/>
                <a:gd name="connsiteY404" fmla="*/ 617458 h 1059043"/>
                <a:gd name="connsiteX405" fmla="*/ 42560 w 3024845"/>
                <a:gd name="connsiteY405" fmla="*/ 626915 h 1059043"/>
                <a:gd name="connsiteX406" fmla="*/ 68907 w 3024845"/>
                <a:gd name="connsiteY406" fmla="*/ 629077 h 1059043"/>
                <a:gd name="connsiteX407" fmla="*/ 68907 w 3024845"/>
                <a:gd name="connsiteY407" fmla="*/ 505856 h 1059043"/>
                <a:gd name="connsiteX408" fmla="*/ 70934 w 3024845"/>
                <a:gd name="connsiteY408" fmla="*/ 505856 h 1059043"/>
                <a:gd name="connsiteX409" fmla="*/ 85121 w 3024845"/>
                <a:gd name="connsiteY409" fmla="*/ 505856 h 1059043"/>
                <a:gd name="connsiteX410" fmla="*/ 85121 w 3024845"/>
                <a:gd name="connsiteY410" fmla="*/ 369664 h 1059043"/>
                <a:gd name="connsiteX411" fmla="*/ 86894 w 3024845"/>
                <a:gd name="connsiteY411" fmla="*/ 369664 h 1059043"/>
                <a:gd name="connsiteX412" fmla="*/ 99308 w 3024845"/>
                <a:gd name="connsiteY412" fmla="*/ 369664 h 1059043"/>
                <a:gd name="connsiteX413" fmla="*/ 99308 w 3024845"/>
                <a:gd name="connsiteY413" fmla="*/ 255090 h 1059043"/>
                <a:gd name="connsiteX414" fmla="*/ 103361 w 3024845"/>
                <a:gd name="connsiteY414" fmla="*/ 226986 h 1059043"/>
                <a:gd name="connsiteX415" fmla="*/ 105388 w 3024845"/>
                <a:gd name="connsiteY415" fmla="*/ 226986 h 1059043"/>
                <a:gd name="connsiteX416" fmla="*/ 119575 w 3024845"/>
                <a:gd name="connsiteY41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35634 h 1059043"/>
                <a:gd name="connsiteX330" fmla="*/ 2182747 w 3024845"/>
                <a:gd name="connsiteY330" fmla="*/ 252928 h 1059043"/>
                <a:gd name="connsiteX331" fmla="*/ 2190854 w 3024845"/>
                <a:gd name="connsiteY331" fmla="*/ 276707 h 1059043"/>
                <a:gd name="connsiteX332" fmla="*/ 2180720 w 3024845"/>
                <a:gd name="connsiteY332" fmla="*/ 555577 h 1059043"/>
                <a:gd name="connsiteX333" fmla="*/ 2245574 w 3024845"/>
                <a:gd name="connsiteY333" fmla="*/ 555577 h 1059043"/>
                <a:gd name="connsiteX334" fmla="*/ 2245574 w 3024845"/>
                <a:gd name="connsiteY334" fmla="*/ 631239 h 1059043"/>
                <a:gd name="connsiteX335" fmla="*/ 2253681 w 3024845"/>
                <a:gd name="connsiteY335" fmla="*/ 631239 h 1059043"/>
                <a:gd name="connsiteX336" fmla="*/ 2255708 w 3024845"/>
                <a:gd name="connsiteY336" fmla="*/ 624754 h 1059043"/>
                <a:gd name="connsiteX337" fmla="*/ 2261788 w 3024845"/>
                <a:gd name="connsiteY337" fmla="*/ 624754 h 1059043"/>
                <a:gd name="connsiteX338" fmla="*/ 2263815 w 3024845"/>
                <a:gd name="connsiteY338" fmla="*/ 633401 h 1059043"/>
                <a:gd name="connsiteX339" fmla="*/ 2275975 w 3024845"/>
                <a:gd name="connsiteY339" fmla="*/ 633401 h 1059043"/>
                <a:gd name="connsiteX340" fmla="*/ 2275975 w 3024845"/>
                <a:gd name="connsiteY340" fmla="*/ 626915 h 1059043"/>
                <a:gd name="connsiteX341" fmla="*/ 2298268 w 3024845"/>
                <a:gd name="connsiteY341" fmla="*/ 626915 h 1059043"/>
                <a:gd name="connsiteX342" fmla="*/ 2298268 w 3024845"/>
                <a:gd name="connsiteY342" fmla="*/ 633401 h 1059043"/>
                <a:gd name="connsiteX343" fmla="*/ 2318535 w 3024845"/>
                <a:gd name="connsiteY343" fmla="*/ 633401 h 1059043"/>
                <a:gd name="connsiteX344" fmla="*/ 2318535 w 3024845"/>
                <a:gd name="connsiteY344" fmla="*/ 678798 h 1059043"/>
                <a:gd name="connsiteX345" fmla="*/ 2332722 w 3024845"/>
                <a:gd name="connsiteY345" fmla="*/ 678798 h 1059043"/>
                <a:gd name="connsiteX346" fmla="*/ 2332722 w 3024845"/>
                <a:gd name="connsiteY346" fmla="*/ 665827 h 1059043"/>
                <a:gd name="connsiteX347" fmla="*/ 2348936 w 3024845"/>
                <a:gd name="connsiteY347" fmla="*/ 665827 h 1059043"/>
                <a:gd name="connsiteX348" fmla="*/ 2348936 w 3024845"/>
                <a:gd name="connsiteY348" fmla="*/ 486400 h 1059043"/>
                <a:gd name="connsiteX349" fmla="*/ 2355016 w 3024845"/>
                <a:gd name="connsiteY349" fmla="*/ 479914 h 1059043"/>
                <a:gd name="connsiteX350" fmla="*/ 2427977 w 3024845"/>
                <a:gd name="connsiteY350" fmla="*/ 479914 h 1059043"/>
                <a:gd name="connsiteX351" fmla="*/ 2427977 w 3024845"/>
                <a:gd name="connsiteY351" fmla="*/ 488562 h 1059043"/>
                <a:gd name="connsiteX352" fmla="*/ 2438110 w 3024845"/>
                <a:gd name="connsiteY352" fmla="*/ 488562 h 1059043"/>
                <a:gd name="connsiteX353" fmla="*/ 2438110 w 3024845"/>
                <a:gd name="connsiteY353" fmla="*/ 603136 h 1059043"/>
                <a:gd name="connsiteX354" fmla="*/ 2460404 w 3024845"/>
                <a:gd name="connsiteY354" fmla="*/ 603136 h 1059043"/>
                <a:gd name="connsiteX355" fmla="*/ 2460404 w 3024845"/>
                <a:gd name="connsiteY355" fmla="*/ 536121 h 1059043"/>
                <a:gd name="connsiteX356" fmla="*/ 2486751 w 3024845"/>
                <a:gd name="connsiteY356" fmla="*/ 536121 h 1059043"/>
                <a:gd name="connsiteX357" fmla="*/ 2490804 w 3024845"/>
                <a:gd name="connsiteY357" fmla="*/ 531797 h 1059043"/>
                <a:gd name="connsiteX358" fmla="*/ 2498911 w 3024845"/>
                <a:gd name="connsiteY358" fmla="*/ 531797 h 1059043"/>
                <a:gd name="connsiteX359" fmla="*/ 2502964 w 3024845"/>
                <a:gd name="connsiteY359" fmla="*/ 536121 h 1059043"/>
                <a:gd name="connsiteX360" fmla="*/ 2525258 w 3024845"/>
                <a:gd name="connsiteY360" fmla="*/ 536121 h 1059043"/>
                <a:gd name="connsiteX361" fmla="*/ 2525258 w 3024845"/>
                <a:gd name="connsiteY361" fmla="*/ 419385 h 1059043"/>
                <a:gd name="connsiteX362" fmla="*/ 2582005 w 3024845"/>
                <a:gd name="connsiteY362" fmla="*/ 408576 h 1059043"/>
                <a:gd name="connsiteX363" fmla="*/ 2582005 w 3024845"/>
                <a:gd name="connsiteY363" fmla="*/ 409657 h 1059043"/>
                <a:gd name="connsiteX364" fmla="*/ 2582005 w 3024845"/>
                <a:gd name="connsiteY364" fmla="*/ 417223 h 1059043"/>
                <a:gd name="connsiteX365" fmla="*/ 2608352 w 3024845"/>
                <a:gd name="connsiteY365" fmla="*/ 417223 h 1059043"/>
                <a:gd name="connsiteX366" fmla="*/ 2608352 w 3024845"/>
                <a:gd name="connsiteY366" fmla="*/ 672313 h 1059043"/>
                <a:gd name="connsiteX367" fmla="*/ 2630646 w 3024845"/>
                <a:gd name="connsiteY367" fmla="*/ 672313 h 1059043"/>
                <a:gd name="connsiteX368" fmla="*/ 2630646 w 3024845"/>
                <a:gd name="connsiteY368" fmla="*/ 667989 h 1059043"/>
                <a:gd name="connsiteX369" fmla="*/ 2642806 w 3024845"/>
                <a:gd name="connsiteY369" fmla="*/ 667989 h 1059043"/>
                <a:gd name="connsiteX370" fmla="*/ 2642806 w 3024845"/>
                <a:gd name="connsiteY370" fmla="*/ 672313 h 1059043"/>
                <a:gd name="connsiteX371" fmla="*/ 2667126 w 3024845"/>
                <a:gd name="connsiteY371" fmla="*/ 672313 h 1059043"/>
                <a:gd name="connsiteX372" fmla="*/ 2667126 w 3024845"/>
                <a:gd name="connsiteY372" fmla="*/ 659342 h 1059043"/>
                <a:gd name="connsiteX373" fmla="*/ 2695500 w 3024845"/>
                <a:gd name="connsiteY373" fmla="*/ 659342 h 1059043"/>
                <a:gd name="connsiteX374" fmla="*/ 2707660 w 3024845"/>
                <a:gd name="connsiteY374" fmla="*/ 655018 h 1059043"/>
                <a:gd name="connsiteX375" fmla="*/ 2727927 w 3024845"/>
                <a:gd name="connsiteY375" fmla="*/ 659342 h 1059043"/>
                <a:gd name="connsiteX376" fmla="*/ 2727927 w 3024845"/>
                <a:gd name="connsiteY376" fmla="*/ 642048 h 1059043"/>
                <a:gd name="connsiteX377" fmla="*/ 2736034 w 3024845"/>
                <a:gd name="connsiteY377" fmla="*/ 642048 h 1059043"/>
                <a:gd name="connsiteX378" fmla="*/ 2736034 w 3024845"/>
                <a:gd name="connsiteY378" fmla="*/ 629077 h 1059043"/>
                <a:gd name="connsiteX379" fmla="*/ 2792781 w 3024845"/>
                <a:gd name="connsiteY379" fmla="*/ 629077 h 1059043"/>
                <a:gd name="connsiteX380" fmla="*/ 2792781 w 3024845"/>
                <a:gd name="connsiteY380" fmla="*/ 598812 h 1059043"/>
                <a:gd name="connsiteX381" fmla="*/ 2811021 w 3024845"/>
                <a:gd name="connsiteY381" fmla="*/ 598812 h 1059043"/>
                <a:gd name="connsiteX382" fmla="*/ 2811021 w 3024845"/>
                <a:gd name="connsiteY382" fmla="*/ 592327 h 1059043"/>
                <a:gd name="connsiteX383" fmla="*/ 2823181 w 3024845"/>
                <a:gd name="connsiteY383" fmla="*/ 592327 h 1059043"/>
                <a:gd name="connsiteX384" fmla="*/ 2823181 w 3024845"/>
                <a:gd name="connsiteY384" fmla="*/ 598812 h 1059043"/>
                <a:gd name="connsiteX385" fmla="*/ 2839395 w 3024845"/>
                <a:gd name="connsiteY385" fmla="*/ 598812 h 1059043"/>
                <a:gd name="connsiteX386" fmla="*/ 2839395 w 3024845"/>
                <a:gd name="connsiteY386" fmla="*/ 648533 h 1059043"/>
                <a:gd name="connsiteX387" fmla="*/ 2871822 w 3024845"/>
                <a:gd name="connsiteY387" fmla="*/ 648533 h 1059043"/>
                <a:gd name="connsiteX388" fmla="*/ 2871822 w 3024845"/>
                <a:gd name="connsiteY388" fmla="*/ 622592 h 1059043"/>
                <a:gd name="connsiteX389" fmla="*/ 2910329 w 3024845"/>
                <a:gd name="connsiteY389" fmla="*/ 622592 h 1059043"/>
                <a:gd name="connsiteX390" fmla="*/ 2910329 w 3024845"/>
                <a:gd name="connsiteY390" fmla="*/ 592327 h 1059043"/>
                <a:gd name="connsiteX391" fmla="*/ 2958970 w 3024845"/>
                <a:gd name="connsiteY391" fmla="*/ 592327 h 1059043"/>
                <a:gd name="connsiteX392" fmla="*/ 2958970 w 3024845"/>
                <a:gd name="connsiteY392" fmla="*/ 703483 h 1059043"/>
                <a:gd name="connsiteX393" fmla="*/ 2958970 w 3024845"/>
                <a:gd name="connsiteY393" fmla="*/ 717262 h 1059043"/>
                <a:gd name="connsiteX394" fmla="*/ 3024845 w 3024845"/>
                <a:gd name="connsiteY394" fmla="*/ 717262 h 1059043"/>
                <a:gd name="connsiteX395" fmla="*/ 3024845 w 3024845"/>
                <a:gd name="connsiteY395" fmla="*/ 1059043 h 1059043"/>
                <a:gd name="connsiteX396" fmla="*/ 2054 w 3024845"/>
                <a:gd name="connsiteY396" fmla="*/ 1056710 h 1059043"/>
                <a:gd name="connsiteX397" fmla="*/ 0 w 3024845"/>
                <a:gd name="connsiteY397" fmla="*/ 622592 h 1059043"/>
                <a:gd name="connsiteX398" fmla="*/ 20267 w 3024845"/>
                <a:gd name="connsiteY398" fmla="*/ 622592 h 1059043"/>
                <a:gd name="connsiteX399" fmla="*/ 20774 w 3024845"/>
                <a:gd name="connsiteY399" fmla="*/ 621511 h 1059043"/>
                <a:gd name="connsiteX400" fmla="*/ 24320 w 3024845"/>
                <a:gd name="connsiteY400" fmla="*/ 613945 h 1059043"/>
                <a:gd name="connsiteX401" fmla="*/ 26094 w 3024845"/>
                <a:gd name="connsiteY401" fmla="*/ 614215 h 1059043"/>
                <a:gd name="connsiteX402" fmla="*/ 38507 w 3024845"/>
                <a:gd name="connsiteY402" fmla="*/ 616106 h 1059043"/>
                <a:gd name="connsiteX403" fmla="*/ 39014 w 3024845"/>
                <a:gd name="connsiteY403" fmla="*/ 617458 h 1059043"/>
                <a:gd name="connsiteX404" fmla="*/ 42560 w 3024845"/>
                <a:gd name="connsiteY404" fmla="*/ 626915 h 1059043"/>
                <a:gd name="connsiteX405" fmla="*/ 68907 w 3024845"/>
                <a:gd name="connsiteY405" fmla="*/ 629077 h 1059043"/>
                <a:gd name="connsiteX406" fmla="*/ 68907 w 3024845"/>
                <a:gd name="connsiteY406" fmla="*/ 505856 h 1059043"/>
                <a:gd name="connsiteX407" fmla="*/ 70934 w 3024845"/>
                <a:gd name="connsiteY407" fmla="*/ 505856 h 1059043"/>
                <a:gd name="connsiteX408" fmla="*/ 85121 w 3024845"/>
                <a:gd name="connsiteY408" fmla="*/ 505856 h 1059043"/>
                <a:gd name="connsiteX409" fmla="*/ 85121 w 3024845"/>
                <a:gd name="connsiteY409" fmla="*/ 369664 h 1059043"/>
                <a:gd name="connsiteX410" fmla="*/ 86894 w 3024845"/>
                <a:gd name="connsiteY410" fmla="*/ 369664 h 1059043"/>
                <a:gd name="connsiteX411" fmla="*/ 99308 w 3024845"/>
                <a:gd name="connsiteY411" fmla="*/ 369664 h 1059043"/>
                <a:gd name="connsiteX412" fmla="*/ 99308 w 3024845"/>
                <a:gd name="connsiteY412" fmla="*/ 255090 h 1059043"/>
                <a:gd name="connsiteX413" fmla="*/ 103361 w 3024845"/>
                <a:gd name="connsiteY413" fmla="*/ 226986 h 1059043"/>
                <a:gd name="connsiteX414" fmla="*/ 105388 w 3024845"/>
                <a:gd name="connsiteY414" fmla="*/ 226986 h 1059043"/>
                <a:gd name="connsiteX415" fmla="*/ 119575 w 3024845"/>
                <a:gd name="connsiteY41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90854 w 3024845"/>
                <a:gd name="connsiteY330" fmla="*/ 276707 h 1059043"/>
                <a:gd name="connsiteX331" fmla="*/ 2180720 w 3024845"/>
                <a:gd name="connsiteY331" fmla="*/ 555577 h 1059043"/>
                <a:gd name="connsiteX332" fmla="*/ 2245574 w 3024845"/>
                <a:gd name="connsiteY332" fmla="*/ 555577 h 1059043"/>
                <a:gd name="connsiteX333" fmla="*/ 2245574 w 3024845"/>
                <a:gd name="connsiteY333" fmla="*/ 631239 h 1059043"/>
                <a:gd name="connsiteX334" fmla="*/ 2253681 w 3024845"/>
                <a:gd name="connsiteY334" fmla="*/ 631239 h 1059043"/>
                <a:gd name="connsiteX335" fmla="*/ 2255708 w 3024845"/>
                <a:gd name="connsiteY335" fmla="*/ 624754 h 1059043"/>
                <a:gd name="connsiteX336" fmla="*/ 2261788 w 3024845"/>
                <a:gd name="connsiteY336" fmla="*/ 624754 h 1059043"/>
                <a:gd name="connsiteX337" fmla="*/ 2263815 w 3024845"/>
                <a:gd name="connsiteY337" fmla="*/ 633401 h 1059043"/>
                <a:gd name="connsiteX338" fmla="*/ 2275975 w 3024845"/>
                <a:gd name="connsiteY338" fmla="*/ 633401 h 1059043"/>
                <a:gd name="connsiteX339" fmla="*/ 2275975 w 3024845"/>
                <a:gd name="connsiteY339" fmla="*/ 626915 h 1059043"/>
                <a:gd name="connsiteX340" fmla="*/ 2298268 w 3024845"/>
                <a:gd name="connsiteY340" fmla="*/ 626915 h 1059043"/>
                <a:gd name="connsiteX341" fmla="*/ 2298268 w 3024845"/>
                <a:gd name="connsiteY341" fmla="*/ 633401 h 1059043"/>
                <a:gd name="connsiteX342" fmla="*/ 2318535 w 3024845"/>
                <a:gd name="connsiteY342" fmla="*/ 633401 h 1059043"/>
                <a:gd name="connsiteX343" fmla="*/ 2318535 w 3024845"/>
                <a:gd name="connsiteY343" fmla="*/ 678798 h 1059043"/>
                <a:gd name="connsiteX344" fmla="*/ 2332722 w 3024845"/>
                <a:gd name="connsiteY344" fmla="*/ 678798 h 1059043"/>
                <a:gd name="connsiteX345" fmla="*/ 2332722 w 3024845"/>
                <a:gd name="connsiteY345" fmla="*/ 665827 h 1059043"/>
                <a:gd name="connsiteX346" fmla="*/ 2348936 w 3024845"/>
                <a:gd name="connsiteY346" fmla="*/ 665827 h 1059043"/>
                <a:gd name="connsiteX347" fmla="*/ 2348936 w 3024845"/>
                <a:gd name="connsiteY347" fmla="*/ 486400 h 1059043"/>
                <a:gd name="connsiteX348" fmla="*/ 2355016 w 3024845"/>
                <a:gd name="connsiteY348" fmla="*/ 479914 h 1059043"/>
                <a:gd name="connsiteX349" fmla="*/ 2427977 w 3024845"/>
                <a:gd name="connsiteY349" fmla="*/ 479914 h 1059043"/>
                <a:gd name="connsiteX350" fmla="*/ 2427977 w 3024845"/>
                <a:gd name="connsiteY350" fmla="*/ 488562 h 1059043"/>
                <a:gd name="connsiteX351" fmla="*/ 2438110 w 3024845"/>
                <a:gd name="connsiteY351" fmla="*/ 488562 h 1059043"/>
                <a:gd name="connsiteX352" fmla="*/ 2438110 w 3024845"/>
                <a:gd name="connsiteY352" fmla="*/ 603136 h 1059043"/>
                <a:gd name="connsiteX353" fmla="*/ 2460404 w 3024845"/>
                <a:gd name="connsiteY353" fmla="*/ 603136 h 1059043"/>
                <a:gd name="connsiteX354" fmla="*/ 2460404 w 3024845"/>
                <a:gd name="connsiteY354" fmla="*/ 536121 h 1059043"/>
                <a:gd name="connsiteX355" fmla="*/ 2486751 w 3024845"/>
                <a:gd name="connsiteY355" fmla="*/ 536121 h 1059043"/>
                <a:gd name="connsiteX356" fmla="*/ 2490804 w 3024845"/>
                <a:gd name="connsiteY356" fmla="*/ 531797 h 1059043"/>
                <a:gd name="connsiteX357" fmla="*/ 2498911 w 3024845"/>
                <a:gd name="connsiteY357" fmla="*/ 531797 h 1059043"/>
                <a:gd name="connsiteX358" fmla="*/ 2502964 w 3024845"/>
                <a:gd name="connsiteY358" fmla="*/ 536121 h 1059043"/>
                <a:gd name="connsiteX359" fmla="*/ 2525258 w 3024845"/>
                <a:gd name="connsiteY359" fmla="*/ 536121 h 1059043"/>
                <a:gd name="connsiteX360" fmla="*/ 2525258 w 3024845"/>
                <a:gd name="connsiteY360" fmla="*/ 419385 h 1059043"/>
                <a:gd name="connsiteX361" fmla="*/ 2582005 w 3024845"/>
                <a:gd name="connsiteY361" fmla="*/ 408576 h 1059043"/>
                <a:gd name="connsiteX362" fmla="*/ 2582005 w 3024845"/>
                <a:gd name="connsiteY362" fmla="*/ 409657 h 1059043"/>
                <a:gd name="connsiteX363" fmla="*/ 2582005 w 3024845"/>
                <a:gd name="connsiteY363" fmla="*/ 417223 h 1059043"/>
                <a:gd name="connsiteX364" fmla="*/ 2608352 w 3024845"/>
                <a:gd name="connsiteY364" fmla="*/ 417223 h 1059043"/>
                <a:gd name="connsiteX365" fmla="*/ 2608352 w 3024845"/>
                <a:gd name="connsiteY365" fmla="*/ 672313 h 1059043"/>
                <a:gd name="connsiteX366" fmla="*/ 2630646 w 3024845"/>
                <a:gd name="connsiteY366" fmla="*/ 672313 h 1059043"/>
                <a:gd name="connsiteX367" fmla="*/ 2630646 w 3024845"/>
                <a:gd name="connsiteY367" fmla="*/ 667989 h 1059043"/>
                <a:gd name="connsiteX368" fmla="*/ 2642806 w 3024845"/>
                <a:gd name="connsiteY368" fmla="*/ 667989 h 1059043"/>
                <a:gd name="connsiteX369" fmla="*/ 2642806 w 3024845"/>
                <a:gd name="connsiteY369" fmla="*/ 672313 h 1059043"/>
                <a:gd name="connsiteX370" fmla="*/ 2667126 w 3024845"/>
                <a:gd name="connsiteY370" fmla="*/ 672313 h 1059043"/>
                <a:gd name="connsiteX371" fmla="*/ 2667126 w 3024845"/>
                <a:gd name="connsiteY371" fmla="*/ 659342 h 1059043"/>
                <a:gd name="connsiteX372" fmla="*/ 2695500 w 3024845"/>
                <a:gd name="connsiteY372" fmla="*/ 659342 h 1059043"/>
                <a:gd name="connsiteX373" fmla="*/ 2707660 w 3024845"/>
                <a:gd name="connsiteY373" fmla="*/ 655018 h 1059043"/>
                <a:gd name="connsiteX374" fmla="*/ 2727927 w 3024845"/>
                <a:gd name="connsiteY374" fmla="*/ 659342 h 1059043"/>
                <a:gd name="connsiteX375" fmla="*/ 2727927 w 3024845"/>
                <a:gd name="connsiteY375" fmla="*/ 642048 h 1059043"/>
                <a:gd name="connsiteX376" fmla="*/ 2736034 w 3024845"/>
                <a:gd name="connsiteY376" fmla="*/ 642048 h 1059043"/>
                <a:gd name="connsiteX377" fmla="*/ 2736034 w 3024845"/>
                <a:gd name="connsiteY377" fmla="*/ 629077 h 1059043"/>
                <a:gd name="connsiteX378" fmla="*/ 2792781 w 3024845"/>
                <a:gd name="connsiteY378" fmla="*/ 629077 h 1059043"/>
                <a:gd name="connsiteX379" fmla="*/ 2792781 w 3024845"/>
                <a:gd name="connsiteY379" fmla="*/ 598812 h 1059043"/>
                <a:gd name="connsiteX380" fmla="*/ 2811021 w 3024845"/>
                <a:gd name="connsiteY380" fmla="*/ 598812 h 1059043"/>
                <a:gd name="connsiteX381" fmla="*/ 2811021 w 3024845"/>
                <a:gd name="connsiteY381" fmla="*/ 592327 h 1059043"/>
                <a:gd name="connsiteX382" fmla="*/ 2823181 w 3024845"/>
                <a:gd name="connsiteY382" fmla="*/ 592327 h 1059043"/>
                <a:gd name="connsiteX383" fmla="*/ 2823181 w 3024845"/>
                <a:gd name="connsiteY383" fmla="*/ 598812 h 1059043"/>
                <a:gd name="connsiteX384" fmla="*/ 2839395 w 3024845"/>
                <a:gd name="connsiteY384" fmla="*/ 598812 h 1059043"/>
                <a:gd name="connsiteX385" fmla="*/ 2839395 w 3024845"/>
                <a:gd name="connsiteY385" fmla="*/ 648533 h 1059043"/>
                <a:gd name="connsiteX386" fmla="*/ 2871822 w 3024845"/>
                <a:gd name="connsiteY386" fmla="*/ 648533 h 1059043"/>
                <a:gd name="connsiteX387" fmla="*/ 2871822 w 3024845"/>
                <a:gd name="connsiteY387" fmla="*/ 622592 h 1059043"/>
                <a:gd name="connsiteX388" fmla="*/ 2910329 w 3024845"/>
                <a:gd name="connsiteY388" fmla="*/ 622592 h 1059043"/>
                <a:gd name="connsiteX389" fmla="*/ 2910329 w 3024845"/>
                <a:gd name="connsiteY389" fmla="*/ 592327 h 1059043"/>
                <a:gd name="connsiteX390" fmla="*/ 2958970 w 3024845"/>
                <a:gd name="connsiteY390" fmla="*/ 592327 h 1059043"/>
                <a:gd name="connsiteX391" fmla="*/ 2958970 w 3024845"/>
                <a:gd name="connsiteY391" fmla="*/ 703483 h 1059043"/>
                <a:gd name="connsiteX392" fmla="*/ 2958970 w 3024845"/>
                <a:gd name="connsiteY392" fmla="*/ 717262 h 1059043"/>
                <a:gd name="connsiteX393" fmla="*/ 3024845 w 3024845"/>
                <a:gd name="connsiteY393" fmla="*/ 717262 h 1059043"/>
                <a:gd name="connsiteX394" fmla="*/ 3024845 w 3024845"/>
                <a:gd name="connsiteY394" fmla="*/ 1059043 h 1059043"/>
                <a:gd name="connsiteX395" fmla="*/ 2054 w 3024845"/>
                <a:gd name="connsiteY395" fmla="*/ 1056710 h 1059043"/>
                <a:gd name="connsiteX396" fmla="*/ 0 w 3024845"/>
                <a:gd name="connsiteY396" fmla="*/ 622592 h 1059043"/>
                <a:gd name="connsiteX397" fmla="*/ 20267 w 3024845"/>
                <a:gd name="connsiteY397" fmla="*/ 622592 h 1059043"/>
                <a:gd name="connsiteX398" fmla="*/ 20774 w 3024845"/>
                <a:gd name="connsiteY398" fmla="*/ 621511 h 1059043"/>
                <a:gd name="connsiteX399" fmla="*/ 24320 w 3024845"/>
                <a:gd name="connsiteY399" fmla="*/ 613945 h 1059043"/>
                <a:gd name="connsiteX400" fmla="*/ 26094 w 3024845"/>
                <a:gd name="connsiteY400" fmla="*/ 614215 h 1059043"/>
                <a:gd name="connsiteX401" fmla="*/ 38507 w 3024845"/>
                <a:gd name="connsiteY401" fmla="*/ 616106 h 1059043"/>
                <a:gd name="connsiteX402" fmla="*/ 39014 w 3024845"/>
                <a:gd name="connsiteY402" fmla="*/ 617458 h 1059043"/>
                <a:gd name="connsiteX403" fmla="*/ 42560 w 3024845"/>
                <a:gd name="connsiteY403" fmla="*/ 626915 h 1059043"/>
                <a:gd name="connsiteX404" fmla="*/ 68907 w 3024845"/>
                <a:gd name="connsiteY404" fmla="*/ 629077 h 1059043"/>
                <a:gd name="connsiteX405" fmla="*/ 68907 w 3024845"/>
                <a:gd name="connsiteY405" fmla="*/ 505856 h 1059043"/>
                <a:gd name="connsiteX406" fmla="*/ 70934 w 3024845"/>
                <a:gd name="connsiteY406" fmla="*/ 505856 h 1059043"/>
                <a:gd name="connsiteX407" fmla="*/ 85121 w 3024845"/>
                <a:gd name="connsiteY407" fmla="*/ 505856 h 1059043"/>
                <a:gd name="connsiteX408" fmla="*/ 85121 w 3024845"/>
                <a:gd name="connsiteY408" fmla="*/ 369664 h 1059043"/>
                <a:gd name="connsiteX409" fmla="*/ 86894 w 3024845"/>
                <a:gd name="connsiteY409" fmla="*/ 369664 h 1059043"/>
                <a:gd name="connsiteX410" fmla="*/ 99308 w 3024845"/>
                <a:gd name="connsiteY410" fmla="*/ 369664 h 1059043"/>
                <a:gd name="connsiteX411" fmla="*/ 99308 w 3024845"/>
                <a:gd name="connsiteY411" fmla="*/ 255090 h 1059043"/>
                <a:gd name="connsiteX412" fmla="*/ 103361 w 3024845"/>
                <a:gd name="connsiteY412" fmla="*/ 226986 h 1059043"/>
                <a:gd name="connsiteX413" fmla="*/ 105388 w 3024845"/>
                <a:gd name="connsiteY413" fmla="*/ 226986 h 1059043"/>
                <a:gd name="connsiteX414" fmla="*/ 119575 w 3024845"/>
                <a:gd name="connsiteY41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80720 w 3024845"/>
                <a:gd name="connsiteY330" fmla="*/ 555577 h 1059043"/>
                <a:gd name="connsiteX331" fmla="*/ 2245574 w 3024845"/>
                <a:gd name="connsiteY331" fmla="*/ 555577 h 1059043"/>
                <a:gd name="connsiteX332" fmla="*/ 2245574 w 3024845"/>
                <a:gd name="connsiteY332" fmla="*/ 631239 h 1059043"/>
                <a:gd name="connsiteX333" fmla="*/ 2253681 w 3024845"/>
                <a:gd name="connsiteY333" fmla="*/ 631239 h 1059043"/>
                <a:gd name="connsiteX334" fmla="*/ 2255708 w 3024845"/>
                <a:gd name="connsiteY334" fmla="*/ 624754 h 1059043"/>
                <a:gd name="connsiteX335" fmla="*/ 2261788 w 3024845"/>
                <a:gd name="connsiteY335" fmla="*/ 624754 h 1059043"/>
                <a:gd name="connsiteX336" fmla="*/ 2263815 w 3024845"/>
                <a:gd name="connsiteY336" fmla="*/ 633401 h 1059043"/>
                <a:gd name="connsiteX337" fmla="*/ 2275975 w 3024845"/>
                <a:gd name="connsiteY337" fmla="*/ 633401 h 1059043"/>
                <a:gd name="connsiteX338" fmla="*/ 2275975 w 3024845"/>
                <a:gd name="connsiteY338" fmla="*/ 626915 h 1059043"/>
                <a:gd name="connsiteX339" fmla="*/ 2298268 w 3024845"/>
                <a:gd name="connsiteY339" fmla="*/ 626915 h 1059043"/>
                <a:gd name="connsiteX340" fmla="*/ 2298268 w 3024845"/>
                <a:gd name="connsiteY340" fmla="*/ 633401 h 1059043"/>
                <a:gd name="connsiteX341" fmla="*/ 2318535 w 3024845"/>
                <a:gd name="connsiteY341" fmla="*/ 633401 h 1059043"/>
                <a:gd name="connsiteX342" fmla="*/ 2318535 w 3024845"/>
                <a:gd name="connsiteY342" fmla="*/ 678798 h 1059043"/>
                <a:gd name="connsiteX343" fmla="*/ 2332722 w 3024845"/>
                <a:gd name="connsiteY343" fmla="*/ 678798 h 1059043"/>
                <a:gd name="connsiteX344" fmla="*/ 2332722 w 3024845"/>
                <a:gd name="connsiteY344" fmla="*/ 665827 h 1059043"/>
                <a:gd name="connsiteX345" fmla="*/ 2348936 w 3024845"/>
                <a:gd name="connsiteY345" fmla="*/ 665827 h 1059043"/>
                <a:gd name="connsiteX346" fmla="*/ 2348936 w 3024845"/>
                <a:gd name="connsiteY346" fmla="*/ 486400 h 1059043"/>
                <a:gd name="connsiteX347" fmla="*/ 2355016 w 3024845"/>
                <a:gd name="connsiteY347" fmla="*/ 479914 h 1059043"/>
                <a:gd name="connsiteX348" fmla="*/ 2427977 w 3024845"/>
                <a:gd name="connsiteY348" fmla="*/ 479914 h 1059043"/>
                <a:gd name="connsiteX349" fmla="*/ 2427977 w 3024845"/>
                <a:gd name="connsiteY349" fmla="*/ 488562 h 1059043"/>
                <a:gd name="connsiteX350" fmla="*/ 2438110 w 3024845"/>
                <a:gd name="connsiteY350" fmla="*/ 488562 h 1059043"/>
                <a:gd name="connsiteX351" fmla="*/ 2438110 w 3024845"/>
                <a:gd name="connsiteY351" fmla="*/ 603136 h 1059043"/>
                <a:gd name="connsiteX352" fmla="*/ 2460404 w 3024845"/>
                <a:gd name="connsiteY352" fmla="*/ 603136 h 1059043"/>
                <a:gd name="connsiteX353" fmla="*/ 2460404 w 3024845"/>
                <a:gd name="connsiteY353" fmla="*/ 536121 h 1059043"/>
                <a:gd name="connsiteX354" fmla="*/ 2486751 w 3024845"/>
                <a:gd name="connsiteY354" fmla="*/ 536121 h 1059043"/>
                <a:gd name="connsiteX355" fmla="*/ 2490804 w 3024845"/>
                <a:gd name="connsiteY355" fmla="*/ 531797 h 1059043"/>
                <a:gd name="connsiteX356" fmla="*/ 2498911 w 3024845"/>
                <a:gd name="connsiteY356" fmla="*/ 531797 h 1059043"/>
                <a:gd name="connsiteX357" fmla="*/ 2502964 w 3024845"/>
                <a:gd name="connsiteY357" fmla="*/ 536121 h 1059043"/>
                <a:gd name="connsiteX358" fmla="*/ 2525258 w 3024845"/>
                <a:gd name="connsiteY358" fmla="*/ 536121 h 1059043"/>
                <a:gd name="connsiteX359" fmla="*/ 2525258 w 3024845"/>
                <a:gd name="connsiteY359" fmla="*/ 419385 h 1059043"/>
                <a:gd name="connsiteX360" fmla="*/ 2582005 w 3024845"/>
                <a:gd name="connsiteY360" fmla="*/ 408576 h 1059043"/>
                <a:gd name="connsiteX361" fmla="*/ 2582005 w 3024845"/>
                <a:gd name="connsiteY361" fmla="*/ 409657 h 1059043"/>
                <a:gd name="connsiteX362" fmla="*/ 2582005 w 3024845"/>
                <a:gd name="connsiteY362" fmla="*/ 417223 h 1059043"/>
                <a:gd name="connsiteX363" fmla="*/ 2608352 w 3024845"/>
                <a:gd name="connsiteY363" fmla="*/ 417223 h 1059043"/>
                <a:gd name="connsiteX364" fmla="*/ 2608352 w 3024845"/>
                <a:gd name="connsiteY364" fmla="*/ 672313 h 1059043"/>
                <a:gd name="connsiteX365" fmla="*/ 2630646 w 3024845"/>
                <a:gd name="connsiteY365" fmla="*/ 672313 h 1059043"/>
                <a:gd name="connsiteX366" fmla="*/ 2630646 w 3024845"/>
                <a:gd name="connsiteY366" fmla="*/ 667989 h 1059043"/>
                <a:gd name="connsiteX367" fmla="*/ 2642806 w 3024845"/>
                <a:gd name="connsiteY367" fmla="*/ 667989 h 1059043"/>
                <a:gd name="connsiteX368" fmla="*/ 2642806 w 3024845"/>
                <a:gd name="connsiteY368" fmla="*/ 672313 h 1059043"/>
                <a:gd name="connsiteX369" fmla="*/ 2667126 w 3024845"/>
                <a:gd name="connsiteY369" fmla="*/ 672313 h 1059043"/>
                <a:gd name="connsiteX370" fmla="*/ 2667126 w 3024845"/>
                <a:gd name="connsiteY370" fmla="*/ 659342 h 1059043"/>
                <a:gd name="connsiteX371" fmla="*/ 2695500 w 3024845"/>
                <a:gd name="connsiteY371" fmla="*/ 659342 h 1059043"/>
                <a:gd name="connsiteX372" fmla="*/ 2707660 w 3024845"/>
                <a:gd name="connsiteY372" fmla="*/ 655018 h 1059043"/>
                <a:gd name="connsiteX373" fmla="*/ 2727927 w 3024845"/>
                <a:gd name="connsiteY373" fmla="*/ 659342 h 1059043"/>
                <a:gd name="connsiteX374" fmla="*/ 2727927 w 3024845"/>
                <a:gd name="connsiteY374" fmla="*/ 642048 h 1059043"/>
                <a:gd name="connsiteX375" fmla="*/ 2736034 w 3024845"/>
                <a:gd name="connsiteY375" fmla="*/ 642048 h 1059043"/>
                <a:gd name="connsiteX376" fmla="*/ 2736034 w 3024845"/>
                <a:gd name="connsiteY376" fmla="*/ 629077 h 1059043"/>
                <a:gd name="connsiteX377" fmla="*/ 2792781 w 3024845"/>
                <a:gd name="connsiteY377" fmla="*/ 629077 h 1059043"/>
                <a:gd name="connsiteX378" fmla="*/ 2792781 w 3024845"/>
                <a:gd name="connsiteY378" fmla="*/ 598812 h 1059043"/>
                <a:gd name="connsiteX379" fmla="*/ 2811021 w 3024845"/>
                <a:gd name="connsiteY379" fmla="*/ 598812 h 1059043"/>
                <a:gd name="connsiteX380" fmla="*/ 2811021 w 3024845"/>
                <a:gd name="connsiteY380" fmla="*/ 592327 h 1059043"/>
                <a:gd name="connsiteX381" fmla="*/ 2823181 w 3024845"/>
                <a:gd name="connsiteY381" fmla="*/ 592327 h 1059043"/>
                <a:gd name="connsiteX382" fmla="*/ 2823181 w 3024845"/>
                <a:gd name="connsiteY382" fmla="*/ 598812 h 1059043"/>
                <a:gd name="connsiteX383" fmla="*/ 2839395 w 3024845"/>
                <a:gd name="connsiteY383" fmla="*/ 598812 h 1059043"/>
                <a:gd name="connsiteX384" fmla="*/ 2839395 w 3024845"/>
                <a:gd name="connsiteY384" fmla="*/ 648533 h 1059043"/>
                <a:gd name="connsiteX385" fmla="*/ 2871822 w 3024845"/>
                <a:gd name="connsiteY385" fmla="*/ 648533 h 1059043"/>
                <a:gd name="connsiteX386" fmla="*/ 2871822 w 3024845"/>
                <a:gd name="connsiteY386" fmla="*/ 622592 h 1059043"/>
                <a:gd name="connsiteX387" fmla="*/ 2910329 w 3024845"/>
                <a:gd name="connsiteY387" fmla="*/ 622592 h 1059043"/>
                <a:gd name="connsiteX388" fmla="*/ 2910329 w 3024845"/>
                <a:gd name="connsiteY388" fmla="*/ 592327 h 1059043"/>
                <a:gd name="connsiteX389" fmla="*/ 2958970 w 3024845"/>
                <a:gd name="connsiteY389" fmla="*/ 592327 h 1059043"/>
                <a:gd name="connsiteX390" fmla="*/ 2958970 w 3024845"/>
                <a:gd name="connsiteY390" fmla="*/ 703483 h 1059043"/>
                <a:gd name="connsiteX391" fmla="*/ 2958970 w 3024845"/>
                <a:gd name="connsiteY391" fmla="*/ 717262 h 1059043"/>
                <a:gd name="connsiteX392" fmla="*/ 3024845 w 3024845"/>
                <a:gd name="connsiteY392" fmla="*/ 717262 h 1059043"/>
                <a:gd name="connsiteX393" fmla="*/ 3024845 w 3024845"/>
                <a:gd name="connsiteY393" fmla="*/ 1059043 h 1059043"/>
                <a:gd name="connsiteX394" fmla="*/ 2054 w 3024845"/>
                <a:gd name="connsiteY394" fmla="*/ 1056710 h 1059043"/>
                <a:gd name="connsiteX395" fmla="*/ 0 w 3024845"/>
                <a:gd name="connsiteY395" fmla="*/ 622592 h 1059043"/>
                <a:gd name="connsiteX396" fmla="*/ 20267 w 3024845"/>
                <a:gd name="connsiteY396" fmla="*/ 622592 h 1059043"/>
                <a:gd name="connsiteX397" fmla="*/ 20774 w 3024845"/>
                <a:gd name="connsiteY397" fmla="*/ 621511 h 1059043"/>
                <a:gd name="connsiteX398" fmla="*/ 24320 w 3024845"/>
                <a:gd name="connsiteY398" fmla="*/ 613945 h 1059043"/>
                <a:gd name="connsiteX399" fmla="*/ 26094 w 3024845"/>
                <a:gd name="connsiteY399" fmla="*/ 614215 h 1059043"/>
                <a:gd name="connsiteX400" fmla="*/ 38507 w 3024845"/>
                <a:gd name="connsiteY400" fmla="*/ 616106 h 1059043"/>
                <a:gd name="connsiteX401" fmla="*/ 39014 w 3024845"/>
                <a:gd name="connsiteY401" fmla="*/ 617458 h 1059043"/>
                <a:gd name="connsiteX402" fmla="*/ 42560 w 3024845"/>
                <a:gd name="connsiteY402" fmla="*/ 626915 h 1059043"/>
                <a:gd name="connsiteX403" fmla="*/ 68907 w 3024845"/>
                <a:gd name="connsiteY403" fmla="*/ 629077 h 1059043"/>
                <a:gd name="connsiteX404" fmla="*/ 68907 w 3024845"/>
                <a:gd name="connsiteY404" fmla="*/ 505856 h 1059043"/>
                <a:gd name="connsiteX405" fmla="*/ 70934 w 3024845"/>
                <a:gd name="connsiteY405" fmla="*/ 505856 h 1059043"/>
                <a:gd name="connsiteX406" fmla="*/ 85121 w 3024845"/>
                <a:gd name="connsiteY406" fmla="*/ 505856 h 1059043"/>
                <a:gd name="connsiteX407" fmla="*/ 85121 w 3024845"/>
                <a:gd name="connsiteY407" fmla="*/ 369664 h 1059043"/>
                <a:gd name="connsiteX408" fmla="*/ 86894 w 3024845"/>
                <a:gd name="connsiteY408" fmla="*/ 369664 h 1059043"/>
                <a:gd name="connsiteX409" fmla="*/ 99308 w 3024845"/>
                <a:gd name="connsiteY409" fmla="*/ 369664 h 1059043"/>
                <a:gd name="connsiteX410" fmla="*/ 99308 w 3024845"/>
                <a:gd name="connsiteY410" fmla="*/ 255090 h 1059043"/>
                <a:gd name="connsiteX411" fmla="*/ 103361 w 3024845"/>
                <a:gd name="connsiteY411" fmla="*/ 226986 h 1059043"/>
                <a:gd name="connsiteX412" fmla="*/ 105388 w 3024845"/>
                <a:gd name="connsiteY412" fmla="*/ 226986 h 1059043"/>
                <a:gd name="connsiteX413" fmla="*/ 119575 w 3024845"/>
                <a:gd name="connsiteY41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0720 w 3024845"/>
                <a:gd name="connsiteY329" fmla="*/ 555577 h 1059043"/>
                <a:gd name="connsiteX330" fmla="*/ 2245574 w 3024845"/>
                <a:gd name="connsiteY330" fmla="*/ 555577 h 1059043"/>
                <a:gd name="connsiteX331" fmla="*/ 2245574 w 3024845"/>
                <a:gd name="connsiteY331" fmla="*/ 631239 h 1059043"/>
                <a:gd name="connsiteX332" fmla="*/ 2253681 w 3024845"/>
                <a:gd name="connsiteY332" fmla="*/ 631239 h 1059043"/>
                <a:gd name="connsiteX333" fmla="*/ 2255708 w 3024845"/>
                <a:gd name="connsiteY333" fmla="*/ 624754 h 1059043"/>
                <a:gd name="connsiteX334" fmla="*/ 2261788 w 3024845"/>
                <a:gd name="connsiteY334" fmla="*/ 624754 h 1059043"/>
                <a:gd name="connsiteX335" fmla="*/ 2263815 w 3024845"/>
                <a:gd name="connsiteY335" fmla="*/ 633401 h 1059043"/>
                <a:gd name="connsiteX336" fmla="*/ 2275975 w 3024845"/>
                <a:gd name="connsiteY336" fmla="*/ 633401 h 1059043"/>
                <a:gd name="connsiteX337" fmla="*/ 2275975 w 3024845"/>
                <a:gd name="connsiteY337" fmla="*/ 626915 h 1059043"/>
                <a:gd name="connsiteX338" fmla="*/ 2298268 w 3024845"/>
                <a:gd name="connsiteY338" fmla="*/ 626915 h 1059043"/>
                <a:gd name="connsiteX339" fmla="*/ 2298268 w 3024845"/>
                <a:gd name="connsiteY339" fmla="*/ 633401 h 1059043"/>
                <a:gd name="connsiteX340" fmla="*/ 2318535 w 3024845"/>
                <a:gd name="connsiteY340" fmla="*/ 633401 h 1059043"/>
                <a:gd name="connsiteX341" fmla="*/ 2318535 w 3024845"/>
                <a:gd name="connsiteY341" fmla="*/ 678798 h 1059043"/>
                <a:gd name="connsiteX342" fmla="*/ 2332722 w 3024845"/>
                <a:gd name="connsiteY342" fmla="*/ 678798 h 1059043"/>
                <a:gd name="connsiteX343" fmla="*/ 2332722 w 3024845"/>
                <a:gd name="connsiteY343" fmla="*/ 665827 h 1059043"/>
                <a:gd name="connsiteX344" fmla="*/ 2348936 w 3024845"/>
                <a:gd name="connsiteY344" fmla="*/ 665827 h 1059043"/>
                <a:gd name="connsiteX345" fmla="*/ 2348936 w 3024845"/>
                <a:gd name="connsiteY345" fmla="*/ 486400 h 1059043"/>
                <a:gd name="connsiteX346" fmla="*/ 2355016 w 3024845"/>
                <a:gd name="connsiteY346" fmla="*/ 479914 h 1059043"/>
                <a:gd name="connsiteX347" fmla="*/ 2427977 w 3024845"/>
                <a:gd name="connsiteY347" fmla="*/ 479914 h 1059043"/>
                <a:gd name="connsiteX348" fmla="*/ 2427977 w 3024845"/>
                <a:gd name="connsiteY348" fmla="*/ 488562 h 1059043"/>
                <a:gd name="connsiteX349" fmla="*/ 2438110 w 3024845"/>
                <a:gd name="connsiteY349" fmla="*/ 488562 h 1059043"/>
                <a:gd name="connsiteX350" fmla="*/ 2438110 w 3024845"/>
                <a:gd name="connsiteY350" fmla="*/ 603136 h 1059043"/>
                <a:gd name="connsiteX351" fmla="*/ 2460404 w 3024845"/>
                <a:gd name="connsiteY351" fmla="*/ 603136 h 1059043"/>
                <a:gd name="connsiteX352" fmla="*/ 2460404 w 3024845"/>
                <a:gd name="connsiteY352" fmla="*/ 536121 h 1059043"/>
                <a:gd name="connsiteX353" fmla="*/ 2486751 w 3024845"/>
                <a:gd name="connsiteY353" fmla="*/ 536121 h 1059043"/>
                <a:gd name="connsiteX354" fmla="*/ 2490804 w 3024845"/>
                <a:gd name="connsiteY354" fmla="*/ 531797 h 1059043"/>
                <a:gd name="connsiteX355" fmla="*/ 2498911 w 3024845"/>
                <a:gd name="connsiteY355" fmla="*/ 531797 h 1059043"/>
                <a:gd name="connsiteX356" fmla="*/ 2502964 w 3024845"/>
                <a:gd name="connsiteY356" fmla="*/ 536121 h 1059043"/>
                <a:gd name="connsiteX357" fmla="*/ 2525258 w 3024845"/>
                <a:gd name="connsiteY357" fmla="*/ 536121 h 1059043"/>
                <a:gd name="connsiteX358" fmla="*/ 2525258 w 3024845"/>
                <a:gd name="connsiteY358" fmla="*/ 419385 h 1059043"/>
                <a:gd name="connsiteX359" fmla="*/ 2582005 w 3024845"/>
                <a:gd name="connsiteY359" fmla="*/ 408576 h 1059043"/>
                <a:gd name="connsiteX360" fmla="*/ 2582005 w 3024845"/>
                <a:gd name="connsiteY360" fmla="*/ 409657 h 1059043"/>
                <a:gd name="connsiteX361" fmla="*/ 2582005 w 3024845"/>
                <a:gd name="connsiteY361" fmla="*/ 417223 h 1059043"/>
                <a:gd name="connsiteX362" fmla="*/ 2608352 w 3024845"/>
                <a:gd name="connsiteY362" fmla="*/ 417223 h 1059043"/>
                <a:gd name="connsiteX363" fmla="*/ 2608352 w 3024845"/>
                <a:gd name="connsiteY363" fmla="*/ 672313 h 1059043"/>
                <a:gd name="connsiteX364" fmla="*/ 2630646 w 3024845"/>
                <a:gd name="connsiteY364" fmla="*/ 672313 h 1059043"/>
                <a:gd name="connsiteX365" fmla="*/ 2630646 w 3024845"/>
                <a:gd name="connsiteY365" fmla="*/ 667989 h 1059043"/>
                <a:gd name="connsiteX366" fmla="*/ 2642806 w 3024845"/>
                <a:gd name="connsiteY366" fmla="*/ 667989 h 1059043"/>
                <a:gd name="connsiteX367" fmla="*/ 2642806 w 3024845"/>
                <a:gd name="connsiteY367" fmla="*/ 672313 h 1059043"/>
                <a:gd name="connsiteX368" fmla="*/ 2667126 w 3024845"/>
                <a:gd name="connsiteY368" fmla="*/ 672313 h 1059043"/>
                <a:gd name="connsiteX369" fmla="*/ 2667126 w 3024845"/>
                <a:gd name="connsiteY369" fmla="*/ 659342 h 1059043"/>
                <a:gd name="connsiteX370" fmla="*/ 2695500 w 3024845"/>
                <a:gd name="connsiteY370" fmla="*/ 659342 h 1059043"/>
                <a:gd name="connsiteX371" fmla="*/ 2707660 w 3024845"/>
                <a:gd name="connsiteY371" fmla="*/ 655018 h 1059043"/>
                <a:gd name="connsiteX372" fmla="*/ 2727927 w 3024845"/>
                <a:gd name="connsiteY372" fmla="*/ 659342 h 1059043"/>
                <a:gd name="connsiteX373" fmla="*/ 2727927 w 3024845"/>
                <a:gd name="connsiteY373" fmla="*/ 642048 h 1059043"/>
                <a:gd name="connsiteX374" fmla="*/ 2736034 w 3024845"/>
                <a:gd name="connsiteY374" fmla="*/ 642048 h 1059043"/>
                <a:gd name="connsiteX375" fmla="*/ 2736034 w 3024845"/>
                <a:gd name="connsiteY375" fmla="*/ 629077 h 1059043"/>
                <a:gd name="connsiteX376" fmla="*/ 2792781 w 3024845"/>
                <a:gd name="connsiteY376" fmla="*/ 629077 h 1059043"/>
                <a:gd name="connsiteX377" fmla="*/ 2792781 w 3024845"/>
                <a:gd name="connsiteY377" fmla="*/ 598812 h 1059043"/>
                <a:gd name="connsiteX378" fmla="*/ 2811021 w 3024845"/>
                <a:gd name="connsiteY378" fmla="*/ 598812 h 1059043"/>
                <a:gd name="connsiteX379" fmla="*/ 2811021 w 3024845"/>
                <a:gd name="connsiteY379" fmla="*/ 592327 h 1059043"/>
                <a:gd name="connsiteX380" fmla="*/ 2823181 w 3024845"/>
                <a:gd name="connsiteY380" fmla="*/ 592327 h 1059043"/>
                <a:gd name="connsiteX381" fmla="*/ 2823181 w 3024845"/>
                <a:gd name="connsiteY381" fmla="*/ 598812 h 1059043"/>
                <a:gd name="connsiteX382" fmla="*/ 2839395 w 3024845"/>
                <a:gd name="connsiteY382" fmla="*/ 598812 h 1059043"/>
                <a:gd name="connsiteX383" fmla="*/ 2839395 w 3024845"/>
                <a:gd name="connsiteY383" fmla="*/ 648533 h 1059043"/>
                <a:gd name="connsiteX384" fmla="*/ 2871822 w 3024845"/>
                <a:gd name="connsiteY384" fmla="*/ 648533 h 1059043"/>
                <a:gd name="connsiteX385" fmla="*/ 2871822 w 3024845"/>
                <a:gd name="connsiteY385" fmla="*/ 622592 h 1059043"/>
                <a:gd name="connsiteX386" fmla="*/ 2910329 w 3024845"/>
                <a:gd name="connsiteY386" fmla="*/ 622592 h 1059043"/>
                <a:gd name="connsiteX387" fmla="*/ 2910329 w 3024845"/>
                <a:gd name="connsiteY387" fmla="*/ 592327 h 1059043"/>
                <a:gd name="connsiteX388" fmla="*/ 2958970 w 3024845"/>
                <a:gd name="connsiteY388" fmla="*/ 592327 h 1059043"/>
                <a:gd name="connsiteX389" fmla="*/ 2958970 w 3024845"/>
                <a:gd name="connsiteY389" fmla="*/ 703483 h 1059043"/>
                <a:gd name="connsiteX390" fmla="*/ 2958970 w 3024845"/>
                <a:gd name="connsiteY390" fmla="*/ 717262 h 1059043"/>
                <a:gd name="connsiteX391" fmla="*/ 3024845 w 3024845"/>
                <a:gd name="connsiteY391" fmla="*/ 717262 h 1059043"/>
                <a:gd name="connsiteX392" fmla="*/ 3024845 w 3024845"/>
                <a:gd name="connsiteY392" fmla="*/ 1059043 h 1059043"/>
                <a:gd name="connsiteX393" fmla="*/ 2054 w 3024845"/>
                <a:gd name="connsiteY393" fmla="*/ 1056710 h 1059043"/>
                <a:gd name="connsiteX394" fmla="*/ 0 w 3024845"/>
                <a:gd name="connsiteY394" fmla="*/ 622592 h 1059043"/>
                <a:gd name="connsiteX395" fmla="*/ 20267 w 3024845"/>
                <a:gd name="connsiteY395" fmla="*/ 622592 h 1059043"/>
                <a:gd name="connsiteX396" fmla="*/ 20774 w 3024845"/>
                <a:gd name="connsiteY396" fmla="*/ 621511 h 1059043"/>
                <a:gd name="connsiteX397" fmla="*/ 24320 w 3024845"/>
                <a:gd name="connsiteY397" fmla="*/ 613945 h 1059043"/>
                <a:gd name="connsiteX398" fmla="*/ 26094 w 3024845"/>
                <a:gd name="connsiteY398" fmla="*/ 614215 h 1059043"/>
                <a:gd name="connsiteX399" fmla="*/ 38507 w 3024845"/>
                <a:gd name="connsiteY399" fmla="*/ 616106 h 1059043"/>
                <a:gd name="connsiteX400" fmla="*/ 39014 w 3024845"/>
                <a:gd name="connsiteY400" fmla="*/ 617458 h 1059043"/>
                <a:gd name="connsiteX401" fmla="*/ 42560 w 3024845"/>
                <a:gd name="connsiteY401" fmla="*/ 626915 h 1059043"/>
                <a:gd name="connsiteX402" fmla="*/ 68907 w 3024845"/>
                <a:gd name="connsiteY402" fmla="*/ 629077 h 1059043"/>
                <a:gd name="connsiteX403" fmla="*/ 68907 w 3024845"/>
                <a:gd name="connsiteY403" fmla="*/ 505856 h 1059043"/>
                <a:gd name="connsiteX404" fmla="*/ 70934 w 3024845"/>
                <a:gd name="connsiteY404" fmla="*/ 505856 h 1059043"/>
                <a:gd name="connsiteX405" fmla="*/ 85121 w 3024845"/>
                <a:gd name="connsiteY405" fmla="*/ 505856 h 1059043"/>
                <a:gd name="connsiteX406" fmla="*/ 85121 w 3024845"/>
                <a:gd name="connsiteY406" fmla="*/ 369664 h 1059043"/>
                <a:gd name="connsiteX407" fmla="*/ 86894 w 3024845"/>
                <a:gd name="connsiteY407" fmla="*/ 369664 h 1059043"/>
                <a:gd name="connsiteX408" fmla="*/ 99308 w 3024845"/>
                <a:gd name="connsiteY408" fmla="*/ 369664 h 1059043"/>
                <a:gd name="connsiteX409" fmla="*/ 99308 w 3024845"/>
                <a:gd name="connsiteY409" fmla="*/ 255090 h 1059043"/>
                <a:gd name="connsiteX410" fmla="*/ 103361 w 3024845"/>
                <a:gd name="connsiteY410" fmla="*/ 226986 h 1059043"/>
                <a:gd name="connsiteX411" fmla="*/ 105388 w 3024845"/>
                <a:gd name="connsiteY411" fmla="*/ 226986 h 1059043"/>
                <a:gd name="connsiteX412" fmla="*/ 119575 w 3024845"/>
                <a:gd name="connsiteY41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35634 h 1059043"/>
                <a:gd name="connsiteX328" fmla="*/ 2180720 w 3024845"/>
                <a:gd name="connsiteY328" fmla="*/ 555577 h 1059043"/>
                <a:gd name="connsiteX329" fmla="*/ 2245574 w 3024845"/>
                <a:gd name="connsiteY329" fmla="*/ 555577 h 1059043"/>
                <a:gd name="connsiteX330" fmla="*/ 2245574 w 3024845"/>
                <a:gd name="connsiteY330" fmla="*/ 631239 h 1059043"/>
                <a:gd name="connsiteX331" fmla="*/ 2253681 w 3024845"/>
                <a:gd name="connsiteY331" fmla="*/ 631239 h 1059043"/>
                <a:gd name="connsiteX332" fmla="*/ 2255708 w 3024845"/>
                <a:gd name="connsiteY332" fmla="*/ 624754 h 1059043"/>
                <a:gd name="connsiteX333" fmla="*/ 2261788 w 3024845"/>
                <a:gd name="connsiteY333" fmla="*/ 624754 h 1059043"/>
                <a:gd name="connsiteX334" fmla="*/ 2263815 w 3024845"/>
                <a:gd name="connsiteY334" fmla="*/ 633401 h 1059043"/>
                <a:gd name="connsiteX335" fmla="*/ 2275975 w 3024845"/>
                <a:gd name="connsiteY335" fmla="*/ 633401 h 1059043"/>
                <a:gd name="connsiteX336" fmla="*/ 2275975 w 3024845"/>
                <a:gd name="connsiteY336" fmla="*/ 626915 h 1059043"/>
                <a:gd name="connsiteX337" fmla="*/ 2298268 w 3024845"/>
                <a:gd name="connsiteY337" fmla="*/ 626915 h 1059043"/>
                <a:gd name="connsiteX338" fmla="*/ 2298268 w 3024845"/>
                <a:gd name="connsiteY338" fmla="*/ 633401 h 1059043"/>
                <a:gd name="connsiteX339" fmla="*/ 2318535 w 3024845"/>
                <a:gd name="connsiteY339" fmla="*/ 633401 h 1059043"/>
                <a:gd name="connsiteX340" fmla="*/ 2318535 w 3024845"/>
                <a:gd name="connsiteY340" fmla="*/ 678798 h 1059043"/>
                <a:gd name="connsiteX341" fmla="*/ 2332722 w 3024845"/>
                <a:gd name="connsiteY341" fmla="*/ 678798 h 1059043"/>
                <a:gd name="connsiteX342" fmla="*/ 2332722 w 3024845"/>
                <a:gd name="connsiteY342" fmla="*/ 665827 h 1059043"/>
                <a:gd name="connsiteX343" fmla="*/ 2348936 w 3024845"/>
                <a:gd name="connsiteY343" fmla="*/ 665827 h 1059043"/>
                <a:gd name="connsiteX344" fmla="*/ 2348936 w 3024845"/>
                <a:gd name="connsiteY344" fmla="*/ 486400 h 1059043"/>
                <a:gd name="connsiteX345" fmla="*/ 2355016 w 3024845"/>
                <a:gd name="connsiteY345" fmla="*/ 479914 h 1059043"/>
                <a:gd name="connsiteX346" fmla="*/ 2427977 w 3024845"/>
                <a:gd name="connsiteY346" fmla="*/ 479914 h 1059043"/>
                <a:gd name="connsiteX347" fmla="*/ 2427977 w 3024845"/>
                <a:gd name="connsiteY347" fmla="*/ 488562 h 1059043"/>
                <a:gd name="connsiteX348" fmla="*/ 2438110 w 3024845"/>
                <a:gd name="connsiteY348" fmla="*/ 488562 h 1059043"/>
                <a:gd name="connsiteX349" fmla="*/ 2438110 w 3024845"/>
                <a:gd name="connsiteY349" fmla="*/ 603136 h 1059043"/>
                <a:gd name="connsiteX350" fmla="*/ 2460404 w 3024845"/>
                <a:gd name="connsiteY350" fmla="*/ 603136 h 1059043"/>
                <a:gd name="connsiteX351" fmla="*/ 2460404 w 3024845"/>
                <a:gd name="connsiteY351" fmla="*/ 536121 h 1059043"/>
                <a:gd name="connsiteX352" fmla="*/ 2486751 w 3024845"/>
                <a:gd name="connsiteY352" fmla="*/ 536121 h 1059043"/>
                <a:gd name="connsiteX353" fmla="*/ 2490804 w 3024845"/>
                <a:gd name="connsiteY353" fmla="*/ 531797 h 1059043"/>
                <a:gd name="connsiteX354" fmla="*/ 2498911 w 3024845"/>
                <a:gd name="connsiteY354" fmla="*/ 531797 h 1059043"/>
                <a:gd name="connsiteX355" fmla="*/ 2502964 w 3024845"/>
                <a:gd name="connsiteY355" fmla="*/ 536121 h 1059043"/>
                <a:gd name="connsiteX356" fmla="*/ 2525258 w 3024845"/>
                <a:gd name="connsiteY356" fmla="*/ 536121 h 1059043"/>
                <a:gd name="connsiteX357" fmla="*/ 2525258 w 3024845"/>
                <a:gd name="connsiteY357" fmla="*/ 419385 h 1059043"/>
                <a:gd name="connsiteX358" fmla="*/ 2582005 w 3024845"/>
                <a:gd name="connsiteY358" fmla="*/ 408576 h 1059043"/>
                <a:gd name="connsiteX359" fmla="*/ 2582005 w 3024845"/>
                <a:gd name="connsiteY359" fmla="*/ 409657 h 1059043"/>
                <a:gd name="connsiteX360" fmla="*/ 2582005 w 3024845"/>
                <a:gd name="connsiteY360" fmla="*/ 417223 h 1059043"/>
                <a:gd name="connsiteX361" fmla="*/ 2608352 w 3024845"/>
                <a:gd name="connsiteY361" fmla="*/ 417223 h 1059043"/>
                <a:gd name="connsiteX362" fmla="*/ 2608352 w 3024845"/>
                <a:gd name="connsiteY362" fmla="*/ 672313 h 1059043"/>
                <a:gd name="connsiteX363" fmla="*/ 2630646 w 3024845"/>
                <a:gd name="connsiteY363" fmla="*/ 672313 h 1059043"/>
                <a:gd name="connsiteX364" fmla="*/ 2630646 w 3024845"/>
                <a:gd name="connsiteY364" fmla="*/ 667989 h 1059043"/>
                <a:gd name="connsiteX365" fmla="*/ 2642806 w 3024845"/>
                <a:gd name="connsiteY365" fmla="*/ 667989 h 1059043"/>
                <a:gd name="connsiteX366" fmla="*/ 2642806 w 3024845"/>
                <a:gd name="connsiteY366" fmla="*/ 672313 h 1059043"/>
                <a:gd name="connsiteX367" fmla="*/ 2667126 w 3024845"/>
                <a:gd name="connsiteY367" fmla="*/ 672313 h 1059043"/>
                <a:gd name="connsiteX368" fmla="*/ 2667126 w 3024845"/>
                <a:gd name="connsiteY368" fmla="*/ 659342 h 1059043"/>
                <a:gd name="connsiteX369" fmla="*/ 2695500 w 3024845"/>
                <a:gd name="connsiteY369" fmla="*/ 659342 h 1059043"/>
                <a:gd name="connsiteX370" fmla="*/ 2707660 w 3024845"/>
                <a:gd name="connsiteY370" fmla="*/ 655018 h 1059043"/>
                <a:gd name="connsiteX371" fmla="*/ 2727927 w 3024845"/>
                <a:gd name="connsiteY371" fmla="*/ 659342 h 1059043"/>
                <a:gd name="connsiteX372" fmla="*/ 2727927 w 3024845"/>
                <a:gd name="connsiteY372" fmla="*/ 642048 h 1059043"/>
                <a:gd name="connsiteX373" fmla="*/ 2736034 w 3024845"/>
                <a:gd name="connsiteY373" fmla="*/ 642048 h 1059043"/>
                <a:gd name="connsiteX374" fmla="*/ 2736034 w 3024845"/>
                <a:gd name="connsiteY374" fmla="*/ 629077 h 1059043"/>
                <a:gd name="connsiteX375" fmla="*/ 2792781 w 3024845"/>
                <a:gd name="connsiteY375" fmla="*/ 629077 h 1059043"/>
                <a:gd name="connsiteX376" fmla="*/ 2792781 w 3024845"/>
                <a:gd name="connsiteY376" fmla="*/ 598812 h 1059043"/>
                <a:gd name="connsiteX377" fmla="*/ 2811021 w 3024845"/>
                <a:gd name="connsiteY377" fmla="*/ 598812 h 1059043"/>
                <a:gd name="connsiteX378" fmla="*/ 2811021 w 3024845"/>
                <a:gd name="connsiteY378" fmla="*/ 592327 h 1059043"/>
                <a:gd name="connsiteX379" fmla="*/ 2823181 w 3024845"/>
                <a:gd name="connsiteY379" fmla="*/ 592327 h 1059043"/>
                <a:gd name="connsiteX380" fmla="*/ 2823181 w 3024845"/>
                <a:gd name="connsiteY380" fmla="*/ 598812 h 1059043"/>
                <a:gd name="connsiteX381" fmla="*/ 2839395 w 3024845"/>
                <a:gd name="connsiteY381" fmla="*/ 598812 h 1059043"/>
                <a:gd name="connsiteX382" fmla="*/ 2839395 w 3024845"/>
                <a:gd name="connsiteY382" fmla="*/ 648533 h 1059043"/>
                <a:gd name="connsiteX383" fmla="*/ 2871822 w 3024845"/>
                <a:gd name="connsiteY383" fmla="*/ 648533 h 1059043"/>
                <a:gd name="connsiteX384" fmla="*/ 2871822 w 3024845"/>
                <a:gd name="connsiteY384" fmla="*/ 622592 h 1059043"/>
                <a:gd name="connsiteX385" fmla="*/ 2910329 w 3024845"/>
                <a:gd name="connsiteY385" fmla="*/ 622592 h 1059043"/>
                <a:gd name="connsiteX386" fmla="*/ 2910329 w 3024845"/>
                <a:gd name="connsiteY386" fmla="*/ 592327 h 1059043"/>
                <a:gd name="connsiteX387" fmla="*/ 2958970 w 3024845"/>
                <a:gd name="connsiteY387" fmla="*/ 592327 h 1059043"/>
                <a:gd name="connsiteX388" fmla="*/ 2958970 w 3024845"/>
                <a:gd name="connsiteY388" fmla="*/ 703483 h 1059043"/>
                <a:gd name="connsiteX389" fmla="*/ 2958970 w 3024845"/>
                <a:gd name="connsiteY389" fmla="*/ 717262 h 1059043"/>
                <a:gd name="connsiteX390" fmla="*/ 3024845 w 3024845"/>
                <a:gd name="connsiteY390" fmla="*/ 717262 h 1059043"/>
                <a:gd name="connsiteX391" fmla="*/ 3024845 w 3024845"/>
                <a:gd name="connsiteY391" fmla="*/ 1059043 h 1059043"/>
                <a:gd name="connsiteX392" fmla="*/ 2054 w 3024845"/>
                <a:gd name="connsiteY392" fmla="*/ 1056710 h 1059043"/>
                <a:gd name="connsiteX393" fmla="*/ 0 w 3024845"/>
                <a:gd name="connsiteY393" fmla="*/ 622592 h 1059043"/>
                <a:gd name="connsiteX394" fmla="*/ 20267 w 3024845"/>
                <a:gd name="connsiteY394" fmla="*/ 622592 h 1059043"/>
                <a:gd name="connsiteX395" fmla="*/ 20774 w 3024845"/>
                <a:gd name="connsiteY395" fmla="*/ 621511 h 1059043"/>
                <a:gd name="connsiteX396" fmla="*/ 24320 w 3024845"/>
                <a:gd name="connsiteY396" fmla="*/ 613945 h 1059043"/>
                <a:gd name="connsiteX397" fmla="*/ 26094 w 3024845"/>
                <a:gd name="connsiteY397" fmla="*/ 614215 h 1059043"/>
                <a:gd name="connsiteX398" fmla="*/ 38507 w 3024845"/>
                <a:gd name="connsiteY398" fmla="*/ 616106 h 1059043"/>
                <a:gd name="connsiteX399" fmla="*/ 39014 w 3024845"/>
                <a:gd name="connsiteY399" fmla="*/ 617458 h 1059043"/>
                <a:gd name="connsiteX400" fmla="*/ 42560 w 3024845"/>
                <a:gd name="connsiteY400" fmla="*/ 626915 h 1059043"/>
                <a:gd name="connsiteX401" fmla="*/ 68907 w 3024845"/>
                <a:gd name="connsiteY401" fmla="*/ 629077 h 1059043"/>
                <a:gd name="connsiteX402" fmla="*/ 68907 w 3024845"/>
                <a:gd name="connsiteY402" fmla="*/ 505856 h 1059043"/>
                <a:gd name="connsiteX403" fmla="*/ 70934 w 3024845"/>
                <a:gd name="connsiteY403" fmla="*/ 505856 h 1059043"/>
                <a:gd name="connsiteX404" fmla="*/ 85121 w 3024845"/>
                <a:gd name="connsiteY404" fmla="*/ 505856 h 1059043"/>
                <a:gd name="connsiteX405" fmla="*/ 85121 w 3024845"/>
                <a:gd name="connsiteY405" fmla="*/ 369664 h 1059043"/>
                <a:gd name="connsiteX406" fmla="*/ 86894 w 3024845"/>
                <a:gd name="connsiteY406" fmla="*/ 369664 h 1059043"/>
                <a:gd name="connsiteX407" fmla="*/ 99308 w 3024845"/>
                <a:gd name="connsiteY407" fmla="*/ 369664 h 1059043"/>
                <a:gd name="connsiteX408" fmla="*/ 99308 w 3024845"/>
                <a:gd name="connsiteY408" fmla="*/ 255090 h 1059043"/>
                <a:gd name="connsiteX409" fmla="*/ 103361 w 3024845"/>
                <a:gd name="connsiteY409" fmla="*/ 226986 h 1059043"/>
                <a:gd name="connsiteX410" fmla="*/ 105388 w 3024845"/>
                <a:gd name="connsiteY410" fmla="*/ 226986 h 1059043"/>
                <a:gd name="connsiteX411" fmla="*/ 119575 w 3024845"/>
                <a:gd name="connsiteY41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80720 w 3024845"/>
                <a:gd name="connsiteY327" fmla="*/ 555577 h 1059043"/>
                <a:gd name="connsiteX328" fmla="*/ 2245574 w 3024845"/>
                <a:gd name="connsiteY328" fmla="*/ 555577 h 1059043"/>
                <a:gd name="connsiteX329" fmla="*/ 2245574 w 3024845"/>
                <a:gd name="connsiteY329" fmla="*/ 631239 h 1059043"/>
                <a:gd name="connsiteX330" fmla="*/ 2253681 w 3024845"/>
                <a:gd name="connsiteY330" fmla="*/ 631239 h 1059043"/>
                <a:gd name="connsiteX331" fmla="*/ 2255708 w 3024845"/>
                <a:gd name="connsiteY331" fmla="*/ 624754 h 1059043"/>
                <a:gd name="connsiteX332" fmla="*/ 2261788 w 3024845"/>
                <a:gd name="connsiteY332" fmla="*/ 624754 h 1059043"/>
                <a:gd name="connsiteX333" fmla="*/ 2263815 w 3024845"/>
                <a:gd name="connsiteY333" fmla="*/ 633401 h 1059043"/>
                <a:gd name="connsiteX334" fmla="*/ 2275975 w 3024845"/>
                <a:gd name="connsiteY334" fmla="*/ 633401 h 1059043"/>
                <a:gd name="connsiteX335" fmla="*/ 2275975 w 3024845"/>
                <a:gd name="connsiteY335" fmla="*/ 626915 h 1059043"/>
                <a:gd name="connsiteX336" fmla="*/ 2298268 w 3024845"/>
                <a:gd name="connsiteY336" fmla="*/ 626915 h 1059043"/>
                <a:gd name="connsiteX337" fmla="*/ 2298268 w 3024845"/>
                <a:gd name="connsiteY337" fmla="*/ 633401 h 1059043"/>
                <a:gd name="connsiteX338" fmla="*/ 2318535 w 3024845"/>
                <a:gd name="connsiteY338" fmla="*/ 633401 h 1059043"/>
                <a:gd name="connsiteX339" fmla="*/ 2318535 w 3024845"/>
                <a:gd name="connsiteY339" fmla="*/ 678798 h 1059043"/>
                <a:gd name="connsiteX340" fmla="*/ 2332722 w 3024845"/>
                <a:gd name="connsiteY340" fmla="*/ 678798 h 1059043"/>
                <a:gd name="connsiteX341" fmla="*/ 2332722 w 3024845"/>
                <a:gd name="connsiteY341" fmla="*/ 665827 h 1059043"/>
                <a:gd name="connsiteX342" fmla="*/ 2348936 w 3024845"/>
                <a:gd name="connsiteY342" fmla="*/ 665827 h 1059043"/>
                <a:gd name="connsiteX343" fmla="*/ 2348936 w 3024845"/>
                <a:gd name="connsiteY343" fmla="*/ 486400 h 1059043"/>
                <a:gd name="connsiteX344" fmla="*/ 2355016 w 3024845"/>
                <a:gd name="connsiteY344" fmla="*/ 479914 h 1059043"/>
                <a:gd name="connsiteX345" fmla="*/ 2427977 w 3024845"/>
                <a:gd name="connsiteY345" fmla="*/ 479914 h 1059043"/>
                <a:gd name="connsiteX346" fmla="*/ 2427977 w 3024845"/>
                <a:gd name="connsiteY346" fmla="*/ 488562 h 1059043"/>
                <a:gd name="connsiteX347" fmla="*/ 2438110 w 3024845"/>
                <a:gd name="connsiteY347" fmla="*/ 488562 h 1059043"/>
                <a:gd name="connsiteX348" fmla="*/ 2438110 w 3024845"/>
                <a:gd name="connsiteY348" fmla="*/ 603136 h 1059043"/>
                <a:gd name="connsiteX349" fmla="*/ 2460404 w 3024845"/>
                <a:gd name="connsiteY349" fmla="*/ 603136 h 1059043"/>
                <a:gd name="connsiteX350" fmla="*/ 2460404 w 3024845"/>
                <a:gd name="connsiteY350" fmla="*/ 536121 h 1059043"/>
                <a:gd name="connsiteX351" fmla="*/ 2486751 w 3024845"/>
                <a:gd name="connsiteY351" fmla="*/ 536121 h 1059043"/>
                <a:gd name="connsiteX352" fmla="*/ 2490804 w 3024845"/>
                <a:gd name="connsiteY352" fmla="*/ 531797 h 1059043"/>
                <a:gd name="connsiteX353" fmla="*/ 2498911 w 3024845"/>
                <a:gd name="connsiteY353" fmla="*/ 531797 h 1059043"/>
                <a:gd name="connsiteX354" fmla="*/ 2502964 w 3024845"/>
                <a:gd name="connsiteY354" fmla="*/ 536121 h 1059043"/>
                <a:gd name="connsiteX355" fmla="*/ 2525258 w 3024845"/>
                <a:gd name="connsiteY355" fmla="*/ 536121 h 1059043"/>
                <a:gd name="connsiteX356" fmla="*/ 2525258 w 3024845"/>
                <a:gd name="connsiteY356" fmla="*/ 419385 h 1059043"/>
                <a:gd name="connsiteX357" fmla="*/ 2582005 w 3024845"/>
                <a:gd name="connsiteY357" fmla="*/ 408576 h 1059043"/>
                <a:gd name="connsiteX358" fmla="*/ 2582005 w 3024845"/>
                <a:gd name="connsiteY358" fmla="*/ 409657 h 1059043"/>
                <a:gd name="connsiteX359" fmla="*/ 2582005 w 3024845"/>
                <a:gd name="connsiteY359" fmla="*/ 417223 h 1059043"/>
                <a:gd name="connsiteX360" fmla="*/ 2608352 w 3024845"/>
                <a:gd name="connsiteY360" fmla="*/ 417223 h 1059043"/>
                <a:gd name="connsiteX361" fmla="*/ 2608352 w 3024845"/>
                <a:gd name="connsiteY361" fmla="*/ 672313 h 1059043"/>
                <a:gd name="connsiteX362" fmla="*/ 2630646 w 3024845"/>
                <a:gd name="connsiteY362" fmla="*/ 672313 h 1059043"/>
                <a:gd name="connsiteX363" fmla="*/ 2630646 w 3024845"/>
                <a:gd name="connsiteY363" fmla="*/ 667989 h 1059043"/>
                <a:gd name="connsiteX364" fmla="*/ 2642806 w 3024845"/>
                <a:gd name="connsiteY364" fmla="*/ 667989 h 1059043"/>
                <a:gd name="connsiteX365" fmla="*/ 2642806 w 3024845"/>
                <a:gd name="connsiteY365" fmla="*/ 672313 h 1059043"/>
                <a:gd name="connsiteX366" fmla="*/ 2667126 w 3024845"/>
                <a:gd name="connsiteY366" fmla="*/ 672313 h 1059043"/>
                <a:gd name="connsiteX367" fmla="*/ 2667126 w 3024845"/>
                <a:gd name="connsiteY367" fmla="*/ 659342 h 1059043"/>
                <a:gd name="connsiteX368" fmla="*/ 2695500 w 3024845"/>
                <a:gd name="connsiteY368" fmla="*/ 659342 h 1059043"/>
                <a:gd name="connsiteX369" fmla="*/ 2707660 w 3024845"/>
                <a:gd name="connsiteY369" fmla="*/ 655018 h 1059043"/>
                <a:gd name="connsiteX370" fmla="*/ 2727927 w 3024845"/>
                <a:gd name="connsiteY370" fmla="*/ 659342 h 1059043"/>
                <a:gd name="connsiteX371" fmla="*/ 2727927 w 3024845"/>
                <a:gd name="connsiteY371" fmla="*/ 642048 h 1059043"/>
                <a:gd name="connsiteX372" fmla="*/ 2736034 w 3024845"/>
                <a:gd name="connsiteY372" fmla="*/ 642048 h 1059043"/>
                <a:gd name="connsiteX373" fmla="*/ 2736034 w 3024845"/>
                <a:gd name="connsiteY373" fmla="*/ 629077 h 1059043"/>
                <a:gd name="connsiteX374" fmla="*/ 2792781 w 3024845"/>
                <a:gd name="connsiteY374" fmla="*/ 629077 h 1059043"/>
                <a:gd name="connsiteX375" fmla="*/ 2792781 w 3024845"/>
                <a:gd name="connsiteY375" fmla="*/ 598812 h 1059043"/>
                <a:gd name="connsiteX376" fmla="*/ 2811021 w 3024845"/>
                <a:gd name="connsiteY376" fmla="*/ 598812 h 1059043"/>
                <a:gd name="connsiteX377" fmla="*/ 2811021 w 3024845"/>
                <a:gd name="connsiteY377" fmla="*/ 592327 h 1059043"/>
                <a:gd name="connsiteX378" fmla="*/ 2823181 w 3024845"/>
                <a:gd name="connsiteY378" fmla="*/ 592327 h 1059043"/>
                <a:gd name="connsiteX379" fmla="*/ 2823181 w 3024845"/>
                <a:gd name="connsiteY379" fmla="*/ 598812 h 1059043"/>
                <a:gd name="connsiteX380" fmla="*/ 2839395 w 3024845"/>
                <a:gd name="connsiteY380" fmla="*/ 598812 h 1059043"/>
                <a:gd name="connsiteX381" fmla="*/ 2839395 w 3024845"/>
                <a:gd name="connsiteY381" fmla="*/ 648533 h 1059043"/>
                <a:gd name="connsiteX382" fmla="*/ 2871822 w 3024845"/>
                <a:gd name="connsiteY382" fmla="*/ 648533 h 1059043"/>
                <a:gd name="connsiteX383" fmla="*/ 2871822 w 3024845"/>
                <a:gd name="connsiteY383" fmla="*/ 622592 h 1059043"/>
                <a:gd name="connsiteX384" fmla="*/ 2910329 w 3024845"/>
                <a:gd name="connsiteY384" fmla="*/ 622592 h 1059043"/>
                <a:gd name="connsiteX385" fmla="*/ 2910329 w 3024845"/>
                <a:gd name="connsiteY385" fmla="*/ 592327 h 1059043"/>
                <a:gd name="connsiteX386" fmla="*/ 2958970 w 3024845"/>
                <a:gd name="connsiteY386" fmla="*/ 592327 h 1059043"/>
                <a:gd name="connsiteX387" fmla="*/ 2958970 w 3024845"/>
                <a:gd name="connsiteY387" fmla="*/ 703483 h 1059043"/>
                <a:gd name="connsiteX388" fmla="*/ 2958970 w 3024845"/>
                <a:gd name="connsiteY388" fmla="*/ 717262 h 1059043"/>
                <a:gd name="connsiteX389" fmla="*/ 3024845 w 3024845"/>
                <a:gd name="connsiteY389" fmla="*/ 717262 h 1059043"/>
                <a:gd name="connsiteX390" fmla="*/ 3024845 w 3024845"/>
                <a:gd name="connsiteY390" fmla="*/ 1059043 h 1059043"/>
                <a:gd name="connsiteX391" fmla="*/ 2054 w 3024845"/>
                <a:gd name="connsiteY391" fmla="*/ 1056710 h 1059043"/>
                <a:gd name="connsiteX392" fmla="*/ 0 w 3024845"/>
                <a:gd name="connsiteY392" fmla="*/ 622592 h 1059043"/>
                <a:gd name="connsiteX393" fmla="*/ 20267 w 3024845"/>
                <a:gd name="connsiteY393" fmla="*/ 622592 h 1059043"/>
                <a:gd name="connsiteX394" fmla="*/ 20774 w 3024845"/>
                <a:gd name="connsiteY394" fmla="*/ 621511 h 1059043"/>
                <a:gd name="connsiteX395" fmla="*/ 24320 w 3024845"/>
                <a:gd name="connsiteY395" fmla="*/ 613945 h 1059043"/>
                <a:gd name="connsiteX396" fmla="*/ 26094 w 3024845"/>
                <a:gd name="connsiteY396" fmla="*/ 614215 h 1059043"/>
                <a:gd name="connsiteX397" fmla="*/ 38507 w 3024845"/>
                <a:gd name="connsiteY397" fmla="*/ 616106 h 1059043"/>
                <a:gd name="connsiteX398" fmla="*/ 39014 w 3024845"/>
                <a:gd name="connsiteY398" fmla="*/ 617458 h 1059043"/>
                <a:gd name="connsiteX399" fmla="*/ 42560 w 3024845"/>
                <a:gd name="connsiteY399" fmla="*/ 626915 h 1059043"/>
                <a:gd name="connsiteX400" fmla="*/ 68907 w 3024845"/>
                <a:gd name="connsiteY400" fmla="*/ 629077 h 1059043"/>
                <a:gd name="connsiteX401" fmla="*/ 68907 w 3024845"/>
                <a:gd name="connsiteY401" fmla="*/ 505856 h 1059043"/>
                <a:gd name="connsiteX402" fmla="*/ 70934 w 3024845"/>
                <a:gd name="connsiteY402" fmla="*/ 505856 h 1059043"/>
                <a:gd name="connsiteX403" fmla="*/ 85121 w 3024845"/>
                <a:gd name="connsiteY403" fmla="*/ 505856 h 1059043"/>
                <a:gd name="connsiteX404" fmla="*/ 85121 w 3024845"/>
                <a:gd name="connsiteY404" fmla="*/ 369664 h 1059043"/>
                <a:gd name="connsiteX405" fmla="*/ 86894 w 3024845"/>
                <a:gd name="connsiteY405" fmla="*/ 369664 h 1059043"/>
                <a:gd name="connsiteX406" fmla="*/ 99308 w 3024845"/>
                <a:gd name="connsiteY406" fmla="*/ 369664 h 1059043"/>
                <a:gd name="connsiteX407" fmla="*/ 99308 w 3024845"/>
                <a:gd name="connsiteY407" fmla="*/ 255090 h 1059043"/>
                <a:gd name="connsiteX408" fmla="*/ 103361 w 3024845"/>
                <a:gd name="connsiteY408" fmla="*/ 226986 h 1059043"/>
                <a:gd name="connsiteX409" fmla="*/ 105388 w 3024845"/>
                <a:gd name="connsiteY409" fmla="*/ 226986 h 1059043"/>
                <a:gd name="connsiteX410" fmla="*/ 119575 w 3024845"/>
                <a:gd name="connsiteY41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80720 w 3024845"/>
                <a:gd name="connsiteY326" fmla="*/ 555577 h 1059043"/>
                <a:gd name="connsiteX327" fmla="*/ 2245574 w 3024845"/>
                <a:gd name="connsiteY327" fmla="*/ 555577 h 1059043"/>
                <a:gd name="connsiteX328" fmla="*/ 2245574 w 3024845"/>
                <a:gd name="connsiteY328" fmla="*/ 631239 h 1059043"/>
                <a:gd name="connsiteX329" fmla="*/ 2253681 w 3024845"/>
                <a:gd name="connsiteY329" fmla="*/ 631239 h 1059043"/>
                <a:gd name="connsiteX330" fmla="*/ 2255708 w 3024845"/>
                <a:gd name="connsiteY330" fmla="*/ 624754 h 1059043"/>
                <a:gd name="connsiteX331" fmla="*/ 2261788 w 3024845"/>
                <a:gd name="connsiteY331" fmla="*/ 624754 h 1059043"/>
                <a:gd name="connsiteX332" fmla="*/ 2263815 w 3024845"/>
                <a:gd name="connsiteY332" fmla="*/ 633401 h 1059043"/>
                <a:gd name="connsiteX333" fmla="*/ 2275975 w 3024845"/>
                <a:gd name="connsiteY333" fmla="*/ 633401 h 1059043"/>
                <a:gd name="connsiteX334" fmla="*/ 2275975 w 3024845"/>
                <a:gd name="connsiteY334" fmla="*/ 626915 h 1059043"/>
                <a:gd name="connsiteX335" fmla="*/ 2298268 w 3024845"/>
                <a:gd name="connsiteY335" fmla="*/ 626915 h 1059043"/>
                <a:gd name="connsiteX336" fmla="*/ 2298268 w 3024845"/>
                <a:gd name="connsiteY336" fmla="*/ 633401 h 1059043"/>
                <a:gd name="connsiteX337" fmla="*/ 2318535 w 3024845"/>
                <a:gd name="connsiteY337" fmla="*/ 633401 h 1059043"/>
                <a:gd name="connsiteX338" fmla="*/ 2318535 w 3024845"/>
                <a:gd name="connsiteY338" fmla="*/ 678798 h 1059043"/>
                <a:gd name="connsiteX339" fmla="*/ 2332722 w 3024845"/>
                <a:gd name="connsiteY339" fmla="*/ 678798 h 1059043"/>
                <a:gd name="connsiteX340" fmla="*/ 2332722 w 3024845"/>
                <a:gd name="connsiteY340" fmla="*/ 665827 h 1059043"/>
                <a:gd name="connsiteX341" fmla="*/ 2348936 w 3024845"/>
                <a:gd name="connsiteY341" fmla="*/ 665827 h 1059043"/>
                <a:gd name="connsiteX342" fmla="*/ 2348936 w 3024845"/>
                <a:gd name="connsiteY342" fmla="*/ 486400 h 1059043"/>
                <a:gd name="connsiteX343" fmla="*/ 2355016 w 3024845"/>
                <a:gd name="connsiteY343" fmla="*/ 479914 h 1059043"/>
                <a:gd name="connsiteX344" fmla="*/ 2427977 w 3024845"/>
                <a:gd name="connsiteY344" fmla="*/ 479914 h 1059043"/>
                <a:gd name="connsiteX345" fmla="*/ 2427977 w 3024845"/>
                <a:gd name="connsiteY345" fmla="*/ 488562 h 1059043"/>
                <a:gd name="connsiteX346" fmla="*/ 2438110 w 3024845"/>
                <a:gd name="connsiteY346" fmla="*/ 488562 h 1059043"/>
                <a:gd name="connsiteX347" fmla="*/ 2438110 w 3024845"/>
                <a:gd name="connsiteY347" fmla="*/ 603136 h 1059043"/>
                <a:gd name="connsiteX348" fmla="*/ 2460404 w 3024845"/>
                <a:gd name="connsiteY348" fmla="*/ 603136 h 1059043"/>
                <a:gd name="connsiteX349" fmla="*/ 2460404 w 3024845"/>
                <a:gd name="connsiteY349" fmla="*/ 536121 h 1059043"/>
                <a:gd name="connsiteX350" fmla="*/ 2486751 w 3024845"/>
                <a:gd name="connsiteY350" fmla="*/ 536121 h 1059043"/>
                <a:gd name="connsiteX351" fmla="*/ 2490804 w 3024845"/>
                <a:gd name="connsiteY351" fmla="*/ 531797 h 1059043"/>
                <a:gd name="connsiteX352" fmla="*/ 2498911 w 3024845"/>
                <a:gd name="connsiteY352" fmla="*/ 531797 h 1059043"/>
                <a:gd name="connsiteX353" fmla="*/ 2502964 w 3024845"/>
                <a:gd name="connsiteY353" fmla="*/ 536121 h 1059043"/>
                <a:gd name="connsiteX354" fmla="*/ 2525258 w 3024845"/>
                <a:gd name="connsiteY354" fmla="*/ 536121 h 1059043"/>
                <a:gd name="connsiteX355" fmla="*/ 2525258 w 3024845"/>
                <a:gd name="connsiteY355" fmla="*/ 419385 h 1059043"/>
                <a:gd name="connsiteX356" fmla="*/ 2582005 w 3024845"/>
                <a:gd name="connsiteY356" fmla="*/ 408576 h 1059043"/>
                <a:gd name="connsiteX357" fmla="*/ 2582005 w 3024845"/>
                <a:gd name="connsiteY357" fmla="*/ 409657 h 1059043"/>
                <a:gd name="connsiteX358" fmla="*/ 2582005 w 3024845"/>
                <a:gd name="connsiteY358" fmla="*/ 417223 h 1059043"/>
                <a:gd name="connsiteX359" fmla="*/ 2608352 w 3024845"/>
                <a:gd name="connsiteY359" fmla="*/ 417223 h 1059043"/>
                <a:gd name="connsiteX360" fmla="*/ 2608352 w 3024845"/>
                <a:gd name="connsiteY360" fmla="*/ 672313 h 1059043"/>
                <a:gd name="connsiteX361" fmla="*/ 2630646 w 3024845"/>
                <a:gd name="connsiteY361" fmla="*/ 672313 h 1059043"/>
                <a:gd name="connsiteX362" fmla="*/ 2630646 w 3024845"/>
                <a:gd name="connsiteY362" fmla="*/ 667989 h 1059043"/>
                <a:gd name="connsiteX363" fmla="*/ 2642806 w 3024845"/>
                <a:gd name="connsiteY363" fmla="*/ 667989 h 1059043"/>
                <a:gd name="connsiteX364" fmla="*/ 2642806 w 3024845"/>
                <a:gd name="connsiteY364" fmla="*/ 672313 h 1059043"/>
                <a:gd name="connsiteX365" fmla="*/ 2667126 w 3024845"/>
                <a:gd name="connsiteY365" fmla="*/ 672313 h 1059043"/>
                <a:gd name="connsiteX366" fmla="*/ 2667126 w 3024845"/>
                <a:gd name="connsiteY366" fmla="*/ 659342 h 1059043"/>
                <a:gd name="connsiteX367" fmla="*/ 2695500 w 3024845"/>
                <a:gd name="connsiteY367" fmla="*/ 659342 h 1059043"/>
                <a:gd name="connsiteX368" fmla="*/ 2707660 w 3024845"/>
                <a:gd name="connsiteY368" fmla="*/ 655018 h 1059043"/>
                <a:gd name="connsiteX369" fmla="*/ 2727927 w 3024845"/>
                <a:gd name="connsiteY369" fmla="*/ 659342 h 1059043"/>
                <a:gd name="connsiteX370" fmla="*/ 2727927 w 3024845"/>
                <a:gd name="connsiteY370" fmla="*/ 642048 h 1059043"/>
                <a:gd name="connsiteX371" fmla="*/ 2736034 w 3024845"/>
                <a:gd name="connsiteY371" fmla="*/ 642048 h 1059043"/>
                <a:gd name="connsiteX372" fmla="*/ 2736034 w 3024845"/>
                <a:gd name="connsiteY372" fmla="*/ 629077 h 1059043"/>
                <a:gd name="connsiteX373" fmla="*/ 2792781 w 3024845"/>
                <a:gd name="connsiteY373" fmla="*/ 629077 h 1059043"/>
                <a:gd name="connsiteX374" fmla="*/ 2792781 w 3024845"/>
                <a:gd name="connsiteY374" fmla="*/ 598812 h 1059043"/>
                <a:gd name="connsiteX375" fmla="*/ 2811021 w 3024845"/>
                <a:gd name="connsiteY375" fmla="*/ 598812 h 1059043"/>
                <a:gd name="connsiteX376" fmla="*/ 2811021 w 3024845"/>
                <a:gd name="connsiteY376" fmla="*/ 592327 h 1059043"/>
                <a:gd name="connsiteX377" fmla="*/ 2823181 w 3024845"/>
                <a:gd name="connsiteY377" fmla="*/ 592327 h 1059043"/>
                <a:gd name="connsiteX378" fmla="*/ 2823181 w 3024845"/>
                <a:gd name="connsiteY378" fmla="*/ 598812 h 1059043"/>
                <a:gd name="connsiteX379" fmla="*/ 2839395 w 3024845"/>
                <a:gd name="connsiteY379" fmla="*/ 598812 h 1059043"/>
                <a:gd name="connsiteX380" fmla="*/ 2839395 w 3024845"/>
                <a:gd name="connsiteY380" fmla="*/ 648533 h 1059043"/>
                <a:gd name="connsiteX381" fmla="*/ 2871822 w 3024845"/>
                <a:gd name="connsiteY381" fmla="*/ 648533 h 1059043"/>
                <a:gd name="connsiteX382" fmla="*/ 2871822 w 3024845"/>
                <a:gd name="connsiteY382" fmla="*/ 622592 h 1059043"/>
                <a:gd name="connsiteX383" fmla="*/ 2910329 w 3024845"/>
                <a:gd name="connsiteY383" fmla="*/ 622592 h 1059043"/>
                <a:gd name="connsiteX384" fmla="*/ 2910329 w 3024845"/>
                <a:gd name="connsiteY384" fmla="*/ 592327 h 1059043"/>
                <a:gd name="connsiteX385" fmla="*/ 2958970 w 3024845"/>
                <a:gd name="connsiteY385" fmla="*/ 592327 h 1059043"/>
                <a:gd name="connsiteX386" fmla="*/ 2958970 w 3024845"/>
                <a:gd name="connsiteY386" fmla="*/ 703483 h 1059043"/>
                <a:gd name="connsiteX387" fmla="*/ 2958970 w 3024845"/>
                <a:gd name="connsiteY387" fmla="*/ 717262 h 1059043"/>
                <a:gd name="connsiteX388" fmla="*/ 3024845 w 3024845"/>
                <a:gd name="connsiteY388" fmla="*/ 717262 h 1059043"/>
                <a:gd name="connsiteX389" fmla="*/ 3024845 w 3024845"/>
                <a:gd name="connsiteY389" fmla="*/ 1059043 h 1059043"/>
                <a:gd name="connsiteX390" fmla="*/ 2054 w 3024845"/>
                <a:gd name="connsiteY390" fmla="*/ 1056710 h 1059043"/>
                <a:gd name="connsiteX391" fmla="*/ 0 w 3024845"/>
                <a:gd name="connsiteY391" fmla="*/ 622592 h 1059043"/>
                <a:gd name="connsiteX392" fmla="*/ 20267 w 3024845"/>
                <a:gd name="connsiteY392" fmla="*/ 622592 h 1059043"/>
                <a:gd name="connsiteX393" fmla="*/ 20774 w 3024845"/>
                <a:gd name="connsiteY393" fmla="*/ 621511 h 1059043"/>
                <a:gd name="connsiteX394" fmla="*/ 24320 w 3024845"/>
                <a:gd name="connsiteY394" fmla="*/ 613945 h 1059043"/>
                <a:gd name="connsiteX395" fmla="*/ 26094 w 3024845"/>
                <a:gd name="connsiteY395" fmla="*/ 614215 h 1059043"/>
                <a:gd name="connsiteX396" fmla="*/ 38507 w 3024845"/>
                <a:gd name="connsiteY396" fmla="*/ 616106 h 1059043"/>
                <a:gd name="connsiteX397" fmla="*/ 39014 w 3024845"/>
                <a:gd name="connsiteY397" fmla="*/ 617458 h 1059043"/>
                <a:gd name="connsiteX398" fmla="*/ 42560 w 3024845"/>
                <a:gd name="connsiteY398" fmla="*/ 626915 h 1059043"/>
                <a:gd name="connsiteX399" fmla="*/ 68907 w 3024845"/>
                <a:gd name="connsiteY399" fmla="*/ 629077 h 1059043"/>
                <a:gd name="connsiteX400" fmla="*/ 68907 w 3024845"/>
                <a:gd name="connsiteY400" fmla="*/ 505856 h 1059043"/>
                <a:gd name="connsiteX401" fmla="*/ 70934 w 3024845"/>
                <a:gd name="connsiteY401" fmla="*/ 505856 h 1059043"/>
                <a:gd name="connsiteX402" fmla="*/ 85121 w 3024845"/>
                <a:gd name="connsiteY402" fmla="*/ 505856 h 1059043"/>
                <a:gd name="connsiteX403" fmla="*/ 85121 w 3024845"/>
                <a:gd name="connsiteY403" fmla="*/ 369664 h 1059043"/>
                <a:gd name="connsiteX404" fmla="*/ 86894 w 3024845"/>
                <a:gd name="connsiteY404" fmla="*/ 369664 h 1059043"/>
                <a:gd name="connsiteX405" fmla="*/ 99308 w 3024845"/>
                <a:gd name="connsiteY405" fmla="*/ 369664 h 1059043"/>
                <a:gd name="connsiteX406" fmla="*/ 99308 w 3024845"/>
                <a:gd name="connsiteY406" fmla="*/ 255090 h 1059043"/>
                <a:gd name="connsiteX407" fmla="*/ 103361 w 3024845"/>
                <a:gd name="connsiteY407" fmla="*/ 226986 h 1059043"/>
                <a:gd name="connsiteX408" fmla="*/ 105388 w 3024845"/>
                <a:gd name="connsiteY408" fmla="*/ 226986 h 1059043"/>
                <a:gd name="connsiteX409" fmla="*/ 119575 w 3024845"/>
                <a:gd name="connsiteY40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131868 h 1059043"/>
                <a:gd name="connsiteX317" fmla="*/ 2144240 w 3024845"/>
                <a:gd name="connsiteY317" fmla="*/ 125383 h 1059043"/>
                <a:gd name="connsiteX318" fmla="*/ 2150320 w 3024845"/>
                <a:gd name="connsiteY318" fmla="*/ 118897 h 1059043"/>
                <a:gd name="connsiteX319" fmla="*/ 2150320 w 3024845"/>
                <a:gd name="connsiteY319" fmla="*/ 60529 h 1059043"/>
                <a:gd name="connsiteX320" fmla="*/ 2152346 w 3024845"/>
                <a:gd name="connsiteY320" fmla="*/ 56206 h 1059043"/>
                <a:gd name="connsiteX321" fmla="*/ 2152346 w 3024845"/>
                <a:gd name="connsiteY321" fmla="*/ 0 h 1059043"/>
                <a:gd name="connsiteX322" fmla="*/ 2162480 w 3024845"/>
                <a:gd name="connsiteY322" fmla="*/ 118897 h 1059043"/>
                <a:gd name="connsiteX323" fmla="*/ 2168560 w 3024845"/>
                <a:gd name="connsiteY323" fmla="*/ 125383 h 1059043"/>
                <a:gd name="connsiteX324" fmla="*/ 2166533 w 3024845"/>
                <a:gd name="connsiteY324" fmla="*/ 131868 h 1059043"/>
                <a:gd name="connsiteX325" fmla="*/ 2180720 w 3024845"/>
                <a:gd name="connsiteY325" fmla="*/ 555577 h 1059043"/>
                <a:gd name="connsiteX326" fmla="*/ 2245574 w 3024845"/>
                <a:gd name="connsiteY326" fmla="*/ 555577 h 1059043"/>
                <a:gd name="connsiteX327" fmla="*/ 2245574 w 3024845"/>
                <a:gd name="connsiteY327" fmla="*/ 631239 h 1059043"/>
                <a:gd name="connsiteX328" fmla="*/ 2253681 w 3024845"/>
                <a:gd name="connsiteY328" fmla="*/ 631239 h 1059043"/>
                <a:gd name="connsiteX329" fmla="*/ 2255708 w 3024845"/>
                <a:gd name="connsiteY329" fmla="*/ 624754 h 1059043"/>
                <a:gd name="connsiteX330" fmla="*/ 2261788 w 3024845"/>
                <a:gd name="connsiteY330" fmla="*/ 624754 h 1059043"/>
                <a:gd name="connsiteX331" fmla="*/ 2263815 w 3024845"/>
                <a:gd name="connsiteY331" fmla="*/ 633401 h 1059043"/>
                <a:gd name="connsiteX332" fmla="*/ 2275975 w 3024845"/>
                <a:gd name="connsiteY332" fmla="*/ 633401 h 1059043"/>
                <a:gd name="connsiteX333" fmla="*/ 2275975 w 3024845"/>
                <a:gd name="connsiteY333" fmla="*/ 626915 h 1059043"/>
                <a:gd name="connsiteX334" fmla="*/ 2298268 w 3024845"/>
                <a:gd name="connsiteY334" fmla="*/ 626915 h 1059043"/>
                <a:gd name="connsiteX335" fmla="*/ 2298268 w 3024845"/>
                <a:gd name="connsiteY335" fmla="*/ 633401 h 1059043"/>
                <a:gd name="connsiteX336" fmla="*/ 2318535 w 3024845"/>
                <a:gd name="connsiteY336" fmla="*/ 633401 h 1059043"/>
                <a:gd name="connsiteX337" fmla="*/ 2318535 w 3024845"/>
                <a:gd name="connsiteY337" fmla="*/ 678798 h 1059043"/>
                <a:gd name="connsiteX338" fmla="*/ 2332722 w 3024845"/>
                <a:gd name="connsiteY338" fmla="*/ 678798 h 1059043"/>
                <a:gd name="connsiteX339" fmla="*/ 2332722 w 3024845"/>
                <a:gd name="connsiteY339" fmla="*/ 665827 h 1059043"/>
                <a:gd name="connsiteX340" fmla="*/ 2348936 w 3024845"/>
                <a:gd name="connsiteY340" fmla="*/ 665827 h 1059043"/>
                <a:gd name="connsiteX341" fmla="*/ 2348936 w 3024845"/>
                <a:gd name="connsiteY341" fmla="*/ 486400 h 1059043"/>
                <a:gd name="connsiteX342" fmla="*/ 2355016 w 3024845"/>
                <a:gd name="connsiteY342" fmla="*/ 479914 h 1059043"/>
                <a:gd name="connsiteX343" fmla="*/ 2427977 w 3024845"/>
                <a:gd name="connsiteY343" fmla="*/ 479914 h 1059043"/>
                <a:gd name="connsiteX344" fmla="*/ 2427977 w 3024845"/>
                <a:gd name="connsiteY344" fmla="*/ 488562 h 1059043"/>
                <a:gd name="connsiteX345" fmla="*/ 2438110 w 3024845"/>
                <a:gd name="connsiteY345" fmla="*/ 488562 h 1059043"/>
                <a:gd name="connsiteX346" fmla="*/ 2438110 w 3024845"/>
                <a:gd name="connsiteY346" fmla="*/ 603136 h 1059043"/>
                <a:gd name="connsiteX347" fmla="*/ 2460404 w 3024845"/>
                <a:gd name="connsiteY347" fmla="*/ 603136 h 1059043"/>
                <a:gd name="connsiteX348" fmla="*/ 2460404 w 3024845"/>
                <a:gd name="connsiteY348" fmla="*/ 536121 h 1059043"/>
                <a:gd name="connsiteX349" fmla="*/ 2486751 w 3024845"/>
                <a:gd name="connsiteY349" fmla="*/ 536121 h 1059043"/>
                <a:gd name="connsiteX350" fmla="*/ 2490804 w 3024845"/>
                <a:gd name="connsiteY350" fmla="*/ 531797 h 1059043"/>
                <a:gd name="connsiteX351" fmla="*/ 2498911 w 3024845"/>
                <a:gd name="connsiteY351" fmla="*/ 531797 h 1059043"/>
                <a:gd name="connsiteX352" fmla="*/ 2502964 w 3024845"/>
                <a:gd name="connsiteY352" fmla="*/ 536121 h 1059043"/>
                <a:gd name="connsiteX353" fmla="*/ 2525258 w 3024845"/>
                <a:gd name="connsiteY353" fmla="*/ 536121 h 1059043"/>
                <a:gd name="connsiteX354" fmla="*/ 2525258 w 3024845"/>
                <a:gd name="connsiteY354" fmla="*/ 419385 h 1059043"/>
                <a:gd name="connsiteX355" fmla="*/ 2582005 w 3024845"/>
                <a:gd name="connsiteY355" fmla="*/ 408576 h 1059043"/>
                <a:gd name="connsiteX356" fmla="*/ 2582005 w 3024845"/>
                <a:gd name="connsiteY356" fmla="*/ 409657 h 1059043"/>
                <a:gd name="connsiteX357" fmla="*/ 2582005 w 3024845"/>
                <a:gd name="connsiteY357" fmla="*/ 417223 h 1059043"/>
                <a:gd name="connsiteX358" fmla="*/ 2608352 w 3024845"/>
                <a:gd name="connsiteY358" fmla="*/ 417223 h 1059043"/>
                <a:gd name="connsiteX359" fmla="*/ 2608352 w 3024845"/>
                <a:gd name="connsiteY359" fmla="*/ 672313 h 1059043"/>
                <a:gd name="connsiteX360" fmla="*/ 2630646 w 3024845"/>
                <a:gd name="connsiteY360" fmla="*/ 672313 h 1059043"/>
                <a:gd name="connsiteX361" fmla="*/ 2630646 w 3024845"/>
                <a:gd name="connsiteY361" fmla="*/ 667989 h 1059043"/>
                <a:gd name="connsiteX362" fmla="*/ 2642806 w 3024845"/>
                <a:gd name="connsiteY362" fmla="*/ 667989 h 1059043"/>
                <a:gd name="connsiteX363" fmla="*/ 2642806 w 3024845"/>
                <a:gd name="connsiteY363" fmla="*/ 672313 h 1059043"/>
                <a:gd name="connsiteX364" fmla="*/ 2667126 w 3024845"/>
                <a:gd name="connsiteY364" fmla="*/ 672313 h 1059043"/>
                <a:gd name="connsiteX365" fmla="*/ 2667126 w 3024845"/>
                <a:gd name="connsiteY365" fmla="*/ 659342 h 1059043"/>
                <a:gd name="connsiteX366" fmla="*/ 2695500 w 3024845"/>
                <a:gd name="connsiteY366" fmla="*/ 659342 h 1059043"/>
                <a:gd name="connsiteX367" fmla="*/ 2707660 w 3024845"/>
                <a:gd name="connsiteY367" fmla="*/ 655018 h 1059043"/>
                <a:gd name="connsiteX368" fmla="*/ 2727927 w 3024845"/>
                <a:gd name="connsiteY368" fmla="*/ 659342 h 1059043"/>
                <a:gd name="connsiteX369" fmla="*/ 2727927 w 3024845"/>
                <a:gd name="connsiteY369" fmla="*/ 642048 h 1059043"/>
                <a:gd name="connsiteX370" fmla="*/ 2736034 w 3024845"/>
                <a:gd name="connsiteY370" fmla="*/ 642048 h 1059043"/>
                <a:gd name="connsiteX371" fmla="*/ 2736034 w 3024845"/>
                <a:gd name="connsiteY371" fmla="*/ 629077 h 1059043"/>
                <a:gd name="connsiteX372" fmla="*/ 2792781 w 3024845"/>
                <a:gd name="connsiteY372" fmla="*/ 629077 h 1059043"/>
                <a:gd name="connsiteX373" fmla="*/ 2792781 w 3024845"/>
                <a:gd name="connsiteY373" fmla="*/ 598812 h 1059043"/>
                <a:gd name="connsiteX374" fmla="*/ 2811021 w 3024845"/>
                <a:gd name="connsiteY374" fmla="*/ 598812 h 1059043"/>
                <a:gd name="connsiteX375" fmla="*/ 2811021 w 3024845"/>
                <a:gd name="connsiteY375" fmla="*/ 592327 h 1059043"/>
                <a:gd name="connsiteX376" fmla="*/ 2823181 w 3024845"/>
                <a:gd name="connsiteY376" fmla="*/ 592327 h 1059043"/>
                <a:gd name="connsiteX377" fmla="*/ 2823181 w 3024845"/>
                <a:gd name="connsiteY377" fmla="*/ 598812 h 1059043"/>
                <a:gd name="connsiteX378" fmla="*/ 2839395 w 3024845"/>
                <a:gd name="connsiteY378" fmla="*/ 598812 h 1059043"/>
                <a:gd name="connsiteX379" fmla="*/ 2839395 w 3024845"/>
                <a:gd name="connsiteY379" fmla="*/ 648533 h 1059043"/>
                <a:gd name="connsiteX380" fmla="*/ 2871822 w 3024845"/>
                <a:gd name="connsiteY380" fmla="*/ 648533 h 1059043"/>
                <a:gd name="connsiteX381" fmla="*/ 2871822 w 3024845"/>
                <a:gd name="connsiteY381" fmla="*/ 622592 h 1059043"/>
                <a:gd name="connsiteX382" fmla="*/ 2910329 w 3024845"/>
                <a:gd name="connsiteY382" fmla="*/ 622592 h 1059043"/>
                <a:gd name="connsiteX383" fmla="*/ 2910329 w 3024845"/>
                <a:gd name="connsiteY383" fmla="*/ 592327 h 1059043"/>
                <a:gd name="connsiteX384" fmla="*/ 2958970 w 3024845"/>
                <a:gd name="connsiteY384" fmla="*/ 592327 h 1059043"/>
                <a:gd name="connsiteX385" fmla="*/ 2958970 w 3024845"/>
                <a:gd name="connsiteY385" fmla="*/ 703483 h 1059043"/>
                <a:gd name="connsiteX386" fmla="*/ 2958970 w 3024845"/>
                <a:gd name="connsiteY386" fmla="*/ 717262 h 1059043"/>
                <a:gd name="connsiteX387" fmla="*/ 3024845 w 3024845"/>
                <a:gd name="connsiteY387" fmla="*/ 717262 h 1059043"/>
                <a:gd name="connsiteX388" fmla="*/ 3024845 w 3024845"/>
                <a:gd name="connsiteY388" fmla="*/ 1059043 h 1059043"/>
                <a:gd name="connsiteX389" fmla="*/ 2054 w 3024845"/>
                <a:gd name="connsiteY389" fmla="*/ 1056710 h 1059043"/>
                <a:gd name="connsiteX390" fmla="*/ 0 w 3024845"/>
                <a:gd name="connsiteY390" fmla="*/ 622592 h 1059043"/>
                <a:gd name="connsiteX391" fmla="*/ 20267 w 3024845"/>
                <a:gd name="connsiteY391" fmla="*/ 622592 h 1059043"/>
                <a:gd name="connsiteX392" fmla="*/ 20774 w 3024845"/>
                <a:gd name="connsiteY392" fmla="*/ 621511 h 1059043"/>
                <a:gd name="connsiteX393" fmla="*/ 24320 w 3024845"/>
                <a:gd name="connsiteY393" fmla="*/ 613945 h 1059043"/>
                <a:gd name="connsiteX394" fmla="*/ 26094 w 3024845"/>
                <a:gd name="connsiteY394" fmla="*/ 614215 h 1059043"/>
                <a:gd name="connsiteX395" fmla="*/ 38507 w 3024845"/>
                <a:gd name="connsiteY395" fmla="*/ 616106 h 1059043"/>
                <a:gd name="connsiteX396" fmla="*/ 39014 w 3024845"/>
                <a:gd name="connsiteY396" fmla="*/ 617458 h 1059043"/>
                <a:gd name="connsiteX397" fmla="*/ 42560 w 3024845"/>
                <a:gd name="connsiteY397" fmla="*/ 626915 h 1059043"/>
                <a:gd name="connsiteX398" fmla="*/ 68907 w 3024845"/>
                <a:gd name="connsiteY398" fmla="*/ 629077 h 1059043"/>
                <a:gd name="connsiteX399" fmla="*/ 68907 w 3024845"/>
                <a:gd name="connsiteY399" fmla="*/ 505856 h 1059043"/>
                <a:gd name="connsiteX400" fmla="*/ 70934 w 3024845"/>
                <a:gd name="connsiteY400" fmla="*/ 505856 h 1059043"/>
                <a:gd name="connsiteX401" fmla="*/ 85121 w 3024845"/>
                <a:gd name="connsiteY401" fmla="*/ 505856 h 1059043"/>
                <a:gd name="connsiteX402" fmla="*/ 85121 w 3024845"/>
                <a:gd name="connsiteY402" fmla="*/ 369664 h 1059043"/>
                <a:gd name="connsiteX403" fmla="*/ 86894 w 3024845"/>
                <a:gd name="connsiteY403" fmla="*/ 369664 h 1059043"/>
                <a:gd name="connsiteX404" fmla="*/ 99308 w 3024845"/>
                <a:gd name="connsiteY404" fmla="*/ 369664 h 1059043"/>
                <a:gd name="connsiteX405" fmla="*/ 99308 w 3024845"/>
                <a:gd name="connsiteY405" fmla="*/ 255090 h 1059043"/>
                <a:gd name="connsiteX406" fmla="*/ 103361 w 3024845"/>
                <a:gd name="connsiteY406" fmla="*/ 226986 h 1059043"/>
                <a:gd name="connsiteX407" fmla="*/ 105388 w 3024845"/>
                <a:gd name="connsiteY407" fmla="*/ 226986 h 1059043"/>
                <a:gd name="connsiteX408" fmla="*/ 119575 w 3024845"/>
                <a:gd name="connsiteY40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14016 h 1059043"/>
                <a:gd name="connsiteX315" fmla="*/ 2146266 w 3024845"/>
                <a:gd name="connsiteY315" fmla="*/ 131868 h 1059043"/>
                <a:gd name="connsiteX316" fmla="*/ 2144240 w 3024845"/>
                <a:gd name="connsiteY316" fmla="*/ 125383 h 1059043"/>
                <a:gd name="connsiteX317" fmla="*/ 2150320 w 3024845"/>
                <a:gd name="connsiteY317" fmla="*/ 118897 h 1059043"/>
                <a:gd name="connsiteX318" fmla="*/ 2150320 w 3024845"/>
                <a:gd name="connsiteY318" fmla="*/ 60529 h 1059043"/>
                <a:gd name="connsiteX319" fmla="*/ 2152346 w 3024845"/>
                <a:gd name="connsiteY319" fmla="*/ 56206 h 1059043"/>
                <a:gd name="connsiteX320" fmla="*/ 2152346 w 3024845"/>
                <a:gd name="connsiteY320" fmla="*/ 0 h 1059043"/>
                <a:gd name="connsiteX321" fmla="*/ 2162480 w 3024845"/>
                <a:gd name="connsiteY321" fmla="*/ 118897 h 1059043"/>
                <a:gd name="connsiteX322" fmla="*/ 2168560 w 3024845"/>
                <a:gd name="connsiteY322" fmla="*/ 125383 h 1059043"/>
                <a:gd name="connsiteX323" fmla="*/ 2166533 w 3024845"/>
                <a:gd name="connsiteY323" fmla="*/ 131868 h 1059043"/>
                <a:gd name="connsiteX324" fmla="*/ 2180720 w 3024845"/>
                <a:gd name="connsiteY324" fmla="*/ 555577 h 1059043"/>
                <a:gd name="connsiteX325" fmla="*/ 2245574 w 3024845"/>
                <a:gd name="connsiteY325" fmla="*/ 555577 h 1059043"/>
                <a:gd name="connsiteX326" fmla="*/ 2245574 w 3024845"/>
                <a:gd name="connsiteY326" fmla="*/ 631239 h 1059043"/>
                <a:gd name="connsiteX327" fmla="*/ 2253681 w 3024845"/>
                <a:gd name="connsiteY327" fmla="*/ 631239 h 1059043"/>
                <a:gd name="connsiteX328" fmla="*/ 2255708 w 3024845"/>
                <a:gd name="connsiteY328" fmla="*/ 624754 h 1059043"/>
                <a:gd name="connsiteX329" fmla="*/ 2261788 w 3024845"/>
                <a:gd name="connsiteY329" fmla="*/ 624754 h 1059043"/>
                <a:gd name="connsiteX330" fmla="*/ 2263815 w 3024845"/>
                <a:gd name="connsiteY330" fmla="*/ 633401 h 1059043"/>
                <a:gd name="connsiteX331" fmla="*/ 2275975 w 3024845"/>
                <a:gd name="connsiteY331" fmla="*/ 633401 h 1059043"/>
                <a:gd name="connsiteX332" fmla="*/ 2275975 w 3024845"/>
                <a:gd name="connsiteY332" fmla="*/ 626915 h 1059043"/>
                <a:gd name="connsiteX333" fmla="*/ 2298268 w 3024845"/>
                <a:gd name="connsiteY333" fmla="*/ 626915 h 1059043"/>
                <a:gd name="connsiteX334" fmla="*/ 2298268 w 3024845"/>
                <a:gd name="connsiteY334" fmla="*/ 633401 h 1059043"/>
                <a:gd name="connsiteX335" fmla="*/ 2318535 w 3024845"/>
                <a:gd name="connsiteY335" fmla="*/ 633401 h 1059043"/>
                <a:gd name="connsiteX336" fmla="*/ 2318535 w 3024845"/>
                <a:gd name="connsiteY336" fmla="*/ 678798 h 1059043"/>
                <a:gd name="connsiteX337" fmla="*/ 2332722 w 3024845"/>
                <a:gd name="connsiteY337" fmla="*/ 678798 h 1059043"/>
                <a:gd name="connsiteX338" fmla="*/ 2332722 w 3024845"/>
                <a:gd name="connsiteY338" fmla="*/ 665827 h 1059043"/>
                <a:gd name="connsiteX339" fmla="*/ 2348936 w 3024845"/>
                <a:gd name="connsiteY339" fmla="*/ 665827 h 1059043"/>
                <a:gd name="connsiteX340" fmla="*/ 2348936 w 3024845"/>
                <a:gd name="connsiteY340" fmla="*/ 486400 h 1059043"/>
                <a:gd name="connsiteX341" fmla="*/ 2355016 w 3024845"/>
                <a:gd name="connsiteY341" fmla="*/ 479914 h 1059043"/>
                <a:gd name="connsiteX342" fmla="*/ 2427977 w 3024845"/>
                <a:gd name="connsiteY342" fmla="*/ 479914 h 1059043"/>
                <a:gd name="connsiteX343" fmla="*/ 2427977 w 3024845"/>
                <a:gd name="connsiteY343" fmla="*/ 488562 h 1059043"/>
                <a:gd name="connsiteX344" fmla="*/ 2438110 w 3024845"/>
                <a:gd name="connsiteY344" fmla="*/ 488562 h 1059043"/>
                <a:gd name="connsiteX345" fmla="*/ 2438110 w 3024845"/>
                <a:gd name="connsiteY345" fmla="*/ 603136 h 1059043"/>
                <a:gd name="connsiteX346" fmla="*/ 2460404 w 3024845"/>
                <a:gd name="connsiteY346" fmla="*/ 603136 h 1059043"/>
                <a:gd name="connsiteX347" fmla="*/ 2460404 w 3024845"/>
                <a:gd name="connsiteY347" fmla="*/ 536121 h 1059043"/>
                <a:gd name="connsiteX348" fmla="*/ 2486751 w 3024845"/>
                <a:gd name="connsiteY348" fmla="*/ 536121 h 1059043"/>
                <a:gd name="connsiteX349" fmla="*/ 2490804 w 3024845"/>
                <a:gd name="connsiteY349" fmla="*/ 531797 h 1059043"/>
                <a:gd name="connsiteX350" fmla="*/ 2498911 w 3024845"/>
                <a:gd name="connsiteY350" fmla="*/ 531797 h 1059043"/>
                <a:gd name="connsiteX351" fmla="*/ 2502964 w 3024845"/>
                <a:gd name="connsiteY351" fmla="*/ 536121 h 1059043"/>
                <a:gd name="connsiteX352" fmla="*/ 2525258 w 3024845"/>
                <a:gd name="connsiteY352" fmla="*/ 536121 h 1059043"/>
                <a:gd name="connsiteX353" fmla="*/ 2525258 w 3024845"/>
                <a:gd name="connsiteY353" fmla="*/ 419385 h 1059043"/>
                <a:gd name="connsiteX354" fmla="*/ 2582005 w 3024845"/>
                <a:gd name="connsiteY354" fmla="*/ 408576 h 1059043"/>
                <a:gd name="connsiteX355" fmla="*/ 2582005 w 3024845"/>
                <a:gd name="connsiteY355" fmla="*/ 409657 h 1059043"/>
                <a:gd name="connsiteX356" fmla="*/ 2582005 w 3024845"/>
                <a:gd name="connsiteY356" fmla="*/ 417223 h 1059043"/>
                <a:gd name="connsiteX357" fmla="*/ 2608352 w 3024845"/>
                <a:gd name="connsiteY357" fmla="*/ 417223 h 1059043"/>
                <a:gd name="connsiteX358" fmla="*/ 2608352 w 3024845"/>
                <a:gd name="connsiteY358" fmla="*/ 672313 h 1059043"/>
                <a:gd name="connsiteX359" fmla="*/ 2630646 w 3024845"/>
                <a:gd name="connsiteY359" fmla="*/ 672313 h 1059043"/>
                <a:gd name="connsiteX360" fmla="*/ 2630646 w 3024845"/>
                <a:gd name="connsiteY360" fmla="*/ 667989 h 1059043"/>
                <a:gd name="connsiteX361" fmla="*/ 2642806 w 3024845"/>
                <a:gd name="connsiteY361" fmla="*/ 667989 h 1059043"/>
                <a:gd name="connsiteX362" fmla="*/ 2642806 w 3024845"/>
                <a:gd name="connsiteY362" fmla="*/ 672313 h 1059043"/>
                <a:gd name="connsiteX363" fmla="*/ 2667126 w 3024845"/>
                <a:gd name="connsiteY363" fmla="*/ 672313 h 1059043"/>
                <a:gd name="connsiteX364" fmla="*/ 2667126 w 3024845"/>
                <a:gd name="connsiteY364" fmla="*/ 659342 h 1059043"/>
                <a:gd name="connsiteX365" fmla="*/ 2695500 w 3024845"/>
                <a:gd name="connsiteY365" fmla="*/ 659342 h 1059043"/>
                <a:gd name="connsiteX366" fmla="*/ 2707660 w 3024845"/>
                <a:gd name="connsiteY366" fmla="*/ 655018 h 1059043"/>
                <a:gd name="connsiteX367" fmla="*/ 2727927 w 3024845"/>
                <a:gd name="connsiteY367" fmla="*/ 659342 h 1059043"/>
                <a:gd name="connsiteX368" fmla="*/ 2727927 w 3024845"/>
                <a:gd name="connsiteY368" fmla="*/ 642048 h 1059043"/>
                <a:gd name="connsiteX369" fmla="*/ 2736034 w 3024845"/>
                <a:gd name="connsiteY369" fmla="*/ 642048 h 1059043"/>
                <a:gd name="connsiteX370" fmla="*/ 2736034 w 3024845"/>
                <a:gd name="connsiteY370" fmla="*/ 629077 h 1059043"/>
                <a:gd name="connsiteX371" fmla="*/ 2792781 w 3024845"/>
                <a:gd name="connsiteY371" fmla="*/ 629077 h 1059043"/>
                <a:gd name="connsiteX372" fmla="*/ 2792781 w 3024845"/>
                <a:gd name="connsiteY372" fmla="*/ 598812 h 1059043"/>
                <a:gd name="connsiteX373" fmla="*/ 2811021 w 3024845"/>
                <a:gd name="connsiteY373" fmla="*/ 598812 h 1059043"/>
                <a:gd name="connsiteX374" fmla="*/ 2811021 w 3024845"/>
                <a:gd name="connsiteY374" fmla="*/ 592327 h 1059043"/>
                <a:gd name="connsiteX375" fmla="*/ 2823181 w 3024845"/>
                <a:gd name="connsiteY375" fmla="*/ 592327 h 1059043"/>
                <a:gd name="connsiteX376" fmla="*/ 2823181 w 3024845"/>
                <a:gd name="connsiteY376" fmla="*/ 598812 h 1059043"/>
                <a:gd name="connsiteX377" fmla="*/ 2839395 w 3024845"/>
                <a:gd name="connsiteY377" fmla="*/ 598812 h 1059043"/>
                <a:gd name="connsiteX378" fmla="*/ 2839395 w 3024845"/>
                <a:gd name="connsiteY378" fmla="*/ 648533 h 1059043"/>
                <a:gd name="connsiteX379" fmla="*/ 2871822 w 3024845"/>
                <a:gd name="connsiteY379" fmla="*/ 648533 h 1059043"/>
                <a:gd name="connsiteX380" fmla="*/ 2871822 w 3024845"/>
                <a:gd name="connsiteY380" fmla="*/ 622592 h 1059043"/>
                <a:gd name="connsiteX381" fmla="*/ 2910329 w 3024845"/>
                <a:gd name="connsiteY381" fmla="*/ 622592 h 1059043"/>
                <a:gd name="connsiteX382" fmla="*/ 2910329 w 3024845"/>
                <a:gd name="connsiteY382" fmla="*/ 592327 h 1059043"/>
                <a:gd name="connsiteX383" fmla="*/ 2958970 w 3024845"/>
                <a:gd name="connsiteY383" fmla="*/ 592327 h 1059043"/>
                <a:gd name="connsiteX384" fmla="*/ 2958970 w 3024845"/>
                <a:gd name="connsiteY384" fmla="*/ 703483 h 1059043"/>
                <a:gd name="connsiteX385" fmla="*/ 2958970 w 3024845"/>
                <a:gd name="connsiteY385" fmla="*/ 717262 h 1059043"/>
                <a:gd name="connsiteX386" fmla="*/ 3024845 w 3024845"/>
                <a:gd name="connsiteY386" fmla="*/ 717262 h 1059043"/>
                <a:gd name="connsiteX387" fmla="*/ 3024845 w 3024845"/>
                <a:gd name="connsiteY387" fmla="*/ 1059043 h 1059043"/>
                <a:gd name="connsiteX388" fmla="*/ 2054 w 3024845"/>
                <a:gd name="connsiteY388" fmla="*/ 1056710 h 1059043"/>
                <a:gd name="connsiteX389" fmla="*/ 0 w 3024845"/>
                <a:gd name="connsiteY389" fmla="*/ 622592 h 1059043"/>
                <a:gd name="connsiteX390" fmla="*/ 20267 w 3024845"/>
                <a:gd name="connsiteY390" fmla="*/ 622592 h 1059043"/>
                <a:gd name="connsiteX391" fmla="*/ 20774 w 3024845"/>
                <a:gd name="connsiteY391" fmla="*/ 621511 h 1059043"/>
                <a:gd name="connsiteX392" fmla="*/ 24320 w 3024845"/>
                <a:gd name="connsiteY392" fmla="*/ 613945 h 1059043"/>
                <a:gd name="connsiteX393" fmla="*/ 26094 w 3024845"/>
                <a:gd name="connsiteY393" fmla="*/ 614215 h 1059043"/>
                <a:gd name="connsiteX394" fmla="*/ 38507 w 3024845"/>
                <a:gd name="connsiteY394" fmla="*/ 616106 h 1059043"/>
                <a:gd name="connsiteX395" fmla="*/ 39014 w 3024845"/>
                <a:gd name="connsiteY395" fmla="*/ 617458 h 1059043"/>
                <a:gd name="connsiteX396" fmla="*/ 42560 w 3024845"/>
                <a:gd name="connsiteY396" fmla="*/ 626915 h 1059043"/>
                <a:gd name="connsiteX397" fmla="*/ 68907 w 3024845"/>
                <a:gd name="connsiteY397" fmla="*/ 629077 h 1059043"/>
                <a:gd name="connsiteX398" fmla="*/ 68907 w 3024845"/>
                <a:gd name="connsiteY398" fmla="*/ 505856 h 1059043"/>
                <a:gd name="connsiteX399" fmla="*/ 70934 w 3024845"/>
                <a:gd name="connsiteY399" fmla="*/ 505856 h 1059043"/>
                <a:gd name="connsiteX400" fmla="*/ 85121 w 3024845"/>
                <a:gd name="connsiteY400" fmla="*/ 505856 h 1059043"/>
                <a:gd name="connsiteX401" fmla="*/ 85121 w 3024845"/>
                <a:gd name="connsiteY401" fmla="*/ 369664 h 1059043"/>
                <a:gd name="connsiteX402" fmla="*/ 86894 w 3024845"/>
                <a:gd name="connsiteY402" fmla="*/ 369664 h 1059043"/>
                <a:gd name="connsiteX403" fmla="*/ 99308 w 3024845"/>
                <a:gd name="connsiteY403" fmla="*/ 369664 h 1059043"/>
                <a:gd name="connsiteX404" fmla="*/ 99308 w 3024845"/>
                <a:gd name="connsiteY404" fmla="*/ 255090 h 1059043"/>
                <a:gd name="connsiteX405" fmla="*/ 103361 w 3024845"/>
                <a:gd name="connsiteY405" fmla="*/ 226986 h 1059043"/>
                <a:gd name="connsiteX406" fmla="*/ 105388 w 3024845"/>
                <a:gd name="connsiteY406" fmla="*/ 226986 h 1059043"/>
                <a:gd name="connsiteX407" fmla="*/ 119575 w 3024845"/>
                <a:gd name="connsiteY40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44240 w 3024845"/>
                <a:gd name="connsiteY313" fmla="*/ 214016 h 1059043"/>
                <a:gd name="connsiteX314" fmla="*/ 2146266 w 3024845"/>
                <a:gd name="connsiteY314" fmla="*/ 131868 h 1059043"/>
                <a:gd name="connsiteX315" fmla="*/ 2144240 w 3024845"/>
                <a:gd name="connsiteY315" fmla="*/ 125383 h 1059043"/>
                <a:gd name="connsiteX316" fmla="*/ 2150320 w 3024845"/>
                <a:gd name="connsiteY316" fmla="*/ 118897 h 1059043"/>
                <a:gd name="connsiteX317" fmla="*/ 2150320 w 3024845"/>
                <a:gd name="connsiteY317" fmla="*/ 60529 h 1059043"/>
                <a:gd name="connsiteX318" fmla="*/ 2152346 w 3024845"/>
                <a:gd name="connsiteY318" fmla="*/ 56206 h 1059043"/>
                <a:gd name="connsiteX319" fmla="*/ 2152346 w 3024845"/>
                <a:gd name="connsiteY319" fmla="*/ 0 h 1059043"/>
                <a:gd name="connsiteX320" fmla="*/ 2162480 w 3024845"/>
                <a:gd name="connsiteY320" fmla="*/ 118897 h 1059043"/>
                <a:gd name="connsiteX321" fmla="*/ 2168560 w 3024845"/>
                <a:gd name="connsiteY321" fmla="*/ 125383 h 1059043"/>
                <a:gd name="connsiteX322" fmla="*/ 2166533 w 3024845"/>
                <a:gd name="connsiteY322" fmla="*/ 131868 h 1059043"/>
                <a:gd name="connsiteX323" fmla="*/ 2180720 w 3024845"/>
                <a:gd name="connsiteY323" fmla="*/ 555577 h 1059043"/>
                <a:gd name="connsiteX324" fmla="*/ 2245574 w 3024845"/>
                <a:gd name="connsiteY324" fmla="*/ 555577 h 1059043"/>
                <a:gd name="connsiteX325" fmla="*/ 2245574 w 3024845"/>
                <a:gd name="connsiteY325" fmla="*/ 631239 h 1059043"/>
                <a:gd name="connsiteX326" fmla="*/ 2253681 w 3024845"/>
                <a:gd name="connsiteY326" fmla="*/ 631239 h 1059043"/>
                <a:gd name="connsiteX327" fmla="*/ 2255708 w 3024845"/>
                <a:gd name="connsiteY327" fmla="*/ 624754 h 1059043"/>
                <a:gd name="connsiteX328" fmla="*/ 2261788 w 3024845"/>
                <a:gd name="connsiteY328" fmla="*/ 624754 h 1059043"/>
                <a:gd name="connsiteX329" fmla="*/ 2263815 w 3024845"/>
                <a:gd name="connsiteY329" fmla="*/ 633401 h 1059043"/>
                <a:gd name="connsiteX330" fmla="*/ 2275975 w 3024845"/>
                <a:gd name="connsiteY330" fmla="*/ 633401 h 1059043"/>
                <a:gd name="connsiteX331" fmla="*/ 2275975 w 3024845"/>
                <a:gd name="connsiteY331" fmla="*/ 626915 h 1059043"/>
                <a:gd name="connsiteX332" fmla="*/ 2298268 w 3024845"/>
                <a:gd name="connsiteY332" fmla="*/ 626915 h 1059043"/>
                <a:gd name="connsiteX333" fmla="*/ 2298268 w 3024845"/>
                <a:gd name="connsiteY333" fmla="*/ 633401 h 1059043"/>
                <a:gd name="connsiteX334" fmla="*/ 2318535 w 3024845"/>
                <a:gd name="connsiteY334" fmla="*/ 633401 h 1059043"/>
                <a:gd name="connsiteX335" fmla="*/ 2318535 w 3024845"/>
                <a:gd name="connsiteY335" fmla="*/ 678798 h 1059043"/>
                <a:gd name="connsiteX336" fmla="*/ 2332722 w 3024845"/>
                <a:gd name="connsiteY336" fmla="*/ 678798 h 1059043"/>
                <a:gd name="connsiteX337" fmla="*/ 2332722 w 3024845"/>
                <a:gd name="connsiteY337" fmla="*/ 665827 h 1059043"/>
                <a:gd name="connsiteX338" fmla="*/ 2348936 w 3024845"/>
                <a:gd name="connsiteY338" fmla="*/ 665827 h 1059043"/>
                <a:gd name="connsiteX339" fmla="*/ 2348936 w 3024845"/>
                <a:gd name="connsiteY339" fmla="*/ 486400 h 1059043"/>
                <a:gd name="connsiteX340" fmla="*/ 2355016 w 3024845"/>
                <a:gd name="connsiteY340" fmla="*/ 479914 h 1059043"/>
                <a:gd name="connsiteX341" fmla="*/ 2427977 w 3024845"/>
                <a:gd name="connsiteY341" fmla="*/ 479914 h 1059043"/>
                <a:gd name="connsiteX342" fmla="*/ 2427977 w 3024845"/>
                <a:gd name="connsiteY342" fmla="*/ 488562 h 1059043"/>
                <a:gd name="connsiteX343" fmla="*/ 2438110 w 3024845"/>
                <a:gd name="connsiteY343" fmla="*/ 488562 h 1059043"/>
                <a:gd name="connsiteX344" fmla="*/ 2438110 w 3024845"/>
                <a:gd name="connsiteY344" fmla="*/ 603136 h 1059043"/>
                <a:gd name="connsiteX345" fmla="*/ 2460404 w 3024845"/>
                <a:gd name="connsiteY345" fmla="*/ 603136 h 1059043"/>
                <a:gd name="connsiteX346" fmla="*/ 2460404 w 3024845"/>
                <a:gd name="connsiteY346" fmla="*/ 536121 h 1059043"/>
                <a:gd name="connsiteX347" fmla="*/ 2486751 w 3024845"/>
                <a:gd name="connsiteY347" fmla="*/ 536121 h 1059043"/>
                <a:gd name="connsiteX348" fmla="*/ 2490804 w 3024845"/>
                <a:gd name="connsiteY348" fmla="*/ 531797 h 1059043"/>
                <a:gd name="connsiteX349" fmla="*/ 2498911 w 3024845"/>
                <a:gd name="connsiteY349" fmla="*/ 531797 h 1059043"/>
                <a:gd name="connsiteX350" fmla="*/ 2502964 w 3024845"/>
                <a:gd name="connsiteY350" fmla="*/ 536121 h 1059043"/>
                <a:gd name="connsiteX351" fmla="*/ 2525258 w 3024845"/>
                <a:gd name="connsiteY351" fmla="*/ 536121 h 1059043"/>
                <a:gd name="connsiteX352" fmla="*/ 2525258 w 3024845"/>
                <a:gd name="connsiteY352" fmla="*/ 419385 h 1059043"/>
                <a:gd name="connsiteX353" fmla="*/ 2582005 w 3024845"/>
                <a:gd name="connsiteY353" fmla="*/ 408576 h 1059043"/>
                <a:gd name="connsiteX354" fmla="*/ 2582005 w 3024845"/>
                <a:gd name="connsiteY354" fmla="*/ 409657 h 1059043"/>
                <a:gd name="connsiteX355" fmla="*/ 2582005 w 3024845"/>
                <a:gd name="connsiteY355" fmla="*/ 417223 h 1059043"/>
                <a:gd name="connsiteX356" fmla="*/ 2608352 w 3024845"/>
                <a:gd name="connsiteY356" fmla="*/ 417223 h 1059043"/>
                <a:gd name="connsiteX357" fmla="*/ 2608352 w 3024845"/>
                <a:gd name="connsiteY357" fmla="*/ 672313 h 1059043"/>
                <a:gd name="connsiteX358" fmla="*/ 2630646 w 3024845"/>
                <a:gd name="connsiteY358" fmla="*/ 672313 h 1059043"/>
                <a:gd name="connsiteX359" fmla="*/ 2630646 w 3024845"/>
                <a:gd name="connsiteY359" fmla="*/ 667989 h 1059043"/>
                <a:gd name="connsiteX360" fmla="*/ 2642806 w 3024845"/>
                <a:gd name="connsiteY360" fmla="*/ 667989 h 1059043"/>
                <a:gd name="connsiteX361" fmla="*/ 2642806 w 3024845"/>
                <a:gd name="connsiteY361" fmla="*/ 672313 h 1059043"/>
                <a:gd name="connsiteX362" fmla="*/ 2667126 w 3024845"/>
                <a:gd name="connsiteY362" fmla="*/ 672313 h 1059043"/>
                <a:gd name="connsiteX363" fmla="*/ 2667126 w 3024845"/>
                <a:gd name="connsiteY363" fmla="*/ 659342 h 1059043"/>
                <a:gd name="connsiteX364" fmla="*/ 2695500 w 3024845"/>
                <a:gd name="connsiteY364" fmla="*/ 659342 h 1059043"/>
                <a:gd name="connsiteX365" fmla="*/ 2707660 w 3024845"/>
                <a:gd name="connsiteY365" fmla="*/ 655018 h 1059043"/>
                <a:gd name="connsiteX366" fmla="*/ 2727927 w 3024845"/>
                <a:gd name="connsiteY366" fmla="*/ 659342 h 1059043"/>
                <a:gd name="connsiteX367" fmla="*/ 2727927 w 3024845"/>
                <a:gd name="connsiteY367" fmla="*/ 642048 h 1059043"/>
                <a:gd name="connsiteX368" fmla="*/ 2736034 w 3024845"/>
                <a:gd name="connsiteY368" fmla="*/ 642048 h 1059043"/>
                <a:gd name="connsiteX369" fmla="*/ 2736034 w 3024845"/>
                <a:gd name="connsiteY369" fmla="*/ 629077 h 1059043"/>
                <a:gd name="connsiteX370" fmla="*/ 2792781 w 3024845"/>
                <a:gd name="connsiteY370" fmla="*/ 629077 h 1059043"/>
                <a:gd name="connsiteX371" fmla="*/ 2792781 w 3024845"/>
                <a:gd name="connsiteY371" fmla="*/ 598812 h 1059043"/>
                <a:gd name="connsiteX372" fmla="*/ 2811021 w 3024845"/>
                <a:gd name="connsiteY372" fmla="*/ 598812 h 1059043"/>
                <a:gd name="connsiteX373" fmla="*/ 2811021 w 3024845"/>
                <a:gd name="connsiteY373" fmla="*/ 592327 h 1059043"/>
                <a:gd name="connsiteX374" fmla="*/ 2823181 w 3024845"/>
                <a:gd name="connsiteY374" fmla="*/ 592327 h 1059043"/>
                <a:gd name="connsiteX375" fmla="*/ 2823181 w 3024845"/>
                <a:gd name="connsiteY375" fmla="*/ 598812 h 1059043"/>
                <a:gd name="connsiteX376" fmla="*/ 2839395 w 3024845"/>
                <a:gd name="connsiteY376" fmla="*/ 598812 h 1059043"/>
                <a:gd name="connsiteX377" fmla="*/ 2839395 w 3024845"/>
                <a:gd name="connsiteY377" fmla="*/ 648533 h 1059043"/>
                <a:gd name="connsiteX378" fmla="*/ 2871822 w 3024845"/>
                <a:gd name="connsiteY378" fmla="*/ 648533 h 1059043"/>
                <a:gd name="connsiteX379" fmla="*/ 2871822 w 3024845"/>
                <a:gd name="connsiteY379" fmla="*/ 622592 h 1059043"/>
                <a:gd name="connsiteX380" fmla="*/ 2910329 w 3024845"/>
                <a:gd name="connsiteY380" fmla="*/ 622592 h 1059043"/>
                <a:gd name="connsiteX381" fmla="*/ 2910329 w 3024845"/>
                <a:gd name="connsiteY381" fmla="*/ 592327 h 1059043"/>
                <a:gd name="connsiteX382" fmla="*/ 2958970 w 3024845"/>
                <a:gd name="connsiteY382" fmla="*/ 592327 h 1059043"/>
                <a:gd name="connsiteX383" fmla="*/ 2958970 w 3024845"/>
                <a:gd name="connsiteY383" fmla="*/ 703483 h 1059043"/>
                <a:gd name="connsiteX384" fmla="*/ 2958970 w 3024845"/>
                <a:gd name="connsiteY384" fmla="*/ 717262 h 1059043"/>
                <a:gd name="connsiteX385" fmla="*/ 3024845 w 3024845"/>
                <a:gd name="connsiteY385" fmla="*/ 717262 h 1059043"/>
                <a:gd name="connsiteX386" fmla="*/ 3024845 w 3024845"/>
                <a:gd name="connsiteY386" fmla="*/ 1059043 h 1059043"/>
                <a:gd name="connsiteX387" fmla="*/ 2054 w 3024845"/>
                <a:gd name="connsiteY387" fmla="*/ 1056710 h 1059043"/>
                <a:gd name="connsiteX388" fmla="*/ 0 w 3024845"/>
                <a:gd name="connsiteY388" fmla="*/ 622592 h 1059043"/>
                <a:gd name="connsiteX389" fmla="*/ 20267 w 3024845"/>
                <a:gd name="connsiteY389" fmla="*/ 622592 h 1059043"/>
                <a:gd name="connsiteX390" fmla="*/ 20774 w 3024845"/>
                <a:gd name="connsiteY390" fmla="*/ 621511 h 1059043"/>
                <a:gd name="connsiteX391" fmla="*/ 24320 w 3024845"/>
                <a:gd name="connsiteY391" fmla="*/ 613945 h 1059043"/>
                <a:gd name="connsiteX392" fmla="*/ 26094 w 3024845"/>
                <a:gd name="connsiteY392" fmla="*/ 614215 h 1059043"/>
                <a:gd name="connsiteX393" fmla="*/ 38507 w 3024845"/>
                <a:gd name="connsiteY393" fmla="*/ 616106 h 1059043"/>
                <a:gd name="connsiteX394" fmla="*/ 39014 w 3024845"/>
                <a:gd name="connsiteY394" fmla="*/ 617458 h 1059043"/>
                <a:gd name="connsiteX395" fmla="*/ 42560 w 3024845"/>
                <a:gd name="connsiteY395" fmla="*/ 626915 h 1059043"/>
                <a:gd name="connsiteX396" fmla="*/ 68907 w 3024845"/>
                <a:gd name="connsiteY396" fmla="*/ 629077 h 1059043"/>
                <a:gd name="connsiteX397" fmla="*/ 68907 w 3024845"/>
                <a:gd name="connsiteY397" fmla="*/ 505856 h 1059043"/>
                <a:gd name="connsiteX398" fmla="*/ 70934 w 3024845"/>
                <a:gd name="connsiteY398" fmla="*/ 505856 h 1059043"/>
                <a:gd name="connsiteX399" fmla="*/ 85121 w 3024845"/>
                <a:gd name="connsiteY399" fmla="*/ 505856 h 1059043"/>
                <a:gd name="connsiteX400" fmla="*/ 85121 w 3024845"/>
                <a:gd name="connsiteY400" fmla="*/ 369664 h 1059043"/>
                <a:gd name="connsiteX401" fmla="*/ 86894 w 3024845"/>
                <a:gd name="connsiteY401" fmla="*/ 369664 h 1059043"/>
                <a:gd name="connsiteX402" fmla="*/ 99308 w 3024845"/>
                <a:gd name="connsiteY402" fmla="*/ 369664 h 1059043"/>
                <a:gd name="connsiteX403" fmla="*/ 99308 w 3024845"/>
                <a:gd name="connsiteY403" fmla="*/ 255090 h 1059043"/>
                <a:gd name="connsiteX404" fmla="*/ 103361 w 3024845"/>
                <a:gd name="connsiteY404" fmla="*/ 226986 h 1059043"/>
                <a:gd name="connsiteX405" fmla="*/ 105388 w 3024845"/>
                <a:gd name="connsiteY405" fmla="*/ 226986 h 1059043"/>
                <a:gd name="connsiteX406" fmla="*/ 119575 w 3024845"/>
                <a:gd name="connsiteY40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44240 w 3024845"/>
                <a:gd name="connsiteY312" fmla="*/ 214016 h 1059043"/>
                <a:gd name="connsiteX313" fmla="*/ 2146266 w 3024845"/>
                <a:gd name="connsiteY313" fmla="*/ 131868 h 1059043"/>
                <a:gd name="connsiteX314" fmla="*/ 2144240 w 3024845"/>
                <a:gd name="connsiteY314" fmla="*/ 125383 h 1059043"/>
                <a:gd name="connsiteX315" fmla="*/ 2150320 w 3024845"/>
                <a:gd name="connsiteY315" fmla="*/ 118897 h 1059043"/>
                <a:gd name="connsiteX316" fmla="*/ 2150320 w 3024845"/>
                <a:gd name="connsiteY316" fmla="*/ 60529 h 1059043"/>
                <a:gd name="connsiteX317" fmla="*/ 2152346 w 3024845"/>
                <a:gd name="connsiteY317" fmla="*/ 56206 h 1059043"/>
                <a:gd name="connsiteX318" fmla="*/ 2152346 w 3024845"/>
                <a:gd name="connsiteY318" fmla="*/ 0 h 1059043"/>
                <a:gd name="connsiteX319" fmla="*/ 2162480 w 3024845"/>
                <a:gd name="connsiteY319" fmla="*/ 118897 h 1059043"/>
                <a:gd name="connsiteX320" fmla="*/ 2168560 w 3024845"/>
                <a:gd name="connsiteY320" fmla="*/ 125383 h 1059043"/>
                <a:gd name="connsiteX321" fmla="*/ 2166533 w 3024845"/>
                <a:gd name="connsiteY321" fmla="*/ 131868 h 1059043"/>
                <a:gd name="connsiteX322" fmla="*/ 2180720 w 3024845"/>
                <a:gd name="connsiteY322" fmla="*/ 555577 h 1059043"/>
                <a:gd name="connsiteX323" fmla="*/ 2245574 w 3024845"/>
                <a:gd name="connsiteY323" fmla="*/ 555577 h 1059043"/>
                <a:gd name="connsiteX324" fmla="*/ 2245574 w 3024845"/>
                <a:gd name="connsiteY324" fmla="*/ 631239 h 1059043"/>
                <a:gd name="connsiteX325" fmla="*/ 2253681 w 3024845"/>
                <a:gd name="connsiteY325" fmla="*/ 631239 h 1059043"/>
                <a:gd name="connsiteX326" fmla="*/ 2255708 w 3024845"/>
                <a:gd name="connsiteY326" fmla="*/ 624754 h 1059043"/>
                <a:gd name="connsiteX327" fmla="*/ 2261788 w 3024845"/>
                <a:gd name="connsiteY327" fmla="*/ 624754 h 1059043"/>
                <a:gd name="connsiteX328" fmla="*/ 2263815 w 3024845"/>
                <a:gd name="connsiteY328" fmla="*/ 633401 h 1059043"/>
                <a:gd name="connsiteX329" fmla="*/ 2275975 w 3024845"/>
                <a:gd name="connsiteY329" fmla="*/ 633401 h 1059043"/>
                <a:gd name="connsiteX330" fmla="*/ 2275975 w 3024845"/>
                <a:gd name="connsiteY330" fmla="*/ 626915 h 1059043"/>
                <a:gd name="connsiteX331" fmla="*/ 2298268 w 3024845"/>
                <a:gd name="connsiteY331" fmla="*/ 626915 h 1059043"/>
                <a:gd name="connsiteX332" fmla="*/ 2298268 w 3024845"/>
                <a:gd name="connsiteY332" fmla="*/ 633401 h 1059043"/>
                <a:gd name="connsiteX333" fmla="*/ 2318535 w 3024845"/>
                <a:gd name="connsiteY333" fmla="*/ 633401 h 1059043"/>
                <a:gd name="connsiteX334" fmla="*/ 2318535 w 3024845"/>
                <a:gd name="connsiteY334" fmla="*/ 678798 h 1059043"/>
                <a:gd name="connsiteX335" fmla="*/ 2332722 w 3024845"/>
                <a:gd name="connsiteY335" fmla="*/ 678798 h 1059043"/>
                <a:gd name="connsiteX336" fmla="*/ 2332722 w 3024845"/>
                <a:gd name="connsiteY336" fmla="*/ 665827 h 1059043"/>
                <a:gd name="connsiteX337" fmla="*/ 2348936 w 3024845"/>
                <a:gd name="connsiteY337" fmla="*/ 665827 h 1059043"/>
                <a:gd name="connsiteX338" fmla="*/ 2348936 w 3024845"/>
                <a:gd name="connsiteY338" fmla="*/ 486400 h 1059043"/>
                <a:gd name="connsiteX339" fmla="*/ 2355016 w 3024845"/>
                <a:gd name="connsiteY339" fmla="*/ 479914 h 1059043"/>
                <a:gd name="connsiteX340" fmla="*/ 2427977 w 3024845"/>
                <a:gd name="connsiteY340" fmla="*/ 479914 h 1059043"/>
                <a:gd name="connsiteX341" fmla="*/ 2427977 w 3024845"/>
                <a:gd name="connsiteY341" fmla="*/ 488562 h 1059043"/>
                <a:gd name="connsiteX342" fmla="*/ 2438110 w 3024845"/>
                <a:gd name="connsiteY342" fmla="*/ 488562 h 1059043"/>
                <a:gd name="connsiteX343" fmla="*/ 2438110 w 3024845"/>
                <a:gd name="connsiteY343" fmla="*/ 603136 h 1059043"/>
                <a:gd name="connsiteX344" fmla="*/ 2460404 w 3024845"/>
                <a:gd name="connsiteY344" fmla="*/ 603136 h 1059043"/>
                <a:gd name="connsiteX345" fmla="*/ 2460404 w 3024845"/>
                <a:gd name="connsiteY345" fmla="*/ 536121 h 1059043"/>
                <a:gd name="connsiteX346" fmla="*/ 2486751 w 3024845"/>
                <a:gd name="connsiteY346" fmla="*/ 536121 h 1059043"/>
                <a:gd name="connsiteX347" fmla="*/ 2490804 w 3024845"/>
                <a:gd name="connsiteY347" fmla="*/ 531797 h 1059043"/>
                <a:gd name="connsiteX348" fmla="*/ 2498911 w 3024845"/>
                <a:gd name="connsiteY348" fmla="*/ 531797 h 1059043"/>
                <a:gd name="connsiteX349" fmla="*/ 2502964 w 3024845"/>
                <a:gd name="connsiteY349" fmla="*/ 536121 h 1059043"/>
                <a:gd name="connsiteX350" fmla="*/ 2525258 w 3024845"/>
                <a:gd name="connsiteY350" fmla="*/ 536121 h 1059043"/>
                <a:gd name="connsiteX351" fmla="*/ 2525258 w 3024845"/>
                <a:gd name="connsiteY351" fmla="*/ 419385 h 1059043"/>
                <a:gd name="connsiteX352" fmla="*/ 2582005 w 3024845"/>
                <a:gd name="connsiteY352" fmla="*/ 408576 h 1059043"/>
                <a:gd name="connsiteX353" fmla="*/ 2582005 w 3024845"/>
                <a:gd name="connsiteY353" fmla="*/ 409657 h 1059043"/>
                <a:gd name="connsiteX354" fmla="*/ 2582005 w 3024845"/>
                <a:gd name="connsiteY354" fmla="*/ 417223 h 1059043"/>
                <a:gd name="connsiteX355" fmla="*/ 2608352 w 3024845"/>
                <a:gd name="connsiteY355" fmla="*/ 417223 h 1059043"/>
                <a:gd name="connsiteX356" fmla="*/ 2608352 w 3024845"/>
                <a:gd name="connsiteY356" fmla="*/ 672313 h 1059043"/>
                <a:gd name="connsiteX357" fmla="*/ 2630646 w 3024845"/>
                <a:gd name="connsiteY357" fmla="*/ 672313 h 1059043"/>
                <a:gd name="connsiteX358" fmla="*/ 2630646 w 3024845"/>
                <a:gd name="connsiteY358" fmla="*/ 667989 h 1059043"/>
                <a:gd name="connsiteX359" fmla="*/ 2642806 w 3024845"/>
                <a:gd name="connsiteY359" fmla="*/ 667989 h 1059043"/>
                <a:gd name="connsiteX360" fmla="*/ 2642806 w 3024845"/>
                <a:gd name="connsiteY360" fmla="*/ 672313 h 1059043"/>
                <a:gd name="connsiteX361" fmla="*/ 2667126 w 3024845"/>
                <a:gd name="connsiteY361" fmla="*/ 672313 h 1059043"/>
                <a:gd name="connsiteX362" fmla="*/ 2667126 w 3024845"/>
                <a:gd name="connsiteY362" fmla="*/ 659342 h 1059043"/>
                <a:gd name="connsiteX363" fmla="*/ 2695500 w 3024845"/>
                <a:gd name="connsiteY363" fmla="*/ 659342 h 1059043"/>
                <a:gd name="connsiteX364" fmla="*/ 2707660 w 3024845"/>
                <a:gd name="connsiteY364" fmla="*/ 655018 h 1059043"/>
                <a:gd name="connsiteX365" fmla="*/ 2727927 w 3024845"/>
                <a:gd name="connsiteY365" fmla="*/ 659342 h 1059043"/>
                <a:gd name="connsiteX366" fmla="*/ 2727927 w 3024845"/>
                <a:gd name="connsiteY366" fmla="*/ 642048 h 1059043"/>
                <a:gd name="connsiteX367" fmla="*/ 2736034 w 3024845"/>
                <a:gd name="connsiteY367" fmla="*/ 642048 h 1059043"/>
                <a:gd name="connsiteX368" fmla="*/ 2736034 w 3024845"/>
                <a:gd name="connsiteY368" fmla="*/ 629077 h 1059043"/>
                <a:gd name="connsiteX369" fmla="*/ 2792781 w 3024845"/>
                <a:gd name="connsiteY369" fmla="*/ 629077 h 1059043"/>
                <a:gd name="connsiteX370" fmla="*/ 2792781 w 3024845"/>
                <a:gd name="connsiteY370" fmla="*/ 598812 h 1059043"/>
                <a:gd name="connsiteX371" fmla="*/ 2811021 w 3024845"/>
                <a:gd name="connsiteY371" fmla="*/ 598812 h 1059043"/>
                <a:gd name="connsiteX372" fmla="*/ 2811021 w 3024845"/>
                <a:gd name="connsiteY372" fmla="*/ 592327 h 1059043"/>
                <a:gd name="connsiteX373" fmla="*/ 2823181 w 3024845"/>
                <a:gd name="connsiteY373" fmla="*/ 592327 h 1059043"/>
                <a:gd name="connsiteX374" fmla="*/ 2823181 w 3024845"/>
                <a:gd name="connsiteY374" fmla="*/ 598812 h 1059043"/>
                <a:gd name="connsiteX375" fmla="*/ 2839395 w 3024845"/>
                <a:gd name="connsiteY375" fmla="*/ 598812 h 1059043"/>
                <a:gd name="connsiteX376" fmla="*/ 2839395 w 3024845"/>
                <a:gd name="connsiteY376" fmla="*/ 648533 h 1059043"/>
                <a:gd name="connsiteX377" fmla="*/ 2871822 w 3024845"/>
                <a:gd name="connsiteY377" fmla="*/ 648533 h 1059043"/>
                <a:gd name="connsiteX378" fmla="*/ 2871822 w 3024845"/>
                <a:gd name="connsiteY378" fmla="*/ 622592 h 1059043"/>
                <a:gd name="connsiteX379" fmla="*/ 2910329 w 3024845"/>
                <a:gd name="connsiteY379" fmla="*/ 622592 h 1059043"/>
                <a:gd name="connsiteX380" fmla="*/ 2910329 w 3024845"/>
                <a:gd name="connsiteY380" fmla="*/ 592327 h 1059043"/>
                <a:gd name="connsiteX381" fmla="*/ 2958970 w 3024845"/>
                <a:gd name="connsiteY381" fmla="*/ 592327 h 1059043"/>
                <a:gd name="connsiteX382" fmla="*/ 2958970 w 3024845"/>
                <a:gd name="connsiteY382" fmla="*/ 703483 h 1059043"/>
                <a:gd name="connsiteX383" fmla="*/ 2958970 w 3024845"/>
                <a:gd name="connsiteY383" fmla="*/ 717262 h 1059043"/>
                <a:gd name="connsiteX384" fmla="*/ 3024845 w 3024845"/>
                <a:gd name="connsiteY384" fmla="*/ 717262 h 1059043"/>
                <a:gd name="connsiteX385" fmla="*/ 3024845 w 3024845"/>
                <a:gd name="connsiteY385" fmla="*/ 1059043 h 1059043"/>
                <a:gd name="connsiteX386" fmla="*/ 2054 w 3024845"/>
                <a:gd name="connsiteY386" fmla="*/ 1056710 h 1059043"/>
                <a:gd name="connsiteX387" fmla="*/ 0 w 3024845"/>
                <a:gd name="connsiteY387" fmla="*/ 622592 h 1059043"/>
                <a:gd name="connsiteX388" fmla="*/ 20267 w 3024845"/>
                <a:gd name="connsiteY388" fmla="*/ 622592 h 1059043"/>
                <a:gd name="connsiteX389" fmla="*/ 20774 w 3024845"/>
                <a:gd name="connsiteY389" fmla="*/ 621511 h 1059043"/>
                <a:gd name="connsiteX390" fmla="*/ 24320 w 3024845"/>
                <a:gd name="connsiteY390" fmla="*/ 613945 h 1059043"/>
                <a:gd name="connsiteX391" fmla="*/ 26094 w 3024845"/>
                <a:gd name="connsiteY391" fmla="*/ 614215 h 1059043"/>
                <a:gd name="connsiteX392" fmla="*/ 38507 w 3024845"/>
                <a:gd name="connsiteY392" fmla="*/ 616106 h 1059043"/>
                <a:gd name="connsiteX393" fmla="*/ 39014 w 3024845"/>
                <a:gd name="connsiteY393" fmla="*/ 617458 h 1059043"/>
                <a:gd name="connsiteX394" fmla="*/ 42560 w 3024845"/>
                <a:gd name="connsiteY394" fmla="*/ 626915 h 1059043"/>
                <a:gd name="connsiteX395" fmla="*/ 68907 w 3024845"/>
                <a:gd name="connsiteY395" fmla="*/ 629077 h 1059043"/>
                <a:gd name="connsiteX396" fmla="*/ 68907 w 3024845"/>
                <a:gd name="connsiteY396" fmla="*/ 505856 h 1059043"/>
                <a:gd name="connsiteX397" fmla="*/ 70934 w 3024845"/>
                <a:gd name="connsiteY397" fmla="*/ 505856 h 1059043"/>
                <a:gd name="connsiteX398" fmla="*/ 85121 w 3024845"/>
                <a:gd name="connsiteY398" fmla="*/ 505856 h 1059043"/>
                <a:gd name="connsiteX399" fmla="*/ 85121 w 3024845"/>
                <a:gd name="connsiteY399" fmla="*/ 369664 h 1059043"/>
                <a:gd name="connsiteX400" fmla="*/ 86894 w 3024845"/>
                <a:gd name="connsiteY400" fmla="*/ 369664 h 1059043"/>
                <a:gd name="connsiteX401" fmla="*/ 99308 w 3024845"/>
                <a:gd name="connsiteY401" fmla="*/ 369664 h 1059043"/>
                <a:gd name="connsiteX402" fmla="*/ 99308 w 3024845"/>
                <a:gd name="connsiteY402" fmla="*/ 255090 h 1059043"/>
                <a:gd name="connsiteX403" fmla="*/ 103361 w 3024845"/>
                <a:gd name="connsiteY403" fmla="*/ 226986 h 1059043"/>
                <a:gd name="connsiteX404" fmla="*/ 105388 w 3024845"/>
                <a:gd name="connsiteY404" fmla="*/ 226986 h 1059043"/>
                <a:gd name="connsiteX405" fmla="*/ 119575 w 3024845"/>
                <a:gd name="connsiteY40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44240 w 3024845"/>
                <a:gd name="connsiteY311" fmla="*/ 214016 h 1059043"/>
                <a:gd name="connsiteX312" fmla="*/ 2146266 w 3024845"/>
                <a:gd name="connsiteY312" fmla="*/ 131868 h 1059043"/>
                <a:gd name="connsiteX313" fmla="*/ 2144240 w 3024845"/>
                <a:gd name="connsiteY313" fmla="*/ 125383 h 1059043"/>
                <a:gd name="connsiteX314" fmla="*/ 2150320 w 3024845"/>
                <a:gd name="connsiteY314" fmla="*/ 118897 h 1059043"/>
                <a:gd name="connsiteX315" fmla="*/ 2150320 w 3024845"/>
                <a:gd name="connsiteY315" fmla="*/ 60529 h 1059043"/>
                <a:gd name="connsiteX316" fmla="*/ 2152346 w 3024845"/>
                <a:gd name="connsiteY316" fmla="*/ 56206 h 1059043"/>
                <a:gd name="connsiteX317" fmla="*/ 2152346 w 3024845"/>
                <a:gd name="connsiteY317" fmla="*/ 0 h 1059043"/>
                <a:gd name="connsiteX318" fmla="*/ 2162480 w 3024845"/>
                <a:gd name="connsiteY318" fmla="*/ 118897 h 1059043"/>
                <a:gd name="connsiteX319" fmla="*/ 2168560 w 3024845"/>
                <a:gd name="connsiteY319" fmla="*/ 125383 h 1059043"/>
                <a:gd name="connsiteX320" fmla="*/ 2166533 w 3024845"/>
                <a:gd name="connsiteY320" fmla="*/ 131868 h 1059043"/>
                <a:gd name="connsiteX321" fmla="*/ 2180720 w 3024845"/>
                <a:gd name="connsiteY321" fmla="*/ 555577 h 1059043"/>
                <a:gd name="connsiteX322" fmla="*/ 2245574 w 3024845"/>
                <a:gd name="connsiteY322" fmla="*/ 555577 h 1059043"/>
                <a:gd name="connsiteX323" fmla="*/ 2245574 w 3024845"/>
                <a:gd name="connsiteY323" fmla="*/ 631239 h 1059043"/>
                <a:gd name="connsiteX324" fmla="*/ 2253681 w 3024845"/>
                <a:gd name="connsiteY324" fmla="*/ 631239 h 1059043"/>
                <a:gd name="connsiteX325" fmla="*/ 2255708 w 3024845"/>
                <a:gd name="connsiteY325" fmla="*/ 624754 h 1059043"/>
                <a:gd name="connsiteX326" fmla="*/ 2261788 w 3024845"/>
                <a:gd name="connsiteY326" fmla="*/ 624754 h 1059043"/>
                <a:gd name="connsiteX327" fmla="*/ 2263815 w 3024845"/>
                <a:gd name="connsiteY327" fmla="*/ 633401 h 1059043"/>
                <a:gd name="connsiteX328" fmla="*/ 2275975 w 3024845"/>
                <a:gd name="connsiteY328" fmla="*/ 633401 h 1059043"/>
                <a:gd name="connsiteX329" fmla="*/ 2275975 w 3024845"/>
                <a:gd name="connsiteY329" fmla="*/ 626915 h 1059043"/>
                <a:gd name="connsiteX330" fmla="*/ 2298268 w 3024845"/>
                <a:gd name="connsiteY330" fmla="*/ 626915 h 1059043"/>
                <a:gd name="connsiteX331" fmla="*/ 2298268 w 3024845"/>
                <a:gd name="connsiteY331" fmla="*/ 633401 h 1059043"/>
                <a:gd name="connsiteX332" fmla="*/ 2318535 w 3024845"/>
                <a:gd name="connsiteY332" fmla="*/ 633401 h 1059043"/>
                <a:gd name="connsiteX333" fmla="*/ 2318535 w 3024845"/>
                <a:gd name="connsiteY333" fmla="*/ 678798 h 1059043"/>
                <a:gd name="connsiteX334" fmla="*/ 2332722 w 3024845"/>
                <a:gd name="connsiteY334" fmla="*/ 678798 h 1059043"/>
                <a:gd name="connsiteX335" fmla="*/ 2332722 w 3024845"/>
                <a:gd name="connsiteY335" fmla="*/ 665827 h 1059043"/>
                <a:gd name="connsiteX336" fmla="*/ 2348936 w 3024845"/>
                <a:gd name="connsiteY336" fmla="*/ 665827 h 1059043"/>
                <a:gd name="connsiteX337" fmla="*/ 2348936 w 3024845"/>
                <a:gd name="connsiteY337" fmla="*/ 486400 h 1059043"/>
                <a:gd name="connsiteX338" fmla="*/ 2355016 w 3024845"/>
                <a:gd name="connsiteY338" fmla="*/ 479914 h 1059043"/>
                <a:gd name="connsiteX339" fmla="*/ 2427977 w 3024845"/>
                <a:gd name="connsiteY339" fmla="*/ 479914 h 1059043"/>
                <a:gd name="connsiteX340" fmla="*/ 2427977 w 3024845"/>
                <a:gd name="connsiteY340" fmla="*/ 488562 h 1059043"/>
                <a:gd name="connsiteX341" fmla="*/ 2438110 w 3024845"/>
                <a:gd name="connsiteY341" fmla="*/ 488562 h 1059043"/>
                <a:gd name="connsiteX342" fmla="*/ 2438110 w 3024845"/>
                <a:gd name="connsiteY342" fmla="*/ 603136 h 1059043"/>
                <a:gd name="connsiteX343" fmla="*/ 2460404 w 3024845"/>
                <a:gd name="connsiteY343" fmla="*/ 603136 h 1059043"/>
                <a:gd name="connsiteX344" fmla="*/ 2460404 w 3024845"/>
                <a:gd name="connsiteY344" fmla="*/ 536121 h 1059043"/>
                <a:gd name="connsiteX345" fmla="*/ 2486751 w 3024845"/>
                <a:gd name="connsiteY345" fmla="*/ 536121 h 1059043"/>
                <a:gd name="connsiteX346" fmla="*/ 2490804 w 3024845"/>
                <a:gd name="connsiteY346" fmla="*/ 531797 h 1059043"/>
                <a:gd name="connsiteX347" fmla="*/ 2498911 w 3024845"/>
                <a:gd name="connsiteY347" fmla="*/ 531797 h 1059043"/>
                <a:gd name="connsiteX348" fmla="*/ 2502964 w 3024845"/>
                <a:gd name="connsiteY348" fmla="*/ 536121 h 1059043"/>
                <a:gd name="connsiteX349" fmla="*/ 2525258 w 3024845"/>
                <a:gd name="connsiteY349" fmla="*/ 536121 h 1059043"/>
                <a:gd name="connsiteX350" fmla="*/ 2525258 w 3024845"/>
                <a:gd name="connsiteY350" fmla="*/ 419385 h 1059043"/>
                <a:gd name="connsiteX351" fmla="*/ 2582005 w 3024845"/>
                <a:gd name="connsiteY351" fmla="*/ 408576 h 1059043"/>
                <a:gd name="connsiteX352" fmla="*/ 2582005 w 3024845"/>
                <a:gd name="connsiteY352" fmla="*/ 409657 h 1059043"/>
                <a:gd name="connsiteX353" fmla="*/ 2582005 w 3024845"/>
                <a:gd name="connsiteY353" fmla="*/ 417223 h 1059043"/>
                <a:gd name="connsiteX354" fmla="*/ 2608352 w 3024845"/>
                <a:gd name="connsiteY354" fmla="*/ 417223 h 1059043"/>
                <a:gd name="connsiteX355" fmla="*/ 2608352 w 3024845"/>
                <a:gd name="connsiteY355" fmla="*/ 672313 h 1059043"/>
                <a:gd name="connsiteX356" fmla="*/ 2630646 w 3024845"/>
                <a:gd name="connsiteY356" fmla="*/ 672313 h 1059043"/>
                <a:gd name="connsiteX357" fmla="*/ 2630646 w 3024845"/>
                <a:gd name="connsiteY357" fmla="*/ 667989 h 1059043"/>
                <a:gd name="connsiteX358" fmla="*/ 2642806 w 3024845"/>
                <a:gd name="connsiteY358" fmla="*/ 667989 h 1059043"/>
                <a:gd name="connsiteX359" fmla="*/ 2642806 w 3024845"/>
                <a:gd name="connsiteY359" fmla="*/ 672313 h 1059043"/>
                <a:gd name="connsiteX360" fmla="*/ 2667126 w 3024845"/>
                <a:gd name="connsiteY360" fmla="*/ 672313 h 1059043"/>
                <a:gd name="connsiteX361" fmla="*/ 2667126 w 3024845"/>
                <a:gd name="connsiteY361" fmla="*/ 659342 h 1059043"/>
                <a:gd name="connsiteX362" fmla="*/ 2695500 w 3024845"/>
                <a:gd name="connsiteY362" fmla="*/ 659342 h 1059043"/>
                <a:gd name="connsiteX363" fmla="*/ 2707660 w 3024845"/>
                <a:gd name="connsiteY363" fmla="*/ 655018 h 1059043"/>
                <a:gd name="connsiteX364" fmla="*/ 2727927 w 3024845"/>
                <a:gd name="connsiteY364" fmla="*/ 659342 h 1059043"/>
                <a:gd name="connsiteX365" fmla="*/ 2727927 w 3024845"/>
                <a:gd name="connsiteY365" fmla="*/ 642048 h 1059043"/>
                <a:gd name="connsiteX366" fmla="*/ 2736034 w 3024845"/>
                <a:gd name="connsiteY366" fmla="*/ 642048 h 1059043"/>
                <a:gd name="connsiteX367" fmla="*/ 2736034 w 3024845"/>
                <a:gd name="connsiteY367" fmla="*/ 629077 h 1059043"/>
                <a:gd name="connsiteX368" fmla="*/ 2792781 w 3024845"/>
                <a:gd name="connsiteY368" fmla="*/ 629077 h 1059043"/>
                <a:gd name="connsiteX369" fmla="*/ 2792781 w 3024845"/>
                <a:gd name="connsiteY369" fmla="*/ 598812 h 1059043"/>
                <a:gd name="connsiteX370" fmla="*/ 2811021 w 3024845"/>
                <a:gd name="connsiteY370" fmla="*/ 598812 h 1059043"/>
                <a:gd name="connsiteX371" fmla="*/ 2811021 w 3024845"/>
                <a:gd name="connsiteY371" fmla="*/ 592327 h 1059043"/>
                <a:gd name="connsiteX372" fmla="*/ 2823181 w 3024845"/>
                <a:gd name="connsiteY372" fmla="*/ 592327 h 1059043"/>
                <a:gd name="connsiteX373" fmla="*/ 2823181 w 3024845"/>
                <a:gd name="connsiteY373" fmla="*/ 598812 h 1059043"/>
                <a:gd name="connsiteX374" fmla="*/ 2839395 w 3024845"/>
                <a:gd name="connsiteY374" fmla="*/ 598812 h 1059043"/>
                <a:gd name="connsiteX375" fmla="*/ 2839395 w 3024845"/>
                <a:gd name="connsiteY375" fmla="*/ 648533 h 1059043"/>
                <a:gd name="connsiteX376" fmla="*/ 2871822 w 3024845"/>
                <a:gd name="connsiteY376" fmla="*/ 648533 h 1059043"/>
                <a:gd name="connsiteX377" fmla="*/ 2871822 w 3024845"/>
                <a:gd name="connsiteY377" fmla="*/ 622592 h 1059043"/>
                <a:gd name="connsiteX378" fmla="*/ 2910329 w 3024845"/>
                <a:gd name="connsiteY378" fmla="*/ 622592 h 1059043"/>
                <a:gd name="connsiteX379" fmla="*/ 2910329 w 3024845"/>
                <a:gd name="connsiteY379" fmla="*/ 592327 h 1059043"/>
                <a:gd name="connsiteX380" fmla="*/ 2958970 w 3024845"/>
                <a:gd name="connsiteY380" fmla="*/ 592327 h 1059043"/>
                <a:gd name="connsiteX381" fmla="*/ 2958970 w 3024845"/>
                <a:gd name="connsiteY381" fmla="*/ 703483 h 1059043"/>
                <a:gd name="connsiteX382" fmla="*/ 2958970 w 3024845"/>
                <a:gd name="connsiteY382" fmla="*/ 717262 h 1059043"/>
                <a:gd name="connsiteX383" fmla="*/ 3024845 w 3024845"/>
                <a:gd name="connsiteY383" fmla="*/ 717262 h 1059043"/>
                <a:gd name="connsiteX384" fmla="*/ 3024845 w 3024845"/>
                <a:gd name="connsiteY384" fmla="*/ 1059043 h 1059043"/>
                <a:gd name="connsiteX385" fmla="*/ 2054 w 3024845"/>
                <a:gd name="connsiteY385" fmla="*/ 1056710 h 1059043"/>
                <a:gd name="connsiteX386" fmla="*/ 0 w 3024845"/>
                <a:gd name="connsiteY386" fmla="*/ 622592 h 1059043"/>
                <a:gd name="connsiteX387" fmla="*/ 20267 w 3024845"/>
                <a:gd name="connsiteY387" fmla="*/ 622592 h 1059043"/>
                <a:gd name="connsiteX388" fmla="*/ 20774 w 3024845"/>
                <a:gd name="connsiteY388" fmla="*/ 621511 h 1059043"/>
                <a:gd name="connsiteX389" fmla="*/ 24320 w 3024845"/>
                <a:gd name="connsiteY389" fmla="*/ 613945 h 1059043"/>
                <a:gd name="connsiteX390" fmla="*/ 26094 w 3024845"/>
                <a:gd name="connsiteY390" fmla="*/ 614215 h 1059043"/>
                <a:gd name="connsiteX391" fmla="*/ 38507 w 3024845"/>
                <a:gd name="connsiteY391" fmla="*/ 616106 h 1059043"/>
                <a:gd name="connsiteX392" fmla="*/ 39014 w 3024845"/>
                <a:gd name="connsiteY392" fmla="*/ 617458 h 1059043"/>
                <a:gd name="connsiteX393" fmla="*/ 42560 w 3024845"/>
                <a:gd name="connsiteY393" fmla="*/ 626915 h 1059043"/>
                <a:gd name="connsiteX394" fmla="*/ 68907 w 3024845"/>
                <a:gd name="connsiteY394" fmla="*/ 629077 h 1059043"/>
                <a:gd name="connsiteX395" fmla="*/ 68907 w 3024845"/>
                <a:gd name="connsiteY395" fmla="*/ 505856 h 1059043"/>
                <a:gd name="connsiteX396" fmla="*/ 70934 w 3024845"/>
                <a:gd name="connsiteY396" fmla="*/ 505856 h 1059043"/>
                <a:gd name="connsiteX397" fmla="*/ 85121 w 3024845"/>
                <a:gd name="connsiteY397" fmla="*/ 505856 h 1059043"/>
                <a:gd name="connsiteX398" fmla="*/ 85121 w 3024845"/>
                <a:gd name="connsiteY398" fmla="*/ 369664 h 1059043"/>
                <a:gd name="connsiteX399" fmla="*/ 86894 w 3024845"/>
                <a:gd name="connsiteY399" fmla="*/ 369664 h 1059043"/>
                <a:gd name="connsiteX400" fmla="*/ 99308 w 3024845"/>
                <a:gd name="connsiteY400" fmla="*/ 369664 h 1059043"/>
                <a:gd name="connsiteX401" fmla="*/ 99308 w 3024845"/>
                <a:gd name="connsiteY401" fmla="*/ 255090 h 1059043"/>
                <a:gd name="connsiteX402" fmla="*/ 103361 w 3024845"/>
                <a:gd name="connsiteY402" fmla="*/ 226986 h 1059043"/>
                <a:gd name="connsiteX403" fmla="*/ 105388 w 3024845"/>
                <a:gd name="connsiteY403" fmla="*/ 226986 h 1059043"/>
                <a:gd name="connsiteX404" fmla="*/ 119575 w 3024845"/>
                <a:gd name="connsiteY40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4240 w 3024845"/>
                <a:gd name="connsiteY310" fmla="*/ 214016 h 1059043"/>
                <a:gd name="connsiteX311" fmla="*/ 2146266 w 3024845"/>
                <a:gd name="connsiteY311" fmla="*/ 131868 h 1059043"/>
                <a:gd name="connsiteX312" fmla="*/ 2144240 w 3024845"/>
                <a:gd name="connsiteY312" fmla="*/ 125383 h 1059043"/>
                <a:gd name="connsiteX313" fmla="*/ 2150320 w 3024845"/>
                <a:gd name="connsiteY313" fmla="*/ 118897 h 1059043"/>
                <a:gd name="connsiteX314" fmla="*/ 2150320 w 3024845"/>
                <a:gd name="connsiteY314" fmla="*/ 60529 h 1059043"/>
                <a:gd name="connsiteX315" fmla="*/ 2152346 w 3024845"/>
                <a:gd name="connsiteY315" fmla="*/ 56206 h 1059043"/>
                <a:gd name="connsiteX316" fmla="*/ 2152346 w 3024845"/>
                <a:gd name="connsiteY316" fmla="*/ 0 h 1059043"/>
                <a:gd name="connsiteX317" fmla="*/ 2162480 w 3024845"/>
                <a:gd name="connsiteY317" fmla="*/ 118897 h 1059043"/>
                <a:gd name="connsiteX318" fmla="*/ 2168560 w 3024845"/>
                <a:gd name="connsiteY318" fmla="*/ 125383 h 1059043"/>
                <a:gd name="connsiteX319" fmla="*/ 2166533 w 3024845"/>
                <a:gd name="connsiteY319" fmla="*/ 131868 h 1059043"/>
                <a:gd name="connsiteX320" fmla="*/ 2180720 w 3024845"/>
                <a:gd name="connsiteY320" fmla="*/ 555577 h 1059043"/>
                <a:gd name="connsiteX321" fmla="*/ 2245574 w 3024845"/>
                <a:gd name="connsiteY321" fmla="*/ 555577 h 1059043"/>
                <a:gd name="connsiteX322" fmla="*/ 2245574 w 3024845"/>
                <a:gd name="connsiteY322" fmla="*/ 631239 h 1059043"/>
                <a:gd name="connsiteX323" fmla="*/ 2253681 w 3024845"/>
                <a:gd name="connsiteY323" fmla="*/ 631239 h 1059043"/>
                <a:gd name="connsiteX324" fmla="*/ 2255708 w 3024845"/>
                <a:gd name="connsiteY324" fmla="*/ 624754 h 1059043"/>
                <a:gd name="connsiteX325" fmla="*/ 2261788 w 3024845"/>
                <a:gd name="connsiteY325" fmla="*/ 624754 h 1059043"/>
                <a:gd name="connsiteX326" fmla="*/ 2263815 w 3024845"/>
                <a:gd name="connsiteY326" fmla="*/ 633401 h 1059043"/>
                <a:gd name="connsiteX327" fmla="*/ 2275975 w 3024845"/>
                <a:gd name="connsiteY327" fmla="*/ 633401 h 1059043"/>
                <a:gd name="connsiteX328" fmla="*/ 2275975 w 3024845"/>
                <a:gd name="connsiteY328" fmla="*/ 626915 h 1059043"/>
                <a:gd name="connsiteX329" fmla="*/ 2298268 w 3024845"/>
                <a:gd name="connsiteY329" fmla="*/ 626915 h 1059043"/>
                <a:gd name="connsiteX330" fmla="*/ 2298268 w 3024845"/>
                <a:gd name="connsiteY330" fmla="*/ 633401 h 1059043"/>
                <a:gd name="connsiteX331" fmla="*/ 2318535 w 3024845"/>
                <a:gd name="connsiteY331" fmla="*/ 633401 h 1059043"/>
                <a:gd name="connsiteX332" fmla="*/ 2318535 w 3024845"/>
                <a:gd name="connsiteY332" fmla="*/ 678798 h 1059043"/>
                <a:gd name="connsiteX333" fmla="*/ 2332722 w 3024845"/>
                <a:gd name="connsiteY333" fmla="*/ 678798 h 1059043"/>
                <a:gd name="connsiteX334" fmla="*/ 2332722 w 3024845"/>
                <a:gd name="connsiteY334" fmla="*/ 665827 h 1059043"/>
                <a:gd name="connsiteX335" fmla="*/ 2348936 w 3024845"/>
                <a:gd name="connsiteY335" fmla="*/ 665827 h 1059043"/>
                <a:gd name="connsiteX336" fmla="*/ 2348936 w 3024845"/>
                <a:gd name="connsiteY336" fmla="*/ 486400 h 1059043"/>
                <a:gd name="connsiteX337" fmla="*/ 2355016 w 3024845"/>
                <a:gd name="connsiteY337" fmla="*/ 479914 h 1059043"/>
                <a:gd name="connsiteX338" fmla="*/ 2427977 w 3024845"/>
                <a:gd name="connsiteY338" fmla="*/ 479914 h 1059043"/>
                <a:gd name="connsiteX339" fmla="*/ 2427977 w 3024845"/>
                <a:gd name="connsiteY339" fmla="*/ 488562 h 1059043"/>
                <a:gd name="connsiteX340" fmla="*/ 2438110 w 3024845"/>
                <a:gd name="connsiteY340" fmla="*/ 488562 h 1059043"/>
                <a:gd name="connsiteX341" fmla="*/ 2438110 w 3024845"/>
                <a:gd name="connsiteY341" fmla="*/ 603136 h 1059043"/>
                <a:gd name="connsiteX342" fmla="*/ 2460404 w 3024845"/>
                <a:gd name="connsiteY342" fmla="*/ 603136 h 1059043"/>
                <a:gd name="connsiteX343" fmla="*/ 2460404 w 3024845"/>
                <a:gd name="connsiteY343" fmla="*/ 536121 h 1059043"/>
                <a:gd name="connsiteX344" fmla="*/ 2486751 w 3024845"/>
                <a:gd name="connsiteY344" fmla="*/ 536121 h 1059043"/>
                <a:gd name="connsiteX345" fmla="*/ 2490804 w 3024845"/>
                <a:gd name="connsiteY345" fmla="*/ 531797 h 1059043"/>
                <a:gd name="connsiteX346" fmla="*/ 2498911 w 3024845"/>
                <a:gd name="connsiteY346" fmla="*/ 531797 h 1059043"/>
                <a:gd name="connsiteX347" fmla="*/ 2502964 w 3024845"/>
                <a:gd name="connsiteY347" fmla="*/ 536121 h 1059043"/>
                <a:gd name="connsiteX348" fmla="*/ 2525258 w 3024845"/>
                <a:gd name="connsiteY348" fmla="*/ 536121 h 1059043"/>
                <a:gd name="connsiteX349" fmla="*/ 2525258 w 3024845"/>
                <a:gd name="connsiteY349" fmla="*/ 419385 h 1059043"/>
                <a:gd name="connsiteX350" fmla="*/ 2582005 w 3024845"/>
                <a:gd name="connsiteY350" fmla="*/ 408576 h 1059043"/>
                <a:gd name="connsiteX351" fmla="*/ 2582005 w 3024845"/>
                <a:gd name="connsiteY351" fmla="*/ 409657 h 1059043"/>
                <a:gd name="connsiteX352" fmla="*/ 2582005 w 3024845"/>
                <a:gd name="connsiteY352" fmla="*/ 417223 h 1059043"/>
                <a:gd name="connsiteX353" fmla="*/ 2608352 w 3024845"/>
                <a:gd name="connsiteY353" fmla="*/ 417223 h 1059043"/>
                <a:gd name="connsiteX354" fmla="*/ 2608352 w 3024845"/>
                <a:gd name="connsiteY354" fmla="*/ 672313 h 1059043"/>
                <a:gd name="connsiteX355" fmla="*/ 2630646 w 3024845"/>
                <a:gd name="connsiteY355" fmla="*/ 672313 h 1059043"/>
                <a:gd name="connsiteX356" fmla="*/ 2630646 w 3024845"/>
                <a:gd name="connsiteY356" fmla="*/ 667989 h 1059043"/>
                <a:gd name="connsiteX357" fmla="*/ 2642806 w 3024845"/>
                <a:gd name="connsiteY357" fmla="*/ 667989 h 1059043"/>
                <a:gd name="connsiteX358" fmla="*/ 2642806 w 3024845"/>
                <a:gd name="connsiteY358" fmla="*/ 672313 h 1059043"/>
                <a:gd name="connsiteX359" fmla="*/ 2667126 w 3024845"/>
                <a:gd name="connsiteY359" fmla="*/ 672313 h 1059043"/>
                <a:gd name="connsiteX360" fmla="*/ 2667126 w 3024845"/>
                <a:gd name="connsiteY360" fmla="*/ 659342 h 1059043"/>
                <a:gd name="connsiteX361" fmla="*/ 2695500 w 3024845"/>
                <a:gd name="connsiteY361" fmla="*/ 659342 h 1059043"/>
                <a:gd name="connsiteX362" fmla="*/ 2707660 w 3024845"/>
                <a:gd name="connsiteY362" fmla="*/ 655018 h 1059043"/>
                <a:gd name="connsiteX363" fmla="*/ 2727927 w 3024845"/>
                <a:gd name="connsiteY363" fmla="*/ 659342 h 1059043"/>
                <a:gd name="connsiteX364" fmla="*/ 2727927 w 3024845"/>
                <a:gd name="connsiteY364" fmla="*/ 642048 h 1059043"/>
                <a:gd name="connsiteX365" fmla="*/ 2736034 w 3024845"/>
                <a:gd name="connsiteY365" fmla="*/ 642048 h 1059043"/>
                <a:gd name="connsiteX366" fmla="*/ 2736034 w 3024845"/>
                <a:gd name="connsiteY366" fmla="*/ 629077 h 1059043"/>
                <a:gd name="connsiteX367" fmla="*/ 2792781 w 3024845"/>
                <a:gd name="connsiteY367" fmla="*/ 629077 h 1059043"/>
                <a:gd name="connsiteX368" fmla="*/ 2792781 w 3024845"/>
                <a:gd name="connsiteY368" fmla="*/ 598812 h 1059043"/>
                <a:gd name="connsiteX369" fmla="*/ 2811021 w 3024845"/>
                <a:gd name="connsiteY369" fmla="*/ 598812 h 1059043"/>
                <a:gd name="connsiteX370" fmla="*/ 2811021 w 3024845"/>
                <a:gd name="connsiteY370" fmla="*/ 592327 h 1059043"/>
                <a:gd name="connsiteX371" fmla="*/ 2823181 w 3024845"/>
                <a:gd name="connsiteY371" fmla="*/ 592327 h 1059043"/>
                <a:gd name="connsiteX372" fmla="*/ 2823181 w 3024845"/>
                <a:gd name="connsiteY372" fmla="*/ 598812 h 1059043"/>
                <a:gd name="connsiteX373" fmla="*/ 2839395 w 3024845"/>
                <a:gd name="connsiteY373" fmla="*/ 598812 h 1059043"/>
                <a:gd name="connsiteX374" fmla="*/ 2839395 w 3024845"/>
                <a:gd name="connsiteY374" fmla="*/ 648533 h 1059043"/>
                <a:gd name="connsiteX375" fmla="*/ 2871822 w 3024845"/>
                <a:gd name="connsiteY375" fmla="*/ 648533 h 1059043"/>
                <a:gd name="connsiteX376" fmla="*/ 2871822 w 3024845"/>
                <a:gd name="connsiteY376" fmla="*/ 622592 h 1059043"/>
                <a:gd name="connsiteX377" fmla="*/ 2910329 w 3024845"/>
                <a:gd name="connsiteY377" fmla="*/ 622592 h 1059043"/>
                <a:gd name="connsiteX378" fmla="*/ 2910329 w 3024845"/>
                <a:gd name="connsiteY378" fmla="*/ 592327 h 1059043"/>
                <a:gd name="connsiteX379" fmla="*/ 2958970 w 3024845"/>
                <a:gd name="connsiteY379" fmla="*/ 592327 h 1059043"/>
                <a:gd name="connsiteX380" fmla="*/ 2958970 w 3024845"/>
                <a:gd name="connsiteY380" fmla="*/ 703483 h 1059043"/>
                <a:gd name="connsiteX381" fmla="*/ 2958970 w 3024845"/>
                <a:gd name="connsiteY381" fmla="*/ 717262 h 1059043"/>
                <a:gd name="connsiteX382" fmla="*/ 3024845 w 3024845"/>
                <a:gd name="connsiteY382" fmla="*/ 717262 h 1059043"/>
                <a:gd name="connsiteX383" fmla="*/ 3024845 w 3024845"/>
                <a:gd name="connsiteY383" fmla="*/ 1059043 h 1059043"/>
                <a:gd name="connsiteX384" fmla="*/ 2054 w 3024845"/>
                <a:gd name="connsiteY384" fmla="*/ 1056710 h 1059043"/>
                <a:gd name="connsiteX385" fmla="*/ 0 w 3024845"/>
                <a:gd name="connsiteY385" fmla="*/ 622592 h 1059043"/>
                <a:gd name="connsiteX386" fmla="*/ 20267 w 3024845"/>
                <a:gd name="connsiteY386" fmla="*/ 622592 h 1059043"/>
                <a:gd name="connsiteX387" fmla="*/ 20774 w 3024845"/>
                <a:gd name="connsiteY387" fmla="*/ 621511 h 1059043"/>
                <a:gd name="connsiteX388" fmla="*/ 24320 w 3024845"/>
                <a:gd name="connsiteY388" fmla="*/ 613945 h 1059043"/>
                <a:gd name="connsiteX389" fmla="*/ 26094 w 3024845"/>
                <a:gd name="connsiteY389" fmla="*/ 614215 h 1059043"/>
                <a:gd name="connsiteX390" fmla="*/ 38507 w 3024845"/>
                <a:gd name="connsiteY390" fmla="*/ 616106 h 1059043"/>
                <a:gd name="connsiteX391" fmla="*/ 39014 w 3024845"/>
                <a:gd name="connsiteY391" fmla="*/ 617458 h 1059043"/>
                <a:gd name="connsiteX392" fmla="*/ 42560 w 3024845"/>
                <a:gd name="connsiteY392" fmla="*/ 626915 h 1059043"/>
                <a:gd name="connsiteX393" fmla="*/ 68907 w 3024845"/>
                <a:gd name="connsiteY393" fmla="*/ 629077 h 1059043"/>
                <a:gd name="connsiteX394" fmla="*/ 68907 w 3024845"/>
                <a:gd name="connsiteY394" fmla="*/ 505856 h 1059043"/>
                <a:gd name="connsiteX395" fmla="*/ 70934 w 3024845"/>
                <a:gd name="connsiteY395" fmla="*/ 505856 h 1059043"/>
                <a:gd name="connsiteX396" fmla="*/ 85121 w 3024845"/>
                <a:gd name="connsiteY396" fmla="*/ 505856 h 1059043"/>
                <a:gd name="connsiteX397" fmla="*/ 85121 w 3024845"/>
                <a:gd name="connsiteY397" fmla="*/ 369664 h 1059043"/>
                <a:gd name="connsiteX398" fmla="*/ 86894 w 3024845"/>
                <a:gd name="connsiteY398" fmla="*/ 369664 h 1059043"/>
                <a:gd name="connsiteX399" fmla="*/ 99308 w 3024845"/>
                <a:gd name="connsiteY399" fmla="*/ 369664 h 1059043"/>
                <a:gd name="connsiteX400" fmla="*/ 99308 w 3024845"/>
                <a:gd name="connsiteY400" fmla="*/ 255090 h 1059043"/>
                <a:gd name="connsiteX401" fmla="*/ 103361 w 3024845"/>
                <a:gd name="connsiteY401" fmla="*/ 226986 h 1059043"/>
                <a:gd name="connsiteX402" fmla="*/ 105388 w 3024845"/>
                <a:gd name="connsiteY402" fmla="*/ 226986 h 1059043"/>
                <a:gd name="connsiteX403" fmla="*/ 119575 w 3024845"/>
                <a:gd name="connsiteY40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66533 w 3024845"/>
                <a:gd name="connsiteY318" fmla="*/ 131868 h 1059043"/>
                <a:gd name="connsiteX319" fmla="*/ 2180720 w 3024845"/>
                <a:gd name="connsiteY319" fmla="*/ 555577 h 1059043"/>
                <a:gd name="connsiteX320" fmla="*/ 2245574 w 3024845"/>
                <a:gd name="connsiteY320" fmla="*/ 555577 h 1059043"/>
                <a:gd name="connsiteX321" fmla="*/ 2245574 w 3024845"/>
                <a:gd name="connsiteY321" fmla="*/ 631239 h 1059043"/>
                <a:gd name="connsiteX322" fmla="*/ 2253681 w 3024845"/>
                <a:gd name="connsiteY322" fmla="*/ 631239 h 1059043"/>
                <a:gd name="connsiteX323" fmla="*/ 2255708 w 3024845"/>
                <a:gd name="connsiteY323" fmla="*/ 624754 h 1059043"/>
                <a:gd name="connsiteX324" fmla="*/ 2261788 w 3024845"/>
                <a:gd name="connsiteY324" fmla="*/ 624754 h 1059043"/>
                <a:gd name="connsiteX325" fmla="*/ 2263815 w 3024845"/>
                <a:gd name="connsiteY325" fmla="*/ 633401 h 1059043"/>
                <a:gd name="connsiteX326" fmla="*/ 2275975 w 3024845"/>
                <a:gd name="connsiteY326" fmla="*/ 633401 h 1059043"/>
                <a:gd name="connsiteX327" fmla="*/ 2275975 w 3024845"/>
                <a:gd name="connsiteY327" fmla="*/ 626915 h 1059043"/>
                <a:gd name="connsiteX328" fmla="*/ 2298268 w 3024845"/>
                <a:gd name="connsiteY328" fmla="*/ 626915 h 1059043"/>
                <a:gd name="connsiteX329" fmla="*/ 2298268 w 3024845"/>
                <a:gd name="connsiteY329" fmla="*/ 633401 h 1059043"/>
                <a:gd name="connsiteX330" fmla="*/ 2318535 w 3024845"/>
                <a:gd name="connsiteY330" fmla="*/ 633401 h 1059043"/>
                <a:gd name="connsiteX331" fmla="*/ 2318535 w 3024845"/>
                <a:gd name="connsiteY331" fmla="*/ 678798 h 1059043"/>
                <a:gd name="connsiteX332" fmla="*/ 2332722 w 3024845"/>
                <a:gd name="connsiteY332" fmla="*/ 678798 h 1059043"/>
                <a:gd name="connsiteX333" fmla="*/ 2332722 w 3024845"/>
                <a:gd name="connsiteY333" fmla="*/ 665827 h 1059043"/>
                <a:gd name="connsiteX334" fmla="*/ 2348936 w 3024845"/>
                <a:gd name="connsiteY334" fmla="*/ 665827 h 1059043"/>
                <a:gd name="connsiteX335" fmla="*/ 2348936 w 3024845"/>
                <a:gd name="connsiteY335" fmla="*/ 486400 h 1059043"/>
                <a:gd name="connsiteX336" fmla="*/ 2355016 w 3024845"/>
                <a:gd name="connsiteY336" fmla="*/ 479914 h 1059043"/>
                <a:gd name="connsiteX337" fmla="*/ 2427977 w 3024845"/>
                <a:gd name="connsiteY337" fmla="*/ 479914 h 1059043"/>
                <a:gd name="connsiteX338" fmla="*/ 2427977 w 3024845"/>
                <a:gd name="connsiteY338" fmla="*/ 488562 h 1059043"/>
                <a:gd name="connsiteX339" fmla="*/ 2438110 w 3024845"/>
                <a:gd name="connsiteY339" fmla="*/ 488562 h 1059043"/>
                <a:gd name="connsiteX340" fmla="*/ 2438110 w 3024845"/>
                <a:gd name="connsiteY340" fmla="*/ 603136 h 1059043"/>
                <a:gd name="connsiteX341" fmla="*/ 2460404 w 3024845"/>
                <a:gd name="connsiteY341" fmla="*/ 603136 h 1059043"/>
                <a:gd name="connsiteX342" fmla="*/ 2460404 w 3024845"/>
                <a:gd name="connsiteY342" fmla="*/ 536121 h 1059043"/>
                <a:gd name="connsiteX343" fmla="*/ 2486751 w 3024845"/>
                <a:gd name="connsiteY343" fmla="*/ 536121 h 1059043"/>
                <a:gd name="connsiteX344" fmla="*/ 2490804 w 3024845"/>
                <a:gd name="connsiteY344" fmla="*/ 531797 h 1059043"/>
                <a:gd name="connsiteX345" fmla="*/ 2498911 w 3024845"/>
                <a:gd name="connsiteY345" fmla="*/ 531797 h 1059043"/>
                <a:gd name="connsiteX346" fmla="*/ 2502964 w 3024845"/>
                <a:gd name="connsiteY346" fmla="*/ 536121 h 1059043"/>
                <a:gd name="connsiteX347" fmla="*/ 2525258 w 3024845"/>
                <a:gd name="connsiteY347" fmla="*/ 536121 h 1059043"/>
                <a:gd name="connsiteX348" fmla="*/ 2525258 w 3024845"/>
                <a:gd name="connsiteY348" fmla="*/ 419385 h 1059043"/>
                <a:gd name="connsiteX349" fmla="*/ 2582005 w 3024845"/>
                <a:gd name="connsiteY349" fmla="*/ 408576 h 1059043"/>
                <a:gd name="connsiteX350" fmla="*/ 2582005 w 3024845"/>
                <a:gd name="connsiteY350" fmla="*/ 409657 h 1059043"/>
                <a:gd name="connsiteX351" fmla="*/ 2582005 w 3024845"/>
                <a:gd name="connsiteY351" fmla="*/ 417223 h 1059043"/>
                <a:gd name="connsiteX352" fmla="*/ 2608352 w 3024845"/>
                <a:gd name="connsiteY352" fmla="*/ 417223 h 1059043"/>
                <a:gd name="connsiteX353" fmla="*/ 2608352 w 3024845"/>
                <a:gd name="connsiteY353" fmla="*/ 672313 h 1059043"/>
                <a:gd name="connsiteX354" fmla="*/ 2630646 w 3024845"/>
                <a:gd name="connsiteY354" fmla="*/ 672313 h 1059043"/>
                <a:gd name="connsiteX355" fmla="*/ 2630646 w 3024845"/>
                <a:gd name="connsiteY355" fmla="*/ 667989 h 1059043"/>
                <a:gd name="connsiteX356" fmla="*/ 2642806 w 3024845"/>
                <a:gd name="connsiteY356" fmla="*/ 667989 h 1059043"/>
                <a:gd name="connsiteX357" fmla="*/ 2642806 w 3024845"/>
                <a:gd name="connsiteY357" fmla="*/ 672313 h 1059043"/>
                <a:gd name="connsiteX358" fmla="*/ 2667126 w 3024845"/>
                <a:gd name="connsiteY358" fmla="*/ 672313 h 1059043"/>
                <a:gd name="connsiteX359" fmla="*/ 2667126 w 3024845"/>
                <a:gd name="connsiteY359" fmla="*/ 659342 h 1059043"/>
                <a:gd name="connsiteX360" fmla="*/ 2695500 w 3024845"/>
                <a:gd name="connsiteY360" fmla="*/ 659342 h 1059043"/>
                <a:gd name="connsiteX361" fmla="*/ 2707660 w 3024845"/>
                <a:gd name="connsiteY361" fmla="*/ 655018 h 1059043"/>
                <a:gd name="connsiteX362" fmla="*/ 2727927 w 3024845"/>
                <a:gd name="connsiteY362" fmla="*/ 659342 h 1059043"/>
                <a:gd name="connsiteX363" fmla="*/ 2727927 w 3024845"/>
                <a:gd name="connsiteY363" fmla="*/ 642048 h 1059043"/>
                <a:gd name="connsiteX364" fmla="*/ 2736034 w 3024845"/>
                <a:gd name="connsiteY364" fmla="*/ 642048 h 1059043"/>
                <a:gd name="connsiteX365" fmla="*/ 2736034 w 3024845"/>
                <a:gd name="connsiteY365" fmla="*/ 629077 h 1059043"/>
                <a:gd name="connsiteX366" fmla="*/ 2792781 w 3024845"/>
                <a:gd name="connsiteY366" fmla="*/ 629077 h 1059043"/>
                <a:gd name="connsiteX367" fmla="*/ 2792781 w 3024845"/>
                <a:gd name="connsiteY367" fmla="*/ 598812 h 1059043"/>
                <a:gd name="connsiteX368" fmla="*/ 2811021 w 3024845"/>
                <a:gd name="connsiteY368" fmla="*/ 598812 h 1059043"/>
                <a:gd name="connsiteX369" fmla="*/ 2811021 w 3024845"/>
                <a:gd name="connsiteY369" fmla="*/ 592327 h 1059043"/>
                <a:gd name="connsiteX370" fmla="*/ 2823181 w 3024845"/>
                <a:gd name="connsiteY370" fmla="*/ 592327 h 1059043"/>
                <a:gd name="connsiteX371" fmla="*/ 2823181 w 3024845"/>
                <a:gd name="connsiteY371" fmla="*/ 598812 h 1059043"/>
                <a:gd name="connsiteX372" fmla="*/ 2839395 w 3024845"/>
                <a:gd name="connsiteY372" fmla="*/ 598812 h 1059043"/>
                <a:gd name="connsiteX373" fmla="*/ 2839395 w 3024845"/>
                <a:gd name="connsiteY373" fmla="*/ 648533 h 1059043"/>
                <a:gd name="connsiteX374" fmla="*/ 2871822 w 3024845"/>
                <a:gd name="connsiteY374" fmla="*/ 648533 h 1059043"/>
                <a:gd name="connsiteX375" fmla="*/ 2871822 w 3024845"/>
                <a:gd name="connsiteY375" fmla="*/ 622592 h 1059043"/>
                <a:gd name="connsiteX376" fmla="*/ 2910329 w 3024845"/>
                <a:gd name="connsiteY376" fmla="*/ 622592 h 1059043"/>
                <a:gd name="connsiteX377" fmla="*/ 2910329 w 3024845"/>
                <a:gd name="connsiteY377" fmla="*/ 592327 h 1059043"/>
                <a:gd name="connsiteX378" fmla="*/ 2958970 w 3024845"/>
                <a:gd name="connsiteY378" fmla="*/ 592327 h 1059043"/>
                <a:gd name="connsiteX379" fmla="*/ 2958970 w 3024845"/>
                <a:gd name="connsiteY379" fmla="*/ 703483 h 1059043"/>
                <a:gd name="connsiteX380" fmla="*/ 2958970 w 3024845"/>
                <a:gd name="connsiteY380" fmla="*/ 717262 h 1059043"/>
                <a:gd name="connsiteX381" fmla="*/ 3024845 w 3024845"/>
                <a:gd name="connsiteY381" fmla="*/ 717262 h 1059043"/>
                <a:gd name="connsiteX382" fmla="*/ 3024845 w 3024845"/>
                <a:gd name="connsiteY382" fmla="*/ 1059043 h 1059043"/>
                <a:gd name="connsiteX383" fmla="*/ 2054 w 3024845"/>
                <a:gd name="connsiteY383" fmla="*/ 1056710 h 1059043"/>
                <a:gd name="connsiteX384" fmla="*/ 0 w 3024845"/>
                <a:gd name="connsiteY384" fmla="*/ 622592 h 1059043"/>
                <a:gd name="connsiteX385" fmla="*/ 20267 w 3024845"/>
                <a:gd name="connsiteY385" fmla="*/ 622592 h 1059043"/>
                <a:gd name="connsiteX386" fmla="*/ 20774 w 3024845"/>
                <a:gd name="connsiteY386" fmla="*/ 621511 h 1059043"/>
                <a:gd name="connsiteX387" fmla="*/ 24320 w 3024845"/>
                <a:gd name="connsiteY387" fmla="*/ 613945 h 1059043"/>
                <a:gd name="connsiteX388" fmla="*/ 26094 w 3024845"/>
                <a:gd name="connsiteY388" fmla="*/ 614215 h 1059043"/>
                <a:gd name="connsiteX389" fmla="*/ 38507 w 3024845"/>
                <a:gd name="connsiteY389" fmla="*/ 616106 h 1059043"/>
                <a:gd name="connsiteX390" fmla="*/ 39014 w 3024845"/>
                <a:gd name="connsiteY390" fmla="*/ 617458 h 1059043"/>
                <a:gd name="connsiteX391" fmla="*/ 42560 w 3024845"/>
                <a:gd name="connsiteY391" fmla="*/ 626915 h 1059043"/>
                <a:gd name="connsiteX392" fmla="*/ 68907 w 3024845"/>
                <a:gd name="connsiteY392" fmla="*/ 629077 h 1059043"/>
                <a:gd name="connsiteX393" fmla="*/ 68907 w 3024845"/>
                <a:gd name="connsiteY393" fmla="*/ 505856 h 1059043"/>
                <a:gd name="connsiteX394" fmla="*/ 70934 w 3024845"/>
                <a:gd name="connsiteY394" fmla="*/ 505856 h 1059043"/>
                <a:gd name="connsiteX395" fmla="*/ 85121 w 3024845"/>
                <a:gd name="connsiteY395" fmla="*/ 505856 h 1059043"/>
                <a:gd name="connsiteX396" fmla="*/ 85121 w 3024845"/>
                <a:gd name="connsiteY396" fmla="*/ 369664 h 1059043"/>
                <a:gd name="connsiteX397" fmla="*/ 86894 w 3024845"/>
                <a:gd name="connsiteY397" fmla="*/ 369664 h 1059043"/>
                <a:gd name="connsiteX398" fmla="*/ 99308 w 3024845"/>
                <a:gd name="connsiteY398" fmla="*/ 369664 h 1059043"/>
                <a:gd name="connsiteX399" fmla="*/ 99308 w 3024845"/>
                <a:gd name="connsiteY399" fmla="*/ 255090 h 1059043"/>
                <a:gd name="connsiteX400" fmla="*/ 103361 w 3024845"/>
                <a:gd name="connsiteY400" fmla="*/ 226986 h 1059043"/>
                <a:gd name="connsiteX401" fmla="*/ 105388 w 3024845"/>
                <a:gd name="connsiteY401" fmla="*/ 226986 h 1059043"/>
                <a:gd name="connsiteX402" fmla="*/ 119575 w 3024845"/>
                <a:gd name="connsiteY40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80720 w 3024845"/>
                <a:gd name="connsiteY318" fmla="*/ 555577 h 1059043"/>
                <a:gd name="connsiteX319" fmla="*/ 2245574 w 3024845"/>
                <a:gd name="connsiteY319" fmla="*/ 555577 h 1059043"/>
                <a:gd name="connsiteX320" fmla="*/ 2245574 w 3024845"/>
                <a:gd name="connsiteY320" fmla="*/ 631239 h 1059043"/>
                <a:gd name="connsiteX321" fmla="*/ 2253681 w 3024845"/>
                <a:gd name="connsiteY321" fmla="*/ 631239 h 1059043"/>
                <a:gd name="connsiteX322" fmla="*/ 2255708 w 3024845"/>
                <a:gd name="connsiteY322" fmla="*/ 624754 h 1059043"/>
                <a:gd name="connsiteX323" fmla="*/ 2261788 w 3024845"/>
                <a:gd name="connsiteY323" fmla="*/ 624754 h 1059043"/>
                <a:gd name="connsiteX324" fmla="*/ 2263815 w 3024845"/>
                <a:gd name="connsiteY324" fmla="*/ 633401 h 1059043"/>
                <a:gd name="connsiteX325" fmla="*/ 2275975 w 3024845"/>
                <a:gd name="connsiteY325" fmla="*/ 633401 h 1059043"/>
                <a:gd name="connsiteX326" fmla="*/ 2275975 w 3024845"/>
                <a:gd name="connsiteY326" fmla="*/ 626915 h 1059043"/>
                <a:gd name="connsiteX327" fmla="*/ 2298268 w 3024845"/>
                <a:gd name="connsiteY327" fmla="*/ 626915 h 1059043"/>
                <a:gd name="connsiteX328" fmla="*/ 2298268 w 3024845"/>
                <a:gd name="connsiteY328" fmla="*/ 633401 h 1059043"/>
                <a:gd name="connsiteX329" fmla="*/ 2318535 w 3024845"/>
                <a:gd name="connsiteY329" fmla="*/ 633401 h 1059043"/>
                <a:gd name="connsiteX330" fmla="*/ 2318535 w 3024845"/>
                <a:gd name="connsiteY330" fmla="*/ 678798 h 1059043"/>
                <a:gd name="connsiteX331" fmla="*/ 2332722 w 3024845"/>
                <a:gd name="connsiteY331" fmla="*/ 678798 h 1059043"/>
                <a:gd name="connsiteX332" fmla="*/ 2332722 w 3024845"/>
                <a:gd name="connsiteY332" fmla="*/ 665827 h 1059043"/>
                <a:gd name="connsiteX333" fmla="*/ 2348936 w 3024845"/>
                <a:gd name="connsiteY333" fmla="*/ 665827 h 1059043"/>
                <a:gd name="connsiteX334" fmla="*/ 2348936 w 3024845"/>
                <a:gd name="connsiteY334" fmla="*/ 486400 h 1059043"/>
                <a:gd name="connsiteX335" fmla="*/ 2355016 w 3024845"/>
                <a:gd name="connsiteY335" fmla="*/ 479914 h 1059043"/>
                <a:gd name="connsiteX336" fmla="*/ 2427977 w 3024845"/>
                <a:gd name="connsiteY336" fmla="*/ 479914 h 1059043"/>
                <a:gd name="connsiteX337" fmla="*/ 2427977 w 3024845"/>
                <a:gd name="connsiteY337" fmla="*/ 488562 h 1059043"/>
                <a:gd name="connsiteX338" fmla="*/ 2438110 w 3024845"/>
                <a:gd name="connsiteY338" fmla="*/ 488562 h 1059043"/>
                <a:gd name="connsiteX339" fmla="*/ 2438110 w 3024845"/>
                <a:gd name="connsiteY339" fmla="*/ 603136 h 1059043"/>
                <a:gd name="connsiteX340" fmla="*/ 2460404 w 3024845"/>
                <a:gd name="connsiteY340" fmla="*/ 603136 h 1059043"/>
                <a:gd name="connsiteX341" fmla="*/ 2460404 w 3024845"/>
                <a:gd name="connsiteY341" fmla="*/ 536121 h 1059043"/>
                <a:gd name="connsiteX342" fmla="*/ 2486751 w 3024845"/>
                <a:gd name="connsiteY342" fmla="*/ 536121 h 1059043"/>
                <a:gd name="connsiteX343" fmla="*/ 2490804 w 3024845"/>
                <a:gd name="connsiteY343" fmla="*/ 531797 h 1059043"/>
                <a:gd name="connsiteX344" fmla="*/ 2498911 w 3024845"/>
                <a:gd name="connsiteY344" fmla="*/ 531797 h 1059043"/>
                <a:gd name="connsiteX345" fmla="*/ 2502964 w 3024845"/>
                <a:gd name="connsiteY345" fmla="*/ 536121 h 1059043"/>
                <a:gd name="connsiteX346" fmla="*/ 2525258 w 3024845"/>
                <a:gd name="connsiteY346" fmla="*/ 536121 h 1059043"/>
                <a:gd name="connsiteX347" fmla="*/ 2525258 w 3024845"/>
                <a:gd name="connsiteY347" fmla="*/ 419385 h 1059043"/>
                <a:gd name="connsiteX348" fmla="*/ 2582005 w 3024845"/>
                <a:gd name="connsiteY348" fmla="*/ 408576 h 1059043"/>
                <a:gd name="connsiteX349" fmla="*/ 2582005 w 3024845"/>
                <a:gd name="connsiteY349" fmla="*/ 409657 h 1059043"/>
                <a:gd name="connsiteX350" fmla="*/ 2582005 w 3024845"/>
                <a:gd name="connsiteY350" fmla="*/ 417223 h 1059043"/>
                <a:gd name="connsiteX351" fmla="*/ 2608352 w 3024845"/>
                <a:gd name="connsiteY351" fmla="*/ 417223 h 1059043"/>
                <a:gd name="connsiteX352" fmla="*/ 2608352 w 3024845"/>
                <a:gd name="connsiteY352" fmla="*/ 672313 h 1059043"/>
                <a:gd name="connsiteX353" fmla="*/ 2630646 w 3024845"/>
                <a:gd name="connsiteY353" fmla="*/ 672313 h 1059043"/>
                <a:gd name="connsiteX354" fmla="*/ 2630646 w 3024845"/>
                <a:gd name="connsiteY354" fmla="*/ 667989 h 1059043"/>
                <a:gd name="connsiteX355" fmla="*/ 2642806 w 3024845"/>
                <a:gd name="connsiteY355" fmla="*/ 667989 h 1059043"/>
                <a:gd name="connsiteX356" fmla="*/ 2642806 w 3024845"/>
                <a:gd name="connsiteY356" fmla="*/ 672313 h 1059043"/>
                <a:gd name="connsiteX357" fmla="*/ 2667126 w 3024845"/>
                <a:gd name="connsiteY357" fmla="*/ 672313 h 1059043"/>
                <a:gd name="connsiteX358" fmla="*/ 2667126 w 3024845"/>
                <a:gd name="connsiteY358" fmla="*/ 659342 h 1059043"/>
                <a:gd name="connsiteX359" fmla="*/ 2695500 w 3024845"/>
                <a:gd name="connsiteY359" fmla="*/ 659342 h 1059043"/>
                <a:gd name="connsiteX360" fmla="*/ 2707660 w 3024845"/>
                <a:gd name="connsiteY360" fmla="*/ 655018 h 1059043"/>
                <a:gd name="connsiteX361" fmla="*/ 2727927 w 3024845"/>
                <a:gd name="connsiteY361" fmla="*/ 659342 h 1059043"/>
                <a:gd name="connsiteX362" fmla="*/ 2727927 w 3024845"/>
                <a:gd name="connsiteY362" fmla="*/ 642048 h 1059043"/>
                <a:gd name="connsiteX363" fmla="*/ 2736034 w 3024845"/>
                <a:gd name="connsiteY363" fmla="*/ 642048 h 1059043"/>
                <a:gd name="connsiteX364" fmla="*/ 2736034 w 3024845"/>
                <a:gd name="connsiteY364" fmla="*/ 629077 h 1059043"/>
                <a:gd name="connsiteX365" fmla="*/ 2792781 w 3024845"/>
                <a:gd name="connsiteY365" fmla="*/ 629077 h 1059043"/>
                <a:gd name="connsiteX366" fmla="*/ 2792781 w 3024845"/>
                <a:gd name="connsiteY366" fmla="*/ 598812 h 1059043"/>
                <a:gd name="connsiteX367" fmla="*/ 2811021 w 3024845"/>
                <a:gd name="connsiteY367" fmla="*/ 598812 h 1059043"/>
                <a:gd name="connsiteX368" fmla="*/ 2811021 w 3024845"/>
                <a:gd name="connsiteY368" fmla="*/ 592327 h 1059043"/>
                <a:gd name="connsiteX369" fmla="*/ 2823181 w 3024845"/>
                <a:gd name="connsiteY369" fmla="*/ 592327 h 1059043"/>
                <a:gd name="connsiteX370" fmla="*/ 2823181 w 3024845"/>
                <a:gd name="connsiteY370" fmla="*/ 598812 h 1059043"/>
                <a:gd name="connsiteX371" fmla="*/ 2839395 w 3024845"/>
                <a:gd name="connsiteY371" fmla="*/ 598812 h 1059043"/>
                <a:gd name="connsiteX372" fmla="*/ 2839395 w 3024845"/>
                <a:gd name="connsiteY372" fmla="*/ 648533 h 1059043"/>
                <a:gd name="connsiteX373" fmla="*/ 2871822 w 3024845"/>
                <a:gd name="connsiteY373" fmla="*/ 648533 h 1059043"/>
                <a:gd name="connsiteX374" fmla="*/ 2871822 w 3024845"/>
                <a:gd name="connsiteY374" fmla="*/ 622592 h 1059043"/>
                <a:gd name="connsiteX375" fmla="*/ 2910329 w 3024845"/>
                <a:gd name="connsiteY375" fmla="*/ 622592 h 1059043"/>
                <a:gd name="connsiteX376" fmla="*/ 2910329 w 3024845"/>
                <a:gd name="connsiteY376" fmla="*/ 592327 h 1059043"/>
                <a:gd name="connsiteX377" fmla="*/ 2958970 w 3024845"/>
                <a:gd name="connsiteY377" fmla="*/ 592327 h 1059043"/>
                <a:gd name="connsiteX378" fmla="*/ 2958970 w 3024845"/>
                <a:gd name="connsiteY378" fmla="*/ 703483 h 1059043"/>
                <a:gd name="connsiteX379" fmla="*/ 2958970 w 3024845"/>
                <a:gd name="connsiteY379" fmla="*/ 717262 h 1059043"/>
                <a:gd name="connsiteX380" fmla="*/ 3024845 w 3024845"/>
                <a:gd name="connsiteY380" fmla="*/ 717262 h 1059043"/>
                <a:gd name="connsiteX381" fmla="*/ 3024845 w 3024845"/>
                <a:gd name="connsiteY381" fmla="*/ 1059043 h 1059043"/>
                <a:gd name="connsiteX382" fmla="*/ 2054 w 3024845"/>
                <a:gd name="connsiteY382" fmla="*/ 1056710 h 1059043"/>
                <a:gd name="connsiteX383" fmla="*/ 0 w 3024845"/>
                <a:gd name="connsiteY383" fmla="*/ 622592 h 1059043"/>
                <a:gd name="connsiteX384" fmla="*/ 20267 w 3024845"/>
                <a:gd name="connsiteY384" fmla="*/ 622592 h 1059043"/>
                <a:gd name="connsiteX385" fmla="*/ 20774 w 3024845"/>
                <a:gd name="connsiteY385" fmla="*/ 621511 h 1059043"/>
                <a:gd name="connsiteX386" fmla="*/ 24320 w 3024845"/>
                <a:gd name="connsiteY386" fmla="*/ 613945 h 1059043"/>
                <a:gd name="connsiteX387" fmla="*/ 26094 w 3024845"/>
                <a:gd name="connsiteY387" fmla="*/ 614215 h 1059043"/>
                <a:gd name="connsiteX388" fmla="*/ 38507 w 3024845"/>
                <a:gd name="connsiteY388" fmla="*/ 616106 h 1059043"/>
                <a:gd name="connsiteX389" fmla="*/ 39014 w 3024845"/>
                <a:gd name="connsiteY389" fmla="*/ 617458 h 1059043"/>
                <a:gd name="connsiteX390" fmla="*/ 42560 w 3024845"/>
                <a:gd name="connsiteY390" fmla="*/ 626915 h 1059043"/>
                <a:gd name="connsiteX391" fmla="*/ 68907 w 3024845"/>
                <a:gd name="connsiteY391" fmla="*/ 629077 h 1059043"/>
                <a:gd name="connsiteX392" fmla="*/ 68907 w 3024845"/>
                <a:gd name="connsiteY392" fmla="*/ 505856 h 1059043"/>
                <a:gd name="connsiteX393" fmla="*/ 70934 w 3024845"/>
                <a:gd name="connsiteY393" fmla="*/ 505856 h 1059043"/>
                <a:gd name="connsiteX394" fmla="*/ 85121 w 3024845"/>
                <a:gd name="connsiteY394" fmla="*/ 505856 h 1059043"/>
                <a:gd name="connsiteX395" fmla="*/ 85121 w 3024845"/>
                <a:gd name="connsiteY395" fmla="*/ 369664 h 1059043"/>
                <a:gd name="connsiteX396" fmla="*/ 86894 w 3024845"/>
                <a:gd name="connsiteY396" fmla="*/ 369664 h 1059043"/>
                <a:gd name="connsiteX397" fmla="*/ 99308 w 3024845"/>
                <a:gd name="connsiteY397" fmla="*/ 369664 h 1059043"/>
                <a:gd name="connsiteX398" fmla="*/ 99308 w 3024845"/>
                <a:gd name="connsiteY398" fmla="*/ 255090 h 1059043"/>
                <a:gd name="connsiteX399" fmla="*/ 103361 w 3024845"/>
                <a:gd name="connsiteY399" fmla="*/ 226986 h 1059043"/>
                <a:gd name="connsiteX400" fmla="*/ 105388 w 3024845"/>
                <a:gd name="connsiteY400" fmla="*/ 226986 h 1059043"/>
                <a:gd name="connsiteX401" fmla="*/ 119575 w 3024845"/>
                <a:gd name="connsiteY40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8560 w 3024845"/>
                <a:gd name="connsiteY316" fmla="*/ 125383 h 1059043"/>
                <a:gd name="connsiteX317" fmla="*/ 2180720 w 3024845"/>
                <a:gd name="connsiteY317" fmla="*/ 555577 h 1059043"/>
                <a:gd name="connsiteX318" fmla="*/ 2245574 w 3024845"/>
                <a:gd name="connsiteY318" fmla="*/ 555577 h 1059043"/>
                <a:gd name="connsiteX319" fmla="*/ 2245574 w 3024845"/>
                <a:gd name="connsiteY319" fmla="*/ 631239 h 1059043"/>
                <a:gd name="connsiteX320" fmla="*/ 2253681 w 3024845"/>
                <a:gd name="connsiteY320" fmla="*/ 631239 h 1059043"/>
                <a:gd name="connsiteX321" fmla="*/ 2255708 w 3024845"/>
                <a:gd name="connsiteY321" fmla="*/ 624754 h 1059043"/>
                <a:gd name="connsiteX322" fmla="*/ 2261788 w 3024845"/>
                <a:gd name="connsiteY322" fmla="*/ 624754 h 1059043"/>
                <a:gd name="connsiteX323" fmla="*/ 2263815 w 3024845"/>
                <a:gd name="connsiteY323" fmla="*/ 633401 h 1059043"/>
                <a:gd name="connsiteX324" fmla="*/ 2275975 w 3024845"/>
                <a:gd name="connsiteY324" fmla="*/ 633401 h 1059043"/>
                <a:gd name="connsiteX325" fmla="*/ 2275975 w 3024845"/>
                <a:gd name="connsiteY325" fmla="*/ 626915 h 1059043"/>
                <a:gd name="connsiteX326" fmla="*/ 2298268 w 3024845"/>
                <a:gd name="connsiteY326" fmla="*/ 626915 h 1059043"/>
                <a:gd name="connsiteX327" fmla="*/ 2298268 w 3024845"/>
                <a:gd name="connsiteY327" fmla="*/ 633401 h 1059043"/>
                <a:gd name="connsiteX328" fmla="*/ 2318535 w 3024845"/>
                <a:gd name="connsiteY328" fmla="*/ 633401 h 1059043"/>
                <a:gd name="connsiteX329" fmla="*/ 2318535 w 3024845"/>
                <a:gd name="connsiteY329" fmla="*/ 678798 h 1059043"/>
                <a:gd name="connsiteX330" fmla="*/ 2332722 w 3024845"/>
                <a:gd name="connsiteY330" fmla="*/ 678798 h 1059043"/>
                <a:gd name="connsiteX331" fmla="*/ 2332722 w 3024845"/>
                <a:gd name="connsiteY331" fmla="*/ 665827 h 1059043"/>
                <a:gd name="connsiteX332" fmla="*/ 2348936 w 3024845"/>
                <a:gd name="connsiteY332" fmla="*/ 665827 h 1059043"/>
                <a:gd name="connsiteX333" fmla="*/ 2348936 w 3024845"/>
                <a:gd name="connsiteY333" fmla="*/ 486400 h 1059043"/>
                <a:gd name="connsiteX334" fmla="*/ 2355016 w 3024845"/>
                <a:gd name="connsiteY334" fmla="*/ 479914 h 1059043"/>
                <a:gd name="connsiteX335" fmla="*/ 2427977 w 3024845"/>
                <a:gd name="connsiteY335" fmla="*/ 479914 h 1059043"/>
                <a:gd name="connsiteX336" fmla="*/ 2427977 w 3024845"/>
                <a:gd name="connsiteY336" fmla="*/ 488562 h 1059043"/>
                <a:gd name="connsiteX337" fmla="*/ 2438110 w 3024845"/>
                <a:gd name="connsiteY337" fmla="*/ 488562 h 1059043"/>
                <a:gd name="connsiteX338" fmla="*/ 2438110 w 3024845"/>
                <a:gd name="connsiteY338" fmla="*/ 603136 h 1059043"/>
                <a:gd name="connsiteX339" fmla="*/ 2460404 w 3024845"/>
                <a:gd name="connsiteY339" fmla="*/ 603136 h 1059043"/>
                <a:gd name="connsiteX340" fmla="*/ 2460404 w 3024845"/>
                <a:gd name="connsiteY340" fmla="*/ 536121 h 1059043"/>
                <a:gd name="connsiteX341" fmla="*/ 2486751 w 3024845"/>
                <a:gd name="connsiteY341" fmla="*/ 536121 h 1059043"/>
                <a:gd name="connsiteX342" fmla="*/ 2490804 w 3024845"/>
                <a:gd name="connsiteY342" fmla="*/ 531797 h 1059043"/>
                <a:gd name="connsiteX343" fmla="*/ 2498911 w 3024845"/>
                <a:gd name="connsiteY343" fmla="*/ 531797 h 1059043"/>
                <a:gd name="connsiteX344" fmla="*/ 2502964 w 3024845"/>
                <a:gd name="connsiteY344" fmla="*/ 536121 h 1059043"/>
                <a:gd name="connsiteX345" fmla="*/ 2525258 w 3024845"/>
                <a:gd name="connsiteY345" fmla="*/ 536121 h 1059043"/>
                <a:gd name="connsiteX346" fmla="*/ 2525258 w 3024845"/>
                <a:gd name="connsiteY346" fmla="*/ 419385 h 1059043"/>
                <a:gd name="connsiteX347" fmla="*/ 2582005 w 3024845"/>
                <a:gd name="connsiteY347" fmla="*/ 408576 h 1059043"/>
                <a:gd name="connsiteX348" fmla="*/ 2582005 w 3024845"/>
                <a:gd name="connsiteY348" fmla="*/ 409657 h 1059043"/>
                <a:gd name="connsiteX349" fmla="*/ 2582005 w 3024845"/>
                <a:gd name="connsiteY349" fmla="*/ 417223 h 1059043"/>
                <a:gd name="connsiteX350" fmla="*/ 2608352 w 3024845"/>
                <a:gd name="connsiteY350" fmla="*/ 417223 h 1059043"/>
                <a:gd name="connsiteX351" fmla="*/ 2608352 w 3024845"/>
                <a:gd name="connsiteY351" fmla="*/ 672313 h 1059043"/>
                <a:gd name="connsiteX352" fmla="*/ 2630646 w 3024845"/>
                <a:gd name="connsiteY352" fmla="*/ 672313 h 1059043"/>
                <a:gd name="connsiteX353" fmla="*/ 2630646 w 3024845"/>
                <a:gd name="connsiteY353" fmla="*/ 667989 h 1059043"/>
                <a:gd name="connsiteX354" fmla="*/ 2642806 w 3024845"/>
                <a:gd name="connsiteY354" fmla="*/ 667989 h 1059043"/>
                <a:gd name="connsiteX355" fmla="*/ 2642806 w 3024845"/>
                <a:gd name="connsiteY355" fmla="*/ 672313 h 1059043"/>
                <a:gd name="connsiteX356" fmla="*/ 2667126 w 3024845"/>
                <a:gd name="connsiteY356" fmla="*/ 672313 h 1059043"/>
                <a:gd name="connsiteX357" fmla="*/ 2667126 w 3024845"/>
                <a:gd name="connsiteY357" fmla="*/ 659342 h 1059043"/>
                <a:gd name="connsiteX358" fmla="*/ 2695500 w 3024845"/>
                <a:gd name="connsiteY358" fmla="*/ 659342 h 1059043"/>
                <a:gd name="connsiteX359" fmla="*/ 2707660 w 3024845"/>
                <a:gd name="connsiteY359" fmla="*/ 655018 h 1059043"/>
                <a:gd name="connsiteX360" fmla="*/ 2727927 w 3024845"/>
                <a:gd name="connsiteY360" fmla="*/ 659342 h 1059043"/>
                <a:gd name="connsiteX361" fmla="*/ 2727927 w 3024845"/>
                <a:gd name="connsiteY361" fmla="*/ 642048 h 1059043"/>
                <a:gd name="connsiteX362" fmla="*/ 2736034 w 3024845"/>
                <a:gd name="connsiteY362" fmla="*/ 642048 h 1059043"/>
                <a:gd name="connsiteX363" fmla="*/ 2736034 w 3024845"/>
                <a:gd name="connsiteY363" fmla="*/ 629077 h 1059043"/>
                <a:gd name="connsiteX364" fmla="*/ 2792781 w 3024845"/>
                <a:gd name="connsiteY364" fmla="*/ 629077 h 1059043"/>
                <a:gd name="connsiteX365" fmla="*/ 2792781 w 3024845"/>
                <a:gd name="connsiteY365" fmla="*/ 598812 h 1059043"/>
                <a:gd name="connsiteX366" fmla="*/ 2811021 w 3024845"/>
                <a:gd name="connsiteY366" fmla="*/ 598812 h 1059043"/>
                <a:gd name="connsiteX367" fmla="*/ 2811021 w 3024845"/>
                <a:gd name="connsiteY367" fmla="*/ 592327 h 1059043"/>
                <a:gd name="connsiteX368" fmla="*/ 2823181 w 3024845"/>
                <a:gd name="connsiteY368" fmla="*/ 592327 h 1059043"/>
                <a:gd name="connsiteX369" fmla="*/ 2823181 w 3024845"/>
                <a:gd name="connsiteY369" fmla="*/ 598812 h 1059043"/>
                <a:gd name="connsiteX370" fmla="*/ 2839395 w 3024845"/>
                <a:gd name="connsiteY370" fmla="*/ 598812 h 1059043"/>
                <a:gd name="connsiteX371" fmla="*/ 2839395 w 3024845"/>
                <a:gd name="connsiteY371" fmla="*/ 648533 h 1059043"/>
                <a:gd name="connsiteX372" fmla="*/ 2871822 w 3024845"/>
                <a:gd name="connsiteY372" fmla="*/ 648533 h 1059043"/>
                <a:gd name="connsiteX373" fmla="*/ 2871822 w 3024845"/>
                <a:gd name="connsiteY373" fmla="*/ 622592 h 1059043"/>
                <a:gd name="connsiteX374" fmla="*/ 2910329 w 3024845"/>
                <a:gd name="connsiteY374" fmla="*/ 622592 h 1059043"/>
                <a:gd name="connsiteX375" fmla="*/ 2910329 w 3024845"/>
                <a:gd name="connsiteY375" fmla="*/ 592327 h 1059043"/>
                <a:gd name="connsiteX376" fmla="*/ 2958970 w 3024845"/>
                <a:gd name="connsiteY376" fmla="*/ 592327 h 1059043"/>
                <a:gd name="connsiteX377" fmla="*/ 2958970 w 3024845"/>
                <a:gd name="connsiteY377" fmla="*/ 703483 h 1059043"/>
                <a:gd name="connsiteX378" fmla="*/ 2958970 w 3024845"/>
                <a:gd name="connsiteY378" fmla="*/ 717262 h 1059043"/>
                <a:gd name="connsiteX379" fmla="*/ 3024845 w 3024845"/>
                <a:gd name="connsiteY379" fmla="*/ 717262 h 1059043"/>
                <a:gd name="connsiteX380" fmla="*/ 3024845 w 3024845"/>
                <a:gd name="connsiteY380" fmla="*/ 1059043 h 1059043"/>
                <a:gd name="connsiteX381" fmla="*/ 2054 w 3024845"/>
                <a:gd name="connsiteY381" fmla="*/ 1056710 h 1059043"/>
                <a:gd name="connsiteX382" fmla="*/ 0 w 3024845"/>
                <a:gd name="connsiteY382" fmla="*/ 622592 h 1059043"/>
                <a:gd name="connsiteX383" fmla="*/ 20267 w 3024845"/>
                <a:gd name="connsiteY383" fmla="*/ 622592 h 1059043"/>
                <a:gd name="connsiteX384" fmla="*/ 20774 w 3024845"/>
                <a:gd name="connsiteY384" fmla="*/ 621511 h 1059043"/>
                <a:gd name="connsiteX385" fmla="*/ 24320 w 3024845"/>
                <a:gd name="connsiteY385" fmla="*/ 613945 h 1059043"/>
                <a:gd name="connsiteX386" fmla="*/ 26094 w 3024845"/>
                <a:gd name="connsiteY386" fmla="*/ 614215 h 1059043"/>
                <a:gd name="connsiteX387" fmla="*/ 38507 w 3024845"/>
                <a:gd name="connsiteY387" fmla="*/ 616106 h 1059043"/>
                <a:gd name="connsiteX388" fmla="*/ 39014 w 3024845"/>
                <a:gd name="connsiteY388" fmla="*/ 617458 h 1059043"/>
                <a:gd name="connsiteX389" fmla="*/ 42560 w 3024845"/>
                <a:gd name="connsiteY389" fmla="*/ 626915 h 1059043"/>
                <a:gd name="connsiteX390" fmla="*/ 68907 w 3024845"/>
                <a:gd name="connsiteY390" fmla="*/ 629077 h 1059043"/>
                <a:gd name="connsiteX391" fmla="*/ 68907 w 3024845"/>
                <a:gd name="connsiteY391" fmla="*/ 505856 h 1059043"/>
                <a:gd name="connsiteX392" fmla="*/ 70934 w 3024845"/>
                <a:gd name="connsiteY392" fmla="*/ 505856 h 1059043"/>
                <a:gd name="connsiteX393" fmla="*/ 85121 w 3024845"/>
                <a:gd name="connsiteY393" fmla="*/ 505856 h 1059043"/>
                <a:gd name="connsiteX394" fmla="*/ 85121 w 3024845"/>
                <a:gd name="connsiteY394" fmla="*/ 369664 h 1059043"/>
                <a:gd name="connsiteX395" fmla="*/ 86894 w 3024845"/>
                <a:gd name="connsiteY395" fmla="*/ 369664 h 1059043"/>
                <a:gd name="connsiteX396" fmla="*/ 99308 w 3024845"/>
                <a:gd name="connsiteY396" fmla="*/ 369664 h 1059043"/>
                <a:gd name="connsiteX397" fmla="*/ 99308 w 3024845"/>
                <a:gd name="connsiteY397" fmla="*/ 255090 h 1059043"/>
                <a:gd name="connsiteX398" fmla="*/ 103361 w 3024845"/>
                <a:gd name="connsiteY398" fmla="*/ 226986 h 1059043"/>
                <a:gd name="connsiteX399" fmla="*/ 105388 w 3024845"/>
                <a:gd name="connsiteY399" fmla="*/ 226986 h 1059043"/>
                <a:gd name="connsiteX400" fmla="*/ 119575 w 3024845"/>
                <a:gd name="connsiteY40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80720 w 3024845"/>
                <a:gd name="connsiteY316" fmla="*/ 555577 h 1059043"/>
                <a:gd name="connsiteX317" fmla="*/ 2245574 w 3024845"/>
                <a:gd name="connsiteY317" fmla="*/ 555577 h 1059043"/>
                <a:gd name="connsiteX318" fmla="*/ 2245574 w 3024845"/>
                <a:gd name="connsiteY318" fmla="*/ 631239 h 1059043"/>
                <a:gd name="connsiteX319" fmla="*/ 2253681 w 3024845"/>
                <a:gd name="connsiteY319" fmla="*/ 631239 h 1059043"/>
                <a:gd name="connsiteX320" fmla="*/ 2255708 w 3024845"/>
                <a:gd name="connsiteY320" fmla="*/ 624754 h 1059043"/>
                <a:gd name="connsiteX321" fmla="*/ 2261788 w 3024845"/>
                <a:gd name="connsiteY321" fmla="*/ 624754 h 1059043"/>
                <a:gd name="connsiteX322" fmla="*/ 2263815 w 3024845"/>
                <a:gd name="connsiteY322" fmla="*/ 633401 h 1059043"/>
                <a:gd name="connsiteX323" fmla="*/ 2275975 w 3024845"/>
                <a:gd name="connsiteY323" fmla="*/ 633401 h 1059043"/>
                <a:gd name="connsiteX324" fmla="*/ 2275975 w 3024845"/>
                <a:gd name="connsiteY324" fmla="*/ 626915 h 1059043"/>
                <a:gd name="connsiteX325" fmla="*/ 2298268 w 3024845"/>
                <a:gd name="connsiteY325" fmla="*/ 626915 h 1059043"/>
                <a:gd name="connsiteX326" fmla="*/ 2298268 w 3024845"/>
                <a:gd name="connsiteY326" fmla="*/ 633401 h 1059043"/>
                <a:gd name="connsiteX327" fmla="*/ 2318535 w 3024845"/>
                <a:gd name="connsiteY327" fmla="*/ 633401 h 1059043"/>
                <a:gd name="connsiteX328" fmla="*/ 2318535 w 3024845"/>
                <a:gd name="connsiteY328" fmla="*/ 678798 h 1059043"/>
                <a:gd name="connsiteX329" fmla="*/ 2332722 w 3024845"/>
                <a:gd name="connsiteY329" fmla="*/ 678798 h 1059043"/>
                <a:gd name="connsiteX330" fmla="*/ 2332722 w 3024845"/>
                <a:gd name="connsiteY330" fmla="*/ 665827 h 1059043"/>
                <a:gd name="connsiteX331" fmla="*/ 2348936 w 3024845"/>
                <a:gd name="connsiteY331" fmla="*/ 665827 h 1059043"/>
                <a:gd name="connsiteX332" fmla="*/ 2348936 w 3024845"/>
                <a:gd name="connsiteY332" fmla="*/ 486400 h 1059043"/>
                <a:gd name="connsiteX333" fmla="*/ 2355016 w 3024845"/>
                <a:gd name="connsiteY333" fmla="*/ 479914 h 1059043"/>
                <a:gd name="connsiteX334" fmla="*/ 2427977 w 3024845"/>
                <a:gd name="connsiteY334" fmla="*/ 479914 h 1059043"/>
                <a:gd name="connsiteX335" fmla="*/ 2427977 w 3024845"/>
                <a:gd name="connsiteY335" fmla="*/ 488562 h 1059043"/>
                <a:gd name="connsiteX336" fmla="*/ 2438110 w 3024845"/>
                <a:gd name="connsiteY336" fmla="*/ 488562 h 1059043"/>
                <a:gd name="connsiteX337" fmla="*/ 2438110 w 3024845"/>
                <a:gd name="connsiteY337" fmla="*/ 603136 h 1059043"/>
                <a:gd name="connsiteX338" fmla="*/ 2460404 w 3024845"/>
                <a:gd name="connsiteY338" fmla="*/ 603136 h 1059043"/>
                <a:gd name="connsiteX339" fmla="*/ 2460404 w 3024845"/>
                <a:gd name="connsiteY339" fmla="*/ 536121 h 1059043"/>
                <a:gd name="connsiteX340" fmla="*/ 2486751 w 3024845"/>
                <a:gd name="connsiteY340" fmla="*/ 536121 h 1059043"/>
                <a:gd name="connsiteX341" fmla="*/ 2490804 w 3024845"/>
                <a:gd name="connsiteY341" fmla="*/ 531797 h 1059043"/>
                <a:gd name="connsiteX342" fmla="*/ 2498911 w 3024845"/>
                <a:gd name="connsiteY342" fmla="*/ 531797 h 1059043"/>
                <a:gd name="connsiteX343" fmla="*/ 2502964 w 3024845"/>
                <a:gd name="connsiteY343" fmla="*/ 536121 h 1059043"/>
                <a:gd name="connsiteX344" fmla="*/ 2525258 w 3024845"/>
                <a:gd name="connsiteY344" fmla="*/ 536121 h 1059043"/>
                <a:gd name="connsiteX345" fmla="*/ 2525258 w 3024845"/>
                <a:gd name="connsiteY345" fmla="*/ 419385 h 1059043"/>
                <a:gd name="connsiteX346" fmla="*/ 2582005 w 3024845"/>
                <a:gd name="connsiteY346" fmla="*/ 408576 h 1059043"/>
                <a:gd name="connsiteX347" fmla="*/ 2582005 w 3024845"/>
                <a:gd name="connsiteY347" fmla="*/ 409657 h 1059043"/>
                <a:gd name="connsiteX348" fmla="*/ 2582005 w 3024845"/>
                <a:gd name="connsiteY348" fmla="*/ 417223 h 1059043"/>
                <a:gd name="connsiteX349" fmla="*/ 2608352 w 3024845"/>
                <a:gd name="connsiteY349" fmla="*/ 417223 h 1059043"/>
                <a:gd name="connsiteX350" fmla="*/ 2608352 w 3024845"/>
                <a:gd name="connsiteY350" fmla="*/ 672313 h 1059043"/>
                <a:gd name="connsiteX351" fmla="*/ 2630646 w 3024845"/>
                <a:gd name="connsiteY351" fmla="*/ 672313 h 1059043"/>
                <a:gd name="connsiteX352" fmla="*/ 2630646 w 3024845"/>
                <a:gd name="connsiteY352" fmla="*/ 667989 h 1059043"/>
                <a:gd name="connsiteX353" fmla="*/ 2642806 w 3024845"/>
                <a:gd name="connsiteY353" fmla="*/ 667989 h 1059043"/>
                <a:gd name="connsiteX354" fmla="*/ 2642806 w 3024845"/>
                <a:gd name="connsiteY354" fmla="*/ 672313 h 1059043"/>
                <a:gd name="connsiteX355" fmla="*/ 2667126 w 3024845"/>
                <a:gd name="connsiteY355" fmla="*/ 672313 h 1059043"/>
                <a:gd name="connsiteX356" fmla="*/ 2667126 w 3024845"/>
                <a:gd name="connsiteY356" fmla="*/ 659342 h 1059043"/>
                <a:gd name="connsiteX357" fmla="*/ 2695500 w 3024845"/>
                <a:gd name="connsiteY357" fmla="*/ 659342 h 1059043"/>
                <a:gd name="connsiteX358" fmla="*/ 2707660 w 3024845"/>
                <a:gd name="connsiteY358" fmla="*/ 655018 h 1059043"/>
                <a:gd name="connsiteX359" fmla="*/ 2727927 w 3024845"/>
                <a:gd name="connsiteY359" fmla="*/ 659342 h 1059043"/>
                <a:gd name="connsiteX360" fmla="*/ 2727927 w 3024845"/>
                <a:gd name="connsiteY360" fmla="*/ 642048 h 1059043"/>
                <a:gd name="connsiteX361" fmla="*/ 2736034 w 3024845"/>
                <a:gd name="connsiteY361" fmla="*/ 642048 h 1059043"/>
                <a:gd name="connsiteX362" fmla="*/ 2736034 w 3024845"/>
                <a:gd name="connsiteY362" fmla="*/ 629077 h 1059043"/>
                <a:gd name="connsiteX363" fmla="*/ 2792781 w 3024845"/>
                <a:gd name="connsiteY363" fmla="*/ 629077 h 1059043"/>
                <a:gd name="connsiteX364" fmla="*/ 2792781 w 3024845"/>
                <a:gd name="connsiteY364" fmla="*/ 598812 h 1059043"/>
                <a:gd name="connsiteX365" fmla="*/ 2811021 w 3024845"/>
                <a:gd name="connsiteY365" fmla="*/ 598812 h 1059043"/>
                <a:gd name="connsiteX366" fmla="*/ 2811021 w 3024845"/>
                <a:gd name="connsiteY366" fmla="*/ 592327 h 1059043"/>
                <a:gd name="connsiteX367" fmla="*/ 2823181 w 3024845"/>
                <a:gd name="connsiteY367" fmla="*/ 592327 h 1059043"/>
                <a:gd name="connsiteX368" fmla="*/ 2823181 w 3024845"/>
                <a:gd name="connsiteY368" fmla="*/ 598812 h 1059043"/>
                <a:gd name="connsiteX369" fmla="*/ 2839395 w 3024845"/>
                <a:gd name="connsiteY369" fmla="*/ 598812 h 1059043"/>
                <a:gd name="connsiteX370" fmla="*/ 2839395 w 3024845"/>
                <a:gd name="connsiteY370" fmla="*/ 648533 h 1059043"/>
                <a:gd name="connsiteX371" fmla="*/ 2871822 w 3024845"/>
                <a:gd name="connsiteY371" fmla="*/ 648533 h 1059043"/>
                <a:gd name="connsiteX372" fmla="*/ 2871822 w 3024845"/>
                <a:gd name="connsiteY372" fmla="*/ 622592 h 1059043"/>
                <a:gd name="connsiteX373" fmla="*/ 2910329 w 3024845"/>
                <a:gd name="connsiteY373" fmla="*/ 622592 h 1059043"/>
                <a:gd name="connsiteX374" fmla="*/ 2910329 w 3024845"/>
                <a:gd name="connsiteY374" fmla="*/ 592327 h 1059043"/>
                <a:gd name="connsiteX375" fmla="*/ 2958970 w 3024845"/>
                <a:gd name="connsiteY375" fmla="*/ 592327 h 1059043"/>
                <a:gd name="connsiteX376" fmla="*/ 2958970 w 3024845"/>
                <a:gd name="connsiteY376" fmla="*/ 703483 h 1059043"/>
                <a:gd name="connsiteX377" fmla="*/ 2958970 w 3024845"/>
                <a:gd name="connsiteY377" fmla="*/ 717262 h 1059043"/>
                <a:gd name="connsiteX378" fmla="*/ 3024845 w 3024845"/>
                <a:gd name="connsiteY378" fmla="*/ 717262 h 1059043"/>
                <a:gd name="connsiteX379" fmla="*/ 3024845 w 3024845"/>
                <a:gd name="connsiteY379" fmla="*/ 1059043 h 1059043"/>
                <a:gd name="connsiteX380" fmla="*/ 2054 w 3024845"/>
                <a:gd name="connsiteY380" fmla="*/ 1056710 h 1059043"/>
                <a:gd name="connsiteX381" fmla="*/ 0 w 3024845"/>
                <a:gd name="connsiteY381" fmla="*/ 622592 h 1059043"/>
                <a:gd name="connsiteX382" fmla="*/ 20267 w 3024845"/>
                <a:gd name="connsiteY382" fmla="*/ 622592 h 1059043"/>
                <a:gd name="connsiteX383" fmla="*/ 20774 w 3024845"/>
                <a:gd name="connsiteY383" fmla="*/ 621511 h 1059043"/>
                <a:gd name="connsiteX384" fmla="*/ 24320 w 3024845"/>
                <a:gd name="connsiteY384" fmla="*/ 613945 h 1059043"/>
                <a:gd name="connsiteX385" fmla="*/ 26094 w 3024845"/>
                <a:gd name="connsiteY385" fmla="*/ 614215 h 1059043"/>
                <a:gd name="connsiteX386" fmla="*/ 38507 w 3024845"/>
                <a:gd name="connsiteY386" fmla="*/ 616106 h 1059043"/>
                <a:gd name="connsiteX387" fmla="*/ 39014 w 3024845"/>
                <a:gd name="connsiteY387" fmla="*/ 617458 h 1059043"/>
                <a:gd name="connsiteX388" fmla="*/ 42560 w 3024845"/>
                <a:gd name="connsiteY388" fmla="*/ 626915 h 1059043"/>
                <a:gd name="connsiteX389" fmla="*/ 68907 w 3024845"/>
                <a:gd name="connsiteY389" fmla="*/ 629077 h 1059043"/>
                <a:gd name="connsiteX390" fmla="*/ 68907 w 3024845"/>
                <a:gd name="connsiteY390" fmla="*/ 505856 h 1059043"/>
                <a:gd name="connsiteX391" fmla="*/ 70934 w 3024845"/>
                <a:gd name="connsiteY391" fmla="*/ 505856 h 1059043"/>
                <a:gd name="connsiteX392" fmla="*/ 85121 w 3024845"/>
                <a:gd name="connsiteY392" fmla="*/ 505856 h 1059043"/>
                <a:gd name="connsiteX393" fmla="*/ 85121 w 3024845"/>
                <a:gd name="connsiteY393" fmla="*/ 369664 h 1059043"/>
                <a:gd name="connsiteX394" fmla="*/ 86894 w 3024845"/>
                <a:gd name="connsiteY394" fmla="*/ 369664 h 1059043"/>
                <a:gd name="connsiteX395" fmla="*/ 99308 w 3024845"/>
                <a:gd name="connsiteY395" fmla="*/ 369664 h 1059043"/>
                <a:gd name="connsiteX396" fmla="*/ 99308 w 3024845"/>
                <a:gd name="connsiteY396" fmla="*/ 255090 h 1059043"/>
                <a:gd name="connsiteX397" fmla="*/ 103361 w 3024845"/>
                <a:gd name="connsiteY397" fmla="*/ 226986 h 1059043"/>
                <a:gd name="connsiteX398" fmla="*/ 105388 w 3024845"/>
                <a:gd name="connsiteY398" fmla="*/ 226986 h 1059043"/>
                <a:gd name="connsiteX399" fmla="*/ 119575 w 3024845"/>
                <a:gd name="connsiteY39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60529 h 1059043"/>
                <a:gd name="connsiteX313" fmla="*/ 2152346 w 3024845"/>
                <a:gd name="connsiteY313" fmla="*/ 56206 h 1059043"/>
                <a:gd name="connsiteX314" fmla="*/ 2152346 w 3024845"/>
                <a:gd name="connsiteY314" fmla="*/ 0 h 1059043"/>
                <a:gd name="connsiteX315" fmla="*/ 2180720 w 3024845"/>
                <a:gd name="connsiteY315" fmla="*/ 555577 h 1059043"/>
                <a:gd name="connsiteX316" fmla="*/ 2245574 w 3024845"/>
                <a:gd name="connsiteY316" fmla="*/ 555577 h 1059043"/>
                <a:gd name="connsiteX317" fmla="*/ 2245574 w 3024845"/>
                <a:gd name="connsiteY317" fmla="*/ 631239 h 1059043"/>
                <a:gd name="connsiteX318" fmla="*/ 2253681 w 3024845"/>
                <a:gd name="connsiteY318" fmla="*/ 631239 h 1059043"/>
                <a:gd name="connsiteX319" fmla="*/ 2255708 w 3024845"/>
                <a:gd name="connsiteY319" fmla="*/ 624754 h 1059043"/>
                <a:gd name="connsiteX320" fmla="*/ 2261788 w 3024845"/>
                <a:gd name="connsiteY320" fmla="*/ 624754 h 1059043"/>
                <a:gd name="connsiteX321" fmla="*/ 2263815 w 3024845"/>
                <a:gd name="connsiteY321" fmla="*/ 633401 h 1059043"/>
                <a:gd name="connsiteX322" fmla="*/ 2275975 w 3024845"/>
                <a:gd name="connsiteY322" fmla="*/ 633401 h 1059043"/>
                <a:gd name="connsiteX323" fmla="*/ 2275975 w 3024845"/>
                <a:gd name="connsiteY323" fmla="*/ 626915 h 1059043"/>
                <a:gd name="connsiteX324" fmla="*/ 2298268 w 3024845"/>
                <a:gd name="connsiteY324" fmla="*/ 626915 h 1059043"/>
                <a:gd name="connsiteX325" fmla="*/ 2298268 w 3024845"/>
                <a:gd name="connsiteY325" fmla="*/ 633401 h 1059043"/>
                <a:gd name="connsiteX326" fmla="*/ 2318535 w 3024845"/>
                <a:gd name="connsiteY326" fmla="*/ 633401 h 1059043"/>
                <a:gd name="connsiteX327" fmla="*/ 2318535 w 3024845"/>
                <a:gd name="connsiteY327" fmla="*/ 678798 h 1059043"/>
                <a:gd name="connsiteX328" fmla="*/ 2332722 w 3024845"/>
                <a:gd name="connsiteY328" fmla="*/ 678798 h 1059043"/>
                <a:gd name="connsiteX329" fmla="*/ 2332722 w 3024845"/>
                <a:gd name="connsiteY329" fmla="*/ 665827 h 1059043"/>
                <a:gd name="connsiteX330" fmla="*/ 2348936 w 3024845"/>
                <a:gd name="connsiteY330" fmla="*/ 665827 h 1059043"/>
                <a:gd name="connsiteX331" fmla="*/ 2348936 w 3024845"/>
                <a:gd name="connsiteY331" fmla="*/ 486400 h 1059043"/>
                <a:gd name="connsiteX332" fmla="*/ 2355016 w 3024845"/>
                <a:gd name="connsiteY332" fmla="*/ 479914 h 1059043"/>
                <a:gd name="connsiteX333" fmla="*/ 2427977 w 3024845"/>
                <a:gd name="connsiteY333" fmla="*/ 479914 h 1059043"/>
                <a:gd name="connsiteX334" fmla="*/ 2427977 w 3024845"/>
                <a:gd name="connsiteY334" fmla="*/ 488562 h 1059043"/>
                <a:gd name="connsiteX335" fmla="*/ 2438110 w 3024845"/>
                <a:gd name="connsiteY335" fmla="*/ 488562 h 1059043"/>
                <a:gd name="connsiteX336" fmla="*/ 2438110 w 3024845"/>
                <a:gd name="connsiteY336" fmla="*/ 603136 h 1059043"/>
                <a:gd name="connsiteX337" fmla="*/ 2460404 w 3024845"/>
                <a:gd name="connsiteY337" fmla="*/ 603136 h 1059043"/>
                <a:gd name="connsiteX338" fmla="*/ 2460404 w 3024845"/>
                <a:gd name="connsiteY338" fmla="*/ 536121 h 1059043"/>
                <a:gd name="connsiteX339" fmla="*/ 2486751 w 3024845"/>
                <a:gd name="connsiteY339" fmla="*/ 536121 h 1059043"/>
                <a:gd name="connsiteX340" fmla="*/ 2490804 w 3024845"/>
                <a:gd name="connsiteY340" fmla="*/ 531797 h 1059043"/>
                <a:gd name="connsiteX341" fmla="*/ 2498911 w 3024845"/>
                <a:gd name="connsiteY341" fmla="*/ 531797 h 1059043"/>
                <a:gd name="connsiteX342" fmla="*/ 2502964 w 3024845"/>
                <a:gd name="connsiteY342" fmla="*/ 536121 h 1059043"/>
                <a:gd name="connsiteX343" fmla="*/ 2525258 w 3024845"/>
                <a:gd name="connsiteY343" fmla="*/ 536121 h 1059043"/>
                <a:gd name="connsiteX344" fmla="*/ 2525258 w 3024845"/>
                <a:gd name="connsiteY344" fmla="*/ 419385 h 1059043"/>
                <a:gd name="connsiteX345" fmla="*/ 2582005 w 3024845"/>
                <a:gd name="connsiteY345" fmla="*/ 408576 h 1059043"/>
                <a:gd name="connsiteX346" fmla="*/ 2582005 w 3024845"/>
                <a:gd name="connsiteY346" fmla="*/ 409657 h 1059043"/>
                <a:gd name="connsiteX347" fmla="*/ 2582005 w 3024845"/>
                <a:gd name="connsiteY347" fmla="*/ 417223 h 1059043"/>
                <a:gd name="connsiteX348" fmla="*/ 2608352 w 3024845"/>
                <a:gd name="connsiteY348" fmla="*/ 417223 h 1059043"/>
                <a:gd name="connsiteX349" fmla="*/ 2608352 w 3024845"/>
                <a:gd name="connsiteY349" fmla="*/ 672313 h 1059043"/>
                <a:gd name="connsiteX350" fmla="*/ 2630646 w 3024845"/>
                <a:gd name="connsiteY350" fmla="*/ 672313 h 1059043"/>
                <a:gd name="connsiteX351" fmla="*/ 2630646 w 3024845"/>
                <a:gd name="connsiteY351" fmla="*/ 667989 h 1059043"/>
                <a:gd name="connsiteX352" fmla="*/ 2642806 w 3024845"/>
                <a:gd name="connsiteY352" fmla="*/ 667989 h 1059043"/>
                <a:gd name="connsiteX353" fmla="*/ 2642806 w 3024845"/>
                <a:gd name="connsiteY353" fmla="*/ 672313 h 1059043"/>
                <a:gd name="connsiteX354" fmla="*/ 2667126 w 3024845"/>
                <a:gd name="connsiteY354" fmla="*/ 672313 h 1059043"/>
                <a:gd name="connsiteX355" fmla="*/ 2667126 w 3024845"/>
                <a:gd name="connsiteY355" fmla="*/ 659342 h 1059043"/>
                <a:gd name="connsiteX356" fmla="*/ 2695500 w 3024845"/>
                <a:gd name="connsiteY356" fmla="*/ 659342 h 1059043"/>
                <a:gd name="connsiteX357" fmla="*/ 2707660 w 3024845"/>
                <a:gd name="connsiteY357" fmla="*/ 655018 h 1059043"/>
                <a:gd name="connsiteX358" fmla="*/ 2727927 w 3024845"/>
                <a:gd name="connsiteY358" fmla="*/ 659342 h 1059043"/>
                <a:gd name="connsiteX359" fmla="*/ 2727927 w 3024845"/>
                <a:gd name="connsiteY359" fmla="*/ 642048 h 1059043"/>
                <a:gd name="connsiteX360" fmla="*/ 2736034 w 3024845"/>
                <a:gd name="connsiteY360" fmla="*/ 642048 h 1059043"/>
                <a:gd name="connsiteX361" fmla="*/ 2736034 w 3024845"/>
                <a:gd name="connsiteY361" fmla="*/ 629077 h 1059043"/>
                <a:gd name="connsiteX362" fmla="*/ 2792781 w 3024845"/>
                <a:gd name="connsiteY362" fmla="*/ 629077 h 1059043"/>
                <a:gd name="connsiteX363" fmla="*/ 2792781 w 3024845"/>
                <a:gd name="connsiteY363" fmla="*/ 598812 h 1059043"/>
                <a:gd name="connsiteX364" fmla="*/ 2811021 w 3024845"/>
                <a:gd name="connsiteY364" fmla="*/ 598812 h 1059043"/>
                <a:gd name="connsiteX365" fmla="*/ 2811021 w 3024845"/>
                <a:gd name="connsiteY365" fmla="*/ 592327 h 1059043"/>
                <a:gd name="connsiteX366" fmla="*/ 2823181 w 3024845"/>
                <a:gd name="connsiteY366" fmla="*/ 592327 h 1059043"/>
                <a:gd name="connsiteX367" fmla="*/ 2823181 w 3024845"/>
                <a:gd name="connsiteY367" fmla="*/ 598812 h 1059043"/>
                <a:gd name="connsiteX368" fmla="*/ 2839395 w 3024845"/>
                <a:gd name="connsiteY368" fmla="*/ 598812 h 1059043"/>
                <a:gd name="connsiteX369" fmla="*/ 2839395 w 3024845"/>
                <a:gd name="connsiteY369" fmla="*/ 648533 h 1059043"/>
                <a:gd name="connsiteX370" fmla="*/ 2871822 w 3024845"/>
                <a:gd name="connsiteY370" fmla="*/ 648533 h 1059043"/>
                <a:gd name="connsiteX371" fmla="*/ 2871822 w 3024845"/>
                <a:gd name="connsiteY371" fmla="*/ 622592 h 1059043"/>
                <a:gd name="connsiteX372" fmla="*/ 2910329 w 3024845"/>
                <a:gd name="connsiteY372" fmla="*/ 622592 h 1059043"/>
                <a:gd name="connsiteX373" fmla="*/ 2910329 w 3024845"/>
                <a:gd name="connsiteY373" fmla="*/ 592327 h 1059043"/>
                <a:gd name="connsiteX374" fmla="*/ 2958970 w 3024845"/>
                <a:gd name="connsiteY374" fmla="*/ 592327 h 1059043"/>
                <a:gd name="connsiteX375" fmla="*/ 2958970 w 3024845"/>
                <a:gd name="connsiteY375" fmla="*/ 703483 h 1059043"/>
                <a:gd name="connsiteX376" fmla="*/ 2958970 w 3024845"/>
                <a:gd name="connsiteY376" fmla="*/ 717262 h 1059043"/>
                <a:gd name="connsiteX377" fmla="*/ 3024845 w 3024845"/>
                <a:gd name="connsiteY377" fmla="*/ 717262 h 1059043"/>
                <a:gd name="connsiteX378" fmla="*/ 3024845 w 3024845"/>
                <a:gd name="connsiteY378" fmla="*/ 1059043 h 1059043"/>
                <a:gd name="connsiteX379" fmla="*/ 2054 w 3024845"/>
                <a:gd name="connsiteY379" fmla="*/ 1056710 h 1059043"/>
                <a:gd name="connsiteX380" fmla="*/ 0 w 3024845"/>
                <a:gd name="connsiteY380" fmla="*/ 622592 h 1059043"/>
                <a:gd name="connsiteX381" fmla="*/ 20267 w 3024845"/>
                <a:gd name="connsiteY381" fmla="*/ 622592 h 1059043"/>
                <a:gd name="connsiteX382" fmla="*/ 20774 w 3024845"/>
                <a:gd name="connsiteY382" fmla="*/ 621511 h 1059043"/>
                <a:gd name="connsiteX383" fmla="*/ 24320 w 3024845"/>
                <a:gd name="connsiteY383" fmla="*/ 613945 h 1059043"/>
                <a:gd name="connsiteX384" fmla="*/ 26094 w 3024845"/>
                <a:gd name="connsiteY384" fmla="*/ 614215 h 1059043"/>
                <a:gd name="connsiteX385" fmla="*/ 38507 w 3024845"/>
                <a:gd name="connsiteY385" fmla="*/ 616106 h 1059043"/>
                <a:gd name="connsiteX386" fmla="*/ 39014 w 3024845"/>
                <a:gd name="connsiteY386" fmla="*/ 617458 h 1059043"/>
                <a:gd name="connsiteX387" fmla="*/ 42560 w 3024845"/>
                <a:gd name="connsiteY387" fmla="*/ 626915 h 1059043"/>
                <a:gd name="connsiteX388" fmla="*/ 68907 w 3024845"/>
                <a:gd name="connsiteY388" fmla="*/ 629077 h 1059043"/>
                <a:gd name="connsiteX389" fmla="*/ 68907 w 3024845"/>
                <a:gd name="connsiteY389" fmla="*/ 505856 h 1059043"/>
                <a:gd name="connsiteX390" fmla="*/ 70934 w 3024845"/>
                <a:gd name="connsiteY390" fmla="*/ 505856 h 1059043"/>
                <a:gd name="connsiteX391" fmla="*/ 85121 w 3024845"/>
                <a:gd name="connsiteY391" fmla="*/ 505856 h 1059043"/>
                <a:gd name="connsiteX392" fmla="*/ 85121 w 3024845"/>
                <a:gd name="connsiteY392" fmla="*/ 369664 h 1059043"/>
                <a:gd name="connsiteX393" fmla="*/ 86894 w 3024845"/>
                <a:gd name="connsiteY393" fmla="*/ 369664 h 1059043"/>
                <a:gd name="connsiteX394" fmla="*/ 99308 w 3024845"/>
                <a:gd name="connsiteY394" fmla="*/ 369664 h 1059043"/>
                <a:gd name="connsiteX395" fmla="*/ 99308 w 3024845"/>
                <a:gd name="connsiteY395" fmla="*/ 255090 h 1059043"/>
                <a:gd name="connsiteX396" fmla="*/ 103361 w 3024845"/>
                <a:gd name="connsiteY396" fmla="*/ 226986 h 1059043"/>
                <a:gd name="connsiteX397" fmla="*/ 105388 w 3024845"/>
                <a:gd name="connsiteY397" fmla="*/ 226986 h 1059043"/>
                <a:gd name="connsiteX398" fmla="*/ 119575 w 3024845"/>
                <a:gd name="connsiteY39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50320 w 3024845"/>
                <a:gd name="connsiteY311" fmla="*/ 60529 h 1059043"/>
                <a:gd name="connsiteX312" fmla="*/ 2152346 w 3024845"/>
                <a:gd name="connsiteY312" fmla="*/ 56206 h 1059043"/>
                <a:gd name="connsiteX313" fmla="*/ 2152346 w 3024845"/>
                <a:gd name="connsiteY313" fmla="*/ 0 h 1059043"/>
                <a:gd name="connsiteX314" fmla="*/ 2180720 w 3024845"/>
                <a:gd name="connsiteY314" fmla="*/ 555577 h 1059043"/>
                <a:gd name="connsiteX315" fmla="*/ 2245574 w 3024845"/>
                <a:gd name="connsiteY315" fmla="*/ 555577 h 1059043"/>
                <a:gd name="connsiteX316" fmla="*/ 2245574 w 3024845"/>
                <a:gd name="connsiteY316" fmla="*/ 631239 h 1059043"/>
                <a:gd name="connsiteX317" fmla="*/ 2253681 w 3024845"/>
                <a:gd name="connsiteY317" fmla="*/ 631239 h 1059043"/>
                <a:gd name="connsiteX318" fmla="*/ 2255708 w 3024845"/>
                <a:gd name="connsiteY318" fmla="*/ 624754 h 1059043"/>
                <a:gd name="connsiteX319" fmla="*/ 2261788 w 3024845"/>
                <a:gd name="connsiteY319" fmla="*/ 624754 h 1059043"/>
                <a:gd name="connsiteX320" fmla="*/ 2263815 w 3024845"/>
                <a:gd name="connsiteY320" fmla="*/ 633401 h 1059043"/>
                <a:gd name="connsiteX321" fmla="*/ 2275975 w 3024845"/>
                <a:gd name="connsiteY321" fmla="*/ 633401 h 1059043"/>
                <a:gd name="connsiteX322" fmla="*/ 2275975 w 3024845"/>
                <a:gd name="connsiteY322" fmla="*/ 626915 h 1059043"/>
                <a:gd name="connsiteX323" fmla="*/ 2298268 w 3024845"/>
                <a:gd name="connsiteY323" fmla="*/ 626915 h 1059043"/>
                <a:gd name="connsiteX324" fmla="*/ 2298268 w 3024845"/>
                <a:gd name="connsiteY324" fmla="*/ 633401 h 1059043"/>
                <a:gd name="connsiteX325" fmla="*/ 2318535 w 3024845"/>
                <a:gd name="connsiteY325" fmla="*/ 633401 h 1059043"/>
                <a:gd name="connsiteX326" fmla="*/ 2318535 w 3024845"/>
                <a:gd name="connsiteY326" fmla="*/ 678798 h 1059043"/>
                <a:gd name="connsiteX327" fmla="*/ 2332722 w 3024845"/>
                <a:gd name="connsiteY327" fmla="*/ 678798 h 1059043"/>
                <a:gd name="connsiteX328" fmla="*/ 2332722 w 3024845"/>
                <a:gd name="connsiteY328" fmla="*/ 665827 h 1059043"/>
                <a:gd name="connsiteX329" fmla="*/ 2348936 w 3024845"/>
                <a:gd name="connsiteY329" fmla="*/ 665827 h 1059043"/>
                <a:gd name="connsiteX330" fmla="*/ 2348936 w 3024845"/>
                <a:gd name="connsiteY330" fmla="*/ 486400 h 1059043"/>
                <a:gd name="connsiteX331" fmla="*/ 2355016 w 3024845"/>
                <a:gd name="connsiteY331" fmla="*/ 479914 h 1059043"/>
                <a:gd name="connsiteX332" fmla="*/ 2427977 w 3024845"/>
                <a:gd name="connsiteY332" fmla="*/ 479914 h 1059043"/>
                <a:gd name="connsiteX333" fmla="*/ 2427977 w 3024845"/>
                <a:gd name="connsiteY333" fmla="*/ 488562 h 1059043"/>
                <a:gd name="connsiteX334" fmla="*/ 2438110 w 3024845"/>
                <a:gd name="connsiteY334" fmla="*/ 488562 h 1059043"/>
                <a:gd name="connsiteX335" fmla="*/ 2438110 w 3024845"/>
                <a:gd name="connsiteY335" fmla="*/ 603136 h 1059043"/>
                <a:gd name="connsiteX336" fmla="*/ 2460404 w 3024845"/>
                <a:gd name="connsiteY336" fmla="*/ 603136 h 1059043"/>
                <a:gd name="connsiteX337" fmla="*/ 2460404 w 3024845"/>
                <a:gd name="connsiteY337" fmla="*/ 536121 h 1059043"/>
                <a:gd name="connsiteX338" fmla="*/ 2486751 w 3024845"/>
                <a:gd name="connsiteY338" fmla="*/ 536121 h 1059043"/>
                <a:gd name="connsiteX339" fmla="*/ 2490804 w 3024845"/>
                <a:gd name="connsiteY339" fmla="*/ 531797 h 1059043"/>
                <a:gd name="connsiteX340" fmla="*/ 2498911 w 3024845"/>
                <a:gd name="connsiteY340" fmla="*/ 531797 h 1059043"/>
                <a:gd name="connsiteX341" fmla="*/ 2502964 w 3024845"/>
                <a:gd name="connsiteY341" fmla="*/ 536121 h 1059043"/>
                <a:gd name="connsiteX342" fmla="*/ 2525258 w 3024845"/>
                <a:gd name="connsiteY342" fmla="*/ 536121 h 1059043"/>
                <a:gd name="connsiteX343" fmla="*/ 2525258 w 3024845"/>
                <a:gd name="connsiteY343" fmla="*/ 419385 h 1059043"/>
                <a:gd name="connsiteX344" fmla="*/ 2582005 w 3024845"/>
                <a:gd name="connsiteY344" fmla="*/ 408576 h 1059043"/>
                <a:gd name="connsiteX345" fmla="*/ 2582005 w 3024845"/>
                <a:gd name="connsiteY345" fmla="*/ 409657 h 1059043"/>
                <a:gd name="connsiteX346" fmla="*/ 2582005 w 3024845"/>
                <a:gd name="connsiteY346" fmla="*/ 417223 h 1059043"/>
                <a:gd name="connsiteX347" fmla="*/ 2608352 w 3024845"/>
                <a:gd name="connsiteY347" fmla="*/ 417223 h 1059043"/>
                <a:gd name="connsiteX348" fmla="*/ 2608352 w 3024845"/>
                <a:gd name="connsiteY348" fmla="*/ 672313 h 1059043"/>
                <a:gd name="connsiteX349" fmla="*/ 2630646 w 3024845"/>
                <a:gd name="connsiteY349" fmla="*/ 672313 h 1059043"/>
                <a:gd name="connsiteX350" fmla="*/ 2630646 w 3024845"/>
                <a:gd name="connsiteY350" fmla="*/ 667989 h 1059043"/>
                <a:gd name="connsiteX351" fmla="*/ 2642806 w 3024845"/>
                <a:gd name="connsiteY351" fmla="*/ 667989 h 1059043"/>
                <a:gd name="connsiteX352" fmla="*/ 2642806 w 3024845"/>
                <a:gd name="connsiteY352" fmla="*/ 672313 h 1059043"/>
                <a:gd name="connsiteX353" fmla="*/ 2667126 w 3024845"/>
                <a:gd name="connsiteY353" fmla="*/ 672313 h 1059043"/>
                <a:gd name="connsiteX354" fmla="*/ 2667126 w 3024845"/>
                <a:gd name="connsiteY354" fmla="*/ 659342 h 1059043"/>
                <a:gd name="connsiteX355" fmla="*/ 2695500 w 3024845"/>
                <a:gd name="connsiteY355" fmla="*/ 659342 h 1059043"/>
                <a:gd name="connsiteX356" fmla="*/ 2707660 w 3024845"/>
                <a:gd name="connsiteY356" fmla="*/ 655018 h 1059043"/>
                <a:gd name="connsiteX357" fmla="*/ 2727927 w 3024845"/>
                <a:gd name="connsiteY357" fmla="*/ 659342 h 1059043"/>
                <a:gd name="connsiteX358" fmla="*/ 2727927 w 3024845"/>
                <a:gd name="connsiteY358" fmla="*/ 642048 h 1059043"/>
                <a:gd name="connsiteX359" fmla="*/ 2736034 w 3024845"/>
                <a:gd name="connsiteY359" fmla="*/ 642048 h 1059043"/>
                <a:gd name="connsiteX360" fmla="*/ 2736034 w 3024845"/>
                <a:gd name="connsiteY360" fmla="*/ 629077 h 1059043"/>
                <a:gd name="connsiteX361" fmla="*/ 2792781 w 3024845"/>
                <a:gd name="connsiteY361" fmla="*/ 629077 h 1059043"/>
                <a:gd name="connsiteX362" fmla="*/ 2792781 w 3024845"/>
                <a:gd name="connsiteY362" fmla="*/ 598812 h 1059043"/>
                <a:gd name="connsiteX363" fmla="*/ 2811021 w 3024845"/>
                <a:gd name="connsiteY363" fmla="*/ 598812 h 1059043"/>
                <a:gd name="connsiteX364" fmla="*/ 2811021 w 3024845"/>
                <a:gd name="connsiteY364" fmla="*/ 592327 h 1059043"/>
                <a:gd name="connsiteX365" fmla="*/ 2823181 w 3024845"/>
                <a:gd name="connsiteY365" fmla="*/ 592327 h 1059043"/>
                <a:gd name="connsiteX366" fmla="*/ 2823181 w 3024845"/>
                <a:gd name="connsiteY366" fmla="*/ 598812 h 1059043"/>
                <a:gd name="connsiteX367" fmla="*/ 2839395 w 3024845"/>
                <a:gd name="connsiteY367" fmla="*/ 598812 h 1059043"/>
                <a:gd name="connsiteX368" fmla="*/ 2839395 w 3024845"/>
                <a:gd name="connsiteY368" fmla="*/ 648533 h 1059043"/>
                <a:gd name="connsiteX369" fmla="*/ 2871822 w 3024845"/>
                <a:gd name="connsiteY369" fmla="*/ 648533 h 1059043"/>
                <a:gd name="connsiteX370" fmla="*/ 2871822 w 3024845"/>
                <a:gd name="connsiteY370" fmla="*/ 622592 h 1059043"/>
                <a:gd name="connsiteX371" fmla="*/ 2910329 w 3024845"/>
                <a:gd name="connsiteY371" fmla="*/ 622592 h 1059043"/>
                <a:gd name="connsiteX372" fmla="*/ 2910329 w 3024845"/>
                <a:gd name="connsiteY372" fmla="*/ 592327 h 1059043"/>
                <a:gd name="connsiteX373" fmla="*/ 2958970 w 3024845"/>
                <a:gd name="connsiteY373" fmla="*/ 592327 h 1059043"/>
                <a:gd name="connsiteX374" fmla="*/ 2958970 w 3024845"/>
                <a:gd name="connsiteY374" fmla="*/ 703483 h 1059043"/>
                <a:gd name="connsiteX375" fmla="*/ 2958970 w 3024845"/>
                <a:gd name="connsiteY375" fmla="*/ 717262 h 1059043"/>
                <a:gd name="connsiteX376" fmla="*/ 3024845 w 3024845"/>
                <a:gd name="connsiteY376" fmla="*/ 717262 h 1059043"/>
                <a:gd name="connsiteX377" fmla="*/ 3024845 w 3024845"/>
                <a:gd name="connsiteY377" fmla="*/ 1059043 h 1059043"/>
                <a:gd name="connsiteX378" fmla="*/ 2054 w 3024845"/>
                <a:gd name="connsiteY378" fmla="*/ 1056710 h 1059043"/>
                <a:gd name="connsiteX379" fmla="*/ 0 w 3024845"/>
                <a:gd name="connsiteY379" fmla="*/ 622592 h 1059043"/>
                <a:gd name="connsiteX380" fmla="*/ 20267 w 3024845"/>
                <a:gd name="connsiteY380" fmla="*/ 622592 h 1059043"/>
                <a:gd name="connsiteX381" fmla="*/ 20774 w 3024845"/>
                <a:gd name="connsiteY381" fmla="*/ 621511 h 1059043"/>
                <a:gd name="connsiteX382" fmla="*/ 24320 w 3024845"/>
                <a:gd name="connsiteY382" fmla="*/ 613945 h 1059043"/>
                <a:gd name="connsiteX383" fmla="*/ 26094 w 3024845"/>
                <a:gd name="connsiteY383" fmla="*/ 614215 h 1059043"/>
                <a:gd name="connsiteX384" fmla="*/ 38507 w 3024845"/>
                <a:gd name="connsiteY384" fmla="*/ 616106 h 1059043"/>
                <a:gd name="connsiteX385" fmla="*/ 39014 w 3024845"/>
                <a:gd name="connsiteY385" fmla="*/ 617458 h 1059043"/>
                <a:gd name="connsiteX386" fmla="*/ 42560 w 3024845"/>
                <a:gd name="connsiteY386" fmla="*/ 626915 h 1059043"/>
                <a:gd name="connsiteX387" fmla="*/ 68907 w 3024845"/>
                <a:gd name="connsiteY387" fmla="*/ 629077 h 1059043"/>
                <a:gd name="connsiteX388" fmla="*/ 68907 w 3024845"/>
                <a:gd name="connsiteY388" fmla="*/ 505856 h 1059043"/>
                <a:gd name="connsiteX389" fmla="*/ 70934 w 3024845"/>
                <a:gd name="connsiteY389" fmla="*/ 505856 h 1059043"/>
                <a:gd name="connsiteX390" fmla="*/ 85121 w 3024845"/>
                <a:gd name="connsiteY390" fmla="*/ 505856 h 1059043"/>
                <a:gd name="connsiteX391" fmla="*/ 85121 w 3024845"/>
                <a:gd name="connsiteY391" fmla="*/ 369664 h 1059043"/>
                <a:gd name="connsiteX392" fmla="*/ 86894 w 3024845"/>
                <a:gd name="connsiteY392" fmla="*/ 369664 h 1059043"/>
                <a:gd name="connsiteX393" fmla="*/ 99308 w 3024845"/>
                <a:gd name="connsiteY393" fmla="*/ 369664 h 1059043"/>
                <a:gd name="connsiteX394" fmla="*/ 99308 w 3024845"/>
                <a:gd name="connsiteY394" fmla="*/ 255090 h 1059043"/>
                <a:gd name="connsiteX395" fmla="*/ 103361 w 3024845"/>
                <a:gd name="connsiteY395" fmla="*/ 226986 h 1059043"/>
                <a:gd name="connsiteX396" fmla="*/ 105388 w 3024845"/>
                <a:gd name="connsiteY396" fmla="*/ 226986 h 1059043"/>
                <a:gd name="connsiteX397" fmla="*/ 119575 w 3024845"/>
                <a:gd name="connsiteY397" fmla="*/ 226986 h 1059043"/>
                <a:gd name="connsiteX0" fmla="*/ 119575 w 3024845"/>
                <a:gd name="connsiteY0" fmla="*/ 255427 h 1087484"/>
                <a:gd name="connsiteX1" fmla="*/ 200642 w 3024845"/>
                <a:gd name="connsiteY1" fmla="*/ 253266 h 1087484"/>
                <a:gd name="connsiteX2" fmla="*/ 202669 w 3024845"/>
                <a:gd name="connsiteY2" fmla="*/ 253266 h 1087484"/>
                <a:gd name="connsiteX3" fmla="*/ 216856 w 3024845"/>
                <a:gd name="connsiteY3" fmla="*/ 253266 h 1087484"/>
                <a:gd name="connsiteX4" fmla="*/ 216856 w 3024845"/>
                <a:gd name="connsiteY4" fmla="*/ 277045 h 1087484"/>
                <a:gd name="connsiteX5" fmla="*/ 217363 w 3024845"/>
                <a:gd name="connsiteY5" fmla="*/ 277856 h 1087484"/>
                <a:gd name="connsiteX6" fmla="*/ 220909 w 3024845"/>
                <a:gd name="connsiteY6" fmla="*/ 283531 h 1087484"/>
                <a:gd name="connsiteX7" fmla="*/ 220909 w 3024845"/>
                <a:gd name="connsiteY7" fmla="*/ 398105 h 1087484"/>
                <a:gd name="connsiteX8" fmla="*/ 223189 w 3024845"/>
                <a:gd name="connsiteY8" fmla="*/ 398105 h 1087484"/>
                <a:gd name="connsiteX9" fmla="*/ 239150 w 3024845"/>
                <a:gd name="connsiteY9" fmla="*/ 398105 h 1087484"/>
                <a:gd name="connsiteX10" fmla="*/ 239150 w 3024845"/>
                <a:gd name="connsiteY10" fmla="*/ 538620 h 1087484"/>
                <a:gd name="connsiteX11" fmla="*/ 240670 w 3024845"/>
                <a:gd name="connsiteY11" fmla="*/ 538350 h 1087484"/>
                <a:gd name="connsiteX12" fmla="*/ 251310 w 3024845"/>
                <a:gd name="connsiteY12" fmla="*/ 536459 h 1087484"/>
                <a:gd name="connsiteX13" fmla="*/ 249283 w 3024845"/>
                <a:gd name="connsiteY13" fmla="*/ 625091 h 1087484"/>
                <a:gd name="connsiteX14" fmla="*/ 250803 w 3024845"/>
                <a:gd name="connsiteY14" fmla="*/ 625362 h 1087484"/>
                <a:gd name="connsiteX15" fmla="*/ 261443 w 3024845"/>
                <a:gd name="connsiteY15" fmla="*/ 627253 h 1087484"/>
                <a:gd name="connsiteX16" fmla="*/ 261696 w 3024845"/>
                <a:gd name="connsiteY16" fmla="*/ 628064 h 1087484"/>
                <a:gd name="connsiteX17" fmla="*/ 263470 w 3024845"/>
                <a:gd name="connsiteY17" fmla="*/ 633739 h 1087484"/>
                <a:gd name="connsiteX18" fmla="*/ 264230 w 3024845"/>
                <a:gd name="connsiteY18" fmla="*/ 631307 h 1087484"/>
                <a:gd name="connsiteX19" fmla="*/ 269550 w 3024845"/>
                <a:gd name="connsiteY19" fmla="*/ 614283 h 1087484"/>
                <a:gd name="connsiteX20" fmla="*/ 271323 w 3024845"/>
                <a:gd name="connsiteY20" fmla="*/ 614283 h 1087484"/>
                <a:gd name="connsiteX21" fmla="*/ 283737 w 3024845"/>
                <a:gd name="connsiteY21" fmla="*/ 614283 h 1087484"/>
                <a:gd name="connsiteX22" fmla="*/ 283737 w 3024845"/>
                <a:gd name="connsiteY22" fmla="*/ 646709 h 1087484"/>
                <a:gd name="connsiteX23" fmla="*/ 284750 w 3024845"/>
                <a:gd name="connsiteY23" fmla="*/ 647250 h 1087484"/>
                <a:gd name="connsiteX24" fmla="*/ 291844 w 3024845"/>
                <a:gd name="connsiteY24" fmla="*/ 651033 h 1087484"/>
                <a:gd name="connsiteX25" fmla="*/ 291844 w 3024845"/>
                <a:gd name="connsiteY25" fmla="*/ 652384 h 1087484"/>
                <a:gd name="connsiteX26" fmla="*/ 291844 w 3024845"/>
                <a:gd name="connsiteY26" fmla="*/ 661842 h 1087484"/>
                <a:gd name="connsiteX27" fmla="*/ 336431 w 3024845"/>
                <a:gd name="connsiteY27" fmla="*/ 661842 h 1087484"/>
                <a:gd name="connsiteX28" fmla="*/ 336431 w 3024845"/>
                <a:gd name="connsiteY28" fmla="*/ 662923 h 1087484"/>
                <a:gd name="connsiteX29" fmla="*/ 336431 w 3024845"/>
                <a:gd name="connsiteY29" fmla="*/ 670489 h 1087484"/>
                <a:gd name="connsiteX30" fmla="*/ 338457 w 3024845"/>
                <a:gd name="connsiteY30" fmla="*/ 670489 h 1087484"/>
                <a:gd name="connsiteX31" fmla="*/ 352644 w 3024845"/>
                <a:gd name="connsiteY31" fmla="*/ 670489 h 1087484"/>
                <a:gd name="connsiteX32" fmla="*/ 352644 w 3024845"/>
                <a:gd name="connsiteY32" fmla="*/ 640224 h 1087484"/>
                <a:gd name="connsiteX33" fmla="*/ 397231 w 3024845"/>
                <a:gd name="connsiteY33" fmla="*/ 640224 h 1087484"/>
                <a:gd name="connsiteX34" fmla="*/ 397231 w 3024845"/>
                <a:gd name="connsiteY34" fmla="*/ 638873 h 1087484"/>
                <a:gd name="connsiteX35" fmla="*/ 397231 w 3024845"/>
                <a:gd name="connsiteY35" fmla="*/ 629415 h 1087484"/>
                <a:gd name="connsiteX36" fmla="*/ 398245 w 3024845"/>
                <a:gd name="connsiteY36" fmla="*/ 629415 h 1087484"/>
                <a:gd name="connsiteX37" fmla="*/ 405338 w 3024845"/>
                <a:gd name="connsiteY37" fmla="*/ 629415 h 1087484"/>
                <a:gd name="connsiteX38" fmla="*/ 405338 w 3024845"/>
                <a:gd name="connsiteY38" fmla="*/ 627524 h 1087484"/>
                <a:gd name="connsiteX39" fmla="*/ 405338 w 3024845"/>
                <a:gd name="connsiteY39" fmla="*/ 614283 h 1087484"/>
                <a:gd name="connsiteX40" fmla="*/ 406098 w 3024845"/>
                <a:gd name="connsiteY40" fmla="*/ 614283 h 1087484"/>
                <a:gd name="connsiteX41" fmla="*/ 411418 w 3024845"/>
                <a:gd name="connsiteY41" fmla="*/ 614283 h 1087484"/>
                <a:gd name="connsiteX42" fmla="*/ 411418 w 3024845"/>
                <a:gd name="connsiteY42" fmla="*/ 613202 h 1087484"/>
                <a:gd name="connsiteX43" fmla="*/ 411418 w 3024845"/>
                <a:gd name="connsiteY43" fmla="*/ 605635 h 1087484"/>
                <a:gd name="connsiteX44" fmla="*/ 413445 w 3024845"/>
                <a:gd name="connsiteY44" fmla="*/ 605635 h 1087484"/>
                <a:gd name="connsiteX45" fmla="*/ 427632 w 3024845"/>
                <a:gd name="connsiteY45" fmla="*/ 605635 h 1087484"/>
                <a:gd name="connsiteX46" fmla="*/ 427632 w 3024845"/>
                <a:gd name="connsiteY46" fmla="*/ 606716 h 1087484"/>
                <a:gd name="connsiteX47" fmla="*/ 427632 w 3024845"/>
                <a:gd name="connsiteY47" fmla="*/ 614283 h 1087484"/>
                <a:gd name="connsiteX48" fmla="*/ 449925 w 3024845"/>
                <a:gd name="connsiteY48" fmla="*/ 614283 h 1087484"/>
                <a:gd name="connsiteX49" fmla="*/ 449925 w 3024845"/>
                <a:gd name="connsiteY49" fmla="*/ 612391 h 1087484"/>
                <a:gd name="connsiteX50" fmla="*/ 449925 w 3024845"/>
                <a:gd name="connsiteY50" fmla="*/ 599150 h 1087484"/>
                <a:gd name="connsiteX51" fmla="*/ 451699 w 3024845"/>
                <a:gd name="connsiteY51" fmla="*/ 599150 h 1087484"/>
                <a:gd name="connsiteX52" fmla="*/ 464112 w 3024845"/>
                <a:gd name="connsiteY52" fmla="*/ 599150 h 1087484"/>
                <a:gd name="connsiteX53" fmla="*/ 464112 w 3024845"/>
                <a:gd name="connsiteY53" fmla="*/ 622930 h 1087484"/>
                <a:gd name="connsiteX54" fmla="*/ 465126 w 3024845"/>
                <a:gd name="connsiteY54" fmla="*/ 622930 h 1087484"/>
                <a:gd name="connsiteX55" fmla="*/ 472219 w 3024845"/>
                <a:gd name="connsiteY55" fmla="*/ 622930 h 1087484"/>
                <a:gd name="connsiteX56" fmla="*/ 472219 w 3024845"/>
                <a:gd name="connsiteY56" fmla="*/ 621849 h 1087484"/>
                <a:gd name="connsiteX57" fmla="*/ 472219 w 3024845"/>
                <a:gd name="connsiteY57" fmla="*/ 614283 h 1087484"/>
                <a:gd name="connsiteX58" fmla="*/ 473992 w 3024845"/>
                <a:gd name="connsiteY58" fmla="*/ 614283 h 1087484"/>
                <a:gd name="connsiteX59" fmla="*/ 486406 w 3024845"/>
                <a:gd name="connsiteY59" fmla="*/ 614283 h 1087484"/>
                <a:gd name="connsiteX60" fmla="*/ 486406 w 3024845"/>
                <a:gd name="connsiteY60" fmla="*/ 640224 h 1087484"/>
                <a:gd name="connsiteX61" fmla="*/ 488433 w 3024845"/>
                <a:gd name="connsiteY61" fmla="*/ 640224 h 1087484"/>
                <a:gd name="connsiteX62" fmla="*/ 502619 w 3024845"/>
                <a:gd name="connsiteY62" fmla="*/ 640224 h 1087484"/>
                <a:gd name="connsiteX63" fmla="*/ 502619 w 3024845"/>
                <a:gd name="connsiteY63" fmla="*/ 641845 h 1087484"/>
                <a:gd name="connsiteX64" fmla="*/ 502619 w 3024845"/>
                <a:gd name="connsiteY64" fmla="*/ 653195 h 1087484"/>
                <a:gd name="connsiteX65" fmla="*/ 503379 w 3024845"/>
                <a:gd name="connsiteY65" fmla="*/ 653195 h 1087484"/>
                <a:gd name="connsiteX66" fmla="*/ 508700 w 3024845"/>
                <a:gd name="connsiteY66" fmla="*/ 653195 h 1087484"/>
                <a:gd name="connsiteX67" fmla="*/ 508700 w 3024845"/>
                <a:gd name="connsiteY67" fmla="*/ 652384 h 1087484"/>
                <a:gd name="connsiteX68" fmla="*/ 508700 w 3024845"/>
                <a:gd name="connsiteY68" fmla="*/ 646709 h 1087484"/>
                <a:gd name="connsiteX69" fmla="*/ 539100 w 3024845"/>
                <a:gd name="connsiteY69" fmla="*/ 646709 h 1087484"/>
                <a:gd name="connsiteX70" fmla="*/ 539100 w 3024845"/>
                <a:gd name="connsiteY70" fmla="*/ 670489 h 1087484"/>
                <a:gd name="connsiteX71" fmla="*/ 540113 w 3024845"/>
                <a:gd name="connsiteY71" fmla="*/ 670489 h 1087484"/>
                <a:gd name="connsiteX72" fmla="*/ 547207 w 3024845"/>
                <a:gd name="connsiteY72" fmla="*/ 670489 h 1087484"/>
                <a:gd name="connsiteX73" fmla="*/ 547207 w 3024845"/>
                <a:gd name="connsiteY73" fmla="*/ 671570 h 1087484"/>
                <a:gd name="connsiteX74" fmla="*/ 547207 w 3024845"/>
                <a:gd name="connsiteY74" fmla="*/ 679136 h 1087484"/>
                <a:gd name="connsiteX75" fmla="*/ 547967 w 3024845"/>
                <a:gd name="connsiteY75" fmla="*/ 679136 h 1087484"/>
                <a:gd name="connsiteX76" fmla="*/ 553287 w 3024845"/>
                <a:gd name="connsiteY76" fmla="*/ 679136 h 1087484"/>
                <a:gd name="connsiteX77" fmla="*/ 553287 w 3024845"/>
                <a:gd name="connsiteY77" fmla="*/ 676974 h 1087484"/>
                <a:gd name="connsiteX78" fmla="*/ 553287 w 3024845"/>
                <a:gd name="connsiteY78" fmla="*/ 661842 h 1087484"/>
                <a:gd name="connsiteX79" fmla="*/ 554300 w 3024845"/>
                <a:gd name="connsiteY79" fmla="*/ 661842 h 1087484"/>
                <a:gd name="connsiteX80" fmla="*/ 561394 w 3024845"/>
                <a:gd name="connsiteY80" fmla="*/ 661842 h 1087484"/>
                <a:gd name="connsiteX81" fmla="*/ 561394 w 3024845"/>
                <a:gd name="connsiteY81" fmla="*/ 662923 h 1087484"/>
                <a:gd name="connsiteX82" fmla="*/ 561394 w 3024845"/>
                <a:gd name="connsiteY82" fmla="*/ 670489 h 1087484"/>
                <a:gd name="connsiteX83" fmla="*/ 566714 w 3024845"/>
                <a:gd name="connsiteY83" fmla="*/ 668496 h 1087484"/>
                <a:gd name="connsiteX84" fmla="*/ 567474 w 3024845"/>
                <a:gd name="connsiteY84" fmla="*/ 667516 h 1087484"/>
                <a:gd name="connsiteX85" fmla="*/ 567474 w 3024845"/>
                <a:gd name="connsiteY85" fmla="*/ 661842 h 1087484"/>
                <a:gd name="connsiteX86" fmla="*/ 605981 w 3024845"/>
                <a:gd name="connsiteY86" fmla="*/ 661842 h 1087484"/>
                <a:gd name="connsiteX87" fmla="*/ 605981 w 3024845"/>
                <a:gd name="connsiteY87" fmla="*/ 685621 h 1087484"/>
                <a:gd name="connsiteX88" fmla="*/ 608007 w 3024845"/>
                <a:gd name="connsiteY88" fmla="*/ 685621 h 1087484"/>
                <a:gd name="connsiteX89" fmla="*/ 622194 w 3024845"/>
                <a:gd name="connsiteY89" fmla="*/ 685621 h 1087484"/>
                <a:gd name="connsiteX90" fmla="*/ 622194 w 3024845"/>
                <a:gd name="connsiteY90" fmla="*/ 686702 h 1087484"/>
                <a:gd name="connsiteX91" fmla="*/ 622194 w 3024845"/>
                <a:gd name="connsiteY91" fmla="*/ 694268 h 1087484"/>
                <a:gd name="connsiteX92" fmla="*/ 623968 w 3024845"/>
                <a:gd name="connsiteY92" fmla="*/ 694268 h 1087484"/>
                <a:gd name="connsiteX93" fmla="*/ 636381 w 3024845"/>
                <a:gd name="connsiteY93" fmla="*/ 694268 h 1087484"/>
                <a:gd name="connsiteX94" fmla="*/ 636381 w 3024845"/>
                <a:gd name="connsiteY94" fmla="*/ 670489 h 1087484"/>
                <a:gd name="connsiteX95" fmla="*/ 637394 w 3024845"/>
                <a:gd name="connsiteY95" fmla="*/ 670489 h 1087484"/>
                <a:gd name="connsiteX96" fmla="*/ 644488 w 3024845"/>
                <a:gd name="connsiteY96" fmla="*/ 670489 h 1087484"/>
                <a:gd name="connsiteX97" fmla="*/ 644488 w 3024845"/>
                <a:gd name="connsiteY97" fmla="*/ 638062 h 1087484"/>
                <a:gd name="connsiteX98" fmla="*/ 645501 w 3024845"/>
                <a:gd name="connsiteY98" fmla="*/ 638062 h 1087484"/>
                <a:gd name="connsiteX99" fmla="*/ 652595 w 3024845"/>
                <a:gd name="connsiteY99" fmla="*/ 638062 h 1087484"/>
                <a:gd name="connsiteX100" fmla="*/ 652595 w 3024845"/>
                <a:gd name="connsiteY100" fmla="*/ 636171 h 1087484"/>
                <a:gd name="connsiteX101" fmla="*/ 652595 w 3024845"/>
                <a:gd name="connsiteY101" fmla="*/ 622930 h 1087484"/>
                <a:gd name="connsiteX102" fmla="*/ 651328 w 3024845"/>
                <a:gd name="connsiteY102" fmla="*/ 621308 h 1087484"/>
                <a:gd name="connsiteX103" fmla="*/ 656648 w 3024845"/>
                <a:gd name="connsiteY103" fmla="*/ 609959 h 1087484"/>
                <a:gd name="connsiteX104" fmla="*/ 664755 w 3024845"/>
                <a:gd name="connsiteY104" fmla="*/ 638062 h 1087484"/>
                <a:gd name="connsiteX105" fmla="*/ 665515 w 3024845"/>
                <a:gd name="connsiteY105" fmla="*/ 638062 h 1087484"/>
                <a:gd name="connsiteX106" fmla="*/ 670835 w 3024845"/>
                <a:gd name="connsiteY106" fmla="*/ 638062 h 1087484"/>
                <a:gd name="connsiteX107" fmla="*/ 670835 w 3024845"/>
                <a:gd name="connsiteY107" fmla="*/ 532135 h 1087484"/>
                <a:gd name="connsiteX108" fmla="*/ 672355 w 3024845"/>
                <a:gd name="connsiteY108" fmla="*/ 532135 h 1087484"/>
                <a:gd name="connsiteX109" fmla="*/ 682995 w 3024845"/>
                <a:gd name="connsiteY109" fmla="*/ 532135 h 1087484"/>
                <a:gd name="connsiteX110" fmla="*/ 682995 w 3024845"/>
                <a:gd name="connsiteY110" fmla="*/ 484576 h 1087484"/>
                <a:gd name="connsiteX111" fmla="*/ 709342 w 3024845"/>
                <a:gd name="connsiteY111" fmla="*/ 484576 h 1087484"/>
                <a:gd name="connsiteX112" fmla="*/ 709342 w 3024845"/>
                <a:gd name="connsiteY112" fmla="*/ 462958 h 1087484"/>
                <a:gd name="connsiteX113" fmla="*/ 743796 w 3024845"/>
                <a:gd name="connsiteY113" fmla="*/ 462958 h 1087484"/>
                <a:gd name="connsiteX114" fmla="*/ 743796 w 3024845"/>
                <a:gd name="connsiteY114" fmla="*/ 465390 h 1087484"/>
                <a:gd name="connsiteX115" fmla="*/ 743796 w 3024845"/>
                <a:gd name="connsiteY115" fmla="*/ 482414 h 1087484"/>
                <a:gd name="connsiteX116" fmla="*/ 746076 w 3024845"/>
                <a:gd name="connsiteY116" fmla="*/ 482414 h 1087484"/>
                <a:gd name="connsiteX117" fmla="*/ 762036 w 3024845"/>
                <a:gd name="connsiteY117" fmla="*/ 482414 h 1087484"/>
                <a:gd name="connsiteX118" fmla="*/ 762036 w 3024845"/>
                <a:gd name="connsiteY118" fmla="*/ 529973 h 1087484"/>
                <a:gd name="connsiteX119" fmla="*/ 763049 w 3024845"/>
                <a:gd name="connsiteY119" fmla="*/ 529973 h 1087484"/>
                <a:gd name="connsiteX120" fmla="*/ 770143 w 3024845"/>
                <a:gd name="connsiteY120" fmla="*/ 529973 h 1087484"/>
                <a:gd name="connsiteX121" fmla="*/ 784330 w 3024845"/>
                <a:gd name="connsiteY121" fmla="*/ 534297 h 1087484"/>
                <a:gd name="connsiteX122" fmla="*/ 784330 w 3024845"/>
                <a:gd name="connsiteY122" fmla="*/ 573209 h 1087484"/>
                <a:gd name="connsiteX123" fmla="*/ 785343 w 3024845"/>
                <a:gd name="connsiteY123" fmla="*/ 573209 h 1087484"/>
                <a:gd name="connsiteX124" fmla="*/ 792436 w 3024845"/>
                <a:gd name="connsiteY124" fmla="*/ 573209 h 1087484"/>
                <a:gd name="connsiteX125" fmla="*/ 792436 w 3024845"/>
                <a:gd name="connsiteY125" fmla="*/ 574830 h 1087484"/>
                <a:gd name="connsiteX126" fmla="*/ 792436 w 3024845"/>
                <a:gd name="connsiteY126" fmla="*/ 586179 h 1087484"/>
                <a:gd name="connsiteX127" fmla="*/ 794463 w 3024845"/>
                <a:gd name="connsiteY127" fmla="*/ 586179 h 1087484"/>
                <a:gd name="connsiteX128" fmla="*/ 808650 w 3024845"/>
                <a:gd name="connsiteY128" fmla="*/ 586179 h 1087484"/>
                <a:gd name="connsiteX129" fmla="*/ 814730 w 3024845"/>
                <a:gd name="connsiteY129" fmla="*/ 592665 h 1087484"/>
                <a:gd name="connsiteX130" fmla="*/ 814730 w 3024845"/>
                <a:gd name="connsiteY130" fmla="*/ 614283 h 1087484"/>
                <a:gd name="connsiteX131" fmla="*/ 817010 w 3024845"/>
                <a:gd name="connsiteY131" fmla="*/ 614283 h 1087484"/>
                <a:gd name="connsiteX132" fmla="*/ 832970 w 3024845"/>
                <a:gd name="connsiteY132" fmla="*/ 614283 h 1087484"/>
                <a:gd name="connsiteX133" fmla="*/ 832970 w 3024845"/>
                <a:gd name="connsiteY133" fmla="*/ 615363 h 1087484"/>
                <a:gd name="connsiteX134" fmla="*/ 832970 w 3024845"/>
                <a:gd name="connsiteY134" fmla="*/ 622930 h 1087484"/>
                <a:gd name="connsiteX135" fmla="*/ 834237 w 3024845"/>
                <a:gd name="connsiteY135" fmla="*/ 622930 h 1087484"/>
                <a:gd name="connsiteX136" fmla="*/ 843104 w 3024845"/>
                <a:gd name="connsiteY136" fmla="*/ 622930 h 1087484"/>
                <a:gd name="connsiteX137" fmla="*/ 843104 w 3024845"/>
                <a:gd name="connsiteY137" fmla="*/ 625091 h 1087484"/>
                <a:gd name="connsiteX138" fmla="*/ 843104 w 3024845"/>
                <a:gd name="connsiteY138" fmla="*/ 640224 h 1087484"/>
                <a:gd name="connsiteX139" fmla="*/ 847157 w 3024845"/>
                <a:gd name="connsiteY139" fmla="*/ 638332 h 1087484"/>
                <a:gd name="connsiteX140" fmla="*/ 847157 w 3024845"/>
                <a:gd name="connsiteY140" fmla="*/ 625091 h 1087484"/>
                <a:gd name="connsiteX141" fmla="*/ 848170 w 3024845"/>
                <a:gd name="connsiteY141" fmla="*/ 625091 h 1087484"/>
                <a:gd name="connsiteX142" fmla="*/ 855264 w 3024845"/>
                <a:gd name="connsiteY142" fmla="*/ 625091 h 1087484"/>
                <a:gd name="connsiteX143" fmla="*/ 855264 w 3024845"/>
                <a:gd name="connsiteY143" fmla="*/ 626713 h 1087484"/>
                <a:gd name="connsiteX144" fmla="*/ 855264 w 3024845"/>
                <a:gd name="connsiteY144" fmla="*/ 638062 h 1087484"/>
                <a:gd name="connsiteX145" fmla="*/ 856024 w 3024845"/>
                <a:gd name="connsiteY145" fmla="*/ 638062 h 1087484"/>
                <a:gd name="connsiteX146" fmla="*/ 861344 w 3024845"/>
                <a:gd name="connsiteY146" fmla="*/ 638062 h 1087484"/>
                <a:gd name="connsiteX147" fmla="*/ 909984 w 3024845"/>
                <a:gd name="connsiteY147" fmla="*/ 633739 h 1087484"/>
                <a:gd name="connsiteX148" fmla="*/ 909984 w 3024845"/>
                <a:gd name="connsiteY148" fmla="*/ 635090 h 1087484"/>
                <a:gd name="connsiteX149" fmla="*/ 909984 w 3024845"/>
                <a:gd name="connsiteY149" fmla="*/ 644547 h 1087484"/>
                <a:gd name="connsiteX150" fmla="*/ 910744 w 3024845"/>
                <a:gd name="connsiteY150" fmla="*/ 644547 h 1087484"/>
                <a:gd name="connsiteX151" fmla="*/ 916065 w 3024845"/>
                <a:gd name="connsiteY151" fmla="*/ 644547 h 1087484"/>
                <a:gd name="connsiteX152" fmla="*/ 916065 w 3024845"/>
                <a:gd name="connsiteY152" fmla="*/ 646709 h 1087484"/>
                <a:gd name="connsiteX153" fmla="*/ 916065 w 3024845"/>
                <a:gd name="connsiteY153" fmla="*/ 661842 h 1087484"/>
                <a:gd name="connsiteX154" fmla="*/ 918091 w 3024845"/>
                <a:gd name="connsiteY154" fmla="*/ 660491 h 1087484"/>
                <a:gd name="connsiteX155" fmla="*/ 932278 w 3024845"/>
                <a:gd name="connsiteY155" fmla="*/ 651033 h 1087484"/>
                <a:gd name="connsiteX156" fmla="*/ 938358 w 3024845"/>
                <a:gd name="connsiteY156" fmla="*/ 609959 h 1087484"/>
                <a:gd name="connsiteX157" fmla="*/ 939118 w 3024845"/>
                <a:gd name="connsiteY157" fmla="*/ 609689 h 1087484"/>
                <a:gd name="connsiteX158" fmla="*/ 944438 w 3024845"/>
                <a:gd name="connsiteY158" fmla="*/ 607797 h 1087484"/>
                <a:gd name="connsiteX159" fmla="*/ 946465 w 3024845"/>
                <a:gd name="connsiteY159" fmla="*/ 538620 h 1087484"/>
                <a:gd name="connsiteX160" fmla="*/ 948492 w 3024845"/>
                <a:gd name="connsiteY160" fmla="*/ 607797 h 1087484"/>
                <a:gd name="connsiteX161" fmla="*/ 949252 w 3024845"/>
                <a:gd name="connsiteY161" fmla="*/ 608067 h 1087484"/>
                <a:gd name="connsiteX162" fmla="*/ 954572 w 3024845"/>
                <a:gd name="connsiteY162" fmla="*/ 609959 h 1087484"/>
                <a:gd name="connsiteX163" fmla="*/ 954572 w 3024845"/>
                <a:gd name="connsiteY163" fmla="*/ 523488 h 1087484"/>
                <a:gd name="connsiteX164" fmla="*/ 958625 w 3024845"/>
                <a:gd name="connsiteY164" fmla="*/ 491061 h 1087484"/>
                <a:gd name="connsiteX165" fmla="*/ 997132 w 3024845"/>
                <a:gd name="connsiteY165" fmla="*/ 491061 h 1087484"/>
                <a:gd name="connsiteX166" fmla="*/ 997132 w 3024845"/>
                <a:gd name="connsiteY166" fmla="*/ 523488 h 1087484"/>
                <a:gd name="connsiteX167" fmla="*/ 997892 w 3024845"/>
                <a:gd name="connsiteY167" fmla="*/ 523488 h 1087484"/>
                <a:gd name="connsiteX168" fmla="*/ 1003212 w 3024845"/>
                <a:gd name="connsiteY168" fmla="*/ 523488 h 1087484"/>
                <a:gd name="connsiteX169" fmla="*/ 1003212 w 3024845"/>
                <a:gd name="connsiteY169" fmla="*/ 441340 h 1087484"/>
                <a:gd name="connsiteX170" fmla="*/ 1004986 w 3024845"/>
                <a:gd name="connsiteY170" fmla="*/ 441340 h 1087484"/>
                <a:gd name="connsiteX171" fmla="*/ 1017399 w 3024845"/>
                <a:gd name="connsiteY171" fmla="*/ 441340 h 1087484"/>
                <a:gd name="connsiteX172" fmla="*/ 1017399 w 3024845"/>
                <a:gd name="connsiteY172" fmla="*/ 439449 h 1087484"/>
                <a:gd name="connsiteX173" fmla="*/ 1017399 w 3024845"/>
                <a:gd name="connsiteY173" fmla="*/ 426208 h 1087484"/>
                <a:gd name="connsiteX174" fmla="*/ 1039693 w 3024845"/>
                <a:gd name="connsiteY174" fmla="*/ 426208 h 1087484"/>
                <a:gd name="connsiteX175" fmla="*/ 1039693 w 3024845"/>
                <a:gd name="connsiteY175" fmla="*/ 425127 h 1087484"/>
                <a:gd name="connsiteX176" fmla="*/ 1039693 w 3024845"/>
                <a:gd name="connsiteY176" fmla="*/ 417561 h 1087484"/>
                <a:gd name="connsiteX177" fmla="*/ 1041466 w 3024845"/>
                <a:gd name="connsiteY177" fmla="*/ 417561 h 1087484"/>
                <a:gd name="connsiteX178" fmla="*/ 1053880 w 3024845"/>
                <a:gd name="connsiteY178" fmla="*/ 417561 h 1087484"/>
                <a:gd name="connsiteX179" fmla="*/ 1053880 w 3024845"/>
                <a:gd name="connsiteY179" fmla="*/ 418642 h 1087484"/>
                <a:gd name="connsiteX180" fmla="*/ 1053880 w 3024845"/>
                <a:gd name="connsiteY180" fmla="*/ 426208 h 1087484"/>
                <a:gd name="connsiteX181" fmla="*/ 1054640 w 3024845"/>
                <a:gd name="connsiteY181" fmla="*/ 426208 h 1087484"/>
                <a:gd name="connsiteX182" fmla="*/ 1059960 w 3024845"/>
                <a:gd name="connsiteY182" fmla="*/ 426208 h 1087484"/>
                <a:gd name="connsiteX183" fmla="*/ 1070093 w 3024845"/>
                <a:gd name="connsiteY183" fmla="*/ 421884 h 1087484"/>
                <a:gd name="connsiteX184" fmla="*/ 1074146 w 3024845"/>
                <a:gd name="connsiteY184" fmla="*/ 425127 h 1087484"/>
                <a:gd name="connsiteX185" fmla="*/ 1074146 w 3024845"/>
                <a:gd name="connsiteY185" fmla="*/ 417561 h 1087484"/>
                <a:gd name="connsiteX186" fmla="*/ 1076426 w 3024845"/>
                <a:gd name="connsiteY186" fmla="*/ 417561 h 1087484"/>
                <a:gd name="connsiteX187" fmla="*/ 1092387 w 3024845"/>
                <a:gd name="connsiteY187" fmla="*/ 417561 h 1087484"/>
                <a:gd name="connsiteX188" fmla="*/ 1092387 w 3024845"/>
                <a:gd name="connsiteY188" fmla="*/ 418642 h 1087484"/>
                <a:gd name="connsiteX189" fmla="*/ 1092387 w 3024845"/>
                <a:gd name="connsiteY189" fmla="*/ 426208 h 1087484"/>
                <a:gd name="connsiteX190" fmla="*/ 1122787 w 3024845"/>
                <a:gd name="connsiteY190" fmla="*/ 426208 h 1087484"/>
                <a:gd name="connsiteX191" fmla="*/ 1122787 w 3024845"/>
                <a:gd name="connsiteY191" fmla="*/ 427829 h 1087484"/>
                <a:gd name="connsiteX192" fmla="*/ 1122787 w 3024845"/>
                <a:gd name="connsiteY192" fmla="*/ 439179 h 1087484"/>
                <a:gd name="connsiteX193" fmla="*/ 1149134 w 3024845"/>
                <a:gd name="connsiteY193" fmla="*/ 439179 h 1087484"/>
                <a:gd name="connsiteX194" fmla="*/ 1149134 w 3024845"/>
                <a:gd name="connsiteY194" fmla="*/ 469443 h 1087484"/>
                <a:gd name="connsiteX195" fmla="*/ 1149894 w 3024845"/>
                <a:gd name="connsiteY195" fmla="*/ 469443 h 1087484"/>
                <a:gd name="connsiteX196" fmla="*/ 1155214 w 3024845"/>
                <a:gd name="connsiteY196" fmla="*/ 469443 h 1087484"/>
                <a:gd name="connsiteX197" fmla="*/ 1155214 w 3024845"/>
                <a:gd name="connsiteY197" fmla="*/ 470524 h 1087484"/>
                <a:gd name="connsiteX198" fmla="*/ 1155214 w 3024845"/>
                <a:gd name="connsiteY198" fmla="*/ 478091 h 1087484"/>
                <a:gd name="connsiteX199" fmla="*/ 1159268 w 3024845"/>
                <a:gd name="connsiteY199" fmla="*/ 508355 h 1087484"/>
                <a:gd name="connsiteX200" fmla="*/ 1160028 w 3024845"/>
                <a:gd name="connsiteY200" fmla="*/ 508355 h 1087484"/>
                <a:gd name="connsiteX201" fmla="*/ 1165348 w 3024845"/>
                <a:gd name="connsiteY201" fmla="*/ 508355 h 1087484"/>
                <a:gd name="connsiteX202" fmla="*/ 1165348 w 3024845"/>
                <a:gd name="connsiteY202" fmla="*/ 509166 h 1087484"/>
                <a:gd name="connsiteX203" fmla="*/ 1165348 w 3024845"/>
                <a:gd name="connsiteY203" fmla="*/ 514841 h 1087484"/>
                <a:gd name="connsiteX204" fmla="*/ 1166361 w 3024845"/>
                <a:gd name="connsiteY204" fmla="*/ 514841 h 1087484"/>
                <a:gd name="connsiteX205" fmla="*/ 1173454 w 3024845"/>
                <a:gd name="connsiteY205" fmla="*/ 514841 h 1087484"/>
                <a:gd name="connsiteX206" fmla="*/ 1173454 w 3024845"/>
                <a:gd name="connsiteY206" fmla="*/ 545106 h 1087484"/>
                <a:gd name="connsiteX207" fmla="*/ 1175481 w 3024845"/>
                <a:gd name="connsiteY207" fmla="*/ 545106 h 1087484"/>
                <a:gd name="connsiteX208" fmla="*/ 1189668 w 3024845"/>
                <a:gd name="connsiteY208" fmla="*/ 545106 h 1087484"/>
                <a:gd name="connsiteX209" fmla="*/ 1189668 w 3024845"/>
                <a:gd name="connsiteY209" fmla="*/ 568885 h 1087484"/>
                <a:gd name="connsiteX210" fmla="*/ 1191695 w 3024845"/>
                <a:gd name="connsiteY210" fmla="*/ 570506 h 1087484"/>
                <a:gd name="connsiteX211" fmla="*/ 1191695 w 3024845"/>
                <a:gd name="connsiteY211" fmla="*/ 581856 h 1087484"/>
                <a:gd name="connsiteX212" fmla="*/ 1192455 w 3024845"/>
                <a:gd name="connsiteY212" fmla="*/ 581856 h 1087484"/>
                <a:gd name="connsiteX213" fmla="*/ 1197775 w 3024845"/>
                <a:gd name="connsiteY213" fmla="*/ 581856 h 1087484"/>
                <a:gd name="connsiteX214" fmla="*/ 1197775 w 3024845"/>
                <a:gd name="connsiteY214" fmla="*/ 605635 h 1087484"/>
                <a:gd name="connsiteX215" fmla="*/ 1199041 w 3024845"/>
                <a:gd name="connsiteY215" fmla="*/ 605635 h 1087484"/>
                <a:gd name="connsiteX216" fmla="*/ 1207908 w 3024845"/>
                <a:gd name="connsiteY216" fmla="*/ 605635 h 1087484"/>
                <a:gd name="connsiteX217" fmla="*/ 1209935 w 3024845"/>
                <a:gd name="connsiteY217" fmla="*/ 609689 h 1087484"/>
                <a:gd name="connsiteX218" fmla="*/ 1209935 w 3024845"/>
                <a:gd name="connsiteY218" fmla="*/ 622930 h 1087484"/>
                <a:gd name="connsiteX219" fmla="*/ 1211455 w 3024845"/>
                <a:gd name="connsiteY219" fmla="*/ 621038 h 1087484"/>
                <a:gd name="connsiteX220" fmla="*/ 1222095 w 3024845"/>
                <a:gd name="connsiteY220" fmla="*/ 607797 h 1087484"/>
                <a:gd name="connsiteX221" fmla="*/ 1250469 w 3024845"/>
                <a:gd name="connsiteY221" fmla="*/ 607797 h 1087484"/>
                <a:gd name="connsiteX222" fmla="*/ 1250469 w 3024845"/>
                <a:gd name="connsiteY222" fmla="*/ 694268 h 1087484"/>
                <a:gd name="connsiteX223" fmla="*/ 1251229 w 3024845"/>
                <a:gd name="connsiteY223" fmla="*/ 694268 h 1087484"/>
                <a:gd name="connsiteX224" fmla="*/ 1256549 w 3024845"/>
                <a:gd name="connsiteY224" fmla="*/ 694268 h 1087484"/>
                <a:gd name="connsiteX225" fmla="*/ 1257309 w 3024845"/>
                <a:gd name="connsiteY225" fmla="*/ 692917 h 1087484"/>
                <a:gd name="connsiteX226" fmla="*/ 1262629 w 3024845"/>
                <a:gd name="connsiteY226" fmla="*/ 683459 h 1087484"/>
                <a:gd name="connsiteX227" fmla="*/ 1262629 w 3024845"/>
                <a:gd name="connsiteY227" fmla="*/ 685351 h 1087484"/>
                <a:gd name="connsiteX228" fmla="*/ 1262629 w 3024845"/>
                <a:gd name="connsiteY228" fmla="*/ 698592 h 1087484"/>
                <a:gd name="connsiteX229" fmla="*/ 1266682 w 3024845"/>
                <a:gd name="connsiteY229" fmla="*/ 653195 h 1087484"/>
                <a:gd name="connsiteX230" fmla="*/ 1267442 w 3024845"/>
                <a:gd name="connsiteY230" fmla="*/ 653195 h 1087484"/>
                <a:gd name="connsiteX231" fmla="*/ 1272762 w 3024845"/>
                <a:gd name="connsiteY231" fmla="*/ 653195 h 1087484"/>
                <a:gd name="connsiteX232" fmla="*/ 1272762 w 3024845"/>
                <a:gd name="connsiteY232" fmla="*/ 588341 h 1087484"/>
                <a:gd name="connsiteX233" fmla="*/ 1273776 w 3024845"/>
                <a:gd name="connsiteY233" fmla="*/ 588341 h 1087484"/>
                <a:gd name="connsiteX234" fmla="*/ 1280869 w 3024845"/>
                <a:gd name="connsiteY234" fmla="*/ 588341 h 1087484"/>
                <a:gd name="connsiteX235" fmla="*/ 1293029 w 3024845"/>
                <a:gd name="connsiteY235" fmla="*/ 545106 h 1087484"/>
                <a:gd name="connsiteX236" fmla="*/ 1294296 w 3024845"/>
                <a:gd name="connsiteY236" fmla="*/ 545106 h 1087484"/>
                <a:gd name="connsiteX237" fmla="*/ 1303163 w 3024845"/>
                <a:gd name="connsiteY237" fmla="*/ 545106 h 1087484"/>
                <a:gd name="connsiteX238" fmla="*/ 1313296 w 3024845"/>
                <a:gd name="connsiteY238" fmla="*/ 588341 h 1087484"/>
                <a:gd name="connsiteX239" fmla="*/ 1314309 w 3024845"/>
                <a:gd name="connsiteY239" fmla="*/ 588341 h 1087484"/>
                <a:gd name="connsiteX240" fmla="*/ 1321403 w 3024845"/>
                <a:gd name="connsiteY240" fmla="*/ 588341 h 1087484"/>
                <a:gd name="connsiteX241" fmla="*/ 1321403 w 3024845"/>
                <a:gd name="connsiteY241" fmla="*/ 627253 h 1087484"/>
                <a:gd name="connsiteX242" fmla="*/ 1323176 w 3024845"/>
                <a:gd name="connsiteY242" fmla="*/ 627253 h 1087484"/>
                <a:gd name="connsiteX243" fmla="*/ 1335590 w 3024845"/>
                <a:gd name="connsiteY243" fmla="*/ 627253 h 1087484"/>
                <a:gd name="connsiteX244" fmla="*/ 1335590 w 3024845"/>
                <a:gd name="connsiteY244" fmla="*/ 629415 h 1087484"/>
                <a:gd name="connsiteX245" fmla="*/ 1335590 w 3024845"/>
                <a:gd name="connsiteY245" fmla="*/ 644547 h 1087484"/>
                <a:gd name="connsiteX246" fmla="*/ 1339643 w 3024845"/>
                <a:gd name="connsiteY246" fmla="*/ 642386 h 1087484"/>
                <a:gd name="connsiteX247" fmla="*/ 1339643 w 3024845"/>
                <a:gd name="connsiteY247" fmla="*/ 627253 h 1087484"/>
                <a:gd name="connsiteX248" fmla="*/ 1341163 w 3024845"/>
                <a:gd name="connsiteY248" fmla="*/ 627253 h 1087484"/>
                <a:gd name="connsiteX249" fmla="*/ 1351803 w 3024845"/>
                <a:gd name="connsiteY249" fmla="*/ 627253 h 1087484"/>
                <a:gd name="connsiteX250" fmla="*/ 1351803 w 3024845"/>
                <a:gd name="connsiteY250" fmla="*/ 628874 h 1087484"/>
                <a:gd name="connsiteX251" fmla="*/ 1351803 w 3024845"/>
                <a:gd name="connsiteY251" fmla="*/ 640224 h 1087484"/>
                <a:gd name="connsiteX252" fmla="*/ 1382204 w 3024845"/>
                <a:gd name="connsiteY252" fmla="*/ 640224 h 1087484"/>
                <a:gd name="connsiteX253" fmla="*/ 1382204 w 3024845"/>
                <a:gd name="connsiteY253" fmla="*/ 603474 h 1087484"/>
                <a:gd name="connsiteX254" fmla="*/ 1383470 w 3024845"/>
                <a:gd name="connsiteY254" fmla="*/ 603474 h 1087484"/>
                <a:gd name="connsiteX255" fmla="*/ 1392337 w 3024845"/>
                <a:gd name="connsiteY255" fmla="*/ 603474 h 1087484"/>
                <a:gd name="connsiteX256" fmla="*/ 1392337 w 3024845"/>
                <a:gd name="connsiteY256" fmla="*/ 625091 h 1087484"/>
                <a:gd name="connsiteX257" fmla="*/ 1394364 w 3024845"/>
                <a:gd name="connsiteY257" fmla="*/ 592665 h 1087484"/>
                <a:gd name="connsiteX258" fmla="*/ 1416657 w 3024845"/>
                <a:gd name="connsiteY258" fmla="*/ 592665 h 1087484"/>
                <a:gd name="connsiteX259" fmla="*/ 1416657 w 3024845"/>
                <a:gd name="connsiteY259" fmla="*/ 591043 h 1087484"/>
                <a:gd name="connsiteX260" fmla="*/ 1416657 w 3024845"/>
                <a:gd name="connsiteY260" fmla="*/ 579694 h 1087484"/>
                <a:gd name="connsiteX261" fmla="*/ 1417417 w 3024845"/>
                <a:gd name="connsiteY261" fmla="*/ 579694 h 1087484"/>
                <a:gd name="connsiteX262" fmla="*/ 1422737 w 3024845"/>
                <a:gd name="connsiteY262" fmla="*/ 579694 h 1087484"/>
                <a:gd name="connsiteX263" fmla="*/ 1422737 w 3024845"/>
                <a:gd name="connsiteY263" fmla="*/ 577803 h 1087484"/>
                <a:gd name="connsiteX264" fmla="*/ 1422737 w 3024845"/>
                <a:gd name="connsiteY264" fmla="*/ 564562 h 1087484"/>
                <a:gd name="connsiteX265" fmla="*/ 1426791 w 3024845"/>
                <a:gd name="connsiteY265" fmla="*/ 571047 h 1087484"/>
                <a:gd name="connsiteX266" fmla="*/ 1429071 w 3024845"/>
                <a:gd name="connsiteY266" fmla="*/ 571047 h 1087484"/>
                <a:gd name="connsiteX267" fmla="*/ 1445031 w 3024845"/>
                <a:gd name="connsiteY267" fmla="*/ 571047 h 1087484"/>
                <a:gd name="connsiteX268" fmla="*/ 1445031 w 3024845"/>
                <a:gd name="connsiteY268" fmla="*/ 570236 h 1087484"/>
                <a:gd name="connsiteX269" fmla="*/ 1445031 w 3024845"/>
                <a:gd name="connsiteY269" fmla="*/ 564562 h 1087484"/>
                <a:gd name="connsiteX270" fmla="*/ 1445791 w 3024845"/>
                <a:gd name="connsiteY270" fmla="*/ 564562 h 1087484"/>
                <a:gd name="connsiteX271" fmla="*/ 1451111 w 3024845"/>
                <a:gd name="connsiteY271" fmla="*/ 564562 h 1087484"/>
                <a:gd name="connsiteX272" fmla="*/ 1451111 w 3024845"/>
                <a:gd name="connsiteY272" fmla="*/ 565913 h 1087484"/>
                <a:gd name="connsiteX273" fmla="*/ 1451111 w 3024845"/>
                <a:gd name="connsiteY273" fmla="*/ 575371 h 1087484"/>
                <a:gd name="connsiteX274" fmla="*/ 1489618 w 3024845"/>
                <a:gd name="connsiteY274" fmla="*/ 575371 h 1087484"/>
                <a:gd name="connsiteX275" fmla="*/ 1489618 w 3024845"/>
                <a:gd name="connsiteY275" fmla="*/ 713724 h 1087484"/>
                <a:gd name="connsiteX276" fmla="*/ 1491138 w 3024845"/>
                <a:gd name="connsiteY276" fmla="*/ 713724 h 1087484"/>
                <a:gd name="connsiteX277" fmla="*/ 1501778 w 3024845"/>
                <a:gd name="connsiteY277" fmla="*/ 713724 h 1087484"/>
                <a:gd name="connsiteX278" fmla="*/ 1501778 w 3024845"/>
                <a:gd name="connsiteY278" fmla="*/ 700754 h 1087484"/>
                <a:gd name="connsiteX279" fmla="*/ 1505832 w 3024845"/>
                <a:gd name="connsiteY279" fmla="*/ 700754 h 1087484"/>
                <a:gd name="connsiteX280" fmla="*/ 1505832 w 3024845"/>
                <a:gd name="connsiteY280" fmla="*/ 713724 h 1087484"/>
                <a:gd name="connsiteX281" fmla="*/ 1536232 w 3024845"/>
                <a:gd name="connsiteY281" fmla="*/ 713724 h 1087484"/>
                <a:gd name="connsiteX282" fmla="*/ 1536232 w 3024845"/>
                <a:gd name="connsiteY282" fmla="*/ 683459 h 1087484"/>
                <a:gd name="connsiteX283" fmla="*/ 1548392 w 3024845"/>
                <a:gd name="connsiteY283" fmla="*/ 683459 h 1087484"/>
                <a:gd name="connsiteX284" fmla="*/ 1560552 w 3024845"/>
                <a:gd name="connsiteY284" fmla="*/ 681298 h 1087484"/>
                <a:gd name="connsiteX285" fmla="*/ 1564606 w 3024845"/>
                <a:gd name="connsiteY285" fmla="*/ 683459 h 1087484"/>
                <a:gd name="connsiteX286" fmla="*/ 1574739 w 3024845"/>
                <a:gd name="connsiteY286" fmla="*/ 683459 h 1087484"/>
                <a:gd name="connsiteX287" fmla="*/ 1574739 w 3024845"/>
                <a:gd name="connsiteY287" fmla="*/ 713724 h 1087484"/>
                <a:gd name="connsiteX288" fmla="*/ 1582846 w 3024845"/>
                <a:gd name="connsiteY288" fmla="*/ 713724 h 1087484"/>
                <a:gd name="connsiteX289" fmla="*/ 1582846 w 3024845"/>
                <a:gd name="connsiteY289" fmla="*/ 731019 h 1087484"/>
                <a:gd name="connsiteX290" fmla="*/ 1592182 w 3024845"/>
                <a:gd name="connsiteY290" fmla="*/ 731924 h 1087484"/>
                <a:gd name="connsiteX291" fmla="*/ 1605140 w 3024845"/>
                <a:gd name="connsiteY291" fmla="*/ 731924 h 1087484"/>
                <a:gd name="connsiteX292" fmla="*/ 1605140 w 3024845"/>
                <a:gd name="connsiteY292" fmla="*/ 715886 h 1087484"/>
                <a:gd name="connsiteX293" fmla="*/ 1673096 w 3024845"/>
                <a:gd name="connsiteY293" fmla="*/ 715886 h 1087484"/>
                <a:gd name="connsiteX294" fmla="*/ 1673096 w 3024845"/>
                <a:gd name="connsiteY294" fmla="*/ 630633 h 1087484"/>
                <a:gd name="connsiteX295" fmla="*/ 1745104 w 3024845"/>
                <a:gd name="connsiteY295" fmla="*/ 630633 h 1087484"/>
                <a:gd name="connsiteX296" fmla="*/ 1745104 w 3024845"/>
                <a:gd name="connsiteY296" fmla="*/ 709401 h 1087484"/>
                <a:gd name="connsiteX297" fmla="*/ 1747008 w 3024845"/>
                <a:gd name="connsiteY297" fmla="*/ 709401 h 1087484"/>
                <a:gd name="connsiteX298" fmla="*/ 1748250 w 3024845"/>
                <a:gd name="connsiteY298" fmla="*/ 731924 h 1087484"/>
                <a:gd name="connsiteX299" fmla="*/ 1757926 w 3024845"/>
                <a:gd name="connsiteY299" fmla="*/ 731924 h 1087484"/>
                <a:gd name="connsiteX300" fmla="*/ 1759168 w 3024845"/>
                <a:gd name="connsiteY300" fmla="*/ 709401 h 1087484"/>
                <a:gd name="connsiteX301" fmla="*/ 1765248 w 3024845"/>
                <a:gd name="connsiteY301" fmla="*/ 709401 h 1087484"/>
                <a:gd name="connsiteX302" fmla="*/ 1766490 w 3024845"/>
                <a:gd name="connsiteY302" fmla="*/ 731924 h 1087484"/>
                <a:gd name="connsiteX303" fmla="*/ 1817112 w 3024845"/>
                <a:gd name="connsiteY303" fmla="*/ 731924 h 1087484"/>
                <a:gd name="connsiteX304" fmla="*/ 1817112 w 3024845"/>
                <a:gd name="connsiteY304" fmla="*/ 568896 h 1087484"/>
                <a:gd name="connsiteX305" fmla="*/ 2014439 w 3024845"/>
                <a:gd name="connsiteY305" fmla="*/ 568896 h 1087484"/>
                <a:gd name="connsiteX306" fmla="*/ 2014439 w 3024845"/>
                <a:gd name="connsiteY306" fmla="*/ 731924 h 1087484"/>
                <a:gd name="connsiteX307" fmla="*/ 2033136 w 3024845"/>
                <a:gd name="connsiteY307" fmla="*/ 731924 h 1087484"/>
                <a:gd name="connsiteX308" fmla="*/ 2033136 w 3024845"/>
                <a:gd name="connsiteY308" fmla="*/ 649231 h 1087484"/>
                <a:gd name="connsiteX309" fmla="*/ 2128256 w 3024845"/>
                <a:gd name="connsiteY309" fmla="*/ 649231 h 1087484"/>
                <a:gd name="connsiteX310" fmla="*/ 2146266 w 3024845"/>
                <a:gd name="connsiteY310" fmla="*/ 160309 h 1087484"/>
                <a:gd name="connsiteX311" fmla="*/ 2150320 w 3024845"/>
                <a:gd name="connsiteY311" fmla="*/ 88970 h 1087484"/>
                <a:gd name="connsiteX312" fmla="*/ 2152346 w 3024845"/>
                <a:gd name="connsiteY312" fmla="*/ 28441 h 1087484"/>
                <a:gd name="connsiteX313" fmla="*/ 2180720 w 3024845"/>
                <a:gd name="connsiteY313" fmla="*/ 584018 h 1087484"/>
                <a:gd name="connsiteX314" fmla="*/ 2245574 w 3024845"/>
                <a:gd name="connsiteY314" fmla="*/ 584018 h 1087484"/>
                <a:gd name="connsiteX315" fmla="*/ 2245574 w 3024845"/>
                <a:gd name="connsiteY315" fmla="*/ 659680 h 1087484"/>
                <a:gd name="connsiteX316" fmla="*/ 2253681 w 3024845"/>
                <a:gd name="connsiteY316" fmla="*/ 659680 h 1087484"/>
                <a:gd name="connsiteX317" fmla="*/ 2255708 w 3024845"/>
                <a:gd name="connsiteY317" fmla="*/ 653195 h 1087484"/>
                <a:gd name="connsiteX318" fmla="*/ 2261788 w 3024845"/>
                <a:gd name="connsiteY318" fmla="*/ 653195 h 1087484"/>
                <a:gd name="connsiteX319" fmla="*/ 2263815 w 3024845"/>
                <a:gd name="connsiteY319" fmla="*/ 661842 h 1087484"/>
                <a:gd name="connsiteX320" fmla="*/ 2275975 w 3024845"/>
                <a:gd name="connsiteY320" fmla="*/ 661842 h 1087484"/>
                <a:gd name="connsiteX321" fmla="*/ 2275975 w 3024845"/>
                <a:gd name="connsiteY321" fmla="*/ 655356 h 1087484"/>
                <a:gd name="connsiteX322" fmla="*/ 2298268 w 3024845"/>
                <a:gd name="connsiteY322" fmla="*/ 655356 h 1087484"/>
                <a:gd name="connsiteX323" fmla="*/ 2298268 w 3024845"/>
                <a:gd name="connsiteY323" fmla="*/ 661842 h 1087484"/>
                <a:gd name="connsiteX324" fmla="*/ 2318535 w 3024845"/>
                <a:gd name="connsiteY324" fmla="*/ 661842 h 1087484"/>
                <a:gd name="connsiteX325" fmla="*/ 2318535 w 3024845"/>
                <a:gd name="connsiteY325" fmla="*/ 707239 h 1087484"/>
                <a:gd name="connsiteX326" fmla="*/ 2332722 w 3024845"/>
                <a:gd name="connsiteY326" fmla="*/ 707239 h 1087484"/>
                <a:gd name="connsiteX327" fmla="*/ 2332722 w 3024845"/>
                <a:gd name="connsiteY327" fmla="*/ 694268 h 1087484"/>
                <a:gd name="connsiteX328" fmla="*/ 2348936 w 3024845"/>
                <a:gd name="connsiteY328" fmla="*/ 694268 h 1087484"/>
                <a:gd name="connsiteX329" fmla="*/ 2348936 w 3024845"/>
                <a:gd name="connsiteY329" fmla="*/ 514841 h 1087484"/>
                <a:gd name="connsiteX330" fmla="*/ 2355016 w 3024845"/>
                <a:gd name="connsiteY330" fmla="*/ 508355 h 1087484"/>
                <a:gd name="connsiteX331" fmla="*/ 2427977 w 3024845"/>
                <a:gd name="connsiteY331" fmla="*/ 508355 h 1087484"/>
                <a:gd name="connsiteX332" fmla="*/ 2427977 w 3024845"/>
                <a:gd name="connsiteY332" fmla="*/ 517003 h 1087484"/>
                <a:gd name="connsiteX333" fmla="*/ 2438110 w 3024845"/>
                <a:gd name="connsiteY333" fmla="*/ 517003 h 1087484"/>
                <a:gd name="connsiteX334" fmla="*/ 2438110 w 3024845"/>
                <a:gd name="connsiteY334" fmla="*/ 631577 h 1087484"/>
                <a:gd name="connsiteX335" fmla="*/ 2460404 w 3024845"/>
                <a:gd name="connsiteY335" fmla="*/ 631577 h 1087484"/>
                <a:gd name="connsiteX336" fmla="*/ 2460404 w 3024845"/>
                <a:gd name="connsiteY336" fmla="*/ 564562 h 1087484"/>
                <a:gd name="connsiteX337" fmla="*/ 2486751 w 3024845"/>
                <a:gd name="connsiteY337" fmla="*/ 564562 h 1087484"/>
                <a:gd name="connsiteX338" fmla="*/ 2490804 w 3024845"/>
                <a:gd name="connsiteY338" fmla="*/ 560238 h 1087484"/>
                <a:gd name="connsiteX339" fmla="*/ 2498911 w 3024845"/>
                <a:gd name="connsiteY339" fmla="*/ 560238 h 1087484"/>
                <a:gd name="connsiteX340" fmla="*/ 2502964 w 3024845"/>
                <a:gd name="connsiteY340" fmla="*/ 564562 h 1087484"/>
                <a:gd name="connsiteX341" fmla="*/ 2525258 w 3024845"/>
                <a:gd name="connsiteY341" fmla="*/ 564562 h 1087484"/>
                <a:gd name="connsiteX342" fmla="*/ 2525258 w 3024845"/>
                <a:gd name="connsiteY342" fmla="*/ 447826 h 1087484"/>
                <a:gd name="connsiteX343" fmla="*/ 2582005 w 3024845"/>
                <a:gd name="connsiteY343" fmla="*/ 437017 h 1087484"/>
                <a:gd name="connsiteX344" fmla="*/ 2582005 w 3024845"/>
                <a:gd name="connsiteY344" fmla="*/ 438098 h 1087484"/>
                <a:gd name="connsiteX345" fmla="*/ 2582005 w 3024845"/>
                <a:gd name="connsiteY345" fmla="*/ 445664 h 1087484"/>
                <a:gd name="connsiteX346" fmla="*/ 2608352 w 3024845"/>
                <a:gd name="connsiteY346" fmla="*/ 445664 h 1087484"/>
                <a:gd name="connsiteX347" fmla="*/ 2608352 w 3024845"/>
                <a:gd name="connsiteY347" fmla="*/ 700754 h 1087484"/>
                <a:gd name="connsiteX348" fmla="*/ 2630646 w 3024845"/>
                <a:gd name="connsiteY348" fmla="*/ 700754 h 1087484"/>
                <a:gd name="connsiteX349" fmla="*/ 2630646 w 3024845"/>
                <a:gd name="connsiteY349" fmla="*/ 696430 h 1087484"/>
                <a:gd name="connsiteX350" fmla="*/ 2642806 w 3024845"/>
                <a:gd name="connsiteY350" fmla="*/ 696430 h 1087484"/>
                <a:gd name="connsiteX351" fmla="*/ 2642806 w 3024845"/>
                <a:gd name="connsiteY351" fmla="*/ 700754 h 1087484"/>
                <a:gd name="connsiteX352" fmla="*/ 2667126 w 3024845"/>
                <a:gd name="connsiteY352" fmla="*/ 700754 h 1087484"/>
                <a:gd name="connsiteX353" fmla="*/ 2667126 w 3024845"/>
                <a:gd name="connsiteY353" fmla="*/ 687783 h 1087484"/>
                <a:gd name="connsiteX354" fmla="*/ 2695500 w 3024845"/>
                <a:gd name="connsiteY354" fmla="*/ 687783 h 1087484"/>
                <a:gd name="connsiteX355" fmla="*/ 2707660 w 3024845"/>
                <a:gd name="connsiteY355" fmla="*/ 683459 h 1087484"/>
                <a:gd name="connsiteX356" fmla="*/ 2727927 w 3024845"/>
                <a:gd name="connsiteY356" fmla="*/ 687783 h 1087484"/>
                <a:gd name="connsiteX357" fmla="*/ 2727927 w 3024845"/>
                <a:gd name="connsiteY357" fmla="*/ 670489 h 1087484"/>
                <a:gd name="connsiteX358" fmla="*/ 2736034 w 3024845"/>
                <a:gd name="connsiteY358" fmla="*/ 670489 h 1087484"/>
                <a:gd name="connsiteX359" fmla="*/ 2736034 w 3024845"/>
                <a:gd name="connsiteY359" fmla="*/ 657518 h 1087484"/>
                <a:gd name="connsiteX360" fmla="*/ 2792781 w 3024845"/>
                <a:gd name="connsiteY360" fmla="*/ 657518 h 1087484"/>
                <a:gd name="connsiteX361" fmla="*/ 2792781 w 3024845"/>
                <a:gd name="connsiteY361" fmla="*/ 627253 h 1087484"/>
                <a:gd name="connsiteX362" fmla="*/ 2811021 w 3024845"/>
                <a:gd name="connsiteY362" fmla="*/ 627253 h 1087484"/>
                <a:gd name="connsiteX363" fmla="*/ 2811021 w 3024845"/>
                <a:gd name="connsiteY363" fmla="*/ 620768 h 1087484"/>
                <a:gd name="connsiteX364" fmla="*/ 2823181 w 3024845"/>
                <a:gd name="connsiteY364" fmla="*/ 620768 h 1087484"/>
                <a:gd name="connsiteX365" fmla="*/ 2823181 w 3024845"/>
                <a:gd name="connsiteY365" fmla="*/ 627253 h 1087484"/>
                <a:gd name="connsiteX366" fmla="*/ 2839395 w 3024845"/>
                <a:gd name="connsiteY366" fmla="*/ 627253 h 1087484"/>
                <a:gd name="connsiteX367" fmla="*/ 2839395 w 3024845"/>
                <a:gd name="connsiteY367" fmla="*/ 676974 h 1087484"/>
                <a:gd name="connsiteX368" fmla="*/ 2871822 w 3024845"/>
                <a:gd name="connsiteY368" fmla="*/ 676974 h 1087484"/>
                <a:gd name="connsiteX369" fmla="*/ 2871822 w 3024845"/>
                <a:gd name="connsiteY369" fmla="*/ 651033 h 1087484"/>
                <a:gd name="connsiteX370" fmla="*/ 2910329 w 3024845"/>
                <a:gd name="connsiteY370" fmla="*/ 651033 h 1087484"/>
                <a:gd name="connsiteX371" fmla="*/ 2910329 w 3024845"/>
                <a:gd name="connsiteY371" fmla="*/ 620768 h 1087484"/>
                <a:gd name="connsiteX372" fmla="*/ 2958970 w 3024845"/>
                <a:gd name="connsiteY372" fmla="*/ 620768 h 1087484"/>
                <a:gd name="connsiteX373" fmla="*/ 2958970 w 3024845"/>
                <a:gd name="connsiteY373" fmla="*/ 731924 h 1087484"/>
                <a:gd name="connsiteX374" fmla="*/ 2958970 w 3024845"/>
                <a:gd name="connsiteY374" fmla="*/ 745703 h 1087484"/>
                <a:gd name="connsiteX375" fmla="*/ 3024845 w 3024845"/>
                <a:gd name="connsiteY375" fmla="*/ 745703 h 1087484"/>
                <a:gd name="connsiteX376" fmla="*/ 3024845 w 3024845"/>
                <a:gd name="connsiteY376" fmla="*/ 1087484 h 1087484"/>
                <a:gd name="connsiteX377" fmla="*/ 2054 w 3024845"/>
                <a:gd name="connsiteY377" fmla="*/ 1085151 h 1087484"/>
                <a:gd name="connsiteX378" fmla="*/ 0 w 3024845"/>
                <a:gd name="connsiteY378" fmla="*/ 651033 h 1087484"/>
                <a:gd name="connsiteX379" fmla="*/ 20267 w 3024845"/>
                <a:gd name="connsiteY379" fmla="*/ 651033 h 1087484"/>
                <a:gd name="connsiteX380" fmla="*/ 20774 w 3024845"/>
                <a:gd name="connsiteY380" fmla="*/ 649952 h 1087484"/>
                <a:gd name="connsiteX381" fmla="*/ 24320 w 3024845"/>
                <a:gd name="connsiteY381" fmla="*/ 642386 h 1087484"/>
                <a:gd name="connsiteX382" fmla="*/ 26094 w 3024845"/>
                <a:gd name="connsiteY382" fmla="*/ 642656 h 1087484"/>
                <a:gd name="connsiteX383" fmla="*/ 38507 w 3024845"/>
                <a:gd name="connsiteY383" fmla="*/ 644547 h 1087484"/>
                <a:gd name="connsiteX384" fmla="*/ 39014 w 3024845"/>
                <a:gd name="connsiteY384" fmla="*/ 645899 h 1087484"/>
                <a:gd name="connsiteX385" fmla="*/ 42560 w 3024845"/>
                <a:gd name="connsiteY385" fmla="*/ 655356 h 1087484"/>
                <a:gd name="connsiteX386" fmla="*/ 68907 w 3024845"/>
                <a:gd name="connsiteY386" fmla="*/ 657518 h 1087484"/>
                <a:gd name="connsiteX387" fmla="*/ 68907 w 3024845"/>
                <a:gd name="connsiteY387" fmla="*/ 534297 h 1087484"/>
                <a:gd name="connsiteX388" fmla="*/ 70934 w 3024845"/>
                <a:gd name="connsiteY388" fmla="*/ 534297 h 1087484"/>
                <a:gd name="connsiteX389" fmla="*/ 85121 w 3024845"/>
                <a:gd name="connsiteY389" fmla="*/ 534297 h 1087484"/>
                <a:gd name="connsiteX390" fmla="*/ 85121 w 3024845"/>
                <a:gd name="connsiteY390" fmla="*/ 398105 h 1087484"/>
                <a:gd name="connsiteX391" fmla="*/ 86894 w 3024845"/>
                <a:gd name="connsiteY391" fmla="*/ 398105 h 1087484"/>
                <a:gd name="connsiteX392" fmla="*/ 99308 w 3024845"/>
                <a:gd name="connsiteY392" fmla="*/ 398105 h 1087484"/>
                <a:gd name="connsiteX393" fmla="*/ 99308 w 3024845"/>
                <a:gd name="connsiteY393" fmla="*/ 283531 h 1087484"/>
                <a:gd name="connsiteX394" fmla="*/ 103361 w 3024845"/>
                <a:gd name="connsiteY394" fmla="*/ 255427 h 1087484"/>
                <a:gd name="connsiteX395" fmla="*/ 105388 w 3024845"/>
                <a:gd name="connsiteY395" fmla="*/ 255427 h 1087484"/>
                <a:gd name="connsiteX396" fmla="*/ 119575 w 3024845"/>
                <a:gd name="connsiteY396" fmla="*/ 255427 h 1087484"/>
                <a:gd name="connsiteX0" fmla="*/ 119575 w 3024845"/>
                <a:gd name="connsiteY0" fmla="*/ 200101 h 1032158"/>
                <a:gd name="connsiteX1" fmla="*/ 200642 w 3024845"/>
                <a:gd name="connsiteY1" fmla="*/ 197940 h 1032158"/>
                <a:gd name="connsiteX2" fmla="*/ 202669 w 3024845"/>
                <a:gd name="connsiteY2" fmla="*/ 197940 h 1032158"/>
                <a:gd name="connsiteX3" fmla="*/ 216856 w 3024845"/>
                <a:gd name="connsiteY3" fmla="*/ 197940 h 1032158"/>
                <a:gd name="connsiteX4" fmla="*/ 216856 w 3024845"/>
                <a:gd name="connsiteY4" fmla="*/ 221719 h 1032158"/>
                <a:gd name="connsiteX5" fmla="*/ 217363 w 3024845"/>
                <a:gd name="connsiteY5" fmla="*/ 222530 h 1032158"/>
                <a:gd name="connsiteX6" fmla="*/ 220909 w 3024845"/>
                <a:gd name="connsiteY6" fmla="*/ 228205 h 1032158"/>
                <a:gd name="connsiteX7" fmla="*/ 220909 w 3024845"/>
                <a:gd name="connsiteY7" fmla="*/ 342779 h 1032158"/>
                <a:gd name="connsiteX8" fmla="*/ 223189 w 3024845"/>
                <a:gd name="connsiteY8" fmla="*/ 342779 h 1032158"/>
                <a:gd name="connsiteX9" fmla="*/ 239150 w 3024845"/>
                <a:gd name="connsiteY9" fmla="*/ 342779 h 1032158"/>
                <a:gd name="connsiteX10" fmla="*/ 239150 w 3024845"/>
                <a:gd name="connsiteY10" fmla="*/ 483294 h 1032158"/>
                <a:gd name="connsiteX11" fmla="*/ 240670 w 3024845"/>
                <a:gd name="connsiteY11" fmla="*/ 483024 h 1032158"/>
                <a:gd name="connsiteX12" fmla="*/ 251310 w 3024845"/>
                <a:gd name="connsiteY12" fmla="*/ 481133 h 1032158"/>
                <a:gd name="connsiteX13" fmla="*/ 249283 w 3024845"/>
                <a:gd name="connsiteY13" fmla="*/ 569765 h 1032158"/>
                <a:gd name="connsiteX14" fmla="*/ 250803 w 3024845"/>
                <a:gd name="connsiteY14" fmla="*/ 570036 h 1032158"/>
                <a:gd name="connsiteX15" fmla="*/ 261443 w 3024845"/>
                <a:gd name="connsiteY15" fmla="*/ 571927 h 1032158"/>
                <a:gd name="connsiteX16" fmla="*/ 261696 w 3024845"/>
                <a:gd name="connsiteY16" fmla="*/ 572738 h 1032158"/>
                <a:gd name="connsiteX17" fmla="*/ 263470 w 3024845"/>
                <a:gd name="connsiteY17" fmla="*/ 578413 h 1032158"/>
                <a:gd name="connsiteX18" fmla="*/ 264230 w 3024845"/>
                <a:gd name="connsiteY18" fmla="*/ 575981 h 1032158"/>
                <a:gd name="connsiteX19" fmla="*/ 269550 w 3024845"/>
                <a:gd name="connsiteY19" fmla="*/ 558957 h 1032158"/>
                <a:gd name="connsiteX20" fmla="*/ 271323 w 3024845"/>
                <a:gd name="connsiteY20" fmla="*/ 558957 h 1032158"/>
                <a:gd name="connsiteX21" fmla="*/ 283737 w 3024845"/>
                <a:gd name="connsiteY21" fmla="*/ 558957 h 1032158"/>
                <a:gd name="connsiteX22" fmla="*/ 283737 w 3024845"/>
                <a:gd name="connsiteY22" fmla="*/ 591383 h 1032158"/>
                <a:gd name="connsiteX23" fmla="*/ 284750 w 3024845"/>
                <a:gd name="connsiteY23" fmla="*/ 591924 h 1032158"/>
                <a:gd name="connsiteX24" fmla="*/ 291844 w 3024845"/>
                <a:gd name="connsiteY24" fmla="*/ 595707 h 1032158"/>
                <a:gd name="connsiteX25" fmla="*/ 291844 w 3024845"/>
                <a:gd name="connsiteY25" fmla="*/ 597058 h 1032158"/>
                <a:gd name="connsiteX26" fmla="*/ 291844 w 3024845"/>
                <a:gd name="connsiteY26" fmla="*/ 606516 h 1032158"/>
                <a:gd name="connsiteX27" fmla="*/ 336431 w 3024845"/>
                <a:gd name="connsiteY27" fmla="*/ 606516 h 1032158"/>
                <a:gd name="connsiteX28" fmla="*/ 336431 w 3024845"/>
                <a:gd name="connsiteY28" fmla="*/ 607597 h 1032158"/>
                <a:gd name="connsiteX29" fmla="*/ 336431 w 3024845"/>
                <a:gd name="connsiteY29" fmla="*/ 615163 h 1032158"/>
                <a:gd name="connsiteX30" fmla="*/ 338457 w 3024845"/>
                <a:gd name="connsiteY30" fmla="*/ 615163 h 1032158"/>
                <a:gd name="connsiteX31" fmla="*/ 352644 w 3024845"/>
                <a:gd name="connsiteY31" fmla="*/ 615163 h 1032158"/>
                <a:gd name="connsiteX32" fmla="*/ 352644 w 3024845"/>
                <a:gd name="connsiteY32" fmla="*/ 584898 h 1032158"/>
                <a:gd name="connsiteX33" fmla="*/ 397231 w 3024845"/>
                <a:gd name="connsiteY33" fmla="*/ 584898 h 1032158"/>
                <a:gd name="connsiteX34" fmla="*/ 397231 w 3024845"/>
                <a:gd name="connsiteY34" fmla="*/ 583547 h 1032158"/>
                <a:gd name="connsiteX35" fmla="*/ 397231 w 3024845"/>
                <a:gd name="connsiteY35" fmla="*/ 574089 h 1032158"/>
                <a:gd name="connsiteX36" fmla="*/ 398245 w 3024845"/>
                <a:gd name="connsiteY36" fmla="*/ 574089 h 1032158"/>
                <a:gd name="connsiteX37" fmla="*/ 405338 w 3024845"/>
                <a:gd name="connsiteY37" fmla="*/ 574089 h 1032158"/>
                <a:gd name="connsiteX38" fmla="*/ 405338 w 3024845"/>
                <a:gd name="connsiteY38" fmla="*/ 572198 h 1032158"/>
                <a:gd name="connsiteX39" fmla="*/ 405338 w 3024845"/>
                <a:gd name="connsiteY39" fmla="*/ 558957 h 1032158"/>
                <a:gd name="connsiteX40" fmla="*/ 406098 w 3024845"/>
                <a:gd name="connsiteY40" fmla="*/ 558957 h 1032158"/>
                <a:gd name="connsiteX41" fmla="*/ 411418 w 3024845"/>
                <a:gd name="connsiteY41" fmla="*/ 558957 h 1032158"/>
                <a:gd name="connsiteX42" fmla="*/ 411418 w 3024845"/>
                <a:gd name="connsiteY42" fmla="*/ 557876 h 1032158"/>
                <a:gd name="connsiteX43" fmla="*/ 411418 w 3024845"/>
                <a:gd name="connsiteY43" fmla="*/ 550309 h 1032158"/>
                <a:gd name="connsiteX44" fmla="*/ 413445 w 3024845"/>
                <a:gd name="connsiteY44" fmla="*/ 550309 h 1032158"/>
                <a:gd name="connsiteX45" fmla="*/ 427632 w 3024845"/>
                <a:gd name="connsiteY45" fmla="*/ 550309 h 1032158"/>
                <a:gd name="connsiteX46" fmla="*/ 427632 w 3024845"/>
                <a:gd name="connsiteY46" fmla="*/ 551390 h 1032158"/>
                <a:gd name="connsiteX47" fmla="*/ 427632 w 3024845"/>
                <a:gd name="connsiteY47" fmla="*/ 558957 h 1032158"/>
                <a:gd name="connsiteX48" fmla="*/ 449925 w 3024845"/>
                <a:gd name="connsiteY48" fmla="*/ 558957 h 1032158"/>
                <a:gd name="connsiteX49" fmla="*/ 449925 w 3024845"/>
                <a:gd name="connsiteY49" fmla="*/ 557065 h 1032158"/>
                <a:gd name="connsiteX50" fmla="*/ 449925 w 3024845"/>
                <a:gd name="connsiteY50" fmla="*/ 543824 h 1032158"/>
                <a:gd name="connsiteX51" fmla="*/ 451699 w 3024845"/>
                <a:gd name="connsiteY51" fmla="*/ 543824 h 1032158"/>
                <a:gd name="connsiteX52" fmla="*/ 464112 w 3024845"/>
                <a:gd name="connsiteY52" fmla="*/ 543824 h 1032158"/>
                <a:gd name="connsiteX53" fmla="*/ 464112 w 3024845"/>
                <a:gd name="connsiteY53" fmla="*/ 567604 h 1032158"/>
                <a:gd name="connsiteX54" fmla="*/ 465126 w 3024845"/>
                <a:gd name="connsiteY54" fmla="*/ 567604 h 1032158"/>
                <a:gd name="connsiteX55" fmla="*/ 472219 w 3024845"/>
                <a:gd name="connsiteY55" fmla="*/ 567604 h 1032158"/>
                <a:gd name="connsiteX56" fmla="*/ 472219 w 3024845"/>
                <a:gd name="connsiteY56" fmla="*/ 566523 h 1032158"/>
                <a:gd name="connsiteX57" fmla="*/ 472219 w 3024845"/>
                <a:gd name="connsiteY57" fmla="*/ 558957 h 1032158"/>
                <a:gd name="connsiteX58" fmla="*/ 473992 w 3024845"/>
                <a:gd name="connsiteY58" fmla="*/ 558957 h 1032158"/>
                <a:gd name="connsiteX59" fmla="*/ 486406 w 3024845"/>
                <a:gd name="connsiteY59" fmla="*/ 558957 h 1032158"/>
                <a:gd name="connsiteX60" fmla="*/ 486406 w 3024845"/>
                <a:gd name="connsiteY60" fmla="*/ 584898 h 1032158"/>
                <a:gd name="connsiteX61" fmla="*/ 488433 w 3024845"/>
                <a:gd name="connsiteY61" fmla="*/ 584898 h 1032158"/>
                <a:gd name="connsiteX62" fmla="*/ 502619 w 3024845"/>
                <a:gd name="connsiteY62" fmla="*/ 584898 h 1032158"/>
                <a:gd name="connsiteX63" fmla="*/ 502619 w 3024845"/>
                <a:gd name="connsiteY63" fmla="*/ 586519 h 1032158"/>
                <a:gd name="connsiteX64" fmla="*/ 502619 w 3024845"/>
                <a:gd name="connsiteY64" fmla="*/ 597869 h 1032158"/>
                <a:gd name="connsiteX65" fmla="*/ 503379 w 3024845"/>
                <a:gd name="connsiteY65" fmla="*/ 597869 h 1032158"/>
                <a:gd name="connsiteX66" fmla="*/ 508700 w 3024845"/>
                <a:gd name="connsiteY66" fmla="*/ 597869 h 1032158"/>
                <a:gd name="connsiteX67" fmla="*/ 508700 w 3024845"/>
                <a:gd name="connsiteY67" fmla="*/ 597058 h 1032158"/>
                <a:gd name="connsiteX68" fmla="*/ 508700 w 3024845"/>
                <a:gd name="connsiteY68" fmla="*/ 591383 h 1032158"/>
                <a:gd name="connsiteX69" fmla="*/ 539100 w 3024845"/>
                <a:gd name="connsiteY69" fmla="*/ 591383 h 1032158"/>
                <a:gd name="connsiteX70" fmla="*/ 539100 w 3024845"/>
                <a:gd name="connsiteY70" fmla="*/ 615163 h 1032158"/>
                <a:gd name="connsiteX71" fmla="*/ 540113 w 3024845"/>
                <a:gd name="connsiteY71" fmla="*/ 615163 h 1032158"/>
                <a:gd name="connsiteX72" fmla="*/ 547207 w 3024845"/>
                <a:gd name="connsiteY72" fmla="*/ 615163 h 1032158"/>
                <a:gd name="connsiteX73" fmla="*/ 547207 w 3024845"/>
                <a:gd name="connsiteY73" fmla="*/ 616244 h 1032158"/>
                <a:gd name="connsiteX74" fmla="*/ 547207 w 3024845"/>
                <a:gd name="connsiteY74" fmla="*/ 623810 h 1032158"/>
                <a:gd name="connsiteX75" fmla="*/ 547967 w 3024845"/>
                <a:gd name="connsiteY75" fmla="*/ 623810 h 1032158"/>
                <a:gd name="connsiteX76" fmla="*/ 553287 w 3024845"/>
                <a:gd name="connsiteY76" fmla="*/ 623810 h 1032158"/>
                <a:gd name="connsiteX77" fmla="*/ 553287 w 3024845"/>
                <a:gd name="connsiteY77" fmla="*/ 621648 h 1032158"/>
                <a:gd name="connsiteX78" fmla="*/ 553287 w 3024845"/>
                <a:gd name="connsiteY78" fmla="*/ 606516 h 1032158"/>
                <a:gd name="connsiteX79" fmla="*/ 554300 w 3024845"/>
                <a:gd name="connsiteY79" fmla="*/ 606516 h 1032158"/>
                <a:gd name="connsiteX80" fmla="*/ 561394 w 3024845"/>
                <a:gd name="connsiteY80" fmla="*/ 606516 h 1032158"/>
                <a:gd name="connsiteX81" fmla="*/ 561394 w 3024845"/>
                <a:gd name="connsiteY81" fmla="*/ 607597 h 1032158"/>
                <a:gd name="connsiteX82" fmla="*/ 561394 w 3024845"/>
                <a:gd name="connsiteY82" fmla="*/ 615163 h 1032158"/>
                <a:gd name="connsiteX83" fmla="*/ 566714 w 3024845"/>
                <a:gd name="connsiteY83" fmla="*/ 613170 h 1032158"/>
                <a:gd name="connsiteX84" fmla="*/ 567474 w 3024845"/>
                <a:gd name="connsiteY84" fmla="*/ 612190 h 1032158"/>
                <a:gd name="connsiteX85" fmla="*/ 567474 w 3024845"/>
                <a:gd name="connsiteY85" fmla="*/ 606516 h 1032158"/>
                <a:gd name="connsiteX86" fmla="*/ 605981 w 3024845"/>
                <a:gd name="connsiteY86" fmla="*/ 606516 h 1032158"/>
                <a:gd name="connsiteX87" fmla="*/ 605981 w 3024845"/>
                <a:gd name="connsiteY87" fmla="*/ 630295 h 1032158"/>
                <a:gd name="connsiteX88" fmla="*/ 608007 w 3024845"/>
                <a:gd name="connsiteY88" fmla="*/ 630295 h 1032158"/>
                <a:gd name="connsiteX89" fmla="*/ 622194 w 3024845"/>
                <a:gd name="connsiteY89" fmla="*/ 630295 h 1032158"/>
                <a:gd name="connsiteX90" fmla="*/ 622194 w 3024845"/>
                <a:gd name="connsiteY90" fmla="*/ 631376 h 1032158"/>
                <a:gd name="connsiteX91" fmla="*/ 622194 w 3024845"/>
                <a:gd name="connsiteY91" fmla="*/ 638942 h 1032158"/>
                <a:gd name="connsiteX92" fmla="*/ 623968 w 3024845"/>
                <a:gd name="connsiteY92" fmla="*/ 638942 h 1032158"/>
                <a:gd name="connsiteX93" fmla="*/ 636381 w 3024845"/>
                <a:gd name="connsiteY93" fmla="*/ 638942 h 1032158"/>
                <a:gd name="connsiteX94" fmla="*/ 636381 w 3024845"/>
                <a:gd name="connsiteY94" fmla="*/ 615163 h 1032158"/>
                <a:gd name="connsiteX95" fmla="*/ 637394 w 3024845"/>
                <a:gd name="connsiteY95" fmla="*/ 615163 h 1032158"/>
                <a:gd name="connsiteX96" fmla="*/ 644488 w 3024845"/>
                <a:gd name="connsiteY96" fmla="*/ 615163 h 1032158"/>
                <a:gd name="connsiteX97" fmla="*/ 644488 w 3024845"/>
                <a:gd name="connsiteY97" fmla="*/ 582736 h 1032158"/>
                <a:gd name="connsiteX98" fmla="*/ 645501 w 3024845"/>
                <a:gd name="connsiteY98" fmla="*/ 582736 h 1032158"/>
                <a:gd name="connsiteX99" fmla="*/ 652595 w 3024845"/>
                <a:gd name="connsiteY99" fmla="*/ 582736 h 1032158"/>
                <a:gd name="connsiteX100" fmla="*/ 652595 w 3024845"/>
                <a:gd name="connsiteY100" fmla="*/ 580845 h 1032158"/>
                <a:gd name="connsiteX101" fmla="*/ 652595 w 3024845"/>
                <a:gd name="connsiteY101" fmla="*/ 567604 h 1032158"/>
                <a:gd name="connsiteX102" fmla="*/ 651328 w 3024845"/>
                <a:gd name="connsiteY102" fmla="*/ 565982 h 1032158"/>
                <a:gd name="connsiteX103" fmla="*/ 656648 w 3024845"/>
                <a:gd name="connsiteY103" fmla="*/ 554633 h 1032158"/>
                <a:gd name="connsiteX104" fmla="*/ 664755 w 3024845"/>
                <a:gd name="connsiteY104" fmla="*/ 582736 h 1032158"/>
                <a:gd name="connsiteX105" fmla="*/ 665515 w 3024845"/>
                <a:gd name="connsiteY105" fmla="*/ 582736 h 1032158"/>
                <a:gd name="connsiteX106" fmla="*/ 670835 w 3024845"/>
                <a:gd name="connsiteY106" fmla="*/ 582736 h 1032158"/>
                <a:gd name="connsiteX107" fmla="*/ 670835 w 3024845"/>
                <a:gd name="connsiteY107" fmla="*/ 476809 h 1032158"/>
                <a:gd name="connsiteX108" fmla="*/ 672355 w 3024845"/>
                <a:gd name="connsiteY108" fmla="*/ 476809 h 1032158"/>
                <a:gd name="connsiteX109" fmla="*/ 682995 w 3024845"/>
                <a:gd name="connsiteY109" fmla="*/ 476809 h 1032158"/>
                <a:gd name="connsiteX110" fmla="*/ 682995 w 3024845"/>
                <a:gd name="connsiteY110" fmla="*/ 429250 h 1032158"/>
                <a:gd name="connsiteX111" fmla="*/ 709342 w 3024845"/>
                <a:gd name="connsiteY111" fmla="*/ 429250 h 1032158"/>
                <a:gd name="connsiteX112" fmla="*/ 709342 w 3024845"/>
                <a:gd name="connsiteY112" fmla="*/ 407632 h 1032158"/>
                <a:gd name="connsiteX113" fmla="*/ 743796 w 3024845"/>
                <a:gd name="connsiteY113" fmla="*/ 407632 h 1032158"/>
                <a:gd name="connsiteX114" fmla="*/ 743796 w 3024845"/>
                <a:gd name="connsiteY114" fmla="*/ 410064 h 1032158"/>
                <a:gd name="connsiteX115" fmla="*/ 743796 w 3024845"/>
                <a:gd name="connsiteY115" fmla="*/ 427088 h 1032158"/>
                <a:gd name="connsiteX116" fmla="*/ 746076 w 3024845"/>
                <a:gd name="connsiteY116" fmla="*/ 427088 h 1032158"/>
                <a:gd name="connsiteX117" fmla="*/ 762036 w 3024845"/>
                <a:gd name="connsiteY117" fmla="*/ 427088 h 1032158"/>
                <a:gd name="connsiteX118" fmla="*/ 762036 w 3024845"/>
                <a:gd name="connsiteY118" fmla="*/ 474647 h 1032158"/>
                <a:gd name="connsiteX119" fmla="*/ 763049 w 3024845"/>
                <a:gd name="connsiteY119" fmla="*/ 474647 h 1032158"/>
                <a:gd name="connsiteX120" fmla="*/ 770143 w 3024845"/>
                <a:gd name="connsiteY120" fmla="*/ 474647 h 1032158"/>
                <a:gd name="connsiteX121" fmla="*/ 784330 w 3024845"/>
                <a:gd name="connsiteY121" fmla="*/ 478971 h 1032158"/>
                <a:gd name="connsiteX122" fmla="*/ 784330 w 3024845"/>
                <a:gd name="connsiteY122" fmla="*/ 517883 h 1032158"/>
                <a:gd name="connsiteX123" fmla="*/ 785343 w 3024845"/>
                <a:gd name="connsiteY123" fmla="*/ 517883 h 1032158"/>
                <a:gd name="connsiteX124" fmla="*/ 792436 w 3024845"/>
                <a:gd name="connsiteY124" fmla="*/ 517883 h 1032158"/>
                <a:gd name="connsiteX125" fmla="*/ 792436 w 3024845"/>
                <a:gd name="connsiteY125" fmla="*/ 519504 h 1032158"/>
                <a:gd name="connsiteX126" fmla="*/ 792436 w 3024845"/>
                <a:gd name="connsiteY126" fmla="*/ 530853 h 1032158"/>
                <a:gd name="connsiteX127" fmla="*/ 794463 w 3024845"/>
                <a:gd name="connsiteY127" fmla="*/ 530853 h 1032158"/>
                <a:gd name="connsiteX128" fmla="*/ 808650 w 3024845"/>
                <a:gd name="connsiteY128" fmla="*/ 530853 h 1032158"/>
                <a:gd name="connsiteX129" fmla="*/ 814730 w 3024845"/>
                <a:gd name="connsiteY129" fmla="*/ 537339 h 1032158"/>
                <a:gd name="connsiteX130" fmla="*/ 814730 w 3024845"/>
                <a:gd name="connsiteY130" fmla="*/ 558957 h 1032158"/>
                <a:gd name="connsiteX131" fmla="*/ 817010 w 3024845"/>
                <a:gd name="connsiteY131" fmla="*/ 558957 h 1032158"/>
                <a:gd name="connsiteX132" fmla="*/ 832970 w 3024845"/>
                <a:gd name="connsiteY132" fmla="*/ 558957 h 1032158"/>
                <a:gd name="connsiteX133" fmla="*/ 832970 w 3024845"/>
                <a:gd name="connsiteY133" fmla="*/ 560037 h 1032158"/>
                <a:gd name="connsiteX134" fmla="*/ 832970 w 3024845"/>
                <a:gd name="connsiteY134" fmla="*/ 567604 h 1032158"/>
                <a:gd name="connsiteX135" fmla="*/ 834237 w 3024845"/>
                <a:gd name="connsiteY135" fmla="*/ 567604 h 1032158"/>
                <a:gd name="connsiteX136" fmla="*/ 843104 w 3024845"/>
                <a:gd name="connsiteY136" fmla="*/ 567604 h 1032158"/>
                <a:gd name="connsiteX137" fmla="*/ 843104 w 3024845"/>
                <a:gd name="connsiteY137" fmla="*/ 569765 h 1032158"/>
                <a:gd name="connsiteX138" fmla="*/ 843104 w 3024845"/>
                <a:gd name="connsiteY138" fmla="*/ 584898 h 1032158"/>
                <a:gd name="connsiteX139" fmla="*/ 847157 w 3024845"/>
                <a:gd name="connsiteY139" fmla="*/ 583006 h 1032158"/>
                <a:gd name="connsiteX140" fmla="*/ 847157 w 3024845"/>
                <a:gd name="connsiteY140" fmla="*/ 569765 h 1032158"/>
                <a:gd name="connsiteX141" fmla="*/ 848170 w 3024845"/>
                <a:gd name="connsiteY141" fmla="*/ 569765 h 1032158"/>
                <a:gd name="connsiteX142" fmla="*/ 855264 w 3024845"/>
                <a:gd name="connsiteY142" fmla="*/ 569765 h 1032158"/>
                <a:gd name="connsiteX143" fmla="*/ 855264 w 3024845"/>
                <a:gd name="connsiteY143" fmla="*/ 571387 h 1032158"/>
                <a:gd name="connsiteX144" fmla="*/ 855264 w 3024845"/>
                <a:gd name="connsiteY144" fmla="*/ 582736 h 1032158"/>
                <a:gd name="connsiteX145" fmla="*/ 856024 w 3024845"/>
                <a:gd name="connsiteY145" fmla="*/ 582736 h 1032158"/>
                <a:gd name="connsiteX146" fmla="*/ 861344 w 3024845"/>
                <a:gd name="connsiteY146" fmla="*/ 582736 h 1032158"/>
                <a:gd name="connsiteX147" fmla="*/ 909984 w 3024845"/>
                <a:gd name="connsiteY147" fmla="*/ 578413 h 1032158"/>
                <a:gd name="connsiteX148" fmla="*/ 909984 w 3024845"/>
                <a:gd name="connsiteY148" fmla="*/ 579764 h 1032158"/>
                <a:gd name="connsiteX149" fmla="*/ 909984 w 3024845"/>
                <a:gd name="connsiteY149" fmla="*/ 589221 h 1032158"/>
                <a:gd name="connsiteX150" fmla="*/ 910744 w 3024845"/>
                <a:gd name="connsiteY150" fmla="*/ 589221 h 1032158"/>
                <a:gd name="connsiteX151" fmla="*/ 916065 w 3024845"/>
                <a:gd name="connsiteY151" fmla="*/ 589221 h 1032158"/>
                <a:gd name="connsiteX152" fmla="*/ 916065 w 3024845"/>
                <a:gd name="connsiteY152" fmla="*/ 591383 h 1032158"/>
                <a:gd name="connsiteX153" fmla="*/ 916065 w 3024845"/>
                <a:gd name="connsiteY153" fmla="*/ 606516 h 1032158"/>
                <a:gd name="connsiteX154" fmla="*/ 918091 w 3024845"/>
                <a:gd name="connsiteY154" fmla="*/ 605165 h 1032158"/>
                <a:gd name="connsiteX155" fmla="*/ 932278 w 3024845"/>
                <a:gd name="connsiteY155" fmla="*/ 595707 h 1032158"/>
                <a:gd name="connsiteX156" fmla="*/ 938358 w 3024845"/>
                <a:gd name="connsiteY156" fmla="*/ 554633 h 1032158"/>
                <a:gd name="connsiteX157" fmla="*/ 939118 w 3024845"/>
                <a:gd name="connsiteY157" fmla="*/ 554363 h 1032158"/>
                <a:gd name="connsiteX158" fmla="*/ 944438 w 3024845"/>
                <a:gd name="connsiteY158" fmla="*/ 552471 h 1032158"/>
                <a:gd name="connsiteX159" fmla="*/ 946465 w 3024845"/>
                <a:gd name="connsiteY159" fmla="*/ 483294 h 1032158"/>
                <a:gd name="connsiteX160" fmla="*/ 948492 w 3024845"/>
                <a:gd name="connsiteY160" fmla="*/ 552471 h 1032158"/>
                <a:gd name="connsiteX161" fmla="*/ 949252 w 3024845"/>
                <a:gd name="connsiteY161" fmla="*/ 552741 h 1032158"/>
                <a:gd name="connsiteX162" fmla="*/ 954572 w 3024845"/>
                <a:gd name="connsiteY162" fmla="*/ 554633 h 1032158"/>
                <a:gd name="connsiteX163" fmla="*/ 954572 w 3024845"/>
                <a:gd name="connsiteY163" fmla="*/ 468162 h 1032158"/>
                <a:gd name="connsiteX164" fmla="*/ 958625 w 3024845"/>
                <a:gd name="connsiteY164" fmla="*/ 435735 h 1032158"/>
                <a:gd name="connsiteX165" fmla="*/ 997132 w 3024845"/>
                <a:gd name="connsiteY165" fmla="*/ 435735 h 1032158"/>
                <a:gd name="connsiteX166" fmla="*/ 997132 w 3024845"/>
                <a:gd name="connsiteY166" fmla="*/ 468162 h 1032158"/>
                <a:gd name="connsiteX167" fmla="*/ 997892 w 3024845"/>
                <a:gd name="connsiteY167" fmla="*/ 468162 h 1032158"/>
                <a:gd name="connsiteX168" fmla="*/ 1003212 w 3024845"/>
                <a:gd name="connsiteY168" fmla="*/ 468162 h 1032158"/>
                <a:gd name="connsiteX169" fmla="*/ 1003212 w 3024845"/>
                <a:gd name="connsiteY169" fmla="*/ 386014 h 1032158"/>
                <a:gd name="connsiteX170" fmla="*/ 1004986 w 3024845"/>
                <a:gd name="connsiteY170" fmla="*/ 386014 h 1032158"/>
                <a:gd name="connsiteX171" fmla="*/ 1017399 w 3024845"/>
                <a:gd name="connsiteY171" fmla="*/ 386014 h 1032158"/>
                <a:gd name="connsiteX172" fmla="*/ 1017399 w 3024845"/>
                <a:gd name="connsiteY172" fmla="*/ 384123 h 1032158"/>
                <a:gd name="connsiteX173" fmla="*/ 1017399 w 3024845"/>
                <a:gd name="connsiteY173" fmla="*/ 370882 h 1032158"/>
                <a:gd name="connsiteX174" fmla="*/ 1039693 w 3024845"/>
                <a:gd name="connsiteY174" fmla="*/ 370882 h 1032158"/>
                <a:gd name="connsiteX175" fmla="*/ 1039693 w 3024845"/>
                <a:gd name="connsiteY175" fmla="*/ 369801 h 1032158"/>
                <a:gd name="connsiteX176" fmla="*/ 1039693 w 3024845"/>
                <a:gd name="connsiteY176" fmla="*/ 362235 h 1032158"/>
                <a:gd name="connsiteX177" fmla="*/ 1041466 w 3024845"/>
                <a:gd name="connsiteY177" fmla="*/ 362235 h 1032158"/>
                <a:gd name="connsiteX178" fmla="*/ 1053880 w 3024845"/>
                <a:gd name="connsiteY178" fmla="*/ 362235 h 1032158"/>
                <a:gd name="connsiteX179" fmla="*/ 1053880 w 3024845"/>
                <a:gd name="connsiteY179" fmla="*/ 363316 h 1032158"/>
                <a:gd name="connsiteX180" fmla="*/ 1053880 w 3024845"/>
                <a:gd name="connsiteY180" fmla="*/ 370882 h 1032158"/>
                <a:gd name="connsiteX181" fmla="*/ 1054640 w 3024845"/>
                <a:gd name="connsiteY181" fmla="*/ 370882 h 1032158"/>
                <a:gd name="connsiteX182" fmla="*/ 1059960 w 3024845"/>
                <a:gd name="connsiteY182" fmla="*/ 370882 h 1032158"/>
                <a:gd name="connsiteX183" fmla="*/ 1070093 w 3024845"/>
                <a:gd name="connsiteY183" fmla="*/ 366558 h 1032158"/>
                <a:gd name="connsiteX184" fmla="*/ 1074146 w 3024845"/>
                <a:gd name="connsiteY184" fmla="*/ 369801 h 1032158"/>
                <a:gd name="connsiteX185" fmla="*/ 1074146 w 3024845"/>
                <a:gd name="connsiteY185" fmla="*/ 362235 h 1032158"/>
                <a:gd name="connsiteX186" fmla="*/ 1076426 w 3024845"/>
                <a:gd name="connsiteY186" fmla="*/ 362235 h 1032158"/>
                <a:gd name="connsiteX187" fmla="*/ 1092387 w 3024845"/>
                <a:gd name="connsiteY187" fmla="*/ 362235 h 1032158"/>
                <a:gd name="connsiteX188" fmla="*/ 1092387 w 3024845"/>
                <a:gd name="connsiteY188" fmla="*/ 363316 h 1032158"/>
                <a:gd name="connsiteX189" fmla="*/ 1092387 w 3024845"/>
                <a:gd name="connsiteY189" fmla="*/ 370882 h 1032158"/>
                <a:gd name="connsiteX190" fmla="*/ 1122787 w 3024845"/>
                <a:gd name="connsiteY190" fmla="*/ 370882 h 1032158"/>
                <a:gd name="connsiteX191" fmla="*/ 1122787 w 3024845"/>
                <a:gd name="connsiteY191" fmla="*/ 372503 h 1032158"/>
                <a:gd name="connsiteX192" fmla="*/ 1122787 w 3024845"/>
                <a:gd name="connsiteY192" fmla="*/ 383853 h 1032158"/>
                <a:gd name="connsiteX193" fmla="*/ 1149134 w 3024845"/>
                <a:gd name="connsiteY193" fmla="*/ 383853 h 1032158"/>
                <a:gd name="connsiteX194" fmla="*/ 1149134 w 3024845"/>
                <a:gd name="connsiteY194" fmla="*/ 414117 h 1032158"/>
                <a:gd name="connsiteX195" fmla="*/ 1149894 w 3024845"/>
                <a:gd name="connsiteY195" fmla="*/ 414117 h 1032158"/>
                <a:gd name="connsiteX196" fmla="*/ 1155214 w 3024845"/>
                <a:gd name="connsiteY196" fmla="*/ 414117 h 1032158"/>
                <a:gd name="connsiteX197" fmla="*/ 1155214 w 3024845"/>
                <a:gd name="connsiteY197" fmla="*/ 415198 h 1032158"/>
                <a:gd name="connsiteX198" fmla="*/ 1155214 w 3024845"/>
                <a:gd name="connsiteY198" fmla="*/ 422765 h 1032158"/>
                <a:gd name="connsiteX199" fmla="*/ 1159268 w 3024845"/>
                <a:gd name="connsiteY199" fmla="*/ 453029 h 1032158"/>
                <a:gd name="connsiteX200" fmla="*/ 1160028 w 3024845"/>
                <a:gd name="connsiteY200" fmla="*/ 453029 h 1032158"/>
                <a:gd name="connsiteX201" fmla="*/ 1165348 w 3024845"/>
                <a:gd name="connsiteY201" fmla="*/ 453029 h 1032158"/>
                <a:gd name="connsiteX202" fmla="*/ 1165348 w 3024845"/>
                <a:gd name="connsiteY202" fmla="*/ 453840 h 1032158"/>
                <a:gd name="connsiteX203" fmla="*/ 1165348 w 3024845"/>
                <a:gd name="connsiteY203" fmla="*/ 459515 h 1032158"/>
                <a:gd name="connsiteX204" fmla="*/ 1166361 w 3024845"/>
                <a:gd name="connsiteY204" fmla="*/ 459515 h 1032158"/>
                <a:gd name="connsiteX205" fmla="*/ 1173454 w 3024845"/>
                <a:gd name="connsiteY205" fmla="*/ 459515 h 1032158"/>
                <a:gd name="connsiteX206" fmla="*/ 1173454 w 3024845"/>
                <a:gd name="connsiteY206" fmla="*/ 489780 h 1032158"/>
                <a:gd name="connsiteX207" fmla="*/ 1175481 w 3024845"/>
                <a:gd name="connsiteY207" fmla="*/ 489780 h 1032158"/>
                <a:gd name="connsiteX208" fmla="*/ 1189668 w 3024845"/>
                <a:gd name="connsiteY208" fmla="*/ 489780 h 1032158"/>
                <a:gd name="connsiteX209" fmla="*/ 1189668 w 3024845"/>
                <a:gd name="connsiteY209" fmla="*/ 513559 h 1032158"/>
                <a:gd name="connsiteX210" fmla="*/ 1191695 w 3024845"/>
                <a:gd name="connsiteY210" fmla="*/ 515180 h 1032158"/>
                <a:gd name="connsiteX211" fmla="*/ 1191695 w 3024845"/>
                <a:gd name="connsiteY211" fmla="*/ 526530 h 1032158"/>
                <a:gd name="connsiteX212" fmla="*/ 1192455 w 3024845"/>
                <a:gd name="connsiteY212" fmla="*/ 526530 h 1032158"/>
                <a:gd name="connsiteX213" fmla="*/ 1197775 w 3024845"/>
                <a:gd name="connsiteY213" fmla="*/ 526530 h 1032158"/>
                <a:gd name="connsiteX214" fmla="*/ 1197775 w 3024845"/>
                <a:gd name="connsiteY214" fmla="*/ 550309 h 1032158"/>
                <a:gd name="connsiteX215" fmla="*/ 1199041 w 3024845"/>
                <a:gd name="connsiteY215" fmla="*/ 550309 h 1032158"/>
                <a:gd name="connsiteX216" fmla="*/ 1207908 w 3024845"/>
                <a:gd name="connsiteY216" fmla="*/ 550309 h 1032158"/>
                <a:gd name="connsiteX217" fmla="*/ 1209935 w 3024845"/>
                <a:gd name="connsiteY217" fmla="*/ 554363 h 1032158"/>
                <a:gd name="connsiteX218" fmla="*/ 1209935 w 3024845"/>
                <a:gd name="connsiteY218" fmla="*/ 567604 h 1032158"/>
                <a:gd name="connsiteX219" fmla="*/ 1211455 w 3024845"/>
                <a:gd name="connsiteY219" fmla="*/ 565712 h 1032158"/>
                <a:gd name="connsiteX220" fmla="*/ 1222095 w 3024845"/>
                <a:gd name="connsiteY220" fmla="*/ 552471 h 1032158"/>
                <a:gd name="connsiteX221" fmla="*/ 1250469 w 3024845"/>
                <a:gd name="connsiteY221" fmla="*/ 552471 h 1032158"/>
                <a:gd name="connsiteX222" fmla="*/ 1250469 w 3024845"/>
                <a:gd name="connsiteY222" fmla="*/ 638942 h 1032158"/>
                <a:gd name="connsiteX223" fmla="*/ 1251229 w 3024845"/>
                <a:gd name="connsiteY223" fmla="*/ 638942 h 1032158"/>
                <a:gd name="connsiteX224" fmla="*/ 1256549 w 3024845"/>
                <a:gd name="connsiteY224" fmla="*/ 638942 h 1032158"/>
                <a:gd name="connsiteX225" fmla="*/ 1257309 w 3024845"/>
                <a:gd name="connsiteY225" fmla="*/ 637591 h 1032158"/>
                <a:gd name="connsiteX226" fmla="*/ 1262629 w 3024845"/>
                <a:gd name="connsiteY226" fmla="*/ 628133 h 1032158"/>
                <a:gd name="connsiteX227" fmla="*/ 1262629 w 3024845"/>
                <a:gd name="connsiteY227" fmla="*/ 630025 h 1032158"/>
                <a:gd name="connsiteX228" fmla="*/ 1262629 w 3024845"/>
                <a:gd name="connsiteY228" fmla="*/ 643266 h 1032158"/>
                <a:gd name="connsiteX229" fmla="*/ 1266682 w 3024845"/>
                <a:gd name="connsiteY229" fmla="*/ 597869 h 1032158"/>
                <a:gd name="connsiteX230" fmla="*/ 1267442 w 3024845"/>
                <a:gd name="connsiteY230" fmla="*/ 597869 h 1032158"/>
                <a:gd name="connsiteX231" fmla="*/ 1272762 w 3024845"/>
                <a:gd name="connsiteY231" fmla="*/ 597869 h 1032158"/>
                <a:gd name="connsiteX232" fmla="*/ 1272762 w 3024845"/>
                <a:gd name="connsiteY232" fmla="*/ 533015 h 1032158"/>
                <a:gd name="connsiteX233" fmla="*/ 1273776 w 3024845"/>
                <a:gd name="connsiteY233" fmla="*/ 533015 h 1032158"/>
                <a:gd name="connsiteX234" fmla="*/ 1280869 w 3024845"/>
                <a:gd name="connsiteY234" fmla="*/ 533015 h 1032158"/>
                <a:gd name="connsiteX235" fmla="*/ 1293029 w 3024845"/>
                <a:gd name="connsiteY235" fmla="*/ 489780 h 1032158"/>
                <a:gd name="connsiteX236" fmla="*/ 1294296 w 3024845"/>
                <a:gd name="connsiteY236" fmla="*/ 489780 h 1032158"/>
                <a:gd name="connsiteX237" fmla="*/ 1303163 w 3024845"/>
                <a:gd name="connsiteY237" fmla="*/ 489780 h 1032158"/>
                <a:gd name="connsiteX238" fmla="*/ 1313296 w 3024845"/>
                <a:gd name="connsiteY238" fmla="*/ 533015 h 1032158"/>
                <a:gd name="connsiteX239" fmla="*/ 1314309 w 3024845"/>
                <a:gd name="connsiteY239" fmla="*/ 533015 h 1032158"/>
                <a:gd name="connsiteX240" fmla="*/ 1321403 w 3024845"/>
                <a:gd name="connsiteY240" fmla="*/ 533015 h 1032158"/>
                <a:gd name="connsiteX241" fmla="*/ 1321403 w 3024845"/>
                <a:gd name="connsiteY241" fmla="*/ 571927 h 1032158"/>
                <a:gd name="connsiteX242" fmla="*/ 1323176 w 3024845"/>
                <a:gd name="connsiteY242" fmla="*/ 571927 h 1032158"/>
                <a:gd name="connsiteX243" fmla="*/ 1335590 w 3024845"/>
                <a:gd name="connsiteY243" fmla="*/ 571927 h 1032158"/>
                <a:gd name="connsiteX244" fmla="*/ 1335590 w 3024845"/>
                <a:gd name="connsiteY244" fmla="*/ 574089 h 1032158"/>
                <a:gd name="connsiteX245" fmla="*/ 1335590 w 3024845"/>
                <a:gd name="connsiteY245" fmla="*/ 589221 h 1032158"/>
                <a:gd name="connsiteX246" fmla="*/ 1339643 w 3024845"/>
                <a:gd name="connsiteY246" fmla="*/ 587060 h 1032158"/>
                <a:gd name="connsiteX247" fmla="*/ 1339643 w 3024845"/>
                <a:gd name="connsiteY247" fmla="*/ 571927 h 1032158"/>
                <a:gd name="connsiteX248" fmla="*/ 1341163 w 3024845"/>
                <a:gd name="connsiteY248" fmla="*/ 571927 h 1032158"/>
                <a:gd name="connsiteX249" fmla="*/ 1351803 w 3024845"/>
                <a:gd name="connsiteY249" fmla="*/ 571927 h 1032158"/>
                <a:gd name="connsiteX250" fmla="*/ 1351803 w 3024845"/>
                <a:gd name="connsiteY250" fmla="*/ 573548 h 1032158"/>
                <a:gd name="connsiteX251" fmla="*/ 1351803 w 3024845"/>
                <a:gd name="connsiteY251" fmla="*/ 584898 h 1032158"/>
                <a:gd name="connsiteX252" fmla="*/ 1382204 w 3024845"/>
                <a:gd name="connsiteY252" fmla="*/ 584898 h 1032158"/>
                <a:gd name="connsiteX253" fmla="*/ 1382204 w 3024845"/>
                <a:gd name="connsiteY253" fmla="*/ 548148 h 1032158"/>
                <a:gd name="connsiteX254" fmla="*/ 1383470 w 3024845"/>
                <a:gd name="connsiteY254" fmla="*/ 548148 h 1032158"/>
                <a:gd name="connsiteX255" fmla="*/ 1392337 w 3024845"/>
                <a:gd name="connsiteY255" fmla="*/ 548148 h 1032158"/>
                <a:gd name="connsiteX256" fmla="*/ 1392337 w 3024845"/>
                <a:gd name="connsiteY256" fmla="*/ 569765 h 1032158"/>
                <a:gd name="connsiteX257" fmla="*/ 1394364 w 3024845"/>
                <a:gd name="connsiteY257" fmla="*/ 537339 h 1032158"/>
                <a:gd name="connsiteX258" fmla="*/ 1416657 w 3024845"/>
                <a:gd name="connsiteY258" fmla="*/ 537339 h 1032158"/>
                <a:gd name="connsiteX259" fmla="*/ 1416657 w 3024845"/>
                <a:gd name="connsiteY259" fmla="*/ 535717 h 1032158"/>
                <a:gd name="connsiteX260" fmla="*/ 1416657 w 3024845"/>
                <a:gd name="connsiteY260" fmla="*/ 524368 h 1032158"/>
                <a:gd name="connsiteX261" fmla="*/ 1417417 w 3024845"/>
                <a:gd name="connsiteY261" fmla="*/ 524368 h 1032158"/>
                <a:gd name="connsiteX262" fmla="*/ 1422737 w 3024845"/>
                <a:gd name="connsiteY262" fmla="*/ 524368 h 1032158"/>
                <a:gd name="connsiteX263" fmla="*/ 1422737 w 3024845"/>
                <a:gd name="connsiteY263" fmla="*/ 522477 h 1032158"/>
                <a:gd name="connsiteX264" fmla="*/ 1422737 w 3024845"/>
                <a:gd name="connsiteY264" fmla="*/ 509236 h 1032158"/>
                <a:gd name="connsiteX265" fmla="*/ 1426791 w 3024845"/>
                <a:gd name="connsiteY265" fmla="*/ 515721 h 1032158"/>
                <a:gd name="connsiteX266" fmla="*/ 1429071 w 3024845"/>
                <a:gd name="connsiteY266" fmla="*/ 515721 h 1032158"/>
                <a:gd name="connsiteX267" fmla="*/ 1445031 w 3024845"/>
                <a:gd name="connsiteY267" fmla="*/ 515721 h 1032158"/>
                <a:gd name="connsiteX268" fmla="*/ 1445031 w 3024845"/>
                <a:gd name="connsiteY268" fmla="*/ 514910 h 1032158"/>
                <a:gd name="connsiteX269" fmla="*/ 1445031 w 3024845"/>
                <a:gd name="connsiteY269" fmla="*/ 509236 h 1032158"/>
                <a:gd name="connsiteX270" fmla="*/ 1445791 w 3024845"/>
                <a:gd name="connsiteY270" fmla="*/ 509236 h 1032158"/>
                <a:gd name="connsiteX271" fmla="*/ 1451111 w 3024845"/>
                <a:gd name="connsiteY271" fmla="*/ 509236 h 1032158"/>
                <a:gd name="connsiteX272" fmla="*/ 1451111 w 3024845"/>
                <a:gd name="connsiteY272" fmla="*/ 510587 h 1032158"/>
                <a:gd name="connsiteX273" fmla="*/ 1451111 w 3024845"/>
                <a:gd name="connsiteY273" fmla="*/ 520045 h 1032158"/>
                <a:gd name="connsiteX274" fmla="*/ 1489618 w 3024845"/>
                <a:gd name="connsiteY274" fmla="*/ 520045 h 1032158"/>
                <a:gd name="connsiteX275" fmla="*/ 1489618 w 3024845"/>
                <a:gd name="connsiteY275" fmla="*/ 658398 h 1032158"/>
                <a:gd name="connsiteX276" fmla="*/ 1491138 w 3024845"/>
                <a:gd name="connsiteY276" fmla="*/ 658398 h 1032158"/>
                <a:gd name="connsiteX277" fmla="*/ 1501778 w 3024845"/>
                <a:gd name="connsiteY277" fmla="*/ 658398 h 1032158"/>
                <a:gd name="connsiteX278" fmla="*/ 1501778 w 3024845"/>
                <a:gd name="connsiteY278" fmla="*/ 645428 h 1032158"/>
                <a:gd name="connsiteX279" fmla="*/ 1505832 w 3024845"/>
                <a:gd name="connsiteY279" fmla="*/ 645428 h 1032158"/>
                <a:gd name="connsiteX280" fmla="*/ 1505832 w 3024845"/>
                <a:gd name="connsiteY280" fmla="*/ 658398 h 1032158"/>
                <a:gd name="connsiteX281" fmla="*/ 1536232 w 3024845"/>
                <a:gd name="connsiteY281" fmla="*/ 658398 h 1032158"/>
                <a:gd name="connsiteX282" fmla="*/ 1536232 w 3024845"/>
                <a:gd name="connsiteY282" fmla="*/ 628133 h 1032158"/>
                <a:gd name="connsiteX283" fmla="*/ 1548392 w 3024845"/>
                <a:gd name="connsiteY283" fmla="*/ 628133 h 1032158"/>
                <a:gd name="connsiteX284" fmla="*/ 1560552 w 3024845"/>
                <a:gd name="connsiteY284" fmla="*/ 625972 h 1032158"/>
                <a:gd name="connsiteX285" fmla="*/ 1564606 w 3024845"/>
                <a:gd name="connsiteY285" fmla="*/ 628133 h 1032158"/>
                <a:gd name="connsiteX286" fmla="*/ 1574739 w 3024845"/>
                <a:gd name="connsiteY286" fmla="*/ 628133 h 1032158"/>
                <a:gd name="connsiteX287" fmla="*/ 1574739 w 3024845"/>
                <a:gd name="connsiteY287" fmla="*/ 658398 h 1032158"/>
                <a:gd name="connsiteX288" fmla="*/ 1582846 w 3024845"/>
                <a:gd name="connsiteY288" fmla="*/ 658398 h 1032158"/>
                <a:gd name="connsiteX289" fmla="*/ 1582846 w 3024845"/>
                <a:gd name="connsiteY289" fmla="*/ 675693 h 1032158"/>
                <a:gd name="connsiteX290" fmla="*/ 1592182 w 3024845"/>
                <a:gd name="connsiteY290" fmla="*/ 676598 h 1032158"/>
                <a:gd name="connsiteX291" fmla="*/ 1605140 w 3024845"/>
                <a:gd name="connsiteY291" fmla="*/ 676598 h 1032158"/>
                <a:gd name="connsiteX292" fmla="*/ 1605140 w 3024845"/>
                <a:gd name="connsiteY292" fmla="*/ 660560 h 1032158"/>
                <a:gd name="connsiteX293" fmla="*/ 1673096 w 3024845"/>
                <a:gd name="connsiteY293" fmla="*/ 660560 h 1032158"/>
                <a:gd name="connsiteX294" fmla="*/ 1673096 w 3024845"/>
                <a:gd name="connsiteY294" fmla="*/ 575307 h 1032158"/>
                <a:gd name="connsiteX295" fmla="*/ 1745104 w 3024845"/>
                <a:gd name="connsiteY295" fmla="*/ 575307 h 1032158"/>
                <a:gd name="connsiteX296" fmla="*/ 1745104 w 3024845"/>
                <a:gd name="connsiteY296" fmla="*/ 654075 h 1032158"/>
                <a:gd name="connsiteX297" fmla="*/ 1747008 w 3024845"/>
                <a:gd name="connsiteY297" fmla="*/ 654075 h 1032158"/>
                <a:gd name="connsiteX298" fmla="*/ 1748250 w 3024845"/>
                <a:gd name="connsiteY298" fmla="*/ 676598 h 1032158"/>
                <a:gd name="connsiteX299" fmla="*/ 1757926 w 3024845"/>
                <a:gd name="connsiteY299" fmla="*/ 676598 h 1032158"/>
                <a:gd name="connsiteX300" fmla="*/ 1759168 w 3024845"/>
                <a:gd name="connsiteY300" fmla="*/ 654075 h 1032158"/>
                <a:gd name="connsiteX301" fmla="*/ 1765248 w 3024845"/>
                <a:gd name="connsiteY301" fmla="*/ 654075 h 1032158"/>
                <a:gd name="connsiteX302" fmla="*/ 1766490 w 3024845"/>
                <a:gd name="connsiteY302" fmla="*/ 676598 h 1032158"/>
                <a:gd name="connsiteX303" fmla="*/ 1817112 w 3024845"/>
                <a:gd name="connsiteY303" fmla="*/ 676598 h 1032158"/>
                <a:gd name="connsiteX304" fmla="*/ 1817112 w 3024845"/>
                <a:gd name="connsiteY304" fmla="*/ 513570 h 1032158"/>
                <a:gd name="connsiteX305" fmla="*/ 2014439 w 3024845"/>
                <a:gd name="connsiteY305" fmla="*/ 513570 h 1032158"/>
                <a:gd name="connsiteX306" fmla="*/ 2014439 w 3024845"/>
                <a:gd name="connsiteY306" fmla="*/ 676598 h 1032158"/>
                <a:gd name="connsiteX307" fmla="*/ 2033136 w 3024845"/>
                <a:gd name="connsiteY307" fmla="*/ 676598 h 1032158"/>
                <a:gd name="connsiteX308" fmla="*/ 2033136 w 3024845"/>
                <a:gd name="connsiteY308" fmla="*/ 593905 h 1032158"/>
                <a:gd name="connsiteX309" fmla="*/ 2128256 w 3024845"/>
                <a:gd name="connsiteY309" fmla="*/ 593905 h 1032158"/>
                <a:gd name="connsiteX310" fmla="*/ 2146266 w 3024845"/>
                <a:gd name="connsiteY310" fmla="*/ 104983 h 1032158"/>
                <a:gd name="connsiteX311" fmla="*/ 2150320 w 3024845"/>
                <a:gd name="connsiteY311" fmla="*/ 33644 h 1032158"/>
                <a:gd name="connsiteX312" fmla="*/ 2180720 w 3024845"/>
                <a:gd name="connsiteY312" fmla="*/ 528692 h 1032158"/>
                <a:gd name="connsiteX313" fmla="*/ 2245574 w 3024845"/>
                <a:gd name="connsiteY313" fmla="*/ 528692 h 1032158"/>
                <a:gd name="connsiteX314" fmla="*/ 2245574 w 3024845"/>
                <a:gd name="connsiteY314" fmla="*/ 604354 h 1032158"/>
                <a:gd name="connsiteX315" fmla="*/ 2253681 w 3024845"/>
                <a:gd name="connsiteY315" fmla="*/ 604354 h 1032158"/>
                <a:gd name="connsiteX316" fmla="*/ 2255708 w 3024845"/>
                <a:gd name="connsiteY316" fmla="*/ 597869 h 1032158"/>
                <a:gd name="connsiteX317" fmla="*/ 2261788 w 3024845"/>
                <a:gd name="connsiteY317" fmla="*/ 597869 h 1032158"/>
                <a:gd name="connsiteX318" fmla="*/ 2263815 w 3024845"/>
                <a:gd name="connsiteY318" fmla="*/ 606516 h 1032158"/>
                <a:gd name="connsiteX319" fmla="*/ 2275975 w 3024845"/>
                <a:gd name="connsiteY319" fmla="*/ 606516 h 1032158"/>
                <a:gd name="connsiteX320" fmla="*/ 2275975 w 3024845"/>
                <a:gd name="connsiteY320" fmla="*/ 600030 h 1032158"/>
                <a:gd name="connsiteX321" fmla="*/ 2298268 w 3024845"/>
                <a:gd name="connsiteY321" fmla="*/ 600030 h 1032158"/>
                <a:gd name="connsiteX322" fmla="*/ 2298268 w 3024845"/>
                <a:gd name="connsiteY322" fmla="*/ 606516 h 1032158"/>
                <a:gd name="connsiteX323" fmla="*/ 2318535 w 3024845"/>
                <a:gd name="connsiteY323" fmla="*/ 606516 h 1032158"/>
                <a:gd name="connsiteX324" fmla="*/ 2318535 w 3024845"/>
                <a:gd name="connsiteY324" fmla="*/ 651913 h 1032158"/>
                <a:gd name="connsiteX325" fmla="*/ 2332722 w 3024845"/>
                <a:gd name="connsiteY325" fmla="*/ 651913 h 1032158"/>
                <a:gd name="connsiteX326" fmla="*/ 2332722 w 3024845"/>
                <a:gd name="connsiteY326" fmla="*/ 638942 h 1032158"/>
                <a:gd name="connsiteX327" fmla="*/ 2348936 w 3024845"/>
                <a:gd name="connsiteY327" fmla="*/ 638942 h 1032158"/>
                <a:gd name="connsiteX328" fmla="*/ 2348936 w 3024845"/>
                <a:gd name="connsiteY328" fmla="*/ 459515 h 1032158"/>
                <a:gd name="connsiteX329" fmla="*/ 2355016 w 3024845"/>
                <a:gd name="connsiteY329" fmla="*/ 453029 h 1032158"/>
                <a:gd name="connsiteX330" fmla="*/ 2427977 w 3024845"/>
                <a:gd name="connsiteY330" fmla="*/ 453029 h 1032158"/>
                <a:gd name="connsiteX331" fmla="*/ 2427977 w 3024845"/>
                <a:gd name="connsiteY331" fmla="*/ 461677 h 1032158"/>
                <a:gd name="connsiteX332" fmla="*/ 2438110 w 3024845"/>
                <a:gd name="connsiteY332" fmla="*/ 461677 h 1032158"/>
                <a:gd name="connsiteX333" fmla="*/ 2438110 w 3024845"/>
                <a:gd name="connsiteY333" fmla="*/ 576251 h 1032158"/>
                <a:gd name="connsiteX334" fmla="*/ 2460404 w 3024845"/>
                <a:gd name="connsiteY334" fmla="*/ 576251 h 1032158"/>
                <a:gd name="connsiteX335" fmla="*/ 2460404 w 3024845"/>
                <a:gd name="connsiteY335" fmla="*/ 509236 h 1032158"/>
                <a:gd name="connsiteX336" fmla="*/ 2486751 w 3024845"/>
                <a:gd name="connsiteY336" fmla="*/ 509236 h 1032158"/>
                <a:gd name="connsiteX337" fmla="*/ 2490804 w 3024845"/>
                <a:gd name="connsiteY337" fmla="*/ 504912 h 1032158"/>
                <a:gd name="connsiteX338" fmla="*/ 2498911 w 3024845"/>
                <a:gd name="connsiteY338" fmla="*/ 504912 h 1032158"/>
                <a:gd name="connsiteX339" fmla="*/ 2502964 w 3024845"/>
                <a:gd name="connsiteY339" fmla="*/ 509236 h 1032158"/>
                <a:gd name="connsiteX340" fmla="*/ 2525258 w 3024845"/>
                <a:gd name="connsiteY340" fmla="*/ 509236 h 1032158"/>
                <a:gd name="connsiteX341" fmla="*/ 2525258 w 3024845"/>
                <a:gd name="connsiteY341" fmla="*/ 392500 h 1032158"/>
                <a:gd name="connsiteX342" fmla="*/ 2582005 w 3024845"/>
                <a:gd name="connsiteY342" fmla="*/ 381691 h 1032158"/>
                <a:gd name="connsiteX343" fmla="*/ 2582005 w 3024845"/>
                <a:gd name="connsiteY343" fmla="*/ 382772 h 1032158"/>
                <a:gd name="connsiteX344" fmla="*/ 2582005 w 3024845"/>
                <a:gd name="connsiteY344" fmla="*/ 390338 h 1032158"/>
                <a:gd name="connsiteX345" fmla="*/ 2608352 w 3024845"/>
                <a:gd name="connsiteY345" fmla="*/ 390338 h 1032158"/>
                <a:gd name="connsiteX346" fmla="*/ 2608352 w 3024845"/>
                <a:gd name="connsiteY346" fmla="*/ 645428 h 1032158"/>
                <a:gd name="connsiteX347" fmla="*/ 2630646 w 3024845"/>
                <a:gd name="connsiteY347" fmla="*/ 645428 h 1032158"/>
                <a:gd name="connsiteX348" fmla="*/ 2630646 w 3024845"/>
                <a:gd name="connsiteY348" fmla="*/ 641104 h 1032158"/>
                <a:gd name="connsiteX349" fmla="*/ 2642806 w 3024845"/>
                <a:gd name="connsiteY349" fmla="*/ 641104 h 1032158"/>
                <a:gd name="connsiteX350" fmla="*/ 2642806 w 3024845"/>
                <a:gd name="connsiteY350" fmla="*/ 645428 h 1032158"/>
                <a:gd name="connsiteX351" fmla="*/ 2667126 w 3024845"/>
                <a:gd name="connsiteY351" fmla="*/ 645428 h 1032158"/>
                <a:gd name="connsiteX352" fmla="*/ 2667126 w 3024845"/>
                <a:gd name="connsiteY352" fmla="*/ 632457 h 1032158"/>
                <a:gd name="connsiteX353" fmla="*/ 2695500 w 3024845"/>
                <a:gd name="connsiteY353" fmla="*/ 632457 h 1032158"/>
                <a:gd name="connsiteX354" fmla="*/ 2707660 w 3024845"/>
                <a:gd name="connsiteY354" fmla="*/ 628133 h 1032158"/>
                <a:gd name="connsiteX355" fmla="*/ 2727927 w 3024845"/>
                <a:gd name="connsiteY355" fmla="*/ 632457 h 1032158"/>
                <a:gd name="connsiteX356" fmla="*/ 2727927 w 3024845"/>
                <a:gd name="connsiteY356" fmla="*/ 615163 h 1032158"/>
                <a:gd name="connsiteX357" fmla="*/ 2736034 w 3024845"/>
                <a:gd name="connsiteY357" fmla="*/ 615163 h 1032158"/>
                <a:gd name="connsiteX358" fmla="*/ 2736034 w 3024845"/>
                <a:gd name="connsiteY358" fmla="*/ 602192 h 1032158"/>
                <a:gd name="connsiteX359" fmla="*/ 2792781 w 3024845"/>
                <a:gd name="connsiteY359" fmla="*/ 602192 h 1032158"/>
                <a:gd name="connsiteX360" fmla="*/ 2792781 w 3024845"/>
                <a:gd name="connsiteY360" fmla="*/ 571927 h 1032158"/>
                <a:gd name="connsiteX361" fmla="*/ 2811021 w 3024845"/>
                <a:gd name="connsiteY361" fmla="*/ 571927 h 1032158"/>
                <a:gd name="connsiteX362" fmla="*/ 2811021 w 3024845"/>
                <a:gd name="connsiteY362" fmla="*/ 565442 h 1032158"/>
                <a:gd name="connsiteX363" fmla="*/ 2823181 w 3024845"/>
                <a:gd name="connsiteY363" fmla="*/ 565442 h 1032158"/>
                <a:gd name="connsiteX364" fmla="*/ 2823181 w 3024845"/>
                <a:gd name="connsiteY364" fmla="*/ 571927 h 1032158"/>
                <a:gd name="connsiteX365" fmla="*/ 2839395 w 3024845"/>
                <a:gd name="connsiteY365" fmla="*/ 571927 h 1032158"/>
                <a:gd name="connsiteX366" fmla="*/ 2839395 w 3024845"/>
                <a:gd name="connsiteY366" fmla="*/ 621648 h 1032158"/>
                <a:gd name="connsiteX367" fmla="*/ 2871822 w 3024845"/>
                <a:gd name="connsiteY367" fmla="*/ 621648 h 1032158"/>
                <a:gd name="connsiteX368" fmla="*/ 2871822 w 3024845"/>
                <a:gd name="connsiteY368" fmla="*/ 595707 h 1032158"/>
                <a:gd name="connsiteX369" fmla="*/ 2910329 w 3024845"/>
                <a:gd name="connsiteY369" fmla="*/ 595707 h 1032158"/>
                <a:gd name="connsiteX370" fmla="*/ 2910329 w 3024845"/>
                <a:gd name="connsiteY370" fmla="*/ 565442 h 1032158"/>
                <a:gd name="connsiteX371" fmla="*/ 2958970 w 3024845"/>
                <a:gd name="connsiteY371" fmla="*/ 565442 h 1032158"/>
                <a:gd name="connsiteX372" fmla="*/ 2958970 w 3024845"/>
                <a:gd name="connsiteY372" fmla="*/ 676598 h 1032158"/>
                <a:gd name="connsiteX373" fmla="*/ 2958970 w 3024845"/>
                <a:gd name="connsiteY373" fmla="*/ 690377 h 1032158"/>
                <a:gd name="connsiteX374" fmla="*/ 3024845 w 3024845"/>
                <a:gd name="connsiteY374" fmla="*/ 690377 h 1032158"/>
                <a:gd name="connsiteX375" fmla="*/ 3024845 w 3024845"/>
                <a:gd name="connsiteY375" fmla="*/ 1032158 h 1032158"/>
                <a:gd name="connsiteX376" fmla="*/ 2054 w 3024845"/>
                <a:gd name="connsiteY376" fmla="*/ 1029825 h 1032158"/>
                <a:gd name="connsiteX377" fmla="*/ 0 w 3024845"/>
                <a:gd name="connsiteY377" fmla="*/ 595707 h 1032158"/>
                <a:gd name="connsiteX378" fmla="*/ 20267 w 3024845"/>
                <a:gd name="connsiteY378" fmla="*/ 595707 h 1032158"/>
                <a:gd name="connsiteX379" fmla="*/ 20774 w 3024845"/>
                <a:gd name="connsiteY379" fmla="*/ 594626 h 1032158"/>
                <a:gd name="connsiteX380" fmla="*/ 24320 w 3024845"/>
                <a:gd name="connsiteY380" fmla="*/ 587060 h 1032158"/>
                <a:gd name="connsiteX381" fmla="*/ 26094 w 3024845"/>
                <a:gd name="connsiteY381" fmla="*/ 587330 h 1032158"/>
                <a:gd name="connsiteX382" fmla="*/ 38507 w 3024845"/>
                <a:gd name="connsiteY382" fmla="*/ 589221 h 1032158"/>
                <a:gd name="connsiteX383" fmla="*/ 39014 w 3024845"/>
                <a:gd name="connsiteY383" fmla="*/ 590573 h 1032158"/>
                <a:gd name="connsiteX384" fmla="*/ 42560 w 3024845"/>
                <a:gd name="connsiteY384" fmla="*/ 600030 h 1032158"/>
                <a:gd name="connsiteX385" fmla="*/ 68907 w 3024845"/>
                <a:gd name="connsiteY385" fmla="*/ 602192 h 1032158"/>
                <a:gd name="connsiteX386" fmla="*/ 68907 w 3024845"/>
                <a:gd name="connsiteY386" fmla="*/ 478971 h 1032158"/>
                <a:gd name="connsiteX387" fmla="*/ 70934 w 3024845"/>
                <a:gd name="connsiteY387" fmla="*/ 478971 h 1032158"/>
                <a:gd name="connsiteX388" fmla="*/ 85121 w 3024845"/>
                <a:gd name="connsiteY388" fmla="*/ 478971 h 1032158"/>
                <a:gd name="connsiteX389" fmla="*/ 85121 w 3024845"/>
                <a:gd name="connsiteY389" fmla="*/ 342779 h 1032158"/>
                <a:gd name="connsiteX390" fmla="*/ 86894 w 3024845"/>
                <a:gd name="connsiteY390" fmla="*/ 342779 h 1032158"/>
                <a:gd name="connsiteX391" fmla="*/ 99308 w 3024845"/>
                <a:gd name="connsiteY391" fmla="*/ 342779 h 1032158"/>
                <a:gd name="connsiteX392" fmla="*/ 99308 w 3024845"/>
                <a:gd name="connsiteY392" fmla="*/ 228205 h 1032158"/>
                <a:gd name="connsiteX393" fmla="*/ 103361 w 3024845"/>
                <a:gd name="connsiteY393" fmla="*/ 200101 h 1032158"/>
                <a:gd name="connsiteX394" fmla="*/ 105388 w 3024845"/>
                <a:gd name="connsiteY394" fmla="*/ 200101 h 1032158"/>
                <a:gd name="connsiteX395" fmla="*/ 119575 w 3024845"/>
                <a:gd name="connsiteY395" fmla="*/ 200101 h 1032158"/>
                <a:gd name="connsiteX0" fmla="*/ 119575 w 3024845"/>
                <a:gd name="connsiteY0" fmla="*/ 95357 h 927414"/>
                <a:gd name="connsiteX1" fmla="*/ 200642 w 3024845"/>
                <a:gd name="connsiteY1" fmla="*/ 93196 h 927414"/>
                <a:gd name="connsiteX2" fmla="*/ 202669 w 3024845"/>
                <a:gd name="connsiteY2" fmla="*/ 93196 h 927414"/>
                <a:gd name="connsiteX3" fmla="*/ 216856 w 3024845"/>
                <a:gd name="connsiteY3" fmla="*/ 93196 h 927414"/>
                <a:gd name="connsiteX4" fmla="*/ 216856 w 3024845"/>
                <a:gd name="connsiteY4" fmla="*/ 116975 h 927414"/>
                <a:gd name="connsiteX5" fmla="*/ 217363 w 3024845"/>
                <a:gd name="connsiteY5" fmla="*/ 117786 h 927414"/>
                <a:gd name="connsiteX6" fmla="*/ 220909 w 3024845"/>
                <a:gd name="connsiteY6" fmla="*/ 123461 h 927414"/>
                <a:gd name="connsiteX7" fmla="*/ 220909 w 3024845"/>
                <a:gd name="connsiteY7" fmla="*/ 238035 h 927414"/>
                <a:gd name="connsiteX8" fmla="*/ 223189 w 3024845"/>
                <a:gd name="connsiteY8" fmla="*/ 238035 h 927414"/>
                <a:gd name="connsiteX9" fmla="*/ 239150 w 3024845"/>
                <a:gd name="connsiteY9" fmla="*/ 238035 h 927414"/>
                <a:gd name="connsiteX10" fmla="*/ 239150 w 3024845"/>
                <a:gd name="connsiteY10" fmla="*/ 378550 h 927414"/>
                <a:gd name="connsiteX11" fmla="*/ 240670 w 3024845"/>
                <a:gd name="connsiteY11" fmla="*/ 378280 h 927414"/>
                <a:gd name="connsiteX12" fmla="*/ 251310 w 3024845"/>
                <a:gd name="connsiteY12" fmla="*/ 376389 h 927414"/>
                <a:gd name="connsiteX13" fmla="*/ 249283 w 3024845"/>
                <a:gd name="connsiteY13" fmla="*/ 465021 h 927414"/>
                <a:gd name="connsiteX14" fmla="*/ 250803 w 3024845"/>
                <a:gd name="connsiteY14" fmla="*/ 465292 h 927414"/>
                <a:gd name="connsiteX15" fmla="*/ 261443 w 3024845"/>
                <a:gd name="connsiteY15" fmla="*/ 467183 h 927414"/>
                <a:gd name="connsiteX16" fmla="*/ 261696 w 3024845"/>
                <a:gd name="connsiteY16" fmla="*/ 467994 h 927414"/>
                <a:gd name="connsiteX17" fmla="*/ 263470 w 3024845"/>
                <a:gd name="connsiteY17" fmla="*/ 473669 h 927414"/>
                <a:gd name="connsiteX18" fmla="*/ 264230 w 3024845"/>
                <a:gd name="connsiteY18" fmla="*/ 471237 h 927414"/>
                <a:gd name="connsiteX19" fmla="*/ 269550 w 3024845"/>
                <a:gd name="connsiteY19" fmla="*/ 454213 h 927414"/>
                <a:gd name="connsiteX20" fmla="*/ 271323 w 3024845"/>
                <a:gd name="connsiteY20" fmla="*/ 454213 h 927414"/>
                <a:gd name="connsiteX21" fmla="*/ 283737 w 3024845"/>
                <a:gd name="connsiteY21" fmla="*/ 454213 h 927414"/>
                <a:gd name="connsiteX22" fmla="*/ 283737 w 3024845"/>
                <a:gd name="connsiteY22" fmla="*/ 486639 h 927414"/>
                <a:gd name="connsiteX23" fmla="*/ 284750 w 3024845"/>
                <a:gd name="connsiteY23" fmla="*/ 487180 h 927414"/>
                <a:gd name="connsiteX24" fmla="*/ 291844 w 3024845"/>
                <a:gd name="connsiteY24" fmla="*/ 490963 h 927414"/>
                <a:gd name="connsiteX25" fmla="*/ 291844 w 3024845"/>
                <a:gd name="connsiteY25" fmla="*/ 492314 h 927414"/>
                <a:gd name="connsiteX26" fmla="*/ 291844 w 3024845"/>
                <a:gd name="connsiteY26" fmla="*/ 501772 h 927414"/>
                <a:gd name="connsiteX27" fmla="*/ 336431 w 3024845"/>
                <a:gd name="connsiteY27" fmla="*/ 501772 h 927414"/>
                <a:gd name="connsiteX28" fmla="*/ 336431 w 3024845"/>
                <a:gd name="connsiteY28" fmla="*/ 502853 h 927414"/>
                <a:gd name="connsiteX29" fmla="*/ 336431 w 3024845"/>
                <a:gd name="connsiteY29" fmla="*/ 510419 h 927414"/>
                <a:gd name="connsiteX30" fmla="*/ 338457 w 3024845"/>
                <a:gd name="connsiteY30" fmla="*/ 510419 h 927414"/>
                <a:gd name="connsiteX31" fmla="*/ 352644 w 3024845"/>
                <a:gd name="connsiteY31" fmla="*/ 510419 h 927414"/>
                <a:gd name="connsiteX32" fmla="*/ 352644 w 3024845"/>
                <a:gd name="connsiteY32" fmla="*/ 480154 h 927414"/>
                <a:gd name="connsiteX33" fmla="*/ 397231 w 3024845"/>
                <a:gd name="connsiteY33" fmla="*/ 480154 h 927414"/>
                <a:gd name="connsiteX34" fmla="*/ 397231 w 3024845"/>
                <a:gd name="connsiteY34" fmla="*/ 478803 h 927414"/>
                <a:gd name="connsiteX35" fmla="*/ 397231 w 3024845"/>
                <a:gd name="connsiteY35" fmla="*/ 469345 h 927414"/>
                <a:gd name="connsiteX36" fmla="*/ 398245 w 3024845"/>
                <a:gd name="connsiteY36" fmla="*/ 469345 h 927414"/>
                <a:gd name="connsiteX37" fmla="*/ 405338 w 3024845"/>
                <a:gd name="connsiteY37" fmla="*/ 469345 h 927414"/>
                <a:gd name="connsiteX38" fmla="*/ 405338 w 3024845"/>
                <a:gd name="connsiteY38" fmla="*/ 467454 h 927414"/>
                <a:gd name="connsiteX39" fmla="*/ 405338 w 3024845"/>
                <a:gd name="connsiteY39" fmla="*/ 454213 h 927414"/>
                <a:gd name="connsiteX40" fmla="*/ 406098 w 3024845"/>
                <a:gd name="connsiteY40" fmla="*/ 454213 h 927414"/>
                <a:gd name="connsiteX41" fmla="*/ 411418 w 3024845"/>
                <a:gd name="connsiteY41" fmla="*/ 454213 h 927414"/>
                <a:gd name="connsiteX42" fmla="*/ 411418 w 3024845"/>
                <a:gd name="connsiteY42" fmla="*/ 453132 h 927414"/>
                <a:gd name="connsiteX43" fmla="*/ 411418 w 3024845"/>
                <a:gd name="connsiteY43" fmla="*/ 445565 h 927414"/>
                <a:gd name="connsiteX44" fmla="*/ 413445 w 3024845"/>
                <a:gd name="connsiteY44" fmla="*/ 445565 h 927414"/>
                <a:gd name="connsiteX45" fmla="*/ 427632 w 3024845"/>
                <a:gd name="connsiteY45" fmla="*/ 445565 h 927414"/>
                <a:gd name="connsiteX46" fmla="*/ 427632 w 3024845"/>
                <a:gd name="connsiteY46" fmla="*/ 446646 h 927414"/>
                <a:gd name="connsiteX47" fmla="*/ 427632 w 3024845"/>
                <a:gd name="connsiteY47" fmla="*/ 454213 h 927414"/>
                <a:gd name="connsiteX48" fmla="*/ 449925 w 3024845"/>
                <a:gd name="connsiteY48" fmla="*/ 454213 h 927414"/>
                <a:gd name="connsiteX49" fmla="*/ 449925 w 3024845"/>
                <a:gd name="connsiteY49" fmla="*/ 452321 h 927414"/>
                <a:gd name="connsiteX50" fmla="*/ 449925 w 3024845"/>
                <a:gd name="connsiteY50" fmla="*/ 439080 h 927414"/>
                <a:gd name="connsiteX51" fmla="*/ 451699 w 3024845"/>
                <a:gd name="connsiteY51" fmla="*/ 439080 h 927414"/>
                <a:gd name="connsiteX52" fmla="*/ 464112 w 3024845"/>
                <a:gd name="connsiteY52" fmla="*/ 439080 h 927414"/>
                <a:gd name="connsiteX53" fmla="*/ 464112 w 3024845"/>
                <a:gd name="connsiteY53" fmla="*/ 462860 h 927414"/>
                <a:gd name="connsiteX54" fmla="*/ 465126 w 3024845"/>
                <a:gd name="connsiteY54" fmla="*/ 462860 h 927414"/>
                <a:gd name="connsiteX55" fmla="*/ 472219 w 3024845"/>
                <a:gd name="connsiteY55" fmla="*/ 462860 h 927414"/>
                <a:gd name="connsiteX56" fmla="*/ 472219 w 3024845"/>
                <a:gd name="connsiteY56" fmla="*/ 461779 h 927414"/>
                <a:gd name="connsiteX57" fmla="*/ 472219 w 3024845"/>
                <a:gd name="connsiteY57" fmla="*/ 454213 h 927414"/>
                <a:gd name="connsiteX58" fmla="*/ 473992 w 3024845"/>
                <a:gd name="connsiteY58" fmla="*/ 454213 h 927414"/>
                <a:gd name="connsiteX59" fmla="*/ 486406 w 3024845"/>
                <a:gd name="connsiteY59" fmla="*/ 454213 h 927414"/>
                <a:gd name="connsiteX60" fmla="*/ 486406 w 3024845"/>
                <a:gd name="connsiteY60" fmla="*/ 480154 h 927414"/>
                <a:gd name="connsiteX61" fmla="*/ 488433 w 3024845"/>
                <a:gd name="connsiteY61" fmla="*/ 480154 h 927414"/>
                <a:gd name="connsiteX62" fmla="*/ 502619 w 3024845"/>
                <a:gd name="connsiteY62" fmla="*/ 480154 h 927414"/>
                <a:gd name="connsiteX63" fmla="*/ 502619 w 3024845"/>
                <a:gd name="connsiteY63" fmla="*/ 481775 h 927414"/>
                <a:gd name="connsiteX64" fmla="*/ 502619 w 3024845"/>
                <a:gd name="connsiteY64" fmla="*/ 493125 h 927414"/>
                <a:gd name="connsiteX65" fmla="*/ 503379 w 3024845"/>
                <a:gd name="connsiteY65" fmla="*/ 493125 h 927414"/>
                <a:gd name="connsiteX66" fmla="*/ 508700 w 3024845"/>
                <a:gd name="connsiteY66" fmla="*/ 493125 h 927414"/>
                <a:gd name="connsiteX67" fmla="*/ 508700 w 3024845"/>
                <a:gd name="connsiteY67" fmla="*/ 492314 h 927414"/>
                <a:gd name="connsiteX68" fmla="*/ 508700 w 3024845"/>
                <a:gd name="connsiteY68" fmla="*/ 486639 h 927414"/>
                <a:gd name="connsiteX69" fmla="*/ 539100 w 3024845"/>
                <a:gd name="connsiteY69" fmla="*/ 486639 h 927414"/>
                <a:gd name="connsiteX70" fmla="*/ 539100 w 3024845"/>
                <a:gd name="connsiteY70" fmla="*/ 510419 h 927414"/>
                <a:gd name="connsiteX71" fmla="*/ 540113 w 3024845"/>
                <a:gd name="connsiteY71" fmla="*/ 510419 h 927414"/>
                <a:gd name="connsiteX72" fmla="*/ 547207 w 3024845"/>
                <a:gd name="connsiteY72" fmla="*/ 510419 h 927414"/>
                <a:gd name="connsiteX73" fmla="*/ 547207 w 3024845"/>
                <a:gd name="connsiteY73" fmla="*/ 511500 h 927414"/>
                <a:gd name="connsiteX74" fmla="*/ 547207 w 3024845"/>
                <a:gd name="connsiteY74" fmla="*/ 519066 h 927414"/>
                <a:gd name="connsiteX75" fmla="*/ 547967 w 3024845"/>
                <a:gd name="connsiteY75" fmla="*/ 519066 h 927414"/>
                <a:gd name="connsiteX76" fmla="*/ 553287 w 3024845"/>
                <a:gd name="connsiteY76" fmla="*/ 519066 h 927414"/>
                <a:gd name="connsiteX77" fmla="*/ 553287 w 3024845"/>
                <a:gd name="connsiteY77" fmla="*/ 516904 h 927414"/>
                <a:gd name="connsiteX78" fmla="*/ 553287 w 3024845"/>
                <a:gd name="connsiteY78" fmla="*/ 501772 h 927414"/>
                <a:gd name="connsiteX79" fmla="*/ 554300 w 3024845"/>
                <a:gd name="connsiteY79" fmla="*/ 501772 h 927414"/>
                <a:gd name="connsiteX80" fmla="*/ 561394 w 3024845"/>
                <a:gd name="connsiteY80" fmla="*/ 501772 h 927414"/>
                <a:gd name="connsiteX81" fmla="*/ 561394 w 3024845"/>
                <a:gd name="connsiteY81" fmla="*/ 502853 h 927414"/>
                <a:gd name="connsiteX82" fmla="*/ 561394 w 3024845"/>
                <a:gd name="connsiteY82" fmla="*/ 510419 h 927414"/>
                <a:gd name="connsiteX83" fmla="*/ 566714 w 3024845"/>
                <a:gd name="connsiteY83" fmla="*/ 508426 h 927414"/>
                <a:gd name="connsiteX84" fmla="*/ 567474 w 3024845"/>
                <a:gd name="connsiteY84" fmla="*/ 507446 h 927414"/>
                <a:gd name="connsiteX85" fmla="*/ 567474 w 3024845"/>
                <a:gd name="connsiteY85" fmla="*/ 501772 h 927414"/>
                <a:gd name="connsiteX86" fmla="*/ 605981 w 3024845"/>
                <a:gd name="connsiteY86" fmla="*/ 501772 h 927414"/>
                <a:gd name="connsiteX87" fmla="*/ 605981 w 3024845"/>
                <a:gd name="connsiteY87" fmla="*/ 525551 h 927414"/>
                <a:gd name="connsiteX88" fmla="*/ 608007 w 3024845"/>
                <a:gd name="connsiteY88" fmla="*/ 525551 h 927414"/>
                <a:gd name="connsiteX89" fmla="*/ 622194 w 3024845"/>
                <a:gd name="connsiteY89" fmla="*/ 525551 h 927414"/>
                <a:gd name="connsiteX90" fmla="*/ 622194 w 3024845"/>
                <a:gd name="connsiteY90" fmla="*/ 526632 h 927414"/>
                <a:gd name="connsiteX91" fmla="*/ 622194 w 3024845"/>
                <a:gd name="connsiteY91" fmla="*/ 534198 h 927414"/>
                <a:gd name="connsiteX92" fmla="*/ 623968 w 3024845"/>
                <a:gd name="connsiteY92" fmla="*/ 534198 h 927414"/>
                <a:gd name="connsiteX93" fmla="*/ 636381 w 3024845"/>
                <a:gd name="connsiteY93" fmla="*/ 534198 h 927414"/>
                <a:gd name="connsiteX94" fmla="*/ 636381 w 3024845"/>
                <a:gd name="connsiteY94" fmla="*/ 510419 h 927414"/>
                <a:gd name="connsiteX95" fmla="*/ 637394 w 3024845"/>
                <a:gd name="connsiteY95" fmla="*/ 510419 h 927414"/>
                <a:gd name="connsiteX96" fmla="*/ 644488 w 3024845"/>
                <a:gd name="connsiteY96" fmla="*/ 510419 h 927414"/>
                <a:gd name="connsiteX97" fmla="*/ 644488 w 3024845"/>
                <a:gd name="connsiteY97" fmla="*/ 477992 h 927414"/>
                <a:gd name="connsiteX98" fmla="*/ 645501 w 3024845"/>
                <a:gd name="connsiteY98" fmla="*/ 477992 h 927414"/>
                <a:gd name="connsiteX99" fmla="*/ 652595 w 3024845"/>
                <a:gd name="connsiteY99" fmla="*/ 477992 h 927414"/>
                <a:gd name="connsiteX100" fmla="*/ 652595 w 3024845"/>
                <a:gd name="connsiteY100" fmla="*/ 476101 h 927414"/>
                <a:gd name="connsiteX101" fmla="*/ 652595 w 3024845"/>
                <a:gd name="connsiteY101" fmla="*/ 462860 h 927414"/>
                <a:gd name="connsiteX102" fmla="*/ 651328 w 3024845"/>
                <a:gd name="connsiteY102" fmla="*/ 461238 h 927414"/>
                <a:gd name="connsiteX103" fmla="*/ 656648 w 3024845"/>
                <a:gd name="connsiteY103" fmla="*/ 449889 h 927414"/>
                <a:gd name="connsiteX104" fmla="*/ 664755 w 3024845"/>
                <a:gd name="connsiteY104" fmla="*/ 477992 h 927414"/>
                <a:gd name="connsiteX105" fmla="*/ 665515 w 3024845"/>
                <a:gd name="connsiteY105" fmla="*/ 477992 h 927414"/>
                <a:gd name="connsiteX106" fmla="*/ 670835 w 3024845"/>
                <a:gd name="connsiteY106" fmla="*/ 477992 h 927414"/>
                <a:gd name="connsiteX107" fmla="*/ 670835 w 3024845"/>
                <a:gd name="connsiteY107" fmla="*/ 372065 h 927414"/>
                <a:gd name="connsiteX108" fmla="*/ 672355 w 3024845"/>
                <a:gd name="connsiteY108" fmla="*/ 372065 h 927414"/>
                <a:gd name="connsiteX109" fmla="*/ 682995 w 3024845"/>
                <a:gd name="connsiteY109" fmla="*/ 372065 h 927414"/>
                <a:gd name="connsiteX110" fmla="*/ 682995 w 3024845"/>
                <a:gd name="connsiteY110" fmla="*/ 324506 h 927414"/>
                <a:gd name="connsiteX111" fmla="*/ 709342 w 3024845"/>
                <a:gd name="connsiteY111" fmla="*/ 324506 h 927414"/>
                <a:gd name="connsiteX112" fmla="*/ 709342 w 3024845"/>
                <a:gd name="connsiteY112" fmla="*/ 302888 h 927414"/>
                <a:gd name="connsiteX113" fmla="*/ 743796 w 3024845"/>
                <a:gd name="connsiteY113" fmla="*/ 302888 h 927414"/>
                <a:gd name="connsiteX114" fmla="*/ 743796 w 3024845"/>
                <a:gd name="connsiteY114" fmla="*/ 305320 h 927414"/>
                <a:gd name="connsiteX115" fmla="*/ 743796 w 3024845"/>
                <a:gd name="connsiteY115" fmla="*/ 322344 h 927414"/>
                <a:gd name="connsiteX116" fmla="*/ 746076 w 3024845"/>
                <a:gd name="connsiteY116" fmla="*/ 322344 h 927414"/>
                <a:gd name="connsiteX117" fmla="*/ 762036 w 3024845"/>
                <a:gd name="connsiteY117" fmla="*/ 322344 h 927414"/>
                <a:gd name="connsiteX118" fmla="*/ 762036 w 3024845"/>
                <a:gd name="connsiteY118" fmla="*/ 369903 h 927414"/>
                <a:gd name="connsiteX119" fmla="*/ 763049 w 3024845"/>
                <a:gd name="connsiteY119" fmla="*/ 369903 h 927414"/>
                <a:gd name="connsiteX120" fmla="*/ 770143 w 3024845"/>
                <a:gd name="connsiteY120" fmla="*/ 369903 h 927414"/>
                <a:gd name="connsiteX121" fmla="*/ 784330 w 3024845"/>
                <a:gd name="connsiteY121" fmla="*/ 374227 h 927414"/>
                <a:gd name="connsiteX122" fmla="*/ 784330 w 3024845"/>
                <a:gd name="connsiteY122" fmla="*/ 413139 h 927414"/>
                <a:gd name="connsiteX123" fmla="*/ 785343 w 3024845"/>
                <a:gd name="connsiteY123" fmla="*/ 413139 h 927414"/>
                <a:gd name="connsiteX124" fmla="*/ 792436 w 3024845"/>
                <a:gd name="connsiteY124" fmla="*/ 413139 h 927414"/>
                <a:gd name="connsiteX125" fmla="*/ 792436 w 3024845"/>
                <a:gd name="connsiteY125" fmla="*/ 414760 h 927414"/>
                <a:gd name="connsiteX126" fmla="*/ 792436 w 3024845"/>
                <a:gd name="connsiteY126" fmla="*/ 426109 h 927414"/>
                <a:gd name="connsiteX127" fmla="*/ 794463 w 3024845"/>
                <a:gd name="connsiteY127" fmla="*/ 426109 h 927414"/>
                <a:gd name="connsiteX128" fmla="*/ 808650 w 3024845"/>
                <a:gd name="connsiteY128" fmla="*/ 426109 h 927414"/>
                <a:gd name="connsiteX129" fmla="*/ 814730 w 3024845"/>
                <a:gd name="connsiteY129" fmla="*/ 432595 h 927414"/>
                <a:gd name="connsiteX130" fmla="*/ 814730 w 3024845"/>
                <a:gd name="connsiteY130" fmla="*/ 454213 h 927414"/>
                <a:gd name="connsiteX131" fmla="*/ 817010 w 3024845"/>
                <a:gd name="connsiteY131" fmla="*/ 454213 h 927414"/>
                <a:gd name="connsiteX132" fmla="*/ 832970 w 3024845"/>
                <a:gd name="connsiteY132" fmla="*/ 454213 h 927414"/>
                <a:gd name="connsiteX133" fmla="*/ 832970 w 3024845"/>
                <a:gd name="connsiteY133" fmla="*/ 455293 h 927414"/>
                <a:gd name="connsiteX134" fmla="*/ 832970 w 3024845"/>
                <a:gd name="connsiteY134" fmla="*/ 462860 h 927414"/>
                <a:gd name="connsiteX135" fmla="*/ 834237 w 3024845"/>
                <a:gd name="connsiteY135" fmla="*/ 462860 h 927414"/>
                <a:gd name="connsiteX136" fmla="*/ 843104 w 3024845"/>
                <a:gd name="connsiteY136" fmla="*/ 462860 h 927414"/>
                <a:gd name="connsiteX137" fmla="*/ 843104 w 3024845"/>
                <a:gd name="connsiteY137" fmla="*/ 465021 h 927414"/>
                <a:gd name="connsiteX138" fmla="*/ 843104 w 3024845"/>
                <a:gd name="connsiteY138" fmla="*/ 480154 h 927414"/>
                <a:gd name="connsiteX139" fmla="*/ 847157 w 3024845"/>
                <a:gd name="connsiteY139" fmla="*/ 478262 h 927414"/>
                <a:gd name="connsiteX140" fmla="*/ 847157 w 3024845"/>
                <a:gd name="connsiteY140" fmla="*/ 465021 h 927414"/>
                <a:gd name="connsiteX141" fmla="*/ 848170 w 3024845"/>
                <a:gd name="connsiteY141" fmla="*/ 465021 h 927414"/>
                <a:gd name="connsiteX142" fmla="*/ 855264 w 3024845"/>
                <a:gd name="connsiteY142" fmla="*/ 465021 h 927414"/>
                <a:gd name="connsiteX143" fmla="*/ 855264 w 3024845"/>
                <a:gd name="connsiteY143" fmla="*/ 466643 h 927414"/>
                <a:gd name="connsiteX144" fmla="*/ 855264 w 3024845"/>
                <a:gd name="connsiteY144" fmla="*/ 477992 h 927414"/>
                <a:gd name="connsiteX145" fmla="*/ 856024 w 3024845"/>
                <a:gd name="connsiteY145" fmla="*/ 477992 h 927414"/>
                <a:gd name="connsiteX146" fmla="*/ 861344 w 3024845"/>
                <a:gd name="connsiteY146" fmla="*/ 477992 h 927414"/>
                <a:gd name="connsiteX147" fmla="*/ 909984 w 3024845"/>
                <a:gd name="connsiteY147" fmla="*/ 473669 h 927414"/>
                <a:gd name="connsiteX148" fmla="*/ 909984 w 3024845"/>
                <a:gd name="connsiteY148" fmla="*/ 475020 h 927414"/>
                <a:gd name="connsiteX149" fmla="*/ 909984 w 3024845"/>
                <a:gd name="connsiteY149" fmla="*/ 484477 h 927414"/>
                <a:gd name="connsiteX150" fmla="*/ 910744 w 3024845"/>
                <a:gd name="connsiteY150" fmla="*/ 484477 h 927414"/>
                <a:gd name="connsiteX151" fmla="*/ 916065 w 3024845"/>
                <a:gd name="connsiteY151" fmla="*/ 484477 h 927414"/>
                <a:gd name="connsiteX152" fmla="*/ 916065 w 3024845"/>
                <a:gd name="connsiteY152" fmla="*/ 486639 h 927414"/>
                <a:gd name="connsiteX153" fmla="*/ 916065 w 3024845"/>
                <a:gd name="connsiteY153" fmla="*/ 501772 h 927414"/>
                <a:gd name="connsiteX154" fmla="*/ 918091 w 3024845"/>
                <a:gd name="connsiteY154" fmla="*/ 500421 h 927414"/>
                <a:gd name="connsiteX155" fmla="*/ 932278 w 3024845"/>
                <a:gd name="connsiteY155" fmla="*/ 490963 h 927414"/>
                <a:gd name="connsiteX156" fmla="*/ 938358 w 3024845"/>
                <a:gd name="connsiteY156" fmla="*/ 449889 h 927414"/>
                <a:gd name="connsiteX157" fmla="*/ 939118 w 3024845"/>
                <a:gd name="connsiteY157" fmla="*/ 449619 h 927414"/>
                <a:gd name="connsiteX158" fmla="*/ 944438 w 3024845"/>
                <a:gd name="connsiteY158" fmla="*/ 447727 h 927414"/>
                <a:gd name="connsiteX159" fmla="*/ 946465 w 3024845"/>
                <a:gd name="connsiteY159" fmla="*/ 378550 h 927414"/>
                <a:gd name="connsiteX160" fmla="*/ 948492 w 3024845"/>
                <a:gd name="connsiteY160" fmla="*/ 447727 h 927414"/>
                <a:gd name="connsiteX161" fmla="*/ 949252 w 3024845"/>
                <a:gd name="connsiteY161" fmla="*/ 447997 h 927414"/>
                <a:gd name="connsiteX162" fmla="*/ 954572 w 3024845"/>
                <a:gd name="connsiteY162" fmla="*/ 449889 h 927414"/>
                <a:gd name="connsiteX163" fmla="*/ 954572 w 3024845"/>
                <a:gd name="connsiteY163" fmla="*/ 363418 h 927414"/>
                <a:gd name="connsiteX164" fmla="*/ 958625 w 3024845"/>
                <a:gd name="connsiteY164" fmla="*/ 330991 h 927414"/>
                <a:gd name="connsiteX165" fmla="*/ 997132 w 3024845"/>
                <a:gd name="connsiteY165" fmla="*/ 330991 h 927414"/>
                <a:gd name="connsiteX166" fmla="*/ 997132 w 3024845"/>
                <a:gd name="connsiteY166" fmla="*/ 363418 h 927414"/>
                <a:gd name="connsiteX167" fmla="*/ 997892 w 3024845"/>
                <a:gd name="connsiteY167" fmla="*/ 363418 h 927414"/>
                <a:gd name="connsiteX168" fmla="*/ 1003212 w 3024845"/>
                <a:gd name="connsiteY168" fmla="*/ 363418 h 927414"/>
                <a:gd name="connsiteX169" fmla="*/ 1003212 w 3024845"/>
                <a:gd name="connsiteY169" fmla="*/ 281270 h 927414"/>
                <a:gd name="connsiteX170" fmla="*/ 1004986 w 3024845"/>
                <a:gd name="connsiteY170" fmla="*/ 281270 h 927414"/>
                <a:gd name="connsiteX171" fmla="*/ 1017399 w 3024845"/>
                <a:gd name="connsiteY171" fmla="*/ 281270 h 927414"/>
                <a:gd name="connsiteX172" fmla="*/ 1017399 w 3024845"/>
                <a:gd name="connsiteY172" fmla="*/ 279379 h 927414"/>
                <a:gd name="connsiteX173" fmla="*/ 1017399 w 3024845"/>
                <a:gd name="connsiteY173" fmla="*/ 266138 h 927414"/>
                <a:gd name="connsiteX174" fmla="*/ 1039693 w 3024845"/>
                <a:gd name="connsiteY174" fmla="*/ 266138 h 927414"/>
                <a:gd name="connsiteX175" fmla="*/ 1039693 w 3024845"/>
                <a:gd name="connsiteY175" fmla="*/ 265057 h 927414"/>
                <a:gd name="connsiteX176" fmla="*/ 1039693 w 3024845"/>
                <a:gd name="connsiteY176" fmla="*/ 257491 h 927414"/>
                <a:gd name="connsiteX177" fmla="*/ 1041466 w 3024845"/>
                <a:gd name="connsiteY177" fmla="*/ 257491 h 927414"/>
                <a:gd name="connsiteX178" fmla="*/ 1053880 w 3024845"/>
                <a:gd name="connsiteY178" fmla="*/ 257491 h 927414"/>
                <a:gd name="connsiteX179" fmla="*/ 1053880 w 3024845"/>
                <a:gd name="connsiteY179" fmla="*/ 258572 h 927414"/>
                <a:gd name="connsiteX180" fmla="*/ 1053880 w 3024845"/>
                <a:gd name="connsiteY180" fmla="*/ 266138 h 927414"/>
                <a:gd name="connsiteX181" fmla="*/ 1054640 w 3024845"/>
                <a:gd name="connsiteY181" fmla="*/ 266138 h 927414"/>
                <a:gd name="connsiteX182" fmla="*/ 1059960 w 3024845"/>
                <a:gd name="connsiteY182" fmla="*/ 266138 h 927414"/>
                <a:gd name="connsiteX183" fmla="*/ 1070093 w 3024845"/>
                <a:gd name="connsiteY183" fmla="*/ 261814 h 927414"/>
                <a:gd name="connsiteX184" fmla="*/ 1074146 w 3024845"/>
                <a:gd name="connsiteY184" fmla="*/ 265057 h 927414"/>
                <a:gd name="connsiteX185" fmla="*/ 1074146 w 3024845"/>
                <a:gd name="connsiteY185" fmla="*/ 257491 h 927414"/>
                <a:gd name="connsiteX186" fmla="*/ 1076426 w 3024845"/>
                <a:gd name="connsiteY186" fmla="*/ 257491 h 927414"/>
                <a:gd name="connsiteX187" fmla="*/ 1092387 w 3024845"/>
                <a:gd name="connsiteY187" fmla="*/ 257491 h 927414"/>
                <a:gd name="connsiteX188" fmla="*/ 1092387 w 3024845"/>
                <a:gd name="connsiteY188" fmla="*/ 258572 h 927414"/>
                <a:gd name="connsiteX189" fmla="*/ 1092387 w 3024845"/>
                <a:gd name="connsiteY189" fmla="*/ 266138 h 927414"/>
                <a:gd name="connsiteX190" fmla="*/ 1122787 w 3024845"/>
                <a:gd name="connsiteY190" fmla="*/ 266138 h 927414"/>
                <a:gd name="connsiteX191" fmla="*/ 1122787 w 3024845"/>
                <a:gd name="connsiteY191" fmla="*/ 267759 h 927414"/>
                <a:gd name="connsiteX192" fmla="*/ 1122787 w 3024845"/>
                <a:gd name="connsiteY192" fmla="*/ 279109 h 927414"/>
                <a:gd name="connsiteX193" fmla="*/ 1149134 w 3024845"/>
                <a:gd name="connsiteY193" fmla="*/ 279109 h 927414"/>
                <a:gd name="connsiteX194" fmla="*/ 1149134 w 3024845"/>
                <a:gd name="connsiteY194" fmla="*/ 309373 h 927414"/>
                <a:gd name="connsiteX195" fmla="*/ 1149894 w 3024845"/>
                <a:gd name="connsiteY195" fmla="*/ 309373 h 927414"/>
                <a:gd name="connsiteX196" fmla="*/ 1155214 w 3024845"/>
                <a:gd name="connsiteY196" fmla="*/ 309373 h 927414"/>
                <a:gd name="connsiteX197" fmla="*/ 1155214 w 3024845"/>
                <a:gd name="connsiteY197" fmla="*/ 310454 h 927414"/>
                <a:gd name="connsiteX198" fmla="*/ 1155214 w 3024845"/>
                <a:gd name="connsiteY198" fmla="*/ 318021 h 927414"/>
                <a:gd name="connsiteX199" fmla="*/ 1159268 w 3024845"/>
                <a:gd name="connsiteY199" fmla="*/ 348285 h 927414"/>
                <a:gd name="connsiteX200" fmla="*/ 1160028 w 3024845"/>
                <a:gd name="connsiteY200" fmla="*/ 348285 h 927414"/>
                <a:gd name="connsiteX201" fmla="*/ 1165348 w 3024845"/>
                <a:gd name="connsiteY201" fmla="*/ 348285 h 927414"/>
                <a:gd name="connsiteX202" fmla="*/ 1165348 w 3024845"/>
                <a:gd name="connsiteY202" fmla="*/ 349096 h 927414"/>
                <a:gd name="connsiteX203" fmla="*/ 1165348 w 3024845"/>
                <a:gd name="connsiteY203" fmla="*/ 354771 h 927414"/>
                <a:gd name="connsiteX204" fmla="*/ 1166361 w 3024845"/>
                <a:gd name="connsiteY204" fmla="*/ 354771 h 927414"/>
                <a:gd name="connsiteX205" fmla="*/ 1173454 w 3024845"/>
                <a:gd name="connsiteY205" fmla="*/ 354771 h 927414"/>
                <a:gd name="connsiteX206" fmla="*/ 1173454 w 3024845"/>
                <a:gd name="connsiteY206" fmla="*/ 385036 h 927414"/>
                <a:gd name="connsiteX207" fmla="*/ 1175481 w 3024845"/>
                <a:gd name="connsiteY207" fmla="*/ 385036 h 927414"/>
                <a:gd name="connsiteX208" fmla="*/ 1189668 w 3024845"/>
                <a:gd name="connsiteY208" fmla="*/ 385036 h 927414"/>
                <a:gd name="connsiteX209" fmla="*/ 1189668 w 3024845"/>
                <a:gd name="connsiteY209" fmla="*/ 408815 h 927414"/>
                <a:gd name="connsiteX210" fmla="*/ 1191695 w 3024845"/>
                <a:gd name="connsiteY210" fmla="*/ 410436 h 927414"/>
                <a:gd name="connsiteX211" fmla="*/ 1191695 w 3024845"/>
                <a:gd name="connsiteY211" fmla="*/ 421786 h 927414"/>
                <a:gd name="connsiteX212" fmla="*/ 1192455 w 3024845"/>
                <a:gd name="connsiteY212" fmla="*/ 421786 h 927414"/>
                <a:gd name="connsiteX213" fmla="*/ 1197775 w 3024845"/>
                <a:gd name="connsiteY213" fmla="*/ 421786 h 927414"/>
                <a:gd name="connsiteX214" fmla="*/ 1197775 w 3024845"/>
                <a:gd name="connsiteY214" fmla="*/ 445565 h 927414"/>
                <a:gd name="connsiteX215" fmla="*/ 1199041 w 3024845"/>
                <a:gd name="connsiteY215" fmla="*/ 445565 h 927414"/>
                <a:gd name="connsiteX216" fmla="*/ 1207908 w 3024845"/>
                <a:gd name="connsiteY216" fmla="*/ 445565 h 927414"/>
                <a:gd name="connsiteX217" fmla="*/ 1209935 w 3024845"/>
                <a:gd name="connsiteY217" fmla="*/ 449619 h 927414"/>
                <a:gd name="connsiteX218" fmla="*/ 1209935 w 3024845"/>
                <a:gd name="connsiteY218" fmla="*/ 462860 h 927414"/>
                <a:gd name="connsiteX219" fmla="*/ 1211455 w 3024845"/>
                <a:gd name="connsiteY219" fmla="*/ 460968 h 927414"/>
                <a:gd name="connsiteX220" fmla="*/ 1222095 w 3024845"/>
                <a:gd name="connsiteY220" fmla="*/ 447727 h 927414"/>
                <a:gd name="connsiteX221" fmla="*/ 1250469 w 3024845"/>
                <a:gd name="connsiteY221" fmla="*/ 447727 h 927414"/>
                <a:gd name="connsiteX222" fmla="*/ 1250469 w 3024845"/>
                <a:gd name="connsiteY222" fmla="*/ 534198 h 927414"/>
                <a:gd name="connsiteX223" fmla="*/ 1251229 w 3024845"/>
                <a:gd name="connsiteY223" fmla="*/ 534198 h 927414"/>
                <a:gd name="connsiteX224" fmla="*/ 1256549 w 3024845"/>
                <a:gd name="connsiteY224" fmla="*/ 534198 h 927414"/>
                <a:gd name="connsiteX225" fmla="*/ 1257309 w 3024845"/>
                <a:gd name="connsiteY225" fmla="*/ 532847 h 927414"/>
                <a:gd name="connsiteX226" fmla="*/ 1262629 w 3024845"/>
                <a:gd name="connsiteY226" fmla="*/ 523389 h 927414"/>
                <a:gd name="connsiteX227" fmla="*/ 1262629 w 3024845"/>
                <a:gd name="connsiteY227" fmla="*/ 525281 h 927414"/>
                <a:gd name="connsiteX228" fmla="*/ 1262629 w 3024845"/>
                <a:gd name="connsiteY228" fmla="*/ 538522 h 927414"/>
                <a:gd name="connsiteX229" fmla="*/ 1266682 w 3024845"/>
                <a:gd name="connsiteY229" fmla="*/ 493125 h 927414"/>
                <a:gd name="connsiteX230" fmla="*/ 1267442 w 3024845"/>
                <a:gd name="connsiteY230" fmla="*/ 493125 h 927414"/>
                <a:gd name="connsiteX231" fmla="*/ 1272762 w 3024845"/>
                <a:gd name="connsiteY231" fmla="*/ 493125 h 927414"/>
                <a:gd name="connsiteX232" fmla="*/ 1272762 w 3024845"/>
                <a:gd name="connsiteY232" fmla="*/ 428271 h 927414"/>
                <a:gd name="connsiteX233" fmla="*/ 1273776 w 3024845"/>
                <a:gd name="connsiteY233" fmla="*/ 428271 h 927414"/>
                <a:gd name="connsiteX234" fmla="*/ 1280869 w 3024845"/>
                <a:gd name="connsiteY234" fmla="*/ 428271 h 927414"/>
                <a:gd name="connsiteX235" fmla="*/ 1293029 w 3024845"/>
                <a:gd name="connsiteY235" fmla="*/ 385036 h 927414"/>
                <a:gd name="connsiteX236" fmla="*/ 1294296 w 3024845"/>
                <a:gd name="connsiteY236" fmla="*/ 385036 h 927414"/>
                <a:gd name="connsiteX237" fmla="*/ 1303163 w 3024845"/>
                <a:gd name="connsiteY237" fmla="*/ 385036 h 927414"/>
                <a:gd name="connsiteX238" fmla="*/ 1313296 w 3024845"/>
                <a:gd name="connsiteY238" fmla="*/ 428271 h 927414"/>
                <a:gd name="connsiteX239" fmla="*/ 1314309 w 3024845"/>
                <a:gd name="connsiteY239" fmla="*/ 428271 h 927414"/>
                <a:gd name="connsiteX240" fmla="*/ 1321403 w 3024845"/>
                <a:gd name="connsiteY240" fmla="*/ 428271 h 927414"/>
                <a:gd name="connsiteX241" fmla="*/ 1321403 w 3024845"/>
                <a:gd name="connsiteY241" fmla="*/ 467183 h 927414"/>
                <a:gd name="connsiteX242" fmla="*/ 1323176 w 3024845"/>
                <a:gd name="connsiteY242" fmla="*/ 467183 h 927414"/>
                <a:gd name="connsiteX243" fmla="*/ 1335590 w 3024845"/>
                <a:gd name="connsiteY243" fmla="*/ 467183 h 927414"/>
                <a:gd name="connsiteX244" fmla="*/ 1335590 w 3024845"/>
                <a:gd name="connsiteY244" fmla="*/ 469345 h 927414"/>
                <a:gd name="connsiteX245" fmla="*/ 1335590 w 3024845"/>
                <a:gd name="connsiteY245" fmla="*/ 484477 h 927414"/>
                <a:gd name="connsiteX246" fmla="*/ 1339643 w 3024845"/>
                <a:gd name="connsiteY246" fmla="*/ 482316 h 927414"/>
                <a:gd name="connsiteX247" fmla="*/ 1339643 w 3024845"/>
                <a:gd name="connsiteY247" fmla="*/ 467183 h 927414"/>
                <a:gd name="connsiteX248" fmla="*/ 1341163 w 3024845"/>
                <a:gd name="connsiteY248" fmla="*/ 467183 h 927414"/>
                <a:gd name="connsiteX249" fmla="*/ 1351803 w 3024845"/>
                <a:gd name="connsiteY249" fmla="*/ 467183 h 927414"/>
                <a:gd name="connsiteX250" fmla="*/ 1351803 w 3024845"/>
                <a:gd name="connsiteY250" fmla="*/ 468804 h 927414"/>
                <a:gd name="connsiteX251" fmla="*/ 1351803 w 3024845"/>
                <a:gd name="connsiteY251" fmla="*/ 480154 h 927414"/>
                <a:gd name="connsiteX252" fmla="*/ 1382204 w 3024845"/>
                <a:gd name="connsiteY252" fmla="*/ 480154 h 927414"/>
                <a:gd name="connsiteX253" fmla="*/ 1382204 w 3024845"/>
                <a:gd name="connsiteY253" fmla="*/ 443404 h 927414"/>
                <a:gd name="connsiteX254" fmla="*/ 1383470 w 3024845"/>
                <a:gd name="connsiteY254" fmla="*/ 443404 h 927414"/>
                <a:gd name="connsiteX255" fmla="*/ 1392337 w 3024845"/>
                <a:gd name="connsiteY255" fmla="*/ 443404 h 927414"/>
                <a:gd name="connsiteX256" fmla="*/ 1392337 w 3024845"/>
                <a:gd name="connsiteY256" fmla="*/ 465021 h 927414"/>
                <a:gd name="connsiteX257" fmla="*/ 1394364 w 3024845"/>
                <a:gd name="connsiteY257" fmla="*/ 432595 h 927414"/>
                <a:gd name="connsiteX258" fmla="*/ 1416657 w 3024845"/>
                <a:gd name="connsiteY258" fmla="*/ 432595 h 927414"/>
                <a:gd name="connsiteX259" fmla="*/ 1416657 w 3024845"/>
                <a:gd name="connsiteY259" fmla="*/ 430973 h 927414"/>
                <a:gd name="connsiteX260" fmla="*/ 1416657 w 3024845"/>
                <a:gd name="connsiteY260" fmla="*/ 419624 h 927414"/>
                <a:gd name="connsiteX261" fmla="*/ 1417417 w 3024845"/>
                <a:gd name="connsiteY261" fmla="*/ 419624 h 927414"/>
                <a:gd name="connsiteX262" fmla="*/ 1422737 w 3024845"/>
                <a:gd name="connsiteY262" fmla="*/ 419624 h 927414"/>
                <a:gd name="connsiteX263" fmla="*/ 1422737 w 3024845"/>
                <a:gd name="connsiteY263" fmla="*/ 417733 h 927414"/>
                <a:gd name="connsiteX264" fmla="*/ 1422737 w 3024845"/>
                <a:gd name="connsiteY264" fmla="*/ 404492 h 927414"/>
                <a:gd name="connsiteX265" fmla="*/ 1426791 w 3024845"/>
                <a:gd name="connsiteY265" fmla="*/ 410977 h 927414"/>
                <a:gd name="connsiteX266" fmla="*/ 1429071 w 3024845"/>
                <a:gd name="connsiteY266" fmla="*/ 410977 h 927414"/>
                <a:gd name="connsiteX267" fmla="*/ 1445031 w 3024845"/>
                <a:gd name="connsiteY267" fmla="*/ 410977 h 927414"/>
                <a:gd name="connsiteX268" fmla="*/ 1445031 w 3024845"/>
                <a:gd name="connsiteY268" fmla="*/ 410166 h 927414"/>
                <a:gd name="connsiteX269" fmla="*/ 1445031 w 3024845"/>
                <a:gd name="connsiteY269" fmla="*/ 404492 h 927414"/>
                <a:gd name="connsiteX270" fmla="*/ 1445791 w 3024845"/>
                <a:gd name="connsiteY270" fmla="*/ 404492 h 927414"/>
                <a:gd name="connsiteX271" fmla="*/ 1451111 w 3024845"/>
                <a:gd name="connsiteY271" fmla="*/ 404492 h 927414"/>
                <a:gd name="connsiteX272" fmla="*/ 1451111 w 3024845"/>
                <a:gd name="connsiteY272" fmla="*/ 405843 h 927414"/>
                <a:gd name="connsiteX273" fmla="*/ 1451111 w 3024845"/>
                <a:gd name="connsiteY273" fmla="*/ 415301 h 927414"/>
                <a:gd name="connsiteX274" fmla="*/ 1489618 w 3024845"/>
                <a:gd name="connsiteY274" fmla="*/ 415301 h 927414"/>
                <a:gd name="connsiteX275" fmla="*/ 1489618 w 3024845"/>
                <a:gd name="connsiteY275" fmla="*/ 553654 h 927414"/>
                <a:gd name="connsiteX276" fmla="*/ 1491138 w 3024845"/>
                <a:gd name="connsiteY276" fmla="*/ 553654 h 927414"/>
                <a:gd name="connsiteX277" fmla="*/ 1501778 w 3024845"/>
                <a:gd name="connsiteY277" fmla="*/ 553654 h 927414"/>
                <a:gd name="connsiteX278" fmla="*/ 1501778 w 3024845"/>
                <a:gd name="connsiteY278" fmla="*/ 540684 h 927414"/>
                <a:gd name="connsiteX279" fmla="*/ 1505832 w 3024845"/>
                <a:gd name="connsiteY279" fmla="*/ 540684 h 927414"/>
                <a:gd name="connsiteX280" fmla="*/ 1505832 w 3024845"/>
                <a:gd name="connsiteY280" fmla="*/ 553654 h 927414"/>
                <a:gd name="connsiteX281" fmla="*/ 1536232 w 3024845"/>
                <a:gd name="connsiteY281" fmla="*/ 553654 h 927414"/>
                <a:gd name="connsiteX282" fmla="*/ 1536232 w 3024845"/>
                <a:gd name="connsiteY282" fmla="*/ 523389 h 927414"/>
                <a:gd name="connsiteX283" fmla="*/ 1548392 w 3024845"/>
                <a:gd name="connsiteY283" fmla="*/ 523389 h 927414"/>
                <a:gd name="connsiteX284" fmla="*/ 1560552 w 3024845"/>
                <a:gd name="connsiteY284" fmla="*/ 521228 h 927414"/>
                <a:gd name="connsiteX285" fmla="*/ 1564606 w 3024845"/>
                <a:gd name="connsiteY285" fmla="*/ 523389 h 927414"/>
                <a:gd name="connsiteX286" fmla="*/ 1574739 w 3024845"/>
                <a:gd name="connsiteY286" fmla="*/ 523389 h 927414"/>
                <a:gd name="connsiteX287" fmla="*/ 1574739 w 3024845"/>
                <a:gd name="connsiteY287" fmla="*/ 553654 h 927414"/>
                <a:gd name="connsiteX288" fmla="*/ 1582846 w 3024845"/>
                <a:gd name="connsiteY288" fmla="*/ 553654 h 927414"/>
                <a:gd name="connsiteX289" fmla="*/ 1582846 w 3024845"/>
                <a:gd name="connsiteY289" fmla="*/ 570949 h 927414"/>
                <a:gd name="connsiteX290" fmla="*/ 1592182 w 3024845"/>
                <a:gd name="connsiteY290" fmla="*/ 571854 h 927414"/>
                <a:gd name="connsiteX291" fmla="*/ 1605140 w 3024845"/>
                <a:gd name="connsiteY291" fmla="*/ 571854 h 927414"/>
                <a:gd name="connsiteX292" fmla="*/ 1605140 w 3024845"/>
                <a:gd name="connsiteY292" fmla="*/ 555816 h 927414"/>
                <a:gd name="connsiteX293" fmla="*/ 1673096 w 3024845"/>
                <a:gd name="connsiteY293" fmla="*/ 555816 h 927414"/>
                <a:gd name="connsiteX294" fmla="*/ 1673096 w 3024845"/>
                <a:gd name="connsiteY294" fmla="*/ 470563 h 927414"/>
                <a:gd name="connsiteX295" fmla="*/ 1745104 w 3024845"/>
                <a:gd name="connsiteY295" fmla="*/ 470563 h 927414"/>
                <a:gd name="connsiteX296" fmla="*/ 1745104 w 3024845"/>
                <a:gd name="connsiteY296" fmla="*/ 549331 h 927414"/>
                <a:gd name="connsiteX297" fmla="*/ 1747008 w 3024845"/>
                <a:gd name="connsiteY297" fmla="*/ 549331 h 927414"/>
                <a:gd name="connsiteX298" fmla="*/ 1748250 w 3024845"/>
                <a:gd name="connsiteY298" fmla="*/ 571854 h 927414"/>
                <a:gd name="connsiteX299" fmla="*/ 1757926 w 3024845"/>
                <a:gd name="connsiteY299" fmla="*/ 571854 h 927414"/>
                <a:gd name="connsiteX300" fmla="*/ 1759168 w 3024845"/>
                <a:gd name="connsiteY300" fmla="*/ 549331 h 927414"/>
                <a:gd name="connsiteX301" fmla="*/ 1765248 w 3024845"/>
                <a:gd name="connsiteY301" fmla="*/ 549331 h 927414"/>
                <a:gd name="connsiteX302" fmla="*/ 1766490 w 3024845"/>
                <a:gd name="connsiteY302" fmla="*/ 571854 h 927414"/>
                <a:gd name="connsiteX303" fmla="*/ 1817112 w 3024845"/>
                <a:gd name="connsiteY303" fmla="*/ 571854 h 927414"/>
                <a:gd name="connsiteX304" fmla="*/ 1817112 w 3024845"/>
                <a:gd name="connsiteY304" fmla="*/ 408826 h 927414"/>
                <a:gd name="connsiteX305" fmla="*/ 2014439 w 3024845"/>
                <a:gd name="connsiteY305" fmla="*/ 408826 h 927414"/>
                <a:gd name="connsiteX306" fmla="*/ 2014439 w 3024845"/>
                <a:gd name="connsiteY306" fmla="*/ 571854 h 927414"/>
                <a:gd name="connsiteX307" fmla="*/ 2033136 w 3024845"/>
                <a:gd name="connsiteY307" fmla="*/ 571854 h 927414"/>
                <a:gd name="connsiteX308" fmla="*/ 2033136 w 3024845"/>
                <a:gd name="connsiteY308" fmla="*/ 489161 h 927414"/>
                <a:gd name="connsiteX309" fmla="*/ 2128256 w 3024845"/>
                <a:gd name="connsiteY309" fmla="*/ 489161 h 927414"/>
                <a:gd name="connsiteX310" fmla="*/ 2146266 w 3024845"/>
                <a:gd name="connsiteY310" fmla="*/ 239 h 927414"/>
                <a:gd name="connsiteX311" fmla="*/ 2180720 w 3024845"/>
                <a:gd name="connsiteY311" fmla="*/ 423948 h 927414"/>
                <a:gd name="connsiteX312" fmla="*/ 2245574 w 3024845"/>
                <a:gd name="connsiteY312" fmla="*/ 423948 h 927414"/>
                <a:gd name="connsiteX313" fmla="*/ 2245574 w 3024845"/>
                <a:gd name="connsiteY313" fmla="*/ 499610 h 927414"/>
                <a:gd name="connsiteX314" fmla="*/ 2253681 w 3024845"/>
                <a:gd name="connsiteY314" fmla="*/ 499610 h 927414"/>
                <a:gd name="connsiteX315" fmla="*/ 2255708 w 3024845"/>
                <a:gd name="connsiteY315" fmla="*/ 493125 h 927414"/>
                <a:gd name="connsiteX316" fmla="*/ 2261788 w 3024845"/>
                <a:gd name="connsiteY316" fmla="*/ 493125 h 927414"/>
                <a:gd name="connsiteX317" fmla="*/ 2263815 w 3024845"/>
                <a:gd name="connsiteY317" fmla="*/ 501772 h 927414"/>
                <a:gd name="connsiteX318" fmla="*/ 2275975 w 3024845"/>
                <a:gd name="connsiteY318" fmla="*/ 501772 h 927414"/>
                <a:gd name="connsiteX319" fmla="*/ 2275975 w 3024845"/>
                <a:gd name="connsiteY319" fmla="*/ 495286 h 927414"/>
                <a:gd name="connsiteX320" fmla="*/ 2298268 w 3024845"/>
                <a:gd name="connsiteY320" fmla="*/ 495286 h 927414"/>
                <a:gd name="connsiteX321" fmla="*/ 2298268 w 3024845"/>
                <a:gd name="connsiteY321" fmla="*/ 501772 h 927414"/>
                <a:gd name="connsiteX322" fmla="*/ 2318535 w 3024845"/>
                <a:gd name="connsiteY322" fmla="*/ 501772 h 927414"/>
                <a:gd name="connsiteX323" fmla="*/ 2318535 w 3024845"/>
                <a:gd name="connsiteY323" fmla="*/ 547169 h 927414"/>
                <a:gd name="connsiteX324" fmla="*/ 2332722 w 3024845"/>
                <a:gd name="connsiteY324" fmla="*/ 547169 h 927414"/>
                <a:gd name="connsiteX325" fmla="*/ 2332722 w 3024845"/>
                <a:gd name="connsiteY325" fmla="*/ 534198 h 927414"/>
                <a:gd name="connsiteX326" fmla="*/ 2348936 w 3024845"/>
                <a:gd name="connsiteY326" fmla="*/ 534198 h 927414"/>
                <a:gd name="connsiteX327" fmla="*/ 2348936 w 3024845"/>
                <a:gd name="connsiteY327" fmla="*/ 354771 h 927414"/>
                <a:gd name="connsiteX328" fmla="*/ 2355016 w 3024845"/>
                <a:gd name="connsiteY328" fmla="*/ 348285 h 927414"/>
                <a:gd name="connsiteX329" fmla="*/ 2427977 w 3024845"/>
                <a:gd name="connsiteY329" fmla="*/ 348285 h 927414"/>
                <a:gd name="connsiteX330" fmla="*/ 2427977 w 3024845"/>
                <a:gd name="connsiteY330" fmla="*/ 356933 h 927414"/>
                <a:gd name="connsiteX331" fmla="*/ 2438110 w 3024845"/>
                <a:gd name="connsiteY331" fmla="*/ 356933 h 927414"/>
                <a:gd name="connsiteX332" fmla="*/ 2438110 w 3024845"/>
                <a:gd name="connsiteY332" fmla="*/ 471507 h 927414"/>
                <a:gd name="connsiteX333" fmla="*/ 2460404 w 3024845"/>
                <a:gd name="connsiteY333" fmla="*/ 471507 h 927414"/>
                <a:gd name="connsiteX334" fmla="*/ 2460404 w 3024845"/>
                <a:gd name="connsiteY334" fmla="*/ 404492 h 927414"/>
                <a:gd name="connsiteX335" fmla="*/ 2486751 w 3024845"/>
                <a:gd name="connsiteY335" fmla="*/ 404492 h 927414"/>
                <a:gd name="connsiteX336" fmla="*/ 2490804 w 3024845"/>
                <a:gd name="connsiteY336" fmla="*/ 400168 h 927414"/>
                <a:gd name="connsiteX337" fmla="*/ 2498911 w 3024845"/>
                <a:gd name="connsiteY337" fmla="*/ 400168 h 927414"/>
                <a:gd name="connsiteX338" fmla="*/ 2502964 w 3024845"/>
                <a:gd name="connsiteY338" fmla="*/ 404492 h 927414"/>
                <a:gd name="connsiteX339" fmla="*/ 2525258 w 3024845"/>
                <a:gd name="connsiteY339" fmla="*/ 404492 h 927414"/>
                <a:gd name="connsiteX340" fmla="*/ 2525258 w 3024845"/>
                <a:gd name="connsiteY340" fmla="*/ 287756 h 927414"/>
                <a:gd name="connsiteX341" fmla="*/ 2582005 w 3024845"/>
                <a:gd name="connsiteY341" fmla="*/ 276947 h 927414"/>
                <a:gd name="connsiteX342" fmla="*/ 2582005 w 3024845"/>
                <a:gd name="connsiteY342" fmla="*/ 278028 h 927414"/>
                <a:gd name="connsiteX343" fmla="*/ 2582005 w 3024845"/>
                <a:gd name="connsiteY343" fmla="*/ 285594 h 927414"/>
                <a:gd name="connsiteX344" fmla="*/ 2608352 w 3024845"/>
                <a:gd name="connsiteY344" fmla="*/ 285594 h 927414"/>
                <a:gd name="connsiteX345" fmla="*/ 2608352 w 3024845"/>
                <a:gd name="connsiteY345" fmla="*/ 540684 h 927414"/>
                <a:gd name="connsiteX346" fmla="*/ 2630646 w 3024845"/>
                <a:gd name="connsiteY346" fmla="*/ 540684 h 927414"/>
                <a:gd name="connsiteX347" fmla="*/ 2630646 w 3024845"/>
                <a:gd name="connsiteY347" fmla="*/ 536360 h 927414"/>
                <a:gd name="connsiteX348" fmla="*/ 2642806 w 3024845"/>
                <a:gd name="connsiteY348" fmla="*/ 536360 h 927414"/>
                <a:gd name="connsiteX349" fmla="*/ 2642806 w 3024845"/>
                <a:gd name="connsiteY349" fmla="*/ 540684 h 927414"/>
                <a:gd name="connsiteX350" fmla="*/ 2667126 w 3024845"/>
                <a:gd name="connsiteY350" fmla="*/ 540684 h 927414"/>
                <a:gd name="connsiteX351" fmla="*/ 2667126 w 3024845"/>
                <a:gd name="connsiteY351" fmla="*/ 527713 h 927414"/>
                <a:gd name="connsiteX352" fmla="*/ 2695500 w 3024845"/>
                <a:gd name="connsiteY352" fmla="*/ 527713 h 927414"/>
                <a:gd name="connsiteX353" fmla="*/ 2707660 w 3024845"/>
                <a:gd name="connsiteY353" fmla="*/ 523389 h 927414"/>
                <a:gd name="connsiteX354" fmla="*/ 2727927 w 3024845"/>
                <a:gd name="connsiteY354" fmla="*/ 527713 h 927414"/>
                <a:gd name="connsiteX355" fmla="*/ 2727927 w 3024845"/>
                <a:gd name="connsiteY355" fmla="*/ 510419 h 927414"/>
                <a:gd name="connsiteX356" fmla="*/ 2736034 w 3024845"/>
                <a:gd name="connsiteY356" fmla="*/ 510419 h 927414"/>
                <a:gd name="connsiteX357" fmla="*/ 2736034 w 3024845"/>
                <a:gd name="connsiteY357" fmla="*/ 497448 h 927414"/>
                <a:gd name="connsiteX358" fmla="*/ 2792781 w 3024845"/>
                <a:gd name="connsiteY358" fmla="*/ 497448 h 927414"/>
                <a:gd name="connsiteX359" fmla="*/ 2792781 w 3024845"/>
                <a:gd name="connsiteY359" fmla="*/ 467183 h 927414"/>
                <a:gd name="connsiteX360" fmla="*/ 2811021 w 3024845"/>
                <a:gd name="connsiteY360" fmla="*/ 467183 h 927414"/>
                <a:gd name="connsiteX361" fmla="*/ 2811021 w 3024845"/>
                <a:gd name="connsiteY361" fmla="*/ 460698 h 927414"/>
                <a:gd name="connsiteX362" fmla="*/ 2823181 w 3024845"/>
                <a:gd name="connsiteY362" fmla="*/ 460698 h 927414"/>
                <a:gd name="connsiteX363" fmla="*/ 2823181 w 3024845"/>
                <a:gd name="connsiteY363" fmla="*/ 467183 h 927414"/>
                <a:gd name="connsiteX364" fmla="*/ 2839395 w 3024845"/>
                <a:gd name="connsiteY364" fmla="*/ 467183 h 927414"/>
                <a:gd name="connsiteX365" fmla="*/ 2839395 w 3024845"/>
                <a:gd name="connsiteY365" fmla="*/ 516904 h 927414"/>
                <a:gd name="connsiteX366" fmla="*/ 2871822 w 3024845"/>
                <a:gd name="connsiteY366" fmla="*/ 516904 h 927414"/>
                <a:gd name="connsiteX367" fmla="*/ 2871822 w 3024845"/>
                <a:gd name="connsiteY367" fmla="*/ 490963 h 927414"/>
                <a:gd name="connsiteX368" fmla="*/ 2910329 w 3024845"/>
                <a:gd name="connsiteY368" fmla="*/ 490963 h 927414"/>
                <a:gd name="connsiteX369" fmla="*/ 2910329 w 3024845"/>
                <a:gd name="connsiteY369" fmla="*/ 460698 h 927414"/>
                <a:gd name="connsiteX370" fmla="*/ 2958970 w 3024845"/>
                <a:gd name="connsiteY370" fmla="*/ 460698 h 927414"/>
                <a:gd name="connsiteX371" fmla="*/ 2958970 w 3024845"/>
                <a:gd name="connsiteY371" fmla="*/ 571854 h 927414"/>
                <a:gd name="connsiteX372" fmla="*/ 2958970 w 3024845"/>
                <a:gd name="connsiteY372" fmla="*/ 585633 h 927414"/>
                <a:gd name="connsiteX373" fmla="*/ 3024845 w 3024845"/>
                <a:gd name="connsiteY373" fmla="*/ 585633 h 927414"/>
                <a:gd name="connsiteX374" fmla="*/ 3024845 w 3024845"/>
                <a:gd name="connsiteY374" fmla="*/ 927414 h 927414"/>
                <a:gd name="connsiteX375" fmla="*/ 2054 w 3024845"/>
                <a:gd name="connsiteY375" fmla="*/ 925081 h 927414"/>
                <a:gd name="connsiteX376" fmla="*/ 0 w 3024845"/>
                <a:gd name="connsiteY376" fmla="*/ 490963 h 927414"/>
                <a:gd name="connsiteX377" fmla="*/ 20267 w 3024845"/>
                <a:gd name="connsiteY377" fmla="*/ 490963 h 927414"/>
                <a:gd name="connsiteX378" fmla="*/ 20774 w 3024845"/>
                <a:gd name="connsiteY378" fmla="*/ 489882 h 927414"/>
                <a:gd name="connsiteX379" fmla="*/ 24320 w 3024845"/>
                <a:gd name="connsiteY379" fmla="*/ 482316 h 927414"/>
                <a:gd name="connsiteX380" fmla="*/ 26094 w 3024845"/>
                <a:gd name="connsiteY380" fmla="*/ 482586 h 927414"/>
                <a:gd name="connsiteX381" fmla="*/ 38507 w 3024845"/>
                <a:gd name="connsiteY381" fmla="*/ 484477 h 927414"/>
                <a:gd name="connsiteX382" fmla="*/ 39014 w 3024845"/>
                <a:gd name="connsiteY382" fmla="*/ 485829 h 927414"/>
                <a:gd name="connsiteX383" fmla="*/ 42560 w 3024845"/>
                <a:gd name="connsiteY383" fmla="*/ 495286 h 927414"/>
                <a:gd name="connsiteX384" fmla="*/ 68907 w 3024845"/>
                <a:gd name="connsiteY384" fmla="*/ 497448 h 927414"/>
                <a:gd name="connsiteX385" fmla="*/ 68907 w 3024845"/>
                <a:gd name="connsiteY385" fmla="*/ 374227 h 927414"/>
                <a:gd name="connsiteX386" fmla="*/ 70934 w 3024845"/>
                <a:gd name="connsiteY386" fmla="*/ 374227 h 927414"/>
                <a:gd name="connsiteX387" fmla="*/ 85121 w 3024845"/>
                <a:gd name="connsiteY387" fmla="*/ 374227 h 927414"/>
                <a:gd name="connsiteX388" fmla="*/ 85121 w 3024845"/>
                <a:gd name="connsiteY388" fmla="*/ 238035 h 927414"/>
                <a:gd name="connsiteX389" fmla="*/ 86894 w 3024845"/>
                <a:gd name="connsiteY389" fmla="*/ 238035 h 927414"/>
                <a:gd name="connsiteX390" fmla="*/ 99308 w 3024845"/>
                <a:gd name="connsiteY390" fmla="*/ 238035 h 927414"/>
                <a:gd name="connsiteX391" fmla="*/ 99308 w 3024845"/>
                <a:gd name="connsiteY391" fmla="*/ 123461 h 927414"/>
                <a:gd name="connsiteX392" fmla="*/ 103361 w 3024845"/>
                <a:gd name="connsiteY392" fmla="*/ 95357 h 927414"/>
                <a:gd name="connsiteX393" fmla="*/ 105388 w 3024845"/>
                <a:gd name="connsiteY393" fmla="*/ 95357 h 927414"/>
                <a:gd name="connsiteX394" fmla="*/ 119575 w 3024845"/>
                <a:gd name="connsiteY394" fmla="*/ 95357 h 927414"/>
                <a:gd name="connsiteX0" fmla="*/ 119575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393" fmla="*/ 119575 w 3024845"/>
                <a:gd name="connsiteY393" fmla="*/ 2161 h 834218"/>
                <a:gd name="connsiteX0" fmla="*/ 105388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20909 w 3024845"/>
                <a:gd name="connsiteY5" fmla="*/ 30265 h 834218"/>
                <a:gd name="connsiteX6" fmla="*/ 220909 w 3024845"/>
                <a:gd name="connsiteY6" fmla="*/ 144839 h 834218"/>
                <a:gd name="connsiteX7" fmla="*/ 223189 w 3024845"/>
                <a:gd name="connsiteY7" fmla="*/ 144839 h 834218"/>
                <a:gd name="connsiteX8" fmla="*/ 239150 w 3024845"/>
                <a:gd name="connsiteY8" fmla="*/ 144839 h 834218"/>
                <a:gd name="connsiteX9" fmla="*/ 239150 w 3024845"/>
                <a:gd name="connsiteY9" fmla="*/ 285354 h 834218"/>
                <a:gd name="connsiteX10" fmla="*/ 240670 w 3024845"/>
                <a:gd name="connsiteY10" fmla="*/ 285084 h 834218"/>
                <a:gd name="connsiteX11" fmla="*/ 251310 w 3024845"/>
                <a:gd name="connsiteY11" fmla="*/ 283193 h 834218"/>
                <a:gd name="connsiteX12" fmla="*/ 249283 w 3024845"/>
                <a:gd name="connsiteY12" fmla="*/ 371825 h 834218"/>
                <a:gd name="connsiteX13" fmla="*/ 250803 w 3024845"/>
                <a:gd name="connsiteY13" fmla="*/ 372096 h 834218"/>
                <a:gd name="connsiteX14" fmla="*/ 261443 w 3024845"/>
                <a:gd name="connsiteY14" fmla="*/ 373987 h 834218"/>
                <a:gd name="connsiteX15" fmla="*/ 261696 w 3024845"/>
                <a:gd name="connsiteY15" fmla="*/ 374798 h 834218"/>
                <a:gd name="connsiteX16" fmla="*/ 263470 w 3024845"/>
                <a:gd name="connsiteY16" fmla="*/ 380473 h 834218"/>
                <a:gd name="connsiteX17" fmla="*/ 264230 w 3024845"/>
                <a:gd name="connsiteY17" fmla="*/ 378041 h 834218"/>
                <a:gd name="connsiteX18" fmla="*/ 269550 w 3024845"/>
                <a:gd name="connsiteY18" fmla="*/ 361017 h 834218"/>
                <a:gd name="connsiteX19" fmla="*/ 271323 w 3024845"/>
                <a:gd name="connsiteY19" fmla="*/ 361017 h 834218"/>
                <a:gd name="connsiteX20" fmla="*/ 283737 w 3024845"/>
                <a:gd name="connsiteY20" fmla="*/ 361017 h 834218"/>
                <a:gd name="connsiteX21" fmla="*/ 283737 w 3024845"/>
                <a:gd name="connsiteY21" fmla="*/ 393443 h 834218"/>
                <a:gd name="connsiteX22" fmla="*/ 284750 w 3024845"/>
                <a:gd name="connsiteY22" fmla="*/ 393984 h 834218"/>
                <a:gd name="connsiteX23" fmla="*/ 291844 w 3024845"/>
                <a:gd name="connsiteY23" fmla="*/ 397767 h 834218"/>
                <a:gd name="connsiteX24" fmla="*/ 291844 w 3024845"/>
                <a:gd name="connsiteY24" fmla="*/ 399118 h 834218"/>
                <a:gd name="connsiteX25" fmla="*/ 291844 w 3024845"/>
                <a:gd name="connsiteY25" fmla="*/ 408576 h 834218"/>
                <a:gd name="connsiteX26" fmla="*/ 336431 w 3024845"/>
                <a:gd name="connsiteY26" fmla="*/ 408576 h 834218"/>
                <a:gd name="connsiteX27" fmla="*/ 336431 w 3024845"/>
                <a:gd name="connsiteY27" fmla="*/ 409657 h 834218"/>
                <a:gd name="connsiteX28" fmla="*/ 336431 w 3024845"/>
                <a:gd name="connsiteY28" fmla="*/ 417223 h 834218"/>
                <a:gd name="connsiteX29" fmla="*/ 338457 w 3024845"/>
                <a:gd name="connsiteY29" fmla="*/ 417223 h 834218"/>
                <a:gd name="connsiteX30" fmla="*/ 352644 w 3024845"/>
                <a:gd name="connsiteY30" fmla="*/ 417223 h 834218"/>
                <a:gd name="connsiteX31" fmla="*/ 352644 w 3024845"/>
                <a:gd name="connsiteY31" fmla="*/ 386958 h 834218"/>
                <a:gd name="connsiteX32" fmla="*/ 397231 w 3024845"/>
                <a:gd name="connsiteY32" fmla="*/ 386958 h 834218"/>
                <a:gd name="connsiteX33" fmla="*/ 397231 w 3024845"/>
                <a:gd name="connsiteY33" fmla="*/ 385607 h 834218"/>
                <a:gd name="connsiteX34" fmla="*/ 397231 w 3024845"/>
                <a:gd name="connsiteY34" fmla="*/ 376149 h 834218"/>
                <a:gd name="connsiteX35" fmla="*/ 398245 w 3024845"/>
                <a:gd name="connsiteY35" fmla="*/ 376149 h 834218"/>
                <a:gd name="connsiteX36" fmla="*/ 405338 w 3024845"/>
                <a:gd name="connsiteY36" fmla="*/ 376149 h 834218"/>
                <a:gd name="connsiteX37" fmla="*/ 405338 w 3024845"/>
                <a:gd name="connsiteY37" fmla="*/ 374258 h 834218"/>
                <a:gd name="connsiteX38" fmla="*/ 405338 w 3024845"/>
                <a:gd name="connsiteY38" fmla="*/ 361017 h 834218"/>
                <a:gd name="connsiteX39" fmla="*/ 406098 w 3024845"/>
                <a:gd name="connsiteY39" fmla="*/ 361017 h 834218"/>
                <a:gd name="connsiteX40" fmla="*/ 411418 w 3024845"/>
                <a:gd name="connsiteY40" fmla="*/ 361017 h 834218"/>
                <a:gd name="connsiteX41" fmla="*/ 411418 w 3024845"/>
                <a:gd name="connsiteY41" fmla="*/ 359936 h 834218"/>
                <a:gd name="connsiteX42" fmla="*/ 411418 w 3024845"/>
                <a:gd name="connsiteY42" fmla="*/ 352369 h 834218"/>
                <a:gd name="connsiteX43" fmla="*/ 413445 w 3024845"/>
                <a:gd name="connsiteY43" fmla="*/ 352369 h 834218"/>
                <a:gd name="connsiteX44" fmla="*/ 427632 w 3024845"/>
                <a:gd name="connsiteY44" fmla="*/ 352369 h 834218"/>
                <a:gd name="connsiteX45" fmla="*/ 427632 w 3024845"/>
                <a:gd name="connsiteY45" fmla="*/ 353450 h 834218"/>
                <a:gd name="connsiteX46" fmla="*/ 427632 w 3024845"/>
                <a:gd name="connsiteY46" fmla="*/ 361017 h 834218"/>
                <a:gd name="connsiteX47" fmla="*/ 449925 w 3024845"/>
                <a:gd name="connsiteY47" fmla="*/ 361017 h 834218"/>
                <a:gd name="connsiteX48" fmla="*/ 449925 w 3024845"/>
                <a:gd name="connsiteY48" fmla="*/ 359125 h 834218"/>
                <a:gd name="connsiteX49" fmla="*/ 449925 w 3024845"/>
                <a:gd name="connsiteY49" fmla="*/ 345884 h 834218"/>
                <a:gd name="connsiteX50" fmla="*/ 451699 w 3024845"/>
                <a:gd name="connsiteY50" fmla="*/ 345884 h 834218"/>
                <a:gd name="connsiteX51" fmla="*/ 464112 w 3024845"/>
                <a:gd name="connsiteY51" fmla="*/ 345884 h 834218"/>
                <a:gd name="connsiteX52" fmla="*/ 464112 w 3024845"/>
                <a:gd name="connsiteY52" fmla="*/ 369664 h 834218"/>
                <a:gd name="connsiteX53" fmla="*/ 465126 w 3024845"/>
                <a:gd name="connsiteY53" fmla="*/ 369664 h 834218"/>
                <a:gd name="connsiteX54" fmla="*/ 472219 w 3024845"/>
                <a:gd name="connsiteY54" fmla="*/ 369664 h 834218"/>
                <a:gd name="connsiteX55" fmla="*/ 472219 w 3024845"/>
                <a:gd name="connsiteY55" fmla="*/ 368583 h 834218"/>
                <a:gd name="connsiteX56" fmla="*/ 472219 w 3024845"/>
                <a:gd name="connsiteY56" fmla="*/ 361017 h 834218"/>
                <a:gd name="connsiteX57" fmla="*/ 473992 w 3024845"/>
                <a:gd name="connsiteY57" fmla="*/ 361017 h 834218"/>
                <a:gd name="connsiteX58" fmla="*/ 486406 w 3024845"/>
                <a:gd name="connsiteY58" fmla="*/ 361017 h 834218"/>
                <a:gd name="connsiteX59" fmla="*/ 486406 w 3024845"/>
                <a:gd name="connsiteY59" fmla="*/ 386958 h 834218"/>
                <a:gd name="connsiteX60" fmla="*/ 488433 w 3024845"/>
                <a:gd name="connsiteY60" fmla="*/ 386958 h 834218"/>
                <a:gd name="connsiteX61" fmla="*/ 502619 w 3024845"/>
                <a:gd name="connsiteY61" fmla="*/ 386958 h 834218"/>
                <a:gd name="connsiteX62" fmla="*/ 502619 w 3024845"/>
                <a:gd name="connsiteY62" fmla="*/ 388579 h 834218"/>
                <a:gd name="connsiteX63" fmla="*/ 502619 w 3024845"/>
                <a:gd name="connsiteY63" fmla="*/ 399929 h 834218"/>
                <a:gd name="connsiteX64" fmla="*/ 503379 w 3024845"/>
                <a:gd name="connsiteY64" fmla="*/ 399929 h 834218"/>
                <a:gd name="connsiteX65" fmla="*/ 508700 w 3024845"/>
                <a:gd name="connsiteY65" fmla="*/ 399929 h 834218"/>
                <a:gd name="connsiteX66" fmla="*/ 508700 w 3024845"/>
                <a:gd name="connsiteY66" fmla="*/ 399118 h 834218"/>
                <a:gd name="connsiteX67" fmla="*/ 508700 w 3024845"/>
                <a:gd name="connsiteY67" fmla="*/ 393443 h 834218"/>
                <a:gd name="connsiteX68" fmla="*/ 539100 w 3024845"/>
                <a:gd name="connsiteY68" fmla="*/ 393443 h 834218"/>
                <a:gd name="connsiteX69" fmla="*/ 539100 w 3024845"/>
                <a:gd name="connsiteY69" fmla="*/ 417223 h 834218"/>
                <a:gd name="connsiteX70" fmla="*/ 540113 w 3024845"/>
                <a:gd name="connsiteY70" fmla="*/ 417223 h 834218"/>
                <a:gd name="connsiteX71" fmla="*/ 547207 w 3024845"/>
                <a:gd name="connsiteY71" fmla="*/ 417223 h 834218"/>
                <a:gd name="connsiteX72" fmla="*/ 547207 w 3024845"/>
                <a:gd name="connsiteY72" fmla="*/ 418304 h 834218"/>
                <a:gd name="connsiteX73" fmla="*/ 547207 w 3024845"/>
                <a:gd name="connsiteY73" fmla="*/ 425870 h 834218"/>
                <a:gd name="connsiteX74" fmla="*/ 547967 w 3024845"/>
                <a:gd name="connsiteY74" fmla="*/ 425870 h 834218"/>
                <a:gd name="connsiteX75" fmla="*/ 553287 w 3024845"/>
                <a:gd name="connsiteY75" fmla="*/ 425870 h 834218"/>
                <a:gd name="connsiteX76" fmla="*/ 553287 w 3024845"/>
                <a:gd name="connsiteY76" fmla="*/ 423708 h 834218"/>
                <a:gd name="connsiteX77" fmla="*/ 553287 w 3024845"/>
                <a:gd name="connsiteY77" fmla="*/ 408576 h 834218"/>
                <a:gd name="connsiteX78" fmla="*/ 554300 w 3024845"/>
                <a:gd name="connsiteY78" fmla="*/ 408576 h 834218"/>
                <a:gd name="connsiteX79" fmla="*/ 561394 w 3024845"/>
                <a:gd name="connsiteY79" fmla="*/ 408576 h 834218"/>
                <a:gd name="connsiteX80" fmla="*/ 561394 w 3024845"/>
                <a:gd name="connsiteY80" fmla="*/ 409657 h 834218"/>
                <a:gd name="connsiteX81" fmla="*/ 561394 w 3024845"/>
                <a:gd name="connsiteY81" fmla="*/ 417223 h 834218"/>
                <a:gd name="connsiteX82" fmla="*/ 566714 w 3024845"/>
                <a:gd name="connsiteY82" fmla="*/ 415230 h 834218"/>
                <a:gd name="connsiteX83" fmla="*/ 567474 w 3024845"/>
                <a:gd name="connsiteY83" fmla="*/ 414250 h 834218"/>
                <a:gd name="connsiteX84" fmla="*/ 567474 w 3024845"/>
                <a:gd name="connsiteY84" fmla="*/ 408576 h 834218"/>
                <a:gd name="connsiteX85" fmla="*/ 605981 w 3024845"/>
                <a:gd name="connsiteY85" fmla="*/ 408576 h 834218"/>
                <a:gd name="connsiteX86" fmla="*/ 605981 w 3024845"/>
                <a:gd name="connsiteY86" fmla="*/ 432355 h 834218"/>
                <a:gd name="connsiteX87" fmla="*/ 608007 w 3024845"/>
                <a:gd name="connsiteY87" fmla="*/ 432355 h 834218"/>
                <a:gd name="connsiteX88" fmla="*/ 622194 w 3024845"/>
                <a:gd name="connsiteY88" fmla="*/ 432355 h 834218"/>
                <a:gd name="connsiteX89" fmla="*/ 622194 w 3024845"/>
                <a:gd name="connsiteY89" fmla="*/ 433436 h 834218"/>
                <a:gd name="connsiteX90" fmla="*/ 622194 w 3024845"/>
                <a:gd name="connsiteY90" fmla="*/ 441002 h 834218"/>
                <a:gd name="connsiteX91" fmla="*/ 623968 w 3024845"/>
                <a:gd name="connsiteY91" fmla="*/ 441002 h 834218"/>
                <a:gd name="connsiteX92" fmla="*/ 636381 w 3024845"/>
                <a:gd name="connsiteY92" fmla="*/ 441002 h 834218"/>
                <a:gd name="connsiteX93" fmla="*/ 636381 w 3024845"/>
                <a:gd name="connsiteY93" fmla="*/ 417223 h 834218"/>
                <a:gd name="connsiteX94" fmla="*/ 637394 w 3024845"/>
                <a:gd name="connsiteY94" fmla="*/ 417223 h 834218"/>
                <a:gd name="connsiteX95" fmla="*/ 644488 w 3024845"/>
                <a:gd name="connsiteY95" fmla="*/ 417223 h 834218"/>
                <a:gd name="connsiteX96" fmla="*/ 644488 w 3024845"/>
                <a:gd name="connsiteY96" fmla="*/ 384796 h 834218"/>
                <a:gd name="connsiteX97" fmla="*/ 645501 w 3024845"/>
                <a:gd name="connsiteY97" fmla="*/ 384796 h 834218"/>
                <a:gd name="connsiteX98" fmla="*/ 652595 w 3024845"/>
                <a:gd name="connsiteY98" fmla="*/ 384796 h 834218"/>
                <a:gd name="connsiteX99" fmla="*/ 652595 w 3024845"/>
                <a:gd name="connsiteY99" fmla="*/ 382905 h 834218"/>
                <a:gd name="connsiteX100" fmla="*/ 652595 w 3024845"/>
                <a:gd name="connsiteY100" fmla="*/ 369664 h 834218"/>
                <a:gd name="connsiteX101" fmla="*/ 651328 w 3024845"/>
                <a:gd name="connsiteY101" fmla="*/ 368042 h 834218"/>
                <a:gd name="connsiteX102" fmla="*/ 656648 w 3024845"/>
                <a:gd name="connsiteY102" fmla="*/ 356693 h 834218"/>
                <a:gd name="connsiteX103" fmla="*/ 664755 w 3024845"/>
                <a:gd name="connsiteY103" fmla="*/ 384796 h 834218"/>
                <a:gd name="connsiteX104" fmla="*/ 665515 w 3024845"/>
                <a:gd name="connsiteY104" fmla="*/ 384796 h 834218"/>
                <a:gd name="connsiteX105" fmla="*/ 670835 w 3024845"/>
                <a:gd name="connsiteY105" fmla="*/ 384796 h 834218"/>
                <a:gd name="connsiteX106" fmla="*/ 670835 w 3024845"/>
                <a:gd name="connsiteY106" fmla="*/ 278869 h 834218"/>
                <a:gd name="connsiteX107" fmla="*/ 672355 w 3024845"/>
                <a:gd name="connsiteY107" fmla="*/ 278869 h 834218"/>
                <a:gd name="connsiteX108" fmla="*/ 682995 w 3024845"/>
                <a:gd name="connsiteY108" fmla="*/ 278869 h 834218"/>
                <a:gd name="connsiteX109" fmla="*/ 682995 w 3024845"/>
                <a:gd name="connsiteY109" fmla="*/ 231310 h 834218"/>
                <a:gd name="connsiteX110" fmla="*/ 709342 w 3024845"/>
                <a:gd name="connsiteY110" fmla="*/ 231310 h 834218"/>
                <a:gd name="connsiteX111" fmla="*/ 709342 w 3024845"/>
                <a:gd name="connsiteY111" fmla="*/ 209692 h 834218"/>
                <a:gd name="connsiteX112" fmla="*/ 743796 w 3024845"/>
                <a:gd name="connsiteY112" fmla="*/ 209692 h 834218"/>
                <a:gd name="connsiteX113" fmla="*/ 743796 w 3024845"/>
                <a:gd name="connsiteY113" fmla="*/ 212124 h 834218"/>
                <a:gd name="connsiteX114" fmla="*/ 743796 w 3024845"/>
                <a:gd name="connsiteY114" fmla="*/ 229148 h 834218"/>
                <a:gd name="connsiteX115" fmla="*/ 746076 w 3024845"/>
                <a:gd name="connsiteY115" fmla="*/ 229148 h 834218"/>
                <a:gd name="connsiteX116" fmla="*/ 762036 w 3024845"/>
                <a:gd name="connsiteY116" fmla="*/ 229148 h 834218"/>
                <a:gd name="connsiteX117" fmla="*/ 762036 w 3024845"/>
                <a:gd name="connsiteY117" fmla="*/ 276707 h 834218"/>
                <a:gd name="connsiteX118" fmla="*/ 763049 w 3024845"/>
                <a:gd name="connsiteY118" fmla="*/ 276707 h 834218"/>
                <a:gd name="connsiteX119" fmla="*/ 770143 w 3024845"/>
                <a:gd name="connsiteY119" fmla="*/ 276707 h 834218"/>
                <a:gd name="connsiteX120" fmla="*/ 784330 w 3024845"/>
                <a:gd name="connsiteY120" fmla="*/ 281031 h 834218"/>
                <a:gd name="connsiteX121" fmla="*/ 784330 w 3024845"/>
                <a:gd name="connsiteY121" fmla="*/ 319943 h 834218"/>
                <a:gd name="connsiteX122" fmla="*/ 785343 w 3024845"/>
                <a:gd name="connsiteY122" fmla="*/ 319943 h 834218"/>
                <a:gd name="connsiteX123" fmla="*/ 792436 w 3024845"/>
                <a:gd name="connsiteY123" fmla="*/ 319943 h 834218"/>
                <a:gd name="connsiteX124" fmla="*/ 792436 w 3024845"/>
                <a:gd name="connsiteY124" fmla="*/ 321564 h 834218"/>
                <a:gd name="connsiteX125" fmla="*/ 792436 w 3024845"/>
                <a:gd name="connsiteY125" fmla="*/ 332913 h 834218"/>
                <a:gd name="connsiteX126" fmla="*/ 794463 w 3024845"/>
                <a:gd name="connsiteY126" fmla="*/ 332913 h 834218"/>
                <a:gd name="connsiteX127" fmla="*/ 808650 w 3024845"/>
                <a:gd name="connsiteY127" fmla="*/ 332913 h 834218"/>
                <a:gd name="connsiteX128" fmla="*/ 814730 w 3024845"/>
                <a:gd name="connsiteY128" fmla="*/ 339399 h 834218"/>
                <a:gd name="connsiteX129" fmla="*/ 814730 w 3024845"/>
                <a:gd name="connsiteY129" fmla="*/ 361017 h 834218"/>
                <a:gd name="connsiteX130" fmla="*/ 817010 w 3024845"/>
                <a:gd name="connsiteY130" fmla="*/ 361017 h 834218"/>
                <a:gd name="connsiteX131" fmla="*/ 832970 w 3024845"/>
                <a:gd name="connsiteY131" fmla="*/ 361017 h 834218"/>
                <a:gd name="connsiteX132" fmla="*/ 832970 w 3024845"/>
                <a:gd name="connsiteY132" fmla="*/ 362097 h 834218"/>
                <a:gd name="connsiteX133" fmla="*/ 832970 w 3024845"/>
                <a:gd name="connsiteY133" fmla="*/ 369664 h 834218"/>
                <a:gd name="connsiteX134" fmla="*/ 834237 w 3024845"/>
                <a:gd name="connsiteY134" fmla="*/ 369664 h 834218"/>
                <a:gd name="connsiteX135" fmla="*/ 843104 w 3024845"/>
                <a:gd name="connsiteY135" fmla="*/ 369664 h 834218"/>
                <a:gd name="connsiteX136" fmla="*/ 843104 w 3024845"/>
                <a:gd name="connsiteY136" fmla="*/ 371825 h 834218"/>
                <a:gd name="connsiteX137" fmla="*/ 843104 w 3024845"/>
                <a:gd name="connsiteY137" fmla="*/ 386958 h 834218"/>
                <a:gd name="connsiteX138" fmla="*/ 847157 w 3024845"/>
                <a:gd name="connsiteY138" fmla="*/ 385066 h 834218"/>
                <a:gd name="connsiteX139" fmla="*/ 847157 w 3024845"/>
                <a:gd name="connsiteY139" fmla="*/ 371825 h 834218"/>
                <a:gd name="connsiteX140" fmla="*/ 848170 w 3024845"/>
                <a:gd name="connsiteY140" fmla="*/ 371825 h 834218"/>
                <a:gd name="connsiteX141" fmla="*/ 855264 w 3024845"/>
                <a:gd name="connsiteY141" fmla="*/ 371825 h 834218"/>
                <a:gd name="connsiteX142" fmla="*/ 855264 w 3024845"/>
                <a:gd name="connsiteY142" fmla="*/ 373447 h 834218"/>
                <a:gd name="connsiteX143" fmla="*/ 855264 w 3024845"/>
                <a:gd name="connsiteY143" fmla="*/ 384796 h 834218"/>
                <a:gd name="connsiteX144" fmla="*/ 856024 w 3024845"/>
                <a:gd name="connsiteY144" fmla="*/ 384796 h 834218"/>
                <a:gd name="connsiteX145" fmla="*/ 861344 w 3024845"/>
                <a:gd name="connsiteY145" fmla="*/ 384796 h 834218"/>
                <a:gd name="connsiteX146" fmla="*/ 909984 w 3024845"/>
                <a:gd name="connsiteY146" fmla="*/ 380473 h 834218"/>
                <a:gd name="connsiteX147" fmla="*/ 909984 w 3024845"/>
                <a:gd name="connsiteY147" fmla="*/ 381824 h 834218"/>
                <a:gd name="connsiteX148" fmla="*/ 909984 w 3024845"/>
                <a:gd name="connsiteY148" fmla="*/ 391281 h 834218"/>
                <a:gd name="connsiteX149" fmla="*/ 910744 w 3024845"/>
                <a:gd name="connsiteY149" fmla="*/ 391281 h 834218"/>
                <a:gd name="connsiteX150" fmla="*/ 916065 w 3024845"/>
                <a:gd name="connsiteY150" fmla="*/ 391281 h 834218"/>
                <a:gd name="connsiteX151" fmla="*/ 916065 w 3024845"/>
                <a:gd name="connsiteY151" fmla="*/ 393443 h 834218"/>
                <a:gd name="connsiteX152" fmla="*/ 916065 w 3024845"/>
                <a:gd name="connsiteY152" fmla="*/ 408576 h 834218"/>
                <a:gd name="connsiteX153" fmla="*/ 918091 w 3024845"/>
                <a:gd name="connsiteY153" fmla="*/ 407225 h 834218"/>
                <a:gd name="connsiteX154" fmla="*/ 932278 w 3024845"/>
                <a:gd name="connsiteY154" fmla="*/ 397767 h 834218"/>
                <a:gd name="connsiteX155" fmla="*/ 938358 w 3024845"/>
                <a:gd name="connsiteY155" fmla="*/ 356693 h 834218"/>
                <a:gd name="connsiteX156" fmla="*/ 939118 w 3024845"/>
                <a:gd name="connsiteY156" fmla="*/ 356423 h 834218"/>
                <a:gd name="connsiteX157" fmla="*/ 944438 w 3024845"/>
                <a:gd name="connsiteY157" fmla="*/ 354531 h 834218"/>
                <a:gd name="connsiteX158" fmla="*/ 946465 w 3024845"/>
                <a:gd name="connsiteY158" fmla="*/ 285354 h 834218"/>
                <a:gd name="connsiteX159" fmla="*/ 948492 w 3024845"/>
                <a:gd name="connsiteY159" fmla="*/ 354531 h 834218"/>
                <a:gd name="connsiteX160" fmla="*/ 949252 w 3024845"/>
                <a:gd name="connsiteY160" fmla="*/ 354801 h 834218"/>
                <a:gd name="connsiteX161" fmla="*/ 954572 w 3024845"/>
                <a:gd name="connsiteY161" fmla="*/ 356693 h 834218"/>
                <a:gd name="connsiteX162" fmla="*/ 954572 w 3024845"/>
                <a:gd name="connsiteY162" fmla="*/ 270222 h 834218"/>
                <a:gd name="connsiteX163" fmla="*/ 958625 w 3024845"/>
                <a:gd name="connsiteY163" fmla="*/ 237795 h 834218"/>
                <a:gd name="connsiteX164" fmla="*/ 997132 w 3024845"/>
                <a:gd name="connsiteY164" fmla="*/ 237795 h 834218"/>
                <a:gd name="connsiteX165" fmla="*/ 997132 w 3024845"/>
                <a:gd name="connsiteY165" fmla="*/ 270222 h 834218"/>
                <a:gd name="connsiteX166" fmla="*/ 997892 w 3024845"/>
                <a:gd name="connsiteY166" fmla="*/ 270222 h 834218"/>
                <a:gd name="connsiteX167" fmla="*/ 1003212 w 3024845"/>
                <a:gd name="connsiteY167" fmla="*/ 270222 h 834218"/>
                <a:gd name="connsiteX168" fmla="*/ 1003212 w 3024845"/>
                <a:gd name="connsiteY168" fmla="*/ 188074 h 834218"/>
                <a:gd name="connsiteX169" fmla="*/ 1004986 w 3024845"/>
                <a:gd name="connsiteY169" fmla="*/ 188074 h 834218"/>
                <a:gd name="connsiteX170" fmla="*/ 1017399 w 3024845"/>
                <a:gd name="connsiteY170" fmla="*/ 188074 h 834218"/>
                <a:gd name="connsiteX171" fmla="*/ 1017399 w 3024845"/>
                <a:gd name="connsiteY171" fmla="*/ 186183 h 834218"/>
                <a:gd name="connsiteX172" fmla="*/ 1017399 w 3024845"/>
                <a:gd name="connsiteY172" fmla="*/ 172942 h 834218"/>
                <a:gd name="connsiteX173" fmla="*/ 1039693 w 3024845"/>
                <a:gd name="connsiteY173" fmla="*/ 172942 h 834218"/>
                <a:gd name="connsiteX174" fmla="*/ 1039693 w 3024845"/>
                <a:gd name="connsiteY174" fmla="*/ 171861 h 834218"/>
                <a:gd name="connsiteX175" fmla="*/ 1039693 w 3024845"/>
                <a:gd name="connsiteY175" fmla="*/ 164295 h 834218"/>
                <a:gd name="connsiteX176" fmla="*/ 1041466 w 3024845"/>
                <a:gd name="connsiteY176" fmla="*/ 164295 h 834218"/>
                <a:gd name="connsiteX177" fmla="*/ 1053880 w 3024845"/>
                <a:gd name="connsiteY177" fmla="*/ 164295 h 834218"/>
                <a:gd name="connsiteX178" fmla="*/ 1053880 w 3024845"/>
                <a:gd name="connsiteY178" fmla="*/ 165376 h 834218"/>
                <a:gd name="connsiteX179" fmla="*/ 1053880 w 3024845"/>
                <a:gd name="connsiteY179" fmla="*/ 172942 h 834218"/>
                <a:gd name="connsiteX180" fmla="*/ 1054640 w 3024845"/>
                <a:gd name="connsiteY180" fmla="*/ 172942 h 834218"/>
                <a:gd name="connsiteX181" fmla="*/ 1059960 w 3024845"/>
                <a:gd name="connsiteY181" fmla="*/ 172942 h 834218"/>
                <a:gd name="connsiteX182" fmla="*/ 1070093 w 3024845"/>
                <a:gd name="connsiteY182" fmla="*/ 168618 h 834218"/>
                <a:gd name="connsiteX183" fmla="*/ 1074146 w 3024845"/>
                <a:gd name="connsiteY183" fmla="*/ 171861 h 834218"/>
                <a:gd name="connsiteX184" fmla="*/ 1074146 w 3024845"/>
                <a:gd name="connsiteY184" fmla="*/ 164295 h 834218"/>
                <a:gd name="connsiteX185" fmla="*/ 1076426 w 3024845"/>
                <a:gd name="connsiteY185" fmla="*/ 164295 h 834218"/>
                <a:gd name="connsiteX186" fmla="*/ 1092387 w 3024845"/>
                <a:gd name="connsiteY186" fmla="*/ 164295 h 834218"/>
                <a:gd name="connsiteX187" fmla="*/ 1092387 w 3024845"/>
                <a:gd name="connsiteY187" fmla="*/ 165376 h 834218"/>
                <a:gd name="connsiteX188" fmla="*/ 1092387 w 3024845"/>
                <a:gd name="connsiteY188" fmla="*/ 172942 h 834218"/>
                <a:gd name="connsiteX189" fmla="*/ 1122787 w 3024845"/>
                <a:gd name="connsiteY189" fmla="*/ 172942 h 834218"/>
                <a:gd name="connsiteX190" fmla="*/ 1122787 w 3024845"/>
                <a:gd name="connsiteY190" fmla="*/ 174563 h 834218"/>
                <a:gd name="connsiteX191" fmla="*/ 1122787 w 3024845"/>
                <a:gd name="connsiteY191" fmla="*/ 185913 h 834218"/>
                <a:gd name="connsiteX192" fmla="*/ 1149134 w 3024845"/>
                <a:gd name="connsiteY192" fmla="*/ 185913 h 834218"/>
                <a:gd name="connsiteX193" fmla="*/ 1149134 w 3024845"/>
                <a:gd name="connsiteY193" fmla="*/ 216177 h 834218"/>
                <a:gd name="connsiteX194" fmla="*/ 1149894 w 3024845"/>
                <a:gd name="connsiteY194" fmla="*/ 216177 h 834218"/>
                <a:gd name="connsiteX195" fmla="*/ 1155214 w 3024845"/>
                <a:gd name="connsiteY195" fmla="*/ 216177 h 834218"/>
                <a:gd name="connsiteX196" fmla="*/ 1155214 w 3024845"/>
                <a:gd name="connsiteY196" fmla="*/ 217258 h 834218"/>
                <a:gd name="connsiteX197" fmla="*/ 1155214 w 3024845"/>
                <a:gd name="connsiteY197" fmla="*/ 224825 h 834218"/>
                <a:gd name="connsiteX198" fmla="*/ 1159268 w 3024845"/>
                <a:gd name="connsiteY198" fmla="*/ 255089 h 834218"/>
                <a:gd name="connsiteX199" fmla="*/ 1160028 w 3024845"/>
                <a:gd name="connsiteY199" fmla="*/ 255089 h 834218"/>
                <a:gd name="connsiteX200" fmla="*/ 1165348 w 3024845"/>
                <a:gd name="connsiteY200" fmla="*/ 255089 h 834218"/>
                <a:gd name="connsiteX201" fmla="*/ 1165348 w 3024845"/>
                <a:gd name="connsiteY201" fmla="*/ 255900 h 834218"/>
                <a:gd name="connsiteX202" fmla="*/ 1165348 w 3024845"/>
                <a:gd name="connsiteY202" fmla="*/ 261575 h 834218"/>
                <a:gd name="connsiteX203" fmla="*/ 1166361 w 3024845"/>
                <a:gd name="connsiteY203" fmla="*/ 261575 h 834218"/>
                <a:gd name="connsiteX204" fmla="*/ 1173454 w 3024845"/>
                <a:gd name="connsiteY204" fmla="*/ 261575 h 834218"/>
                <a:gd name="connsiteX205" fmla="*/ 1173454 w 3024845"/>
                <a:gd name="connsiteY205" fmla="*/ 291840 h 834218"/>
                <a:gd name="connsiteX206" fmla="*/ 1175481 w 3024845"/>
                <a:gd name="connsiteY206" fmla="*/ 291840 h 834218"/>
                <a:gd name="connsiteX207" fmla="*/ 1189668 w 3024845"/>
                <a:gd name="connsiteY207" fmla="*/ 291840 h 834218"/>
                <a:gd name="connsiteX208" fmla="*/ 1189668 w 3024845"/>
                <a:gd name="connsiteY208" fmla="*/ 315619 h 834218"/>
                <a:gd name="connsiteX209" fmla="*/ 1191695 w 3024845"/>
                <a:gd name="connsiteY209" fmla="*/ 317240 h 834218"/>
                <a:gd name="connsiteX210" fmla="*/ 1191695 w 3024845"/>
                <a:gd name="connsiteY210" fmla="*/ 328590 h 834218"/>
                <a:gd name="connsiteX211" fmla="*/ 1192455 w 3024845"/>
                <a:gd name="connsiteY211" fmla="*/ 328590 h 834218"/>
                <a:gd name="connsiteX212" fmla="*/ 1197775 w 3024845"/>
                <a:gd name="connsiteY212" fmla="*/ 328590 h 834218"/>
                <a:gd name="connsiteX213" fmla="*/ 1197775 w 3024845"/>
                <a:gd name="connsiteY213" fmla="*/ 352369 h 834218"/>
                <a:gd name="connsiteX214" fmla="*/ 1199041 w 3024845"/>
                <a:gd name="connsiteY214" fmla="*/ 352369 h 834218"/>
                <a:gd name="connsiteX215" fmla="*/ 1207908 w 3024845"/>
                <a:gd name="connsiteY215" fmla="*/ 352369 h 834218"/>
                <a:gd name="connsiteX216" fmla="*/ 1209935 w 3024845"/>
                <a:gd name="connsiteY216" fmla="*/ 356423 h 834218"/>
                <a:gd name="connsiteX217" fmla="*/ 1209935 w 3024845"/>
                <a:gd name="connsiteY217" fmla="*/ 369664 h 834218"/>
                <a:gd name="connsiteX218" fmla="*/ 1211455 w 3024845"/>
                <a:gd name="connsiteY218" fmla="*/ 367772 h 834218"/>
                <a:gd name="connsiteX219" fmla="*/ 1222095 w 3024845"/>
                <a:gd name="connsiteY219" fmla="*/ 354531 h 834218"/>
                <a:gd name="connsiteX220" fmla="*/ 1250469 w 3024845"/>
                <a:gd name="connsiteY220" fmla="*/ 354531 h 834218"/>
                <a:gd name="connsiteX221" fmla="*/ 1250469 w 3024845"/>
                <a:gd name="connsiteY221" fmla="*/ 441002 h 834218"/>
                <a:gd name="connsiteX222" fmla="*/ 1251229 w 3024845"/>
                <a:gd name="connsiteY222" fmla="*/ 441002 h 834218"/>
                <a:gd name="connsiteX223" fmla="*/ 1256549 w 3024845"/>
                <a:gd name="connsiteY223" fmla="*/ 441002 h 834218"/>
                <a:gd name="connsiteX224" fmla="*/ 1257309 w 3024845"/>
                <a:gd name="connsiteY224" fmla="*/ 439651 h 834218"/>
                <a:gd name="connsiteX225" fmla="*/ 1262629 w 3024845"/>
                <a:gd name="connsiteY225" fmla="*/ 430193 h 834218"/>
                <a:gd name="connsiteX226" fmla="*/ 1262629 w 3024845"/>
                <a:gd name="connsiteY226" fmla="*/ 432085 h 834218"/>
                <a:gd name="connsiteX227" fmla="*/ 1262629 w 3024845"/>
                <a:gd name="connsiteY227" fmla="*/ 445326 h 834218"/>
                <a:gd name="connsiteX228" fmla="*/ 1266682 w 3024845"/>
                <a:gd name="connsiteY228" fmla="*/ 399929 h 834218"/>
                <a:gd name="connsiteX229" fmla="*/ 1267442 w 3024845"/>
                <a:gd name="connsiteY229" fmla="*/ 399929 h 834218"/>
                <a:gd name="connsiteX230" fmla="*/ 1272762 w 3024845"/>
                <a:gd name="connsiteY230" fmla="*/ 399929 h 834218"/>
                <a:gd name="connsiteX231" fmla="*/ 1272762 w 3024845"/>
                <a:gd name="connsiteY231" fmla="*/ 335075 h 834218"/>
                <a:gd name="connsiteX232" fmla="*/ 1273776 w 3024845"/>
                <a:gd name="connsiteY232" fmla="*/ 335075 h 834218"/>
                <a:gd name="connsiteX233" fmla="*/ 1280869 w 3024845"/>
                <a:gd name="connsiteY233" fmla="*/ 335075 h 834218"/>
                <a:gd name="connsiteX234" fmla="*/ 1293029 w 3024845"/>
                <a:gd name="connsiteY234" fmla="*/ 291840 h 834218"/>
                <a:gd name="connsiteX235" fmla="*/ 1294296 w 3024845"/>
                <a:gd name="connsiteY235" fmla="*/ 291840 h 834218"/>
                <a:gd name="connsiteX236" fmla="*/ 1303163 w 3024845"/>
                <a:gd name="connsiteY236" fmla="*/ 291840 h 834218"/>
                <a:gd name="connsiteX237" fmla="*/ 1313296 w 3024845"/>
                <a:gd name="connsiteY237" fmla="*/ 335075 h 834218"/>
                <a:gd name="connsiteX238" fmla="*/ 1314309 w 3024845"/>
                <a:gd name="connsiteY238" fmla="*/ 335075 h 834218"/>
                <a:gd name="connsiteX239" fmla="*/ 1321403 w 3024845"/>
                <a:gd name="connsiteY239" fmla="*/ 335075 h 834218"/>
                <a:gd name="connsiteX240" fmla="*/ 1321403 w 3024845"/>
                <a:gd name="connsiteY240" fmla="*/ 373987 h 834218"/>
                <a:gd name="connsiteX241" fmla="*/ 1323176 w 3024845"/>
                <a:gd name="connsiteY241" fmla="*/ 373987 h 834218"/>
                <a:gd name="connsiteX242" fmla="*/ 1335590 w 3024845"/>
                <a:gd name="connsiteY242" fmla="*/ 373987 h 834218"/>
                <a:gd name="connsiteX243" fmla="*/ 1335590 w 3024845"/>
                <a:gd name="connsiteY243" fmla="*/ 376149 h 834218"/>
                <a:gd name="connsiteX244" fmla="*/ 1335590 w 3024845"/>
                <a:gd name="connsiteY244" fmla="*/ 391281 h 834218"/>
                <a:gd name="connsiteX245" fmla="*/ 1339643 w 3024845"/>
                <a:gd name="connsiteY245" fmla="*/ 389120 h 834218"/>
                <a:gd name="connsiteX246" fmla="*/ 1339643 w 3024845"/>
                <a:gd name="connsiteY246" fmla="*/ 373987 h 834218"/>
                <a:gd name="connsiteX247" fmla="*/ 1341163 w 3024845"/>
                <a:gd name="connsiteY247" fmla="*/ 373987 h 834218"/>
                <a:gd name="connsiteX248" fmla="*/ 1351803 w 3024845"/>
                <a:gd name="connsiteY248" fmla="*/ 373987 h 834218"/>
                <a:gd name="connsiteX249" fmla="*/ 1351803 w 3024845"/>
                <a:gd name="connsiteY249" fmla="*/ 375608 h 834218"/>
                <a:gd name="connsiteX250" fmla="*/ 1351803 w 3024845"/>
                <a:gd name="connsiteY250" fmla="*/ 386958 h 834218"/>
                <a:gd name="connsiteX251" fmla="*/ 1382204 w 3024845"/>
                <a:gd name="connsiteY251" fmla="*/ 386958 h 834218"/>
                <a:gd name="connsiteX252" fmla="*/ 1382204 w 3024845"/>
                <a:gd name="connsiteY252" fmla="*/ 350208 h 834218"/>
                <a:gd name="connsiteX253" fmla="*/ 1383470 w 3024845"/>
                <a:gd name="connsiteY253" fmla="*/ 350208 h 834218"/>
                <a:gd name="connsiteX254" fmla="*/ 1392337 w 3024845"/>
                <a:gd name="connsiteY254" fmla="*/ 350208 h 834218"/>
                <a:gd name="connsiteX255" fmla="*/ 1392337 w 3024845"/>
                <a:gd name="connsiteY255" fmla="*/ 371825 h 834218"/>
                <a:gd name="connsiteX256" fmla="*/ 1394364 w 3024845"/>
                <a:gd name="connsiteY256" fmla="*/ 339399 h 834218"/>
                <a:gd name="connsiteX257" fmla="*/ 1416657 w 3024845"/>
                <a:gd name="connsiteY257" fmla="*/ 339399 h 834218"/>
                <a:gd name="connsiteX258" fmla="*/ 1416657 w 3024845"/>
                <a:gd name="connsiteY258" fmla="*/ 337777 h 834218"/>
                <a:gd name="connsiteX259" fmla="*/ 1416657 w 3024845"/>
                <a:gd name="connsiteY259" fmla="*/ 326428 h 834218"/>
                <a:gd name="connsiteX260" fmla="*/ 1417417 w 3024845"/>
                <a:gd name="connsiteY260" fmla="*/ 326428 h 834218"/>
                <a:gd name="connsiteX261" fmla="*/ 1422737 w 3024845"/>
                <a:gd name="connsiteY261" fmla="*/ 326428 h 834218"/>
                <a:gd name="connsiteX262" fmla="*/ 1422737 w 3024845"/>
                <a:gd name="connsiteY262" fmla="*/ 324537 h 834218"/>
                <a:gd name="connsiteX263" fmla="*/ 1422737 w 3024845"/>
                <a:gd name="connsiteY263" fmla="*/ 311296 h 834218"/>
                <a:gd name="connsiteX264" fmla="*/ 1426791 w 3024845"/>
                <a:gd name="connsiteY264" fmla="*/ 317781 h 834218"/>
                <a:gd name="connsiteX265" fmla="*/ 1429071 w 3024845"/>
                <a:gd name="connsiteY265" fmla="*/ 317781 h 834218"/>
                <a:gd name="connsiteX266" fmla="*/ 1445031 w 3024845"/>
                <a:gd name="connsiteY266" fmla="*/ 317781 h 834218"/>
                <a:gd name="connsiteX267" fmla="*/ 1445031 w 3024845"/>
                <a:gd name="connsiteY267" fmla="*/ 316970 h 834218"/>
                <a:gd name="connsiteX268" fmla="*/ 1445031 w 3024845"/>
                <a:gd name="connsiteY268" fmla="*/ 311296 h 834218"/>
                <a:gd name="connsiteX269" fmla="*/ 1445791 w 3024845"/>
                <a:gd name="connsiteY269" fmla="*/ 311296 h 834218"/>
                <a:gd name="connsiteX270" fmla="*/ 1451111 w 3024845"/>
                <a:gd name="connsiteY270" fmla="*/ 311296 h 834218"/>
                <a:gd name="connsiteX271" fmla="*/ 1451111 w 3024845"/>
                <a:gd name="connsiteY271" fmla="*/ 312647 h 834218"/>
                <a:gd name="connsiteX272" fmla="*/ 1451111 w 3024845"/>
                <a:gd name="connsiteY272" fmla="*/ 322105 h 834218"/>
                <a:gd name="connsiteX273" fmla="*/ 1489618 w 3024845"/>
                <a:gd name="connsiteY273" fmla="*/ 322105 h 834218"/>
                <a:gd name="connsiteX274" fmla="*/ 1489618 w 3024845"/>
                <a:gd name="connsiteY274" fmla="*/ 460458 h 834218"/>
                <a:gd name="connsiteX275" fmla="*/ 1491138 w 3024845"/>
                <a:gd name="connsiteY275" fmla="*/ 460458 h 834218"/>
                <a:gd name="connsiteX276" fmla="*/ 1501778 w 3024845"/>
                <a:gd name="connsiteY276" fmla="*/ 460458 h 834218"/>
                <a:gd name="connsiteX277" fmla="*/ 1501778 w 3024845"/>
                <a:gd name="connsiteY277" fmla="*/ 447488 h 834218"/>
                <a:gd name="connsiteX278" fmla="*/ 1505832 w 3024845"/>
                <a:gd name="connsiteY278" fmla="*/ 447488 h 834218"/>
                <a:gd name="connsiteX279" fmla="*/ 1505832 w 3024845"/>
                <a:gd name="connsiteY279" fmla="*/ 460458 h 834218"/>
                <a:gd name="connsiteX280" fmla="*/ 1536232 w 3024845"/>
                <a:gd name="connsiteY280" fmla="*/ 460458 h 834218"/>
                <a:gd name="connsiteX281" fmla="*/ 1536232 w 3024845"/>
                <a:gd name="connsiteY281" fmla="*/ 430193 h 834218"/>
                <a:gd name="connsiteX282" fmla="*/ 1548392 w 3024845"/>
                <a:gd name="connsiteY282" fmla="*/ 430193 h 834218"/>
                <a:gd name="connsiteX283" fmla="*/ 1560552 w 3024845"/>
                <a:gd name="connsiteY283" fmla="*/ 428032 h 834218"/>
                <a:gd name="connsiteX284" fmla="*/ 1564606 w 3024845"/>
                <a:gd name="connsiteY284" fmla="*/ 430193 h 834218"/>
                <a:gd name="connsiteX285" fmla="*/ 1574739 w 3024845"/>
                <a:gd name="connsiteY285" fmla="*/ 430193 h 834218"/>
                <a:gd name="connsiteX286" fmla="*/ 1574739 w 3024845"/>
                <a:gd name="connsiteY286" fmla="*/ 460458 h 834218"/>
                <a:gd name="connsiteX287" fmla="*/ 1582846 w 3024845"/>
                <a:gd name="connsiteY287" fmla="*/ 460458 h 834218"/>
                <a:gd name="connsiteX288" fmla="*/ 1582846 w 3024845"/>
                <a:gd name="connsiteY288" fmla="*/ 477753 h 834218"/>
                <a:gd name="connsiteX289" fmla="*/ 1592182 w 3024845"/>
                <a:gd name="connsiteY289" fmla="*/ 478658 h 834218"/>
                <a:gd name="connsiteX290" fmla="*/ 1605140 w 3024845"/>
                <a:gd name="connsiteY290" fmla="*/ 478658 h 834218"/>
                <a:gd name="connsiteX291" fmla="*/ 1605140 w 3024845"/>
                <a:gd name="connsiteY291" fmla="*/ 462620 h 834218"/>
                <a:gd name="connsiteX292" fmla="*/ 1673096 w 3024845"/>
                <a:gd name="connsiteY292" fmla="*/ 462620 h 834218"/>
                <a:gd name="connsiteX293" fmla="*/ 1673096 w 3024845"/>
                <a:gd name="connsiteY293" fmla="*/ 377367 h 834218"/>
                <a:gd name="connsiteX294" fmla="*/ 1745104 w 3024845"/>
                <a:gd name="connsiteY294" fmla="*/ 377367 h 834218"/>
                <a:gd name="connsiteX295" fmla="*/ 1745104 w 3024845"/>
                <a:gd name="connsiteY295" fmla="*/ 456135 h 834218"/>
                <a:gd name="connsiteX296" fmla="*/ 1747008 w 3024845"/>
                <a:gd name="connsiteY296" fmla="*/ 456135 h 834218"/>
                <a:gd name="connsiteX297" fmla="*/ 1748250 w 3024845"/>
                <a:gd name="connsiteY297" fmla="*/ 478658 h 834218"/>
                <a:gd name="connsiteX298" fmla="*/ 1757926 w 3024845"/>
                <a:gd name="connsiteY298" fmla="*/ 478658 h 834218"/>
                <a:gd name="connsiteX299" fmla="*/ 1759168 w 3024845"/>
                <a:gd name="connsiteY299" fmla="*/ 456135 h 834218"/>
                <a:gd name="connsiteX300" fmla="*/ 1765248 w 3024845"/>
                <a:gd name="connsiteY300" fmla="*/ 456135 h 834218"/>
                <a:gd name="connsiteX301" fmla="*/ 1766490 w 3024845"/>
                <a:gd name="connsiteY301" fmla="*/ 478658 h 834218"/>
                <a:gd name="connsiteX302" fmla="*/ 1817112 w 3024845"/>
                <a:gd name="connsiteY302" fmla="*/ 478658 h 834218"/>
                <a:gd name="connsiteX303" fmla="*/ 1817112 w 3024845"/>
                <a:gd name="connsiteY303" fmla="*/ 315630 h 834218"/>
                <a:gd name="connsiteX304" fmla="*/ 2014439 w 3024845"/>
                <a:gd name="connsiteY304" fmla="*/ 315630 h 834218"/>
                <a:gd name="connsiteX305" fmla="*/ 2014439 w 3024845"/>
                <a:gd name="connsiteY305" fmla="*/ 478658 h 834218"/>
                <a:gd name="connsiteX306" fmla="*/ 2033136 w 3024845"/>
                <a:gd name="connsiteY306" fmla="*/ 478658 h 834218"/>
                <a:gd name="connsiteX307" fmla="*/ 2033136 w 3024845"/>
                <a:gd name="connsiteY307" fmla="*/ 395965 h 834218"/>
                <a:gd name="connsiteX308" fmla="*/ 2128256 w 3024845"/>
                <a:gd name="connsiteY308" fmla="*/ 395965 h 834218"/>
                <a:gd name="connsiteX309" fmla="*/ 2180720 w 3024845"/>
                <a:gd name="connsiteY309" fmla="*/ 330752 h 834218"/>
                <a:gd name="connsiteX310" fmla="*/ 2245574 w 3024845"/>
                <a:gd name="connsiteY310" fmla="*/ 330752 h 834218"/>
                <a:gd name="connsiteX311" fmla="*/ 2245574 w 3024845"/>
                <a:gd name="connsiteY311" fmla="*/ 406414 h 834218"/>
                <a:gd name="connsiteX312" fmla="*/ 2253681 w 3024845"/>
                <a:gd name="connsiteY312" fmla="*/ 406414 h 834218"/>
                <a:gd name="connsiteX313" fmla="*/ 2255708 w 3024845"/>
                <a:gd name="connsiteY313" fmla="*/ 399929 h 834218"/>
                <a:gd name="connsiteX314" fmla="*/ 2261788 w 3024845"/>
                <a:gd name="connsiteY314" fmla="*/ 399929 h 834218"/>
                <a:gd name="connsiteX315" fmla="*/ 2263815 w 3024845"/>
                <a:gd name="connsiteY315" fmla="*/ 408576 h 834218"/>
                <a:gd name="connsiteX316" fmla="*/ 2275975 w 3024845"/>
                <a:gd name="connsiteY316" fmla="*/ 408576 h 834218"/>
                <a:gd name="connsiteX317" fmla="*/ 2275975 w 3024845"/>
                <a:gd name="connsiteY317" fmla="*/ 402090 h 834218"/>
                <a:gd name="connsiteX318" fmla="*/ 2298268 w 3024845"/>
                <a:gd name="connsiteY318" fmla="*/ 402090 h 834218"/>
                <a:gd name="connsiteX319" fmla="*/ 2298268 w 3024845"/>
                <a:gd name="connsiteY319" fmla="*/ 408576 h 834218"/>
                <a:gd name="connsiteX320" fmla="*/ 2318535 w 3024845"/>
                <a:gd name="connsiteY320" fmla="*/ 408576 h 834218"/>
                <a:gd name="connsiteX321" fmla="*/ 2318535 w 3024845"/>
                <a:gd name="connsiteY321" fmla="*/ 453973 h 834218"/>
                <a:gd name="connsiteX322" fmla="*/ 2332722 w 3024845"/>
                <a:gd name="connsiteY322" fmla="*/ 453973 h 834218"/>
                <a:gd name="connsiteX323" fmla="*/ 2332722 w 3024845"/>
                <a:gd name="connsiteY323" fmla="*/ 441002 h 834218"/>
                <a:gd name="connsiteX324" fmla="*/ 2348936 w 3024845"/>
                <a:gd name="connsiteY324" fmla="*/ 441002 h 834218"/>
                <a:gd name="connsiteX325" fmla="*/ 2348936 w 3024845"/>
                <a:gd name="connsiteY325" fmla="*/ 261575 h 834218"/>
                <a:gd name="connsiteX326" fmla="*/ 2355016 w 3024845"/>
                <a:gd name="connsiteY326" fmla="*/ 255089 h 834218"/>
                <a:gd name="connsiteX327" fmla="*/ 2427977 w 3024845"/>
                <a:gd name="connsiteY327" fmla="*/ 255089 h 834218"/>
                <a:gd name="connsiteX328" fmla="*/ 2427977 w 3024845"/>
                <a:gd name="connsiteY328" fmla="*/ 263737 h 834218"/>
                <a:gd name="connsiteX329" fmla="*/ 2438110 w 3024845"/>
                <a:gd name="connsiteY329" fmla="*/ 263737 h 834218"/>
                <a:gd name="connsiteX330" fmla="*/ 2438110 w 3024845"/>
                <a:gd name="connsiteY330" fmla="*/ 378311 h 834218"/>
                <a:gd name="connsiteX331" fmla="*/ 2460404 w 3024845"/>
                <a:gd name="connsiteY331" fmla="*/ 378311 h 834218"/>
                <a:gd name="connsiteX332" fmla="*/ 2460404 w 3024845"/>
                <a:gd name="connsiteY332" fmla="*/ 311296 h 834218"/>
                <a:gd name="connsiteX333" fmla="*/ 2486751 w 3024845"/>
                <a:gd name="connsiteY333" fmla="*/ 311296 h 834218"/>
                <a:gd name="connsiteX334" fmla="*/ 2490804 w 3024845"/>
                <a:gd name="connsiteY334" fmla="*/ 306972 h 834218"/>
                <a:gd name="connsiteX335" fmla="*/ 2498911 w 3024845"/>
                <a:gd name="connsiteY335" fmla="*/ 306972 h 834218"/>
                <a:gd name="connsiteX336" fmla="*/ 2502964 w 3024845"/>
                <a:gd name="connsiteY336" fmla="*/ 311296 h 834218"/>
                <a:gd name="connsiteX337" fmla="*/ 2525258 w 3024845"/>
                <a:gd name="connsiteY337" fmla="*/ 311296 h 834218"/>
                <a:gd name="connsiteX338" fmla="*/ 2525258 w 3024845"/>
                <a:gd name="connsiteY338" fmla="*/ 194560 h 834218"/>
                <a:gd name="connsiteX339" fmla="*/ 2582005 w 3024845"/>
                <a:gd name="connsiteY339" fmla="*/ 183751 h 834218"/>
                <a:gd name="connsiteX340" fmla="*/ 2582005 w 3024845"/>
                <a:gd name="connsiteY340" fmla="*/ 184832 h 834218"/>
                <a:gd name="connsiteX341" fmla="*/ 2582005 w 3024845"/>
                <a:gd name="connsiteY341" fmla="*/ 192398 h 834218"/>
                <a:gd name="connsiteX342" fmla="*/ 2608352 w 3024845"/>
                <a:gd name="connsiteY342" fmla="*/ 192398 h 834218"/>
                <a:gd name="connsiteX343" fmla="*/ 2608352 w 3024845"/>
                <a:gd name="connsiteY343" fmla="*/ 447488 h 834218"/>
                <a:gd name="connsiteX344" fmla="*/ 2630646 w 3024845"/>
                <a:gd name="connsiteY344" fmla="*/ 447488 h 834218"/>
                <a:gd name="connsiteX345" fmla="*/ 2630646 w 3024845"/>
                <a:gd name="connsiteY345" fmla="*/ 443164 h 834218"/>
                <a:gd name="connsiteX346" fmla="*/ 2642806 w 3024845"/>
                <a:gd name="connsiteY346" fmla="*/ 443164 h 834218"/>
                <a:gd name="connsiteX347" fmla="*/ 2642806 w 3024845"/>
                <a:gd name="connsiteY347" fmla="*/ 447488 h 834218"/>
                <a:gd name="connsiteX348" fmla="*/ 2667126 w 3024845"/>
                <a:gd name="connsiteY348" fmla="*/ 447488 h 834218"/>
                <a:gd name="connsiteX349" fmla="*/ 2667126 w 3024845"/>
                <a:gd name="connsiteY349" fmla="*/ 434517 h 834218"/>
                <a:gd name="connsiteX350" fmla="*/ 2695500 w 3024845"/>
                <a:gd name="connsiteY350" fmla="*/ 434517 h 834218"/>
                <a:gd name="connsiteX351" fmla="*/ 2707660 w 3024845"/>
                <a:gd name="connsiteY351" fmla="*/ 430193 h 834218"/>
                <a:gd name="connsiteX352" fmla="*/ 2727927 w 3024845"/>
                <a:gd name="connsiteY352" fmla="*/ 434517 h 834218"/>
                <a:gd name="connsiteX353" fmla="*/ 2727927 w 3024845"/>
                <a:gd name="connsiteY353" fmla="*/ 417223 h 834218"/>
                <a:gd name="connsiteX354" fmla="*/ 2736034 w 3024845"/>
                <a:gd name="connsiteY354" fmla="*/ 417223 h 834218"/>
                <a:gd name="connsiteX355" fmla="*/ 2736034 w 3024845"/>
                <a:gd name="connsiteY355" fmla="*/ 404252 h 834218"/>
                <a:gd name="connsiteX356" fmla="*/ 2792781 w 3024845"/>
                <a:gd name="connsiteY356" fmla="*/ 404252 h 834218"/>
                <a:gd name="connsiteX357" fmla="*/ 2792781 w 3024845"/>
                <a:gd name="connsiteY357" fmla="*/ 373987 h 834218"/>
                <a:gd name="connsiteX358" fmla="*/ 2811021 w 3024845"/>
                <a:gd name="connsiteY358" fmla="*/ 373987 h 834218"/>
                <a:gd name="connsiteX359" fmla="*/ 2811021 w 3024845"/>
                <a:gd name="connsiteY359" fmla="*/ 367502 h 834218"/>
                <a:gd name="connsiteX360" fmla="*/ 2823181 w 3024845"/>
                <a:gd name="connsiteY360" fmla="*/ 367502 h 834218"/>
                <a:gd name="connsiteX361" fmla="*/ 2823181 w 3024845"/>
                <a:gd name="connsiteY361" fmla="*/ 373987 h 834218"/>
                <a:gd name="connsiteX362" fmla="*/ 2839395 w 3024845"/>
                <a:gd name="connsiteY362" fmla="*/ 373987 h 834218"/>
                <a:gd name="connsiteX363" fmla="*/ 2839395 w 3024845"/>
                <a:gd name="connsiteY363" fmla="*/ 423708 h 834218"/>
                <a:gd name="connsiteX364" fmla="*/ 2871822 w 3024845"/>
                <a:gd name="connsiteY364" fmla="*/ 423708 h 834218"/>
                <a:gd name="connsiteX365" fmla="*/ 2871822 w 3024845"/>
                <a:gd name="connsiteY365" fmla="*/ 397767 h 834218"/>
                <a:gd name="connsiteX366" fmla="*/ 2910329 w 3024845"/>
                <a:gd name="connsiteY366" fmla="*/ 397767 h 834218"/>
                <a:gd name="connsiteX367" fmla="*/ 2910329 w 3024845"/>
                <a:gd name="connsiteY367" fmla="*/ 367502 h 834218"/>
                <a:gd name="connsiteX368" fmla="*/ 2958970 w 3024845"/>
                <a:gd name="connsiteY368" fmla="*/ 367502 h 834218"/>
                <a:gd name="connsiteX369" fmla="*/ 2958970 w 3024845"/>
                <a:gd name="connsiteY369" fmla="*/ 478658 h 834218"/>
                <a:gd name="connsiteX370" fmla="*/ 2958970 w 3024845"/>
                <a:gd name="connsiteY370" fmla="*/ 492437 h 834218"/>
                <a:gd name="connsiteX371" fmla="*/ 3024845 w 3024845"/>
                <a:gd name="connsiteY371" fmla="*/ 492437 h 834218"/>
                <a:gd name="connsiteX372" fmla="*/ 3024845 w 3024845"/>
                <a:gd name="connsiteY372" fmla="*/ 834218 h 834218"/>
                <a:gd name="connsiteX373" fmla="*/ 2054 w 3024845"/>
                <a:gd name="connsiteY373" fmla="*/ 831885 h 834218"/>
                <a:gd name="connsiteX374" fmla="*/ 0 w 3024845"/>
                <a:gd name="connsiteY374" fmla="*/ 397767 h 834218"/>
                <a:gd name="connsiteX375" fmla="*/ 20267 w 3024845"/>
                <a:gd name="connsiteY375" fmla="*/ 397767 h 834218"/>
                <a:gd name="connsiteX376" fmla="*/ 20774 w 3024845"/>
                <a:gd name="connsiteY376" fmla="*/ 396686 h 834218"/>
                <a:gd name="connsiteX377" fmla="*/ 24320 w 3024845"/>
                <a:gd name="connsiteY377" fmla="*/ 389120 h 834218"/>
                <a:gd name="connsiteX378" fmla="*/ 26094 w 3024845"/>
                <a:gd name="connsiteY378" fmla="*/ 389390 h 834218"/>
                <a:gd name="connsiteX379" fmla="*/ 38507 w 3024845"/>
                <a:gd name="connsiteY379" fmla="*/ 391281 h 834218"/>
                <a:gd name="connsiteX380" fmla="*/ 39014 w 3024845"/>
                <a:gd name="connsiteY380" fmla="*/ 392633 h 834218"/>
                <a:gd name="connsiteX381" fmla="*/ 42560 w 3024845"/>
                <a:gd name="connsiteY381" fmla="*/ 402090 h 834218"/>
                <a:gd name="connsiteX382" fmla="*/ 68907 w 3024845"/>
                <a:gd name="connsiteY382" fmla="*/ 404252 h 834218"/>
                <a:gd name="connsiteX383" fmla="*/ 68907 w 3024845"/>
                <a:gd name="connsiteY383" fmla="*/ 281031 h 834218"/>
                <a:gd name="connsiteX384" fmla="*/ 70934 w 3024845"/>
                <a:gd name="connsiteY384" fmla="*/ 281031 h 834218"/>
                <a:gd name="connsiteX385" fmla="*/ 85121 w 3024845"/>
                <a:gd name="connsiteY385" fmla="*/ 281031 h 834218"/>
                <a:gd name="connsiteX386" fmla="*/ 85121 w 3024845"/>
                <a:gd name="connsiteY386" fmla="*/ 144839 h 834218"/>
                <a:gd name="connsiteX387" fmla="*/ 86894 w 3024845"/>
                <a:gd name="connsiteY387" fmla="*/ 144839 h 834218"/>
                <a:gd name="connsiteX388" fmla="*/ 99308 w 3024845"/>
                <a:gd name="connsiteY388" fmla="*/ 144839 h 834218"/>
                <a:gd name="connsiteX389" fmla="*/ 99308 w 3024845"/>
                <a:gd name="connsiteY389" fmla="*/ 30265 h 834218"/>
                <a:gd name="connsiteX390" fmla="*/ 103361 w 3024845"/>
                <a:gd name="connsiteY390"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30265 h 834218"/>
                <a:gd name="connsiteX5" fmla="*/ 220909 w 3024845"/>
                <a:gd name="connsiteY5" fmla="*/ 144839 h 834218"/>
                <a:gd name="connsiteX6" fmla="*/ 223189 w 3024845"/>
                <a:gd name="connsiteY6" fmla="*/ 144839 h 834218"/>
                <a:gd name="connsiteX7" fmla="*/ 239150 w 3024845"/>
                <a:gd name="connsiteY7" fmla="*/ 144839 h 834218"/>
                <a:gd name="connsiteX8" fmla="*/ 239150 w 3024845"/>
                <a:gd name="connsiteY8" fmla="*/ 285354 h 834218"/>
                <a:gd name="connsiteX9" fmla="*/ 240670 w 3024845"/>
                <a:gd name="connsiteY9" fmla="*/ 285084 h 834218"/>
                <a:gd name="connsiteX10" fmla="*/ 251310 w 3024845"/>
                <a:gd name="connsiteY10" fmla="*/ 283193 h 834218"/>
                <a:gd name="connsiteX11" fmla="*/ 249283 w 3024845"/>
                <a:gd name="connsiteY11" fmla="*/ 371825 h 834218"/>
                <a:gd name="connsiteX12" fmla="*/ 250803 w 3024845"/>
                <a:gd name="connsiteY12" fmla="*/ 372096 h 834218"/>
                <a:gd name="connsiteX13" fmla="*/ 261443 w 3024845"/>
                <a:gd name="connsiteY13" fmla="*/ 373987 h 834218"/>
                <a:gd name="connsiteX14" fmla="*/ 261696 w 3024845"/>
                <a:gd name="connsiteY14" fmla="*/ 374798 h 834218"/>
                <a:gd name="connsiteX15" fmla="*/ 263470 w 3024845"/>
                <a:gd name="connsiteY15" fmla="*/ 380473 h 834218"/>
                <a:gd name="connsiteX16" fmla="*/ 264230 w 3024845"/>
                <a:gd name="connsiteY16" fmla="*/ 378041 h 834218"/>
                <a:gd name="connsiteX17" fmla="*/ 269550 w 3024845"/>
                <a:gd name="connsiteY17" fmla="*/ 361017 h 834218"/>
                <a:gd name="connsiteX18" fmla="*/ 271323 w 3024845"/>
                <a:gd name="connsiteY18" fmla="*/ 361017 h 834218"/>
                <a:gd name="connsiteX19" fmla="*/ 283737 w 3024845"/>
                <a:gd name="connsiteY19" fmla="*/ 361017 h 834218"/>
                <a:gd name="connsiteX20" fmla="*/ 283737 w 3024845"/>
                <a:gd name="connsiteY20" fmla="*/ 393443 h 834218"/>
                <a:gd name="connsiteX21" fmla="*/ 284750 w 3024845"/>
                <a:gd name="connsiteY21" fmla="*/ 393984 h 834218"/>
                <a:gd name="connsiteX22" fmla="*/ 291844 w 3024845"/>
                <a:gd name="connsiteY22" fmla="*/ 397767 h 834218"/>
                <a:gd name="connsiteX23" fmla="*/ 291844 w 3024845"/>
                <a:gd name="connsiteY23" fmla="*/ 399118 h 834218"/>
                <a:gd name="connsiteX24" fmla="*/ 291844 w 3024845"/>
                <a:gd name="connsiteY24" fmla="*/ 408576 h 834218"/>
                <a:gd name="connsiteX25" fmla="*/ 336431 w 3024845"/>
                <a:gd name="connsiteY25" fmla="*/ 408576 h 834218"/>
                <a:gd name="connsiteX26" fmla="*/ 336431 w 3024845"/>
                <a:gd name="connsiteY26" fmla="*/ 409657 h 834218"/>
                <a:gd name="connsiteX27" fmla="*/ 336431 w 3024845"/>
                <a:gd name="connsiteY27" fmla="*/ 417223 h 834218"/>
                <a:gd name="connsiteX28" fmla="*/ 338457 w 3024845"/>
                <a:gd name="connsiteY28" fmla="*/ 417223 h 834218"/>
                <a:gd name="connsiteX29" fmla="*/ 352644 w 3024845"/>
                <a:gd name="connsiteY29" fmla="*/ 417223 h 834218"/>
                <a:gd name="connsiteX30" fmla="*/ 352644 w 3024845"/>
                <a:gd name="connsiteY30" fmla="*/ 386958 h 834218"/>
                <a:gd name="connsiteX31" fmla="*/ 397231 w 3024845"/>
                <a:gd name="connsiteY31" fmla="*/ 386958 h 834218"/>
                <a:gd name="connsiteX32" fmla="*/ 397231 w 3024845"/>
                <a:gd name="connsiteY32" fmla="*/ 385607 h 834218"/>
                <a:gd name="connsiteX33" fmla="*/ 397231 w 3024845"/>
                <a:gd name="connsiteY33" fmla="*/ 376149 h 834218"/>
                <a:gd name="connsiteX34" fmla="*/ 398245 w 3024845"/>
                <a:gd name="connsiteY34" fmla="*/ 376149 h 834218"/>
                <a:gd name="connsiteX35" fmla="*/ 405338 w 3024845"/>
                <a:gd name="connsiteY35" fmla="*/ 376149 h 834218"/>
                <a:gd name="connsiteX36" fmla="*/ 405338 w 3024845"/>
                <a:gd name="connsiteY36" fmla="*/ 374258 h 834218"/>
                <a:gd name="connsiteX37" fmla="*/ 405338 w 3024845"/>
                <a:gd name="connsiteY37" fmla="*/ 361017 h 834218"/>
                <a:gd name="connsiteX38" fmla="*/ 406098 w 3024845"/>
                <a:gd name="connsiteY38" fmla="*/ 361017 h 834218"/>
                <a:gd name="connsiteX39" fmla="*/ 411418 w 3024845"/>
                <a:gd name="connsiteY39" fmla="*/ 361017 h 834218"/>
                <a:gd name="connsiteX40" fmla="*/ 411418 w 3024845"/>
                <a:gd name="connsiteY40" fmla="*/ 359936 h 834218"/>
                <a:gd name="connsiteX41" fmla="*/ 411418 w 3024845"/>
                <a:gd name="connsiteY41" fmla="*/ 352369 h 834218"/>
                <a:gd name="connsiteX42" fmla="*/ 413445 w 3024845"/>
                <a:gd name="connsiteY42" fmla="*/ 352369 h 834218"/>
                <a:gd name="connsiteX43" fmla="*/ 427632 w 3024845"/>
                <a:gd name="connsiteY43" fmla="*/ 352369 h 834218"/>
                <a:gd name="connsiteX44" fmla="*/ 427632 w 3024845"/>
                <a:gd name="connsiteY44" fmla="*/ 353450 h 834218"/>
                <a:gd name="connsiteX45" fmla="*/ 427632 w 3024845"/>
                <a:gd name="connsiteY45" fmla="*/ 361017 h 834218"/>
                <a:gd name="connsiteX46" fmla="*/ 449925 w 3024845"/>
                <a:gd name="connsiteY46" fmla="*/ 361017 h 834218"/>
                <a:gd name="connsiteX47" fmla="*/ 449925 w 3024845"/>
                <a:gd name="connsiteY47" fmla="*/ 359125 h 834218"/>
                <a:gd name="connsiteX48" fmla="*/ 449925 w 3024845"/>
                <a:gd name="connsiteY48" fmla="*/ 345884 h 834218"/>
                <a:gd name="connsiteX49" fmla="*/ 451699 w 3024845"/>
                <a:gd name="connsiteY49" fmla="*/ 345884 h 834218"/>
                <a:gd name="connsiteX50" fmla="*/ 464112 w 3024845"/>
                <a:gd name="connsiteY50" fmla="*/ 345884 h 834218"/>
                <a:gd name="connsiteX51" fmla="*/ 464112 w 3024845"/>
                <a:gd name="connsiteY51" fmla="*/ 369664 h 834218"/>
                <a:gd name="connsiteX52" fmla="*/ 465126 w 3024845"/>
                <a:gd name="connsiteY52" fmla="*/ 369664 h 834218"/>
                <a:gd name="connsiteX53" fmla="*/ 472219 w 3024845"/>
                <a:gd name="connsiteY53" fmla="*/ 369664 h 834218"/>
                <a:gd name="connsiteX54" fmla="*/ 472219 w 3024845"/>
                <a:gd name="connsiteY54" fmla="*/ 368583 h 834218"/>
                <a:gd name="connsiteX55" fmla="*/ 472219 w 3024845"/>
                <a:gd name="connsiteY55" fmla="*/ 361017 h 834218"/>
                <a:gd name="connsiteX56" fmla="*/ 473992 w 3024845"/>
                <a:gd name="connsiteY56" fmla="*/ 361017 h 834218"/>
                <a:gd name="connsiteX57" fmla="*/ 486406 w 3024845"/>
                <a:gd name="connsiteY57" fmla="*/ 361017 h 834218"/>
                <a:gd name="connsiteX58" fmla="*/ 486406 w 3024845"/>
                <a:gd name="connsiteY58" fmla="*/ 386958 h 834218"/>
                <a:gd name="connsiteX59" fmla="*/ 488433 w 3024845"/>
                <a:gd name="connsiteY59" fmla="*/ 386958 h 834218"/>
                <a:gd name="connsiteX60" fmla="*/ 502619 w 3024845"/>
                <a:gd name="connsiteY60" fmla="*/ 386958 h 834218"/>
                <a:gd name="connsiteX61" fmla="*/ 502619 w 3024845"/>
                <a:gd name="connsiteY61" fmla="*/ 388579 h 834218"/>
                <a:gd name="connsiteX62" fmla="*/ 502619 w 3024845"/>
                <a:gd name="connsiteY62" fmla="*/ 399929 h 834218"/>
                <a:gd name="connsiteX63" fmla="*/ 503379 w 3024845"/>
                <a:gd name="connsiteY63" fmla="*/ 399929 h 834218"/>
                <a:gd name="connsiteX64" fmla="*/ 508700 w 3024845"/>
                <a:gd name="connsiteY64" fmla="*/ 399929 h 834218"/>
                <a:gd name="connsiteX65" fmla="*/ 508700 w 3024845"/>
                <a:gd name="connsiteY65" fmla="*/ 399118 h 834218"/>
                <a:gd name="connsiteX66" fmla="*/ 508700 w 3024845"/>
                <a:gd name="connsiteY66" fmla="*/ 393443 h 834218"/>
                <a:gd name="connsiteX67" fmla="*/ 539100 w 3024845"/>
                <a:gd name="connsiteY67" fmla="*/ 393443 h 834218"/>
                <a:gd name="connsiteX68" fmla="*/ 539100 w 3024845"/>
                <a:gd name="connsiteY68" fmla="*/ 417223 h 834218"/>
                <a:gd name="connsiteX69" fmla="*/ 540113 w 3024845"/>
                <a:gd name="connsiteY69" fmla="*/ 417223 h 834218"/>
                <a:gd name="connsiteX70" fmla="*/ 547207 w 3024845"/>
                <a:gd name="connsiteY70" fmla="*/ 417223 h 834218"/>
                <a:gd name="connsiteX71" fmla="*/ 547207 w 3024845"/>
                <a:gd name="connsiteY71" fmla="*/ 418304 h 834218"/>
                <a:gd name="connsiteX72" fmla="*/ 547207 w 3024845"/>
                <a:gd name="connsiteY72" fmla="*/ 425870 h 834218"/>
                <a:gd name="connsiteX73" fmla="*/ 547967 w 3024845"/>
                <a:gd name="connsiteY73" fmla="*/ 425870 h 834218"/>
                <a:gd name="connsiteX74" fmla="*/ 553287 w 3024845"/>
                <a:gd name="connsiteY74" fmla="*/ 425870 h 834218"/>
                <a:gd name="connsiteX75" fmla="*/ 553287 w 3024845"/>
                <a:gd name="connsiteY75" fmla="*/ 423708 h 834218"/>
                <a:gd name="connsiteX76" fmla="*/ 553287 w 3024845"/>
                <a:gd name="connsiteY76" fmla="*/ 408576 h 834218"/>
                <a:gd name="connsiteX77" fmla="*/ 554300 w 3024845"/>
                <a:gd name="connsiteY77" fmla="*/ 408576 h 834218"/>
                <a:gd name="connsiteX78" fmla="*/ 561394 w 3024845"/>
                <a:gd name="connsiteY78" fmla="*/ 408576 h 834218"/>
                <a:gd name="connsiteX79" fmla="*/ 561394 w 3024845"/>
                <a:gd name="connsiteY79" fmla="*/ 409657 h 834218"/>
                <a:gd name="connsiteX80" fmla="*/ 561394 w 3024845"/>
                <a:gd name="connsiteY80" fmla="*/ 417223 h 834218"/>
                <a:gd name="connsiteX81" fmla="*/ 566714 w 3024845"/>
                <a:gd name="connsiteY81" fmla="*/ 415230 h 834218"/>
                <a:gd name="connsiteX82" fmla="*/ 567474 w 3024845"/>
                <a:gd name="connsiteY82" fmla="*/ 414250 h 834218"/>
                <a:gd name="connsiteX83" fmla="*/ 567474 w 3024845"/>
                <a:gd name="connsiteY83" fmla="*/ 408576 h 834218"/>
                <a:gd name="connsiteX84" fmla="*/ 605981 w 3024845"/>
                <a:gd name="connsiteY84" fmla="*/ 408576 h 834218"/>
                <a:gd name="connsiteX85" fmla="*/ 605981 w 3024845"/>
                <a:gd name="connsiteY85" fmla="*/ 432355 h 834218"/>
                <a:gd name="connsiteX86" fmla="*/ 608007 w 3024845"/>
                <a:gd name="connsiteY86" fmla="*/ 432355 h 834218"/>
                <a:gd name="connsiteX87" fmla="*/ 622194 w 3024845"/>
                <a:gd name="connsiteY87" fmla="*/ 432355 h 834218"/>
                <a:gd name="connsiteX88" fmla="*/ 622194 w 3024845"/>
                <a:gd name="connsiteY88" fmla="*/ 433436 h 834218"/>
                <a:gd name="connsiteX89" fmla="*/ 622194 w 3024845"/>
                <a:gd name="connsiteY89" fmla="*/ 441002 h 834218"/>
                <a:gd name="connsiteX90" fmla="*/ 623968 w 3024845"/>
                <a:gd name="connsiteY90" fmla="*/ 441002 h 834218"/>
                <a:gd name="connsiteX91" fmla="*/ 636381 w 3024845"/>
                <a:gd name="connsiteY91" fmla="*/ 441002 h 834218"/>
                <a:gd name="connsiteX92" fmla="*/ 636381 w 3024845"/>
                <a:gd name="connsiteY92" fmla="*/ 417223 h 834218"/>
                <a:gd name="connsiteX93" fmla="*/ 637394 w 3024845"/>
                <a:gd name="connsiteY93" fmla="*/ 417223 h 834218"/>
                <a:gd name="connsiteX94" fmla="*/ 644488 w 3024845"/>
                <a:gd name="connsiteY94" fmla="*/ 417223 h 834218"/>
                <a:gd name="connsiteX95" fmla="*/ 644488 w 3024845"/>
                <a:gd name="connsiteY95" fmla="*/ 384796 h 834218"/>
                <a:gd name="connsiteX96" fmla="*/ 645501 w 3024845"/>
                <a:gd name="connsiteY96" fmla="*/ 384796 h 834218"/>
                <a:gd name="connsiteX97" fmla="*/ 652595 w 3024845"/>
                <a:gd name="connsiteY97" fmla="*/ 384796 h 834218"/>
                <a:gd name="connsiteX98" fmla="*/ 652595 w 3024845"/>
                <a:gd name="connsiteY98" fmla="*/ 382905 h 834218"/>
                <a:gd name="connsiteX99" fmla="*/ 652595 w 3024845"/>
                <a:gd name="connsiteY99" fmla="*/ 369664 h 834218"/>
                <a:gd name="connsiteX100" fmla="*/ 651328 w 3024845"/>
                <a:gd name="connsiteY100" fmla="*/ 368042 h 834218"/>
                <a:gd name="connsiteX101" fmla="*/ 656648 w 3024845"/>
                <a:gd name="connsiteY101" fmla="*/ 356693 h 834218"/>
                <a:gd name="connsiteX102" fmla="*/ 664755 w 3024845"/>
                <a:gd name="connsiteY102" fmla="*/ 384796 h 834218"/>
                <a:gd name="connsiteX103" fmla="*/ 665515 w 3024845"/>
                <a:gd name="connsiteY103" fmla="*/ 384796 h 834218"/>
                <a:gd name="connsiteX104" fmla="*/ 670835 w 3024845"/>
                <a:gd name="connsiteY104" fmla="*/ 384796 h 834218"/>
                <a:gd name="connsiteX105" fmla="*/ 670835 w 3024845"/>
                <a:gd name="connsiteY105" fmla="*/ 278869 h 834218"/>
                <a:gd name="connsiteX106" fmla="*/ 672355 w 3024845"/>
                <a:gd name="connsiteY106" fmla="*/ 278869 h 834218"/>
                <a:gd name="connsiteX107" fmla="*/ 682995 w 3024845"/>
                <a:gd name="connsiteY107" fmla="*/ 278869 h 834218"/>
                <a:gd name="connsiteX108" fmla="*/ 682995 w 3024845"/>
                <a:gd name="connsiteY108" fmla="*/ 231310 h 834218"/>
                <a:gd name="connsiteX109" fmla="*/ 709342 w 3024845"/>
                <a:gd name="connsiteY109" fmla="*/ 231310 h 834218"/>
                <a:gd name="connsiteX110" fmla="*/ 709342 w 3024845"/>
                <a:gd name="connsiteY110" fmla="*/ 209692 h 834218"/>
                <a:gd name="connsiteX111" fmla="*/ 743796 w 3024845"/>
                <a:gd name="connsiteY111" fmla="*/ 209692 h 834218"/>
                <a:gd name="connsiteX112" fmla="*/ 743796 w 3024845"/>
                <a:gd name="connsiteY112" fmla="*/ 212124 h 834218"/>
                <a:gd name="connsiteX113" fmla="*/ 743796 w 3024845"/>
                <a:gd name="connsiteY113" fmla="*/ 229148 h 834218"/>
                <a:gd name="connsiteX114" fmla="*/ 746076 w 3024845"/>
                <a:gd name="connsiteY114" fmla="*/ 229148 h 834218"/>
                <a:gd name="connsiteX115" fmla="*/ 762036 w 3024845"/>
                <a:gd name="connsiteY115" fmla="*/ 229148 h 834218"/>
                <a:gd name="connsiteX116" fmla="*/ 762036 w 3024845"/>
                <a:gd name="connsiteY116" fmla="*/ 276707 h 834218"/>
                <a:gd name="connsiteX117" fmla="*/ 763049 w 3024845"/>
                <a:gd name="connsiteY117" fmla="*/ 276707 h 834218"/>
                <a:gd name="connsiteX118" fmla="*/ 770143 w 3024845"/>
                <a:gd name="connsiteY118" fmla="*/ 276707 h 834218"/>
                <a:gd name="connsiteX119" fmla="*/ 784330 w 3024845"/>
                <a:gd name="connsiteY119" fmla="*/ 281031 h 834218"/>
                <a:gd name="connsiteX120" fmla="*/ 784330 w 3024845"/>
                <a:gd name="connsiteY120" fmla="*/ 319943 h 834218"/>
                <a:gd name="connsiteX121" fmla="*/ 785343 w 3024845"/>
                <a:gd name="connsiteY121" fmla="*/ 319943 h 834218"/>
                <a:gd name="connsiteX122" fmla="*/ 792436 w 3024845"/>
                <a:gd name="connsiteY122" fmla="*/ 319943 h 834218"/>
                <a:gd name="connsiteX123" fmla="*/ 792436 w 3024845"/>
                <a:gd name="connsiteY123" fmla="*/ 321564 h 834218"/>
                <a:gd name="connsiteX124" fmla="*/ 792436 w 3024845"/>
                <a:gd name="connsiteY124" fmla="*/ 332913 h 834218"/>
                <a:gd name="connsiteX125" fmla="*/ 794463 w 3024845"/>
                <a:gd name="connsiteY125" fmla="*/ 332913 h 834218"/>
                <a:gd name="connsiteX126" fmla="*/ 808650 w 3024845"/>
                <a:gd name="connsiteY126" fmla="*/ 332913 h 834218"/>
                <a:gd name="connsiteX127" fmla="*/ 814730 w 3024845"/>
                <a:gd name="connsiteY127" fmla="*/ 339399 h 834218"/>
                <a:gd name="connsiteX128" fmla="*/ 814730 w 3024845"/>
                <a:gd name="connsiteY128" fmla="*/ 361017 h 834218"/>
                <a:gd name="connsiteX129" fmla="*/ 817010 w 3024845"/>
                <a:gd name="connsiteY129" fmla="*/ 361017 h 834218"/>
                <a:gd name="connsiteX130" fmla="*/ 832970 w 3024845"/>
                <a:gd name="connsiteY130" fmla="*/ 361017 h 834218"/>
                <a:gd name="connsiteX131" fmla="*/ 832970 w 3024845"/>
                <a:gd name="connsiteY131" fmla="*/ 362097 h 834218"/>
                <a:gd name="connsiteX132" fmla="*/ 832970 w 3024845"/>
                <a:gd name="connsiteY132" fmla="*/ 369664 h 834218"/>
                <a:gd name="connsiteX133" fmla="*/ 834237 w 3024845"/>
                <a:gd name="connsiteY133" fmla="*/ 369664 h 834218"/>
                <a:gd name="connsiteX134" fmla="*/ 843104 w 3024845"/>
                <a:gd name="connsiteY134" fmla="*/ 369664 h 834218"/>
                <a:gd name="connsiteX135" fmla="*/ 843104 w 3024845"/>
                <a:gd name="connsiteY135" fmla="*/ 371825 h 834218"/>
                <a:gd name="connsiteX136" fmla="*/ 843104 w 3024845"/>
                <a:gd name="connsiteY136" fmla="*/ 386958 h 834218"/>
                <a:gd name="connsiteX137" fmla="*/ 847157 w 3024845"/>
                <a:gd name="connsiteY137" fmla="*/ 385066 h 834218"/>
                <a:gd name="connsiteX138" fmla="*/ 847157 w 3024845"/>
                <a:gd name="connsiteY138" fmla="*/ 371825 h 834218"/>
                <a:gd name="connsiteX139" fmla="*/ 848170 w 3024845"/>
                <a:gd name="connsiteY139" fmla="*/ 371825 h 834218"/>
                <a:gd name="connsiteX140" fmla="*/ 855264 w 3024845"/>
                <a:gd name="connsiteY140" fmla="*/ 371825 h 834218"/>
                <a:gd name="connsiteX141" fmla="*/ 855264 w 3024845"/>
                <a:gd name="connsiteY141" fmla="*/ 373447 h 834218"/>
                <a:gd name="connsiteX142" fmla="*/ 855264 w 3024845"/>
                <a:gd name="connsiteY142" fmla="*/ 384796 h 834218"/>
                <a:gd name="connsiteX143" fmla="*/ 856024 w 3024845"/>
                <a:gd name="connsiteY143" fmla="*/ 384796 h 834218"/>
                <a:gd name="connsiteX144" fmla="*/ 861344 w 3024845"/>
                <a:gd name="connsiteY144" fmla="*/ 384796 h 834218"/>
                <a:gd name="connsiteX145" fmla="*/ 909984 w 3024845"/>
                <a:gd name="connsiteY145" fmla="*/ 380473 h 834218"/>
                <a:gd name="connsiteX146" fmla="*/ 909984 w 3024845"/>
                <a:gd name="connsiteY146" fmla="*/ 381824 h 834218"/>
                <a:gd name="connsiteX147" fmla="*/ 909984 w 3024845"/>
                <a:gd name="connsiteY147" fmla="*/ 391281 h 834218"/>
                <a:gd name="connsiteX148" fmla="*/ 910744 w 3024845"/>
                <a:gd name="connsiteY148" fmla="*/ 391281 h 834218"/>
                <a:gd name="connsiteX149" fmla="*/ 916065 w 3024845"/>
                <a:gd name="connsiteY149" fmla="*/ 391281 h 834218"/>
                <a:gd name="connsiteX150" fmla="*/ 916065 w 3024845"/>
                <a:gd name="connsiteY150" fmla="*/ 393443 h 834218"/>
                <a:gd name="connsiteX151" fmla="*/ 916065 w 3024845"/>
                <a:gd name="connsiteY151" fmla="*/ 408576 h 834218"/>
                <a:gd name="connsiteX152" fmla="*/ 918091 w 3024845"/>
                <a:gd name="connsiteY152" fmla="*/ 407225 h 834218"/>
                <a:gd name="connsiteX153" fmla="*/ 932278 w 3024845"/>
                <a:gd name="connsiteY153" fmla="*/ 397767 h 834218"/>
                <a:gd name="connsiteX154" fmla="*/ 938358 w 3024845"/>
                <a:gd name="connsiteY154" fmla="*/ 356693 h 834218"/>
                <a:gd name="connsiteX155" fmla="*/ 939118 w 3024845"/>
                <a:gd name="connsiteY155" fmla="*/ 356423 h 834218"/>
                <a:gd name="connsiteX156" fmla="*/ 944438 w 3024845"/>
                <a:gd name="connsiteY156" fmla="*/ 354531 h 834218"/>
                <a:gd name="connsiteX157" fmla="*/ 946465 w 3024845"/>
                <a:gd name="connsiteY157" fmla="*/ 285354 h 834218"/>
                <a:gd name="connsiteX158" fmla="*/ 948492 w 3024845"/>
                <a:gd name="connsiteY158" fmla="*/ 354531 h 834218"/>
                <a:gd name="connsiteX159" fmla="*/ 949252 w 3024845"/>
                <a:gd name="connsiteY159" fmla="*/ 354801 h 834218"/>
                <a:gd name="connsiteX160" fmla="*/ 954572 w 3024845"/>
                <a:gd name="connsiteY160" fmla="*/ 356693 h 834218"/>
                <a:gd name="connsiteX161" fmla="*/ 954572 w 3024845"/>
                <a:gd name="connsiteY161" fmla="*/ 270222 h 834218"/>
                <a:gd name="connsiteX162" fmla="*/ 958625 w 3024845"/>
                <a:gd name="connsiteY162" fmla="*/ 237795 h 834218"/>
                <a:gd name="connsiteX163" fmla="*/ 997132 w 3024845"/>
                <a:gd name="connsiteY163" fmla="*/ 237795 h 834218"/>
                <a:gd name="connsiteX164" fmla="*/ 997132 w 3024845"/>
                <a:gd name="connsiteY164" fmla="*/ 270222 h 834218"/>
                <a:gd name="connsiteX165" fmla="*/ 997892 w 3024845"/>
                <a:gd name="connsiteY165" fmla="*/ 270222 h 834218"/>
                <a:gd name="connsiteX166" fmla="*/ 1003212 w 3024845"/>
                <a:gd name="connsiteY166" fmla="*/ 270222 h 834218"/>
                <a:gd name="connsiteX167" fmla="*/ 1003212 w 3024845"/>
                <a:gd name="connsiteY167" fmla="*/ 188074 h 834218"/>
                <a:gd name="connsiteX168" fmla="*/ 1004986 w 3024845"/>
                <a:gd name="connsiteY168" fmla="*/ 188074 h 834218"/>
                <a:gd name="connsiteX169" fmla="*/ 1017399 w 3024845"/>
                <a:gd name="connsiteY169" fmla="*/ 188074 h 834218"/>
                <a:gd name="connsiteX170" fmla="*/ 1017399 w 3024845"/>
                <a:gd name="connsiteY170" fmla="*/ 186183 h 834218"/>
                <a:gd name="connsiteX171" fmla="*/ 1017399 w 3024845"/>
                <a:gd name="connsiteY171" fmla="*/ 172942 h 834218"/>
                <a:gd name="connsiteX172" fmla="*/ 1039693 w 3024845"/>
                <a:gd name="connsiteY172" fmla="*/ 172942 h 834218"/>
                <a:gd name="connsiteX173" fmla="*/ 1039693 w 3024845"/>
                <a:gd name="connsiteY173" fmla="*/ 171861 h 834218"/>
                <a:gd name="connsiteX174" fmla="*/ 1039693 w 3024845"/>
                <a:gd name="connsiteY174" fmla="*/ 164295 h 834218"/>
                <a:gd name="connsiteX175" fmla="*/ 1041466 w 3024845"/>
                <a:gd name="connsiteY175" fmla="*/ 164295 h 834218"/>
                <a:gd name="connsiteX176" fmla="*/ 1053880 w 3024845"/>
                <a:gd name="connsiteY176" fmla="*/ 164295 h 834218"/>
                <a:gd name="connsiteX177" fmla="*/ 1053880 w 3024845"/>
                <a:gd name="connsiteY177" fmla="*/ 165376 h 834218"/>
                <a:gd name="connsiteX178" fmla="*/ 1053880 w 3024845"/>
                <a:gd name="connsiteY178" fmla="*/ 172942 h 834218"/>
                <a:gd name="connsiteX179" fmla="*/ 1054640 w 3024845"/>
                <a:gd name="connsiteY179" fmla="*/ 172942 h 834218"/>
                <a:gd name="connsiteX180" fmla="*/ 1059960 w 3024845"/>
                <a:gd name="connsiteY180" fmla="*/ 172942 h 834218"/>
                <a:gd name="connsiteX181" fmla="*/ 1070093 w 3024845"/>
                <a:gd name="connsiteY181" fmla="*/ 168618 h 834218"/>
                <a:gd name="connsiteX182" fmla="*/ 1074146 w 3024845"/>
                <a:gd name="connsiteY182" fmla="*/ 171861 h 834218"/>
                <a:gd name="connsiteX183" fmla="*/ 1074146 w 3024845"/>
                <a:gd name="connsiteY183" fmla="*/ 164295 h 834218"/>
                <a:gd name="connsiteX184" fmla="*/ 1076426 w 3024845"/>
                <a:gd name="connsiteY184" fmla="*/ 164295 h 834218"/>
                <a:gd name="connsiteX185" fmla="*/ 1092387 w 3024845"/>
                <a:gd name="connsiteY185" fmla="*/ 164295 h 834218"/>
                <a:gd name="connsiteX186" fmla="*/ 1092387 w 3024845"/>
                <a:gd name="connsiteY186" fmla="*/ 165376 h 834218"/>
                <a:gd name="connsiteX187" fmla="*/ 1092387 w 3024845"/>
                <a:gd name="connsiteY187" fmla="*/ 172942 h 834218"/>
                <a:gd name="connsiteX188" fmla="*/ 1122787 w 3024845"/>
                <a:gd name="connsiteY188" fmla="*/ 172942 h 834218"/>
                <a:gd name="connsiteX189" fmla="*/ 1122787 w 3024845"/>
                <a:gd name="connsiteY189" fmla="*/ 174563 h 834218"/>
                <a:gd name="connsiteX190" fmla="*/ 1122787 w 3024845"/>
                <a:gd name="connsiteY190" fmla="*/ 185913 h 834218"/>
                <a:gd name="connsiteX191" fmla="*/ 1149134 w 3024845"/>
                <a:gd name="connsiteY191" fmla="*/ 185913 h 834218"/>
                <a:gd name="connsiteX192" fmla="*/ 1149134 w 3024845"/>
                <a:gd name="connsiteY192" fmla="*/ 216177 h 834218"/>
                <a:gd name="connsiteX193" fmla="*/ 1149894 w 3024845"/>
                <a:gd name="connsiteY193" fmla="*/ 216177 h 834218"/>
                <a:gd name="connsiteX194" fmla="*/ 1155214 w 3024845"/>
                <a:gd name="connsiteY194" fmla="*/ 216177 h 834218"/>
                <a:gd name="connsiteX195" fmla="*/ 1155214 w 3024845"/>
                <a:gd name="connsiteY195" fmla="*/ 217258 h 834218"/>
                <a:gd name="connsiteX196" fmla="*/ 1155214 w 3024845"/>
                <a:gd name="connsiteY196" fmla="*/ 224825 h 834218"/>
                <a:gd name="connsiteX197" fmla="*/ 1159268 w 3024845"/>
                <a:gd name="connsiteY197" fmla="*/ 255089 h 834218"/>
                <a:gd name="connsiteX198" fmla="*/ 1160028 w 3024845"/>
                <a:gd name="connsiteY198" fmla="*/ 255089 h 834218"/>
                <a:gd name="connsiteX199" fmla="*/ 1165348 w 3024845"/>
                <a:gd name="connsiteY199" fmla="*/ 255089 h 834218"/>
                <a:gd name="connsiteX200" fmla="*/ 1165348 w 3024845"/>
                <a:gd name="connsiteY200" fmla="*/ 255900 h 834218"/>
                <a:gd name="connsiteX201" fmla="*/ 1165348 w 3024845"/>
                <a:gd name="connsiteY201" fmla="*/ 261575 h 834218"/>
                <a:gd name="connsiteX202" fmla="*/ 1166361 w 3024845"/>
                <a:gd name="connsiteY202" fmla="*/ 261575 h 834218"/>
                <a:gd name="connsiteX203" fmla="*/ 1173454 w 3024845"/>
                <a:gd name="connsiteY203" fmla="*/ 261575 h 834218"/>
                <a:gd name="connsiteX204" fmla="*/ 1173454 w 3024845"/>
                <a:gd name="connsiteY204" fmla="*/ 291840 h 834218"/>
                <a:gd name="connsiteX205" fmla="*/ 1175481 w 3024845"/>
                <a:gd name="connsiteY205" fmla="*/ 291840 h 834218"/>
                <a:gd name="connsiteX206" fmla="*/ 1189668 w 3024845"/>
                <a:gd name="connsiteY206" fmla="*/ 291840 h 834218"/>
                <a:gd name="connsiteX207" fmla="*/ 1189668 w 3024845"/>
                <a:gd name="connsiteY207" fmla="*/ 315619 h 834218"/>
                <a:gd name="connsiteX208" fmla="*/ 1191695 w 3024845"/>
                <a:gd name="connsiteY208" fmla="*/ 317240 h 834218"/>
                <a:gd name="connsiteX209" fmla="*/ 1191695 w 3024845"/>
                <a:gd name="connsiteY209" fmla="*/ 328590 h 834218"/>
                <a:gd name="connsiteX210" fmla="*/ 1192455 w 3024845"/>
                <a:gd name="connsiteY210" fmla="*/ 328590 h 834218"/>
                <a:gd name="connsiteX211" fmla="*/ 1197775 w 3024845"/>
                <a:gd name="connsiteY211" fmla="*/ 328590 h 834218"/>
                <a:gd name="connsiteX212" fmla="*/ 1197775 w 3024845"/>
                <a:gd name="connsiteY212" fmla="*/ 352369 h 834218"/>
                <a:gd name="connsiteX213" fmla="*/ 1199041 w 3024845"/>
                <a:gd name="connsiteY213" fmla="*/ 352369 h 834218"/>
                <a:gd name="connsiteX214" fmla="*/ 1207908 w 3024845"/>
                <a:gd name="connsiteY214" fmla="*/ 352369 h 834218"/>
                <a:gd name="connsiteX215" fmla="*/ 1209935 w 3024845"/>
                <a:gd name="connsiteY215" fmla="*/ 356423 h 834218"/>
                <a:gd name="connsiteX216" fmla="*/ 1209935 w 3024845"/>
                <a:gd name="connsiteY216" fmla="*/ 369664 h 834218"/>
                <a:gd name="connsiteX217" fmla="*/ 1211455 w 3024845"/>
                <a:gd name="connsiteY217" fmla="*/ 367772 h 834218"/>
                <a:gd name="connsiteX218" fmla="*/ 1222095 w 3024845"/>
                <a:gd name="connsiteY218" fmla="*/ 354531 h 834218"/>
                <a:gd name="connsiteX219" fmla="*/ 1250469 w 3024845"/>
                <a:gd name="connsiteY219" fmla="*/ 354531 h 834218"/>
                <a:gd name="connsiteX220" fmla="*/ 1250469 w 3024845"/>
                <a:gd name="connsiteY220" fmla="*/ 441002 h 834218"/>
                <a:gd name="connsiteX221" fmla="*/ 1251229 w 3024845"/>
                <a:gd name="connsiteY221" fmla="*/ 441002 h 834218"/>
                <a:gd name="connsiteX222" fmla="*/ 1256549 w 3024845"/>
                <a:gd name="connsiteY222" fmla="*/ 441002 h 834218"/>
                <a:gd name="connsiteX223" fmla="*/ 1257309 w 3024845"/>
                <a:gd name="connsiteY223" fmla="*/ 439651 h 834218"/>
                <a:gd name="connsiteX224" fmla="*/ 1262629 w 3024845"/>
                <a:gd name="connsiteY224" fmla="*/ 430193 h 834218"/>
                <a:gd name="connsiteX225" fmla="*/ 1262629 w 3024845"/>
                <a:gd name="connsiteY225" fmla="*/ 432085 h 834218"/>
                <a:gd name="connsiteX226" fmla="*/ 1262629 w 3024845"/>
                <a:gd name="connsiteY226" fmla="*/ 445326 h 834218"/>
                <a:gd name="connsiteX227" fmla="*/ 1266682 w 3024845"/>
                <a:gd name="connsiteY227" fmla="*/ 399929 h 834218"/>
                <a:gd name="connsiteX228" fmla="*/ 1267442 w 3024845"/>
                <a:gd name="connsiteY228" fmla="*/ 399929 h 834218"/>
                <a:gd name="connsiteX229" fmla="*/ 1272762 w 3024845"/>
                <a:gd name="connsiteY229" fmla="*/ 399929 h 834218"/>
                <a:gd name="connsiteX230" fmla="*/ 1272762 w 3024845"/>
                <a:gd name="connsiteY230" fmla="*/ 335075 h 834218"/>
                <a:gd name="connsiteX231" fmla="*/ 1273776 w 3024845"/>
                <a:gd name="connsiteY231" fmla="*/ 335075 h 834218"/>
                <a:gd name="connsiteX232" fmla="*/ 1280869 w 3024845"/>
                <a:gd name="connsiteY232" fmla="*/ 335075 h 834218"/>
                <a:gd name="connsiteX233" fmla="*/ 1293029 w 3024845"/>
                <a:gd name="connsiteY233" fmla="*/ 291840 h 834218"/>
                <a:gd name="connsiteX234" fmla="*/ 1294296 w 3024845"/>
                <a:gd name="connsiteY234" fmla="*/ 291840 h 834218"/>
                <a:gd name="connsiteX235" fmla="*/ 1303163 w 3024845"/>
                <a:gd name="connsiteY235" fmla="*/ 291840 h 834218"/>
                <a:gd name="connsiteX236" fmla="*/ 1313296 w 3024845"/>
                <a:gd name="connsiteY236" fmla="*/ 335075 h 834218"/>
                <a:gd name="connsiteX237" fmla="*/ 1314309 w 3024845"/>
                <a:gd name="connsiteY237" fmla="*/ 335075 h 834218"/>
                <a:gd name="connsiteX238" fmla="*/ 1321403 w 3024845"/>
                <a:gd name="connsiteY238" fmla="*/ 335075 h 834218"/>
                <a:gd name="connsiteX239" fmla="*/ 1321403 w 3024845"/>
                <a:gd name="connsiteY239" fmla="*/ 373987 h 834218"/>
                <a:gd name="connsiteX240" fmla="*/ 1323176 w 3024845"/>
                <a:gd name="connsiteY240" fmla="*/ 373987 h 834218"/>
                <a:gd name="connsiteX241" fmla="*/ 1335590 w 3024845"/>
                <a:gd name="connsiteY241" fmla="*/ 373987 h 834218"/>
                <a:gd name="connsiteX242" fmla="*/ 1335590 w 3024845"/>
                <a:gd name="connsiteY242" fmla="*/ 376149 h 834218"/>
                <a:gd name="connsiteX243" fmla="*/ 1335590 w 3024845"/>
                <a:gd name="connsiteY243" fmla="*/ 391281 h 834218"/>
                <a:gd name="connsiteX244" fmla="*/ 1339643 w 3024845"/>
                <a:gd name="connsiteY244" fmla="*/ 389120 h 834218"/>
                <a:gd name="connsiteX245" fmla="*/ 1339643 w 3024845"/>
                <a:gd name="connsiteY245" fmla="*/ 373987 h 834218"/>
                <a:gd name="connsiteX246" fmla="*/ 1341163 w 3024845"/>
                <a:gd name="connsiteY246" fmla="*/ 373987 h 834218"/>
                <a:gd name="connsiteX247" fmla="*/ 1351803 w 3024845"/>
                <a:gd name="connsiteY247" fmla="*/ 373987 h 834218"/>
                <a:gd name="connsiteX248" fmla="*/ 1351803 w 3024845"/>
                <a:gd name="connsiteY248" fmla="*/ 375608 h 834218"/>
                <a:gd name="connsiteX249" fmla="*/ 1351803 w 3024845"/>
                <a:gd name="connsiteY249" fmla="*/ 386958 h 834218"/>
                <a:gd name="connsiteX250" fmla="*/ 1382204 w 3024845"/>
                <a:gd name="connsiteY250" fmla="*/ 386958 h 834218"/>
                <a:gd name="connsiteX251" fmla="*/ 1382204 w 3024845"/>
                <a:gd name="connsiteY251" fmla="*/ 350208 h 834218"/>
                <a:gd name="connsiteX252" fmla="*/ 1383470 w 3024845"/>
                <a:gd name="connsiteY252" fmla="*/ 350208 h 834218"/>
                <a:gd name="connsiteX253" fmla="*/ 1392337 w 3024845"/>
                <a:gd name="connsiteY253" fmla="*/ 350208 h 834218"/>
                <a:gd name="connsiteX254" fmla="*/ 1392337 w 3024845"/>
                <a:gd name="connsiteY254" fmla="*/ 371825 h 834218"/>
                <a:gd name="connsiteX255" fmla="*/ 1394364 w 3024845"/>
                <a:gd name="connsiteY255" fmla="*/ 339399 h 834218"/>
                <a:gd name="connsiteX256" fmla="*/ 1416657 w 3024845"/>
                <a:gd name="connsiteY256" fmla="*/ 339399 h 834218"/>
                <a:gd name="connsiteX257" fmla="*/ 1416657 w 3024845"/>
                <a:gd name="connsiteY257" fmla="*/ 337777 h 834218"/>
                <a:gd name="connsiteX258" fmla="*/ 1416657 w 3024845"/>
                <a:gd name="connsiteY258" fmla="*/ 326428 h 834218"/>
                <a:gd name="connsiteX259" fmla="*/ 1417417 w 3024845"/>
                <a:gd name="connsiteY259" fmla="*/ 326428 h 834218"/>
                <a:gd name="connsiteX260" fmla="*/ 1422737 w 3024845"/>
                <a:gd name="connsiteY260" fmla="*/ 326428 h 834218"/>
                <a:gd name="connsiteX261" fmla="*/ 1422737 w 3024845"/>
                <a:gd name="connsiteY261" fmla="*/ 324537 h 834218"/>
                <a:gd name="connsiteX262" fmla="*/ 1422737 w 3024845"/>
                <a:gd name="connsiteY262" fmla="*/ 311296 h 834218"/>
                <a:gd name="connsiteX263" fmla="*/ 1426791 w 3024845"/>
                <a:gd name="connsiteY263" fmla="*/ 317781 h 834218"/>
                <a:gd name="connsiteX264" fmla="*/ 1429071 w 3024845"/>
                <a:gd name="connsiteY264" fmla="*/ 317781 h 834218"/>
                <a:gd name="connsiteX265" fmla="*/ 1445031 w 3024845"/>
                <a:gd name="connsiteY265" fmla="*/ 317781 h 834218"/>
                <a:gd name="connsiteX266" fmla="*/ 1445031 w 3024845"/>
                <a:gd name="connsiteY266" fmla="*/ 316970 h 834218"/>
                <a:gd name="connsiteX267" fmla="*/ 1445031 w 3024845"/>
                <a:gd name="connsiteY267" fmla="*/ 311296 h 834218"/>
                <a:gd name="connsiteX268" fmla="*/ 1445791 w 3024845"/>
                <a:gd name="connsiteY268" fmla="*/ 311296 h 834218"/>
                <a:gd name="connsiteX269" fmla="*/ 1451111 w 3024845"/>
                <a:gd name="connsiteY269" fmla="*/ 311296 h 834218"/>
                <a:gd name="connsiteX270" fmla="*/ 1451111 w 3024845"/>
                <a:gd name="connsiteY270" fmla="*/ 312647 h 834218"/>
                <a:gd name="connsiteX271" fmla="*/ 1451111 w 3024845"/>
                <a:gd name="connsiteY271" fmla="*/ 322105 h 834218"/>
                <a:gd name="connsiteX272" fmla="*/ 1489618 w 3024845"/>
                <a:gd name="connsiteY272" fmla="*/ 322105 h 834218"/>
                <a:gd name="connsiteX273" fmla="*/ 1489618 w 3024845"/>
                <a:gd name="connsiteY273" fmla="*/ 460458 h 834218"/>
                <a:gd name="connsiteX274" fmla="*/ 1491138 w 3024845"/>
                <a:gd name="connsiteY274" fmla="*/ 460458 h 834218"/>
                <a:gd name="connsiteX275" fmla="*/ 1501778 w 3024845"/>
                <a:gd name="connsiteY275" fmla="*/ 460458 h 834218"/>
                <a:gd name="connsiteX276" fmla="*/ 1501778 w 3024845"/>
                <a:gd name="connsiteY276" fmla="*/ 447488 h 834218"/>
                <a:gd name="connsiteX277" fmla="*/ 1505832 w 3024845"/>
                <a:gd name="connsiteY277" fmla="*/ 447488 h 834218"/>
                <a:gd name="connsiteX278" fmla="*/ 1505832 w 3024845"/>
                <a:gd name="connsiteY278" fmla="*/ 460458 h 834218"/>
                <a:gd name="connsiteX279" fmla="*/ 1536232 w 3024845"/>
                <a:gd name="connsiteY279" fmla="*/ 460458 h 834218"/>
                <a:gd name="connsiteX280" fmla="*/ 1536232 w 3024845"/>
                <a:gd name="connsiteY280" fmla="*/ 430193 h 834218"/>
                <a:gd name="connsiteX281" fmla="*/ 1548392 w 3024845"/>
                <a:gd name="connsiteY281" fmla="*/ 430193 h 834218"/>
                <a:gd name="connsiteX282" fmla="*/ 1560552 w 3024845"/>
                <a:gd name="connsiteY282" fmla="*/ 428032 h 834218"/>
                <a:gd name="connsiteX283" fmla="*/ 1564606 w 3024845"/>
                <a:gd name="connsiteY283" fmla="*/ 430193 h 834218"/>
                <a:gd name="connsiteX284" fmla="*/ 1574739 w 3024845"/>
                <a:gd name="connsiteY284" fmla="*/ 430193 h 834218"/>
                <a:gd name="connsiteX285" fmla="*/ 1574739 w 3024845"/>
                <a:gd name="connsiteY285" fmla="*/ 460458 h 834218"/>
                <a:gd name="connsiteX286" fmla="*/ 1582846 w 3024845"/>
                <a:gd name="connsiteY286" fmla="*/ 460458 h 834218"/>
                <a:gd name="connsiteX287" fmla="*/ 1582846 w 3024845"/>
                <a:gd name="connsiteY287" fmla="*/ 477753 h 834218"/>
                <a:gd name="connsiteX288" fmla="*/ 1592182 w 3024845"/>
                <a:gd name="connsiteY288" fmla="*/ 478658 h 834218"/>
                <a:gd name="connsiteX289" fmla="*/ 1605140 w 3024845"/>
                <a:gd name="connsiteY289" fmla="*/ 478658 h 834218"/>
                <a:gd name="connsiteX290" fmla="*/ 1605140 w 3024845"/>
                <a:gd name="connsiteY290" fmla="*/ 462620 h 834218"/>
                <a:gd name="connsiteX291" fmla="*/ 1673096 w 3024845"/>
                <a:gd name="connsiteY291" fmla="*/ 462620 h 834218"/>
                <a:gd name="connsiteX292" fmla="*/ 1673096 w 3024845"/>
                <a:gd name="connsiteY292" fmla="*/ 377367 h 834218"/>
                <a:gd name="connsiteX293" fmla="*/ 1745104 w 3024845"/>
                <a:gd name="connsiteY293" fmla="*/ 377367 h 834218"/>
                <a:gd name="connsiteX294" fmla="*/ 1745104 w 3024845"/>
                <a:gd name="connsiteY294" fmla="*/ 456135 h 834218"/>
                <a:gd name="connsiteX295" fmla="*/ 1747008 w 3024845"/>
                <a:gd name="connsiteY295" fmla="*/ 456135 h 834218"/>
                <a:gd name="connsiteX296" fmla="*/ 1748250 w 3024845"/>
                <a:gd name="connsiteY296" fmla="*/ 478658 h 834218"/>
                <a:gd name="connsiteX297" fmla="*/ 1757926 w 3024845"/>
                <a:gd name="connsiteY297" fmla="*/ 478658 h 834218"/>
                <a:gd name="connsiteX298" fmla="*/ 1759168 w 3024845"/>
                <a:gd name="connsiteY298" fmla="*/ 456135 h 834218"/>
                <a:gd name="connsiteX299" fmla="*/ 1765248 w 3024845"/>
                <a:gd name="connsiteY299" fmla="*/ 456135 h 834218"/>
                <a:gd name="connsiteX300" fmla="*/ 1766490 w 3024845"/>
                <a:gd name="connsiteY300" fmla="*/ 478658 h 834218"/>
                <a:gd name="connsiteX301" fmla="*/ 1817112 w 3024845"/>
                <a:gd name="connsiteY301" fmla="*/ 478658 h 834218"/>
                <a:gd name="connsiteX302" fmla="*/ 1817112 w 3024845"/>
                <a:gd name="connsiteY302" fmla="*/ 315630 h 834218"/>
                <a:gd name="connsiteX303" fmla="*/ 2014439 w 3024845"/>
                <a:gd name="connsiteY303" fmla="*/ 315630 h 834218"/>
                <a:gd name="connsiteX304" fmla="*/ 2014439 w 3024845"/>
                <a:gd name="connsiteY304" fmla="*/ 478658 h 834218"/>
                <a:gd name="connsiteX305" fmla="*/ 2033136 w 3024845"/>
                <a:gd name="connsiteY305" fmla="*/ 478658 h 834218"/>
                <a:gd name="connsiteX306" fmla="*/ 2033136 w 3024845"/>
                <a:gd name="connsiteY306" fmla="*/ 395965 h 834218"/>
                <a:gd name="connsiteX307" fmla="*/ 2128256 w 3024845"/>
                <a:gd name="connsiteY307" fmla="*/ 395965 h 834218"/>
                <a:gd name="connsiteX308" fmla="*/ 2180720 w 3024845"/>
                <a:gd name="connsiteY308" fmla="*/ 330752 h 834218"/>
                <a:gd name="connsiteX309" fmla="*/ 2245574 w 3024845"/>
                <a:gd name="connsiteY309" fmla="*/ 330752 h 834218"/>
                <a:gd name="connsiteX310" fmla="*/ 2245574 w 3024845"/>
                <a:gd name="connsiteY310" fmla="*/ 406414 h 834218"/>
                <a:gd name="connsiteX311" fmla="*/ 2253681 w 3024845"/>
                <a:gd name="connsiteY311" fmla="*/ 406414 h 834218"/>
                <a:gd name="connsiteX312" fmla="*/ 2255708 w 3024845"/>
                <a:gd name="connsiteY312" fmla="*/ 399929 h 834218"/>
                <a:gd name="connsiteX313" fmla="*/ 2261788 w 3024845"/>
                <a:gd name="connsiteY313" fmla="*/ 399929 h 834218"/>
                <a:gd name="connsiteX314" fmla="*/ 2263815 w 3024845"/>
                <a:gd name="connsiteY314" fmla="*/ 408576 h 834218"/>
                <a:gd name="connsiteX315" fmla="*/ 2275975 w 3024845"/>
                <a:gd name="connsiteY315" fmla="*/ 408576 h 834218"/>
                <a:gd name="connsiteX316" fmla="*/ 2275975 w 3024845"/>
                <a:gd name="connsiteY316" fmla="*/ 402090 h 834218"/>
                <a:gd name="connsiteX317" fmla="*/ 2298268 w 3024845"/>
                <a:gd name="connsiteY317" fmla="*/ 402090 h 834218"/>
                <a:gd name="connsiteX318" fmla="*/ 2298268 w 3024845"/>
                <a:gd name="connsiteY318" fmla="*/ 408576 h 834218"/>
                <a:gd name="connsiteX319" fmla="*/ 2318535 w 3024845"/>
                <a:gd name="connsiteY319" fmla="*/ 408576 h 834218"/>
                <a:gd name="connsiteX320" fmla="*/ 2318535 w 3024845"/>
                <a:gd name="connsiteY320" fmla="*/ 453973 h 834218"/>
                <a:gd name="connsiteX321" fmla="*/ 2332722 w 3024845"/>
                <a:gd name="connsiteY321" fmla="*/ 453973 h 834218"/>
                <a:gd name="connsiteX322" fmla="*/ 2332722 w 3024845"/>
                <a:gd name="connsiteY322" fmla="*/ 441002 h 834218"/>
                <a:gd name="connsiteX323" fmla="*/ 2348936 w 3024845"/>
                <a:gd name="connsiteY323" fmla="*/ 441002 h 834218"/>
                <a:gd name="connsiteX324" fmla="*/ 2348936 w 3024845"/>
                <a:gd name="connsiteY324" fmla="*/ 261575 h 834218"/>
                <a:gd name="connsiteX325" fmla="*/ 2355016 w 3024845"/>
                <a:gd name="connsiteY325" fmla="*/ 255089 h 834218"/>
                <a:gd name="connsiteX326" fmla="*/ 2427977 w 3024845"/>
                <a:gd name="connsiteY326" fmla="*/ 255089 h 834218"/>
                <a:gd name="connsiteX327" fmla="*/ 2427977 w 3024845"/>
                <a:gd name="connsiteY327" fmla="*/ 263737 h 834218"/>
                <a:gd name="connsiteX328" fmla="*/ 2438110 w 3024845"/>
                <a:gd name="connsiteY328" fmla="*/ 263737 h 834218"/>
                <a:gd name="connsiteX329" fmla="*/ 2438110 w 3024845"/>
                <a:gd name="connsiteY329" fmla="*/ 378311 h 834218"/>
                <a:gd name="connsiteX330" fmla="*/ 2460404 w 3024845"/>
                <a:gd name="connsiteY330" fmla="*/ 378311 h 834218"/>
                <a:gd name="connsiteX331" fmla="*/ 2460404 w 3024845"/>
                <a:gd name="connsiteY331" fmla="*/ 311296 h 834218"/>
                <a:gd name="connsiteX332" fmla="*/ 2486751 w 3024845"/>
                <a:gd name="connsiteY332" fmla="*/ 311296 h 834218"/>
                <a:gd name="connsiteX333" fmla="*/ 2490804 w 3024845"/>
                <a:gd name="connsiteY333" fmla="*/ 306972 h 834218"/>
                <a:gd name="connsiteX334" fmla="*/ 2498911 w 3024845"/>
                <a:gd name="connsiteY334" fmla="*/ 306972 h 834218"/>
                <a:gd name="connsiteX335" fmla="*/ 2502964 w 3024845"/>
                <a:gd name="connsiteY335" fmla="*/ 311296 h 834218"/>
                <a:gd name="connsiteX336" fmla="*/ 2525258 w 3024845"/>
                <a:gd name="connsiteY336" fmla="*/ 311296 h 834218"/>
                <a:gd name="connsiteX337" fmla="*/ 2525258 w 3024845"/>
                <a:gd name="connsiteY337" fmla="*/ 194560 h 834218"/>
                <a:gd name="connsiteX338" fmla="*/ 2582005 w 3024845"/>
                <a:gd name="connsiteY338" fmla="*/ 183751 h 834218"/>
                <a:gd name="connsiteX339" fmla="*/ 2582005 w 3024845"/>
                <a:gd name="connsiteY339" fmla="*/ 184832 h 834218"/>
                <a:gd name="connsiteX340" fmla="*/ 2582005 w 3024845"/>
                <a:gd name="connsiteY340" fmla="*/ 192398 h 834218"/>
                <a:gd name="connsiteX341" fmla="*/ 2608352 w 3024845"/>
                <a:gd name="connsiteY341" fmla="*/ 192398 h 834218"/>
                <a:gd name="connsiteX342" fmla="*/ 2608352 w 3024845"/>
                <a:gd name="connsiteY342" fmla="*/ 447488 h 834218"/>
                <a:gd name="connsiteX343" fmla="*/ 2630646 w 3024845"/>
                <a:gd name="connsiteY343" fmla="*/ 447488 h 834218"/>
                <a:gd name="connsiteX344" fmla="*/ 2630646 w 3024845"/>
                <a:gd name="connsiteY344" fmla="*/ 443164 h 834218"/>
                <a:gd name="connsiteX345" fmla="*/ 2642806 w 3024845"/>
                <a:gd name="connsiteY345" fmla="*/ 443164 h 834218"/>
                <a:gd name="connsiteX346" fmla="*/ 2642806 w 3024845"/>
                <a:gd name="connsiteY346" fmla="*/ 447488 h 834218"/>
                <a:gd name="connsiteX347" fmla="*/ 2667126 w 3024845"/>
                <a:gd name="connsiteY347" fmla="*/ 447488 h 834218"/>
                <a:gd name="connsiteX348" fmla="*/ 2667126 w 3024845"/>
                <a:gd name="connsiteY348" fmla="*/ 434517 h 834218"/>
                <a:gd name="connsiteX349" fmla="*/ 2695500 w 3024845"/>
                <a:gd name="connsiteY349" fmla="*/ 434517 h 834218"/>
                <a:gd name="connsiteX350" fmla="*/ 2707660 w 3024845"/>
                <a:gd name="connsiteY350" fmla="*/ 430193 h 834218"/>
                <a:gd name="connsiteX351" fmla="*/ 2727927 w 3024845"/>
                <a:gd name="connsiteY351" fmla="*/ 434517 h 834218"/>
                <a:gd name="connsiteX352" fmla="*/ 2727927 w 3024845"/>
                <a:gd name="connsiteY352" fmla="*/ 417223 h 834218"/>
                <a:gd name="connsiteX353" fmla="*/ 2736034 w 3024845"/>
                <a:gd name="connsiteY353" fmla="*/ 417223 h 834218"/>
                <a:gd name="connsiteX354" fmla="*/ 2736034 w 3024845"/>
                <a:gd name="connsiteY354" fmla="*/ 404252 h 834218"/>
                <a:gd name="connsiteX355" fmla="*/ 2792781 w 3024845"/>
                <a:gd name="connsiteY355" fmla="*/ 404252 h 834218"/>
                <a:gd name="connsiteX356" fmla="*/ 2792781 w 3024845"/>
                <a:gd name="connsiteY356" fmla="*/ 373987 h 834218"/>
                <a:gd name="connsiteX357" fmla="*/ 2811021 w 3024845"/>
                <a:gd name="connsiteY357" fmla="*/ 373987 h 834218"/>
                <a:gd name="connsiteX358" fmla="*/ 2811021 w 3024845"/>
                <a:gd name="connsiteY358" fmla="*/ 367502 h 834218"/>
                <a:gd name="connsiteX359" fmla="*/ 2823181 w 3024845"/>
                <a:gd name="connsiteY359" fmla="*/ 367502 h 834218"/>
                <a:gd name="connsiteX360" fmla="*/ 2823181 w 3024845"/>
                <a:gd name="connsiteY360" fmla="*/ 373987 h 834218"/>
                <a:gd name="connsiteX361" fmla="*/ 2839395 w 3024845"/>
                <a:gd name="connsiteY361" fmla="*/ 373987 h 834218"/>
                <a:gd name="connsiteX362" fmla="*/ 2839395 w 3024845"/>
                <a:gd name="connsiteY362" fmla="*/ 423708 h 834218"/>
                <a:gd name="connsiteX363" fmla="*/ 2871822 w 3024845"/>
                <a:gd name="connsiteY363" fmla="*/ 423708 h 834218"/>
                <a:gd name="connsiteX364" fmla="*/ 2871822 w 3024845"/>
                <a:gd name="connsiteY364" fmla="*/ 397767 h 834218"/>
                <a:gd name="connsiteX365" fmla="*/ 2910329 w 3024845"/>
                <a:gd name="connsiteY365" fmla="*/ 397767 h 834218"/>
                <a:gd name="connsiteX366" fmla="*/ 2910329 w 3024845"/>
                <a:gd name="connsiteY366" fmla="*/ 367502 h 834218"/>
                <a:gd name="connsiteX367" fmla="*/ 2958970 w 3024845"/>
                <a:gd name="connsiteY367" fmla="*/ 367502 h 834218"/>
                <a:gd name="connsiteX368" fmla="*/ 2958970 w 3024845"/>
                <a:gd name="connsiteY368" fmla="*/ 478658 h 834218"/>
                <a:gd name="connsiteX369" fmla="*/ 2958970 w 3024845"/>
                <a:gd name="connsiteY369" fmla="*/ 492437 h 834218"/>
                <a:gd name="connsiteX370" fmla="*/ 3024845 w 3024845"/>
                <a:gd name="connsiteY370" fmla="*/ 492437 h 834218"/>
                <a:gd name="connsiteX371" fmla="*/ 3024845 w 3024845"/>
                <a:gd name="connsiteY371" fmla="*/ 834218 h 834218"/>
                <a:gd name="connsiteX372" fmla="*/ 2054 w 3024845"/>
                <a:gd name="connsiteY372" fmla="*/ 831885 h 834218"/>
                <a:gd name="connsiteX373" fmla="*/ 0 w 3024845"/>
                <a:gd name="connsiteY373" fmla="*/ 397767 h 834218"/>
                <a:gd name="connsiteX374" fmla="*/ 20267 w 3024845"/>
                <a:gd name="connsiteY374" fmla="*/ 397767 h 834218"/>
                <a:gd name="connsiteX375" fmla="*/ 20774 w 3024845"/>
                <a:gd name="connsiteY375" fmla="*/ 396686 h 834218"/>
                <a:gd name="connsiteX376" fmla="*/ 24320 w 3024845"/>
                <a:gd name="connsiteY376" fmla="*/ 389120 h 834218"/>
                <a:gd name="connsiteX377" fmla="*/ 26094 w 3024845"/>
                <a:gd name="connsiteY377" fmla="*/ 389390 h 834218"/>
                <a:gd name="connsiteX378" fmla="*/ 38507 w 3024845"/>
                <a:gd name="connsiteY378" fmla="*/ 391281 h 834218"/>
                <a:gd name="connsiteX379" fmla="*/ 39014 w 3024845"/>
                <a:gd name="connsiteY379" fmla="*/ 392633 h 834218"/>
                <a:gd name="connsiteX380" fmla="*/ 42560 w 3024845"/>
                <a:gd name="connsiteY380" fmla="*/ 402090 h 834218"/>
                <a:gd name="connsiteX381" fmla="*/ 68907 w 3024845"/>
                <a:gd name="connsiteY381" fmla="*/ 404252 h 834218"/>
                <a:gd name="connsiteX382" fmla="*/ 68907 w 3024845"/>
                <a:gd name="connsiteY382" fmla="*/ 281031 h 834218"/>
                <a:gd name="connsiteX383" fmla="*/ 70934 w 3024845"/>
                <a:gd name="connsiteY383" fmla="*/ 281031 h 834218"/>
                <a:gd name="connsiteX384" fmla="*/ 85121 w 3024845"/>
                <a:gd name="connsiteY384" fmla="*/ 281031 h 834218"/>
                <a:gd name="connsiteX385" fmla="*/ 85121 w 3024845"/>
                <a:gd name="connsiteY385" fmla="*/ 144839 h 834218"/>
                <a:gd name="connsiteX386" fmla="*/ 86894 w 3024845"/>
                <a:gd name="connsiteY386" fmla="*/ 144839 h 834218"/>
                <a:gd name="connsiteX387" fmla="*/ 99308 w 3024845"/>
                <a:gd name="connsiteY387" fmla="*/ 144839 h 834218"/>
                <a:gd name="connsiteX388" fmla="*/ 99308 w 3024845"/>
                <a:gd name="connsiteY388" fmla="*/ 30265 h 834218"/>
                <a:gd name="connsiteX389" fmla="*/ 103361 w 3024845"/>
                <a:gd name="connsiteY389"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144839 h 834218"/>
                <a:gd name="connsiteX5" fmla="*/ 223189 w 3024845"/>
                <a:gd name="connsiteY5" fmla="*/ 144839 h 834218"/>
                <a:gd name="connsiteX6" fmla="*/ 239150 w 3024845"/>
                <a:gd name="connsiteY6" fmla="*/ 144839 h 834218"/>
                <a:gd name="connsiteX7" fmla="*/ 239150 w 3024845"/>
                <a:gd name="connsiteY7" fmla="*/ 285354 h 834218"/>
                <a:gd name="connsiteX8" fmla="*/ 240670 w 3024845"/>
                <a:gd name="connsiteY8" fmla="*/ 285084 h 834218"/>
                <a:gd name="connsiteX9" fmla="*/ 251310 w 3024845"/>
                <a:gd name="connsiteY9" fmla="*/ 283193 h 834218"/>
                <a:gd name="connsiteX10" fmla="*/ 249283 w 3024845"/>
                <a:gd name="connsiteY10" fmla="*/ 371825 h 834218"/>
                <a:gd name="connsiteX11" fmla="*/ 250803 w 3024845"/>
                <a:gd name="connsiteY11" fmla="*/ 372096 h 834218"/>
                <a:gd name="connsiteX12" fmla="*/ 261443 w 3024845"/>
                <a:gd name="connsiteY12" fmla="*/ 373987 h 834218"/>
                <a:gd name="connsiteX13" fmla="*/ 261696 w 3024845"/>
                <a:gd name="connsiteY13" fmla="*/ 374798 h 834218"/>
                <a:gd name="connsiteX14" fmla="*/ 263470 w 3024845"/>
                <a:gd name="connsiteY14" fmla="*/ 380473 h 834218"/>
                <a:gd name="connsiteX15" fmla="*/ 264230 w 3024845"/>
                <a:gd name="connsiteY15" fmla="*/ 378041 h 834218"/>
                <a:gd name="connsiteX16" fmla="*/ 269550 w 3024845"/>
                <a:gd name="connsiteY16" fmla="*/ 361017 h 834218"/>
                <a:gd name="connsiteX17" fmla="*/ 271323 w 3024845"/>
                <a:gd name="connsiteY17" fmla="*/ 361017 h 834218"/>
                <a:gd name="connsiteX18" fmla="*/ 283737 w 3024845"/>
                <a:gd name="connsiteY18" fmla="*/ 361017 h 834218"/>
                <a:gd name="connsiteX19" fmla="*/ 283737 w 3024845"/>
                <a:gd name="connsiteY19" fmla="*/ 393443 h 834218"/>
                <a:gd name="connsiteX20" fmla="*/ 284750 w 3024845"/>
                <a:gd name="connsiteY20" fmla="*/ 393984 h 834218"/>
                <a:gd name="connsiteX21" fmla="*/ 291844 w 3024845"/>
                <a:gd name="connsiteY21" fmla="*/ 397767 h 834218"/>
                <a:gd name="connsiteX22" fmla="*/ 291844 w 3024845"/>
                <a:gd name="connsiteY22" fmla="*/ 399118 h 834218"/>
                <a:gd name="connsiteX23" fmla="*/ 291844 w 3024845"/>
                <a:gd name="connsiteY23" fmla="*/ 408576 h 834218"/>
                <a:gd name="connsiteX24" fmla="*/ 336431 w 3024845"/>
                <a:gd name="connsiteY24" fmla="*/ 408576 h 834218"/>
                <a:gd name="connsiteX25" fmla="*/ 336431 w 3024845"/>
                <a:gd name="connsiteY25" fmla="*/ 409657 h 834218"/>
                <a:gd name="connsiteX26" fmla="*/ 336431 w 3024845"/>
                <a:gd name="connsiteY26" fmla="*/ 417223 h 834218"/>
                <a:gd name="connsiteX27" fmla="*/ 338457 w 3024845"/>
                <a:gd name="connsiteY27" fmla="*/ 417223 h 834218"/>
                <a:gd name="connsiteX28" fmla="*/ 352644 w 3024845"/>
                <a:gd name="connsiteY28" fmla="*/ 417223 h 834218"/>
                <a:gd name="connsiteX29" fmla="*/ 352644 w 3024845"/>
                <a:gd name="connsiteY29" fmla="*/ 386958 h 834218"/>
                <a:gd name="connsiteX30" fmla="*/ 397231 w 3024845"/>
                <a:gd name="connsiteY30" fmla="*/ 386958 h 834218"/>
                <a:gd name="connsiteX31" fmla="*/ 397231 w 3024845"/>
                <a:gd name="connsiteY31" fmla="*/ 385607 h 834218"/>
                <a:gd name="connsiteX32" fmla="*/ 397231 w 3024845"/>
                <a:gd name="connsiteY32" fmla="*/ 376149 h 834218"/>
                <a:gd name="connsiteX33" fmla="*/ 398245 w 3024845"/>
                <a:gd name="connsiteY33" fmla="*/ 376149 h 834218"/>
                <a:gd name="connsiteX34" fmla="*/ 405338 w 3024845"/>
                <a:gd name="connsiteY34" fmla="*/ 376149 h 834218"/>
                <a:gd name="connsiteX35" fmla="*/ 405338 w 3024845"/>
                <a:gd name="connsiteY35" fmla="*/ 374258 h 834218"/>
                <a:gd name="connsiteX36" fmla="*/ 405338 w 3024845"/>
                <a:gd name="connsiteY36" fmla="*/ 361017 h 834218"/>
                <a:gd name="connsiteX37" fmla="*/ 406098 w 3024845"/>
                <a:gd name="connsiteY37" fmla="*/ 361017 h 834218"/>
                <a:gd name="connsiteX38" fmla="*/ 411418 w 3024845"/>
                <a:gd name="connsiteY38" fmla="*/ 361017 h 834218"/>
                <a:gd name="connsiteX39" fmla="*/ 411418 w 3024845"/>
                <a:gd name="connsiteY39" fmla="*/ 359936 h 834218"/>
                <a:gd name="connsiteX40" fmla="*/ 411418 w 3024845"/>
                <a:gd name="connsiteY40" fmla="*/ 352369 h 834218"/>
                <a:gd name="connsiteX41" fmla="*/ 413445 w 3024845"/>
                <a:gd name="connsiteY41" fmla="*/ 352369 h 834218"/>
                <a:gd name="connsiteX42" fmla="*/ 427632 w 3024845"/>
                <a:gd name="connsiteY42" fmla="*/ 352369 h 834218"/>
                <a:gd name="connsiteX43" fmla="*/ 427632 w 3024845"/>
                <a:gd name="connsiteY43" fmla="*/ 353450 h 834218"/>
                <a:gd name="connsiteX44" fmla="*/ 427632 w 3024845"/>
                <a:gd name="connsiteY44" fmla="*/ 361017 h 834218"/>
                <a:gd name="connsiteX45" fmla="*/ 449925 w 3024845"/>
                <a:gd name="connsiteY45" fmla="*/ 361017 h 834218"/>
                <a:gd name="connsiteX46" fmla="*/ 449925 w 3024845"/>
                <a:gd name="connsiteY46" fmla="*/ 359125 h 834218"/>
                <a:gd name="connsiteX47" fmla="*/ 449925 w 3024845"/>
                <a:gd name="connsiteY47" fmla="*/ 345884 h 834218"/>
                <a:gd name="connsiteX48" fmla="*/ 451699 w 3024845"/>
                <a:gd name="connsiteY48" fmla="*/ 345884 h 834218"/>
                <a:gd name="connsiteX49" fmla="*/ 464112 w 3024845"/>
                <a:gd name="connsiteY49" fmla="*/ 345884 h 834218"/>
                <a:gd name="connsiteX50" fmla="*/ 464112 w 3024845"/>
                <a:gd name="connsiteY50" fmla="*/ 369664 h 834218"/>
                <a:gd name="connsiteX51" fmla="*/ 465126 w 3024845"/>
                <a:gd name="connsiteY51" fmla="*/ 369664 h 834218"/>
                <a:gd name="connsiteX52" fmla="*/ 472219 w 3024845"/>
                <a:gd name="connsiteY52" fmla="*/ 369664 h 834218"/>
                <a:gd name="connsiteX53" fmla="*/ 472219 w 3024845"/>
                <a:gd name="connsiteY53" fmla="*/ 368583 h 834218"/>
                <a:gd name="connsiteX54" fmla="*/ 472219 w 3024845"/>
                <a:gd name="connsiteY54" fmla="*/ 361017 h 834218"/>
                <a:gd name="connsiteX55" fmla="*/ 473992 w 3024845"/>
                <a:gd name="connsiteY55" fmla="*/ 361017 h 834218"/>
                <a:gd name="connsiteX56" fmla="*/ 486406 w 3024845"/>
                <a:gd name="connsiteY56" fmla="*/ 361017 h 834218"/>
                <a:gd name="connsiteX57" fmla="*/ 486406 w 3024845"/>
                <a:gd name="connsiteY57" fmla="*/ 386958 h 834218"/>
                <a:gd name="connsiteX58" fmla="*/ 488433 w 3024845"/>
                <a:gd name="connsiteY58" fmla="*/ 386958 h 834218"/>
                <a:gd name="connsiteX59" fmla="*/ 502619 w 3024845"/>
                <a:gd name="connsiteY59" fmla="*/ 386958 h 834218"/>
                <a:gd name="connsiteX60" fmla="*/ 502619 w 3024845"/>
                <a:gd name="connsiteY60" fmla="*/ 388579 h 834218"/>
                <a:gd name="connsiteX61" fmla="*/ 502619 w 3024845"/>
                <a:gd name="connsiteY61" fmla="*/ 399929 h 834218"/>
                <a:gd name="connsiteX62" fmla="*/ 503379 w 3024845"/>
                <a:gd name="connsiteY62" fmla="*/ 399929 h 834218"/>
                <a:gd name="connsiteX63" fmla="*/ 508700 w 3024845"/>
                <a:gd name="connsiteY63" fmla="*/ 399929 h 834218"/>
                <a:gd name="connsiteX64" fmla="*/ 508700 w 3024845"/>
                <a:gd name="connsiteY64" fmla="*/ 399118 h 834218"/>
                <a:gd name="connsiteX65" fmla="*/ 508700 w 3024845"/>
                <a:gd name="connsiteY65" fmla="*/ 393443 h 834218"/>
                <a:gd name="connsiteX66" fmla="*/ 539100 w 3024845"/>
                <a:gd name="connsiteY66" fmla="*/ 393443 h 834218"/>
                <a:gd name="connsiteX67" fmla="*/ 539100 w 3024845"/>
                <a:gd name="connsiteY67" fmla="*/ 417223 h 834218"/>
                <a:gd name="connsiteX68" fmla="*/ 540113 w 3024845"/>
                <a:gd name="connsiteY68" fmla="*/ 417223 h 834218"/>
                <a:gd name="connsiteX69" fmla="*/ 547207 w 3024845"/>
                <a:gd name="connsiteY69" fmla="*/ 417223 h 834218"/>
                <a:gd name="connsiteX70" fmla="*/ 547207 w 3024845"/>
                <a:gd name="connsiteY70" fmla="*/ 418304 h 834218"/>
                <a:gd name="connsiteX71" fmla="*/ 547207 w 3024845"/>
                <a:gd name="connsiteY71" fmla="*/ 425870 h 834218"/>
                <a:gd name="connsiteX72" fmla="*/ 547967 w 3024845"/>
                <a:gd name="connsiteY72" fmla="*/ 425870 h 834218"/>
                <a:gd name="connsiteX73" fmla="*/ 553287 w 3024845"/>
                <a:gd name="connsiteY73" fmla="*/ 425870 h 834218"/>
                <a:gd name="connsiteX74" fmla="*/ 553287 w 3024845"/>
                <a:gd name="connsiteY74" fmla="*/ 423708 h 834218"/>
                <a:gd name="connsiteX75" fmla="*/ 553287 w 3024845"/>
                <a:gd name="connsiteY75" fmla="*/ 408576 h 834218"/>
                <a:gd name="connsiteX76" fmla="*/ 554300 w 3024845"/>
                <a:gd name="connsiteY76" fmla="*/ 408576 h 834218"/>
                <a:gd name="connsiteX77" fmla="*/ 561394 w 3024845"/>
                <a:gd name="connsiteY77" fmla="*/ 408576 h 834218"/>
                <a:gd name="connsiteX78" fmla="*/ 561394 w 3024845"/>
                <a:gd name="connsiteY78" fmla="*/ 409657 h 834218"/>
                <a:gd name="connsiteX79" fmla="*/ 561394 w 3024845"/>
                <a:gd name="connsiteY79" fmla="*/ 417223 h 834218"/>
                <a:gd name="connsiteX80" fmla="*/ 566714 w 3024845"/>
                <a:gd name="connsiteY80" fmla="*/ 415230 h 834218"/>
                <a:gd name="connsiteX81" fmla="*/ 567474 w 3024845"/>
                <a:gd name="connsiteY81" fmla="*/ 414250 h 834218"/>
                <a:gd name="connsiteX82" fmla="*/ 567474 w 3024845"/>
                <a:gd name="connsiteY82" fmla="*/ 408576 h 834218"/>
                <a:gd name="connsiteX83" fmla="*/ 605981 w 3024845"/>
                <a:gd name="connsiteY83" fmla="*/ 408576 h 834218"/>
                <a:gd name="connsiteX84" fmla="*/ 605981 w 3024845"/>
                <a:gd name="connsiteY84" fmla="*/ 432355 h 834218"/>
                <a:gd name="connsiteX85" fmla="*/ 608007 w 3024845"/>
                <a:gd name="connsiteY85" fmla="*/ 432355 h 834218"/>
                <a:gd name="connsiteX86" fmla="*/ 622194 w 3024845"/>
                <a:gd name="connsiteY86" fmla="*/ 432355 h 834218"/>
                <a:gd name="connsiteX87" fmla="*/ 622194 w 3024845"/>
                <a:gd name="connsiteY87" fmla="*/ 433436 h 834218"/>
                <a:gd name="connsiteX88" fmla="*/ 622194 w 3024845"/>
                <a:gd name="connsiteY88" fmla="*/ 441002 h 834218"/>
                <a:gd name="connsiteX89" fmla="*/ 623968 w 3024845"/>
                <a:gd name="connsiteY89" fmla="*/ 441002 h 834218"/>
                <a:gd name="connsiteX90" fmla="*/ 636381 w 3024845"/>
                <a:gd name="connsiteY90" fmla="*/ 441002 h 834218"/>
                <a:gd name="connsiteX91" fmla="*/ 636381 w 3024845"/>
                <a:gd name="connsiteY91" fmla="*/ 417223 h 834218"/>
                <a:gd name="connsiteX92" fmla="*/ 637394 w 3024845"/>
                <a:gd name="connsiteY92" fmla="*/ 417223 h 834218"/>
                <a:gd name="connsiteX93" fmla="*/ 644488 w 3024845"/>
                <a:gd name="connsiteY93" fmla="*/ 417223 h 834218"/>
                <a:gd name="connsiteX94" fmla="*/ 644488 w 3024845"/>
                <a:gd name="connsiteY94" fmla="*/ 384796 h 834218"/>
                <a:gd name="connsiteX95" fmla="*/ 645501 w 3024845"/>
                <a:gd name="connsiteY95" fmla="*/ 384796 h 834218"/>
                <a:gd name="connsiteX96" fmla="*/ 652595 w 3024845"/>
                <a:gd name="connsiteY96" fmla="*/ 384796 h 834218"/>
                <a:gd name="connsiteX97" fmla="*/ 652595 w 3024845"/>
                <a:gd name="connsiteY97" fmla="*/ 382905 h 834218"/>
                <a:gd name="connsiteX98" fmla="*/ 652595 w 3024845"/>
                <a:gd name="connsiteY98" fmla="*/ 369664 h 834218"/>
                <a:gd name="connsiteX99" fmla="*/ 651328 w 3024845"/>
                <a:gd name="connsiteY99" fmla="*/ 368042 h 834218"/>
                <a:gd name="connsiteX100" fmla="*/ 656648 w 3024845"/>
                <a:gd name="connsiteY100" fmla="*/ 356693 h 834218"/>
                <a:gd name="connsiteX101" fmla="*/ 664755 w 3024845"/>
                <a:gd name="connsiteY101" fmla="*/ 384796 h 834218"/>
                <a:gd name="connsiteX102" fmla="*/ 665515 w 3024845"/>
                <a:gd name="connsiteY102" fmla="*/ 384796 h 834218"/>
                <a:gd name="connsiteX103" fmla="*/ 670835 w 3024845"/>
                <a:gd name="connsiteY103" fmla="*/ 384796 h 834218"/>
                <a:gd name="connsiteX104" fmla="*/ 670835 w 3024845"/>
                <a:gd name="connsiteY104" fmla="*/ 278869 h 834218"/>
                <a:gd name="connsiteX105" fmla="*/ 672355 w 3024845"/>
                <a:gd name="connsiteY105" fmla="*/ 278869 h 834218"/>
                <a:gd name="connsiteX106" fmla="*/ 682995 w 3024845"/>
                <a:gd name="connsiteY106" fmla="*/ 278869 h 834218"/>
                <a:gd name="connsiteX107" fmla="*/ 682995 w 3024845"/>
                <a:gd name="connsiteY107" fmla="*/ 231310 h 834218"/>
                <a:gd name="connsiteX108" fmla="*/ 709342 w 3024845"/>
                <a:gd name="connsiteY108" fmla="*/ 231310 h 834218"/>
                <a:gd name="connsiteX109" fmla="*/ 709342 w 3024845"/>
                <a:gd name="connsiteY109" fmla="*/ 209692 h 834218"/>
                <a:gd name="connsiteX110" fmla="*/ 743796 w 3024845"/>
                <a:gd name="connsiteY110" fmla="*/ 209692 h 834218"/>
                <a:gd name="connsiteX111" fmla="*/ 743796 w 3024845"/>
                <a:gd name="connsiteY111" fmla="*/ 212124 h 834218"/>
                <a:gd name="connsiteX112" fmla="*/ 743796 w 3024845"/>
                <a:gd name="connsiteY112" fmla="*/ 229148 h 834218"/>
                <a:gd name="connsiteX113" fmla="*/ 746076 w 3024845"/>
                <a:gd name="connsiteY113" fmla="*/ 229148 h 834218"/>
                <a:gd name="connsiteX114" fmla="*/ 762036 w 3024845"/>
                <a:gd name="connsiteY114" fmla="*/ 229148 h 834218"/>
                <a:gd name="connsiteX115" fmla="*/ 762036 w 3024845"/>
                <a:gd name="connsiteY115" fmla="*/ 276707 h 834218"/>
                <a:gd name="connsiteX116" fmla="*/ 763049 w 3024845"/>
                <a:gd name="connsiteY116" fmla="*/ 276707 h 834218"/>
                <a:gd name="connsiteX117" fmla="*/ 770143 w 3024845"/>
                <a:gd name="connsiteY117" fmla="*/ 276707 h 834218"/>
                <a:gd name="connsiteX118" fmla="*/ 784330 w 3024845"/>
                <a:gd name="connsiteY118" fmla="*/ 281031 h 834218"/>
                <a:gd name="connsiteX119" fmla="*/ 784330 w 3024845"/>
                <a:gd name="connsiteY119" fmla="*/ 319943 h 834218"/>
                <a:gd name="connsiteX120" fmla="*/ 785343 w 3024845"/>
                <a:gd name="connsiteY120" fmla="*/ 319943 h 834218"/>
                <a:gd name="connsiteX121" fmla="*/ 792436 w 3024845"/>
                <a:gd name="connsiteY121" fmla="*/ 319943 h 834218"/>
                <a:gd name="connsiteX122" fmla="*/ 792436 w 3024845"/>
                <a:gd name="connsiteY122" fmla="*/ 321564 h 834218"/>
                <a:gd name="connsiteX123" fmla="*/ 792436 w 3024845"/>
                <a:gd name="connsiteY123" fmla="*/ 332913 h 834218"/>
                <a:gd name="connsiteX124" fmla="*/ 794463 w 3024845"/>
                <a:gd name="connsiteY124" fmla="*/ 332913 h 834218"/>
                <a:gd name="connsiteX125" fmla="*/ 808650 w 3024845"/>
                <a:gd name="connsiteY125" fmla="*/ 332913 h 834218"/>
                <a:gd name="connsiteX126" fmla="*/ 814730 w 3024845"/>
                <a:gd name="connsiteY126" fmla="*/ 339399 h 834218"/>
                <a:gd name="connsiteX127" fmla="*/ 814730 w 3024845"/>
                <a:gd name="connsiteY127" fmla="*/ 361017 h 834218"/>
                <a:gd name="connsiteX128" fmla="*/ 817010 w 3024845"/>
                <a:gd name="connsiteY128" fmla="*/ 361017 h 834218"/>
                <a:gd name="connsiteX129" fmla="*/ 832970 w 3024845"/>
                <a:gd name="connsiteY129" fmla="*/ 361017 h 834218"/>
                <a:gd name="connsiteX130" fmla="*/ 832970 w 3024845"/>
                <a:gd name="connsiteY130" fmla="*/ 362097 h 834218"/>
                <a:gd name="connsiteX131" fmla="*/ 832970 w 3024845"/>
                <a:gd name="connsiteY131" fmla="*/ 369664 h 834218"/>
                <a:gd name="connsiteX132" fmla="*/ 834237 w 3024845"/>
                <a:gd name="connsiteY132" fmla="*/ 369664 h 834218"/>
                <a:gd name="connsiteX133" fmla="*/ 843104 w 3024845"/>
                <a:gd name="connsiteY133" fmla="*/ 369664 h 834218"/>
                <a:gd name="connsiteX134" fmla="*/ 843104 w 3024845"/>
                <a:gd name="connsiteY134" fmla="*/ 371825 h 834218"/>
                <a:gd name="connsiteX135" fmla="*/ 843104 w 3024845"/>
                <a:gd name="connsiteY135" fmla="*/ 386958 h 834218"/>
                <a:gd name="connsiteX136" fmla="*/ 847157 w 3024845"/>
                <a:gd name="connsiteY136" fmla="*/ 385066 h 834218"/>
                <a:gd name="connsiteX137" fmla="*/ 847157 w 3024845"/>
                <a:gd name="connsiteY137" fmla="*/ 371825 h 834218"/>
                <a:gd name="connsiteX138" fmla="*/ 848170 w 3024845"/>
                <a:gd name="connsiteY138" fmla="*/ 371825 h 834218"/>
                <a:gd name="connsiteX139" fmla="*/ 855264 w 3024845"/>
                <a:gd name="connsiteY139" fmla="*/ 371825 h 834218"/>
                <a:gd name="connsiteX140" fmla="*/ 855264 w 3024845"/>
                <a:gd name="connsiteY140" fmla="*/ 373447 h 834218"/>
                <a:gd name="connsiteX141" fmla="*/ 855264 w 3024845"/>
                <a:gd name="connsiteY141" fmla="*/ 384796 h 834218"/>
                <a:gd name="connsiteX142" fmla="*/ 856024 w 3024845"/>
                <a:gd name="connsiteY142" fmla="*/ 384796 h 834218"/>
                <a:gd name="connsiteX143" fmla="*/ 861344 w 3024845"/>
                <a:gd name="connsiteY143" fmla="*/ 384796 h 834218"/>
                <a:gd name="connsiteX144" fmla="*/ 909984 w 3024845"/>
                <a:gd name="connsiteY144" fmla="*/ 380473 h 834218"/>
                <a:gd name="connsiteX145" fmla="*/ 909984 w 3024845"/>
                <a:gd name="connsiteY145" fmla="*/ 381824 h 834218"/>
                <a:gd name="connsiteX146" fmla="*/ 909984 w 3024845"/>
                <a:gd name="connsiteY146" fmla="*/ 391281 h 834218"/>
                <a:gd name="connsiteX147" fmla="*/ 910744 w 3024845"/>
                <a:gd name="connsiteY147" fmla="*/ 391281 h 834218"/>
                <a:gd name="connsiteX148" fmla="*/ 916065 w 3024845"/>
                <a:gd name="connsiteY148" fmla="*/ 391281 h 834218"/>
                <a:gd name="connsiteX149" fmla="*/ 916065 w 3024845"/>
                <a:gd name="connsiteY149" fmla="*/ 393443 h 834218"/>
                <a:gd name="connsiteX150" fmla="*/ 916065 w 3024845"/>
                <a:gd name="connsiteY150" fmla="*/ 408576 h 834218"/>
                <a:gd name="connsiteX151" fmla="*/ 918091 w 3024845"/>
                <a:gd name="connsiteY151" fmla="*/ 407225 h 834218"/>
                <a:gd name="connsiteX152" fmla="*/ 932278 w 3024845"/>
                <a:gd name="connsiteY152" fmla="*/ 397767 h 834218"/>
                <a:gd name="connsiteX153" fmla="*/ 938358 w 3024845"/>
                <a:gd name="connsiteY153" fmla="*/ 356693 h 834218"/>
                <a:gd name="connsiteX154" fmla="*/ 939118 w 3024845"/>
                <a:gd name="connsiteY154" fmla="*/ 356423 h 834218"/>
                <a:gd name="connsiteX155" fmla="*/ 944438 w 3024845"/>
                <a:gd name="connsiteY155" fmla="*/ 354531 h 834218"/>
                <a:gd name="connsiteX156" fmla="*/ 946465 w 3024845"/>
                <a:gd name="connsiteY156" fmla="*/ 285354 h 834218"/>
                <a:gd name="connsiteX157" fmla="*/ 948492 w 3024845"/>
                <a:gd name="connsiteY157" fmla="*/ 354531 h 834218"/>
                <a:gd name="connsiteX158" fmla="*/ 949252 w 3024845"/>
                <a:gd name="connsiteY158" fmla="*/ 354801 h 834218"/>
                <a:gd name="connsiteX159" fmla="*/ 954572 w 3024845"/>
                <a:gd name="connsiteY159" fmla="*/ 356693 h 834218"/>
                <a:gd name="connsiteX160" fmla="*/ 954572 w 3024845"/>
                <a:gd name="connsiteY160" fmla="*/ 270222 h 834218"/>
                <a:gd name="connsiteX161" fmla="*/ 958625 w 3024845"/>
                <a:gd name="connsiteY161" fmla="*/ 237795 h 834218"/>
                <a:gd name="connsiteX162" fmla="*/ 997132 w 3024845"/>
                <a:gd name="connsiteY162" fmla="*/ 237795 h 834218"/>
                <a:gd name="connsiteX163" fmla="*/ 997132 w 3024845"/>
                <a:gd name="connsiteY163" fmla="*/ 270222 h 834218"/>
                <a:gd name="connsiteX164" fmla="*/ 997892 w 3024845"/>
                <a:gd name="connsiteY164" fmla="*/ 270222 h 834218"/>
                <a:gd name="connsiteX165" fmla="*/ 1003212 w 3024845"/>
                <a:gd name="connsiteY165" fmla="*/ 270222 h 834218"/>
                <a:gd name="connsiteX166" fmla="*/ 1003212 w 3024845"/>
                <a:gd name="connsiteY166" fmla="*/ 188074 h 834218"/>
                <a:gd name="connsiteX167" fmla="*/ 1004986 w 3024845"/>
                <a:gd name="connsiteY167" fmla="*/ 188074 h 834218"/>
                <a:gd name="connsiteX168" fmla="*/ 1017399 w 3024845"/>
                <a:gd name="connsiteY168" fmla="*/ 188074 h 834218"/>
                <a:gd name="connsiteX169" fmla="*/ 1017399 w 3024845"/>
                <a:gd name="connsiteY169" fmla="*/ 186183 h 834218"/>
                <a:gd name="connsiteX170" fmla="*/ 1017399 w 3024845"/>
                <a:gd name="connsiteY170" fmla="*/ 172942 h 834218"/>
                <a:gd name="connsiteX171" fmla="*/ 1039693 w 3024845"/>
                <a:gd name="connsiteY171" fmla="*/ 172942 h 834218"/>
                <a:gd name="connsiteX172" fmla="*/ 1039693 w 3024845"/>
                <a:gd name="connsiteY172" fmla="*/ 171861 h 834218"/>
                <a:gd name="connsiteX173" fmla="*/ 1039693 w 3024845"/>
                <a:gd name="connsiteY173" fmla="*/ 164295 h 834218"/>
                <a:gd name="connsiteX174" fmla="*/ 1041466 w 3024845"/>
                <a:gd name="connsiteY174" fmla="*/ 164295 h 834218"/>
                <a:gd name="connsiteX175" fmla="*/ 1053880 w 3024845"/>
                <a:gd name="connsiteY175" fmla="*/ 164295 h 834218"/>
                <a:gd name="connsiteX176" fmla="*/ 1053880 w 3024845"/>
                <a:gd name="connsiteY176" fmla="*/ 165376 h 834218"/>
                <a:gd name="connsiteX177" fmla="*/ 1053880 w 3024845"/>
                <a:gd name="connsiteY177" fmla="*/ 172942 h 834218"/>
                <a:gd name="connsiteX178" fmla="*/ 1054640 w 3024845"/>
                <a:gd name="connsiteY178" fmla="*/ 172942 h 834218"/>
                <a:gd name="connsiteX179" fmla="*/ 1059960 w 3024845"/>
                <a:gd name="connsiteY179" fmla="*/ 172942 h 834218"/>
                <a:gd name="connsiteX180" fmla="*/ 1070093 w 3024845"/>
                <a:gd name="connsiteY180" fmla="*/ 168618 h 834218"/>
                <a:gd name="connsiteX181" fmla="*/ 1074146 w 3024845"/>
                <a:gd name="connsiteY181" fmla="*/ 171861 h 834218"/>
                <a:gd name="connsiteX182" fmla="*/ 1074146 w 3024845"/>
                <a:gd name="connsiteY182" fmla="*/ 164295 h 834218"/>
                <a:gd name="connsiteX183" fmla="*/ 1076426 w 3024845"/>
                <a:gd name="connsiteY183" fmla="*/ 164295 h 834218"/>
                <a:gd name="connsiteX184" fmla="*/ 1092387 w 3024845"/>
                <a:gd name="connsiteY184" fmla="*/ 164295 h 834218"/>
                <a:gd name="connsiteX185" fmla="*/ 1092387 w 3024845"/>
                <a:gd name="connsiteY185" fmla="*/ 165376 h 834218"/>
                <a:gd name="connsiteX186" fmla="*/ 1092387 w 3024845"/>
                <a:gd name="connsiteY186" fmla="*/ 172942 h 834218"/>
                <a:gd name="connsiteX187" fmla="*/ 1122787 w 3024845"/>
                <a:gd name="connsiteY187" fmla="*/ 172942 h 834218"/>
                <a:gd name="connsiteX188" fmla="*/ 1122787 w 3024845"/>
                <a:gd name="connsiteY188" fmla="*/ 174563 h 834218"/>
                <a:gd name="connsiteX189" fmla="*/ 1122787 w 3024845"/>
                <a:gd name="connsiteY189" fmla="*/ 185913 h 834218"/>
                <a:gd name="connsiteX190" fmla="*/ 1149134 w 3024845"/>
                <a:gd name="connsiteY190" fmla="*/ 185913 h 834218"/>
                <a:gd name="connsiteX191" fmla="*/ 1149134 w 3024845"/>
                <a:gd name="connsiteY191" fmla="*/ 216177 h 834218"/>
                <a:gd name="connsiteX192" fmla="*/ 1149894 w 3024845"/>
                <a:gd name="connsiteY192" fmla="*/ 216177 h 834218"/>
                <a:gd name="connsiteX193" fmla="*/ 1155214 w 3024845"/>
                <a:gd name="connsiteY193" fmla="*/ 216177 h 834218"/>
                <a:gd name="connsiteX194" fmla="*/ 1155214 w 3024845"/>
                <a:gd name="connsiteY194" fmla="*/ 217258 h 834218"/>
                <a:gd name="connsiteX195" fmla="*/ 1155214 w 3024845"/>
                <a:gd name="connsiteY195" fmla="*/ 224825 h 834218"/>
                <a:gd name="connsiteX196" fmla="*/ 1159268 w 3024845"/>
                <a:gd name="connsiteY196" fmla="*/ 255089 h 834218"/>
                <a:gd name="connsiteX197" fmla="*/ 1160028 w 3024845"/>
                <a:gd name="connsiteY197" fmla="*/ 255089 h 834218"/>
                <a:gd name="connsiteX198" fmla="*/ 1165348 w 3024845"/>
                <a:gd name="connsiteY198" fmla="*/ 255089 h 834218"/>
                <a:gd name="connsiteX199" fmla="*/ 1165348 w 3024845"/>
                <a:gd name="connsiteY199" fmla="*/ 255900 h 834218"/>
                <a:gd name="connsiteX200" fmla="*/ 1165348 w 3024845"/>
                <a:gd name="connsiteY200" fmla="*/ 261575 h 834218"/>
                <a:gd name="connsiteX201" fmla="*/ 1166361 w 3024845"/>
                <a:gd name="connsiteY201" fmla="*/ 261575 h 834218"/>
                <a:gd name="connsiteX202" fmla="*/ 1173454 w 3024845"/>
                <a:gd name="connsiteY202" fmla="*/ 261575 h 834218"/>
                <a:gd name="connsiteX203" fmla="*/ 1173454 w 3024845"/>
                <a:gd name="connsiteY203" fmla="*/ 291840 h 834218"/>
                <a:gd name="connsiteX204" fmla="*/ 1175481 w 3024845"/>
                <a:gd name="connsiteY204" fmla="*/ 291840 h 834218"/>
                <a:gd name="connsiteX205" fmla="*/ 1189668 w 3024845"/>
                <a:gd name="connsiteY205" fmla="*/ 291840 h 834218"/>
                <a:gd name="connsiteX206" fmla="*/ 1189668 w 3024845"/>
                <a:gd name="connsiteY206" fmla="*/ 315619 h 834218"/>
                <a:gd name="connsiteX207" fmla="*/ 1191695 w 3024845"/>
                <a:gd name="connsiteY207" fmla="*/ 317240 h 834218"/>
                <a:gd name="connsiteX208" fmla="*/ 1191695 w 3024845"/>
                <a:gd name="connsiteY208" fmla="*/ 328590 h 834218"/>
                <a:gd name="connsiteX209" fmla="*/ 1192455 w 3024845"/>
                <a:gd name="connsiteY209" fmla="*/ 328590 h 834218"/>
                <a:gd name="connsiteX210" fmla="*/ 1197775 w 3024845"/>
                <a:gd name="connsiteY210" fmla="*/ 328590 h 834218"/>
                <a:gd name="connsiteX211" fmla="*/ 1197775 w 3024845"/>
                <a:gd name="connsiteY211" fmla="*/ 352369 h 834218"/>
                <a:gd name="connsiteX212" fmla="*/ 1199041 w 3024845"/>
                <a:gd name="connsiteY212" fmla="*/ 352369 h 834218"/>
                <a:gd name="connsiteX213" fmla="*/ 1207908 w 3024845"/>
                <a:gd name="connsiteY213" fmla="*/ 352369 h 834218"/>
                <a:gd name="connsiteX214" fmla="*/ 1209935 w 3024845"/>
                <a:gd name="connsiteY214" fmla="*/ 356423 h 834218"/>
                <a:gd name="connsiteX215" fmla="*/ 1209935 w 3024845"/>
                <a:gd name="connsiteY215" fmla="*/ 369664 h 834218"/>
                <a:gd name="connsiteX216" fmla="*/ 1211455 w 3024845"/>
                <a:gd name="connsiteY216" fmla="*/ 367772 h 834218"/>
                <a:gd name="connsiteX217" fmla="*/ 1222095 w 3024845"/>
                <a:gd name="connsiteY217" fmla="*/ 354531 h 834218"/>
                <a:gd name="connsiteX218" fmla="*/ 1250469 w 3024845"/>
                <a:gd name="connsiteY218" fmla="*/ 354531 h 834218"/>
                <a:gd name="connsiteX219" fmla="*/ 1250469 w 3024845"/>
                <a:gd name="connsiteY219" fmla="*/ 441002 h 834218"/>
                <a:gd name="connsiteX220" fmla="*/ 1251229 w 3024845"/>
                <a:gd name="connsiteY220" fmla="*/ 441002 h 834218"/>
                <a:gd name="connsiteX221" fmla="*/ 1256549 w 3024845"/>
                <a:gd name="connsiteY221" fmla="*/ 441002 h 834218"/>
                <a:gd name="connsiteX222" fmla="*/ 1257309 w 3024845"/>
                <a:gd name="connsiteY222" fmla="*/ 439651 h 834218"/>
                <a:gd name="connsiteX223" fmla="*/ 1262629 w 3024845"/>
                <a:gd name="connsiteY223" fmla="*/ 430193 h 834218"/>
                <a:gd name="connsiteX224" fmla="*/ 1262629 w 3024845"/>
                <a:gd name="connsiteY224" fmla="*/ 432085 h 834218"/>
                <a:gd name="connsiteX225" fmla="*/ 1262629 w 3024845"/>
                <a:gd name="connsiteY225" fmla="*/ 445326 h 834218"/>
                <a:gd name="connsiteX226" fmla="*/ 1266682 w 3024845"/>
                <a:gd name="connsiteY226" fmla="*/ 399929 h 834218"/>
                <a:gd name="connsiteX227" fmla="*/ 1267442 w 3024845"/>
                <a:gd name="connsiteY227" fmla="*/ 399929 h 834218"/>
                <a:gd name="connsiteX228" fmla="*/ 1272762 w 3024845"/>
                <a:gd name="connsiteY228" fmla="*/ 399929 h 834218"/>
                <a:gd name="connsiteX229" fmla="*/ 1272762 w 3024845"/>
                <a:gd name="connsiteY229" fmla="*/ 335075 h 834218"/>
                <a:gd name="connsiteX230" fmla="*/ 1273776 w 3024845"/>
                <a:gd name="connsiteY230" fmla="*/ 335075 h 834218"/>
                <a:gd name="connsiteX231" fmla="*/ 1280869 w 3024845"/>
                <a:gd name="connsiteY231" fmla="*/ 335075 h 834218"/>
                <a:gd name="connsiteX232" fmla="*/ 1293029 w 3024845"/>
                <a:gd name="connsiteY232" fmla="*/ 291840 h 834218"/>
                <a:gd name="connsiteX233" fmla="*/ 1294296 w 3024845"/>
                <a:gd name="connsiteY233" fmla="*/ 291840 h 834218"/>
                <a:gd name="connsiteX234" fmla="*/ 1303163 w 3024845"/>
                <a:gd name="connsiteY234" fmla="*/ 291840 h 834218"/>
                <a:gd name="connsiteX235" fmla="*/ 1313296 w 3024845"/>
                <a:gd name="connsiteY235" fmla="*/ 335075 h 834218"/>
                <a:gd name="connsiteX236" fmla="*/ 1314309 w 3024845"/>
                <a:gd name="connsiteY236" fmla="*/ 335075 h 834218"/>
                <a:gd name="connsiteX237" fmla="*/ 1321403 w 3024845"/>
                <a:gd name="connsiteY237" fmla="*/ 335075 h 834218"/>
                <a:gd name="connsiteX238" fmla="*/ 1321403 w 3024845"/>
                <a:gd name="connsiteY238" fmla="*/ 373987 h 834218"/>
                <a:gd name="connsiteX239" fmla="*/ 1323176 w 3024845"/>
                <a:gd name="connsiteY239" fmla="*/ 373987 h 834218"/>
                <a:gd name="connsiteX240" fmla="*/ 1335590 w 3024845"/>
                <a:gd name="connsiteY240" fmla="*/ 373987 h 834218"/>
                <a:gd name="connsiteX241" fmla="*/ 1335590 w 3024845"/>
                <a:gd name="connsiteY241" fmla="*/ 376149 h 834218"/>
                <a:gd name="connsiteX242" fmla="*/ 1335590 w 3024845"/>
                <a:gd name="connsiteY242" fmla="*/ 391281 h 834218"/>
                <a:gd name="connsiteX243" fmla="*/ 1339643 w 3024845"/>
                <a:gd name="connsiteY243" fmla="*/ 389120 h 834218"/>
                <a:gd name="connsiteX244" fmla="*/ 1339643 w 3024845"/>
                <a:gd name="connsiteY244" fmla="*/ 373987 h 834218"/>
                <a:gd name="connsiteX245" fmla="*/ 1341163 w 3024845"/>
                <a:gd name="connsiteY245" fmla="*/ 373987 h 834218"/>
                <a:gd name="connsiteX246" fmla="*/ 1351803 w 3024845"/>
                <a:gd name="connsiteY246" fmla="*/ 373987 h 834218"/>
                <a:gd name="connsiteX247" fmla="*/ 1351803 w 3024845"/>
                <a:gd name="connsiteY247" fmla="*/ 375608 h 834218"/>
                <a:gd name="connsiteX248" fmla="*/ 1351803 w 3024845"/>
                <a:gd name="connsiteY248" fmla="*/ 386958 h 834218"/>
                <a:gd name="connsiteX249" fmla="*/ 1382204 w 3024845"/>
                <a:gd name="connsiteY249" fmla="*/ 386958 h 834218"/>
                <a:gd name="connsiteX250" fmla="*/ 1382204 w 3024845"/>
                <a:gd name="connsiteY250" fmla="*/ 350208 h 834218"/>
                <a:gd name="connsiteX251" fmla="*/ 1383470 w 3024845"/>
                <a:gd name="connsiteY251" fmla="*/ 350208 h 834218"/>
                <a:gd name="connsiteX252" fmla="*/ 1392337 w 3024845"/>
                <a:gd name="connsiteY252" fmla="*/ 350208 h 834218"/>
                <a:gd name="connsiteX253" fmla="*/ 1392337 w 3024845"/>
                <a:gd name="connsiteY253" fmla="*/ 371825 h 834218"/>
                <a:gd name="connsiteX254" fmla="*/ 1394364 w 3024845"/>
                <a:gd name="connsiteY254" fmla="*/ 339399 h 834218"/>
                <a:gd name="connsiteX255" fmla="*/ 1416657 w 3024845"/>
                <a:gd name="connsiteY255" fmla="*/ 339399 h 834218"/>
                <a:gd name="connsiteX256" fmla="*/ 1416657 w 3024845"/>
                <a:gd name="connsiteY256" fmla="*/ 337777 h 834218"/>
                <a:gd name="connsiteX257" fmla="*/ 1416657 w 3024845"/>
                <a:gd name="connsiteY257" fmla="*/ 326428 h 834218"/>
                <a:gd name="connsiteX258" fmla="*/ 1417417 w 3024845"/>
                <a:gd name="connsiteY258" fmla="*/ 326428 h 834218"/>
                <a:gd name="connsiteX259" fmla="*/ 1422737 w 3024845"/>
                <a:gd name="connsiteY259" fmla="*/ 326428 h 834218"/>
                <a:gd name="connsiteX260" fmla="*/ 1422737 w 3024845"/>
                <a:gd name="connsiteY260" fmla="*/ 324537 h 834218"/>
                <a:gd name="connsiteX261" fmla="*/ 1422737 w 3024845"/>
                <a:gd name="connsiteY261" fmla="*/ 311296 h 834218"/>
                <a:gd name="connsiteX262" fmla="*/ 1426791 w 3024845"/>
                <a:gd name="connsiteY262" fmla="*/ 317781 h 834218"/>
                <a:gd name="connsiteX263" fmla="*/ 1429071 w 3024845"/>
                <a:gd name="connsiteY263" fmla="*/ 317781 h 834218"/>
                <a:gd name="connsiteX264" fmla="*/ 1445031 w 3024845"/>
                <a:gd name="connsiteY264" fmla="*/ 317781 h 834218"/>
                <a:gd name="connsiteX265" fmla="*/ 1445031 w 3024845"/>
                <a:gd name="connsiteY265" fmla="*/ 316970 h 834218"/>
                <a:gd name="connsiteX266" fmla="*/ 1445031 w 3024845"/>
                <a:gd name="connsiteY266" fmla="*/ 311296 h 834218"/>
                <a:gd name="connsiteX267" fmla="*/ 1445791 w 3024845"/>
                <a:gd name="connsiteY267" fmla="*/ 311296 h 834218"/>
                <a:gd name="connsiteX268" fmla="*/ 1451111 w 3024845"/>
                <a:gd name="connsiteY268" fmla="*/ 311296 h 834218"/>
                <a:gd name="connsiteX269" fmla="*/ 1451111 w 3024845"/>
                <a:gd name="connsiteY269" fmla="*/ 312647 h 834218"/>
                <a:gd name="connsiteX270" fmla="*/ 1451111 w 3024845"/>
                <a:gd name="connsiteY270" fmla="*/ 322105 h 834218"/>
                <a:gd name="connsiteX271" fmla="*/ 1489618 w 3024845"/>
                <a:gd name="connsiteY271" fmla="*/ 322105 h 834218"/>
                <a:gd name="connsiteX272" fmla="*/ 1489618 w 3024845"/>
                <a:gd name="connsiteY272" fmla="*/ 460458 h 834218"/>
                <a:gd name="connsiteX273" fmla="*/ 1491138 w 3024845"/>
                <a:gd name="connsiteY273" fmla="*/ 460458 h 834218"/>
                <a:gd name="connsiteX274" fmla="*/ 1501778 w 3024845"/>
                <a:gd name="connsiteY274" fmla="*/ 460458 h 834218"/>
                <a:gd name="connsiteX275" fmla="*/ 1501778 w 3024845"/>
                <a:gd name="connsiteY275" fmla="*/ 447488 h 834218"/>
                <a:gd name="connsiteX276" fmla="*/ 1505832 w 3024845"/>
                <a:gd name="connsiteY276" fmla="*/ 447488 h 834218"/>
                <a:gd name="connsiteX277" fmla="*/ 1505832 w 3024845"/>
                <a:gd name="connsiteY277" fmla="*/ 460458 h 834218"/>
                <a:gd name="connsiteX278" fmla="*/ 1536232 w 3024845"/>
                <a:gd name="connsiteY278" fmla="*/ 460458 h 834218"/>
                <a:gd name="connsiteX279" fmla="*/ 1536232 w 3024845"/>
                <a:gd name="connsiteY279" fmla="*/ 430193 h 834218"/>
                <a:gd name="connsiteX280" fmla="*/ 1548392 w 3024845"/>
                <a:gd name="connsiteY280" fmla="*/ 430193 h 834218"/>
                <a:gd name="connsiteX281" fmla="*/ 1560552 w 3024845"/>
                <a:gd name="connsiteY281" fmla="*/ 428032 h 834218"/>
                <a:gd name="connsiteX282" fmla="*/ 1564606 w 3024845"/>
                <a:gd name="connsiteY282" fmla="*/ 430193 h 834218"/>
                <a:gd name="connsiteX283" fmla="*/ 1574739 w 3024845"/>
                <a:gd name="connsiteY283" fmla="*/ 430193 h 834218"/>
                <a:gd name="connsiteX284" fmla="*/ 1574739 w 3024845"/>
                <a:gd name="connsiteY284" fmla="*/ 460458 h 834218"/>
                <a:gd name="connsiteX285" fmla="*/ 1582846 w 3024845"/>
                <a:gd name="connsiteY285" fmla="*/ 460458 h 834218"/>
                <a:gd name="connsiteX286" fmla="*/ 1582846 w 3024845"/>
                <a:gd name="connsiteY286" fmla="*/ 477753 h 834218"/>
                <a:gd name="connsiteX287" fmla="*/ 1592182 w 3024845"/>
                <a:gd name="connsiteY287" fmla="*/ 478658 h 834218"/>
                <a:gd name="connsiteX288" fmla="*/ 1605140 w 3024845"/>
                <a:gd name="connsiteY288" fmla="*/ 478658 h 834218"/>
                <a:gd name="connsiteX289" fmla="*/ 1605140 w 3024845"/>
                <a:gd name="connsiteY289" fmla="*/ 462620 h 834218"/>
                <a:gd name="connsiteX290" fmla="*/ 1673096 w 3024845"/>
                <a:gd name="connsiteY290" fmla="*/ 462620 h 834218"/>
                <a:gd name="connsiteX291" fmla="*/ 1673096 w 3024845"/>
                <a:gd name="connsiteY291" fmla="*/ 377367 h 834218"/>
                <a:gd name="connsiteX292" fmla="*/ 1745104 w 3024845"/>
                <a:gd name="connsiteY292" fmla="*/ 377367 h 834218"/>
                <a:gd name="connsiteX293" fmla="*/ 1745104 w 3024845"/>
                <a:gd name="connsiteY293" fmla="*/ 456135 h 834218"/>
                <a:gd name="connsiteX294" fmla="*/ 1747008 w 3024845"/>
                <a:gd name="connsiteY294" fmla="*/ 456135 h 834218"/>
                <a:gd name="connsiteX295" fmla="*/ 1748250 w 3024845"/>
                <a:gd name="connsiteY295" fmla="*/ 478658 h 834218"/>
                <a:gd name="connsiteX296" fmla="*/ 1757926 w 3024845"/>
                <a:gd name="connsiteY296" fmla="*/ 478658 h 834218"/>
                <a:gd name="connsiteX297" fmla="*/ 1759168 w 3024845"/>
                <a:gd name="connsiteY297" fmla="*/ 456135 h 834218"/>
                <a:gd name="connsiteX298" fmla="*/ 1765248 w 3024845"/>
                <a:gd name="connsiteY298" fmla="*/ 456135 h 834218"/>
                <a:gd name="connsiteX299" fmla="*/ 1766490 w 3024845"/>
                <a:gd name="connsiteY299" fmla="*/ 478658 h 834218"/>
                <a:gd name="connsiteX300" fmla="*/ 1817112 w 3024845"/>
                <a:gd name="connsiteY300" fmla="*/ 478658 h 834218"/>
                <a:gd name="connsiteX301" fmla="*/ 1817112 w 3024845"/>
                <a:gd name="connsiteY301" fmla="*/ 315630 h 834218"/>
                <a:gd name="connsiteX302" fmla="*/ 2014439 w 3024845"/>
                <a:gd name="connsiteY302" fmla="*/ 315630 h 834218"/>
                <a:gd name="connsiteX303" fmla="*/ 2014439 w 3024845"/>
                <a:gd name="connsiteY303" fmla="*/ 478658 h 834218"/>
                <a:gd name="connsiteX304" fmla="*/ 2033136 w 3024845"/>
                <a:gd name="connsiteY304" fmla="*/ 478658 h 834218"/>
                <a:gd name="connsiteX305" fmla="*/ 2033136 w 3024845"/>
                <a:gd name="connsiteY305" fmla="*/ 395965 h 834218"/>
                <a:gd name="connsiteX306" fmla="*/ 2128256 w 3024845"/>
                <a:gd name="connsiteY306" fmla="*/ 395965 h 834218"/>
                <a:gd name="connsiteX307" fmla="*/ 2180720 w 3024845"/>
                <a:gd name="connsiteY307" fmla="*/ 330752 h 834218"/>
                <a:gd name="connsiteX308" fmla="*/ 2245574 w 3024845"/>
                <a:gd name="connsiteY308" fmla="*/ 330752 h 834218"/>
                <a:gd name="connsiteX309" fmla="*/ 2245574 w 3024845"/>
                <a:gd name="connsiteY309" fmla="*/ 406414 h 834218"/>
                <a:gd name="connsiteX310" fmla="*/ 2253681 w 3024845"/>
                <a:gd name="connsiteY310" fmla="*/ 406414 h 834218"/>
                <a:gd name="connsiteX311" fmla="*/ 2255708 w 3024845"/>
                <a:gd name="connsiteY311" fmla="*/ 399929 h 834218"/>
                <a:gd name="connsiteX312" fmla="*/ 2261788 w 3024845"/>
                <a:gd name="connsiteY312" fmla="*/ 399929 h 834218"/>
                <a:gd name="connsiteX313" fmla="*/ 2263815 w 3024845"/>
                <a:gd name="connsiteY313" fmla="*/ 408576 h 834218"/>
                <a:gd name="connsiteX314" fmla="*/ 2275975 w 3024845"/>
                <a:gd name="connsiteY314" fmla="*/ 408576 h 834218"/>
                <a:gd name="connsiteX315" fmla="*/ 2275975 w 3024845"/>
                <a:gd name="connsiteY315" fmla="*/ 402090 h 834218"/>
                <a:gd name="connsiteX316" fmla="*/ 2298268 w 3024845"/>
                <a:gd name="connsiteY316" fmla="*/ 402090 h 834218"/>
                <a:gd name="connsiteX317" fmla="*/ 2298268 w 3024845"/>
                <a:gd name="connsiteY317" fmla="*/ 408576 h 834218"/>
                <a:gd name="connsiteX318" fmla="*/ 2318535 w 3024845"/>
                <a:gd name="connsiteY318" fmla="*/ 408576 h 834218"/>
                <a:gd name="connsiteX319" fmla="*/ 2318535 w 3024845"/>
                <a:gd name="connsiteY319" fmla="*/ 453973 h 834218"/>
                <a:gd name="connsiteX320" fmla="*/ 2332722 w 3024845"/>
                <a:gd name="connsiteY320" fmla="*/ 453973 h 834218"/>
                <a:gd name="connsiteX321" fmla="*/ 2332722 w 3024845"/>
                <a:gd name="connsiteY321" fmla="*/ 441002 h 834218"/>
                <a:gd name="connsiteX322" fmla="*/ 2348936 w 3024845"/>
                <a:gd name="connsiteY322" fmla="*/ 441002 h 834218"/>
                <a:gd name="connsiteX323" fmla="*/ 2348936 w 3024845"/>
                <a:gd name="connsiteY323" fmla="*/ 261575 h 834218"/>
                <a:gd name="connsiteX324" fmla="*/ 2355016 w 3024845"/>
                <a:gd name="connsiteY324" fmla="*/ 255089 h 834218"/>
                <a:gd name="connsiteX325" fmla="*/ 2427977 w 3024845"/>
                <a:gd name="connsiteY325" fmla="*/ 255089 h 834218"/>
                <a:gd name="connsiteX326" fmla="*/ 2427977 w 3024845"/>
                <a:gd name="connsiteY326" fmla="*/ 263737 h 834218"/>
                <a:gd name="connsiteX327" fmla="*/ 2438110 w 3024845"/>
                <a:gd name="connsiteY327" fmla="*/ 263737 h 834218"/>
                <a:gd name="connsiteX328" fmla="*/ 2438110 w 3024845"/>
                <a:gd name="connsiteY328" fmla="*/ 378311 h 834218"/>
                <a:gd name="connsiteX329" fmla="*/ 2460404 w 3024845"/>
                <a:gd name="connsiteY329" fmla="*/ 378311 h 834218"/>
                <a:gd name="connsiteX330" fmla="*/ 2460404 w 3024845"/>
                <a:gd name="connsiteY330" fmla="*/ 311296 h 834218"/>
                <a:gd name="connsiteX331" fmla="*/ 2486751 w 3024845"/>
                <a:gd name="connsiteY331" fmla="*/ 311296 h 834218"/>
                <a:gd name="connsiteX332" fmla="*/ 2490804 w 3024845"/>
                <a:gd name="connsiteY332" fmla="*/ 306972 h 834218"/>
                <a:gd name="connsiteX333" fmla="*/ 2498911 w 3024845"/>
                <a:gd name="connsiteY333" fmla="*/ 306972 h 834218"/>
                <a:gd name="connsiteX334" fmla="*/ 2502964 w 3024845"/>
                <a:gd name="connsiteY334" fmla="*/ 311296 h 834218"/>
                <a:gd name="connsiteX335" fmla="*/ 2525258 w 3024845"/>
                <a:gd name="connsiteY335" fmla="*/ 311296 h 834218"/>
                <a:gd name="connsiteX336" fmla="*/ 2525258 w 3024845"/>
                <a:gd name="connsiteY336" fmla="*/ 194560 h 834218"/>
                <a:gd name="connsiteX337" fmla="*/ 2582005 w 3024845"/>
                <a:gd name="connsiteY337" fmla="*/ 183751 h 834218"/>
                <a:gd name="connsiteX338" fmla="*/ 2582005 w 3024845"/>
                <a:gd name="connsiteY338" fmla="*/ 184832 h 834218"/>
                <a:gd name="connsiteX339" fmla="*/ 2582005 w 3024845"/>
                <a:gd name="connsiteY339" fmla="*/ 192398 h 834218"/>
                <a:gd name="connsiteX340" fmla="*/ 2608352 w 3024845"/>
                <a:gd name="connsiteY340" fmla="*/ 192398 h 834218"/>
                <a:gd name="connsiteX341" fmla="*/ 2608352 w 3024845"/>
                <a:gd name="connsiteY341" fmla="*/ 447488 h 834218"/>
                <a:gd name="connsiteX342" fmla="*/ 2630646 w 3024845"/>
                <a:gd name="connsiteY342" fmla="*/ 447488 h 834218"/>
                <a:gd name="connsiteX343" fmla="*/ 2630646 w 3024845"/>
                <a:gd name="connsiteY343" fmla="*/ 443164 h 834218"/>
                <a:gd name="connsiteX344" fmla="*/ 2642806 w 3024845"/>
                <a:gd name="connsiteY344" fmla="*/ 443164 h 834218"/>
                <a:gd name="connsiteX345" fmla="*/ 2642806 w 3024845"/>
                <a:gd name="connsiteY345" fmla="*/ 447488 h 834218"/>
                <a:gd name="connsiteX346" fmla="*/ 2667126 w 3024845"/>
                <a:gd name="connsiteY346" fmla="*/ 447488 h 834218"/>
                <a:gd name="connsiteX347" fmla="*/ 2667126 w 3024845"/>
                <a:gd name="connsiteY347" fmla="*/ 434517 h 834218"/>
                <a:gd name="connsiteX348" fmla="*/ 2695500 w 3024845"/>
                <a:gd name="connsiteY348" fmla="*/ 434517 h 834218"/>
                <a:gd name="connsiteX349" fmla="*/ 2707660 w 3024845"/>
                <a:gd name="connsiteY349" fmla="*/ 430193 h 834218"/>
                <a:gd name="connsiteX350" fmla="*/ 2727927 w 3024845"/>
                <a:gd name="connsiteY350" fmla="*/ 434517 h 834218"/>
                <a:gd name="connsiteX351" fmla="*/ 2727927 w 3024845"/>
                <a:gd name="connsiteY351" fmla="*/ 417223 h 834218"/>
                <a:gd name="connsiteX352" fmla="*/ 2736034 w 3024845"/>
                <a:gd name="connsiteY352" fmla="*/ 417223 h 834218"/>
                <a:gd name="connsiteX353" fmla="*/ 2736034 w 3024845"/>
                <a:gd name="connsiteY353" fmla="*/ 404252 h 834218"/>
                <a:gd name="connsiteX354" fmla="*/ 2792781 w 3024845"/>
                <a:gd name="connsiteY354" fmla="*/ 404252 h 834218"/>
                <a:gd name="connsiteX355" fmla="*/ 2792781 w 3024845"/>
                <a:gd name="connsiteY355" fmla="*/ 373987 h 834218"/>
                <a:gd name="connsiteX356" fmla="*/ 2811021 w 3024845"/>
                <a:gd name="connsiteY356" fmla="*/ 373987 h 834218"/>
                <a:gd name="connsiteX357" fmla="*/ 2811021 w 3024845"/>
                <a:gd name="connsiteY357" fmla="*/ 367502 h 834218"/>
                <a:gd name="connsiteX358" fmla="*/ 2823181 w 3024845"/>
                <a:gd name="connsiteY358" fmla="*/ 367502 h 834218"/>
                <a:gd name="connsiteX359" fmla="*/ 2823181 w 3024845"/>
                <a:gd name="connsiteY359" fmla="*/ 373987 h 834218"/>
                <a:gd name="connsiteX360" fmla="*/ 2839395 w 3024845"/>
                <a:gd name="connsiteY360" fmla="*/ 373987 h 834218"/>
                <a:gd name="connsiteX361" fmla="*/ 2839395 w 3024845"/>
                <a:gd name="connsiteY361" fmla="*/ 423708 h 834218"/>
                <a:gd name="connsiteX362" fmla="*/ 2871822 w 3024845"/>
                <a:gd name="connsiteY362" fmla="*/ 423708 h 834218"/>
                <a:gd name="connsiteX363" fmla="*/ 2871822 w 3024845"/>
                <a:gd name="connsiteY363" fmla="*/ 397767 h 834218"/>
                <a:gd name="connsiteX364" fmla="*/ 2910329 w 3024845"/>
                <a:gd name="connsiteY364" fmla="*/ 397767 h 834218"/>
                <a:gd name="connsiteX365" fmla="*/ 2910329 w 3024845"/>
                <a:gd name="connsiteY365" fmla="*/ 367502 h 834218"/>
                <a:gd name="connsiteX366" fmla="*/ 2958970 w 3024845"/>
                <a:gd name="connsiteY366" fmla="*/ 367502 h 834218"/>
                <a:gd name="connsiteX367" fmla="*/ 2958970 w 3024845"/>
                <a:gd name="connsiteY367" fmla="*/ 478658 h 834218"/>
                <a:gd name="connsiteX368" fmla="*/ 2958970 w 3024845"/>
                <a:gd name="connsiteY368" fmla="*/ 492437 h 834218"/>
                <a:gd name="connsiteX369" fmla="*/ 3024845 w 3024845"/>
                <a:gd name="connsiteY369" fmla="*/ 492437 h 834218"/>
                <a:gd name="connsiteX370" fmla="*/ 3024845 w 3024845"/>
                <a:gd name="connsiteY370" fmla="*/ 834218 h 834218"/>
                <a:gd name="connsiteX371" fmla="*/ 2054 w 3024845"/>
                <a:gd name="connsiteY371" fmla="*/ 831885 h 834218"/>
                <a:gd name="connsiteX372" fmla="*/ 0 w 3024845"/>
                <a:gd name="connsiteY372" fmla="*/ 397767 h 834218"/>
                <a:gd name="connsiteX373" fmla="*/ 20267 w 3024845"/>
                <a:gd name="connsiteY373" fmla="*/ 397767 h 834218"/>
                <a:gd name="connsiteX374" fmla="*/ 20774 w 3024845"/>
                <a:gd name="connsiteY374" fmla="*/ 396686 h 834218"/>
                <a:gd name="connsiteX375" fmla="*/ 24320 w 3024845"/>
                <a:gd name="connsiteY375" fmla="*/ 389120 h 834218"/>
                <a:gd name="connsiteX376" fmla="*/ 26094 w 3024845"/>
                <a:gd name="connsiteY376" fmla="*/ 389390 h 834218"/>
                <a:gd name="connsiteX377" fmla="*/ 38507 w 3024845"/>
                <a:gd name="connsiteY377" fmla="*/ 391281 h 834218"/>
                <a:gd name="connsiteX378" fmla="*/ 39014 w 3024845"/>
                <a:gd name="connsiteY378" fmla="*/ 392633 h 834218"/>
                <a:gd name="connsiteX379" fmla="*/ 42560 w 3024845"/>
                <a:gd name="connsiteY379" fmla="*/ 402090 h 834218"/>
                <a:gd name="connsiteX380" fmla="*/ 68907 w 3024845"/>
                <a:gd name="connsiteY380" fmla="*/ 404252 h 834218"/>
                <a:gd name="connsiteX381" fmla="*/ 68907 w 3024845"/>
                <a:gd name="connsiteY381" fmla="*/ 281031 h 834218"/>
                <a:gd name="connsiteX382" fmla="*/ 70934 w 3024845"/>
                <a:gd name="connsiteY382" fmla="*/ 281031 h 834218"/>
                <a:gd name="connsiteX383" fmla="*/ 85121 w 3024845"/>
                <a:gd name="connsiteY383" fmla="*/ 281031 h 834218"/>
                <a:gd name="connsiteX384" fmla="*/ 85121 w 3024845"/>
                <a:gd name="connsiteY384" fmla="*/ 144839 h 834218"/>
                <a:gd name="connsiteX385" fmla="*/ 86894 w 3024845"/>
                <a:gd name="connsiteY385" fmla="*/ 144839 h 834218"/>
                <a:gd name="connsiteX386" fmla="*/ 99308 w 3024845"/>
                <a:gd name="connsiteY386" fmla="*/ 144839 h 834218"/>
                <a:gd name="connsiteX387" fmla="*/ 99308 w 3024845"/>
                <a:gd name="connsiteY387" fmla="*/ 30265 h 834218"/>
                <a:gd name="connsiteX388" fmla="*/ 103361 w 3024845"/>
                <a:gd name="connsiteY388" fmla="*/ 2161 h 834218"/>
                <a:gd name="connsiteX0" fmla="*/ 103361 w 3024845"/>
                <a:gd name="connsiteY0" fmla="*/ 2161 h 834218"/>
                <a:gd name="connsiteX1" fmla="*/ 200642 w 3024845"/>
                <a:gd name="connsiteY1" fmla="*/ 0 h 834218"/>
                <a:gd name="connsiteX2" fmla="*/ 202669 w 3024845"/>
                <a:gd name="connsiteY2" fmla="*/ 0 h 834218"/>
                <a:gd name="connsiteX3" fmla="*/ 220909 w 3024845"/>
                <a:gd name="connsiteY3" fmla="*/ 144839 h 834218"/>
                <a:gd name="connsiteX4" fmla="*/ 223189 w 3024845"/>
                <a:gd name="connsiteY4" fmla="*/ 144839 h 834218"/>
                <a:gd name="connsiteX5" fmla="*/ 239150 w 3024845"/>
                <a:gd name="connsiteY5" fmla="*/ 144839 h 834218"/>
                <a:gd name="connsiteX6" fmla="*/ 239150 w 3024845"/>
                <a:gd name="connsiteY6" fmla="*/ 285354 h 834218"/>
                <a:gd name="connsiteX7" fmla="*/ 240670 w 3024845"/>
                <a:gd name="connsiteY7" fmla="*/ 285084 h 834218"/>
                <a:gd name="connsiteX8" fmla="*/ 251310 w 3024845"/>
                <a:gd name="connsiteY8" fmla="*/ 283193 h 834218"/>
                <a:gd name="connsiteX9" fmla="*/ 249283 w 3024845"/>
                <a:gd name="connsiteY9" fmla="*/ 371825 h 834218"/>
                <a:gd name="connsiteX10" fmla="*/ 250803 w 3024845"/>
                <a:gd name="connsiteY10" fmla="*/ 372096 h 834218"/>
                <a:gd name="connsiteX11" fmla="*/ 261443 w 3024845"/>
                <a:gd name="connsiteY11" fmla="*/ 373987 h 834218"/>
                <a:gd name="connsiteX12" fmla="*/ 261696 w 3024845"/>
                <a:gd name="connsiteY12" fmla="*/ 374798 h 834218"/>
                <a:gd name="connsiteX13" fmla="*/ 263470 w 3024845"/>
                <a:gd name="connsiteY13" fmla="*/ 380473 h 834218"/>
                <a:gd name="connsiteX14" fmla="*/ 264230 w 3024845"/>
                <a:gd name="connsiteY14" fmla="*/ 378041 h 834218"/>
                <a:gd name="connsiteX15" fmla="*/ 269550 w 3024845"/>
                <a:gd name="connsiteY15" fmla="*/ 361017 h 834218"/>
                <a:gd name="connsiteX16" fmla="*/ 271323 w 3024845"/>
                <a:gd name="connsiteY16" fmla="*/ 361017 h 834218"/>
                <a:gd name="connsiteX17" fmla="*/ 283737 w 3024845"/>
                <a:gd name="connsiteY17" fmla="*/ 361017 h 834218"/>
                <a:gd name="connsiteX18" fmla="*/ 283737 w 3024845"/>
                <a:gd name="connsiteY18" fmla="*/ 393443 h 834218"/>
                <a:gd name="connsiteX19" fmla="*/ 284750 w 3024845"/>
                <a:gd name="connsiteY19" fmla="*/ 393984 h 834218"/>
                <a:gd name="connsiteX20" fmla="*/ 291844 w 3024845"/>
                <a:gd name="connsiteY20" fmla="*/ 397767 h 834218"/>
                <a:gd name="connsiteX21" fmla="*/ 291844 w 3024845"/>
                <a:gd name="connsiteY21" fmla="*/ 399118 h 834218"/>
                <a:gd name="connsiteX22" fmla="*/ 291844 w 3024845"/>
                <a:gd name="connsiteY22" fmla="*/ 408576 h 834218"/>
                <a:gd name="connsiteX23" fmla="*/ 336431 w 3024845"/>
                <a:gd name="connsiteY23" fmla="*/ 408576 h 834218"/>
                <a:gd name="connsiteX24" fmla="*/ 336431 w 3024845"/>
                <a:gd name="connsiteY24" fmla="*/ 409657 h 834218"/>
                <a:gd name="connsiteX25" fmla="*/ 336431 w 3024845"/>
                <a:gd name="connsiteY25" fmla="*/ 417223 h 834218"/>
                <a:gd name="connsiteX26" fmla="*/ 338457 w 3024845"/>
                <a:gd name="connsiteY26" fmla="*/ 417223 h 834218"/>
                <a:gd name="connsiteX27" fmla="*/ 352644 w 3024845"/>
                <a:gd name="connsiteY27" fmla="*/ 417223 h 834218"/>
                <a:gd name="connsiteX28" fmla="*/ 352644 w 3024845"/>
                <a:gd name="connsiteY28" fmla="*/ 386958 h 834218"/>
                <a:gd name="connsiteX29" fmla="*/ 397231 w 3024845"/>
                <a:gd name="connsiteY29" fmla="*/ 386958 h 834218"/>
                <a:gd name="connsiteX30" fmla="*/ 397231 w 3024845"/>
                <a:gd name="connsiteY30" fmla="*/ 385607 h 834218"/>
                <a:gd name="connsiteX31" fmla="*/ 397231 w 3024845"/>
                <a:gd name="connsiteY31" fmla="*/ 376149 h 834218"/>
                <a:gd name="connsiteX32" fmla="*/ 398245 w 3024845"/>
                <a:gd name="connsiteY32" fmla="*/ 376149 h 834218"/>
                <a:gd name="connsiteX33" fmla="*/ 405338 w 3024845"/>
                <a:gd name="connsiteY33" fmla="*/ 376149 h 834218"/>
                <a:gd name="connsiteX34" fmla="*/ 405338 w 3024845"/>
                <a:gd name="connsiteY34" fmla="*/ 374258 h 834218"/>
                <a:gd name="connsiteX35" fmla="*/ 405338 w 3024845"/>
                <a:gd name="connsiteY35" fmla="*/ 361017 h 834218"/>
                <a:gd name="connsiteX36" fmla="*/ 406098 w 3024845"/>
                <a:gd name="connsiteY36" fmla="*/ 361017 h 834218"/>
                <a:gd name="connsiteX37" fmla="*/ 411418 w 3024845"/>
                <a:gd name="connsiteY37" fmla="*/ 361017 h 834218"/>
                <a:gd name="connsiteX38" fmla="*/ 411418 w 3024845"/>
                <a:gd name="connsiteY38" fmla="*/ 359936 h 834218"/>
                <a:gd name="connsiteX39" fmla="*/ 411418 w 3024845"/>
                <a:gd name="connsiteY39" fmla="*/ 352369 h 834218"/>
                <a:gd name="connsiteX40" fmla="*/ 413445 w 3024845"/>
                <a:gd name="connsiteY40" fmla="*/ 352369 h 834218"/>
                <a:gd name="connsiteX41" fmla="*/ 427632 w 3024845"/>
                <a:gd name="connsiteY41" fmla="*/ 352369 h 834218"/>
                <a:gd name="connsiteX42" fmla="*/ 427632 w 3024845"/>
                <a:gd name="connsiteY42" fmla="*/ 353450 h 834218"/>
                <a:gd name="connsiteX43" fmla="*/ 427632 w 3024845"/>
                <a:gd name="connsiteY43" fmla="*/ 361017 h 834218"/>
                <a:gd name="connsiteX44" fmla="*/ 449925 w 3024845"/>
                <a:gd name="connsiteY44" fmla="*/ 361017 h 834218"/>
                <a:gd name="connsiteX45" fmla="*/ 449925 w 3024845"/>
                <a:gd name="connsiteY45" fmla="*/ 359125 h 834218"/>
                <a:gd name="connsiteX46" fmla="*/ 449925 w 3024845"/>
                <a:gd name="connsiteY46" fmla="*/ 345884 h 834218"/>
                <a:gd name="connsiteX47" fmla="*/ 451699 w 3024845"/>
                <a:gd name="connsiteY47" fmla="*/ 345884 h 834218"/>
                <a:gd name="connsiteX48" fmla="*/ 464112 w 3024845"/>
                <a:gd name="connsiteY48" fmla="*/ 345884 h 834218"/>
                <a:gd name="connsiteX49" fmla="*/ 464112 w 3024845"/>
                <a:gd name="connsiteY49" fmla="*/ 369664 h 834218"/>
                <a:gd name="connsiteX50" fmla="*/ 465126 w 3024845"/>
                <a:gd name="connsiteY50" fmla="*/ 369664 h 834218"/>
                <a:gd name="connsiteX51" fmla="*/ 472219 w 3024845"/>
                <a:gd name="connsiteY51" fmla="*/ 369664 h 834218"/>
                <a:gd name="connsiteX52" fmla="*/ 472219 w 3024845"/>
                <a:gd name="connsiteY52" fmla="*/ 368583 h 834218"/>
                <a:gd name="connsiteX53" fmla="*/ 472219 w 3024845"/>
                <a:gd name="connsiteY53" fmla="*/ 361017 h 834218"/>
                <a:gd name="connsiteX54" fmla="*/ 473992 w 3024845"/>
                <a:gd name="connsiteY54" fmla="*/ 361017 h 834218"/>
                <a:gd name="connsiteX55" fmla="*/ 486406 w 3024845"/>
                <a:gd name="connsiteY55" fmla="*/ 361017 h 834218"/>
                <a:gd name="connsiteX56" fmla="*/ 486406 w 3024845"/>
                <a:gd name="connsiteY56" fmla="*/ 386958 h 834218"/>
                <a:gd name="connsiteX57" fmla="*/ 488433 w 3024845"/>
                <a:gd name="connsiteY57" fmla="*/ 386958 h 834218"/>
                <a:gd name="connsiteX58" fmla="*/ 502619 w 3024845"/>
                <a:gd name="connsiteY58" fmla="*/ 386958 h 834218"/>
                <a:gd name="connsiteX59" fmla="*/ 502619 w 3024845"/>
                <a:gd name="connsiteY59" fmla="*/ 388579 h 834218"/>
                <a:gd name="connsiteX60" fmla="*/ 502619 w 3024845"/>
                <a:gd name="connsiteY60" fmla="*/ 399929 h 834218"/>
                <a:gd name="connsiteX61" fmla="*/ 503379 w 3024845"/>
                <a:gd name="connsiteY61" fmla="*/ 399929 h 834218"/>
                <a:gd name="connsiteX62" fmla="*/ 508700 w 3024845"/>
                <a:gd name="connsiteY62" fmla="*/ 399929 h 834218"/>
                <a:gd name="connsiteX63" fmla="*/ 508700 w 3024845"/>
                <a:gd name="connsiteY63" fmla="*/ 399118 h 834218"/>
                <a:gd name="connsiteX64" fmla="*/ 508700 w 3024845"/>
                <a:gd name="connsiteY64" fmla="*/ 393443 h 834218"/>
                <a:gd name="connsiteX65" fmla="*/ 539100 w 3024845"/>
                <a:gd name="connsiteY65" fmla="*/ 393443 h 834218"/>
                <a:gd name="connsiteX66" fmla="*/ 539100 w 3024845"/>
                <a:gd name="connsiteY66" fmla="*/ 417223 h 834218"/>
                <a:gd name="connsiteX67" fmla="*/ 540113 w 3024845"/>
                <a:gd name="connsiteY67" fmla="*/ 417223 h 834218"/>
                <a:gd name="connsiteX68" fmla="*/ 547207 w 3024845"/>
                <a:gd name="connsiteY68" fmla="*/ 417223 h 834218"/>
                <a:gd name="connsiteX69" fmla="*/ 547207 w 3024845"/>
                <a:gd name="connsiteY69" fmla="*/ 418304 h 834218"/>
                <a:gd name="connsiteX70" fmla="*/ 547207 w 3024845"/>
                <a:gd name="connsiteY70" fmla="*/ 425870 h 834218"/>
                <a:gd name="connsiteX71" fmla="*/ 547967 w 3024845"/>
                <a:gd name="connsiteY71" fmla="*/ 425870 h 834218"/>
                <a:gd name="connsiteX72" fmla="*/ 553287 w 3024845"/>
                <a:gd name="connsiteY72" fmla="*/ 425870 h 834218"/>
                <a:gd name="connsiteX73" fmla="*/ 553287 w 3024845"/>
                <a:gd name="connsiteY73" fmla="*/ 423708 h 834218"/>
                <a:gd name="connsiteX74" fmla="*/ 553287 w 3024845"/>
                <a:gd name="connsiteY74" fmla="*/ 408576 h 834218"/>
                <a:gd name="connsiteX75" fmla="*/ 554300 w 3024845"/>
                <a:gd name="connsiteY75" fmla="*/ 408576 h 834218"/>
                <a:gd name="connsiteX76" fmla="*/ 561394 w 3024845"/>
                <a:gd name="connsiteY76" fmla="*/ 408576 h 834218"/>
                <a:gd name="connsiteX77" fmla="*/ 561394 w 3024845"/>
                <a:gd name="connsiteY77" fmla="*/ 409657 h 834218"/>
                <a:gd name="connsiteX78" fmla="*/ 561394 w 3024845"/>
                <a:gd name="connsiteY78" fmla="*/ 417223 h 834218"/>
                <a:gd name="connsiteX79" fmla="*/ 566714 w 3024845"/>
                <a:gd name="connsiteY79" fmla="*/ 415230 h 834218"/>
                <a:gd name="connsiteX80" fmla="*/ 567474 w 3024845"/>
                <a:gd name="connsiteY80" fmla="*/ 414250 h 834218"/>
                <a:gd name="connsiteX81" fmla="*/ 567474 w 3024845"/>
                <a:gd name="connsiteY81" fmla="*/ 408576 h 834218"/>
                <a:gd name="connsiteX82" fmla="*/ 605981 w 3024845"/>
                <a:gd name="connsiteY82" fmla="*/ 408576 h 834218"/>
                <a:gd name="connsiteX83" fmla="*/ 605981 w 3024845"/>
                <a:gd name="connsiteY83" fmla="*/ 432355 h 834218"/>
                <a:gd name="connsiteX84" fmla="*/ 608007 w 3024845"/>
                <a:gd name="connsiteY84" fmla="*/ 432355 h 834218"/>
                <a:gd name="connsiteX85" fmla="*/ 622194 w 3024845"/>
                <a:gd name="connsiteY85" fmla="*/ 432355 h 834218"/>
                <a:gd name="connsiteX86" fmla="*/ 622194 w 3024845"/>
                <a:gd name="connsiteY86" fmla="*/ 433436 h 834218"/>
                <a:gd name="connsiteX87" fmla="*/ 622194 w 3024845"/>
                <a:gd name="connsiteY87" fmla="*/ 441002 h 834218"/>
                <a:gd name="connsiteX88" fmla="*/ 623968 w 3024845"/>
                <a:gd name="connsiteY88" fmla="*/ 441002 h 834218"/>
                <a:gd name="connsiteX89" fmla="*/ 636381 w 3024845"/>
                <a:gd name="connsiteY89" fmla="*/ 441002 h 834218"/>
                <a:gd name="connsiteX90" fmla="*/ 636381 w 3024845"/>
                <a:gd name="connsiteY90" fmla="*/ 417223 h 834218"/>
                <a:gd name="connsiteX91" fmla="*/ 637394 w 3024845"/>
                <a:gd name="connsiteY91" fmla="*/ 417223 h 834218"/>
                <a:gd name="connsiteX92" fmla="*/ 644488 w 3024845"/>
                <a:gd name="connsiteY92" fmla="*/ 417223 h 834218"/>
                <a:gd name="connsiteX93" fmla="*/ 644488 w 3024845"/>
                <a:gd name="connsiteY93" fmla="*/ 384796 h 834218"/>
                <a:gd name="connsiteX94" fmla="*/ 645501 w 3024845"/>
                <a:gd name="connsiteY94" fmla="*/ 384796 h 834218"/>
                <a:gd name="connsiteX95" fmla="*/ 652595 w 3024845"/>
                <a:gd name="connsiteY95" fmla="*/ 384796 h 834218"/>
                <a:gd name="connsiteX96" fmla="*/ 652595 w 3024845"/>
                <a:gd name="connsiteY96" fmla="*/ 382905 h 834218"/>
                <a:gd name="connsiteX97" fmla="*/ 652595 w 3024845"/>
                <a:gd name="connsiteY97" fmla="*/ 369664 h 834218"/>
                <a:gd name="connsiteX98" fmla="*/ 651328 w 3024845"/>
                <a:gd name="connsiteY98" fmla="*/ 368042 h 834218"/>
                <a:gd name="connsiteX99" fmla="*/ 656648 w 3024845"/>
                <a:gd name="connsiteY99" fmla="*/ 356693 h 834218"/>
                <a:gd name="connsiteX100" fmla="*/ 664755 w 3024845"/>
                <a:gd name="connsiteY100" fmla="*/ 384796 h 834218"/>
                <a:gd name="connsiteX101" fmla="*/ 665515 w 3024845"/>
                <a:gd name="connsiteY101" fmla="*/ 384796 h 834218"/>
                <a:gd name="connsiteX102" fmla="*/ 670835 w 3024845"/>
                <a:gd name="connsiteY102" fmla="*/ 384796 h 834218"/>
                <a:gd name="connsiteX103" fmla="*/ 670835 w 3024845"/>
                <a:gd name="connsiteY103" fmla="*/ 278869 h 834218"/>
                <a:gd name="connsiteX104" fmla="*/ 672355 w 3024845"/>
                <a:gd name="connsiteY104" fmla="*/ 278869 h 834218"/>
                <a:gd name="connsiteX105" fmla="*/ 682995 w 3024845"/>
                <a:gd name="connsiteY105" fmla="*/ 278869 h 834218"/>
                <a:gd name="connsiteX106" fmla="*/ 682995 w 3024845"/>
                <a:gd name="connsiteY106" fmla="*/ 231310 h 834218"/>
                <a:gd name="connsiteX107" fmla="*/ 709342 w 3024845"/>
                <a:gd name="connsiteY107" fmla="*/ 231310 h 834218"/>
                <a:gd name="connsiteX108" fmla="*/ 709342 w 3024845"/>
                <a:gd name="connsiteY108" fmla="*/ 209692 h 834218"/>
                <a:gd name="connsiteX109" fmla="*/ 743796 w 3024845"/>
                <a:gd name="connsiteY109" fmla="*/ 209692 h 834218"/>
                <a:gd name="connsiteX110" fmla="*/ 743796 w 3024845"/>
                <a:gd name="connsiteY110" fmla="*/ 212124 h 834218"/>
                <a:gd name="connsiteX111" fmla="*/ 743796 w 3024845"/>
                <a:gd name="connsiteY111" fmla="*/ 229148 h 834218"/>
                <a:gd name="connsiteX112" fmla="*/ 746076 w 3024845"/>
                <a:gd name="connsiteY112" fmla="*/ 229148 h 834218"/>
                <a:gd name="connsiteX113" fmla="*/ 762036 w 3024845"/>
                <a:gd name="connsiteY113" fmla="*/ 229148 h 834218"/>
                <a:gd name="connsiteX114" fmla="*/ 762036 w 3024845"/>
                <a:gd name="connsiteY114" fmla="*/ 276707 h 834218"/>
                <a:gd name="connsiteX115" fmla="*/ 763049 w 3024845"/>
                <a:gd name="connsiteY115" fmla="*/ 276707 h 834218"/>
                <a:gd name="connsiteX116" fmla="*/ 770143 w 3024845"/>
                <a:gd name="connsiteY116" fmla="*/ 276707 h 834218"/>
                <a:gd name="connsiteX117" fmla="*/ 784330 w 3024845"/>
                <a:gd name="connsiteY117" fmla="*/ 281031 h 834218"/>
                <a:gd name="connsiteX118" fmla="*/ 784330 w 3024845"/>
                <a:gd name="connsiteY118" fmla="*/ 319943 h 834218"/>
                <a:gd name="connsiteX119" fmla="*/ 785343 w 3024845"/>
                <a:gd name="connsiteY119" fmla="*/ 319943 h 834218"/>
                <a:gd name="connsiteX120" fmla="*/ 792436 w 3024845"/>
                <a:gd name="connsiteY120" fmla="*/ 319943 h 834218"/>
                <a:gd name="connsiteX121" fmla="*/ 792436 w 3024845"/>
                <a:gd name="connsiteY121" fmla="*/ 321564 h 834218"/>
                <a:gd name="connsiteX122" fmla="*/ 792436 w 3024845"/>
                <a:gd name="connsiteY122" fmla="*/ 332913 h 834218"/>
                <a:gd name="connsiteX123" fmla="*/ 794463 w 3024845"/>
                <a:gd name="connsiteY123" fmla="*/ 332913 h 834218"/>
                <a:gd name="connsiteX124" fmla="*/ 808650 w 3024845"/>
                <a:gd name="connsiteY124" fmla="*/ 332913 h 834218"/>
                <a:gd name="connsiteX125" fmla="*/ 814730 w 3024845"/>
                <a:gd name="connsiteY125" fmla="*/ 339399 h 834218"/>
                <a:gd name="connsiteX126" fmla="*/ 814730 w 3024845"/>
                <a:gd name="connsiteY126" fmla="*/ 361017 h 834218"/>
                <a:gd name="connsiteX127" fmla="*/ 817010 w 3024845"/>
                <a:gd name="connsiteY127" fmla="*/ 361017 h 834218"/>
                <a:gd name="connsiteX128" fmla="*/ 832970 w 3024845"/>
                <a:gd name="connsiteY128" fmla="*/ 361017 h 834218"/>
                <a:gd name="connsiteX129" fmla="*/ 832970 w 3024845"/>
                <a:gd name="connsiteY129" fmla="*/ 362097 h 834218"/>
                <a:gd name="connsiteX130" fmla="*/ 832970 w 3024845"/>
                <a:gd name="connsiteY130" fmla="*/ 369664 h 834218"/>
                <a:gd name="connsiteX131" fmla="*/ 834237 w 3024845"/>
                <a:gd name="connsiteY131" fmla="*/ 369664 h 834218"/>
                <a:gd name="connsiteX132" fmla="*/ 843104 w 3024845"/>
                <a:gd name="connsiteY132" fmla="*/ 369664 h 834218"/>
                <a:gd name="connsiteX133" fmla="*/ 843104 w 3024845"/>
                <a:gd name="connsiteY133" fmla="*/ 371825 h 834218"/>
                <a:gd name="connsiteX134" fmla="*/ 843104 w 3024845"/>
                <a:gd name="connsiteY134" fmla="*/ 386958 h 834218"/>
                <a:gd name="connsiteX135" fmla="*/ 847157 w 3024845"/>
                <a:gd name="connsiteY135" fmla="*/ 385066 h 834218"/>
                <a:gd name="connsiteX136" fmla="*/ 847157 w 3024845"/>
                <a:gd name="connsiteY136" fmla="*/ 371825 h 834218"/>
                <a:gd name="connsiteX137" fmla="*/ 848170 w 3024845"/>
                <a:gd name="connsiteY137" fmla="*/ 371825 h 834218"/>
                <a:gd name="connsiteX138" fmla="*/ 855264 w 3024845"/>
                <a:gd name="connsiteY138" fmla="*/ 371825 h 834218"/>
                <a:gd name="connsiteX139" fmla="*/ 855264 w 3024845"/>
                <a:gd name="connsiteY139" fmla="*/ 373447 h 834218"/>
                <a:gd name="connsiteX140" fmla="*/ 855264 w 3024845"/>
                <a:gd name="connsiteY140" fmla="*/ 384796 h 834218"/>
                <a:gd name="connsiteX141" fmla="*/ 856024 w 3024845"/>
                <a:gd name="connsiteY141" fmla="*/ 384796 h 834218"/>
                <a:gd name="connsiteX142" fmla="*/ 861344 w 3024845"/>
                <a:gd name="connsiteY142" fmla="*/ 384796 h 834218"/>
                <a:gd name="connsiteX143" fmla="*/ 909984 w 3024845"/>
                <a:gd name="connsiteY143" fmla="*/ 380473 h 834218"/>
                <a:gd name="connsiteX144" fmla="*/ 909984 w 3024845"/>
                <a:gd name="connsiteY144" fmla="*/ 381824 h 834218"/>
                <a:gd name="connsiteX145" fmla="*/ 909984 w 3024845"/>
                <a:gd name="connsiteY145" fmla="*/ 391281 h 834218"/>
                <a:gd name="connsiteX146" fmla="*/ 910744 w 3024845"/>
                <a:gd name="connsiteY146" fmla="*/ 391281 h 834218"/>
                <a:gd name="connsiteX147" fmla="*/ 916065 w 3024845"/>
                <a:gd name="connsiteY147" fmla="*/ 391281 h 834218"/>
                <a:gd name="connsiteX148" fmla="*/ 916065 w 3024845"/>
                <a:gd name="connsiteY148" fmla="*/ 393443 h 834218"/>
                <a:gd name="connsiteX149" fmla="*/ 916065 w 3024845"/>
                <a:gd name="connsiteY149" fmla="*/ 408576 h 834218"/>
                <a:gd name="connsiteX150" fmla="*/ 918091 w 3024845"/>
                <a:gd name="connsiteY150" fmla="*/ 407225 h 834218"/>
                <a:gd name="connsiteX151" fmla="*/ 932278 w 3024845"/>
                <a:gd name="connsiteY151" fmla="*/ 397767 h 834218"/>
                <a:gd name="connsiteX152" fmla="*/ 938358 w 3024845"/>
                <a:gd name="connsiteY152" fmla="*/ 356693 h 834218"/>
                <a:gd name="connsiteX153" fmla="*/ 939118 w 3024845"/>
                <a:gd name="connsiteY153" fmla="*/ 356423 h 834218"/>
                <a:gd name="connsiteX154" fmla="*/ 944438 w 3024845"/>
                <a:gd name="connsiteY154" fmla="*/ 354531 h 834218"/>
                <a:gd name="connsiteX155" fmla="*/ 946465 w 3024845"/>
                <a:gd name="connsiteY155" fmla="*/ 285354 h 834218"/>
                <a:gd name="connsiteX156" fmla="*/ 948492 w 3024845"/>
                <a:gd name="connsiteY156" fmla="*/ 354531 h 834218"/>
                <a:gd name="connsiteX157" fmla="*/ 949252 w 3024845"/>
                <a:gd name="connsiteY157" fmla="*/ 354801 h 834218"/>
                <a:gd name="connsiteX158" fmla="*/ 954572 w 3024845"/>
                <a:gd name="connsiteY158" fmla="*/ 356693 h 834218"/>
                <a:gd name="connsiteX159" fmla="*/ 954572 w 3024845"/>
                <a:gd name="connsiteY159" fmla="*/ 270222 h 834218"/>
                <a:gd name="connsiteX160" fmla="*/ 958625 w 3024845"/>
                <a:gd name="connsiteY160" fmla="*/ 237795 h 834218"/>
                <a:gd name="connsiteX161" fmla="*/ 997132 w 3024845"/>
                <a:gd name="connsiteY161" fmla="*/ 237795 h 834218"/>
                <a:gd name="connsiteX162" fmla="*/ 997132 w 3024845"/>
                <a:gd name="connsiteY162" fmla="*/ 270222 h 834218"/>
                <a:gd name="connsiteX163" fmla="*/ 997892 w 3024845"/>
                <a:gd name="connsiteY163" fmla="*/ 270222 h 834218"/>
                <a:gd name="connsiteX164" fmla="*/ 1003212 w 3024845"/>
                <a:gd name="connsiteY164" fmla="*/ 270222 h 834218"/>
                <a:gd name="connsiteX165" fmla="*/ 1003212 w 3024845"/>
                <a:gd name="connsiteY165" fmla="*/ 188074 h 834218"/>
                <a:gd name="connsiteX166" fmla="*/ 1004986 w 3024845"/>
                <a:gd name="connsiteY166" fmla="*/ 188074 h 834218"/>
                <a:gd name="connsiteX167" fmla="*/ 1017399 w 3024845"/>
                <a:gd name="connsiteY167" fmla="*/ 188074 h 834218"/>
                <a:gd name="connsiteX168" fmla="*/ 1017399 w 3024845"/>
                <a:gd name="connsiteY168" fmla="*/ 186183 h 834218"/>
                <a:gd name="connsiteX169" fmla="*/ 1017399 w 3024845"/>
                <a:gd name="connsiteY169" fmla="*/ 172942 h 834218"/>
                <a:gd name="connsiteX170" fmla="*/ 1039693 w 3024845"/>
                <a:gd name="connsiteY170" fmla="*/ 172942 h 834218"/>
                <a:gd name="connsiteX171" fmla="*/ 1039693 w 3024845"/>
                <a:gd name="connsiteY171" fmla="*/ 171861 h 834218"/>
                <a:gd name="connsiteX172" fmla="*/ 1039693 w 3024845"/>
                <a:gd name="connsiteY172" fmla="*/ 164295 h 834218"/>
                <a:gd name="connsiteX173" fmla="*/ 1041466 w 3024845"/>
                <a:gd name="connsiteY173" fmla="*/ 164295 h 834218"/>
                <a:gd name="connsiteX174" fmla="*/ 1053880 w 3024845"/>
                <a:gd name="connsiteY174" fmla="*/ 164295 h 834218"/>
                <a:gd name="connsiteX175" fmla="*/ 1053880 w 3024845"/>
                <a:gd name="connsiteY175" fmla="*/ 165376 h 834218"/>
                <a:gd name="connsiteX176" fmla="*/ 1053880 w 3024845"/>
                <a:gd name="connsiteY176" fmla="*/ 172942 h 834218"/>
                <a:gd name="connsiteX177" fmla="*/ 1054640 w 3024845"/>
                <a:gd name="connsiteY177" fmla="*/ 172942 h 834218"/>
                <a:gd name="connsiteX178" fmla="*/ 1059960 w 3024845"/>
                <a:gd name="connsiteY178" fmla="*/ 172942 h 834218"/>
                <a:gd name="connsiteX179" fmla="*/ 1070093 w 3024845"/>
                <a:gd name="connsiteY179" fmla="*/ 168618 h 834218"/>
                <a:gd name="connsiteX180" fmla="*/ 1074146 w 3024845"/>
                <a:gd name="connsiteY180" fmla="*/ 171861 h 834218"/>
                <a:gd name="connsiteX181" fmla="*/ 1074146 w 3024845"/>
                <a:gd name="connsiteY181" fmla="*/ 164295 h 834218"/>
                <a:gd name="connsiteX182" fmla="*/ 1076426 w 3024845"/>
                <a:gd name="connsiteY182" fmla="*/ 164295 h 834218"/>
                <a:gd name="connsiteX183" fmla="*/ 1092387 w 3024845"/>
                <a:gd name="connsiteY183" fmla="*/ 164295 h 834218"/>
                <a:gd name="connsiteX184" fmla="*/ 1092387 w 3024845"/>
                <a:gd name="connsiteY184" fmla="*/ 165376 h 834218"/>
                <a:gd name="connsiteX185" fmla="*/ 1092387 w 3024845"/>
                <a:gd name="connsiteY185" fmla="*/ 172942 h 834218"/>
                <a:gd name="connsiteX186" fmla="*/ 1122787 w 3024845"/>
                <a:gd name="connsiteY186" fmla="*/ 172942 h 834218"/>
                <a:gd name="connsiteX187" fmla="*/ 1122787 w 3024845"/>
                <a:gd name="connsiteY187" fmla="*/ 174563 h 834218"/>
                <a:gd name="connsiteX188" fmla="*/ 1122787 w 3024845"/>
                <a:gd name="connsiteY188" fmla="*/ 185913 h 834218"/>
                <a:gd name="connsiteX189" fmla="*/ 1149134 w 3024845"/>
                <a:gd name="connsiteY189" fmla="*/ 185913 h 834218"/>
                <a:gd name="connsiteX190" fmla="*/ 1149134 w 3024845"/>
                <a:gd name="connsiteY190" fmla="*/ 216177 h 834218"/>
                <a:gd name="connsiteX191" fmla="*/ 1149894 w 3024845"/>
                <a:gd name="connsiteY191" fmla="*/ 216177 h 834218"/>
                <a:gd name="connsiteX192" fmla="*/ 1155214 w 3024845"/>
                <a:gd name="connsiteY192" fmla="*/ 216177 h 834218"/>
                <a:gd name="connsiteX193" fmla="*/ 1155214 w 3024845"/>
                <a:gd name="connsiteY193" fmla="*/ 217258 h 834218"/>
                <a:gd name="connsiteX194" fmla="*/ 1155214 w 3024845"/>
                <a:gd name="connsiteY194" fmla="*/ 224825 h 834218"/>
                <a:gd name="connsiteX195" fmla="*/ 1159268 w 3024845"/>
                <a:gd name="connsiteY195" fmla="*/ 255089 h 834218"/>
                <a:gd name="connsiteX196" fmla="*/ 1160028 w 3024845"/>
                <a:gd name="connsiteY196" fmla="*/ 255089 h 834218"/>
                <a:gd name="connsiteX197" fmla="*/ 1165348 w 3024845"/>
                <a:gd name="connsiteY197" fmla="*/ 255089 h 834218"/>
                <a:gd name="connsiteX198" fmla="*/ 1165348 w 3024845"/>
                <a:gd name="connsiteY198" fmla="*/ 255900 h 834218"/>
                <a:gd name="connsiteX199" fmla="*/ 1165348 w 3024845"/>
                <a:gd name="connsiteY199" fmla="*/ 261575 h 834218"/>
                <a:gd name="connsiteX200" fmla="*/ 1166361 w 3024845"/>
                <a:gd name="connsiteY200" fmla="*/ 261575 h 834218"/>
                <a:gd name="connsiteX201" fmla="*/ 1173454 w 3024845"/>
                <a:gd name="connsiteY201" fmla="*/ 261575 h 834218"/>
                <a:gd name="connsiteX202" fmla="*/ 1173454 w 3024845"/>
                <a:gd name="connsiteY202" fmla="*/ 291840 h 834218"/>
                <a:gd name="connsiteX203" fmla="*/ 1175481 w 3024845"/>
                <a:gd name="connsiteY203" fmla="*/ 291840 h 834218"/>
                <a:gd name="connsiteX204" fmla="*/ 1189668 w 3024845"/>
                <a:gd name="connsiteY204" fmla="*/ 291840 h 834218"/>
                <a:gd name="connsiteX205" fmla="*/ 1189668 w 3024845"/>
                <a:gd name="connsiteY205" fmla="*/ 315619 h 834218"/>
                <a:gd name="connsiteX206" fmla="*/ 1191695 w 3024845"/>
                <a:gd name="connsiteY206" fmla="*/ 317240 h 834218"/>
                <a:gd name="connsiteX207" fmla="*/ 1191695 w 3024845"/>
                <a:gd name="connsiteY207" fmla="*/ 328590 h 834218"/>
                <a:gd name="connsiteX208" fmla="*/ 1192455 w 3024845"/>
                <a:gd name="connsiteY208" fmla="*/ 328590 h 834218"/>
                <a:gd name="connsiteX209" fmla="*/ 1197775 w 3024845"/>
                <a:gd name="connsiteY209" fmla="*/ 328590 h 834218"/>
                <a:gd name="connsiteX210" fmla="*/ 1197775 w 3024845"/>
                <a:gd name="connsiteY210" fmla="*/ 352369 h 834218"/>
                <a:gd name="connsiteX211" fmla="*/ 1199041 w 3024845"/>
                <a:gd name="connsiteY211" fmla="*/ 352369 h 834218"/>
                <a:gd name="connsiteX212" fmla="*/ 1207908 w 3024845"/>
                <a:gd name="connsiteY212" fmla="*/ 352369 h 834218"/>
                <a:gd name="connsiteX213" fmla="*/ 1209935 w 3024845"/>
                <a:gd name="connsiteY213" fmla="*/ 356423 h 834218"/>
                <a:gd name="connsiteX214" fmla="*/ 1209935 w 3024845"/>
                <a:gd name="connsiteY214" fmla="*/ 369664 h 834218"/>
                <a:gd name="connsiteX215" fmla="*/ 1211455 w 3024845"/>
                <a:gd name="connsiteY215" fmla="*/ 367772 h 834218"/>
                <a:gd name="connsiteX216" fmla="*/ 1222095 w 3024845"/>
                <a:gd name="connsiteY216" fmla="*/ 354531 h 834218"/>
                <a:gd name="connsiteX217" fmla="*/ 1250469 w 3024845"/>
                <a:gd name="connsiteY217" fmla="*/ 354531 h 834218"/>
                <a:gd name="connsiteX218" fmla="*/ 1250469 w 3024845"/>
                <a:gd name="connsiteY218" fmla="*/ 441002 h 834218"/>
                <a:gd name="connsiteX219" fmla="*/ 1251229 w 3024845"/>
                <a:gd name="connsiteY219" fmla="*/ 441002 h 834218"/>
                <a:gd name="connsiteX220" fmla="*/ 1256549 w 3024845"/>
                <a:gd name="connsiteY220" fmla="*/ 441002 h 834218"/>
                <a:gd name="connsiteX221" fmla="*/ 1257309 w 3024845"/>
                <a:gd name="connsiteY221" fmla="*/ 439651 h 834218"/>
                <a:gd name="connsiteX222" fmla="*/ 1262629 w 3024845"/>
                <a:gd name="connsiteY222" fmla="*/ 430193 h 834218"/>
                <a:gd name="connsiteX223" fmla="*/ 1262629 w 3024845"/>
                <a:gd name="connsiteY223" fmla="*/ 432085 h 834218"/>
                <a:gd name="connsiteX224" fmla="*/ 1262629 w 3024845"/>
                <a:gd name="connsiteY224" fmla="*/ 445326 h 834218"/>
                <a:gd name="connsiteX225" fmla="*/ 1266682 w 3024845"/>
                <a:gd name="connsiteY225" fmla="*/ 399929 h 834218"/>
                <a:gd name="connsiteX226" fmla="*/ 1267442 w 3024845"/>
                <a:gd name="connsiteY226" fmla="*/ 399929 h 834218"/>
                <a:gd name="connsiteX227" fmla="*/ 1272762 w 3024845"/>
                <a:gd name="connsiteY227" fmla="*/ 399929 h 834218"/>
                <a:gd name="connsiteX228" fmla="*/ 1272762 w 3024845"/>
                <a:gd name="connsiteY228" fmla="*/ 335075 h 834218"/>
                <a:gd name="connsiteX229" fmla="*/ 1273776 w 3024845"/>
                <a:gd name="connsiteY229" fmla="*/ 335075 h 834218"/>
                <a:gd name="connsiteX230" fmla="*/ 1280869 w 3024845"/>
                <a:gd name="connsiteY230" fmla="*/ 335075 h 834218"/>
                <a:gd name="connsiteX231" fmla="*/ 1293029 w 3024845"/>
                <a:gd name="connsiteY231" fmla="*/ 291840 h 834218"/>
                <a:gd name="connsiteX232" fmla="*/ 1294296 w 3024845"/>
                <a:gd name="connsiteY232" fmla="*/ 291840 h 834218"/>
                <a:gd name="connsiteX233" fmla="*/ 1303163 w 3024845"/>
                <a:gd name="connsiteY233" fmla="*/ 291840 h 834218"/>
                <a:gd name="connsiteX234" fmla="*/ 1313296 w 3024845"/>
                <a:gd name="connsiteY234" fmla="*/ 335075 h 834218"/>
                <a:gd name="connsiteX235" fmla="*/ 1314309 w 3024845"/>
                <a:gd name="connsiteY235" fmla="*/ 335075 h 834218"/>
                <a:gd name="connsiteX236" fmla="*/ 1321403 w 3024845"/>
                <a:gd name="connsiteY236" fmla="*/ 335075 h 834218"/>
                <a:gd name="connsiteX237" fmla="*/ 1321403 w 3024845"/>
                <a:gd name="connsiteY237" fmla="*/ 373987 h 834218"/>
                <a:gd name="connsiteX238" fmla="*/ 1323176 w 3024845"/>
                <a:gd name="connsiteY238" fmla="*/ 373987 h 834218"/>
                <a:gd name="connsiteX239" fmla="*/ 1335590 w 3024845"/>
                <a:gd name="connsiteY239" fmla="*/ 373987 h 834218"/>
                <a:gd name="connsiteX240" fmla="*/ 1335590 w 3024845"/>
                <a:gd name="connsiteY240" fmla="*/ 376149 h 834218"/>
                <a:gd name="connsiteX241" fmla="*/ 1335590 w 3024845"/>
                <a:gd name="connsiteY241" fmla="*/ 391281 h 834218"/>
                <a:gd name="connsiteX242" fmla="*/ 1339643 w 3024845"/>
                <a:gd name="connsiteY242" fmla="*/ 389120 h 834218"/>
                <a:gd name="connsiteX243" fmla="*/ 1339643 w 3024845"/>
                <a:gd name="connsiteY243" fmla="*/ 373987 h 834218"/>
                <a:gd name="connsiteX244" fmla="*/ 1341163 w 3024845"/>
                <a:gd name="connsiteY244" fmla="*/ 373987 h 834218"/>
                <a:gd name="connsiteX245" fmla="*/ 1351803 w 3024845"/>
                <a:gd name="connsiteY245" fmla="*/ 373987 h 834218"/>
                <a:gd name="connsiteX246" fmla="*/ 1351803 w 3024845"/>
                <a:gd name="connsiteY246" fmla="*/ 375608 h 834218"/>
                <a:gd name="connsiteX247" fmla="*/ 1351803 w 3024845"/>
                <a:gd name="connsiteY247" fmla="*/ 386958 h 834218"/>
                <a:gd name="connsiteX248" fmla="*/ 1382204 w 3024845"/>
                <a:gd name="connsiteY248" fmla="*/ 386958 h 834218"/>
                <a:gd name="connsiteX249" fmla="*/ 1382204 w 3024845"/>
                <a:gd name="connsiteY249" fmla="*/ 350208 h 834218"/>
                <a:gd name="connsiteX250" fmla="*/ 1383470 w 3024845"/>
                <a:gd name="connsiteY250" fmla="*/ 350208 h 834218"/>
                <a:gd name="connsiteX251" fmla="*/ 1392337 w 3024845"/>
                <a:gd name="connsiteY251" fmla="*/ 350208 h 834218"/>
                <a:gd name="connsiteX252" fmla="*/ 1392337 w 3024845"/>
                <a:gd name="connsiteY252" fmla="*/ 371825 h 834218"/>
                <a:gd name="connsiteX253" fmla="*/ 1394364 w 3024845"/>
                <a:gd name="connsiteY253" fmla="*/ 339399 h 834218"/>
                <a:gd name="connsiteX254" fmla="*/ 1416657 w 3024845"/>
                <a:gd name="connsiteY254" fmla="*/ 339399 h 834218"/>
                <a:gd name="connsiteX255" fmla="*/ 1416657 w 3024845"/>
                <a:gd name="connsiteY255" fmla="*/ 337777 h 834218"/>
                <a:gd name="connsiteX256" fmla="*/ 1416657 w 3024845"/>
                <a:gd name="connsiteY256" fmla="*/ 326428 h 834218"/>
                <a:gd name="connsiteX257" fmla="*/ 1417417 w 3024845"/>
                <a:gd name="connsiteY257" fmla="*/ 326428 h 834218"/>
                <a:gd name="connsiteX258" fmla="*/ 1422737 w 3024845"/>
                <a:gd name="connsiteY258" fmla="*/ 326428 h 834218"/>
                <a:gd name="connsiteX259" fmla="*/ 1422737 w 3024845"/>
                <a:gd name="connsiteY259" fmla="*/ 324537 h 834218"/>
                <a:gd name="connsiteX260" fmla="*/ 1422737 w 3024845"/>
                <a:gd name="connsiteY260" fmla="*/ 311296 h 834218"/>
                <a:gd name="connsiteX261" fmla="*/ 1426791 w 3024845"/>
                <a:gd name="connsiteY261" fmla="*/ 317781 h 834218"/>
                <a:gd name="connsiteX262" fmla="*/ 1429071 w 3024845"/>
                <a:gd name="connsiteY262" fmla="*/ 317781 h 834218"/>
                <a:gd name="connsiteX263" fmla="*/ 1445031 w 3024845"/>
                <a:gd name="connsiteY263" fmla="*/ 317781 h 834218"/>
                <a:gd name="connsiteX264" fmla="*/ 1445031 w 3024845"/>
                <a:gd name="connsiteY264" fmla="*/ 316970 h 834218"/>
                <a:gd name="connsiteX265" fmla="*/ 1445031 w 3024845"/>
                <a:gd name="connsiteY265" fmla="*/ 311296 h 834218"/>
                <a:gd name="connsiteX266" fmla="*/ 1445791 w 3024845"/>
                <a:gd name="connsiteY266" fmla="*/ 311296 h 834218"/>
                <a:gd name="connsiteX267" fmla="*/ 1451111 w 3024845"/>
                <a:gd name="connsiteY267" fmla="*/ 311296 h 834218"/>
                <a:gd name="connsiteX268" fmla="*/ 1451111 w 3024845"/>
                <a:gd name="connsiteY268" fmla="*/ 312647 h 834218"/>
                <a:gd name="connsiteX269" fmla="*/ 1451111 w 3024845"/>
                <a:gd name="connsiteY269" fmla="*/ 322105 h 834218"/>
                <a:gd name="connsiteX270" fmla="*/ 1489618 w 3024845"/>
                <a:gd name="connsiteY270" fmla="*/ 322105 h 834218"/>
                <a:gd name="connsiteX271" fmla="*/ 1489618 w 3024845"/>
                <a:gd name="connsiteY271" fmla="*/ 460458 h 834218"/>
                <a:gd name="connsiteX272" fmla="*/ 1491138 w 3024845"/>
                <a:gd name="connsiteY272" fmla="*/ 460458 h 834218"/>
                <a:gd name="connsiteX273" fmla="*/ 1501778 w 3024845"/>
                <a:gd name="connsiteY273" fmla="*/ 460458 h 834218"/>
                <a:gd name="connsiteX274" fmla="*/ 1501778 w 3024845"/>
                <a:gd name="connsiteY274" fmla="*/ 447488 h 834218"/>
                <a:gd name="connsiteX275" fmla="*/ 1505832 w 3024845"/>
                <a:gd name="connsiteY275" fmla="*/ 447488 h 834218"/>
                <a:gd name="connsiteX276" fmla="*/ 1505832 w 3024845"/>
                <a:gd name="connsiteY276" fmla="*/ 460458 h 834218"/>
                <a:gd name="connsiteX277" fmla="*/ 1536232 w 3024845"/>
                <a:gd name="connsiteY277" fmla="*/ 460458 h 834218"/>
                <a:gd name="connsiteX278" fmla="*/ 1536232 w 3024845"/>
                <a:gd name="connsiteY278" fmla="*/ 430193 h 834218"/>
                <a:gd name="connsiteX279" fmla="*/ 1548392 w 3024845"/>
                <a:gd name="connsiteY279" fmla="*/ 430193 h 834218"/>
                <a:gd name="connsiteX280" fmla="*/ 1560552 w 3024845"/>
                <a:gd name="connsiteY280" fmla="*/ 428032 h 834218"/>
                <a:gd name="connsiteX281" fmla="*/ 1564606 w 3024845"/>
                <a:gd name="connsiteY281" fmla="*/ 430193 h 834218"/>
                <a:gd name="connsiteX282" fmla="*/ 1574739 w 3024845"/>
                <a:gd name="connsiteY282" fmla="*/ 430193 h 834218"/>
                <a:gd name="connsiteX283" fmla="*/ 1574739 w 3024845"/>
                <a:gd name="connsiteY283" fmla="*/ 460458 h 834218"/>
                <a:gd name="connsiteX284" fmla="*/ 1582846 w 3024845"/>
                <a:gd name="connsiteY284" fmla="*/ 460458 h 834218"/>
                <a:gd name="connsiteX285" fmla="*/ 1582846 w 3024845"/>
                <a:gd name="connsiteY285" fmla="*/ 477753 h 834218"/>
                <a:gd name="connsiteX286" fmla="*/ 1592182 w 3024845"/>
                <a:gd name="connsiteY286" fmla="*/ 478658 h 834218"/>
                <a:gd name="connsiteX287" fmla="*/ 1605140 w 3024845"/>
                <a:gd name="connsiteY287" fmla="*/ 478658 h 834218"/>
                <a:gd name="connsiteX288" fmla="*/ 1605140 w 3024845"/>
                <a:gd name="connsiteY288" fmla="*/ 462620 h 834218"/>
                <a:gd name="connsiteX289" fmla="*/ 1673096 w 3024845"/>
                <a:gd name="connsiteY289" fmla="*/ 462620 h 834218"/>
                <a:gd name="connsiteX290" fmla="*/ 1673096 w 3024845"/>
                <a:gd name="connsiteY290" fmla="*/ 377367 h 834218"/>
                <a:gd name="connsiteX291" fmla="*/ 1745104 w 3024845"/>
                <a:gd name="connsiteY291" fmla="*/ 377367 h 834218"/>
                <a:gd name="connsiteX292" fmla="*/ 1745104 w 3024845"/>
                <a:gd name="connsiteY292" fmla="*/ 456135 h 834218"/>
                <a:gd name="connsiteX293" fmla="*/ 1747008 w 3024845"/>
                <a:gd name="connsiteY293" fmla="*/ 456135 h 834218"/>
                <a:gd name="connsiteX294" fmla="*/ 1748250 w 3024845"/>
                <a:gd name="connsiteY294" fmla="*/ 478658 h 834218"/>
                <a:gd name="connsiteX295" fmla="*/ 1757926 w 3024845"/>
                <a:gd name="connsiteY295" fmla="*/ 478658 h 834218"/>
                <a:gd name="connsiteX296" fmla="*/ 1759168 w 3024845"/>
                <a:gd name="connsiteY296" fmla="*/ 456135 h 834218"/>
                <a:gd name="connsiteX297" fmla="*/ 1765248 w 3024845"/>
                <a:gd name="connsiteY297" fmla="*/ 456135 h 834218"/>
                <a:gd name="connsiteX298" fmla="*/ 1766490 w 3024845"/>
                <a:gd name="connsiteY298" fmla="*/ 478658 h 834218"/>
                <a:gd name="connsiteX299" fmla="*/ 1817112 w 3024845"/>
                <a:gd name="connsiteY299" fmla="*/ 478658 h 834218"/>
                <a:gd name="connsiteX300" fmla="*/ 1817112 w 3024845"/>
                <a:gd name="connsiteY300" fmla="*/ 315630 h 834218"/>
                <a:gd name="connsiteX301" fmla="*/ 2014439 w 3024845"/>
                <a:gd name="connsiteY301" fmla="*/ 315630 h 834218"/>
                <a:gd name="connsiteX302" fmla="*/ 2014439 w 3024845"/>
                <a:gd name="connsiteY302" fmla="*/ 478658 h 834218"/>
                <a:gd name="connsiteX303" fmla="*/ 2033136 w 3024845"/>
                <a:gd name="connsiteY303" fmla="*/ 478658 h 834218"/>
                <a:gd name="connsiteX304" fmla="*/ 2033136 w 3024845"/>
                <a:gd name="connsiteY304" fmla="*/ 395965 h 834218"/>
                <a:gd name="connsiteX305" fmla="*/ 2128256 w 3024845"/>
                <a:gd name="connsiteY305" fmla="*/ 395965 h 834218"/>
                <a:gd name="connsiteX306" fmla="*/ 2180720 w 3024845"/>
                <a:gd name="connsiteY306" fmla="*/ 330752 h 834218"/>
                <a:gd name="connsiteX307" fmla="*/ 2245574 w 3024845"/>
                <a:gd name="connsiteY307" fmla="*/ 330752 h 834218"/>
                <a:gd name="connsiteX308" fmla="*/ 2245574 w 3024845"/>
                <a:gd name="connsiteY308" fmla="*/ 406414 h 834218"/>
                <a:gd name="connsiteX309" fmla="*/ 2253681 w 3024845"/>
                <a:gd name="connsiteY309" fmla="*/ 406414 h 834218"/>
                <a:gd name="connsiteX310" fmla="*/ 2255708 w 3024845"/>
                <a:gd name="connsiteY310" fmla="*/ 399929 h 834218"/>
                <a:gd name="connsiteX311" fmla="*/ 2261788 w 3024845"/>
                <a:gd name="connsiteY311" fmla="*/ 399929 h 834218"/>
                <a:gd name="connsiteX312" fmla="*/ 2263815 w 3024845"/>
                <a:gd name="connsiteY312" fmla="*/ 408576 h 834218"/>
                <a:gd name="connsiteX313" fmla="*/ 2275975 w 3024845"/>
                <a:gd name="connsiteY313" fmla="*/ 408576 h 834218"/>
                <a:gd name="connsiteX314" fmla="*/ 2275975 w 3024845"/>
                <a:gd name="connsiteY314" fmla="*/ 402090 h 834218"/>
                <a:gd name="connsiteX315" fmla="*/ 2298268 w 3024845"/>
                <a:gd name="connsiteY315" fmla="*/ 402090 h 834218"/>
                <a:gd name="connsiteX316" fmla="*/ 2298268 w 3024845"/>
                <a:gd name="connsiteY316" fmla="*/ 408576 h 834218"/>
                <a:gd name="connsiteX317" fmla="*/ 2318535 w 3024845"/>
                <a:gd name="connsiteY317" fmla="*/ 408576 h 834218"/>
                <a:gd name="connsiteX318" fmla="*/ 2318535 w 3024845"/>
                <a:gd name="connsiteY318" fmla="*/ 453973 h 834218"/>
                <a:gd name="connsiteX319" fmla="*/ 2332722 w 3024845"/>
                <a:gd name="connsiteY319" fmla="*/ 453973 h 834218"/>
                <a:gd name="connsiteX320" fmla="*/ 2332722 w 3024845"/>
                <a:gd name="connsiteY320" fmla="*/ 441002 h 834218"/>
                <a:gd name="connsiteX321" fmla="*/ 2348936 w 3024845"/>
                <a:gd name="connsiteY321" fmla="*/ 441002 h 834218"/>
                <a:gd name="connsiteX322" fmla="*/ 2348936 w 3024845"/>
                <a:gd name="connsiteY322" fmla="*/ 261575 h 834218"/>
                <a:gd name="connsiteX323" fmla="*/ 2355016 w 3024845"/>
                <a:gd name="connsiteY323" fmla="*/ 255089 h 834218"/>
                <a:gd name="connsiteX324" fmla="*/ 2427977 w 3024845"/>
                <a:gd name="connsiteY324" fmla="*/ 255089 h 834218"/>
                <a:gd name="connsiteX325" fmla="*/ 2427977 w 3024845"/>
                <a:gd name="connsiteY325" fmla="*/ 263737 h 834218"/>
                <a:gd name="connsiteX326" fmla="*/ 2438110 w 3024845"/>
                <a:gd name="connsiteY326" fmla="*/ 263737 h 834218"/>
                <a:gd name="connsiteX327" fmla="*/ 2438110 w 3024845"/>
                <a:gd name="connsiteY327" fmla="*/ 378311 h 834218"/>
                <a:gd name="connsiteX328" fmla="*/ 2460404 w 3024845"/>
                <a:gd name="connsiteY328" fmla="*/ 378311 h 834218"/>
                <a:gd name="connsiteX329" fmla="*/ 2460404 w 3024845"/>
                <a:gd name="connsiteY329" fmla="*/ 311296 h 834218"/>
                <a:gd name="connsiteX330" fmla="*/ 2486751 w 3024845"/>
                <a:gd name="connsiteY330" fmla="*/ 311296 h 834218"/>
                <a:gd name="connsiteX331" fmla="*/ 2490804 w 3024845"/>
                <a:gd name="connsiteY331" fmla="*/ 306972 h 834218"/>
                <a:gd name="connsiteX332" fmla="*/ 2498911 w 3024845"/>
                <a:gd name="connsiteY332" fmla="*/ 306972 h 834218"/>
                <a:gd name="connsiteX333" fmla="*/ 2502964 w 3024845"/>
                <a:gd name="connsiteY333" fmla="*/ 311296 h 834218"/>
                <a:gd name="connsiteX334" fmla="*/ 2525258 w 3024845"/>
                <a:gd name="connsiteY334" fmla="*/ 311296 h 834218"/>
                <a:gd name="connsiteX335" fmla="*/ 2525258 w 3024845"/>
                <a:gd name="connsiteY335" fmla="*/ 194560 h 834218"/>
                <a:gd name="connsiteX336" fmla="*/ 2582005 w 3024845"/>
                <a:gd name="connsiteY336" fmla="*/ 183751 h 834218"/>
                <a:gd name="connsiteX337" fmla="*/ 2582005 w 3024845"/>
                <a:gd name="connsiteY337" fmla="*/ 184832 h 834218"/>
                <a:gd name="connsiteX338" fmla="*/ 2582005 w 3024845"/>
                <a:gd name="connsiteY338" fmla="*/ 192398 h 834218"/>
                <a:gd name="connsiteX339" fmla="*/ 2608352 w 3024845"/>
                <a:gd name="connsiteY339" fmla="*/ 192398 h 834218"/>
                <a:gd name="connsiteX340" fmla="*/ 2608352 w 3024845"/>
                <a:gd name="connsiteY340" fmla="*/ 447488 h 834218"/>
                <a:gd name="connsiteX341" fmla="*/ 2630646 w 3024845"/>
                <a:gd name="connsiteY341" fmla="*/ 447488 h 834218"/>
                <a:gd name="connsiteX342" fmla="*/ 2630646 w 3024845"/>
                <a:gd name="connsiteY342" fmla="*/ 443164 h 834218"/>
                <a:gd name="connsiteX343" fmla="*/ 2642806 w 3024845"/>
                <a:gd name="connsiteY343" fmla="*/ 443164 h 834218"/>
                <a:gd name="connsiteX344" fmla="*/ 2642806 w 3024845"/>
                <a:gd name="connsiteY344" fmla="*/ 447488 h 834218"/>
                <a:gd name="connsiteX345" fmla="*/ 2667126 w 3024845"/>
                <a:gd name="connsiteY345" fmla="*/ 447488 h 834218"/>
                <a:gd name="connsiteX346" fmla="*/ 2667126 w 3024845"/>
                <a:gd name="connsiteY346" fmla="*/ 434517 h 834218"/>
                <a:gd name="connsiteX347" fmla="*/ 2695500 w 3024845"/>
                <a:gd name="connsiteY347" fmla="*/ 434517 h 834218"/>
                <a:gd name="connsiteX348" fmla="*/ 2707660 w 3024845"/>
                <a:gd name="connsiteY348" fmla="*/ 430193 h 834218"/>
                <a:gd name="connsiteX349" fmla="*/ 2727927 w 3024845"/>
                <a:gd name="connsiteY349" fmla="*/ 434517 h 834218"/>
                <a:gd name="connsiteX350" fmla="*/ 2727927 w 3024845"/>
                <a:gd name="connsiteY350" fmla="*/ 417223 h 834218"/>
                <a:gd name="connsiteX351" fmla="*/ 2736034 w 3024845"/>
                <a:gd name="connsiteY351" fmla="*/ 417223 h 834218"/>
                <a:gd name="connsiteX352" fmla="*/ 2736034 w 3024845"/>
                <a:gd name="connsiteY352" fmla="*/ 404252 h 834218"/>
                <a:gd name="connsiteX353" fmla="*/ 2792781 w 3024845"/>
                <a:gd name="connsiteY353" fmla="*/ 404252 h 834218"/>
                <a:gd name="connsiteX354" fmla="*/ 2792781 w 3024845"/>
                <a:gd name="connsiteY354" fmla="*/ 373987 h 834218"/>
                <a:gd name="connsiteX355" fmla="*/ 2811021 w 3024845"/>
                <a:gd name="connsiteY355" fmla="*/ 373987 h 834218"/>
                <a:gd name="connsiteX356" fmla="*/ 2811021 w 3024845"/>
                <a:gd name="connsiteY356" fmla="*/ 367502 h 834218"/>
                <a:gd name="connsiteX357" fmla="*/ 2823181 w 3024845"/>
                <a:gd name="connsiteY357" fmla="*/ 367502 h 834218"/>
                <a:gd name="connsiteX358" fmla="*/ 2823181 w 3024845"/>
                <a:gd name="connsiteY358" fmla="*/ 373987 h 834218"/>
                <a:gd name="connsiteX359" fmla="*/ 2839395 w 3024845"/>
                <a:gd name="connsiteY359" fmla="*/ 373987 h 834218"/>
                <a:gd name="connsiteX360" fmla="*/ 2839395 w 3024845"/>
                <a:gd name="connsiteY360" fmla="*/ 423708 h 834218"/>
                <a:gd name="connsiteX361" fmla="*/ 2871822 w 3024845"/>
                <a:gd name="connsiteY361" fmla="*/ 423708 h 834218"/>
                <a:gd name="connsiteX362" fmla="*/ 2871822 w 3024845"/>
                <a:gd name="connsiteY362" fmla="*/ 397767 h 834218"/>
                <a:gd name="connsiteX363" fmla="*/ 2910329 w 3024845"/>
                <a:gd name="connsiteY363" fmla="*/ 397767 h 834218"/>
                <a:gd name="connsiteX364" fmla="*/ 2910329 w 3024845"/>
                <a:gd name="connsiteY364" fmla="*/ 367502 h 834218"/>
                <a:gd name="connsiteX365" fmla="*/ 2958970 w 3024845"/>
                <a:gd name="connsiteY365" fmla="*/ 367502 h 834218"/>
                <a:gd name="connsiteX366" fmla="*/ 2958970 w 3024845"/>
                <a:gd name="connsiteY366" fmla="*/ 478658 h 834218"/>
                <a:gd name="connsiteX367" fmla="*/ 2958970 w 3024845"/>
                <a:gd name="connsiteY367" fmla="*/ 492437 h 834218"/>
                <a:gd name="connsiteX368" fmla="*/ 3024845 w 3024845"/>
                <a:gd name="connsiteY368" fmla="*/ 492437 h 834218"/>
                <a:gd name="connsiteX369" fmla="*/ 3024845 w 3024845"/>
                <a:gd name="connsiteY369" fmla="*/ 834218 h 834218"/>
                <a:gd name="connsiteX370" fmla="*/ 2054 w 3024845"/>
                <a:gd name="connsiteY370" fmla="*/ 831885 h 834218"/>
                <a:gd name="connsiteX371" fmla="*/ 0 w 3024845"/>
                <a:gd name="connsiteY371" fmla="*/ 397767 h 834218"/>
                <a:gd name="connsiteX372" fmla="*/ 20267 w 3024845"/>
                <a:gd name="connsiteY372" fmla="*/ 397767 h 834218"/>
                <a:gd name="connsiteX373" fmla="*/ 20774 w 3024845"/>
                <a:gd name="connsiteY373" fmla="*/ 396686 h 834218"/>
                <a:gd name="connsiteX374" fmla="*/ 24320 w 3024845"/>
                <a:gd name="connsiteY374" fmla="*/ 389120 h 834218"/>
                <a:gd name="connsiteX375" fmla="*/ 26094 w 3024845"/>
                <a:gd name="connsiteY375" fmla="*/ 389390 h 834218"/>
                <a:gd name="connsiteX376" fmla="*/ 38507 w 3024845"/>
                <a:gd name="connsiteY376" fmla="*/ 391281 h 834218"/>
                <a:gd name="connsiteX377" fmla="*/ 39014 w 3024845"/>
                <a:gd name="connsiteY377" fmla="*/ 392633 h 834218"/>
                <a:gd name="connsiteX378" fmla="*/ 42560 w 3024845"/>
                <a:gd name="connsiteY378" fmla="*/ 402090 h 834218"/>
                <a:gd name="connsiteX379" fmla="*/ 68907 w 3024845"/>
                <a:gd name="connsiteY379" fmla="*/ 404252 h 834218"/>
                <a:gd name="connsiteX380" fmla="*/ 68907 w 3024845"/>
                <a:gd name="connsiteY380" fmla="*/ 281031 h 834218"/>
                <a:gd name="connsiteX381" fmla="*/ 70934 w 3024845"/>
                <a:gd name="connsiteY381" fmla="*/ 281031 h 834218"/>
                <a:gd name="connsiteX382" fmla="*/ 85121 w 3024845"/>
                <a:gd name="connsiteY382" fmla="*/ 281031 h 834218"/>
                <a:gd name="connsiteX383" fmla="*/ 85121 w 3024845"/>
                <a:gd name="connsiteY383" fmla="*/ 144839 h 834218"/>
                <a:gd name="connsiteX384" fmla="*/ 86894 w 3024845"/>
                <a:gd name="connsiteY384" fmla="*/ 144839 h 834218"/>
                <a:gd name="connsiteX385" fmla="*/ 99308 w 3024845"/>
                <a:gd name="connsiteY385" fmla="*/ 144839 h 834218"/>
                <a:gd name="connsiteX386" fmla="*/ 99308 w 3024845"/>
                <a:gd name="connsiteY386" fmla="*/ 30265 h 834218"/>
                <a:gd name="connsiteX387" fmla="*/ 103361 w 3024845"/>
                <a:gd name="connsiteY387" fmla="*/ 2161 h 834218"/>
                <a:gd name="connsiteX0" fmla="*/ 103361 w 3024845"/>
                <a:gd name="connsiteY0" fmla="*/ 2161 h 834218"/>
                <a:gd name="connsiteX1" fmla="*/ 200642 w 3024845"/>
                <a:gd name="connsiteY1" fmla="*/ 0 h 834218"/>
                <a:gd name="connsiteX2" fmla="*/ 220909 w 3024845"/>
                <a:gd name="connsiteY2" fmla="*/ 144839 h 834218"/>
                <a:gd name="connsiteX3" fmla="*/ 223189 w 3024845"/>
                <a:gd name="connsiteY3" fmla="*/ 144839 h 834218"/>
                <a:gd name="connsiteX4" fmla="*/ 239150 w 3024845"/>
                <a:gd name="connsiteY4" fmla="*/ 144839 h 834218"/>
                <a:gd name="connsiteX5" fmla="*/ 239150 w 3024845"/>
                <a:gd name="connsiteY5" fmla="*/ 285354 h 834218"/>
                <a:gd name="connsiteX6" fmla="*/ 240670 w 3024845"/>
                <a:gd name="connsiteY6" fmla="*/ 285084 h 834218"/>
                <a:gd name="connsiteX7" fmla="*/ 251310 w 3024845"/>
                <a:gd name="connsiteY7" fmla="*/ 283193 h 834218"/>
                <a:gd name="connsiteX8" fmla="*/ 249283 w 3024845"/>
                <a:gd name="connsiteY8" fmla="*/ 371825 h 834218"/>
                <a:gd name="connsiteX9" fmla="*/ 250803 w 3024845"/>
                <a:gd name="connsiteY9" fmla="*/ 372096 h 834218"/>
                <a:gd name="connsiteX10" fmla="*/ 261443 w 3024845"/>
                <a:gd name="connsiteY10" fmla="*/ 373987 h 834218"/>
                <a:gd name="connsiteX11" fmla="*/ 261696 w 3024845"/>
                <a:gd name="connsiteY11" fmla="*/ 374798 h 834218"/>
                <a:gd name="connsiteX12" fmla="*/ 263470 w 3024845"/>
                <a:gd name="connsiteY12" fmla="*/ 380473 h 834218"/>
                <a:gd name="connsiteX13" fmla="*/ 264230 w 3024845"/>
                <a:gd name="connsiteY13" fmla="*/ 378041 h 834218"/>
                <a:gd name="connsiteX14" fmla="*/ 269550 w 3024845"/>
                <a:gd name="connsiteY14" fmla="*/ 361017 h 834218"/>
                <a:gd name="connsiteX15" fmla="*/ 271323 w 3024845"/>
                <a:gd name="connsiteY15" fmla="*/ 361017 h 834218"/>
                <a:gd name="connsiteX16" fmla="*/ 283737 w 3024845"/>
                <a:gd name="connsiteY16" fmla="*/ 361017 h 834218"/>
                <a:gd name="connsiteX17" fmla="*/ 283737 w 3024845"/>
                <a:gd name="connsiteY17" fmla="*/ 393443 h 834218"/>
                <a:gd name="connsiteX18" fmla="*/ 284750 w 3024845"/>
                <a:gd name="connsiteY18" fmla="*/ 393984 h 834218"/>
                <a:gd name="connsiteX19" fmla="*/ 291844 w 3024845"/>
                <a:gd name="connsiteY19" fmla="*/ 397767 h 834218"/>
                <a:gd name="connsiteX20" fmla="*/ 291844 w 3024845"/>
                <a:gd name="connsiteY20" fmla="*/ 399118 h 834218"/>
                <a:gd name="connsiteX21" fmla="*/ 291844 w 3024845"/>
                <a:gd name="connsiteY21" fmla="*/ 408576 h 834218"/>
                <a:gd name="connsiteX22" fmla="*/ 336431 w 3024845"/>
                <a:gd name="connsiteY22" fmla="*/ 408576 h 834218"/>
                <a:gd name="connsiteX23" fmla="*/ 336431 w 3024845"/>
                <a:gd name="connsiteY23" fmla="*/ 409657 h 834218"/>
                <a:gd name="connsiteX24" fmla="*/ 336431 w 3024845"/>
                <a:gd name="connsiteY24" fmla="*/ 417223 h 834218"/>
                <a:gd name="connsiteX25" fmla="*/ 338457 w 3024845"/>
                <a:gd name="connsiteY25" fmla="*/ 417223 h 834218"/>
                <a:gd name="connsiteX26" fmla="*/ 352644 w 3024845"/>
                <a:gd name="connsiteY26" fmla="*/ 417223 h 834218"/>
                <a:gd name="connsiteX27" fmla="*/ 352644 w 3024845"/>
                <a:gd name="connsiteY27" fmla="*/ 386958 h 834218"/>
                <a:gd name="connsiteX28" fmla="*/ 397231 w 3024845"/>
                <a:gd name="connsiteY28" fmla="*/ 386958 h 834218"/>
                <a:gd name="connsiteX29" fmla="*/ 397231 w 3024845"/>
                <a:gd name="connsiteY29" fmla="*/ 385607 h 834218"/>
                <a:gd name="connsiteX30" fmla="*/ 397231 w 3024845"/>
                <a:gd name="connsiteY30" fmla="*/ 376149 h 834218"/>
                <a:gd name="connsiteX31" fmla="*/ 398245 w 3024845"/>
                <a:gd name="connsiteY31" fmla="*/ 376149 h 834218"/>
                <a:gd name="connsiteX32" fmla="*/ 405338 w 3024845"/>
                <a:gd name="connsiteY32" fmla="*/ 376149 h 834218"/>
                <a:gd name="connsiteX33" fmla="*/ 405338 w 3024845"/>
                <a:gd name="connsiteY33" fmla="*/ 374258 h 834218"/>
                <a:gd name="connsiteX34" fmla="*/ 405338 w 3024845"/>
                <a:gd name="connsiteY34" fmla="*/ 361017 h 834218"/>
                <a:gd name="connsiteX35" fmla="*/ 406098 w 3024845"/>
                <a:gd name="connsiteY35" fmla="*/ 361017 h 834218"/>
                <a:gd name="connsiteX36" fmla="*/ 411418 w 3024845"/>
                <a:gd name="connsiteY36" fmla="*/ 361017 h 834218"/>
                <a:gd name="connsiteX37" fmla="*/ 411418 w 3024845"/>
                <a:gd name="connsiteY37" fmla="*/ 359936 h 834218"/>
                <a:gd name="connsiteX38" fmla="*/ 411418 w 3024845"/>
                <a:gd name="connsiteY38" fmla="*/ 352369 h 834218"/>
                <a:gd name="connsiteX39" fmla="*/ 413445 w 3024845"/>
                <a:gd name="connsiteY39" fmla="*/ 352369 h 834218"/>
                <a:gd name="connsiteX40" fmla="*/ 427632 w 3024845"/>
                <a:gd name="connsiteY40" fmla="*/ 352369 h 834218"/>
                <a:gd name="connsiteX41" fmla="*/ 427632 w 3024845"/>
                <a:gd name="connsiteY41" fmla="*/ 353450 h 834218"/>
                <a:gd name="connsiteX42" fmla="*/ 427632 w 3024845"/>
                <a:gd name="connsiteY42" fmla="*/ 361017 h 834218"/>
                <a:gd name="connsiteX43" fmla="*/ 449925 w 3024845"/>
                <a:gd name="connsiteY43" fmla="*/ 361017 h 834218"/>
                <a:gd name="connsiteX44" fmla="*/ 449925 w 3024845"/>
                <a:gd name="connsiteY44" fmla="*/ 359125 h 834218"/>
                <a:gd name="connsiteX45" fmla="*/ 449925 w 3024845"/>
                <a:gd name="connsiteY45" fmla="*/ 345884 h 834218"/>
                <a:gd name="connsiteX46" fmla="*/ 451699 w 3024845"/>
                <a:gd name="connsiteY46" fmla="*/ 345884 h 834218"/>
                <a:gd name="connsiteX47" fmla="*/ 464112 w 3024845"/>
                <a:gd name="connsiteY47" fmla="*/ 345884 h 834218"/>
                <a:gd name="connsiteX48" fmla="*/ 464112 w 3024845"/>
                <a:gd name="connsiteY48" fmla="*/ 369664 h 834218"/>
                <a:gd name="connsiteX49" fmla="*/ 465126 w 3024845"/>
                <a:gd name="connsiteY49" fmla="*/ 369664 h 834218"/>
                <a:gd name="connsiteX50" fmla="*/ 472219 w 3024845"/>
                <a:gd name="connsiteY50" fmla="*/ 369664 h 834218"/>
                <a:gd name="connsiteX51" fmla="*/ 472219 w 3024845"/>
                <a:gd name="connsiteY51" fmla="*/ 368583 h 834218"/>
                <a:gd name="connsiteX52" fmla="*/ 472219 w 3024845"/>
                <a:gd name="connsiteY52" fmla="*/ 361017 h 834218"/>
                <a:gd name="connsiteX53" fmla="*/ 473992 w 3024845"/>
                <a:gd name="connsiteY53" fmla="*/ 361017 h 834218"/>
                <a:gd name="connsiteX54" fmla="*/ 486406 w 3024845"/>
                <a:gd name="connsiteY54" fmla="*/ 361017 h 834218"/>
                <a:gd name="connsiteX55" fmla="*/ 486406 w 3024845"/>
                <a:gd name="connsiteY55" fmla="*/ 386958 h 834218"/>
                <a:gd name="connsiteX56" fmla="*/ 488433 w 3024845"/>
                <a:gd name="connsiteY56" fmla="*/ 386958 h 834218"/>
                <a:gd name="connsiteX57" fmla="*/ 502619 w 3024845"/>
                <a:gd name="connsiteY57" fmla="*/ 386958 h 834218"/>
                <a:gd name="connsiteX58" fmla="*/ 502619 w 3024845"/>
                <a:gd name="connsiteY58" fmla="*/ 388579 h 834218"/>
                <a:gd name="connsiteX59" fmla="*/ 502619 w 3024845"/>
                <a:gd name="connsiteY59" fmla="*/ 399929 h 834218"/>
                <a:gd name="connsiteX60" fmla="*/ 503379 w 3024845"/>
                <a:gd name="connsiteY60" fmla="*/ 399929 h 834218"/>
                <a:gd name="connsiteX61" fmla="*/ 508700 w 3024845"/>
                <a:gd name="connsiteY61" fmla="*/ 399929 h 834218"/>
                <a:gd name="connsiteX62" fmla="*/ 508700 w 3024845"/>
                <a:gd name="connsiteY62" fmla="*/ 399118 h 834218"/>
                <a:gd name="connsiteX63" fmla="*/ 508700 w 3024845"/>
                <a:gd name="connsiteY63" fmla="*/ 393443 h 834218"/>
                <a:gd name="connsiteX64" fmla="*/ 539100 w 3024845"/>
                <a:gd name="connsiteY64" fmla="*/ 393443 h 834218"/>
                <a:gd name="connsiteX65" fmla="*/ 539100 w 3024845"/>
                <a:gd name="connsiteY65" fmla="*/ 417223 h 834218"/>
                <a:gd name="connsiteX66" fmla="*/ 540113 w 3024845"/>
                <a:gd name="connsiteY66" fmla="*/ 417223 h 834218"/>
                <a:gd name="connsiteX67" fmla="*/ 547207 w 3024845"/>
                <a:gd name="connsiteY67" fmla="*/ 417223 h 834218"/>
                <a:gd name="connsiteX68" fmla="*/ 547207 w 3024845"/>
                <a:gd name="connsiteY68" fmla="*/ 418304 h 834218"/>
                <a:gd name="connsiteX69" fmla="*/ 547207 w 3024845"/>
                <a:gd name="connsiteY69" fmla="*/ 425870 h 834218"/>
                <a:gd name="connsiteX70" fmla="*/ 547967 w 3024845"/>
                <a:gd name="connsiteY70" fmla="*/ 425870 h 834218"/>
                <a:gd name="connsiteX71" fmla="*/ 553287 w 3024845"/>
                <a:gd name="connsiteY71" fmla="*/ 425870 h 834218"/>
                <a:gd name="connsiteX72" fmla="*/ 553287 w 3024845"/>
                <a:gd name="connsiteY72" fmla="*/ 423708 h 834218"/>
                <a:gd name="connsiteX73" fmla="*/ 553287 w 3024845"/>
                <a:gd name="connsiteY73" fmla="*/ 408576 h 834218"/>
                <a:gd name="connsiteX74" fmla="*/ 554300 w 3024845"/>
                <a:gd name="connsiteY74" fmla="*/ 408576 h 834218"/>
                <a:gd name="connsiteX75" fmla="*/ 561394 w 3024845"/>
                <a:gd name="connsiteY75" fmla="*/ 408576 h 834218"/>
                <a:gd name="connsiteX76" fmla="*/ 561394 w 3024845"/>
                <a:gd name="connsiteY76" fmla="*/ 409657 h 834218"/>
                <a:gd name="connsiteX77" fmla="*/ 561394 w 3024845"/>
                <a:gd name="connsiteY77" fmla="*/ 417223 h 834218"/>
                <a:gd name="connsiteX78" fmla="*/ 566714 w 3024845"/>
                <a:gd name="connsiteY78" fmla="*/ 415230 h 834218"/>
                <a:gd name="connsiteX79" fmla="*/ 567474 w 3024845"/>
                <a:gd name="connsiteY79" fmla="*/ 414250 h 834218"/>
                <a:gd name="connsiteX80" fmla="*/ 567474 w 3024845"/>
                <a:gd name="connsiteY80" fmla="*/ 408576 h 834218"/>
                <a:gd name="connsiteX81" fmla="*/ 605981 w 3024845"/>
                <a:gd name="connsiteY81" fmla="*/ 408576 h 834218"/>
                <a:gd name="connsiteX82" fmla="*/ 605981 w 3024845"/>
                <a:gd name="connsiteY82" fmla="*/ 432355 h 834218"/>
                <a:gd name="connsiteX83" fmla="*/ 608007 w 3024845"/>
                <a:gd name="connsiteY83" fmla="*/ 432355 h 834218"/>
                <a:gd name="connsiteX84" fmla="*/ 622194 w 3024845"/>
                <a:gd name="connsiteY84" fmla="*/ 432355 h 834218"/>
                <a:gd name="connsiteX85" fmla="*/ 622194 w 3024845"/>
                <a:gd name="connsiteY85" fmla="*/ 433436 h 834218"/>
                <a:gd name="connsiteX86" fmla="*/ 622194 w 3024845"/>
                <a:gd name="connsiteY86" fmla="*/ 441002 h 834218"/>
                <a:gd name="connsiteX87" fmla="*/ 623968 w 3024845"/>
                <a:gd name="connsiteY87" fmla="*/ 441002 h 834218"/>
                <a:gd name="connsiteX88" fmla="*/ 636381 w 3024845"/>
                <a:gd name="connsiteY88" fmla="*/ 441002 h 834218"/>
                <a:gd name="connsiteX89" fmla="*/ 636381 w 3024845"/>
                <a:gd name="connsiteY89" fmla="*/ 417223 h 834218"/>
                <a:gd name="connsiteX90" fmla="*/ 637394 w 3024845"/>
                <a:gd name="connsiteY90" fmla="*/ 417223 h 834218"/>
                <a:gd name="connsiteX91" fmla="*/ 644488 w 3024845"/>
                <a:gd name="connsiteY91" fmla="*/ 417223 h 834218"/>
                <a:gd name="connsiteX92" fmla="*/ 644488 w 3024845"/>
                <a:gd name="connsiteY92" fmla="*/ 384796 h 834218"/>
                <a:gd name="connsiteX93" fmla="*/ 645501 w 3024845"/>
                <a:gd name="connsiteY93" fmla="*/ 384796 h 834218"/>
                <a:gd name="connsiteX94" fmla="*/ 652595 w 3024845"/>
                <a:gd name="connsiteY94" fmla="*/ 384796 h 834218"/>
                <a:gd name="connsiteX95" fmla="*/ 652595 w 3024845"/>
                <a:gd name="connsiteY95" fmla="*/ 382905 h 834218"/>
                <a:gd name="connsiteX96" fmla="*/ 652595 w 3024845"/>
                <a:gd name="connsiteY96" fmla="*/ 369664 h 834218"/>
                <a:gd name="connsiteX97" fmla="*/ 651328 w 3024845"/>
                <a:gd name="connsiteY97" fmla="*/ 368042 h 834218"/>
                <a:gd name="connsiteX98" fmla="*/ 656648 w 3024845"/>
                <a:gd name="connsiteY98" fmla="*/ 356693 h 834218"/>
                <a:gd name="connsiteX99" fmla="*/ 664755 w 3024845"/>
                <a:gd name="connsiteY99" fmla="*/ 384796 h 834218"/>
                <a:gd name="connsiteX100" fmla="*/ 665515 w 3024845"/>
                <a:gd name="connsiteY100" fmla="*/ 384796 h 834218"/>
                <a:gd name="connsiteX101" fmla="*/ 670835 w 3024845"/>
                <a:gd name="connsiteY101" fmla="*/ 384796 h 834218"/>
                <a:gd name="connsiteX102" fmla="*/ 670835 w 3024845"/>
                <a:gd name="connsiteY102" fmla="*/ 278869 h 834218"/>
                <a:gd name="connsiteX103" fmla="*/ 672355 w 3024845"/>
                <a:gd name="connsiteY103" fmla="*/ 278869 h 834218"/>
                <a:gd name="connsiteX104" fmla="*/ 682995 w 3024845"/>
                <a:gd name="connsiteY104" fmla="*/ 278869 h 834218"/>
                <a:gd name="connsiteX105" fmla="*/ 682995 w 3024845"/>
                <a:gd name="connsiteY105" fmla="*/ 231310 h 834218"/>
                <a:gd name="connsiteX106" fmla="*/ 709342 w 3024845"/>
                <a:gd name="connsiteY106" fmla="*/ 231310 h 834218"/>
                <a:gd name="connsiteX107" fmla="*/ 709342 w 3024845"/>
                <a:gd name="connsiteY107" fmla="*/ 209692 h 834218"/>
                <a:gd name="connsiteX108" fmla="*/ 743796 w 3024845"/>
                <a:gd name="connsiteY108" fmla="*/ 209692 h 834218"/>
                <a:gd name="connsiteX109" fmla="*/ 743796 w 3024845"/>
                <a:gd name="connsiteY109" fmla="*/ 212124 h 834218"/>
                <a:gd name="connsiteX110" fmla="*/ 743796 w 3024845"/>
                <a:gd name="connsiteY110" fmla="*/ 229148 h 834218"/>
                <a:gd name="connsiteX111" fmla="*/ 746076 w 3024845"/>
                <a:gd name="connsiteY111" fmla="*/ 229148 h 834218"/>
                <a:gd name="connsiteX112" fmla="*/ 762036 w 3024845"/>
                <a:gd name="connsiteY112" fmla="*/ 229148 h 834218"/>
                <a:gd name="connsiteX113" fmla="*/ 762036 w 3024845"/>
                <a:gd name="connsiteY113" fmla="*/ 276707 h 834218"/>
                <a:gd name="connsiteX114" fmla="*/ 763049 w 3024845"/>
                <a:gd name="connsiteY114" fmla="*/ 276707 h 834218"/>
                <a:gd name="connsiteX115" fmla="*/ 770143 w 3024845"/>
                <a:gd name="connsiteY115" fmla="*/ 276707 h 834218"/>
                <a:gd name="connsiteX116" fmla="*/ 784330 w 3024845"/>
                <a:gd name="connsiteY116" fmla="*/ 281031 h 834218"/>
                <a:gd name="connsiteX117" fmla="*/ 784330 w 3024845"/>
                <a:gd name="connsiteY117" fmla="*/ 319943 h 834218"/>
                <a:gd name="connsiteX118" fmla="*/ 785343 w 3024845"/>
                <a:gd name="connsiteY118" fmla="*/ 319943 h 834218"/>
                <a:gd name="connsiteX119" fmla="*/ 792436 w 3024845"/>
                <a:gd name="connsiteY119" fmla="*/ 319943 h 834218"/>
                <a:gd name="connsiteX120" fmla="*/ 792436 w 3024845"/>
                <a:gd name="connsiteY120" fmla="*/ 321564 h 834218"/>
                <a:gd name="connsiteX121" fmla="*/ 792436 w 3024845"/>
                <a:gd name="connsiteY121" fmla="*/ 332913 h 834218"/>
                <a:gd name="connsiteX122" fmla="*/ 794463 w 3024845"/>
                <a:gd name="connsiteY122" fmla="*/ 332913 h 834218"/>
                <a:gd name="connsiteX123" fmla="*/ 808650 w 3024845"/>
                <a:gd name="connsiteY123" fmla="*/ 332913 h 834218"/>
                <a:gd name="connsiteX124" fmla="*/ 814730 w 3024845"/>
                <a:gd name="connsiteY124" fmla="*/ 339399 h 834218"/>
                <a:gd name="connsiteX125" fmla="*/ 814730 w 3024845"/>
                <a:gd name="connsiteY125" fmla="*/ 361017 h 834218"/>
                <a:gd name="connsiteX126" fmla="*/ 817010 w 3024845"/>
                <a:gd name="connsiteY126" fmla="*/ 361017 h 834218"/>
                <a:gd name="connsiteX127" fmla="*/ 832970 w 3024845"/>
                <a:gd name="connsiteY127" fmla="*/ 361017 h 834218"/>
                <a:gd name="connsiteX128" fmla="*/ 832970 w 3024845"/>
                <a:gd name="connsiteY128" fmla="*/ 362097 h 834218"/>
                <a:gd name="connsiteX129" fmla="*/ 832970 w 3024845"/>
                <a:gd name="connsiteY129" fmla="*/ 369664 h 834218"/>
                <a:gd name="connsiteX130" fmla="*/ 834237 w 3024845"/>
                <a:gd name="connsiteY130" fmla="*/ 369664 h 834218"/>
                <a:gd name="connsiteX131" fmla="*/ 843104 w 3024845"/>
                <a:gd name="connsiteY131" fmla="*/ 369664 h 834218"/>
                <a:gd name="connsiteX132" fmla="*/ 843104 w 3024845"/>
                <a:gd name="connsiteY132" fmla="*/ 371825 h 834218"/>
                <a:gd name="connsiteX133" fmla="*/ 843104 w 3024845"/>
                <a:gd name="connsiteY133" fmla="*/ 386958 h 834218"/>
                <a:gd name="connsiteX134" fmla="*/ 847157 w 3024845"/>
                <a:gd name="connsiteY134" fmla="*/ 385066 h 834218"/>
                <a:gd name="connsiteX135" fmla="*/ 847157 w 3024845"/>
                <a:gd name="connsiteY135" fmla="*/ 371825 h 834218"/>
                <a:gd name="connsiteX136" fmla="*/ 848170 w 3024845"/>
                <a:gd name="connsiteY136" fmla="*/ 371825 h 834218"/>
                <a:gd name="connsiteX137" fmla="*/ 855264 w 3024845"/>
                <a:gd name="connsiteY137" fmla="*/ 371825 h 834218"/>
                <a:gd name="connsiteX138" fmla="*/ 855264 w 3024845"/>
                <a:gd name="connsiteY138" fmla="*/ 373447 h 834218"/>
                <a:gd name="connsiteX139" fmla="*/ 855264 w 3024845"/>
                <a:gd name="connsiteY139" fmla="*/ 384796 h 834218"/>
                <a:gd name="connsiteX140" fmla="*/ 856024 w 3024845"/>
                <a:gd name="connsiteY140" fmla="*/ 384796 h 834218"/>
                <a:gd name="connsiteX141" fmla="*/ 861344 w 3024845"/>
                <a:gd name="connsiteY141" fmla="*/ 384796 h 834218"/>
                <a:gd name="connsiteX142" fmla="*/ 909984 w 3024845"/>
                <a:gd name="connsiteY142" fmla="*/ 380473 h 834218"/>
                <a:gd name="connsiteX143" fmla="*/ 909984 w 3024845"/>
                <a:gd name="connsiteY143" fmla="*/ 381824 h 834218"/>
                <a:gd name="connsiteX144" fmla="*/ 909984 w 3024845"/>
                <a:gd name="connsiteY144" fmla="*/ 391281 h 834218"/>
                <a:gd name="connsiteX145" fmla="*/ 910744 w 3024845"/>
                <a:gd name="connsiteY145" fmla="*/ 391281 h 834218"/>
                <a:gd name="connsiteX146" fmla="*/ 916065 w 3024845"/>
                <a:gd name="connsiteY146" fmla="*/ 391281 h 834218"/>
                <a:gd name="connsiteX147" fmla="*/ 916065 w 3024845"/>
                <a:gd name="connsiteY147" fmla="*/ 393443 h 834218"/>
                <a:gd name="connsiteX148" fmla="*/ 916065 w 3024845"/>
                <a:gd name="connsiteY148" fmla="*/ 408576 h 834218"/>
                <a:gd name="connsiteX149" fmla="*/ 918091 w 3024845"/>
                <a:gd name="connsiteY149" fmla="*/ 407225 h 834218"/>
                <a:gd name="connsiteX150" fmla="*/ 932278 w 3024845"/>
                <a:gd name="connsiteY150" fmla="*/ 397767 h 834218"/>
                <a:gd name="connsiteX151" fmla="*/ 938358 w 3024845"/>
                <a:gd name="connsiteY151" fmla="*/ 356693 h 834218"/>
                <a:gd name="connsiteX152" fmla="*/ 939118 w 3024845"/>
                <a:gd name="connsiteY152" fmla="*/ 356423 h 834218"/>
                <a:gd name="connsiteX153" fmla="*/ 944438 w 3024845"/>
                <a:gd name="connsiteY153" fmla="*/ 354531 h 834218"/>
                <a:gd name="connsiteX154" fmla="*/ 946465 w 3024845"/>
                <a:gd name="connsiteY154" fmla="*/ 285354 h 834218"/>
                <a:gd name="connsiteX155" fmla="*/ 948492 w 3024845"/>
                <a:gd name="connsiteY155" fmla="*/ 354531 h 834218"/>
                <a:gd name="connsiteX156" fmla="*/ 949252 w 3024845"/>
                <a:gd name="connsiteY156" fmla="*/ 354801 h 834218"/>
                <a:gd name="connsiteX157" fmla="*/ 954572 w 3024845"/>
                <a:gd name="connsiteY157" fmla="*/ 356693 h 834218"/>
                <a:gd name="connsiteX158" fmla="*/ 954572 w 3024845"/>
                <a:gd name="connsiteY158" fmla="*/ 270222 h 834218"/>
                <a:gd name="connsiteX159" fmla="*/ 958625 w 3024845"/>
                <a:gd name="connsiteY159" fmla="*/ 237795 h 834218"/>
                <a:gd name="connsiteX160" fmla="*/ 997132 w 3024845"/>
                <a:gd name="connsiteY160" fmla="*/ 237795 h 834218"/>
                <a:gd name="connsiteX161" fmla="*/ 997132 w 3024845"/>
                <a:gd name="connsiteY161" fmla="*/ 270222 h 834218"/>
                <a:gd name="connsiteX162" fmla="*/ 997892 w 3024845"/>
                <a:gd name="connsiteY162" fmla="*/ 270222 h 834218"/>
                <a:gd name="connsiteX163" fmla="*/ 1003212 w 3024845"/>
                <a:gd name="connsiteY163" fmla="*/ 270222 h 834218"/>
                <a:gd name="connsiteX164" fmla="*/ 1003212 w 3024845"/>
                <a:gd name="connsiteY164" fmla="*/ 188074 h 834218"/>
                <a:gd name="connsiteX165" fmla="*/ 1004986 w 3024845"/>
                <a:gd name="connsiteY165" fmla="*/ 188074 h 834218"/>
                <a:gd name="connsiteX166" fmla="*/ 1017399 w 3024845"/>
                <a:gd name="connsiteY166" fmla="*/ 188074 h 834218"/>
                <a:gd name="connsiteX167" fmla="*/ 1017399 w 3024845"/>
                <a:gd name="connsiteY167" fmla="*/ 186183 h 834218"/>
                <a:gd name="connsiteX168" fmla="*/ 1017399 w 3024845"/>
                <a:gd name="connsiteY168" fmla="*/ 172942 h 834218"/>
                <a:gd name="connsiteX169" fmla="*/ 1039693 w 3024845"/>
                <a:gd name="connsiteY169" fmla="*/ 172942 h 834218"/>
                <a:gd name="connsiteX170" fmla="*/ 1039693 w 3024845"/>
                <a:gd name="connsiteY170" fmla="*/ 171861 h 834218"/>
                <a:gd name="connsiteX171" fmla="*/ 1039693 w 3024845"/>
                <a:gd name="connsiteY171" fmla="*/ 164295 h 834218"/>
                <a:gd name="connsiteX172" fmla="*/ 1041466 w 3024845"/>
                <a:gd name="connsiteY172" fmla="*/ 164295 h 834218"/>
                <a:gd name="connsiteX173" fmla="*/ 1053880 w 3024845"/>
                <a:gd name="connsiteY173" fmla="*/ 164295 h 834218"/>
                <a:gd name="connsiteX174" fmla="*/ 1053880 w 3024845"/>
                <a:gd name="connsiteY174" fmla="*/ 165376 h 834218"/>
                <a:gd name="connsiteX175" fmla="*/ 1053880 w 3024845"/>
                <a:gd name="connsiteY175" fmla="*/ 172942 h 834218"/>
                <a:gd name="connsiteX176" fmla="*/ 1054640 w 3024845"/>
                <a:gd name="connsiteY176" fmla="*/ 172942 h 834218"/>
                <a:gd name="connsiteX177" fmla="*/ 1059960 w 3024845"/>
                <a:gd name="connsiteY177" fmla="*/ 172942 h 834218"/>
                <a:gd name="connsiteX178" fmla="*/ 1070093 w 3024845"/>
                <a:gd name="connsiteY178" fmla="*/ 168618 h 834218"/>
                <a:gd name="connsiteX179" fmla="*/ 1074146 w 3024845"/>
                <a:gd name="connsiteY179" fmla="*/ 171861 h 834218"/>
                <a:gd name="connsiteX180" fmla="*/ 1074146 w 3024845"/>
                <a:gd name="connsiteY180" fmla="*/ 164295 h 834218"/>
                <a:gd name="connsiteX181" fmla="*/ 1076426 w 3024845"/>
                <a:gd name="connsiteY181" fmla="*/ 164295 h 834218"/>
                <a:gd name="connsiteX182" fmla="*/ 1092387 w 3024845"/>
                <a:gd name="connsiteY182" fmla="*/ 164295 h 834218"/>
                <a:gd name="connsiteX183" fmla="*/ 1092387 w 3024845"/>
                <a:gd name="connsiteY183" fmla="*/ 165376 h 834218"/>
                <a:gd name="connsiteX184" fmla="*/ 1092387 w 3024845"/>
                <a:gd name="connsiteY184" fmla="*/ 172942 h 834218"/>
                <a:gd name="connsiteX185" fmla="*/ 1122787 w 3024845"/>
                <a:gd name="connsiteY185" fmla="*/ 172942 h 834218"/>
                <a:gd name="connsiteX186" fmla="*/ 1122787 w 3024845"/>
                <a:gd name="connsiteY186" fmla="*/ 174563 h 834218"/>
                <a:gd name="connsiteX187" fmla="*/ 1122787 w 3024845"/>
                <a:gd name="connsiteY187" fmla="*/ 185913 h 834218"/>
                <a:gd name="connsiteX188" fmla="*/ 1149134 w 3024845"/>
                <a:gd name="connsiteY188" fmla="*/ 185913 h 834218"/>
                <a:gd name="connsiteX189" fmla="*/ 1149134 w 3024845"/>
                <a:gd name="connsiteY189" fmla="*/ 216177 h 834218"/>
                <a:gd name="connsiteX190" fmla="*/ 1149894 w 3024845"/>
                <a:gd name="connsiteY190" fmla="*/ 216177 h 834218"/>
                <a:gd name="connsiteX191" fmla="*/ 1155214 w 3024845"/>
                <a:gd name="connsiteY191" fmla="*/ 216177 h 834218"/>
                <a:gd name="connsiteX192" fmla="*/ 1155214 w 3024845"/>
                <a:gd name="connsiteY192" fmla="*/ 217258 h 834218"/>
                <a:gd name="connsiteX193" fmla="*/ 1155214 w 3024845"/>
                <a:gd name="connsiteY193" fmla="*/ 224825 h 834218"/>
                <a:gd name="connsiteX194" fmla="*/ 1159268 w 3024845"/>
                <a:gd name="connsiteY194" fmla="*/ 255089 h 834218"/>
                <a:gd name="connsiteX195" fmla="*/ 1160028 w 3024845"/>
                <a:gd name="connsiteY195" fmla="*/ 255089 h 834218"/>
                <a:gd name="connsiteX196" fmla="*/ 1165348 w 3024845"/>
                <a:gd name="connsiteY196" fmla="*/ 255089 h 834218"/>
                <a:gd name="connsiteX197" fmla="*/ 1165348 w 3024845"/>
                <a:gd name="connsiteY197" fmla="*/ 255900 h 834218"/>
                <a:gd name="connsiteX198" fmla="*/ 1165348 w 3024845"/>
                <a:gd name="connsiteY198" fmla="*/ 261575 h 834218"/>
                <a:gd name="connsiteX199" fmla="*/ 1166361 w 3024845"/>
                <a:gd name="connsiteY199" fmla="*/ 261575 h 834218"/>
                <a:gd name="connsiteX200" fmla="*/ 1173454 w 3024845"/>
                <a:gd name="connsiteY200" fmla="*/ 261575 h 834218"/>
                <a:gd name="connsiteX201" fmla="*/ 1173454 w 3024845"/>
                <a:gd name="connsiteY201" fmla="*/ 291840 h 834218"/>
                <a:gd name="connsiteX202" fmla="*/ 1175481 w 3024845"/>
                <a:gd name="connsiteY202" fmla="*/ 291840 h 834218"/>
                <a:gd name="connsiteX203" fmla="*/ 1189668 w 3024845"/>
                <a:gd name="connsiteY203" fmla="*/ 291840 h 834218"/>
                <a:gd name="connsiteX204" fmla="*/ 1189668 w 3024845"/>
                <a:gd name="connsiteY204" fmla="*/ 315619 h 834218"/>
                <a:gd name="connsiteX205" fmla="*/ 1191695 w 3024845"/>
                <a:gd name="connsiteY205" fmla="*/ 317240 h 834218"/>
                <a:gd name="connsiteX206" fmla="*/ 1191695 w 3024845"/>
                <a:gd name="connsiteY206" fmla="*/ 328590 h 834218"/>
                <a:gd name="connsiteX207" fmla="*/ 1192455 w 3024845"/>
                <a:gd name="connsiteY207" fmla="*/ 328590 h 834218"/>
                <a:gd name="connsiteX208" fmla="*/ 1197775 w 3024845"/>
                <a:gd name="connsiteY208" fmla="*/ 328590 h 834218"/>
                <a:gd name="connsiteX209" fmla="*/ 1197775 w 3024845"/>
                <a:gd name="connsiteY209" fmla="*/ 352369 h 834218"/>
                <a:gd name="connsiteX210" fmla="*/ 1199041 w 3024845"/>
                <a:gd name="connsiteY210" fmla="*/ 352369 h 834218"/>
                <a:gd name="connsiteX211" fmla="*/ 1207908 w 3024845"/>
                <a:gd name="connsiteY211" fmla="*/ 352369 h 834218"/>
                <a:gd name="connsiteX212" fmla="*/ 1209935 w 3024845"/>
                <a:gd name="connsiteY212" fmla="*/ 356423 h 834218"/>
                <a:gd name="connsiteX213" fmla="*/ 1209935 w 3024845"/>
                <a:gd name="connsiteY213" fmla="*/ 369664 h 834218"/>
                <a:gd name="connsiteX214" fmla="*/ 1211455 w 3024845"/>
                <a:gd name="connsiteY214" fmla="*/ 367772 h 834218"/>
                <a:gd name="connsiteX215" fmla="*/ 1222095 w 3024845"/>
                <a:gd name="connsiteY215" fmla="*/ 354531 h 834218"/>
                <a:gd name="connsiteX216" fmla="*/ 1250469 w 3024845"/>
                <a:gd name="connsiteY216" fmla="*/ 354531 h 834218"/>
                <a:gd name="connsiteX217" fmla="*/ 1250469 w 3024845"/>
                <a:gd name="connsiteY217" fmla="*/ 441002 h 834218"/>
                <a:gd name="connsiteX218" fmla="*/ 1251229 w 3024845"/>
                <a:gd name="connsiteY218" fmla="*/ 441002 h 834218"/>
                <a:gd name="connsiteX219" fmla="*/ 1256549 w 3024845"/>
                <a:gd name="connsiteY219" fmla="*/ 441002 h 834218"/>
                <a:gd name="connsiteX220" fmla="*/ 1257309 w 3024845"/>
                <a:gd name="connsiteY220" fmla="*/ 439651 h 834218"/>
                <a:gd name="connsiteX221" fmla="*/ 1262629 w 3024845"/>
                <a:gd name="connsiteY221" fmla="*/ 430193 h 834218"/>
                <a:gd name="connsiteX222" fmla="*/ 1262629 w 3024845"/>
                <a:gd name="connsiteY222" fmla="*/ 432085 h 834218"/>
                <a:gd name="connsiteX223" fmla="*/ 1262629 w 3024845"/>
                <a:gd name="connsiteY223" fmla="*/ 445326 h 834218"/>
                <a:gd name="connsiteX224" fmla="*/ 1266682 w 3024845"/>
                <a:gd name="connsiteY224" fmla="*/ 399929 h 834218"/>
                <a:gd name="connsiteX225" fmla="*/ 1267442 w 3024845"/>
                <a:gd name="connsiteY225" fmla="*/ 399929 h 834218"/>
                <a:gd name="connsiteX226" fmla="*/ 1272762 w 3024845"/>
                <a:gd name="connsiteY226" fmla="*/ 399929 h 834218"/>
                <a:gd name="connsiteX227" fmla="*/ 1272762 w 3024845"/>
                <a:gd name="connsiteY227" fmla="*/ 335075 h 834218"/>
                <a:gd name="connsiteX228" fmla="*/ 1273776 w 3024845"/>
                <a:gd name="connsiteY228" fmla="*/ 335075 h 834218"/>
                <a:gd name="connsiteX229" fmla="*/ 1280869 w 3024845"/>
                <a:gd name="connsiteY229" fmla="*/ 335075 h 834218"/>
                <a:gd name="connsiteX230" fmla="*/ 1293029 w 3024845"/>
                <a:gd name="connsiteY230" fmla="*/ 291840 h 834218"/>
                <a:gd name="connsiteX231" fmla="*/ 1294296 w 3024845"/>
                <a:gd name="connsiteY231" fmla="*/ 291840 h 834218"/>
                <a:gd name="connsiteX232" fmla="*/ 1303163 w 3024845"/>
                <a:gd name="connsiteY232" fmla="*/ 291840 h 834218"/>
                <a:gd name="connsiteX233" fmla="*/ 1313296 w 3024845"/>
                <a:gd name="connsiteY233" fmla="*/ 335075 h 834218"/>
                <a:gd name="connsiteX234" fmla="*/ 1314309 w 3024845"/>
                <a:gd name="connsiteY234" fmla="*/ 335075 h 834218"/>
                <a:gd name="connsiteX235" fmla="*/ 1321403 w 3024845"/>
                <a:gd name="connsiteY235" fmla="*/ 335075 h 834218"/>
                <a:gd name="connsiteX236" fmla="*/ 1321403 w 3024845"/>
                <a:gd name="connsiteY236" fmla="*/ 373987 h 834218"/>
                <a:gd name="connsiteX237" fmla="*/ 1323176 w 3024845"/>
                <a:gd name="connsiteY237" fmla="*/ 373987 h 834218"/>
                <a:gd name="connsiteX238" fmla="*/ 1335590 w 3024845"/>
                <a:gd name="connsiteY238" fmla="*/ 373987 h 834218"/>
                <a:gd name="connsiteX239" fmla="*/ 1335590 w 3024845"/>
                <a:gd name="connsiteY239" fmla="*/ 376149 h 834218"/>
                <a:gd name="connsiteX240" fmla="*/ 1335590 w 3024845"/>
                <a:gd name="connsiteY240" fmla="*/ 391281 h 834218"/>
                <a:gd name="connsiteX241" fmla="*/ 1339643 w 3024845"/>
                <a:gd name="connsiteY241" fmla="*/ 389120 h 834218"/>
                <a:gd name="connsiteX242" fmla="*/ 1339643 w 3024845"/>
                <a:gd name="connsiteY242" fmla="*/ 373987 h 834218"/>
                <a:gd name="connsiteX243" fmla="*/ 1341163 w 3024845"/>
                <a:gd name="connsiteY243" fmla="*/ 373987 h 834218"/>
                <a:gd name="connsiteX244" fmla="*/ 1351803 w 3024845"/>
                <a:gd name="connsiteY244" fmla="*/ 373987 h 834218"/>
                <a:gd name="connsiteX245" fmla="*/ 1351803 w 3024845"/>
                <a:gd name="connsiteY245" fmla="*/ 375608 h 834218"/>
                <a:gd name="connsiteX246" fmla="*/ 1351803 w 3024845"/>
                <a:gd name="connsiteY246" fmla="*/ 386958 h 834218"/>
                <a:gd name="connsiteX247" fmla="*/ 1382204 w 3024845"/>
                <a:gd name="connsiteY247" fmla="*/ 386958 h 834218"/>
                <a:gd name="connsiteX248" fmla="*/ 1382204 w 3024845"/>
                <a:gd name="connsiteY248" fmla="*/ 350208 h 834218"/>
                <a:gd name="connsiteX249" fmla="*/ 1383470 w 3024845"/>
                <a:gd name="connsiteY249" fmla="*/ 350208 h 834218"/>
                <a:gd name="connsiteX250" fmla="*/ 1392337 w 3024845"/>
                <a:gd name="connsiteY250" fmla="*/ 350208 h 834218"/>
                <a:gd name="connsiteX251" fmla="*/ 1392337 w 3024845"/>
                <a:gd name="connsiteY251" fmla="*/ 371825 h 834218"/>
                <a:gd name="connsiteX252" fmla="*/ 1394364 w 3024845"/>
                <a:gd name="connsiteY252" fmla="*/ 339399 h 834218"/>
                <a:gd name="connsiteX253" fmla="*/ 1416657 w 3024845"/>
                <a:gd name="connsiteY253" fmla="*/ 339399 h 834218"/>
                <a:gd name="connsiteX254" fmla="*/ 1416657 w 3024845"/>
                <a:gd name="connsiteY254" fmla="*/ 337777 h 834218"/>
                <a:gd name="connsiteX255" fmla="*/ 1416657 w 3024845"/>
                <a:gd name="connsiteY255" fmla="*/ 326428 h 834218"/>
                <a:gd name="connsiteX256" fmla="*/ 1417417 w 3024845"/>
                <a:gd name="connsiteY256" fmla="*/ 326428 h 834218"/>
                <a:gd name="connsiteX257" fmla="*/ 1422737 w 3024845"/>
                <a:gd name="connsiteY257" fmla="*/ 326428 h 834218"/>
                <a:gd name="connsiteX258" fmla="*/ 1422737 w 3024845"/>
                <a:gd name="connsiteY258" fmla="*/ 324537 h 834218"/>
                <a:gd name="connsiteX259" fmla="*/ 1422737 w 3024845"/>
                <a:gd name="connsiteY259" fmla="*/ 311296 h 834218"/>
                <a:gd name="connsiteX260" fmla="*/ 1426791 w 3024845"/>
                <a:gd name="connsiteY260" fmla="*/ 317781 h 834218"/>
                <a:gd name="connsiteX261" fmla="*/ 1429071 w 3024845"/>
                <a:gd name="connsiteY261" fmla="*/ 317781 h 834218"/>
                <a:gd name="connsiteX262" fmla="*/ 1445031 w 3024845"/>
                <a:gd name="connsiteY262" fmla="*/ 317781 h 834218"/>
                <a:gd name="connsiteX263" fmla="*/ 1445031 w 3024845"/>
                <a:gd name="connsiteY263" fmla="*/ 316970 h 834218"/>
                <a:gd name="connsiteX264" fmla="*/ 1445031 w 3024845"/>
                <a:gd name="connsiteY264" fmla="*/ 311296 h 834218"/>
                <a:gd name="connsiteX265" fmla="*/ 1445791 w 3024845"/>
                <a:gd name="connsiteY265" fmla="*/ 311296 h 834218"/>
                <a:gd name="connsiteX266" fmla="*/ 1451111 w 3024845"/>
                <a:gd name="connsiteY266" fmla="*/ 311296 h 834218"/>
                <a:gd name="connsiteX267" fmla="*/ 1451111 w 3024845"/>
                <a:gd name="connsiteY267" fmla="*/ 312647 h 834218"/>
                <a:gd name="connsiteX268" fmla="*/ 1451111 w 3024845"/>
                <a:gd name="connsiteY268" fmla="*/ 322105 h 834218"/>
                <a:gd name="connsiteX269" fmla="*/ 1489618 w 3024845"/>
                <a:gd name="connsiteY269" fmla="*/ 322105 h 834218"/>
                <a:gd name="connsiteX270" fmla="*/ 1489618 w 3024845"/>
                <a:gd name="connsiteY270" fmla="*/ 460458 h 834218"/>
                <a:gd name="connsiteX271" fmla="*/ 1491138 w 3024845"/>
                <a:gd name="connsiteY271" fmla="*/ 460458 h 834218"/>
                <a:gd name="connsiteX272" fmla="*/ 1501778 w 3024845"/>
                <a:gd name="connsiteY272" fmla="*/ 460458 h 834218"/>
                <a:gd name="connsiteX273" fmla="*/ 1501778 w 3024845"/>
                <a:gd name="connsiteY273" fmla="*/ 447488 h 834218"/>
                <a:gd name="connsiteX274" fmla="*/ 1505832 w 3024845"/>
                <a:gd name="connsiteY274" fmla="*/ 447488 h 834218"/>
                <a:gd name="connsiteX275" fmla="*/ 1505832 w 3024845"/>
                <a:gd name="connsiteY275" fmla="*/ 460458 h 834218"/>
                <a:gd name="connsiteX276" fmla="*/ 1536232 w 3024845"/>
                <a:gd name="connsiteY276" fmla="*/ 460458 h 834218"/>
                <a:gd name="connsiteX277" fmla="*/ 1536232 w 3024845"/>
                <a:gd name="connsiteY277" fmla="*/ 430193 h 834218"/>
                <a:gd name="connsiteX278" fmla="*/ 1548392 w 3024845"/>
                <a:gd name="connsiteY278" fmla="*/ 430193 h 834218"/>
                <a:gd name="connsiteX279" fmla="*/ 1560552 w 3024845"/>
                <a:gd name="connsiteY279" fmla="*/ 428032 h 834218"/>
                <a:gd name="connsiteX280" fmla="*/ 1564606 w 3024845"/>
                <a:gd name="connsiteY280" fmla="*/ 430193 h 834218"/>
                <a:gd name="connsiteX281" fmla="*/ 1574739 w 3024845"/>
                <a:gd name="connsiteY281" fmla="*/ 430193 h 834218"/>
                <a:gd name="connsiteX282" fmla="*/ 1574739 w 3024845"/>
                <a:gd name="connsiteY282" fmla="*/ 460458 h 834218"/>
                <a:gd name="connsiteX283" fmla="*/ 1582846 w 3024845"/>
                <a:gd name="connsiteY283" fmla="*/ 460458 h 834218"/>
                <a:gd name="connsiteX284" fmla="*/ 1582846 w 3024845"/>
                <a:gd name="connsiteY284" fmla="*/ 477753 h 834218"/>
                <a:gd name="connsiteX285" fmla="*/ 1592182 w 3024845"/>
                <a:gd name="connsiteY285" fmla="*/ 478658 h 834218"/>
                <a:gd name="connsiteX286" fmla="*/ 1605140 w 3024845"/>
                <a:gd name="connsiteY286" fmla="*/ 478658 h 834218"/>
                <a:gd name="connsiteX287" fmla="*/ 1605140 w 3024845"/>
                <a:gd name="connsiteY287" fmla="*/ 462620 h 834218"/>
                <a:gd name="connsiteX288" fmla="*/ 1673096 w 3024845"/>
                <a:gd name="connsiteY288" fmla="*/ 462620 h 834218"/>
                <a:gd name="connsiteX289" fmla="*/ 1673096 w 3024845"/>
                <a:gd name="connsiteY289" fmla="*/ 377367 h 834218"/>
                <a:gd name="connsiteX290" fmla="*/ 1745104 w 3024845"/>
                <a:gd name="connsiteY290" fmla="*/ 377367 h 834218"/>
                <a:gd name="connsiteX291" fmla="*/ 1745104 w 3024845"/>
                <a:gd name="connsiteY291" fmla="*/ 456135 h 834218"/>
                <a:gd name="connsiteX292" fmla="*/ 1747008 w 3024845"/>
                <a:gd name="connsiteY292" fmla="*/ 456135 h 834218"/>
                <a:gd name="connsiteX293" fmla="*/ 1748250 w 3024845"/>
                <a:gd name="connsiteY293" fmla="*/ 478658 h 834218"/>
                <a:gd name="connsiteX294" fmla="*/ 1757926 w 3024845"/>
                <a:gd name="connsiteY294" fmla="*/ 478658 h 834218"/>
                <a:gd name="connsiteX295" fmla="*/ 1759168 w 3024845"/>
                <a:gd name="connsiteY295" fmla="*/ 456135 h 834218"/>
                <a:gd name="connsiteX296" fmla="*/ 1765248 w 3024845"/>
                <a:gd name="connsiteY296" fmla="*/ 456135 h 834218"/>
                <a:gd name="connsiteX297" fmla="*/ 1766490 w 3024845"/>
                <a:gd name="connsiteY297" fmla="*/ 478658 h 834218"/>
                <a:gd name="connsiteX298" fmla="*/ 1817112 w 3024845"/>
                <a:gd name="connsiteY298" fmla="*/ 478658 h 834218"/>
                <a:gd name="connsiteX299" fmla="*/ 1817112 w 3024845"/>
                <a:gd name="connsiteY299" fmla="*/ 315630 h 834218"/>
                <a:gd name="connsiteX300" fmla="*/ 2014439 w 3024845"/>
                <a:gd name="connsiteY300" fmla="*/ 315630 h 834218"/>
                <a:gd name="connsiteX301" fmla="*/ 2014439 w 3024845"/>
                <a:gd name="connsiteY301" fmla="*/ 478658 h 834218"/>
                <a:gd name="connsiteX302" fmla="*/ 2033136 w 3024845"/>
                <a:gd name="connsiteY302" fmla="*/ 478658 h 834218"/>
                <a:gd name="connsiteX303" fmla="*/ 2033136 w 3024845"/>
                <a:gd name="connsiteY303" fmla="*/ 395965 h 834218"/>
                <a:gd name="connsiteX304" fmla="*/ 2128256 w 3024845"/>
                <a:gd name="connsiteY304" fmla="*/ 395965 h 834218"/>
                <a:gd name="connsiteX305" fmla="*/ 2180720 w 3024845"/>
                <a:gd name="connsiteY305" fmla="*/ 330752 h 834218"/>
                <a:gd name="connsiteX306" fmla="*/ 2245574 w 3024845"/>
                <a:gd name="connsiteY306" fmla="*/ 330752 h 834218"/>
                <a:gd name="connsiteX307" fmla="*/ 2245574 w 3024845"/>
                <a:gd name="connsiteY307" fmla="*/ 406414 h 834218"/>
                <a:gd name="connsiteX308" fmla="*/ 2253681 w 3024845"/>
                <a:gd name="connsiteY308" fmla="*/ 406414 h 834218"/>
                <a:gd name="connsiteX309" fmla="*/ 2255708 w 3024845"/>
                <a:gd name="connsiteY309" fmla="*/ 399929 h 834218"/>
                <a:gd name="connsiteX310" fmla="*/ 2261788 w 3024845"/>
                <a:gd name="connsiteY310" fmla="*/ 399929 h 834218"/>
                <a:gd name="connsiteX311" fmla="*/ 2263815 w 3024845"/>
                <a:gd name="connsiteY311" fmla="*/ 408576 h 834218"/>
                <a:gd name="connsiteX312" fmla="*/ 2275975 w 3024845"/>
                <a:gd name="connsiteY312" fmla="*/ 408576 h 834218"/>
                <a:gd name="connsiteX313" fmla="*/ 2275975 w 3024845"/>
                <a:gd name="connsiteY313" fmla="*/ 402090 h 834218"/>
                <a:gd name="connsiteX314" fmla="*/ 2298268 w 3024845"/>
                <a:gd name="connsiteY314" fmla="*/ 402090 h 834218"/>
                <a:gd name="connsiteX315" fmla="*/ 2298268 w 3024845"/>
                <a:gd name="connsiteY315" fmla="*/ 408576 h 834218"/>
                <a:gd name="connsiteX316" fmla="*/ 2318535 w 3024845"/>
                <a:gd name="connsiteY316" fmla="*/ 408576 h 834218"/>
                <a:gd name="connsiteX317" fmla="*/ 2318535 w 3024845"/>
                <a:gd name="connsiteY317" fmla="*/ 453973 h 834218"/>
                <a:gd name="connsiteX318" fmla="*/ 2332722 w 3024845"/>
                <a:gd name="connsiteY318" fmla="*/ 453973 h 834218"/>
                <a:gd name="connsiteX319" fmla="*/ 2332722 w 3024845"/>
                <a:gd name="connsiteY319" fmla="*/ 441002 h 834218"/>
                <a:gd name="connsiteX320" fmla="*/ 2348936 w 3024845"/>
                <a:gd name="connsiteY320" fmla="*/ 441002 h 834218"/>
                <a:gd name="connsiteX321" fmla="*/ 2348936 w 3024845"/>
                <a:gd name="connsiteY321" fmla="*/ 261575 h 834218"/>
                <a:gd name="connsiteX322" fmla="*/ 2355016 w 3024845"/>
                <a:gd name="connsiteY322" fmla="*/ 255089 h 834218"/>
                <a:gd name="connsiteX323" fmla="*/ 2427977 w 3024845"/>
                <a:gd name="connsiteY323" fmla="*/ 255089 h 834218"/>
                <a:gd name="connsiteX324" fmla="*/ 2427977 w 3024845"/>
                <a:gd name="connsiteY324" fmla="*/ 263737 h 834218"/>
                <a:gd name="connsiteX325" fmla="*/ 2438110 w 3024845"/>
                <a:gd name="connsiteY325" fmla="*/ 263737 h 834218"/>
                <a:gd name="connsiteX326" fmla="*/ 2438110 w 3024845"/>
                <a:gd name="connsiteY326" fmla="*/ 378311 h 834218"/>
                <a:gd name="connsiteX327" fmla="*/ 2460404 w 3024845"/>
                <a:gd name="connsiteY327" fmla="*/ 378311 h 834218"/>
                <a:gd name="connsiteX328" fmla="*/ 2460404 w 3024845"/>
                <a:gd name="connsiteY328" fmla="*/ 311296 h 834218"/>
                <a:gd name="connsiteX329" fmla="*/ 2486751 w 3024845"/>
                <a:gd name="connsiteY329" fmla="*/ 311296 h 834218"/>
                <a:gd name="connsiteX330" fmla="*/ 2490804 w 3024845"/>
                <a:gd name="connsiteY330" fmla="*/ 306972 h 834218"/>
                <a:gd name="connsiteX331" fmla="*/ 2498911 w 3024845"/>
                <a:gd name="connsiteY331" fmla="*/ 306972 h 834218"/>
                <a:gd name="connsiteX332" fmla="*/ 2502964 w 3024845"/>
                <a:gd name="connsiteY332" fmla="*/ 311296 h 834218"/>
                <a:gd name="connsiteX333" fmla="*/ 2525258 w 3024845"/>
                <a:gd name="connsiteY333" fmla="*/ 311296 h 834218"/>
                <a:gd name="connsiteX334" fmla="*/ 2525258 w 3024845"/>
                <a:gd name="connsiteY334" fmla="*/ 194560 h 834218"/>
                <a:gd name="connsiteX335" fmla="*/ 2582005 w 3024845"/>
                <a:gd name="connsiteY335" fmla="*/ 183751 h 834218"/>
                <a:gd name="connsiteX336" fmla="*/ 2582005 w 3024845"/>
                <a:gd name="connsiteY336" fmla="*/ 184832 h 834218"/>
                <a:gd name="connsiteX337" fmla="*/ 2582005 w 3024845"/>
                <a:gd name="connsiteY337" fmla="*/ 192398 h 834218"/>
                <a:gd name="connsiteX338" fmla="*/ 2608352 w 3024845"/>
                <a:gd name="connsiteY338" fmla="*/ 192398 h 834218"/>
                <a:gd name="connsiteX339" fmla="*/ 2608352 w 3024845"/>
                <a:gd name="connsiteY339" fmla="*/ 447488 h 834218"/>
                <a:gd name="connsiteX340" fmla="*/ 2630646 w 3024845"/>
                <a:gd name="connsiteY340" fmla="*/ 447488 h 834218"/>
                <a:gd name="connsiteX341" fmla="*/ 2630646 w 3024845"/>
                <a:gd name="connsiteY341" fmla="*/ 443164 h 834218"/>
                <a:gd name="connsiteX342" fmla="*/ 2642806 w 3024845"/>
                <a:gd name="connsiteY342" fmla="*/ 443164 h 834218"/>
                <a:gd name="connsiteX343" fmla="*/ 2642806 w 3024845"/>
                <a:gd name="connsiteY343" fmla="*/ 447488 h 834218"/>
                <a:gd name="connsiteX344" fmla="*/ 2667126 w 3024845"/>
                <a:gd name="connsiteY344" fmla="*/ 447488 h 834218"/>
                <a:gd name="connsiteX345" fmla="*/ 2667126 w 3024845"/>
                <a:gd name="connsiteY345" fmla="*/ 434517 h 834218"/>
                <a:gd name="connsiteX346" fmla="*/ 2695500 w 3024845"/>
                <a:gd name="connsiteY346" fmla="*/ 434517 h 834218"/>
                <a:gd name="connsiteX347" fmla="*/ 2707660 w 3024845"/>
                <a:gd name="connsiteY347" fmla="*/ 430193 h 834218"/>
                <a:gd name="connsiteX348" fmla="*/ 2727927 w 3024845"/>
                <a:gd name="connsiteY348" fmla="*/ 434517 h 834218"/>
                <a:gd name="connsiteX349" fmla="*/ 2727927 w 3024845"/>
                <a:gd name="connsiteY349" fmla="*/ 417223 h 834218"/>
                <a:gd name="connsiteX350" fmla="*/ 2736034 w 3024845"/>
                <a:gd name="connsiteY350" fmla="*/ 417223 h 834218"/>
                <a:gd name="connsiteX351" fmla="*/ 2736034 w 3024845"/>
                <a:gd name="connsiteY351" fmla="*/ 404252 h 834218"/>
                <a:gd name="connsiteX352" fmla="*/ 2792781 w 3024845"/>
                <a:gd name="connsiteY352" fmla="*/ 404252 h 834218"/>
                <a:gd name="connsiteX353" fmla="*/ 2792781 w 3024845"/>
                <a:gd name="connsiteY353" fmla="*/ 373987 h 834218"/>
                <a:gd name="connsiteX354" fmla="*/ 2811021 w 3024845"/>
                <a:gd name="connsiteY354" fmla="*/ 373987 h 834218"/>
                <a:gd name="connsiteX355" fmla="*/ 2811021 w 3024845"/>
                <a:gd name="connsiteY355" fmla="*/ 367502 h 834218"/>
                <a:gd name="connsiteX356" fmla="*/ 2823181 w 3024845"/>
                <a:gd name="connsiteY356" fmla="*/ 367502 h 834218"/>
                <a:gd name="connsiteX357" fmla="*/ 2823181 w 3024845"/>
                <a:gd name="connsiteY357" fmla="*/ 373987 h 834218"/>
                <a:gd name="connsiteX358" fmla="*/ 2839395 w 3024845"/>
                <a:gd name="connsiteY358" fmla="*/ 373987 h 834218"/>
                <a:gd name="connsiteX359" fmla="*/ 2839395 w 3024845"/>
                <a:gd name="connsiteY359" fmla="*/ 423708 h 834218"/>
                <a:gd name="connsiteX360" fmla="*/ 2871822 w 3024845"/>
                <a:gd name="connsiteY360" fmla="*/ 423708 h 834218"/>
                <a:gd name="connsiteX361" fmla="*/ 2871822 w 3024845"/>
                <a:gd name="connsiteY361" fmla="*/ 397767 h 834218"/>
                <a:gd name="connsiteX362" fmla="*/ 2910329 w 3024845"/>
                <a:gd name="connsiteY362" fmla="*/ 397767 h 834218"/>
                <a:gd name="connsiteX363" fmla="*/ 2910329 w 3024845"/>
                <a:gd name="connsiteY363" fmla="*/ 367502 h 834218"/>
                <a:gd name="connsiteX364" fmla="*/ 2958970 w 3024845"/>
                <a:gd name="connsiteY364" fmla="*/ 367502 h 834218"/>
                <a:gd name="connsiteX365" fmla="*/ 2958970 w 3024845"/>
                <a:gd name="connsiteY365" fmla="*/ 478658 h 834218"/>
                <a:gd name="connsiteX366" fmla="*/ 2958970 w 3024845"/>
                <a:gd name="connsiteY366" fmla="*/ 492437 h 834218"/>
                <a:gd name="connsiteX367" fmla="*/ 3024845 w 3024845"/>
                <a:gd name="connsiteY367" fmla="*/ 492437 h 834218"/>
                <a:gd name="connsiteX368" fmla="*/ 3024845 w 3024845"/>
                <a:gd name="connsiteY368" fmla="*/ 834218 h 834218"/>
                <a:gd name="connsiteX369" fmla="*/ 2054 w 3024845"/>
                <a:gd name="connsiteY369" fmla="*/ 831885 h 834218"/>
                <a:gd name="connsiteX370" fmla="*/ 0 w 3024845"/>
                <a:gd name="connsiteY370" fmla="*/ 397767 h 834218"/>
                <a:gd name="connsiteX371" fmla="*/ 20267 w 3024845"/>
                <a:gd name="connsiteY371" fmla="*/ 397767 h 834218"/>
                <a:gd name="connsiteX372" fmla="*/ 20774 w 3024845"/>
                <a:gd name="connsiteY372" fmla="*/ 396686 h 834218"/>
                <a:gd name="connsiteX373" fmla="*/ 24320 w 3024845"/>
                <a:gd name="connsiteY373" fmla="*/ 389120 h 834218"/>
                <a:gd name="connsiteX374" fmla="*/ 26094 w 3024845"/>
                <a:gd name="connsiteY374" fmla="*/ 389390 h 834218"/>
                <a:gd name="connsiteX375" fmla="*/ 38507 w 3024845"/>
                <a:gd name="connsiteY375" fmla="*/ 391281 h 834218"/>
                <a:gd name="connsiteX376" fmla="*/ 39014 w 3024845"/>
                <a:gd name="connsiteY376" fmla="*/ 392633 h 834218"/>
                <a:gd name="connsiteX377" fmla="*/ 42560 w 3024845"/>
                <a:gd name="connsiteY377" fmla="*/ 402090 h 834218"/>
                <a:gd name="connsiteX378" fmla="*/ 68907 w 3024845"/>
                <a:gd name="connsiteY378" fmla="*/ 404252 h 834218"/>
                <a:gd name="connsiteX379" fmla="*/ 68907 w 3024845"/>
                <a:gd name="connsiteY379" fmla="*/ 281031 h 834218"/>
                <a:gd name="connsiteX380" fmla="*/ 70934 w 3024845"/>
                <a:gd name="connsiteY380" fmla="*/ 281031 h 834218"/>
                <a:gd name="connsiteX381" fmla="*/ 85121 w 3024845"/>
                <a:gd name="connsiteY381" fmla="*/ 281031 h 834218"/>
                <a:gd name="connsiteX382" fmla="*/ 85121 w 3024845"/>
                <a:gd name="connsiteY382" fmla="*/ 144839 h 834218"/>
                <a:gd name="connsiteX383" fmla="*/ 86894 w 3024845"/>
                <a:gd name="connsiteY383" fmla="*/ 144839 h 834218"/>
                <a:gd name="connsiteX384" fmla="*/ 99308 w 3024845"/>
                <a:gd name="connsiteY384" fmla="*/ 144839 h 834218"/>
                <a:gd name="connsiteX385" fmla="*/ 99308 w 3024845"/>
                <a:gd name="connsiteY385" fmla="*/ 30265 h 834218"/>
                <a:gd name="connsiteX386" fmla="*/ 103361 w 3024845"/>
                <a:gd name="connsiteY386" fmla="*/ 2161 h 834218"/>
                <a:gd name="connsiteX0" fmla="*/ 99308 w 3024845"/>
                <a:gd name="connsiteY0" fmla="*/ 36988 h 840941"/>
                <a:gd name="connsiteX1" fmla="*/ 200642 w 3024845"/>
                <a:gd name="connsiteY1" fmla="*/ 6723 h 840941"/>
                <a:gd name="connsiteX2" fmla="*/ 220909 w 3024845"/>
                <a:gd name="connsiteY2" fmla="*/ 151562 h 840941"/>
                <a:gd name="connsiteX3" fmla="*/ 223189 w 3024845"/>
                <a:gd name="connsiteY3" fmla="*/ 151562 h 840941"/>
                <a:gd name="connsiteX4" fmla="*/ 239150 w 3024845"/>
                <a:gd name="connsiteY4" fmla="*/ 151562 h 840941"/>
                <a:gd name="connsiteX5" fmla="*/ 239150 w 3024845"/>
                <a:gd name="connsiteY5" fmla="*/ 292077 h 840941"/>
                <a:gd name="connsiteX6" fmla="*/ 240670 w 3024845"/>
                <a:gd name="connsiteY6" fmla="*/ 291807 h 840941"/>
                <a:gd name="connsiteX7" fmla="*/ 251310 w 3024845"/>
                <a:gd name="connsiteY7" fmla="*/ 289916 h 840941"/>
                <a:gd name="connsiteX8" fmla="*/ 249283 w 3024845"/>
                <a:gd name="connsiteY8" fmla="*/ 378548 h 840941"/>
                <a:gd name="connsiteX9" fmla="*/ 250803 w 3024845"/>
                <a:gd name="connsiteY9" fmla="*/ 378819 h 840941"/>
                <a:gd name="connsiteX10" fmla="*/ 261443 w 3024845"/>
                <a:gd name="connsiteY10" fmla="*/ 380710 h 840941"/>
                <a:gd name="connsiteX11" fmla="*/ 261696 w 3024845"/>
                <a:gd name="connsiteY11" fmla="*/ 381521 h 840941"/>
                <a:gd name="connsiteX12" fmla="*/ 263470 w 3024845"/>
                <a:gd name="connsiteY12" fmla="*/ 387196 h 840941"/>
                <a:gd name="connsiteX13" fmla="*/ 264230 w 3024845"/>
                <a:gd name="connsiteY13" fmla="*/ 384764 h 840941"/>
                <a:gd name="connsiteX14" fmla="*/ 269550 w 3024845"/>
                <a:gd name="connsiteY14" fmla="*/ 367740 h 840941"/>
                <a:gd name="connsiteX15" fmla="*/ 271323 w 3024845"/>
                <a:gd name="connsiteY15" fmla="*/ 367740 h 840941"/>
                <a:gd name="connsiteX16" fmla="*/ 283737 w 3024845"/>
                <a:gd name="connsiteY16" fmla="*/ 367740 h 840941"/>
                <a:gd name="connsiteX17" fmla="*/ 283737 w 3024845"/>
                <a:gd name="connsiteY17" fmla="*/ 400166 h 840941"/>
                <a:gd name="connsiteX18" fmla="*/ 284750 w 3024845"/>
                <a:gd name="connsiteY18" fmla="*/ 400707 h 840941"/>
                <a:gd name="connsiteX19" fmla="*/ 291844 w 3024845"/>
                <a:gd name="connsiteY19" fmla="*/ 404490 h 840941"/>
                <a:gd name="connsiteX20" fmla="*/ 291844 w 3024845"/>
                <a:gd name="connsiteY20" fmla="*/ 405841 h 840941"/>
                <a:gd name="connsiteX21" fmla="*/ 291844 w 3024845"/>
                <a:gd name="connsiteY21" fmla="*/ 415299 h 840941"/>
                <a:gd name="connsiteX22" fmla="*/ 336431 w 3024845"/>
                <a:gd name="connsiteY22" fmla="*/ 415299 h 840941"/>
                <a:gd name="connsiteX23" fmla="*/ 336431 w 3024845"/>
                <a:gd name="connsiteY23" fmla="*/ 416380 h 840941"/>
                <a:gd name="connsiteX24" fmla="*/ 336431 w 3024845"/>
                <a:gd name="connsiteY24" fmla="*/ 423946 h 840941"/>
                <a:gd name="connsiteX25" fmla="*/ 338457 w 3024845"/>
                <a:gd name="connsiteY25" fmla="*/ 423946 h 840941"/>
                <a:gd name="connsiteX26" fmla="*/ 352644 w 3024845"/>
                <a:gd name="connsiteY26" fmla="*/ 423946 h 840941"/>
                <a:gd name="connsiteX27" fmla="*/ 352644 w 3024845"/>
                <a:gd name="connsiteY27" fmla="*/ 393681 h 840941"/>
                <a:gd name="connsiteX28" fmla="*/ 397231 w 3024845"/>
                <a:gd name="connsiteY28" fmla="*/ 393681 h 840941"/>
                <a:gd name="connsiteX29" fmla="*/ 397231 w 3024845"/>
                <a:gd name="connsiteY29" fmla="*/ 392330 h 840941"/>
                <a:gd name="connsiteX30" fmla="*/ 397231 w 3024845"/>
                <a:gd name="connsiteY30" fmla="*/ 382872 h 840941"/>
                <a:gd name="connsiteX31" fmla="*/ 398245 w 3024845"/>
                <a:gd name="connsiteY31" fmla="*/ 382872 h 840941"/>
                <a:gd name="connsiteX32" fmla="*/ 405338 w 3024845"/>
                <a:gd name="connsiteY32" fmla="*/ 382872 h 840941"/>
                <a:gd name="connsiteX33" fmla="*/ 405338 w 3024845"/>
                <a:gd name="connsiteY33" fmla="*/ 380981 h 840941"/>
                <a:gd name="connsiteX34" fmla="*/ 405338 w 3024845"/>
                <a:gd name="connsiteY34" fmla="*/ 367740 h 840941"/>
                <a:gd name="connsiteX35" fmla="*/ 406098 w 3024845"/>
                <a:gd name="connsiteY35" fmla="*/ 367740 h 840941"/>
                <a:gd name="connsiteX36" fmla="*/ 411418 w 3024845"/>
                <a:gd name="connsiteY36" fmla="*/ 367740 h 840941"/>
                <a:gd name="connsiteX37" fmla="*/ 411418 w 3024845"/>
                <a:gd name="connsiteY37" fmla="*/ 366659 h 840941"/>
                <a:gd name="connsiteX38" fmla="*/ 411418 w 3024845"/>
                <a:gd name="connsiteY38" fmla="*/ 359092 h 840941"/>
                <a:gd name="connsiteX39" fmla="*/ 413445 w 3024845"/>
                <a:gd name="connsiteY39" fmla="*/ 359092 h 840941"/>
                <a:gd name="connsiteX40" fmla="*/ 427632 w 3024845"/>
                <a:gd name="connsiteY40" fmla="*/ 359092 h 840941"/>
                <a:gd name="connsiteX41" fmla="*/ 427632 w 3024845"/>
                <a:gd name="connsiteY41" fmla="*/ 360173 h 840941"/>
                <a:gd name="connsiteX42" fmla="*/ 427632 w 3024845"/>
                <a:gd name="connsiteY42" fmla="*/ 367740 h 840941"/>
                <a:gd name="connsiteX43" fmla="*/ 449925 w 3024845"/>
                <a:gd name="connsiteY43" fmla="*/ 367740 h 840941"/>
                <a:gd name="connsiteX44" fmla="*/ 449925 w 3024845"/>
                <a:gd name="connsiteY44" fmla="*/ 365848 h 840941"/>
                <a:gd name="connsiteX45" fmla="*/ 449925 w 3024845"/>
                <a:gd name="connsiteY45" fmla="*/ 352607 h 840941"/>
                <a:gd name="connsiteX46" fmla="*/ 451699 w 3024845"/>
                <a:gd name="connsiteY46" fmla="*/ 352607 h 840941"/>
                <a:gd name="connsiteX47" fmla="*/ 464112 w 3024845"/>
                <a:gd name="connsiteY47" fmla="*/ 352607 h 840941"/>
                <a:gd name="connsiteX48" fmla="*/ 464112 w 3024845"/>
                <a:gd name="connsiteY48" fmla="*/ 376387 h 840941"/>
                <a:gd name="connsiteX49" fmla="*/ 465126 w 3024845"/>
                <a:gd name="connsiteY49" fmla="*/ 376387 h 840941"/>
                <a:gd name="connsiteX50" fmla="*/ 472219 w 3024845"/>
                <a:gd name="connsiteY50" fmla="*/ 376387 h 840941"/>
                <a:gd name="connsiteX51" fmla="*/ 472219 w 3024845"/>
                <a:gd name="connsiteY51" fmla="*/ 375306 h 840941"/>
                <a:gd name="connsiteX52" fmla="*/ 472219 w 3024845"/>
                <a:gd name="connsiteY52" fmla="*/ 367740 h 840941"/>
                <a:gd name="connsiteX53" fmla="*/ 473992 w 3024845"/>
                <a:gd name="connsiteY53" fmla="*/ 367740 h 840941"/>
                <a:gd name="connsiteX54" fmla="*/ 486406 w 3024845"/>
                <a:gd name="connsiteY54" fmla="*/ 367740 h 840941"/>
                <a:gd name="connsiteX55" fmla="*/ 486406 w 3024845"/>
                <a:gd name="connsiteY55" fmla="*/ 393681 h 840941"/>
                <a:gd name="connsiteX56" fmla="*/ 488433 w 3024845"/>
                <a:gd name="connsiteY56" fmla="*/ 393681 h 840941"/>
                <a:gd name="connsiteX57" fmla="*/ 502619 w 3024845"/>
                <a:gd name="connsiteY57" fmla="*/ 393681 h 840941"/>
                <a:gd name="connsiteX58" fmla="*/ 502619 w 3024845"/>
                <a:gd name="connsiteY58" fmla="*/ 395302 h 840941"/>
                <a:gd name="connsiteX59" fmla="*/ 502619 w 3024845"/>
                <a:gd name="connsiteY59" fmla="*/ 406652 h 840941"/>
                <a:gd name="connsiteX60" fmla="*/ 503379 w 3024845"/>
                <a:gd name="connsiteY60" fmla="*/ 406652 h 840941"/>
                <a:gd name="connsiteX61" fmla="*/ 508700 w 3024845"/>
                <a:gd name="connsiteY61" fmla="*/ 406652 h 840941"/>
                <a:gd name="connsiteX62" fmla="*/ 508700 w 3024845"/>
                <a:gd name="connsiteY62" fmla="*/ 405841 h 840941"/>
                <a:gd name="connsiteX63" fmla="*/ 508700 w 3024845"/>
                <a:gd name="connsiteY63" fmla="*/ 400166 h 840941"/>
                <a:gd name="connsiteX64" fmla="*/ 539100 w 3024845"/>
                <a:gd name="connsiteY64" fmla="*/ 400166 h 840941"/>
                <a:gd name="connsiteX65" fmla="*/ 539100 w 3024845"/>
                <a:gd name="connsiteY65" fmla="*/ 423946 h 840941"/>
                <a:gd name="connsiteX66" fmla="*/ 540113 w 3024845"/>
                <a:gd name="connsiteY66" fmla="*/ 423946 h 840941"/>
                <a:gd name="connsiteX67" fmla="*/ 547207 w 3024845"/>
                <a:gd name="connsiteY67" fmla="*/ 423946 h 840941"/>
                <a:gd name="connsiteX68" fmla="*/ 547207 w 3024845"/>
                <a:gd name="connsiteY68" fmla="*/ 425027 h 840941"/>
                <a:gd name="connsiteX69" fmla="*/ 547207 w 3024845"/>
                <a:gd name="connsiteY69" fmla="*/ 432593 h 840941"/>
                <a:gd name="connsiteX70" fmla="*/ 547967 w 3024845"/>
                <a:gd name="connsiteY70" fmla="*/ 432593 h 840941"/>
                <a:gd name="connsiteX71" fmla="*/ 553287 w 3024845"/>
                <a:gd name="connsiteY71" fmla="*/ 432593 h 840941"/>
                <a:gd name="connsiteX72" fmla="*/ 553287 w 3024845"/>
                <a:gd name="connsiteY72" fmla="*/ 430431 h 840941"/>
                <a:gd name="connsiteX73" fmla="*/ 553287 w 3024845"/>
                <a:gd name="connsiteY73" fmla="*/ 415299 h 840941"/>
                <a:gd name="connsiteX74" fmla="*/ 554300 w 3024845"/>
                <a:gd name="connsiteY74" fmla="*/ 415299 h 840941"/>
                <a:gd name="connsiteX75" fmla="*/ 561394 w 3024845"/>
                <a:gd name="connsiteY75" fmla="*/ 415299 h 840941"/>
                <a:gd name="connsiteX76" fmla="*/ 561394 w 3024845"/>
                <a:gd name="connsiteY76" fmla="*/ 416380 h 840941"/>
                <a:gd name="connsiteX77" fmla="*/ 561394 w 3024845"/>
                <a:gd name="connsiteY77" fmla="*/ 423946 h 840941"/>
                <a:gd name="connsiteX78" fmla="*/ 566714 w 3024845"/>
                <a:gd name="connsiteY78" fmla="*/ 421953 h 840941"/>
                <a:gd name="connsiteX79" fmla="*/ 567474 w 3024845"/>
                <a:gd name="connsiteY79" fmla="*/ 420973 h 840941"/>
                <a:gd name="connsiteX80" fmla="*/ 567474 w 3024845"/>
                <a:gd name="connsiteY80" fmla="*/ 415299 h 840941"/>
                <a:gd name="connsiteX81" fmla="*/ 605981 w 3024845"/>
                <a:gd name="connsiteY81" fmla="*/ 415299 h 840941"/>
                <a:gd name="connsiteX82" fmla="*/ 605981 w 3024845"/>
                <a:gd name="connsiteY82" fmla="*/ 439078 h 840941"/>
                <a:gd name="connsiteX83" fmla="*/ 608007 w 3024845"/>
                <a:gd name="connsiteY83" fmla="*/ 439078 h 840941"/>
                <a:gd name="connsiteX84" fmla="*/ 622194 w 3024845"/>
                <a:gd name="connsiteY84" fmla="*/ 439078 h 840941"/>
                <a:gd name="connsiteX85" fmla="*/ 622194 w 3024845"/>
                <a:gd name="connsiteY85" fmla="*/ 440159 h 840941"/>
                <a:gd name="connsiteX86" fmla="*/ 622194 w 3024845"/>
                <a:gd name="connsiteY86" fmla="*/ 447725 h 840941"/>
                <a:gd name="connsiteX87" fmla="*/ 623968 w 3024845"/>
                <a:gd name="connsiteY87" fmla="*/ 447725 h 840941"/>
                <a:gd name="connsiteX88" fmla="*/ 636381 w 3024845"/>
                <a:gd name="connsiteY88" fmla="*/ 447725 h 840941"/>
                <a:gd name="connsiteX89" fmla="*/ 636381 w 3024845"/>
                <a:gd name="connsiteY89" fmla="*/ 423946 h 840941"/>
                <a:gd name="connsiteX90" fmla="*/ 637394 w 3024845"/>
                <a:gd name="connsiteY90" fmla="*/ 423946 h 840941"/>
                <a:gd name="connsiteX91" fmla="*/ 644488 w 3024845"/>
                <a:gd name="connsiteY91" fmla="*/ 423946 h 840941"/>
                <a:gd name="connsiteX92" fmla="*/ 644488 w 3024845"/>
                <a:gd name="connsiteY92" fmla="*/ 391519 h 840941"/>
                <a:gd name="connsiteX93" fmla="*/ 645501 w 3024845"/>
                <a:gd name="connsiteY93" fmla="*/ 391519 h 840941"/>
                <a:gd name="connsiteX94" fmla="*/ 652595 w 3024845"/>
                <a:gd name="connsiteY94" fmla="*/ 391519 h 840941"/>
                <a:gd name="connsiteX95" fmla="*/ 652595 w 3024845"/>
                <a:gd name="connsiteY95" fmla="*/ 389628 h 840941"/>
                <a:gd name="connsiteX96" fmla="*/ 652595 w 3024845"/>
                <a:gd name="connsiteY96" fmla="*/ 376387 h 840941"/>
                <a:gd name="connsiteX97" fmla="*/ 651328 w 3024845"/>
                <a:gd name="connsiteY97" fmla="*/ 374765 h 840941"/>
                <a:gd name="connsiteX98" fmla="*/ 656648 w 3024845"/>
                <a:gd name="connsiteY98" fmla="*/ 363416 h 840941"/>
                <a:gd name="connsiteX99" fmla="*/ 664755 w 3024845"/>
                <a:gd name="connsiteY99" fmla="*/ 391519 h 840941"/>
                <a:gd name="connsiteX100" fmla="*/ 665515 w 3024845"/>
                <a:gd name="connsiteY100" fmla="*/ 391519 h 840941"/>
                <a:gd name="connsiteX101" fmla="*/ 670835 w 3024845"/>
                <a:gd name="connsiteY101" fmla="*/ 391519 h 840941"/>
                <a:gd name="connsiteX102" fmla="*/ 670835 w 3024845"/>
                <a:gd name="connsiteY102" fmla="*/ 285592 h 840941"/>
                <a:gd name="connsiteX103" fmla="*/ 672355 w 3024845"/>
                <a:gd name="connsiteY103" fmla="*/ 285592 h 840941"/>
                <a:gd name="connsiteX104" fmla="*/ 682995 w 3024845"/>
                <a:gd name="connsiteY104" fmla="*/ 285592 h 840941"/>
                <a:gd name="connsiteX105" fmla="*/ 682995 w 3024845"/>
                <a:gd name="connsiteY105" fmla="*/ 238033 h 840941"/>
                <a:gd name="connsiteX106" fmla="*/ 709342 w 3024845"/>
                <a:gd name="connsiteY106" fmla="*/ 238033 h 840941"/>
                <a:gd name="connsiteX107" fmla="*/ 709342 w 3024845"/>
                <a:gd name="connsiteY107" fmla="*/ 216415 h 840941"/>
                <a:gd name="connsiteX108" fmla="*/ 743796 w 3024845"/>
                <a:gd name="connsiteY108" fmla="*/ 216415 h 840941"/>
                <a:gd name="connsiteX109" fmla="*/ 743796 w 3024845"/>
                <a:gd name="connsiteY109" fmla="*/ 218847 h 840941"/>
                <a:gd name="connsiteX110" fmla="*/ 743796 w 3024845"/>
                <a:gd name="connsiteY110" fmla="*/ 235871 h 840941"/>
                <a:gd name="connsiteX111" fmla="*/ 746076 w 3024845"/>
                <a:gd name="connsiteY111" fmla="*/ 235871 h 840941"/>
                <a:gd name="connsiteX112" fmla="*/ 762036 w 3024845"/>
                <a:gd name="connsiteY112" fmla="*/ 235871 h 840941"/>
                <a:gd name="connsiteX113" fmla="*/ 762036 w 3024845"/>
                <a:gd name="connsiteY113" fmla="*/ 283430 h 840941"/>
                <a:gd name="connsiteX114" fmla="*/ 763049 w 3024845"/>
                <a:gd name="connsiteY114" fmla="*/ 283430 h 840941"/>
                <a:gd name="connsiteX115" fmla="*/ 770143 w 3024845"/>
                <a:gd name="connsiteY115" fmla="*/ 283430 h 840941"/>
                <a:gd name="connsiteX116" fmla="*/ 784330 w 3024845"/>
                <a:gd name="connsiteY116" fmla="*/ 287754 h 840941"/>
                <a:gd name="connsiteX117" fmla="*/ 784330 w 3024845"/>
                <a:gd name="connsiteY117" fmla="*/ 326666 h 840941"/>
                <a:gd name="connsiteX118" fmla="*/ 785343 w 3024845"/>
                <a:gd name="connsiteY118" fmla="*/ 326666 h 840941"/>
                <a:gd name="connsiteX119" fmla="*/ 792436 w 3024845"/>
                <a:gd name="connsiteY119" fmla="*/ 326666 h 840941"/>
                <a:gd name="connsiteX120" fmla="*/ 792436 w 3024845"/>
                <a:gd name="connsiteY120" fmla="*/ 328287 h 840941"/>
                <a:gd name="connsiteX121" fmla="*/ 792436 w 3024845"/>
                <a:gd name="connsiteY121" fmla="*/ 339636 h 840941"/>
                <a:gd name="connsiteX122" fmla="*/ 794463 w 3024845"/>
                <a:gd name="connsiteY122" fmla="*/ 339636 h 840941"/>
                <a:gd name="connsiteX123" fmla="*/ 808650 w 3024845"/>
                <a:gd name="connsiteY123" fmla="*/ 339636 h 840941"/>
                <a:gd name="connsiteX124" fmla="*/ 814730 w 3024845"/>
                <a:gd name="connsiteY124" fmla="*/ 346122 h 840941"/>
                <a:gd name="connsiteX125" fmla="*/ 814730 w 3024845"/>
                <a:gd name="connsiteY125" fmla="*/ 367740 h 840941"/>
                <a:gd name="connsiteX126" fmla="*/ 817010 w 3024845"/>
                <a:gd name="connsiteY126" fmla="*/ 367740 h 840941"/>
                <a:gd name="connsiteX127" fmla="*/ 832970 w 3024845"/>
                <a:gd name="connsiteY127" fmla="*/ 367740 h 840941"/>
                <a:gd name="connsiteX128" fmla="*/ 832970 w 3024845"/>
                <a:gd name="connsiteY128" fmla="*/ 368820 h 840941"/>
                <a:gd name="connsiteX129" fmla="*/ 832970 w 3024845"/>
                <a:gd name="connsiteY129" fmla="*/ 376387 h 840941"/>
                <a:gd name="connsiteX130" fmla="*/ 834237 w 3024845"/>
                <a:gd name="connsiteY130" fmla="*/ 376387 h 840941"/>
                <a:gd name="connsiteX131" fmla="*/ 843104 w 3024845"/>
                <a:gd name="connsiteY131" fmla="*/ 376387 h 840941"/>
                <a:gd name="connsiteX132" fmla="*/ 843104 w 3024845"/>
                <a:gd name="connsiteY132" fmla="*/ 378548 h 840941"/>
                <a:gd name="connsiteX133" fmla="*/ 843104 w 3024845"/>
                <a:gd name="connsiteY133" fmla="*/ 393681 h 840941"/>
                <a:gd name="connsiteX134" fmla="*/ 847157 w 3024845"/>
                <a:gd name="connsiteY134" fmla="*/ 391789 h 840941"/>
                <a:gd name="connsiteX135" fmla="*/ 847157 w 3024845"/>
                <a:gd name="connsiteY135" fmla="*/ 378548 h 840941"/>
                <a:gd name="connsiteX136" fmla="*/ 848170 w 3024845"/>
                <a:gd name="connsiteY136" fmla="*/ 378548 h 840941"/>
                <a:gd name="connsiteX137" fmla="*/ 855264 w 3024845"/>
                <a:gd name="connsiteY137" fmla="*/ 378548 h 840941"/>
                <a:gd name="connsiteX138" fmla="*/ 855264 w 3024845"/>
                <a:gd name="connsiteY138" fmla="*/ 380170 h 840941"/>
                <a:gd name="connsiteX139" fmla="*/ 855264 w 3024845"/>
                <a:gd name="connsiteY139" fmla="*/ 391519 h 840941"/>
                <a:gd name="connsiteX140" fmla="*/ 856024 w 3024845"/>
                <a:gd name="connsiteY140" fmla="*/ 391519 h 840941"/>
                <a:gd name="connsiteX141" fmla="*/ 861344 w 3024845"/>
                <a:gd name="connsiteY141" fmla="*/ 391519 h 840941"/>
                <a:gd name="connsiteX142" fmla="*/ 909984 w 3024845"/>
                <a:gd name="connsiteY142" fmla="*/ 387196 h 840941"/>
                <a:gd name="connsiteX143" fmla="*/ 909984 w 3024845"/>
                <a:gd name="connsiteY143" fmla="*/ 388547 h 840941"/>
                <a:gd name="connsiteX144" fmla="*/ 909984 w 3024845"/>
                <a:gd name="connsiteY144" fmla="*/ 398004 h 840941"/>
                <a:gd name="connsiteX145" fmla="*/ 910744 w 3024845"/>
                <a:gd name="connsiteY145" fmla="*/ 398004 h 840941"/>
                <a:gd name="connsiteX146" fmla="*/ 916065 w 3024845"/>
                <a:gd name="connsiteY146" fmla="*/ 398004 h 840941"/>
                <a:gd name="connsiteX147" fmla="*/ 916065 w 3024845"/>
                <a:gd name="connsiteY147" fmla="*/ 400166 h 840941"/>
                <a:gd name="connsiteX148" fmla="*/ 916065 w 3024845"/>
                <a:gd name="connsiteY148" fmla="*/ 415299 h 840941"/>
                <a:gd name="connsiteX149" fmla="*/ 918091 w 3024845"/>
                <a:gd name="connsiteY149" fmla="*/ 413948 h 840941"/>
                <a:gd name="connsiteX150" fmla="*/ 932278 w 3024845"/>
                <a:gd name="connsiteY150" fmla="*/ 404490 h 840941"/>
                <a:gd name="connsiteX151" fmla="*/ 938358 w 3024845"/>
                <a:gd name="connsiteY151" fmla="*/ 363416 h 840941"/>
                <a:gd name="connsiteX152" fmla="*/ 939118 w 3024845"/>
                <a:gd name="connsiteY152" fmla="*/ 363146 h 840941"/>
                <a:gd name="connsiteX153" fmla="*/ 944438 w 3024845"/>
                <a:gd name="connsiteY153" fmla="*/ 361254 h 840941"/>
                <a:gd name="connsiteX154" fmla="*/ 946465 w 3024845"/>
                <a:gd name="connsiteY154" fmla="*/ 292077 h 840941"/>
                <a:gd name="connsiteX155" fmla="*/ 948492 w 3024845"/>
                <a:gd name="connsiteY155" fmla="*/ 361254 h 840941"/>
                <a:gd name="connsiteX156" fmla="*/ 949252 w 3024845"/>
                <a:gd name="connsiteY156" fmla="*/ 361524 h 840941"/>
                <a:gd name="connsiteX157" fmla="*/ 954572 w 3024845"/>
                <a:gd name="connsiteY157" fmla="*/ 363416 h 840941"/>
                <a:gd name="connsiteX158" fmla="*/ 954572 w 3024845"/>
                <a:gd name="connsiteY158" fmla="*/ 276945 h 840941"/>
                <a:gd name="connsiteX159" fmla="*/ 958625 w 3024845"/>
                <a:gd name="connsiteY159" fmla="*/ 244518 h 840941"/>
                <a:gd name="connsiteX160" fmla="*/ 997132 w 3024845"/>
                <a:gd name="connsiteY160" fmla="*/ 244518 h 840941"/>
                <a:gd name="connsiteX161" fmla="*/ 997132 w 3024845"/>
                <a:gd name="connsiteY161" fmla="*/ 276945 h 840941"/>
                <a:gd name="connsiteX162" fmla="*/ 997892 w 3024845"/>
                <a:gd name="connsiteY162" fmla="*/ 276945 h 840941"/>
                <a:gd name="connsiteX163" fmla="*/ 1003212 w 3024845"/>
                <a:gd name="connsiteY163" fmla="*/ 276945 h 840941"/>
                <a:gd name="connsiteX164" fmla="*/ 1003212 w 3024845"/>
                <a:gd name="connsiteY164" fmla="*/ 194797 h 840941"/>
                <a:gd name="connsiteX165" fmla="*/ 1004986 w 3024845"/>
                <a:gd name="connsiteY165" fmla="*/ 194797 h 840941"/>
                <a:gd name="connsiteX166" fmla="*/ 1017399 w 3024845"/>
                <a:gd name="connsiteY166" fmla="*/ 194797 h 840941"/>
                <a:gd name="connsiteX167" fmla="*/ 1017399 w 3024845"/>
                <a:gd name="connsiteY167" fmla="*/ 192906 h 840941"/>
                <a:gd name="connsiteX168" fmla="*/ 1017399 w 3024845"/>
                <a:gd name="connsiteY168" fmla="*/ 179665 h 840941"/>
                <a:gd name="connsiteX169" fmla="*/ 1039693 w 3024845"/>
                <a:gd name="connsiteY169" fmla="*/ 179665 h 840941"/>
                <a:gd name="connsiteX170" fmla="*/ 1039693 w 3024845"/>
                <a:gd name="connsiteY170" fmla="*/ 178584 h 840941"/>
                <a:gd name="connsiteX171" fmla="*/ 1039693 w 3024845"/>
                <a:gd name="connsiteY171" fmla="*/ 171018 h 840941"/>
                <a:gd name="connsiteX172" fmla="*/ 1041466 w 3024845"/>
                <a:gd name="connsiteY172" fmla="*/ 171018 h 840941"/>
                <a:gd name="connsiteX173" fmla="*/ 1053880 w 3024845"/>
                <a:gd name="connsiteY173" fmla="*/ 171018 h 840941"/>
                <a:gd name="connsiteX174" fmla="*/ 1053880 w 3024845"/>
                <a:gd name="connsiteY174" fmla="*/ 172099 h 840941"/>
                <a:gd name="connsiteX175" fmla="*/ 1053880 w 3024845"/>
                <a:gd name="connsiteY175" fmla="*/ 179665 h 840941"/>
                <a:gd name="connsiteX176" fmla="*/ 1054640 w 3024845"/>
                <a:gd name="connsiteY176" fmla="*/ 179665 h 840941"/>
                <a:gd name="connsiteX177" fmla="*/ 1059960 w 3024845"/>
                <a:gd name="connsiteY177" fmla="*/ 179665 h 840941"/>
                <a:gd name="connsiteX178" fmla="*/ 1070093 w 3024845"/>
                <a:gd name="connsiteY178" fmla="*/ 175341 h 840941"/>
                <a:gd name="connsiteX179" fmla="*/ 1074146 w 3024845"/>
                <a:gd name="connsiteY179" fmla="*/ 178584 h 840941"/>
                <a:gd name="connsiteX180" fmla="*/ 1074146 w 3024845"/>
                <a:gd name="connsiteY180" fmla="*/ 171018 h 840941"/>
                <a:gd name="connsiteX181" fmla="*/ 1076426 w 3024845"/>
                <a:gd name="connsiteY181" fmla="*/ 171018 h 840941"/>
                <a:gd name="connsiteX182" fmla="*/ 1092387 w 3024845"/>
                <a:gd name="connsiteY182" fmla="*/ 171018 h 840941"/>
                <a:gd name="connsiteX183" fmla="*/ 1092387 w 3024845"/>
                <a:gd name="connsiteY183" fmla="*/ 172099 h 840941"/>
                <a:gd name="connsiteX184" fmla="*/ 1092387 w 3024845"/>
                <a:gd name="connsiteY184" fmla="*/ 179665 h 840941"/>
                <a:gd name="connsiteX185" fmla="*/ 1122787 w 3024845"/>
                <a:gd name="connsiteY185" fmla="*/ 179665 h 840941"/>
                <a:gd name="connsiteX186" fmla="*/ 1122787 w 3024845"/>
                <a:gd name="connsiteY186" fmla="*/ 181286 h 840941"/>
                <a:gd name="connsiteX187" fmla="*/ 1122787 w 3024845"/>
                <a:gd name="connsiteY187" fmla="*/ 192636 h 840941"/>
                <a:gd name="connsiteX188" fmla="*/ 1149134 w 3024845"/>
                <a:gd name="connsiteY188" fmla="*/ 192636 h 840941"/>
                <a:gd name="connsiteX189" fmla="*/ 1149134 w 3024845"/>
                <a:gd name="connsiteY189" fmla="*/ 222900 h 840941"/>
                <a:gd name="connsiteX190" fmla="*/ 1149894 w 3024845"/>
                <a:gd name="connsiteY190" fmla="*/ 222900 h 840941"/>
                <a:gd name="connsiteX191" fmla="*/ 1155214 w 3024845"/>
                <a:gd name="connsiteY191" fmla="*/ 222900 h 840941"/>
                <a:gd name="connsiteX192" fmla="*/ 1155214 w 3024845"/>
                <a:gd name="connsiteY192" fmla="*/ 223981 h 840941"/>
                <a:gd name="connsiteX193" fmla="*/ 1155214 w 3024845"/>
                <a:gd name="connsiteY193" fmla="*/ 231548 h 840941"/>
                <a:gd name="connsiteX194" fmla="*/ 1159268 w 3024845"/>
                <a:gd name="connsiteY194" fmla="*/ 261812 h 840941"/>
                <a:gd name="connsiteX195" fmla="*/ 1160028 w 3024845"/>
                <a:gd name="connsiteY195" fmla="*/ 261812 h 840941"/>
                <a:gd name="connsiteX196" fmla="*/ 1165348 w 3024845"/>
                <a:gd name="connsiteY196" fmla="*/ 261812 h 840941"/>
                <a:gd name="connsiteX197" fmla="*/ 1165348 w 3024845"/>
                <a:gd name="connsiteY197" fmla="*/ 262623 h 840941"/>
                <a:gd name="connsiteX198" fmla="*/ 1165348 w 3024845"/>
                <a:gd name="connsiteY198" fmla="*/ 268298 h 840941"/>
                <a:gd name="connsiteX199" fmla="*/ 1166361 w 3024845"/>
                <a:gd name="connsiteY199" fmla="*/ 268298 h 840941"/>
                <a:gd name="connsiteX200" fmla="*/ 1173454 w 3024845"/>
                <a:gd name="connsiteY200" fmla="*/ 268298 h 840941"/>
                <a:gd name="connsiteX201" fmla="*/ 1173454 w 3024845"/>
                <a:gd name="connsiteY201" fmla="*/ 298563 h 840941"/>
                <a:gd name="connsiteX202" fmla="*/ 1175481 w 3024845"/>
                <a:gd name="connsiteY202" fmla="*/ 298563 h 840941"/>
                <a:gd name="connsiteX203" fmla="*/ 1189668 w 3024845"/>
                <a:gd name="connsiteY203" fmla="*/ 298563 h 840941"/>
                <a:gd name="connsiteX204" fmla="*/ 1189668 w 3024845"/>
                <a:gd name="connsiteY204" fmla="*/ 322342 h 840941"/>
                <a:gd name="connsiteX205" fmla="*/ 1191695 w 3024845"/>
                <a:gd name="connsiteY205" fmla="*/ 323963 h 840941"/>
                <a:gd name="connsiteX206" fmla="*/ 1191695 w 3024845"/>
                <a:gd name="connsiteY206" fmla="*/ 335313 h 840941"/>
                <a:gd name="connsiteX207" fmla="*/ 1192455 w 3024845"/>
                <a:gd name="connsiteY207" fmla="*/ 335313 h 840941"/>
                <a:gd name="connsiteX208" fmla="*/ 1197775 w 3024845"/>
                <a:gd name="connsiteY208" fmla="*/ 335313 h 840941"/>
                <a:gd name="connsiteX209" fmla="*/ 1197775 w 3024845"/>
                <a:gd name="connsiteY209" fmla="*/ 359092 h 840941"/>
                <a:gd name="connsiteX210" fmla="*/ 1199041 w 3024845"/>
                <a:gd name="connsiteY210" fmla="*/ 359092 h 840941"/>
                <a:gd name="connsiteX211" fmla="*/ 1207908 w 3024845"/>
                <a:gd name="connsiteY211" fmla="*/ 359092 h 840941"/>
                <a:gd name="connsiteX212" fmla="*/ 1209935 w 3024845"/>
                <a:gd name="connsiteY212" fmla="*/ 363146 h 840941"/>
                <a:gd name="connsiteX213" fmla="*/ 1209935 w 3024845"/>
                <a:gd name="connsiteY213" fmla="*/ 376387 h 840941"/>
                <a:gd name="connsiteX214" fmla="*/ 1211455 w 3024845"/>
                <a:gd name="connsiteY214" fmla="*/ 374495 h 840941"/>
                <a:gd name="connsiteX215" fmla="*/ 1222095 w 3024845"/>
                <a:gd name="connsiteY215" fmla="*/ 361254 h 840941"/>
                <a:gd name="connsiteX216" fmla="*/ 1250469 w 3024845"/>
                <a:gd name="connsiteY216" fmla="*/ 361254 h 840941"/>
                <a:gd name="connsiteX217" fmla="*/ 1250469 w 3024845"/>
                <a:gd name="connsiteY217" fmla="*/ 447725 h 840941"/>
                <a:gd name="connsiteX218" fmla="*/ 1251229 w 3024845"/>
                <a:gd name="connsiteY218" fmla="*/ 447725 h 840941"/>
                <a:gd name="connsiteX219" fmla="*/ 1256549 w 3024845"/>
                <a:gd name="connsiteY219" fmla="*/ 447725 h 840941"/>
                <a:gd name="connsiteX220" fmla="*/ 1257309 w 3024845"/>
                <a:gd name="connsiteY220" fmla="*/ 446374 h 840941"/>
                <a:gd name="connsiteX221" fmla="*/ 1262629 w 3024845"/>
                <a:gd name="connsiteY221" fmla="*/ 436916 h 840941"/>
                <a:gd name="connsiteX222" fmla="*/ 1262629 w 3024845"/>
                <a:gd name="connsiteY222" fmla="*/ 438808 h 840941"/>
                <a:gd name="connsiteX223" fmla="*/ 1262629 w 3024845"/>
                <a:gd name="connsiteY223" fmla="*/ 452049 h 840941"/>
                <a:gd name="connsiteX224" fmla="*/ 1266682 w 3024845"/>
                <a:gd name="connsiteY224" fmla="*/ 406652 h 840941"/>
                <a:gd name="connsiteX225" fmla="*/ 1267442 w 3024845"/>
                <a:gd name="connsiteY225" fmla="*/ 406652 h 840941"/>
                <a:gd name="connsiteX226" fmla="*/ 1272762 w 3024845"/>
                <a:gd name="connsiteY226" fmla="*/ 406652 h 840941"/>
                <a:gd name="connsiteX227" fmla="*/ 1272762 w 3024845"/>
                <a:gd name="connsiteY227" fmla="*/ 341798 h 840941"/>
                <a:gd name="connsiteX228" fmla="*/ 1273776 w 3024845"/>
                <a:gd name="connsiteY228" fmla="*/ 341798 h 840941"/>
                <a:gd name="connsiteX229" fmla="*/ 1280869 w 3024845"/>
                <a:gd name="connsiteY229" fmla="*/ 341798 h 840941"/>
                <a:gd name="connsiteX230" fmla="*/ 1293029 w 3024845"/>
                <a:gd name="connsiteY230" fmla="*/ 298563 h 840941"/>
                <a:gd name="connsiteX231" fmla="*/ 1294296 w 3024845"/>
                <a:gd name="connsiteY231" fmla="*/ 298563 h 840941"/>
                <a:gd name="connsiteX232" fmla="*/ 1303163 w 3024845"/>
                <a:gd name="connsiteY232" fmla="*/ 298563 h 840941"/>
                <a:gd name="connsiteX233" fmla="*/ 1313296 w 3024845"/>
                <a:gd name="connsiteY233" fmla="*/ 341798 h 840941"/>
                <a:gd name="connsiteX234" fmla="*/ 1314309 w 3024845"/>
                <a:gd name="connsiteY234" fmla="*/ 341798 h 840941"/>
                <a:gd name="connsiteX235" fmla="*/ 1321403 w 3024845"/>
                <a:gd name="connsiteY235" fmla="*/ 341798 h 840941"/>
                <a:gd name="connsiteX236" fmla="*/ 1321403 w 3024845"/>
                <a:gd name="connsiteY236" fmla="*/ 380710 h 840941"/>
                <a:gd name="connsiteX237" fmla="*/ 1323176 w 3024845"/>
                <a:gd name="connsiteY237" fmla="*/ 380710 h 840941"/>
                <a:gd name="connsiteX238" fmla="*/ 1335590 w 3024845"/>
                <a:gd name="connsiteY238" fmla="*/ 380710 h 840941"/>
                <a:gd name="connsiteX239" fmla="*/ 1335590 w 3024845"/>
                <a:gd name="connsiteY239" fmla="*/ 382872 h 840941"/>
                <a:gd name="connsiteX240" fmla="*/ 1335590 w 3024845"/>
                <a:gd name="connsiteY240" fmla="*/ 398004 h 840941"/>
                <a:gd name="connsiteX241" fmla="*/ 1339643 w 3024845"/>
                <a:gd name="connsiteY241" fmla="*/ 395843 h 840941"/>
                <a:gd name="connsiteX242" fmla="*/ 1339643 w 3024845"/>
                <a:gd name="connsiteY242" fmla="*/ 380710 h 840941"/>
                <a:gd name="connsiteX243" fmla="*/ 1341163 w 3024845"/>
                <a:gd name="connsiteY243" fmla="*/ 380710 h 840941"/>
                <a:gd name="connsiteX244" fmla="*/ 1351803 w 3024845"/>
                <a:gd name="connsiteY244" fmla="*/ 380710 h 840941"/>
                <a:gd name="connsiteX245" fmla="*/ 1351803 w 3024845"/>
                <a:gd name="connsiteY245" fmla="*/ 382331 h 840941"/>
                <a:gd name="connsiteX246" fmla="*/ 1351803 w 3024845"/>
                <a:gd name="connsiteY246" fmla="*/ 393681 h 840941"/>
                <a:gd name="connsiteX247" fmla="*/ 1382204 w 3024845"/>
                <a:gd name="connsiteY247" fmla="*/ 393681 h 840941"/>
                <a:gd name="connsiteX248" fmla="*/ 1382204 w 3024845"/>
                <a:gd name="connsiteY248" fmla="*/ 356931 h 840941"/>
                <a:gd name="connsiteX249" fmla="*/ 1383470 w 3024845"/>
                <a:gd name="connsiteY249" fmla="*/ 356931 h 840941"/>
                <a:gd name="connsiteX250" fmla="*/ 1392337 w 3024845"/>
                <a:gd name="connsiteY250" fmla="*/ 356931 h 840941"/>
                <a:gd name="connsiteX251" fmla="*/ 1392337 w 3024845"/>
                <a:gd name="connsiteY251" fmla="*/ 378548 h 840941"/>
                <a:gd name="connsiteX252" fmla="*/ 1394364 w 3024845"/>
                <a:gd name="connsiteY252" fmla="*/ 346122 h 840941"/>
                <a:gd name="connsiteX253" fmla="*/ 1416657 w 3024845"/>
                <a:gd name="connsiteY253" fmla="*/ 346122 h 840941"/>
                <a:gd name="connsiteX254" fmla="*/ 1416657 w 3024845"/>
                <a:gd name="connsiteY254" fmla="*/ 344500 h 840941"/>
                <a:gd name="connsiteX255" fmla="*/ 1416657 w 3024845"/>
                <a:gd name="connsiteY255" fmla="*/ 333151 h 840941"/>
                <a:gd name="connsiteX256" fmla="*/ 1417417 w 3024845"/>
                <a:gd name="connsiteY256" fmla="*/ 333151 h 840941"/>
                <a:gd name="connsiteX257" fmla="*/ 1422737 w 3024845"/>
                <a:gd name="connsiteY257" fmla="*/ 333151 h 840941"/>
                <a:gd name="connsiteX258" fmla="*/ 1422737 w 3024845"/>
                <a:gd name="connsiteY258" fmla="*/ 331260 h 840941"/>
                <a:gd name="connsiteX259" fmla="*/ 1422737 w 3024845"/>
                <a:gd name="connsiteY259" fmla="*/ 318019 h 840941"/>
                <a:gd name="connsiteX260" fmla="*/ 1426791 w 3024845"/>
                <a:gd name="connsiteY260" fmla="*/ 324504 h 840941"/>
                <a:gd name="connsiteX261" fmla="*/ 1429071 w 3024845"/>
                <a:gd name="connsiteY261" fmla="*/ 324504 h 840941"/>
                <a:gd name="connsiteX262" fmla="*/ 1445031 w 3024845"/>
                <a:gd name="connsiteY262" fmla="*/ 324504 h 840941"/>
                <a:gd name="connsiteX263" fmla="*/ 1445031 w 3024845"/>
                <a:gd name="connsiteY263" fmla="*/ 323693 h 840941"/>
                <a:gd name="connsiteX264" fmla="*/ 1445031 w 3024845"/>
                <a:gd name="connsiteY264" fmla="*/ 318019 h 840941"/>
                <a:gd name="connsiteX265" fmla="*/ 1445791 w 3024845"/>
                <a:gd name="connsiteY265" fmla="*/ 318019 h 840941"/>
                <a:gd name="connsiteX266" fmla="*/ 1451111 w 3024845"/>
                <a:gd name="connsiteY266" fmla="*/ 318019 h 840941"/>
                <a:gd name="connsiteX267" fmla="*/ 1451111 w 3024845"/>
                <a:gd name="connsiteY267" fmla="*/ 319370 h 840941"/>
                <a:gd name="connsiteX268" fmla="*/ 1451111 w 3024845"/>
                <a:gd name="connsiteY268" fmla="*/ 328828 h 840941"/>
                <a:gd name="connsiteX269" fmla="*/ 1489618 w 3024845"/>
                <a:gd name="connsiteY269" fmla="*/ 328828 h 840941"/>
                <a:gd name="connsiteX270" fmla="*/ 1489618 w 3024845"/>
                <a:gd name="connsiteY270" fmla="*/ 467181 h 840941"/>
                <a:gd name="connsiteX271" fmla="*/ 1491138 w 3024845"/>
                <a:gd name="connsiteY271" fmla="*/ 467181 h 840941"/>
                <a:gd name="connsiteX272" fmla="*/ 1501778 w 3024845"/>
                <a:gd name="connsiteY272" fmla="*/ 467181 h 840941"/>
                <a:gd name="connsiteX273" fmla="*/ 1501778 w 3024845"/>
                <a:gd name="connsiteY273" fmla="*/ 454211 h 840941"/>
                <a:gd name="connsiteX274" fmla="*/ 1505832 w 3024845"/>
                <a:gd name="connsiteY274" fmla="*/ 454211 h 840941"/>
                <a:gd name="connsiteX275" fmla="*/ 1505832 w 3024845"/>
                <a:gd name="connsiteY275" fmla="*/ 467181 h 840941"/>
                <a:gd name="connsiteX276" fmla="*/ 1536232 w 3024845"/>
                <a:gd name="connsiteY276" fmla="*/ 467181 h 840941"/>
                <a:gd name="connsiteX277" fmla="*/ 1536232 w 3024845"/>
                <a:gd name="connsiteY277" fmla="*/ 436916 h 840941"/>
                <a:gd name="connsiteX278" fmla="*/ 1548392 w 3024845"/>
                <a:gd name="connsiteY278" fmla="*/ 436916 h 840941"/>
                <a:gd name="connsiteX279" fmla="*/ 1560552 w 3024845"/>
                <a:gd name="connsiteY279" fmla="*/ 434755 h 840941"/>
                <a:gd name="connsiteX280" fmla="*/ 1564606 w 3024845"/>
                <a:gd name="connsiteY280" fmla="*/ 436916 h 840941"/>
                <a:gd name="connsiteX281" fmla="*/ 1574739 w 3024845"/>
                <a:gd name="connsiteY281" fmla="*/ 436916 h 840941"/>
                <a:gd name="connsiteX282" fmla="*/ 1574739 w 3024845"/>
                <a:gd name="connsiteY282" fmla="*/ 467181 h 840941"/>
                <a:gd name="connsiteX283" fmla="*/ 1582846 w 3024845"/>
                <a:gd name="connsiteY283" fmla="*/ 467181 h 840941"/>
                <a:gd name="connsiteX284" fmla="*/ 1582846 w 3024845"/>
                <a:gd name="connsiteY284" fmla="*/ 484476 h 840941"/>
                <a:gd name="connsiteX285" fmla="*/ 1592182 w 3024845"/>
                <a:gd name="connsiteY285" fmla="*/ 485381 h 840941"/>
                <a:gd name="connsiteX286" fmla="*/ 1605140 w 3024845"/>
                <a:gd name="connsiteY286" fmla="*/ 485381 h 840941"/>
                <a:gd name="connsiteX287" fmla="*/ 1605140 w 3024845"/>
                <a:gd name="connsiteY287" fmla="*/ 469343 h 840941"/>
                <a:gd name="connsiteX288" fmla="*/ 1673096 w 3024845"/>
                <a:gd name="connsiteY288" fmla="*/ 469343 h 840941"/>
                <a:gd name="connsiteX289" fmla="*/ 1673096 w 3024845"/>
                <a:gd name="connsiteY289" fmla="*/ 384090 h 840941"/>
                <a:gd name="connsiteX290" fmla="*/ 1745104 w 3024845"/>
                <a:gd name="connsiteY290" fmla="*/ 384090 h 840941"/>
                <a:gd name="connsiteX291" fmla="*/ 1745104 w 3024845"/>
                <a:gd name="connsiteY291" fmla="*/ 462858 h 840941"/>
                <a:gd name="connsiteX292" fmla="*/ 1747008 w 3024845"/>
                <a:gd name="connsiteY292" fmla="*/ 462858 h 840941"/>
                <a:gd name="connsiteX293" fmla="*/ 1748250 w 3024845"/>
                <a:gd name="connsiteY293" fmla="*/ 485381 h 840941"/>
                <a:gd name="connsiteX294" fmla="*/ 1757926 w 3024845"/>
                <a:gd name="connsiteY294" fmla="*/ 485381 h 840941"/>
                <a:gd name="connsiteX295" fmla="*/ 1759168 w 3024845"/>
                <a:gd name="connsiteY295" fmla="*/ 462858 h 840941"/>
                <a:gd name="connsiteX296" fmla="*/ 1765248 w 3024845"/>
                <a:gd name="connsiteY296" fmla="*/ 462858 h 840941"/>
                <a:gd name="connsiteX297" fmla="*/ 1766490 w 3024845"/>
                <a:gd name="connsiteY297" fmla="*/ 485381 h 840941"/>
                <a:gd name="connsiteX298" fmla="*/ 1817112 w 3024845"/>
                <a:gd name="connsiteY298" fmla="*/ 485381 h 840941"/>
                <a:gd name="connsiteX299" fmla="*/ 1817112 w 3024845"/>
                <a:gd name="connsiteY299" fmla="*/ 322353 h 840941"/>
                <a:gd name="connsiteX300" fmla="*/ 2014439 w 3024845"/>
                <a:gd name="connsiteY300" fmla="*/ 322353 h 840941"/>
                <a:gd name="connsiteX301" fmla="*/ 2014439 w 3024845"/>
                <a:gd name="connsiteY301" fmla="*/ 485381 h 840941"/>
                <a:gd name="connsiteX302" fmla="*/ 2033136 w 3024845"/>
                <a:gd name="connsiteY302" fmla="*/ 485381 h 840941"/>
                <a:gd name="connsiteX303" fmla="*/ 2033136 w 3024845"/>
                <a:gd name="connsiteY303" fmla="*/ 402688 h 840941"/>
                <a:gd name="connsiteX304" fmla="*/ 2128256 w 3024845"/>
                <a:gd name="connsiteY304" fmla="*/ 402688 h 840941"/>
                <a:gd name="connsiteX305" fmla="*/ 2180720 w 3024845"/>
                <a:gd name="connsiteY305" fmla="*/ 337475 h 840941"/>
                <a:gd name="connsiteX306" fmla="*/ 2245574 w 3024845"/>
                <a:gd name="connsiteY306" fmla="*/ 337475 h 840941"/>
                <a:gd name="connsiteX307" fmla="*/ 2245574 w 3024845"/>
                <a:gd name="connsiteY307" fmla="*/ 413137 h 840941"/>
                <a:gd name="connsiteX308" fmla="*/ 2253681 w 3024845"/>
                <a:gd name="connsiteY308" fmla="*/ 413137 h 840941"/>
                <a:gd name="connsiteX309" fmla="*/ 2255708 w 3024845"/>
                <a:gd name="connsiteY309" fmla="*/ 406652 h 840941"/>
                <a:gd name="connsiteX310" fmla="*/ 2261788 w 3024845"/>
                <a:gd name="connsiteY310" fmla="*/ 406652 h 840941"/>
                <a:gd name="connsiteX311" fmla="*/ 2263815 w 3024845"/>
                <a:gd name="connsiteY311" fmla="*/ 415299 h 840941"/>
                <a:gd name="connsiteX312" fmla="*/ 2275975 w 3024845"/>
                <a:gd name="connsiteY312" fmla="*/ 415299 h 840941"/>
                <a:gd name="connsiteX313" fmla="*/ 2275975 w 3024845"/>
                <a:gd name="connsiteY313" fmla="*/ 408813 h 840941"/>
                <a:gd name="connsiteX314" fmla="*/ 2298268 w 3024845"/>
                <a:gd name="connsiteY314" fmla="*/ 408813 h 840941"/>
                <a:gd name="connsiteX315" fmla="*/ 2298268 w 3024845"/>
                <a:gd name="connsiteY315" fmla="*/ 415299 h 840941"/>
                <a:gd name="connsiteX316" fmla="*/ 2318535 w 3024845"/>
                <a:gd name="connsiteY316" fmla="*/ 415299 h 840941"/>
                <a:gd name="connsiteX317" fmla="*/ 2318535 w 3024845"/>
                <a:gd name="connsiteY317" fmla="*/ 460696 h 840941"/>
                <a:gd name="connsiteX318" fmla="*/ 2332722 w 3024845"/>
                <a:gd name="connsiteY318" fmla="*/ 460696 h 840941"/>
                <a:gd name="connsiteX319" fmla="*/ 2332722 w 3024845"/>
                <a:gd name="connsiteY319" fmla="*/ 447725 h 840941"/>
                <a:gd name="connsiteX320" fmla="*/ 2348936 w 3024845"/>
                <a:gd name="connsiteY320" fmla="*/ 447725 h 840941"/>
                <a:gd name="connsiteX321" fmla="*/ 2348936 w 3024845"/>
                <a:gd name="connsiteY321" fmla="*/ 268298 h 840941"/>
                <a:gd name="connsiteX322" fmla="*/ 2355016 w 3024845"/>
                <a:gd name="connsiteY322" fmla="*/ 261812 h 840941"/>
                <a:gd name="connsiteX323" fmla="*/ 2427977 w 3024845"/>
                <a:gd name="connsiteY323" fmla="*/ 261812 h 840941"/>
                <a:gd name="connsiteX324" fmla="*/ 2427977 w 3024845"/>
                <a:gd name="connsiteY324" fmla="*/ 270460 h 840941"/>
                <a:gd name="connsiteX325" fmla="*/ 2438110 w 3024845"/>
                <a:gd name="connsiteY325" fmla="*/ 270460 h 840941"/>
                <a:gd name="connsiteX326" fmla="*/ 2438110 w 3024845"/>
                <a:gd name="connsiteY326" fmla="*/ 385034 h 840941"/>
                <a:gd name="connsiteX327" fmla="*/ 2460404 w 3024845"/>
                <a:gd name="connsiteY327" fmla="*/ 385034 h 840941"/>
                <a:gd name="connsiteX328" fmla="*/ 2460404 w 3024845"/>
                <a:gd name="connsiteY328" fmla="*/ 318019 h 840941"/>
                <a:gd name="connsiteX329" fmla="*/ 2486751 w 3024845"/>
                <a:gd name="connsiteY329" fmla="*/ 318019 h 840941"/>
                <a:gd name="connsiteX330" fmla="*/ 2490804 w 3024845"/>
                <a:gd name="connsiteY330" fmla="*/ 313695 h 840941"/>
                <a:gd name="connsiteX331" fmla="*/ 2498911 w 3024845"/>
                <a:gd name="connsiteY331" fmla="*/ 313695 h 840941"/>
                <a:gd name="connsiteX332" fmla="*/ 2502964 w 3024845"/>
                <a:gd name="connsiteY332" fmla="*/ 318019 h 840941"/>
                <a:gd name="connsiteX333" fmla="*/ 2525258 w 3024845"/>
                <a:gd name="connsiteY333" fmla="*/ 318019 h 840941"/>
                <a:gd name="connsiteX334" fmla="*/ 2525258 w 3024845"/>
                <a:gd name="connsiteY334" fmla="*/ 201283 h 840941"/>
                <a:gd name="connsiteX335" fmla="*/ 2582005 w 3024845"/>
                <a:gd name="connsiteY335" fmla="*/ 190474 h 840941"/>
                <a:gd name="connsiteX336" fmla="*/ 2582005 w 3024845"/>
                <a:gd name="connsiteY336" fmla="*/ 191555 h 840941"/>
                <a:gd name="connsiteX337" fmla="*/ 2582005 w 3024845"/>
                <a:gd name="connsiteY337" fmla="*/ 199121 h 840941"/>
                <a:gd name="connsiteX338" fmla="*/ 2608352 w 3024845"/>
                <a:gd name="connsiteY338" fmla="*/ 199121 h 840941"/>
                <a:gd name="connsiteX339" fmla="*/ 2608352 w 3024845"/>
                <a:gd name="connsiteY339" fmla="*/ 454211 h 840941"/>
                <a:gd name="connsiteX340" fmla="*/ 2630646 w 3024845"/>
                <a:gd name="connsiteY340" fmla="*/ 454211 h 840941"/>
                <a:gd name="connsiteX341" fmla="*/ 2630646 w 3024845"/>
                <a:gd name="connsiteY341" fmla="*/ 449887 h 840941"/>
                <a:gd name="connsiteX342" fmla="*/ 2642806 w 3024845"/>
                <a:gd name="connsiteY342" fmla="*/ 449887 h 840941"/>
                <a:gd name="connsiteX343" fmla="*/ 2642806 w 3024845"/>
                <a:gd name="connsiteY343" fmla="*/ 454211 h 840941"/>
                <a:gd name="connsiteX344" fmla="*/ 2667126 w 3024845"/>
                <a:gd name="connsiteY344" fmla="*/ 454211 h 840941"/>
                <a:gd name="connsiteX345" fmla="*/ 2667126 w 3024845"/>
                <a:gd name="connsiteY345" fmla="*/ 441240 h 840941"/>
                <a:gd name="connsiteX346" fmla="*/ 2695500 w 3024845"/>
                <a:gd name="connsiteY346" fmla="*/ 441240 h 840941"/>
                <a:gd name="connsiteX347" fmla="*/ 2707660 w 3024845"/>
                <a:gd name="connsiteY347" fmla="*/ 436916 h 840941"/>
                <a:gd name="connsiteX348" fmla="*/ 2727927 w 3024845"/>
                <a:gd name="connsiteY348" fmla="*/ 441240 h 840941"/>
                <a:gd name="connsiteX349" fmla="*/ 2727927 w 3024845"/>
                <a:gd name="connsiteY349" fmla="*/ 423946 h 840941"/>
                <a:gd name="connsiteX350" fmla="*/ 2736034 w 3024845"/>
                <a:gd name="connsiteY350" fmla="*/ 423946 h 840941"/>
                <a:gd name="connsiteX351" fmla="*/ 2736034 w 3024845"/>
                <a:gd name="connsiteY351" fmla="*/ 410975 h 840941"/>
                <a:gd name="connsiteX352" fmla="*/ 2792781 w 3024845"/>
                <a:gd name="connsiteY352" fmla="*/ 410975 h 840941"/>
                <a:gd name="connsiteX353" fmla="*/ 2792781 w 3024845"/>
                <a:gd name="connsiteY353" fmla="*/ 380710 h 840941"/>
                <a:gd name="connsiteX354" fmla="*/ 2811021 w 3024845"/>
                <a:gd name="connsiteY354" fmla="*/ 380710 h 840941"/>
                <a:gd name="connsiteX355" fmla="*/ 2811021 w 3024845"/>
                <a:gd name="connsiteY355" fmla="*/ 374225 h 840941"/>
                <a:gd name="connsiteX356" fmla="*/ 2823181 w 3024845"/>
                <a:gd name="connsiteY356" fmla="*/ 374225 h 840941"/>
                <a:gd name="connsiteX357" fmla="*/ 2823181 w 3024845"/>
                <a:gd name="connsiteY357" fmla="*/ 380710 h 840941"/>
                <a:gd name="connsiteX358" fmla="*/ 2839395 w 3024845"/>
                <a:gd name="connsiteY358" fmla="*/ 380710 h 840941"/>
                <a:gd name="connsiteX359" fmla="*/ 2839395 w 3024845"/>
                <a:gd name="connsiteY359" fmla="*/ 430431 h 840941"/>
                <a:gd name="connsiteX360" fmla="*/ 2871822 w 3024845"/>
                <a:gd name="connsiteY360" fmla="*/ 430431 h 840941"/>
                <a:gd name="connsiteX361" fmla="*/ 2871822 w 3024845"/>
                <a:gd name="connsiteY361" fmla="*/ 404490 h 840941"/>
                <a:gd name="connsiteX362" fmla="*/ 2910329 w 3024845"/>
                <a:gd name="connsiteY362" fmla="*/ 404490 h 840941"/>
                <a:gd name="connsiteX363" fmla="*/ 2910329 w 3024845"/>
                <a:gd name="connsiteY363" fmla="*/ 374225 h 840941"/>
                <a:gd name="connsiteX364" fmla="*/ 2958970 w 3024845"/>
                <a:gd name="connsiteY364" fmla="*/ 374225 h 840941"/>
                <a:gd name="connsiteX365" fmla="*/ 2958970 w 3024845"/>
                <a:gd name="connsiteY365" fmla="*/ 485381 h 840941"/>
                <a:gd name="connsiteX366" fmla="*/ 2958970 w 3024845"/>
                <a:gd name="connsiteY366" fmla="*/ 499160 h 840941"/>
                <a:gd name="connsiteX367" fmla="*/ 3024845 w 3024845"/>
                <a:gd name="connsiteY367" fmla="*/ 499160 h 840941"/>
                <a:gd name="connsiteX368" fmla="*/ 3024845 w 3024845"/>
                <a:gd name="connsiteY368" fmla="*/ 840941 h 840941"/>
                <a:gd name="connsiteX369" fmla="*/ 2054 w 3024845"/>
                <a:gd name="connsiteY369" fmla="*/ 838608 h 840941"/>
                <a:gd name="connsiteX370" fmla="*/ 0 w 3024845"/>
                <a:gd name="connsiteY370" fmla="*/ 404490 h 840941"/>
                <a:gd name="connsiteX371" fmla="*/ 20267 w 3024845"/>
                <a:gd name="connsiteY371" fmla="*/ 404490 h 840941"/>
                <a:gd name="connsiteX372" fmla="*/ 20774 w 3024845"/>
                <a:gd name="connsiteY372" fmla="*/ 403409 h 840941"/>
                <a:gd name="connsiteX373" fmla="*/ 24320 w 3024845"/>
                <a:gd name="connsiteY373" fmla="*/ 395843 h 840941"/>
                <a:gd name="connsiteX374" fmla="*/ 26094 w 3024845"/>
                <a:gd name="connsiteY374" fmla="*/ 396113 h 840941"/>
                <a:gd name="connsiteX375" fmla="*/ 38507 w 3024845"/>
                <a:gd name="connsiteY375" fmla="*/ 398004 h 840941"/>
                <a:gd name="connsiteX376" fmla="*/ 39014 w 3024845"/>
                <a:gd name="connsiteY376" fmla="*/ 399356 h 840941"/>
                <a:gd name="connsiteX377" fmla="*/ 42560 w 3024845"/>
                <a:gd name="connsiteY377" fmla="*/ 408813 h 840941"/>
                <a:gd name="connsiteX378" fmla="*/ 68907 w 3024845"/>
                <a:gd name="connsiteY378" fmla="*/ 410975 h 840941"/>
                <a:gd name="connsiteX379" fmla="*/ 68907 w 3024845"/>
                <a:gd name="connsiteY379" fmla="*/ 287754 h 840941"/>
                <a:gd name="connsiteX380" fmla="*/ 70934 w 3024845"/>
                <a:gd name="connsiteY380" fmla="*/ 287754 h 840941"/>
                <a:gd name="connsiteX381" fmla="*/ 85121 w 3024845"/>
                <a:gd name="connsiteY381" fmla="*/ 287754 h 840941"/>
                <a:gd name="connsiteX382" fmla="*/ 85121 w 3024845"/>
                <a:gd name="connsiteY382" fmla="*/ 151562 h 840941"/>
                <a:gd name="connsiteX383" fmla="*/ 86894 w 3024845"/>
                <a:gd name="connsiteY383" fmla="*/ 151562 h 840941"/>
                <a:gd name="connsiteX384" fmla="*/ 99308 w 3024845"/>
                <a:gd name="connsiteY384" fmla="*/ 151562 h 840941"/>
                <a:gd name="connsiteX385" fmla="*/ 99308 w 3024845"/>
                <a:gd name="connsiteY385" fmla="*/ 36988 h 840941"/>
                <a:gd name="connsiteX0" fmla="*/ 99308 w 3024845"/>
                <a:gd name="connsiteY0" fmla="*/ 0 h 803953"/>
                <a:gd name="connsiteX1" fmla="*/ 220909 w 3024845"/>
                <a:gd name="connsiteY1" fmla="*/ 114574 h 803953"/>
                <a:gd name="connsiteX2" fmla="*/ 223189 w 3024845"/>
                <a:gd name="connsiteY2" fmla="*/ 114574 h 803953"/>
                <a:gd name="connsiteX3" fmla="*/ 239150 w 3024845"/>
                <a:gd name="connsiteY3" fmla="*/ 114574 h 803953"/>
                <a:gd name="connsiteX4" fmla="*/ 239150 w 3024845"/>
                <a:gd name="connsiteY4" fmla="*/ 255089 h 803953"/>
                <a:gd name="connsiteX5" fmla="*/ 240670 w 3024845"/>
                <a:gd name="connsiteY5" fmla="*/ 254819 h 803953"/>
                <a:gd name="connsiteX6" fmla="*/ 251310 w 3024845"/>
                <a:gd name="connsiteY6" fmla="*/ 252928 h 803953"/>
                <a:gd name="connsiteX7" fmla="*/ 249283 w 3024845"/>
                <a:gd name="connsiteY7" fmla="*/ 341560 h 803953"/>
                <a:gd name="connsiteX8" fmla="*/ 250803 w 3024845"/>
                <a:gd name="connsiteY8" fmla="*/ 341831 h 803953"/>
                <a:gd name="connsiteX9" fmla="*/ 261443 w 3024845"/>
                <a:gd name="connsiteY9" fmla="*/ 343722 h 803953"/>
                <a:gd name="connsiteX10" fmla="*/ 261696 w 3024845"/>
                <a:gd name="connsiteY10" fmla="*/ 344533 h 803953"/>
                <a:gd name="connsiteX11" fmla="*/ 263470 w 3024845"/>
                <a:gd name="connsiteY11" fmla="*/ 350208 h 803953"/>
                <a:gd name="connsiteX12" fmla="*/ 264230 w 3024845"/>
                <a:gd name="connsiteY12" fmla="*/ 347776 h 803953"/>
                <a:gd name="connsiteX13" fmla="*/ 269550 w 3024845"/>
                <a:gd name="connsiteY13" fmla="*/ 330752 h 803953"/>
                <a:gd name="connsiteX14" fmla="*/ 271323 w 3024845"/>
                <a:gd name="connsiteY14" fmla="*/ 330752 h 803953"/>
                <a:gd name="connsiteX15" fmla="*/ 283737 w 3024845"/>
                <a:gd name="connsiteY15" fmla="*/ 330752 h 803953"/>
                <a:gd name="connsiteX16" fmla="*/ 283737 w 3024845"/>
                <a:gd name="connsiteY16" fmla="*/ 363178 h 803953"/>
                <a:gd name="connsiteX17" fmla="*/ 284750 w 3024845"/>
                <a:gd name="connsiteY17" fmla="*/ 363719 h 803953"/>
                <a:gd name="connsiteX18" fmla="*/ 291844 w 3024845"/>
                <a:gd name="connsiteY18" fmla="*/ 367502 h 803953"/>
                <a:gd name="connsiteX19" fmla="*/ 291844 w 3024845"/>
                <a:gd name="connsiteY19" fmla="*/ 368853 h 803953"/>
                <a:gd name="connsiteX20" fmla="*/ 291844 w 3024845"/>
                <a:gd name="connsiteY20" fmla="*/ 378311 h 803953"/>
                <a:gd name="connsiteX21" fmla="*/ 336431 w 3024845"/>
                <a:gd name="connsiteY21" fmla="*/ 378311 h 803953"/>
                <a:gd name="connsiteX22" fmla="*/ 336431 w 3024845"/>
                <a:gd name="connsiteY22" fmla="*/ 379392 h 803953"/>
                <a:gd name="connsiteX23" fmla="*/ 336431 w 3024845"/>
                <a:gd name="connsiteY23" fmla="*/ 386958 h 803953"/>
                <a:gd name="connsiteX24" fmla="*/ 338457 w 3024845"/>
                <a:gd name="connsiteY24" fmla="*/ 386958 h 803953"/>
                <a:gd name="connsiteX25" fmla="*/ 352644 w 3024845"/>
                <a:gd name="connsiteY25" fmla="*/ 386958 h 803953"/>
                <a:gd name="connsiteX26" fmla="*/ 352644 w 3024845"/>
                <a:gd name="connsiteY26" fmla="*/ 356693 h 803953"/>
                <a:gd name="connsiteX27" fmla="*/ 397231 w 3024845"/>
                <a:gd name="connsiteY27" fmla="*/ 356693 h 803953"/>
                <a:gd name="connsiteX28" fmla="*/ 397231 w 3024845"/>
                <a:gd name="connsiteY28" fmla="*/ 355342 h 803953"/>
                <a:gd name="connsiteX29" fmla="*/ 397231 w 3024845"/>
                <a:gd name="connsiteY29" fmla="*/ 345884 h 803953"/>
                <a:gd name="connsiteX30" fmla="*/ 398245 w 3024845"/>
                <a:gd name="connsiteY30" fmla="*/ 345884 h 803953"/>
                <a:gd name="connsiteX31" fmla="*/ 405338 w 3024845"/>
                <a:gd name="connsiteY31" fmla="*/ 345884 h 803953"/>
                <a:gd name="connsiteX32" fmla="*/ 405338 w 3024845"/>
                <a:gd name="connsiteY32" fmla="*/ 343993 h 803953"/>
                <a:gd name="connsiteX33" fmla="*/ 405338 w 3024845"/>
                <a:gd name="connsiteY33" fmla="*/ 330752 h 803953"/>
                <a:gd name="connsiteX34" fmla="*/ 406098 w 3024845"/>
                <a:gd name="connsiteY34" fmla="*/ 330752 h 803953"/>
                <a:gd name="connsiteX35" fmla="*/ 411418 w 3024845"/>
                <a:gd name="connsiteY35" fmla="*/ 330752 h 803953"/>
                <a:gd name="connsiteX36" fmla="*/ 411418 w 3024845"/>
                <a:gd name="connsiteY36" fmla="*/ 329671 h 803953"/>
                <a:gd name="connsiteX37" fmla="*/ 411418 w 3024845"/>
                <a:gd name="connsiteY37" fmla="*/ 322104 h 803953"/>
                <a:gd name="connsiteX38" fmla="*/ 413445 w 3024845"/>
                <a:gd name="connsiteY38" fmla="*/ 322104 h 803953"/>
                <a:gd name="connsiteX39" fmla="*/ 427632 w 3024845"/>
                <a:gd name="connsiteY39" fmla="*/ 322104 h 803953"/>
                <a:gd name="connsiteX40" fmla="*/ 427632 w 3024845"/>
                <a:gd name="connsiteY40" fmla="*/ 323185 h 803953"/>
                <a:gd name="connsiteX41" fmla="*/ 427632 w 3024845"/>
                <a:gd name="connsiteY41" fmla="*/ 330752 h 803953"/>
                <a:gd name="connsiteX42" fmla="*/ 449925 w 3024845"/>
                <a:gd name="connsiteY42" fmla="*/ 330752 h 803953"/>
                <a:gd name="connsiteX43" fmla="*/ 449925 w 3024845"/>
                <a:gd name="connsiteY43" fmla="*/ 328860 h 803953"/>
                <a:gd name="connsiteX44" fmla="*/ 449925 w 3024845"/>
                <a:gd name="connsiteY44" fmla="*/ 315619 h 803953"/>
                <a:gd name="connsiteX45" fmla="*/ 451699 w 3024845"/>
                <a:gd name="connsiteY45" fmla="*/ 315619 h 803953"/>
                <a:gd name="connsiteX46" fmla="*/ 464112 w 3024845"/>
                <a:gd name="connsiteY46" fmla="*/ 315619 h 803953"/>
                <a:gd name="connsiteX47" fmla="*/ 464112 w 3024845"/>
                <a:gd name="connsiteY47" fmla="*/ 339399 h 803953"/>
                <a:gd name="connsiteX48" fmla="*/ 465126 w 3024845"/>
                <a:gd name="connsiteY48" fmla="*/ 339399 h 803953"/>
                <a:gd name="connsiteX49" fmla="*/ 472219 w 3024845"/>
                <a:gd name="connsiteY49" fmla="*/ 339399 h 803953"/>
                <a:gd name="connsiteX50" fmla="*/ 472219 w 3024845"/>
                <a:gd name="connsiteY50" fmla="*/ 338318 h 803953"/>
                <a:gd name="connsiteX51" fmla="*/ 472219 w 3024845"/>
                <a:gd name="connsiteY51" fmla="*/ 330752 h 803953"/>
                <a:gd name="connsiteX52" fmla="*/ 473992 w 3024845"/>
                <a:gd name="connsiteY52" fmla="*/ 330752 h 803953"/>
                <a:gd name="connsiteX53" fmla="*/ 486406 w 3024845"/>
                <a:gd name="connsiteY53" fmla="*/ 330752 h 803953"/>
                <a:gd name="connsiteX54" fmla="*/ 486406 w 3024845"/>
                <a:gd name="connsiteY54" fmla="*/ 356693 h 803953"/>
                <a:gd name="connsiteX55" fmla="*/ 488433 w 3024845"/>
                <a:gd name="connsiteY55" fmla="*/ 356693 h 803953"/>
                <a:gd name="connsiteX56" fmla="*/ 502619 w 3024845"/>
                <a:gd name="connsiteY56" fmla="*/ 356693 h 803953"/>
                <a:gd name="connsiteX57" fmla="*/ 502619 w 3024845"/>
                <a:gd name="connsiteY57" fmla="*/ 358314 h 803953"/>
                <a:gd name="connsiteX58" fmla="*/ 502619 w 3024845"/>
                <a:gd name="connsiteY58" fmla="*/ 369664 h 803953"/>
                <a:gd name="connsiteX59" fmla="*/ 503379 w 3024845"/>
                <a:gd name="connsiteY59" fmla="*/ 369664 h 803953"/>
                <a:gd name="connsiteX60" fmla="*/ 508700 w 3024845"/>
                <a:gd name="connsiteY60" fmla="*/ 369664 h 803953"/>
                <a:gd name="connsiteX61" fmla="*/ 508700 w 3024845"/>
                <a:gd name="connsiteY61" fmla="*/ 368853 h 803953"/>
                <a:gd name="connsiteX62" fmla="*/ 508700 w 3024845"/>
                <a:gd name="connsiteY62" fmla="*/ 363178 h 803953"/>
                <a:gd name="connsiteX63" fmla="*/ 539100 w 3024845"/>
                <a:gd name="connsiteY63" fmla="*/ 363178 h 803953"/>
                <a:gd name="connsiteX64" fmla="*/ 539100 w 3024845"/>
                <a:gd name="connsiteY64" fmla="*/ 386958 h 803953"/>
                <a:gd name="connsiteX65" fmla="*/ 540113 w 3024845"/>
                <a:gd name="connsiteY65" fmla="*/ 386958 h 803953"/>
                <a:gd name="connsiteX66" fmla="*/ 547207 w 3024845"/>
                <a:gd name="connsiteY66" fmla="*/ 386958 h 803953"/>
                <a:gd name="connsiteX67" fmla="*/ 547207 w 3024845"/>
                <a:gd name="connsiteY67" fmla="*/ 388039 h 803953"/>
                <a:gd name="connsiteX68" fmla="*/ 547207 w 3024845"/>
                <a:gd name="connsiteY68" fmla="*/ 395605 h 803953"/>
                <a:gd name="connsiteX69" fmla="*/ 547967 w 3024845"/>
                <a:gd name="connsiteY69" fmla="*/ 395605 h 803953"/>
                <a:gd name="connsiteX70" fmla="*/ 553287 w 3024845"/>
                <a:gd name="connsiteY70" fmla="*/ 395605 h 803953"/>
                <a:gd name="connsiteX71" fmla="*/ 553287 w 3024845"/>
                <a:gd name="connsiteY71" fmla="*/ 393443 h 803953"/>
                <a:gd name="connsiteX72" fmla="*/ 553287 w 3024845"/>
                <a:gd name="connsiteY72" fmla="*/ 378311 h 803953"/>
                <a:gd name="connsiteX73" fmla="*/ 554300 w 3024845"/>
                <a:gd name="connsiteY73" fmla="*/ 378311 h 803953"/>
                <a:gd name="connsiteX74" fmla="*/ 561394 w 3024845"/>
                <a:gd name="connsiteY74" fmla="*/ 378311 h 803953"/>
                <a:gd name="connsiteX75" fmla="*/ 561394 w 3024845"/>
                <a:gd name="connsiteY75" fmla="*/ 379392 h 803953"/>
                <a:gd name="connsiteX76" fmla="*/ 561394 w 3024845"/>
                <a:gd name="connsiteY76" fmla="*/ 386958 h 803953"/>
                <a:gd name="connsiteX77" fmla="*/ 566714 w 3024845"/>
                <a:gd name="connsiteY77" fmla="*/ 384965 h 803953"/>
                <a:gd name="connsiteX78" fmla="*/ 567474 w 3024845"/>
                <a:gd name="connsiteY78" fmla="*/ 383985 h 803953"/>
                <a:gd name="connsiteX79" fmla="*/ 567474 w 3024845"/>
                <a:gd name="connsiteY79" fmla="*/ 378311 h 803953"/>
                <a:gd name="connsiteX80" fmla="*/ 605981 w 3024845"/>
                <a:gd name="connsiteY80" fmla="*/ 378311 h 803953"/>
                <a:gd name="connsiteX81" fmla="*/ 605981 w 3024845"/>
                <a:gd name="connsiteY81" fmla="*/ 402090 h 803953"/>
                <a:gd name="connsiteX82" fmla="*/ 608007 w 3024845"/>
                <a:gd name="connsiteY82" fmla="*/ 402090 h 803953"/>
                <a:gd name="connsiteX83" fmla="*/ 622194 w 3024845"/>
                <a:gd name="connsiteY83" fmla="*/ 402090 h 803953"/>
                <a:gd name="connsiteX84" fmla="*/ 622194 w 3024845"/>
                <a:gd name="connsiteY84" fmla="*/ 403171 h 803953"/>
                <a:gd name="connsiteX85" fmla="*/ 622194 w 3024845"/>
                <a:gd name="connsiteY85" fmla="*/ 410737 h 803953"/>
                <a:gd name="connsiteX86" fmla="*/ 623968 w 3024845"/>
                <a:gd name="connsiteY86" fmla="*/ 410737 h 803953"/>
                <a:gd name="connsiteX87" fmla="*/ 636381 w 3024845"/>
                <a:gd name="connsiteY87" fmla="*/ 410737 h 803953"/>
                <a:gd name="connsiteX88" fmla="*/ 636381 w 3024845"/>
                <a:gd name="connsiteY88" fmla="*/ 386958 h 803953"/>
                <a:gd name="connsiteX89" fmla="*/ 637394 w 3024845"/>
                <a:gd name="connsiteY89" fmla="*/ 386958 h 803953"/>
                <a:gd name="connsiteX90" fmla="*/ 644488 w 3024845"/>
                <a:gd name="connsiteY90" fmla="*/ 386958 h 803953"/>
                <a:gd name="connsiteX91" fmla="*/ 644488 w 3024845"/>
                <a:gd name="connsiteY91" fmla="*/ 354531 h 803953"/>
                <a:gd name="connsiteX92" fmla="*/ 645501 w 3024845"/>
                <a:gd name="connsiteY92" fmla="*/ 354531 h 803953"/>
                <a:gd name="connsiteX93" fmla="*/ 652595 w 3024845"/>
                <a:gd name="connsiteY93" fmla="*/ 354531 h 803953"/>
                <a:gd name="connsiteX94" fmla="*/ 652595 w 3024845"/>
                <a:gd name="connsiteY94" fmla="*/ 352640 h 803953"/>
                <a:gd name="connsiteX95" fmla="*/ 652595 w 3024845"/>
                <a:gd name="connsiteY95" fmla="*/ 339399 h 803953"/>
                <a:gd name="connsiteX96" fmla="*/ 651328 w 3024845"/>
                <a:gd name="connsiteY96" fmla="*/ 337777 h 803953"/>
                <a:gd name="connsiteX97" fmla="*/ 656648 w 3024845"/>
                <a:gd name="connsiteY97" fmla="*/ 326428 h 803953"/>
                <a:gd name="connsiteX98" fmla="*/ 664755 w 3024845"/>
                <a:gd name="connsiteY98" fmla="*/ 354531 h 803953"/>
                <a:gd name="connsiteX99" fmla="*/ 665515 w 3024845"/>
                <a:gd name="connsiteY99" fmla="*/ 354531 h 803953"/>
                <a:gd name="connsiteX100" fmla="*/ 670835 w 3024845"/>
                <a:gd name="connsiteY100" fmla="*/ 354531 h 803953"/>
                <a:gd name="connsiteX101" fmla="*/ 670835 w 3024845"/>
                <a:gd name="connsiteY101" fmla="*/ 248604 h 803953"/>
                <a:gd name="connsiteX102" fmla="*/ 672355 w 3024845"/>
                <a:gd name="connsiteY102" fmla="*/ 248604 h 803953"/>
                <a:gd name="connsiteX103" fmla="*/ 682995 w 3024845"/>
                <a:gd name="connsiteY103" fmla="*/ 248604 h 803953"/>
                <a:gd name="connsiteX104" fmla="*/ 682995 w 3024845"/>
                <a:gd name="connsiteY104" fmla="*/ 201045 h 803953"/>
                <a:gd name="connsiteX105" fmla="*/ 709342 w 3024845"/>
                <a:gd name="connsiteY105" fmla="*/ 201045 h 803953"/>
                <a:gd name="connsiteX106" fmla="*/ 709342 w 3024845"/>
                <a:gd name="connsiteY106" fmla="*/ 179427 h 803953"/>
                <a:gd name="connsiteX107" fmla="*/ 743796 w 3024845"/>
                <a:gd name="connsiteY107" fmla="*/ 179427 h 803953"/>
                <a:gd name="connsiteX108" fmla="*/ 743796 w 3024845"/>
                <a:gd name="connsiteY108" fmla="*/ 181859 h 803953"/>
                <a:gd name="connsiteX109" fmla="*/ 743796 w 3024845"/>
                <a:gd name="connsiteY109" fmla="*/ 198883 h 803953"/>
                <a:gd name="connsiteX110" fmla="*/ 746076 w 3024845"/>
                <a:gd name="connsiteY110" fmla="*/ 198883 h 803953"/>
                <a:gd name="connsiteX111" fmla="*/ 762036 w 3024845"/>
                <a:gd name="connsiteY111" fmla="*/ 198883 h 803953"/>
                <a:gd name="connsiteX112" fmla="*/ 762036 w 3024845"/>
                <a:gd name="connsiteY112" fmla="*/ 246442 h 803953"/>
                <a:gd name="connsiteX113" fmla="*/ 763049 w 3024845"/>
                <a:gd name="connsiteY113" fmla="*/ 246442 h 803953"/>
                <a:gd name="connsiteX114" fmla="*/ 770143 w 3024845"/>
                <a:gd name="connsiteY114" fmla="*/ 246442 h 803953"/>
                <a:gd name="connsiteX115" fmla="*/ 784330 w 3024845"/>
                <a:gd name="connsiteY115" fmla="*/ 250766 h 803953"/>
                <a:gd name="connsiteX116" fmla="*/ 784330 w 3024845"/>
                <a:gd name="connsiteY116" fmla="*/ 289678 h 803953"/>
                <a:gd name="connsiteX117" fmla="*/ 785343 w 3024845"/>
                <a:gd name="connsiteY117" fmla="*/ 289678 h 803953"/>
                <a:gd name="connsiteX118" fmla="*/ 792436 w 3024845"/>
                <a:gd name="connsiteY118" fmla="*/ 289678 h 803953"/>
                <a:gd name="connsiteX119" fmla="*/ 792436 w 3024845"/>
                <a:gd name="connsiteY119" fmla="*/ 291299 h 803953"/>
                <a:gd name="connsiteX120" fmla="*/ 792436 w 3024845"/>
                <a:gd name="connsiteY120" fmla="*/ 302648 h 803953"/>
                <a:gd name="connsiteX121" fmla="*/ 794463 w 3024845"/>
                <a:gd name="connsiteY121" fmla="*/ 302648 h 803953"/>
                <a:gd name="connsiteX122" fmla="*/ 808650 w 3024845"/>
                <a:gd name="connsiteY122" fmla="*/ 302648 h 803953"/>
                <a:gd name="connsiteX123" fmla="*/ 814730 w 3024845"/>
                <a:gd name="connsiteY123" fmla="*/ 309134 h 803953"/>
                <a:gd name="connsiteX124" fmla="*/ 814730 w 3024845"/>
                <a:gd name="connsiteY124" fmla="*/ 330752 h 803953"/>
                <a:gd name="connsiteX125" fmla="*/ 817010 w 3024845"/>
                <a:gd name="connsiteY125" fmla="*/ 330752 h 803953"/>
                <a:gd name="connsiteX126" fmla="*/ 832970 w 3024845"/>
                <a:gd name="connsiteY126" fmla="*/ 330752 h 803953"/>
                <a:gd name="connsiteX127" fmla="*/ 832970 w 3024845"/>
                <a:gd name="connsiteY127" fmla="*/ 331832 h 803953"/>
                <a:gd name="connsiteX128" fmla="*/ 832970 w 3024845"/>
                <a:gd name="connsiteY128" fmla="*/ 339399 h 803953"/>
                <a:gd name="connsiteX129" fmla="*/ 834237 w 3024845"/>
                <a:gd name="connsiteY129" fmla="*/ 339399 h 803953"/>
                <a:gd name="connsiteX130" fmla="*/ 843104 w 3024845"/>
                <a:gd name="connsiteY130" fmla="*/ 339399 h 803953"/>
                <a:gd name="connsiteX131" fmla="*/ 843104 w 3024845"/>
                <a:gd name="connsiteY131" fmla="*/ 341560 h 803953"/>
                <a:gd name="connsiteX132" fmla="*/ 843104 w 3024845"/>
                <a:gd name="connsiteY132" fmla="*/ 356693 h 803953"/>
                <a:gd name="connsiteX133" fmla="*/ 847157 w 3024845"/>
                <a:gd name="connsiteY133" fmla="*/ 354801 h 803953"/>
                <a:gd name="connsiteX134" fmla="*/ 847157 w 3024845"/>
                <a:gd name="connsiteY134" fmla="*/ 341560 h 803953"/>
                <a:gd name="connsiteX135" fmla="*/ 848170 w 3024845"/>
                <a:gd name="connsiteY135" fmla="*/ 341560 h 803953"/>
                <a:gd name="connsiteX136" fmla="*/ 855264 w 3024845"/>
                <a:gd name="connsiteY136" fmla="*/ 341560 h 803953"/>
                <a:gd name="connsiteX137" fmla="*/ 855264 w 3024845"/>
                <a:gd name="connsiteY137" fmla="*/ 343182 h 803953"/>
                <a:gd name="connsiteX138" fmla="*/ 855264 w 3024845"/>
                <a:gd name="connsiteY138" fmla="*/ 354531 h 803953"/>
                <a:gd name="connsiteX139" fmla="*/ 856024 w 3024845"/>
                <a:gd name="connsiteY139" fmla="*/ 354531 h 803953"/>
                <a:gd name="connsiteX140" fmla="*/ 861344 w 3024845"/>
                <a:gd name="connsiteY140" fmla="*/ 354531 h 803953"/>
                <a:gd name="connsiteX141" fmla="*/ 909984 w 3024845"/>
                <a:gd name="connsiteY141" fmla="*/ 350208 h 803953"/>
                <a:gd name="connsiteX142" fmla="*/ 909984 w 3024845"/>
                <a:gd name="connsiteY142" fmla="*/ 351559 h 803953"/>
                <a:gd name="connsiteX143" fmla="*/ 909984 w 3024845"/>
                <a:gd name="connsiteY143" fmla="*/ 361016 h 803953"/>
                <a:gd name="connsiteX144" fmla="*/ 910744 w 3024845"/>
                <a:gd name="connsiteY144" fmla="*/ 361016 h 803953"/>
                <a:gd name="connsiteX145" fmla="*/ 916065 w 3024845"/>
                <a:gd name="connsiteY145" fmla="*/ 361016 h 803953"/>
                <a:gd name="connsiteX146" fmla="*/ 916065 w 3024845"/>
                <a:gd name="connsiteY146" fmla="*/ 363178 h 803953"/>
                <a:gd name="connsiteX147" fmla="*/ 916065 w 3024845"/>
                <a:gd name="connsiteY147" fmla="*/ 378311 h 803953"/>
                <a:gd name="connsiteX148" fmla="*/ 918091 w 3024845"/>
                <a:gd name="connsiteY148" fmla="*/ 376960 h 803953"/>
                <a:gd name="connsiteX149" fmla="*/ 932278 w 3024845"/>
                <a:gd name="connsiteY149" fmla="*/ 367502 h 803953"/>
                <a:gd name="connsiteX150" fmla="*/ 938358 w 3024845"/>
                <a:gd name="connsiteY150" fmla="*/ 326428 h 803953"/>
                <a:gd name="connsiteX151" fmla="*/ 939118 w 3024845"/>
                <a:gd name="connsiteY151" fmla="*/ 326158 h 803953"/>
                <a:gd name="connsiteX152" fmla="*/ 944438 w 3024845"/>
                <a:gd name="connsiteY152" fmla="*/ 324266 h 803953"/>
                <a:gd name="connsiteX153" fmla="*/ 946465 w 3024845"/>
                <a:gd name="connsiteY153" fmla="*/ 255089 h 803953"/>
                <a:gd name="connsiteX154" fmla="*/ 948492 w 3024845"/>
                <a:gd name="connsiteY154" fmla="*/ 324266 h 803953"/>
                <a:gd name="connsiteX155" fmla="*/ 949252 w 3024845"/>
                <a:gd name="connsiteY155" fmla="*/ 324536 h 803953"/>
                <a:gd name="connsiteX156" fmla="*/ 954572 w 3024845"/>
                <a:gd name="connsiteY156" fmla="*/ 326428 h 803953"/>
                <a:gd name="connsiteX157" fmla="*/ 954572 w 3024845"/>
                <a:gd name="connsiteY157" fmla="*/ 239957 h 803953"/>
                <a:gd name="connsiteX158" fmla="*/ 958625 w 3024845"/>
                <a:gd name="connsiteY158" fmla="*/ 207530 h 803953"/>
                <a:gd name="connsiteX159" fmla="*/ 997132 w 3024845"/>
                <a:gd name="connsiteY159" fmla="*/ 207530 h 803953"/>
                <a:gd name="connsiteX160" fmla="*/ 997132 w 3024845"/>
                <a:gd name="connsiteY160" fmla="*/ 239957 h 803953"/>
                <a:gd name="connsiteX161" fmla="*/ 997892 w 3024845"/>
                <a:gd name="connsiteY161" fmla="*/ 239957 h 803953"/>
                <a:gd name="connsiteX162" fmla="*/ 1003212 w 3024845"/>
                <a:gd name="connsiteY162" fmla="*/ 239957 h 803953"/>
                <a:gd name="connsiteX163" fmla="*/ 1003212 w 3024845"/>
                <a:gd name="connsiteY163" fmla="*/ 157809 h 803953"/>
                <a:gd name="connsiteX164" fmla="*/ 1004986 w 3024845"/>
                <a:gd name="connsiteY164" fmla="*/ 157809 h 803953"/>
                <a:gd name="connsiteX165" fmla="*/ 1017399 w 3024845"/>
                <a:gd name="connsiteY165" fmla="*/ 157809 h 803953"/>
                <a:gd name="connsiteX166" fmla="*/ 1017399 w 3024845"/>
                <a:gd name="connsiteY166" fmla="*/ 155918 h 803953"/>
                <a:gd name="connsiteX167" fmla="*/ 1017399 w 3024845"/>
                <a:gd name="connsiteY167" fmla="*/ 142677 h 803953"/>
                <a:gd name="connsiteX168" fmla="*/ 1039693 w 3024845"/>
                <a:gd name="connsiteY168" fmla="*/ 142677 h 803953"/>
                <a:gd name="connsiteX169" fmla="*/ 1039693 w 3024845"/>
                <a:gd name="connsiteY169" fmla="*/ 141596 h 803953"/>
                <a:gd name="connsiteX170" fmla="*/ 1039693 w 3024845"/>
                <a:gd name="connsiteY170" fmla="*/ 134030 h 803953"/>
                <a:gd name="connsiteX171" fmla="*/ 1041466 w 3024845"/>
                <a:gd name="connsiteY171" fmla="*/ 134030 h 803953"/>
                <a:gd name="connsiteX172" fmla="*/ 1053880 w 3024845"/>
                <a:gd name="connsiteY172" fmla="*/ 134030 h 803953"/>
                <a:gd name="connsiteX173" fmla="*/ 1053880 w 3024845"/>
                <a:gd name="connsiteY173" fmla="*/ 135111 h 803953"/>
                <a:gd name="connsiteX174" fmla="*/ 1053880 w 3024845"/>
                <a:gd name="connsiteY174" fmla="*/ 142677 h 803953"/>
                <a:gd name="connsiteX175" fmla="*/ 1054640 w 3024845"/>
                <a:gd name="connsiteY175" fmla="*/ 142677 h 803953"/>
                <a:gd name="connsiteX176" fmla="*/ 1059960 w 3024845"/>
                <a:gd name="connsiteY176" fmla="*/ 142677 h 803953"/>
                <a:gd name="connsiteX177" fmla="*/ 1070093 w 3024845"/>
                <a:gd name="connsiteY177" fmla="*/ 138353 h 803953"/>
                <a:gd name="connsiteX178" fmla="*/ 1074146 w 3024845"/>
                <a:gd name="connsiteY178" fmla="*/ 141596 h 803953"/>
                <a:gd name="connsiteX179" fmla="*/ 1074146 w 3024845"/>
                <a:gd name="connsiteY179" fmla="*/ 134030 h 803953"/>
                <a:gd name="connsiteX180" fmla="*/ 1076426 w 3024845"/>
                <a:gd name="connsiteY180" fmla="*/ 134030 h 803953"/>
                <a:gd name="connsiteX181" fmla="*/ 1092387 w 3024845"/>
                <a:gd name="connsiteY181" fmla="*/ 134030 h 803953"/>
                <a:gd name="connsiteX182" fmla="*/ 1092387 w 3024845"/>
                <a:gd name="connsiteY182" fmla="*/ 135111 h 803953"/>
                <a:gd name="connsiteX183" fmla="*/ 1092387 w 3024845"/>
                <a:gd name="connsiteY183" fmla="*/ 142677 h 803953"/>
                <a:gd name="connsiteX184" fmla="*/ 1122787 w 3024845"/>
                <a:gd name="connsiteY184" fmla="*/ 142677 h 803953"/>
                <a:gd name="connsiteX185" fmla="*/ 1122787 w 3024845"/>
                <a:gd name="connsiteY185" fmla="*/ 144298 h 803953"/>
                <a:gd name="connsiteX186" fmla="*/ 1122787 w 3024845"/>
                <a:gd name="connsiteY186" fmla="*/ 155648 h 803953"/>
                <a:gd name="connsiteX187" fmla="*/ 1149134 w 3024845"/>
                <a:gd name="connsiteY187" fmla="*/ 155648 h 803953"/>
                <a:gd name="connsiteX188" fmla="*/ 1149134 w 3024845"/>
                <a:gd name="connsiteY188" fmla="*/ 185912 h 803953"/>
                <a:gd name="connsiteX189" fmla="*/ 1149894 w 3024845"/>
                <a:gd name="connsiteY189" fmla="*/ 185912 h 803953"/>
                <a:gd name="connsiteX190" fmla="*/ 1155214 w 3024845"/>
                <a:gd name="connsiteY190" fmla="*/ 185912 h 803953"/>
                <a:gd name="connsiteX191" fmla="*/ 1155214 w 3024845"/>
                <a:gd name="connsiteY191" fmla="*/ 186993 h 803953"/>
                <a:gd name="connsiteX192" fmla="*/ 1155214 w 3024845"/>
                <a:gd name="connsiteY192" fmla="*/ 194560 h 803953"/>
                <a:gd name="connsiteX193" fmla="*/ 1159268 w 3024845"/>
                <a:gd name="connsiteY193" fmla="*/ 224824 h 803953"/>
                <a:gd name="connsiteX194" fmla="*/ 1160028 w 3024845"/>
                <a:gd name="connsiteY194" fmla="*/ 224824 h 803953"/>
                <a:gd name="connsiteX195" fmla="*/ 1165348 w 3024845"/>
                <a:gd name="connsiteY195" fmla="*/ 224824 h 803953"/>
                <a:gd name="connsiteX196" fmla="*/ 1165348 w 3024845"/>
                <a:gd name="connsiteY196" fmla="*/ 225635 h 803953"/>
                <a:gd name="connsiteX197" fmla="*/ 1165348 w 3024845"/>
                <a:gd name="connsiteY197" fmla="*/ 231310 h 803953"/>
                <a:gd name="connsiteX198" fmla="*/ 1166361 w 3024845"/>
                <a:gd name="connsiteY198" fmla="*/ 231310 h 803953"/>
                <a:gd name="connsiteX199" fmla="*/ 1173454 w 3024845"/>
                <a:gd name="connsiteY199" fmla="*/ 231310 h 803953"/>
                <a:gd name="connsiteX200" fmla="*/ 1173454 w 3024845"/>
                <a:gd name="connsiteY200" fmla="*/ 261575 h 803953"/>
                <a:gd name="connsiteX201" fmla="*/ 1175481 w 3024845"/>
                <a:gd name="connsiteY201" fmla="*/ 261575 h 803953"/>
                <a:gd name="connsiteX202" fmla="*/ 1189668 w 3024845"/>
                <a:gd name="connsiteY202" fmla="*/ 261575 h 803953"/>
                <a:gd name="connsiteX203" fmla="*/ 1189668 w 3024845"/>
                <a:gd name="connsiteY203" fmla="*/ 285354 h 803953"/>
                <a:gd name="connsiteX204" fmla="*/ 1191695 w 3024845"/>
                <a:gd name="connsiteY204" fmla="*/ 286975 h 803953"/>
                <a:gd name="connsiteX205" fmla="*/ 1191695 w 3024845"/>
                <a:gd name="connsiteY205" fmla="*/ 298325 h 803953"/>
                <a:gd name="connsiteX206" fmla="*/ 1192455 w 3024845"/>
                <a:gd name="connsiteY206" fmla="*/ 298325 h 803953"/>
                <a:gd name="connsiteX207" fmla="*/ 1197775 w 3024845"/>
                <a:gd name="connsiteY207" fmla="*/ 298325 h 803953"/>
                <a:gd name="connsiteX208" fmla="*/ 1197775 w 3024845"/>
                <a:gd name="connsiteY208" fmla="*/ 322104 h 803953"/>
                <a:gd name="connsiteX209" fmla="*/ 1199041 w 3024845"/>
                <a:gd name="connsiteY209" fmla="*/ 322104 h 803953"/>
                <a:gd name="connsiteX210" fmla="*/ 1207908 w 3024845"/>
                <a:gd name="connsiteY210" fmla="*/ 322104 h 803953"/>
                <a:gd name="connsiteX211" fmla="*/ 1209935 w 3024845"/>
                <a:gd name="connsiteY211" fmla="*/ 326158 h 803953"/>
                <a:gd name="connsiteX212" fmla="*/ 1209935 w 3024845"/>
                <a:gd name="connsiteY212" fmla="*/ 339399 h 803953"/>
                <a:gd name="connsiteX213" fmla="*/ 1211455 w 3024845"/>
                <a:gd name="connsiteY213" fmla="*/ 337507 h 803953"/>
                <a:gd name="connsiteX214" fmla="*/ 1222095 w 3024845"/>
                <a:gd name="connsiteY214" fmla="*/ 324266 h 803953"/>
                <a:gd name="connsiteX215" fmla="*/ 1250469 w 3024845"/>
                <a:gd name="connsiteY215" fmla="*/ 324266 h 803953"/>
                <a:gd name="connsiteX216" fmla="*/ 1250469 w 3024845"/>
                <a:gd name="connsiteY216" fmla="*/ 410737 h 803953"/>
                <a:gd name="connsiteX217" fmla="*/ 1251229 w 3024845"/>
                <a:gd name="connsiteY217" fmla="*/ 410737 h 803953"/>
                <a:gd name="connsiteX218" fmla="*/ 1256549 w 3024845"/>
                <a:gd name="connsiteY218" fmla="*/ 410737 h 803953"/>
                <a:gd name="connsiteX219" fmla="*/ 1257309 w 3024845"/>
                <a:gd name="connsiteY219" fmla="*/ 409386 h 803953"/>
                <a:gd name="connsiteX220" fmla="*/ 1262629 w 3024845"/>
                <a:gd name="connsiteY220" fmla="*/ 399928 h 803953"/>
                <a:gd name="connsiteX221" fmla="*/ 1262629 w 3024845"/>
                <a:gd name="connsiteY221" fmla="*/ 401820 h 803953"/>
                <a:gd name="connsiteX222" fmla="*/ 1262629 w 3024845"/>
                <a:gd name="connsiteY222" fmla="*/ 415061 h 803953"/>
                <a:gd name="connsiteX223" fmla="*/ 1266682 w 3024845"/>
                <a:gd name="connsiteY223" fmla="*/ 369664 h 803953"/>
                <a:gd name="connsiteX224" fmla="*/ 1267442 w 3024845"/>
                <a:gd name="connsiteY224" fmla="*/ 369664 h 803953"/>
                <a:gd name="connsiteX225" fmla="*/ 1272762 w 3024845"/>
                <a:gd name="connsiteY225" fmla="*/ 369664 h 803953"/>
                <a:gd name="connsiteX226" fmla="*/ 1272762 w 3024845"/>
                <a:gd name="connsiteY226" fmla="*/ 304810 h 803953"/>
                <a:gd name="connsiteX227" fmla="*/ 1273776 w 3024845"/>
                <a:gd name="connsiteY227" fmla="*/ 304810 h 803953"/>
                <a:gd name="connsiteX228" fmla="*/ 1280869 w 3024845"/>
                <a:gd name="connsiteY228" fmla="*/ 304810 h 803953"/>
                <a:gd name="connsiteX229" fmla="*/ 1293029 w 3024845"/>
                <a:gd name="connsiteY229" fmla="*/ 261575 h 803953"/>
                <a:gd name="connsiteX230" fmla="*/ 1294296 w 3024845"/>
                <a:gd name="connsiteY230" fmla="*/ 261575 h 803953"/>
                <a:gd name="connsiteX231" fmla="*/ 1303163 w 3024845"/>
                <a:gd name="connsiteY231" fmla="*/ 261575 h 803953"/>
                <a:gd name="connsiteX232" fmla="*/ 1313296 w 3024845"/>
                <a:gd name="connsiteY232" fmla="*/ 304810 h 803953"/>
                <a:gd name="connsiteX233" fmla="*/ 1314309 w 3024845"/>
                <a:gd name="connsiteY233" fmla="*/ 304810 h 803953"/>
                <a:gd name="connsiteX234" fmla="*/ 1321403 w 3024845"/>
                <a:gd name="connsiteY234" fmla="*/ 304810 h 803953"/>
                <a:gd name="connsiteX235" fmla="*/ 1321403 w 3024845"/>
                <a:gd name="connsiteY235" fmla="*/ 343722 h 803953"/>
                <a:gd name="connsiteX236" fmla="*/ 1323176 w 3024845"/>
                <a:gd name="connsiteY236" fmla="*/ 343722 h 803953"/>
                <a:gd name="connsiteX237" fmla="*/ 1335590 w 3024845"/>
                <a:gd name="connsiteY237" fmla="*/ 343722 h 803953"/>
                <a:gd name="connsiteX238" fmla="*/ 1335590 w 3024845"/>
                <a:gd name="connsiteY238" fmla="*/ 345884 h 803953"/>
                <a:gd name="connsiteX239" fmla="*/ 1335590 w 3024845"/>
                <a:gd name="connsiteY239" fmla="*/ 361016 h 803953"/>
                <a:gd name="connsiteX240" fmla="*/ 1339643 w 3024845"/>
                <a:gd name="connsiteY240" fmla="*/ 358855 h 803953"/>
                <a:gd name="connsiteX241" fmla="*/ 1339643 w 3024845"/>
                <a:gd name="connsiteY241" fmla="*/ 343722 h 803953"/>
                <a:gd name="connsiteX242" fmla="*/ 1341163 w 3024845"/>
                <a:gd name="connsiteY242" fmla="*/ 343722 h 803953"/>
                <a:gd name="connsiteX243" fmla="*/ 1351803 w 3024845"/>
                <a:gd name="connsiteY243" fmla="*/ 343722 h 803953"/>
                <a:gd name="connsiteX244" fmla="*/ 1351803 w 3024845"/>
                <a:gd name="connsiteY244" fmla="*/ 345343 h 803953"/>
                <a:gd name="connsiteX245" fmla="*/ 1351803 w 3024845"/>
                <a:gd name="connsiteY245" fmla="*/ 356693 h 803953"/>
                <a:gd name="connsiteX246" fmla="*/ 1382204 w 3024845"/>
                <a:gd name="connsiteY246" fmla="*/ 356693 h 803953"/>
                <a:gd name="connsiteX247" fmla="*/ 1382204 w 3024845"/>
                <a:gd name="connsiteY247" fmla="*/ 319943 h 803953"/>
                <a:gd name="connsiteX248" fmla="*/ 1383470 w 3024845"/>
                <a:gd name="connsiteY248" fmla="*/ 319943 h 803953"/>
                <a:gd name="connsiteX249" fmla="*/ 1392337 w 3024845"/>
                <a:gd name="connsiteY249" fmla="*/ 319943 h 803953"/>
                <a:gd name="connsiteX250" fmla="*/ 1392337 w 3024845"/>
                <a:gd name="connsiteY250" fmla="*/ 341560 h 803953"/>
                <a:gd name="connsiteX251" fmla="*/ 1394364 w 3024845"/>
                <a:gd name="connsiteY251" fmla="*/ 309134 h 803953"/>
                <a:gd name="connsiteX252" fmla="*/ 1416657 w 3024845"/>
                <a:gd name="connsiteY252" fmla="*/ 309134 h 803953"/>
                <a:gd name="connsiteX253" fmla="*/ 1416657 w 3024845"/>
                <a:gd name="connsiteY253" fmla="*/ 307512 h 803953"/>
                <a:gd name="connsiteX254" fmla="*/ 1416657 w 3024845"/>
                <a:gd name="connsiteY254" fmla="*/ 296163 h 803953"/>
                <a:gd name="connsiteX255" fmla="*/ 1417417 w 3024845"/>
                <a:gd name="connsiteY255" fmla="*/ 296163 h 803953"/>
                <a:gd name="connsiteX256" fmla="*/ 1422737 w 3024845"/>
                <a:gd name="connsiteY256" fmla="*/ 296163 h 803953"/>
                <a:gd name="connsiteX257" fmla="*/ 1422737 w 3024845"/>
                <a:gd name="connsiteY257" fmla="*/ 294272 h 803953"/>
                <a:gd name="connsiteX258" fmla="*/ 1422737 w 3024845"/>
                <a:gd name="connsiteY258" fmla="*/ 281031 h 803953"/>
                <a:gd name="connsiteX259" fmla="*/ 1426791 w 3024845"/>
                <a:gd name="connsiteY259" fmla="*/ 287516 h 803953"/>
                <a:gd name="connsiteX260" fmla="*/ 1429071 w 3024845"/>
                <a:gd name="connsiteY260" fmla="*/ 287516 h 803953"/>
                <a:gd name="connsiteX261" fmla="*/ 1445031 w 3024845"/>
                <a:gd name="connsiteY261" fmla="*/ 287516 h 803953"/>
                <a:gd name="connsiteX262" fmla="*/ 1445031 w 3024845"/>
                <a:gd name="connsiteY262" fmla="*/ 286705 h 803953"/>
                <a:gd name="connsiteX263" fmla="*/ 1445031 w 3024845"/>
                <a:gd name="connsiteY263" fmla="*/ 281031 h 803953"/>
                <a:gd name="connsiteX264" fmla="*/ 1445791 w 3024845"/>
                <a:gd name="connsiteY264" fmla="*/ 281031 h 803953"/>
                <a:gd name="connsiteX265" fmla="*/ 1451111 w 3024845"/>
                <a:gd name="connsiteY265" fmla="*/ 281031 h 803953"/>
                <a:gd name="connsiteX266" fmla="*/ 1451111 w 3024845"/>
                <a:gd name="connsiteY266" fmla="*/ 282382 h 803953"/>
                <a:gd name="connsiteX267" fmla="*/ 1451111 w 3024845"/>
                <a:gd name="connsiteY267" fmla="*/ 291840 h 803953"/>
                <a:gd name="connsiteX268" fmla="*/ 1489618 w 3024845"/>
                <a:gd name="connsiteY268" fmla="*/ 291840 h 803953"/>
                <a:gd name="connsiteX269" fmla="*/ 1489618 w 3024845"/>
                <a:gd name="connsiteY269" fmla="*/ 430193 h 803953"/>
                <a:gd name="connsiteX270" fmla="*/ 1491138 w 3024845"/>
                <a:gd name="connsiteY270" fmla="*/ 430193 h 803953"/>
                <a:gd name="connsiteX271" fmla="*/ 1501778 w 3024845"/>
                <a:gd name="connsiteY271" fmla="*/ 430193 h 803953"/>
                <a:gd name="connsiteX272" fmla="*/ 1501778 w 3024845"/>
                <a:gd name="connsiteY272" fmla="*/ 417223 h 803953"/>
                <a:gd name="connsiteX273" fmla="*/ 1505832 w 3024845"/>
                <a:gd name="connsiteY273" fmla="*/ 417223 h 803953"/>
                <a:gd name="connsiteX274" fmla="*/ 1505832 w 3024845"/>
                <a:gd name="connsiteY274" fmla="*/ 430193 h 803953"/>
                <a:gd name="connsiteX275" fmla="*/ 1536232 w 3024845"/>
                <a:gd name="connsiteY275" fmla="*/ 430193 h 803953"/>
                <a:gd name="connsiteX276" fmla="*/ 1536232 w 3024845"/>
                <a:gd name="connsiteY276" fmla="*/ 399928 h 803953"/>
                <a:gd name="connsiteX277" fmla="*/ 1548392 w 3024845"/>
                <a:gd name="connsiteY277" fmla="*/ 399928 h 803953"/>
                <a:gd name="connsiteX278" fmla="*/ 1560552 w 3024845"/>
                <a:gd name="connsiteY278" fmla="*/ 397767 h 803953"/>
                <a:gd name="connsiteX279" fmla="*/ 1564606 w 3024845"/>
                <a:gd name="connsiteY279" fmla="*/ 399928 h 803953"/>
                <a:gd name="connsiteX280" fmla="*/ 1574739 w 3024845"/>
                <a:gd name="connsiteY280" fmla="*/ 399928 h 803953"/>
                <a:gd name="connsiteX281" fmla="*/ 1574739 w 3024845"/>
                <a:gd name="connsiteY281" fmla="*/ 430193 h 803953"/>
                <a:gd name="connsiteX282" fmla="*/ 1582846 w 3024845"/>
                <a:gd name="connsiteY282" fmla="*/ 430193 h 803953"/>
                <a:gd name="connsiteX283" fmla="*/ 1582846 w 3024845"/>
                <a:gd name="connsiteY283" fmla="*/ 447488 h 803953"/>
                <a:gd name="connsiteX284" fmla="*/ 1592182 w 3024845"/>
                <a:gd name="connsiteY284" fmla="*/ 448393 h 803953"/>
                <a:gd name="connsiteX285" fmla="*/ 1605140 w 3024845"/>
                <a:gd name="connsiteY285" fmla="*/ 448393 h 803953"/>
                <a:gd name="connsiteX286" fmla="*/ 1605140 w 3024845"/>
                <a:gd name="connsiteY286" fmla="*/ 432355 h 803953"/>
                <a:gd name="connsiteX287" fmla="*/ 1673096 w 3024845"/>
                <a:gd name="connsiteY287" fmla="*/ 432355 h 803953"/>
                <a:gd name="connsiteX288" fmla="*/ 1673096 w 3024845"/>
                <a:gd name="connsiteY288" fmla="*/ 347102 h 803953"/>
                <a:gd name="connsiteX289" fmla="*/ 1745104 w 3024845"/>
                <a:gd name="connsiteY289" fmla="*/ 347102 h 803953"/>
                <a:gd name="connsiteX290" fmla="*/ 1745104 w 3024845"/>
                <a:gd name="connsiteY290" fmla="*/ 425870 h 803953"/>
                <a:gd name="connsiteX291" fmla="*/ 1747008 w 3024845"/>
                <a:gd name="connsiteY291" fmla="*/ 425870 h 803953"/>
                <a:gd name="connsiteX292" fmla="*/ 1748250 w 3024845"/>
                <a:gd name="connsiteY292" fmla="*/ 448393 h 803953"/>
                <a:gd name="connsiteX293" fmla="*/ 1757926 w 3024845"/>
                <a:gd name="connsiteY293" fmla="*/ 448393 h 803953"/>
                <a:gd name="connsiteX294" fmla="*/ 1759168 w 3024845"/>
                <a:gd name="connsiteY294" fmla="*/ 425870 h 803953"/>
                <a:gd name="connsiteX295" fmla="*/ 1765248 w 3024845"/>
                <a:gd name="connsiteY295" fmla="*/ 425870 h 803953"/>
                <a:gd name="connsiteX296" fmla="*/ 1766490 w 3024845"/>
                <a:gd name="connsiteY296" fmla="*/ 448393 h 803953"/>
                <a:gd name="connsiteX297" fmla="*/ 1817112 w 3024845"/>
                <a:gd name="connsiteY297" fmla="*/ 448393 h 803953"/>
                <a:gd name="connsiteX298" fmla="*/ 1817112 w 3024845"/>
                <a:gd name="connsiteY298" fmla="*/ 285365 h 803953"/>
                <a:gd name="connsiteX299" fmla="*/ 2014439 w 3024845"/>
                <a:gd name="connsiteY299" fmla="*/ 285365 h 803953"/>
                <a:gd name="connsiteX300" fmla="*/ 2014439 w 3024845"/>
                <a:gd name="connsiteY300" fmla="*/ 448393 h 803953"/>
                <a:gd name="connsiteX301" fmla="*/ 2033136 w 3024845"/>
                <a:gd name="connsiteY301" fmla="*/ 448393 h 803953"/>
                <a:gd name="connsiteX302" fmla="*/ 2033136 w 3024845"/>
                <a:gd name="connsiteY302" fmla="*/ 365700 h 803953"/>
                <a:gd name="connsiteX303" fmla="*/ 2128256 w 3024845"/>
                <a:gd name="connsiteY303" fmla="*/ 365700 h 803953"/>
                <a:gd name="connsiteX304" fmla="*/ 2180720 w 3024845"/>
                <a:gd name="connsiteY304" fmla="*/ 300487 h 803953"/>
                <a:gd name="connsiteX305" fmla="*/ 2245574 w 3024845"/>
                <a:gd name="connsiteY305" fmla="*/ 300487 h 803953"/>
                <a:gd name="connsiteX306" fmla="*/ 2245574 w 3024845"/>
                <a:gd name="connsiteY306" fmla="*/ 376149 h 803953"/>
                <a:gd name="connsiteX307" fmla="*/ 2253681 w 3024845"/>
                <a:gd name="connsiteY307" fmla="*/ 376149 h 803953"/>
                <a:gd name="connsiteX308" fmla="*/ 2255708 w 3024845"/>
                <a:gd name="connsiteY308" fmla="*/ 369664 h 803953"/>
                <a:gd name="connsiteX309" fmla="*/ 2261788 w 3024845"/>
                <a:gd name="connsiteY309" fmla="*/ 369664 h 803953"/>
                <a:gd name="connsiteX310" fmla="*/ 2263815 w 3024845"/>
                <a:gd name="connsiteY310" fmla="*/ 378311 h 803953"/>
                <a:gd name="connsiteX311" fmla="*/ 2275975 w 3024845"/>
                <a:gd name="connsiteY311" fmla="*/ 378311 h 803953"/>
                <a:gd name="connsiteX312" fmla="*/ 2275975 w 3024845"/>
                <a:gd name="connsiteY312" fmla="*/ 371825 h 803953"/>
                <a:gd name="connsiteX313" fmla="*/ 2298268 w 3024845"/>
                <a:gd name="connsiteY313" fmla="*/ 371825 h 803953"/>
                <a:gd name="connsiteX314" fmla="*/ 2298268 w 3024845"/>
                <a:gd name="connsiteY314" fmla="*/ 378311 h 803953"/>
                <a:gd name="connsiteX315" fmla="*/ 2318535 w 3024845"/>
                <a:gd name="connsiteY315" fmla="*/ 378311 h 803953"/>
                <a:gd name="connsiteX316" fmla="*/ 2318535 w 3024845"/>
                <a:gd name="connsiteY316" fmla="*/ 423708 h 803953"/>
                <a:gd name="connsiteX317" fmla="*/ 2332722 w 3024845"/>
                <a:gd name="connsiteY317" fmla="*/ 423708 h 803953"/>
                <a:gd name="connsiteX318" fmla="*/ 2332722 w 3024845"/>
                <a:gd name="connsiteY318" fmla="*/ 410737 h 803953"/>
                <a:gd name="connsiteX319" fmla="*/ 2348936 w 3024845"/>
                <a:gd name="connsiteY319" fmla="*/ 410737 h 803953"/>
                <a:gd name="connsiteX320" fmla="*/ 2348936 w 3024845"/>
                <a:gd name="connsiteY320" fmla="*/ 231310 h 803953"/>
                <a:gd name="connsiteX321" fmla="*/ 2355016 w 3024845"/>
                <a:gd name="connsiteY321" fmla="*/ 224824 h 803953"/>
                <a:gd name="connsiteX322" fmla="*/ 2427977 w 3024845"/>
                <a:gd name="connsiteY322" fmla="*/ 224824 h 803953"/>
                <a:gd name="connsiteX323" fmla="*/ 2427977 w 3024845"/>
                <a:gd name="connsiteY323" fmla="*/ 233472 h 803953"/>
                <a:gd name="connsiteX324" fmla="*/ 2438110 w 3024845"/>
                <a:gd name="connsiteY324" fmla="*/ 233472 h 803953"/>
                <a:gd name="connsiteX325" fmla="*/ 2438110 w 3024845"/>
                <a:gd name="connsiteY325" fmla="*/ 348046 h 803953"/>
                <a:gd name="connsiteX326" fmla="*/ 2460404 w 3024845"/>
                <a:gd name="connsiteY326" fmla="*/ 348046 h 803953"/>
                <a:gd name="connsiteX327" fmla="*/ 2460404 w 3024845"/>
                <a:gd name="connsiteY327" fmla="*/ 281031 h 803953"/>
                <a:gd name="connsiteX328" fmla="*/ 2486751 w 3024845"/>
                <a:gd name="connsiteY328" fmla="*/ 281031 h 803953"/>
                <a:gd name="connsiteX329" fmla="*/ 2490804 w 3024845"/>
                <a:gd name="connsiteY329" fmla="*/ 276707 h 803953"/>
                <a:gd name="connsiteX330" fmla="*/ 2498911 w 3024845"/>
                <a:gd name="connsiteY330" fmla="*/ 276707 h 803953"/>
                <a:gd name="connsiteX331" fmla="*/ 2502964 w 3024845"/>
                <a:gd name="connsiteY331" fmla="*/ 281031 h 803953"/>
                <a:gd name="connsiteX332" fmla="*/ 2525258 w 3024845"/>
                <a:gd name="connsiteY332" fmla="*/ 281031 h 803953"/>
                <a:gd name="connsiteX333" fmla="*/ 2525258 w 3024845"/>
                <a:gd name="connsiteY333" fmla="*/ 164295 h 803953"/>
                <a:gd name="connsiteX334" fmla="*/ 2582005 w 3024845"/>
                <a:gd name="connsiteY334" fmla="*/ 153486 h 803953"/>
                <a:gd name="connsiteX335" fmla="*/ 2582005 w 3024845"/>
                <a:gd name="connsiteY335" fmla="*/ 154567 h 803953"/>
                <a:gd name="connsiteX336" fmla="*/ 2582005 w 3024845"/>
                <a:gd name="connsiteY336" fmla="*/ 162133 h 803953"/>
                <a:gd name="connsiteX337" fmla="*/ 2608352 w 3024845"/>
                <a:gd name="connsiteY337" fmla="*/ 162133 h 803953"/>
                <a:gd name="connsiteX338" fmla="*/ 2608352 w 3024845"/>
                <a:gd name="connsiteY338" fmla="*/ 417223 h 803953"/>
                <a:gd name="connsiteX339" fmla="*/ 2630646 w 3024845"/>
                <a:gd name="connsiteY339" fmla="*/ 417223 h 803953"/>
                <a:gd name="connsiteX340" fmla="*/ 2630646 w 3024845"/>
                <a:gd name="connsiteY340" fmla="*/ 412899 h 803953"/>
                <a:gd name="connsiteX341" fmla="*/ 2642806 w 3024845"/>
                <a:gd name="connsiteY341" fmla="*/ 412899 h 803953"/>
                <a:gd name="connsiteX342" fmla="*/ 2642806 w 3024845"/>
                <a:gd name="connsiteY342" fmla="*/ 417223 h 803953"/>
                <a:gd name="connsiteX343" fmla="*/ 2667126 w 3024845"/>
                <a:gd name="connsiteY343" fmla="*/ 417223 h 803953"/>
                <a:gd name="connsiteX344" fmla="*/ 2667126 w 3024845"/>
                <a:gd name="connsiteY344" fmla="*/ 404252 h 803953"/>
                <a:gd name="connsiteX345" fmla="*/ 2695500 w 3024845"/>
                <a:gd name="connsiteY345" fmla="*/ 404252 h 803953"/>
                <a:gd name="connsiteX346" fmla="*/ 2707660 w 3024845"/>
                <a:gd name="connsiteY346" fmla="*/ 399928 h 803953"/>
                <a:gd name="connsiteX347" fmla="*/ 2727927 w 3024845"/>
                <a:gd name="connsiteY347" fmla="*/ 404252 h 803953"/>
                <a:gd name="connsiteX348" fmla="*/ 2727927 w 3024845"/>
                <a:gd name="connsiteY348" fmla="*/ 386958 h 803953"/>
                <a:gd name="connsiteX349" fmla="*/ 2736034 w 3024845"/>
                <a:gd name="connsiteY349" fmla="*/ 386958 h 803953"/>
                <a:gd name="connsiteX350" fmla="*/ 2736034 w 3024845"/>
                <a:gd name="connsiteY350" fmla="*/ 373987 h 803953"/>
                <a:gd name="connsiteX351" fmla="*/ 2792781 w 3024845"/>
                <a:gd name="connsiteY351" fmla="*/ 373987 h 803953"/>
                <a:gd name="connsiteX352" fmla="*/ 2792781 w 3024845"/>
                <a:gd name="connsiteY352" fmla="*/ 343722 h 803953"/>
                <a:gd name="connsiteX353" fmla="*/ 2811021 w 3024845"/>
                <a:gd name="connsiteY353" fmla="*/ 343722 h 803953"/>
                <a:gd name="connsiteX354" fmla="*/ 2811021 w 3024845"/>
                <a:gd name="connsiteY354" fmla="*/ 337237 h 803953"/>
                <a:gd name="connsiteX355" fmla="*/ 2823181 w 3024845"/>
                <a:gd name="connsiteY355" fmla="*/ 337237 h 803953"/>
                <a:gd name="connsiteX356" fmla="*/ 2823181 w 3024845"/>
                <a:gd name="connsiteY356" fmla="*/ 343722 h 803953"/>
                <a:gd name="connsiteX357" fmla="*/ 2839395 w 3024845"/>
                <a:gd name="connsiteY357" fmla="*/ 343722 h 803953"/>
                <a:gd name="connsiteX358" fmla="*/ 2839395 w 3024845"/>
                <a:gd name="connsiteY358" fmla="*/ 393443 h 803953"/>
                <a:gd name="connsiteX359" fmla="*/ 2871822 w 3024845"/>
                <a:gd name="connsiteY359" fmla="*/ 393443 h 803953"/>
                <a:gd name="connsiteX360" fmla="*/ 2871822 w 3024845"/>
                <a:gd name="connsiteY360" fmla="*/ 367502 h 803953"/>
                <a:gd name="connsiteX361" fmla="*/ 2910329 w 3024845"/>
                <a:gd name="connsiteY361" fmla="*/ 367502 h 803953"/>
                <a:gd name="connsiteX362" fmla="*/ 2910329 w 3024845"/>
                <a:gd name="connsiteY362" fmla="*/ 337237 h 803953"/>
                <a:gd name="connsiteX363" fmla="*/ 2958970 w 3024845"/>
                <a:gd name="connsiteY363" fmla="*/ 337237 h 803953"/>
                <a:gd name="connsiteX364" fmla="*/ 2958970 w 3024845"/>
                <a:gd name="connsiteY364" fmla="*/ 448393 h 803953"/>
                <a:gd name="connsiteX365" fmla="*/ 2958970 w 3024845"/>
                <a:gd name="connsiteY365" fmla="*/ 462172 h 803953"/>
                <a:gd name="connsiteX366" fmla="*/ 3024845 w 3024845"/>
                <a:gd name="connsiteY366" fmla="*/ 462172 h 803953"/>
                <a:gd name="connsiteX367" fmla="*/ 3024845 w 3024845"/>
                <a:gd name="connsiteY367" fmla="*/ 803953 h 803953"/>
                <a:gd name="connsiteX368" fmla="*/ 2054 w 3024845"/>
                <a:gd name="connsiteY368" fmla="*/ 801620 h 803953"/>
                <a:gd name="connsiteX369" fmla="*/ 0 w 3024845"/>
                <a:gd name="connsiteY369" fmla="*/ 367502 h 803953"/>
                <a:gd name="connsiteX370" fmla="*/ 20267 w 3024845"/>
                <a:gd name="connsiteY370" fmla="*/ 367502 h 803953"/>
                <a:gd name="connsiteX371" fmla="*/ 20774 w 3024845"/>
                <a:gd name="connsiteY371" fmla="*/ 366421 h 803953"/>
                <a:gd name="connsiteX372" fmla="*/ 24320 w 3024845"/>
                <a:gd name="connsiteY372" fmla="*/ 358855 h 803953"/>
                <a:gd name="connsiteX373" fmla="*/ 26094 w 3024845"/>
                <a:gd name="connsiteY373" fmla="*/ 359125 h 803953"/>
                <a:gd name="connsiteX374" fmla="*/ 38507 w 3024845"/>
                <a:gd name="connsiteY374" fmla="*/ 361016 h 803953"/>
                <a:gd name="connsiteX375" fmla="*/ 39014 w 3024845"/>
                <a:gd name="connsiteY375" fmla="*/ 362368 h 803953"/>
                <a:gd name="connsiteX376" fmla="*/ 42560 w 3024845"/>
                <a:gd name="connsiteY376" fmla="*/ 371825 h 803953"/>
                <a:gd name="connsiteX377" fmla="*/ 68907 w 3024845"/>
                <a:gd name="connsiteY377" fmla="*/ 373987 h 803953"/>
                <a:gd name="connsiteX378" fmla="*/ 68907 w 3024845"/>
                <a:gd name="connsiteY378" fmla="*/ 250766 h 803953"/>
                <a:gd name="connsiteX379" fmla="*/ 70934 w 3024845"/>
                <a:gd name="connsiteY379" fmla="*/ 250766 h 803953"/>
                <a:gd name="connsiteX380" fmla="*/ 85121 w 3024845"/>
                <a:gd name="connsiteY380" fmla="*/ 250766 h 803953"/>
                <a:gd name="connsiteX381" fmla="*/ 85121 w 3024845"/>
                <a:gd name="connsiteY381" fmla="*/ 114574 h 803953"/>
                <a:gd name="connsiteX382" fmla="*/ 86894 w 3024845"/>
                <a:gd name="connsiteY382" fmla="*/ 114574 h 803953"/>
                <a:gd name="connsiteX383" fmla="*/ 99308 w 3024845"/>
                <a:gd name="connsiteY383" fmla="*/ 114574 h 803953"/>
                <a:gd name="connsiteX384" fmla="*/ 99308 w 3024845"/>
                <a:gd name="connsiteY384" fmla="*/ 0 h 803953"/>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2958970 w 3024845"/>
                <a:gd name="connsiteY365" fmla="*/ 347598 h 689379"/>
                <a:gd name="connsiteX366" fmla="*/ 3024845 w 3024845"/>
                <a:gd name="connsiteY366" fmla="*/ 347598 h 689379"/>
                <a:gd name="connsiteX367" fmla="*/ 3024845 w 3024845"/>
                <a:gd name="connsiteY367" fmla="*/ 689379 h 689379"/>
                <a:gd name="connsiteX368" fmla="*/ 2054 w 3024845"/>
                <a:gd name="connsiteY368" fmla="*/ 687046 h 689379"/>
                <a:gd name="connsiteX369" fmla="*/ 0 w 3024845"/>
                <a:gd name="connsiteY369" fmla="*/ 252928 h 689379"/>
                <a:gd name="connsiteX370" fmla="*/ 20267 w 3024845"/>
                <a:gd name="connsiteY370" fmla="*/ 252928 h 689379"/>
                <a:gd name="connsiteX371" fmla="*/ 20774 w 3024845"/>
                <a:gd name="connsiteY371" fmla="*/ 251847 h 689379"/>
                <a:gd name="connsiteX372" fmla="*/ 24320 w 3024845"/>
                <a:gd name="connsiteY372" fmla="*/ 244281 h 689379"/>
                <a:gd name="connsiteX373" fmla="*/ 26094 w 3024845"/>
                <a:gd name="connsiteY373" fmla="*/ 244551 h 689379"/>
                <a:gd name="connsiteX374" fmla="*/ 38507 w 3024845"/>
                <a:gd name="connsiteY374" fmla="*/ 246442 h 689379"/>
                <a:gd name="connsiteX375" fmla="*/ 39014 w 3024845"/>
                <a:gd name="connsiteY375" fmla="*/ 247794 h 689379"/>
                <a:gd name="connsiteX376" fmla="*/ 42560 w 3024845"/>
                <a:gd name="connsiteY376" fmla="*/ 257251 h 689379"/>
                <a:gd name="connsiteX377" fmla="*/ 68907 w 3024845"/>
                <a:gd name="connsiteY377" fmla="*/ 259413 h 689379"/>
                <a:gd name="connsiteX378" fmla="*/ 68907 w 3024845"/>
                <a:gd name="connsiteY378" fmla="*/ 136192 h 689379"/>
                <a:gd name="connsiteX379" fmla="*/ 70934 w 3024845"/>
                <a:gd name="connsiteY379" fmla="*/ 136192 h 689379"/>
                <a:gd name="connsiteX380" fmla="*/ 85121 w 3024845"/>
                <a:gd name="connsiteY380" fmla="*/ 136192 h 689379"/>
                <a:gd name="connsiteX381" fmla="*/ 85121 w 3024845"/>
                <a:gd name="connsiteY381" fmla="*/ 0 h 689379"/>
                <a:gd name="connsiteX382" fmla="*/ 86894 w 3024845"/>
                <a:gd name="connsiteY382" fmla="*/ 0 h 689379"/>
                <a:gd name="connsiteX383" fmla="*/ 99308 w 3024845"/>
                <a:gd name="connsiteY383" fmla="*/ 0 h 689379"/>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2958970 w 3024845"/>
                <a:gd name="connsiteY365" fmla="*/ 347598 h 689379"/>
                <a:gd name="connsiteX366" fmla="*/ 3024845 w 3024845"/>
                <a:gd name="connsiteY366" fmla="*/ 689379 h 689379"/>
                <a:gd name="connsiteX367" fmla="*/ 2054 w 3024845"/>
                <a:gd name="connsiteY367" fmla="*/ 687046 h 689379"/>
                <a:gd name="connsiteX368" fmla="*/ 0 w 3024845"/>
                <a:gd name="connsiteY368" fmla="*/ 252928 h 689379"/>
                <a:gd name="connsiteX369" fmla="*/ 20267 w 3024845"/>
                <a:gd name="connsiteY369" fmla="*/ 252928 h 689379"/>
                <a:gd name="connsiteX370" fmla="*/ 20774 w 3024845"/>
                <a:gd name="connsiteY370" fmla="*/ 251847 h 689379"/>
                <a:gd name="connsiteX371" fmla="*/ 24320 w 3024845"/>
                <a:gd name="connsiteY371" fmla="*/ 244281 h 689379"/>
                <a:gd name="connsiteX372" fmla="*/ 26094 w 3024845"/>
                <a:gd name="connsiteY372" fmla="*/ 244551 h 689379"/>
                <a:gd name="connsiteX373" fmla="*/ 38507 w 3024845"/>
                <a:gd name="connsiteY373" fmla="*/ 246442 h 689379"/>
                <a:gd name="connsiteX374" fmla="*/ 39014 w 3024845"/>
                <a:gd name="connsiteY374" fmla="*/ 247794 h 689379"/>
                <a:gd name="connsiteX375" fmla="*/ 42560 w 3024845"/>
                <a:gd name="connsiteY375" fmla="*/ 257251 h 689379"/>
                <a:gd name="connsiteX376" fmla="*/ 68907 w 3024845"/>
                <a:gd name="connsiteY376" fmla="*/ 259413 h 689379"/>
                <a:gd name="connsiteX377" fmla="*/ 68907 w 3024845"/>
                <a:gd name="connsiteY377" fmla="*/ 136192 h 689379"/>
                <a:gd name="connsiteX378" fmla="*/ 70934 w 3024845"/>
                <a:gd name="connsiteY378" fmla="*/ 136192 h 689379"/>
                <a:gd name="connsiteX379" fmla="*/ 85121 w 3024845"/>
                <a:gd name="connsiteY379" fmla="*/ 136192 h 689379"/>
                <a:gd name="connsiteX380" fmla="*/ 85121 w 3024845"/>
                <a:gd name="connsiteY380" fmla="*/ 0 h 689379"/>
                <a:gd name="connsiteX381" fmla="*/ 86894 w 3024845"/>
                <a:gd name="connsiteY381" fmla="*/ 0 h 689379"/>
                <a:gd name="connsiteX382" fmla="*/ 99308 w 3024845"/>
                <a:gd name="connsiteY382" fmla="*/ 0 h 689379"/>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3024845 w 3024845"/>
                <a:gd name="connsiteY365" fmla="*/ 689379 h 689379"/>
                <a:gd name="connsiteX366" fmla="*/ 2054 w 3024845"/>
                <a:gd name="connsiteY366" fmla="*/ 687046 h 689379"/>
                <a:gd name="connsiteX367" fmla="*/ 0 w 3024845"/>
                <a:gd name="connsiteY367" fmla="*/ 252928 h 689379"/>
                <a:gd name="connsiteX368" fmla="*/ 20267 w 3024845"/>
                <a:gd name="connsiteY368" fmla="*/ 252928 h 689379"/>
                <a:gd name="connsiteX369" fmla="*/ 20774 w 3024845"/>
                <a:gd name="connsiteY369" fmla="*/ 251847 h 689379"/>
                <a:gd name="connsiteX370" fmla="*/ 24320 w 3024845"/>
                <a:gd name="connsiteY370" fmla="*/ 244281 h 689379"/>
                <a:gd name="connsiteX371" fmla="*/ 26094 w 3024845"/>
                <a:gd name="connsiteY371" fmla="*/ 244551 h 689379"/>
                <a:gd name="connsiteX372" fmla="*/ 38507 w 3024845"/>
                <a:gd name="connsiteY372" fmla="*/ 246442 h 689379"/>
                <a:gd name="connsiteX373" fmla="*/ 39014 w 3024845"/>
                <a:gd name="connsiteY373" fmla="*/ 247794 h 689379"/>
                <a:gd name="connsiteX374" fmla="*/ 42560 w 3024845"/>
                <a:gd name="connsiteY374" fmla="*/ 257251 h 689379"/>
                <a:gd name="connsiteX375" fmla="*/ 68907 w 3024845"/>
                <a:gd name="connsiteY375" fmla="*/ 259413 h 689379"/>
                <a:gd name="connsiteX376" fmla="*/ 68907 w 3024845"/>
                <a:gd name="connsiteY376" fmla="*/ 136192 h 689379"/>
                <a:gd name="connsiteX377" fmla="*/ 70934 w 3024845"/>
                <a:gd name="connsiteY377" fmla="*/ 136192 h 689379"/>
                <a:gd name="connsiteX378" fmla="*/ 85121 w 3024845"/>
                <a:gd name="connsiteY378" fmla="*/ 136192 h 689379"/>
                <a:gd name="connsiteX379" fmla="*/ 85121 w 3024845"/>
                <a:gd name="connsiteY379" fmla="*/ 0 h 689379"/>
                <a:gd name="connsiteX380" fmla="*/ 86894 w 3024845"/>
                <a:gd name="connsiteY380" fmla="*/ 0 h 689379"/>
                <a:gd name="connsiteX381" fmla="*/ 99308 w 3024845"/>
                <a:gd name="connsiteY381" fmla="*/ 0 h 689379"/>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3024845 w 3024845"/>
                <a:gd name="connsiteY364" fmla="*/ 689379 h 689379"/>
                <a:gd name="connsiteX365" fmla="*/ 2054 w 3024845"/>
                <a:gd name="connsiteY365" fmla="*/ 687046 h 689379"/>
                <a:gd name="connsiteX366" fmla="*/ 0 w 3024845"/>
                <a:gd name="connsiteY366" fmla="*/ 252928 h 689379"/>
                <a:gd name="connsiteX367" fmla="*/ 20267 w 3024845"/>
                <a:gd name="connsiteY367" fmla="*/ 252928 h 689379"/>
                <a:gd name="connsiteX368" fmla="*/ 20774 w 3024845"/>
                <a:gd name="connsiteY368" fmla="*/ 251847 h 689379"/>
                <a:gd name="connsiteX369" fmla="*/ 24320 w 3024845"/>
                <a:gd name="connsiteY369" fmla="*/ 244281 h 689379"/>
                <a:gd name="connsiteX370" fmla="*/ 26094 w 3024845"/>
                <a:gd name="connsiteY370" fmla="*/ 244551 h 689379"/>
                <a:gd name="connsiteX371" fmla="*/ 38507 w 3024845"/>
                <a:gd name="connsiteY371" fmla="*/ 246442 h 689379"/>
                <a:gd name="connsiteX372" fmla="*/ 39014 w 3024845"/>
                <a:gd name="connsiteY372" fmla="*/ 247794 h 689379"/>
                <a:gd name="connsiteX373" fmla="*/ 42560 w 3024845"/>
                <a:gd name="connsiteY373" fmla="*/ 257251 h 689379"/>
                <a:gd name="connsiteX374" fmla="*/ 68907 w 3024845"/>
                <a:gd name="connsiteY374" fmla="*/ 259413 h 689379"/>
                <a:gd name="connsiteX375" fmla="*/ 68907 w 3024845"/>
                <a:gd name="connsiteY375" fmla="*/ 136192 h 689379"/>
                <a:gd name="connsiteX376" fmla="*/ 70934 w 3024845"/>
                <a:gd name="connsiteY376" fmla="*/ 136192 h 689379"/>
                <a:gd name="connsiteX377" fmla="*/ 85121 w 3024845"/>
                <a:gd name="connsiteY377" fmla="*/ 136192 h 689379"/>
                <a:gd name="connsiteX378" fmla="*/ 85121 w 3024845"/>
                <a:gd name="connsiteY378" fmla="*/ 0 h 689379"/>
                <a:gd name="connsiteX379" fmla="*/ 86894 w 3024845"/>
                <a:gd name="connsiteY379" fmla="*/ 0 h 689379"/>
                <a:gd name="connsiteX380" fmla="*/ 99308 w 3024845"/>
                <a:gd name="connsiteY380" fmla="*/ 0 h 689379"/>
                <a:gd name="connsiteX0" fmla="*/ 99308 w 2961438"/>
                <a:gd name="connsiteY0" fmla="*/ 0 h 689379"/>
                <a:gd name="connsiteX1" fmla="*/ 220909 w 2961438"/>
                <a:gd name="connsiteY1" fmla="*/ 0 h 689379"/>
                <a:gd name="connsiteX2" fmla="*/ 223189 w 2961438"/>
                <a:gd name="connsiteY2" fmla="*/ 0 h 689379"/>
                <a:gd name="connsiteX3" fmla="*/ 239150 w 2961438"/>
                <a:gd name="connsiteY3" fmla="*/ 0 h 689379"/>
                <a:gd name="connsiteX4" fmla="*/ 239150 w 2961438"/>
                <a:gd name="connsiteY4" fmla="*/ 140515 h 689379"/>
                <a:gd name="connsiteX5" fmla="*/ 240670 w 2961438"/>
                <a:gd name="connsiteY5" fmla="*/ 140245 h 689379"/>
                <a:gd name="connsiteX6" fmla="*/ 251310 w 2961438"/>
                <a:gd name="connsiteY6" fmla="*/ 138354 h 689379"/>
                <a:gd name="connsiteX7" fmla="*/ 249283 w 2961438"/>
                <a:gd name="connsiteY7" fmla="*/ 226986 h 689379"/>
                <a:gd name="connsiteX8" fmla="*/ 250803 w 2961438"/>
                <a:gd name="connsiteY8" fmla="*/ 227257 h 689379"/>
                <a:gd name="connsiteX9" fmla="*/ 261443 w 2961438"/>
                <a:gd name="connsiteY9" fmla="*/ 229148 h 689379"/>
                <a:gd name="connsiteX10" fmla="*/ 261696 w 2961438"/>
                <a:gd name="connsiteY10" fmla="*/ 229959 h 689379"/>
                <a:gd name="connsiteX11" fmla="*/ 263470 w 2961438"/>
                <a:gd name="connsiteY11" fmla="*/ 235634 h 689379"/>
                <a:gd name="connsiteX12" fmla="*/ 264230 w 2961438"/>
                <a:gd name="connsiteY12" fmla="*/ 233202 h 689379"/>
                <a:gd name="connsiteX13" fmla="*/ 269550 w 2961438"/>
                <a:gd name="connsiteY13" fmla="*/ 216178 h 689379"/>
                <a:gd name="connsiteX14" fmla="*/ 271323 w 2961438"/>
                <a:gd name="connsiteY14" fmla="*/ 216178 h 689379"/>
                <a:gd name="connsiteX15" fmla="*/ 283737 w 2961438"/>
                <a:gd name="connsiteY15" fmla="*/ 216178 h 689379"/>
                <a:gd name="connsiteX16" fmla="*/ 283737 w 2961438"/>
                <a:gd name="connsiteY16" fmla="*/ 248604 h 689379"/>
                <a:gd name="connsiteX17" fmla="*/ 284750 w 2961438"/>
                <a:gd name="connsiteY17" fmla="*/ 249145 h 689379"/>
                <a:gd name="connsiteX18" fmla="*/ 291844 w 2961438"/>
                <a:gd name="connsiteY18" fmla="*/ 252928 h 689379"/>
                <a:gd name="connsiteX19" fmla="*/ 291844 w 2961438"/>
                <a:gd name="connsiteY19" fmla="*/ 254279 h 689379"/>
                <a:gd name="connsiteX20" fmla="*/ 291844 w 2961438"/>
                <a:gd name="connsiteY20" fmla="*/ 263737 h 689379"/>
                <a:gd name="connsiteX21" fmla="*/ 336431 w 2961438"/>
                <a:gd name="connsiteY21" fmla="*/ 263737 h 689379"/>
                <a:gd name="connsiteX22" fmla="*/ 336431 w 2961438"/>
                <a:gd name="connsiteY22" fmla="*/ 264818 h 689379"/>
                <a:gd name="connsiteX23" fmla="*/ 336431 w 2961438"/>
                <a:gd name="connsiteY23" fmla="*/ 272384 h 689379"/>
                <a:gd name="connsiteX24" fmla="*/ 338457 w 2961438"/>
                <a:gd name="connsiteY24" fmla="*/ 272384 h 689379"/>
                <a:gd name="connsiteX25" fmla="*/ 352644 w 2961438"/>
                <a:gd name="connsiteY25" fmla="*/ 272384 h 689379"/>
                <a:gd name="connsiteX26" fmla="*/ 352644 w 2961438"/>
                <a:gd name="connsiteY26" fmla="*/ 242119 h 689379"/>
                <a:gd name="connsiteX27" fmla="*/ 397231 w 2961438"/>
                <a:gd name="connsiteY27" fmla="*/ 242119 h 689379"/>
                <a:gd name="connsiteX28" fmla="*/ 397231 w 2961438"/>
                <a:gd name="connsiteY28" fmla="*/ 240768 h 689379"/>
                <a:gd name="connsiteX29" fmla="*/ 397231 w 2961438"/>
                <a:gd name="connsiteY29" fmla="*/ 231310 h 689379"/>
                <a:gd name="connsiteX30" fmla="*/ 398245 w 2961438"/>
                <a:gd name="connsiteY30" fmla="*/ 231310 h 689379"/>
                <a:gd name="connsiteX31" fmla="*/ 405338 w 2961438"/>
                <a:gd name="connsiteY31" fmla="*/ 231310 h 689379"/>
                <a:gd name="connsiteX32" fmla="*/ 405338 w 2961438"/>
                <a:gd name="connsiteY32" fmla="*/ 229419 h 689379"/>
                <a:gd name="connsiteX33" fmla="*/ 405338 w 2961438"/>
                <a:gd name="connsiteY33" fmla="*/ 216178 h 689379"/>
                <a:gd name="connsiteX34" fmla="*/ 406098 w 2961438"/>
                <a:gd name="connsiteY34" fmla="*/ 216178 h 689379"/>
                <a:gd name="connsiteX35" fmla="*/ 411418 w 2961438"/>
                <a:gd name="connsiteY35" fmla="*/ 216178 h 689379"/>
                <a:gd name="connsiteX36" fmla="*/ 411418 w 2961438"/>
                <a:gd name="connsiteY36" fmla="*/ 215097 h 689379"/>
                <a:gd name="connsiteX37" fmla="*/ 411418 w 2961438"/>
                <a:gd name="connsiteY37" fmla="*/ 207530 h 689379"/>
                <a:gd name="connsiteX38" fmla="*/ 413445 w 2961438"/>
                <a:gd name="connsiteY38" fmla="*/ 207530 h 689379"/>
                <a:gd name="connsiteX39" fmla="*/ 427632 w 2961438"/>
                <a:gd name="connsiteY39" fmla="*/ 207530 h 689379"/>
                <a:gd name="connsiteX40" fmla="*/ 427632 w 2961438"/>
                <a:gd name="connsiteY40" fmla="*/ 208611 h 689379"/>
                <a:gd name="connsiteX41" fmla="*/ 427632 w 2961438"/>
                <a:gd name="connsiteY41" fmla="*/ 216178 h 689379"/>
                <a:gd name="connsiteX42" fmla="*/ 449925 w 2961438"/>
                <a:gd name="connsiteY42" fmla="*/ 216178 h 689379"/>
                <a:gd name="connsiteX43" fmla="*/ 449925 w 2961438"/>
                <a:gd name="connsiteY43" fmla="*/ 214286 h 689379"/>
                <a:gd name="connsiteX44" fmla="*/ 449925 w 2961438"/>
                <a:gd name="connsiteY44" fmla="*/ 201045 h 689379"/>
                <a:gd name="connsiteX45" fmla="*/ 451699 w 2961438"/>
                <a:gd name="connsiteY45" fmla="*/ 201045 h 689379"/>
                <a:gd name="connsiteX46" fmla="*/ 464112 w 2961438"/>
                <a:gd name="connsiteY46" fmla="*/ 201045 h 689379"/>
                <a:gd name="connsiteX47" fmla="*/ 464112 w 2961438"/>
                <a:gd name="connsiteY47" fmla="*/ 224825 h 689379"/>
                <a:gd name="connsiteX48" fmla="*/ 465126 w 2961438"/>
                <a:gd name="connsiteY48" fmla="*/ 224825 h 689379"/>
                <a:gd name="connsiteX49" fmla="*/ 472219 w 2961438"/>
                <a:gd name="connsiteY49" fmla="*/ 224825 h 689379"/>
                <a:gd name="connsiteX50" fmla="*/ 472219 w 2961438"/>
                <a:gd name="connsiteY50" fmla="*/ 223744 h 689379"/>
                <a:gd name="connsiteX51" fmla="*/ 472219 w 2961438"/>
                <a:gd name="connsiteY51" fmla="*/ 216178 h 689379"/>
                <a:gd name="connsiteX52" fmla="*/ 473992 w 2961438"/>
                <a:gd name="connsiteY52" fmla="*/ 216178 h 689379"/>
                <a:gd name="connsiteX53" fmla="*/ 486406 w 2961438"/>
                <a:gd name="connsiteY53" fmla="*/ 216178 h 689379"/>
                <a:gd name="connsiteX54" fmla="*/ 486406 w 2961438"/>
                <a:gd name="connsiteY54" fmla="*/ 242119 h 689379"/>
                <a:gd name="connsiteX55" fmla="*/ 488433 w 2961438"/>
                <a:gd name="connsiteY55" fmla="*/ 242119 h 689379"/>
                <a:gd name="connsiteX56" fmla="*/ 502619 w 2961438"/>
                <a:gd name="connsiteY56" fmla="*/ 242119 h 689379"/>
                <a:gd name="connsiteX57" fmla="*/ 502619 w 2961438"/>
                <a:gd name="connsiteY57" fmla="*/ 243740 h 689379"/>
                <a:gd name="connsiteX58" fmla="*/ 502619 w 2961438"/>
                <a:gd name="connsiteY58" fmla="*/ 255090 h 689379"/>
                <a:gd name="connsiteX59" fmla="*/ 503379 w 2961438"/>
                <a:gd name="connsiteY59" fmla="*/ 255090 h 689379"/>
                <a:gd name="connsiteX60" fmla="*/ 508700 w 2961438"/>
                <a:gd name="connsiteY60" fmla="*/ 255090 h 689379"/>
                <a:gd name="connsiteX61" fmla="*/ 508700 w 2961438"/>
                <a:gd name="connsiteY61" fmla="*/ 254279 h 689379"/>
                <a:gd name="connsiteX62" fmla="*/ 508700 w 2961438"/>
                <a:gd name="connsiteY62" fmla="*/ 248604 h 689379"/>
                <a:gd name="connsiteX63" fmla="*/ 539100 w 2961438"/>
                <a:gd name="connsiteY63" fmla="*/ 248604 h 689379"/>
                <a:gd name="connsiteX64" fmla="*/ 539100 w 2961438"/>
                <a:gd name="connsiteY64" fmla="*/ 272384 h 689379"/>
                <a:gd name="connsiteX65" fmla="*/ 540113 w 2961438"/>
                <a:gd name="connsiteY65" fmla="*/ 272384 h 689379"/>
                <a:gd name="connsiteX66" fmla="*/ 547207 w 2961438"/>
                <a:gd name="connsiteY66" fmla="*/ 272384 h 689379"/>
                <a:gd name="connsiteX67" fmla="*/ 547207 w 2961438"/>
                <a:gd name="connsiteY67" fmla="*/ 273465 h 689379"/>
                <a:gd name="connsiteX68" fmla="*/ 547207 w 2961438"/>
                <a:gd name="connsiteY68" fmla="*/ 281031 h 689379"/>
                <a:gd name="connsiteX69" fmla="*/ 547967 w 2961438"/>
                <a:gd name="connsiteY69" fmla="*/ 281031 h 689379"/>
                <a:gd name="connsiteX70" fmla="*/ 553287 w 2961438"/>
                <a:gd name="connsiteY70" fmla="*/ 281031 h 689379"/>
                <a:gd name="connsiteX71" fmla="*/ 553287 w 2961438"/>
                <a:gd name="connsiteY71" fmla="*/ 278869 h 689379"/>
                <a:gd name="connsiteX72" fmla="*/ 553287 w 2961438"/>
                <a:gd name="connsiteY72" fmla="*/ 263737 h 689379"/>
                <a:gd name="connsiteX73" fmla="*/ 554300 w 2961438"/>
                <a:gd name="connsiteY73" fmla="*/ 263737 h 689379"/>
                <a:gd name="connsiteX74" fmla="*/ 561394 w 2961438"/>
                <a:gd name="connsiteY74" fmla="*/ 263737 h 689379"/>
                <a:gd name="connsiteX75" fmla="*/ 561394 w 2961438"/>
                <a:gd name="connsiteY75" fmla="*/ 264818 h 689379"/>
                <a:gd name="connsiteX76" fmla="*/ 561394 w 2961438"/>
                <a:gd name="connsiteY76" fmla="*/ 272384 h 689379"/>
                <a:gd name="connsiteX77" fmla="*/ 566714 w 2961438"/>
                <a:gd name="connsiteY77" fmla="*/ 270391 h 689379"/>
                <a:gd name="connsiteX78" fmla="*/ 567474 w 2961438"/>
                <a:gd name="connsiteY78" fmla="*/ 269411 h 689379"/>
                <a:gd name="connsiteX79" fmla="*/ 567474 w 2961438"/>
                <a:gd name="connsiteY79" fmla="*/ 263737 h 689379"/>
                <a:gd name="connsiteX80" fmla="*/ 605981 w 2961438"/>
                <a:gd name="connsiteY80" fmla="*/ 263737 h 689379"/>
                <a:gd name="connsiteX81" fmla="*/ 605981 w 2961438"/>
                <a:gd name="connsiteY81" fmla="*/ 287516 h 689379"/>
                <a:gd name="connsiteX82" fmla="*/ 608007 w 2961438"/>
                <a:gd name="connsiteY82" fmla="*/ 287516 h 689379"/>
                <a:gd name="connsiteX83" fmla="*/ 622194 w 2961438"/>
                <a:gd name="connsiteY83" fmla="*/ 287516 h 689379"/>
                <a:gd name="connsiteX84" fmla="*/ 622194 w 2961438"/>
                <a:gd name="connsiteY84" fmla="*/ 288597 h 689379"/>
                <a:gd name="connsiteX85" fmla="*/ 622194 w 2961438"/>
                <a:gd name="connsiteY85" fmla="*/ 296163 h 689379"/>
                <a:gd name="connsiteX86" fmla="*/ 623968 w 2961438"/>
                <a:gd name="connsiteY86" fmla="*/ 296163 h 689379"/>
                <a:gd name="connsiteX87" fmla="*/ 636381 w 2961438"/>
                <a:gd name="connsiteY87" fmla="*/ 296163 h 689379"/>
                <a:gd name="connsiteX88" fmla="*/ 636381 w 2961438"/>
                <a:gd name="connsiteY88" fmla="*/ 272384 h 689379"/>
                <a:gd name="connsiteX89" fmla="*/ 637394 w 2961438"/>
                <a:gd name="connsiteY89" fmla="*/ 272384 h 689379"/>
                <a:gd name="connsiteX90" fmla="*/ 644488 w 2961438"/>
                <a:gd name="connsiteY90" fmla="*/ 272384 h 689379"/>
                <a:gd name="connsiteX91" fmla="*/ 644488 w 2961438"/>
                <a:gd name="connsiteY91" fmla="*/ 239957 h 689379"/>
                <a:gd name="connsiteX92" fmla="*/ 645501 w 2961438"/>
                <a:gd name="connsiteY92" fmla="*/ 239957 h 689379"/>
                <a:gd name="connsiteX93" fmla="*/ 652595 w 2961438"/>
                <a:gd name="connsiteY93" fmla="*/ 239957 h 689379"/>
                <a:gd name="connsiteX94" fmla="*/ 652595 w 2961438"/>
                <a:gd name="connsiteY94" fmla="*/ 238066 h 689379"/>
                <a:gd name="connsiteX95" fmla="*/ 652595 w 2961438"/>
                <a:gd name="connsiteY95" fmla="*/ 224825 h 689379"/>
                <a:gd name="connsiteX96" fmla="*/ 651328 w 2961438"/>
                <a:gd name="connsiteY96" fmla="*/ 223203 h 689379"/>
                <a:gd name="connsiteX97" fmla="*/ 656648 w 2961438"/>
                <a:gd name="connsiteY97" fmla="*/ 211854 h 689379"/>
                <a:gd name="connsiteX98" fmla="*/ 664755 w 2961438"/>
                <a:gd name="connsiteY98" fmla="*/ 239957 h 689379"/>
                <a:gd name="connsiteX99" fmla="*/ 665515 w 2961438"/>
                <a:gd name="connsiteY99" fmla="*/ 239957 h 689379"/>
                <a:gd name="connsiteX100" fmla="*/ 670835 w 2961438"/>
                <a:gd name="connsiteY100" fmla="*/ 239957 h 689379"/>
                <a:gd name="connsiteX101" fmla="*/ 670835 w 2961438"/>
                <a:gd name="connsiteY101" fmla="*/ 134030 h 689379"/>
                <a:gd name="connsiteX102" fmla="*/ 672355 w 2961438"/>
                <a:gd name="connsiteY102" fmla="*/ 134030 h 689379"/>
                <a:gd name="connsiteX103" fmla="*/ 682995 w 2961438"/>
                <a:gd name="connsiteY103" fmla="*/ 134030 h 689379"/>
                <a:gd name="connsiteX104" fmla="*/ 682995 w 2961438"/>
                <a:gd name="connsiteY104" fmla="*/ 86471 h 689379"/>
                <a:gd name="connsiteX105" fmla="*/ 709342 w 2961438"/>
                <a:gd name="connsiteY105" fmla="*/ 86471 h 689379"/>
                <a:gd name="connsiteX106" fmla="*/ 709342 w 2961438"/>
                <a:gd name="connsiteY106" fmla="*/ 64853 h 689379"/>
                <a:gd name="connsiteX107" fmla="*/ 743796 w 2961438"/>
                <a:gd name="connsiteY107" fmla="*/ 64853 h 689379"/>
                <a:gd name="connsiteX108" fmla="*/ 743796 w 2961438"/>
                <a:gd name="connsiteY108" fmla="*/ 67285 h 689379"/>
                <a:gd name="connsiteX109" fmla="*/ 743796 w 2961438"/>
                <a:gd name="connsiteY109" fmla="*/ 84309 h 689379"/>
                <a:gd name="connsiteX110" fmla="*/ 746076 w 2961438"/>
                <a:gd name="connsiteY110" fmla="*/ 84309 h 689379"/>
                <a:gd name="connsiteX111" fmla="*/ 762036 w 2961438"/>
                <a:gd name="connsiteY111" fmla="*/ 84309 h 689379"/>
                <a:gd name="connsiteX112" fmla="*/ 762036 w 2961438"/>
                <a:gd name="connsiteY112" fmla="*/ 131868 h 689379"/>
                <a:gd name="connsiteX113" fmla="*/ 763049 w 2961438"/>
                <a:gd name="connsiteY113" fmla="*/ 131868 h 689379"/>
                <a:gd name="connsiteX114" fmla="*/ 770143 w 2961438"/>
                <a:gd name="connsiteY114" fmla="*/ 131868 h 689379"/>
                <a:gd name="connsiteX115" fmla="*/ 784330 w 2961438"/>
                <a:gd name="connsiteY115" fmla="*/ 136192 h 689379"/>
                <a:gd name="connsiteX116" fmla="*/ 784330 w 2961438"/>
                <a:gd name="connsiteY116" fmla="*/ 175104 h 689379"/>
                <a:gd name="connsiteX117" fmla="*/ 785343 w 2961438"/>
                <a:gd name="connsiteY117" fmla="*/ 175104 h 689379"/>
                <a:gd name="connsiteX118" fmla="*/ 792436 w 2961438"/>
                <a:gd name="connsiteY118" fmla="*/ 175104 h 689379"/>
                <a:gd name="connsiteX119" fmla="*/ 792436 w 2961438"/>
                <a:gd name="connsiteY119" fmla="*/ 176725 h 689379"/>
                <a:gd name="connsiteX120" fmla="*/ 792436 w 2961438"/>
                <a:gd name="connsiteY120" fmla="*/ 188074 h 689379"/>
                <a:gd name="connsiteX121" fmla="*/ 794463 w 2961438"/>
                <a:gd name="connsiteY121" fmla="*/ 188074 h 689379"/>
                <a:gd name="connsiteX122" fmla="*/ 808650 w 2961438"/>
                <a:gd name="connsiteY122" fmla="*/ 188074 h 689379"/>
                <a:gd name="connsiteX123" fmla="*/ 814730 w 2961438"/>
                <a:gd name="connsiteY123" fmla="*/ 194560 h 689379"/>
                <a:gd name="connsiteX124" fmla="*/ 814730 w 2961438"/>
                <a:gd name="connsiteY124" fmla="*/ 216178 h 689379"/>
                <a:gd name="connsiteX125" fmla="*/ 817010 w 2961438"/>
                <a:gd name="connsiteY125" fmla="*/ 216178 h 689379"/>
                <a:gd name="connsiteX126" fmla="*/ 832970 w 2961438"/>
                <a:gd name="connsiteY126" fmla="*/ 216178 h 689379"/>
                <a:gd name="connsiteX127" fmla="*/ 832970 w 2961438"/>
                <a:gd name="connsiteY127" fmla="*/ 217258 h 689379"/>
                <a:gd name="connsiteX128" fmla="*/ 832970 w 2961438"/>
                <a:gd name="connsiteY128" fmla="*/ 224825 h 689379"/>
                <a:gd name="connsiteX129" fmla="*/ 834237 w 2961438"/>
                <a:gd name="connsiteY129" fmla="*/ 224825 h 689379"/>
                <a:gd name="connsiteX130" fmla="*/ 843104 w 2961438"/>
                <a:gd name="connsiteY130" fmla="*/ 224825 h 689379"/>
                <a:gd name="connsiteX131" fmla="*/ 843104 w 2961438"/>
                <a:gd name="connsiteY131" fmla="*/ 226986 h 689379"/>
                <a:gd name="connsiteX132" fmla="*/ 843104 w 2961438"/>
                <a:gd name="connsiteY132" fmla="*/ 242119 h 689379"/>
                <a:gd name="connsiteX133" fmla="*/ 847157 w 2961438"/>
                <a:gd name="connsiteY133" fmla="*/ 240227 h 689379"/>
                <a:gd name="connsiteX134" fmla="*/ 847157 w 2961438"/>
                <a:gd name="connsiteY134" fmla="*/ 226986 h 689379"/>
                <a:gd name="connsiteX135" fmla="*/ 848170 w 2961438"/>
                <a:gd name="connsiteY135" fmla="*/ 226986 h 689379"/>
                <a:gd name="connsiteX136" fmla="*/ 855264 w 2961438"/>
                <a:gd name="connsiteY136" fmla="*/ 226986 h 689379"/>
                <a:gd name="connsiteX137" fmla="*/ 855264 w 2961438"/>
                <a:gd name="connsiteY137" fmla="*/ 228608 h 689379"/>
                <a:gd name="connsiteX138" fmla="*/ 855264 w 2961438"/>
                <a:gd name="connsiteY138" fmla="*/ 239957 h 689379"/>
                <a:gd name="connsiteX139" fmla="*/ 856024 w 2961438"/>
                <a:gd name="connsiteY139" fmla="*/ 239957 h 689379"/>
                <a:gd name="connsiteX140" fmla="*/ 861344 w 2961438"/>
                <a:gd name="connsiteY140" fmla="*/ 239957 h 689379"/>
                <a:gd name="connsiteX141" fmla="*/ 909984 w 2961438"/>
                <a:gd name="connsiteY141" fmla="*/ 235634 h 689379"/>
                <a:gd name="connsiteX142" fmla="*/ 909984 w 2961438"/>
                <a:gd name="connsiteY142" fmla="*/ 236985 h 689379"/>
                <a:gd name="connsiteX143" fmla="*/ 909984 w 2961438"/>
                <a:gd name="connsiteY143" fmla="*/ 246442 h 689379"/>
                <a:gd name="connsiteX144" fmla="*/ 910744 w 2961438"/>
                <a:gd name="connsiteY144" fmla="*/ 246442 h 689379"/>
                <a:gd name="connsiteX145" fmla="*/ 916065 w 2961438"/>
                <a:gd name="connsiteY145" fmla="*/ 246442 h 689379"/>
                <a:gd name="connsiteX146" fmla="*/ 916065 w 2961438"/>
                <a:gd name="connsiteY146" fmla="*/ 248604 h 689379"/>
                <a:gd name="connsiteX147" fmla="*/ 916065 w 2961438"/>
                <a:gd name="connsiteY147" fmla="*/ 263737 h 689379"/>
                <a:gd name="connsiteX148" fmla="*/ 918091 w 2961438"/>
                <a:gd name="connsiteY148" fmla="*/ 262386 h 689379"/>
                <a:gd name="connsiteX149" fmla="*/ 932278 w 2961438"/>
                <a:gd name="connsiteY149" fmla="*/ 252928 h 689379"/>
                <a:gd name="connsiteX150" fmla="*/ 938358 w 2961438"/>
                <a:gd name="connsiteY150" fmla="*/ 211854 h 689379"/>
                <a:gd name="connsiteX151" fmla="*/ 939118 w 2961438"/>
                <a:gd name="connsiteY151" fmla="*/ 211584 h 689379"/>
                <a:gd name="connsiteX152" fmla="*/ 944438 w 2961438"/>
                <a:gd name="connsiteY152" fmla="*/ 209692 h 689379"/>
                <a:gd name="connsiteX153" fmla="*/ 946465 w 2961438"/>
                <a:gd name="connsiteY153" fmla="*/ 140515 h 689379"/>
                <a:gd name="connsiteX154" fmla="*/ 948492 w 2961438"/>
                <a:gd name="connsiteY154" fmla="*/ 209692 h 689379"/>
                <a:gd name="connsiteX155" fmla="*/ 949252 w 2961438"/>
                <a:gd name="connsiteY155" fmla="*/ 209962 h 689379"/>
                <a:gd name="connsiteX156" fmla="*/ 954572 w 2961438"/>
                <a:gd name="connsiteY156" fmla="*/ 211854 h 689379"/>
                <a:gd name="connsiteX157" fmla="*/ 954572 w 2961438"/>
                <a:gd name="connsiteY157" fmla="*/ 125383 h 689379"/>
                <a:gd name="connsiteX158" fmla="*/ 958625 w 2961438"/>
                <a:gd name="connsiteY158" fmla="*/ 92956 h 689379"/>
                <a:gd name="connsiteX159" fmla="*/ 997132 w 2961438"/>
                <a:gd name="connsiteY159" fmla="*/ 92956 h 689379"/>
                <a:gd name="connsiteX160" fmla="*/ 997132 w 2961438"/>
                <a:gd name="connsiteY160" fmla="*/ 125383 h 689379"/>
                <a:gd name="connsiteX161" fmla="*/ 997892 w 2961438"/>
                <a:gd name="connsiteY161" fmla="*/ 125383 h 689379"/>
                <a:gd name="connsiteX162" fmla="*/ 1003212 w 2961438"/>
                <a:gd name="connsiteY162" fmla="*/ 125383 h 689379"/>
                <a:gd name="connsiteX163" fmla="*/ 1003212 w 2961438"/>
                <a:gd name="connsiteY163" fmla="*/ 43235 h 689379"/>
                <a:gd name="connsiteX164" fmla="*/ 1004986 w 2961438"/>
                <a:gd name="connsiteY164" fmla="*/ 43235 h 689379"/>
                <a:gd name="connsiteX165" fmla="*/ 1017399 w 2961438"/>
                <a:gd name="connsiteY165" fmla="*/ 43235 h 689379"/>
                <a:gd name="connsiteX166" fmla="*/ 1017399 w 2961438"/>
                <a:gd name="connsiteY166" fmla="*/ 41344 h 689379"/>
                <a:gd name="connsiteX167" fmla="*/ 1017399 w 2961438"/>
                <a:gd name="connsiteY167" fmla="*/ 28103 h 689379"/>
                <a:gd name="connsiteX168" fmla="*/ 1039693 w 2961438"/>
                <a:gd name="connsiteY168" fmla="*/ 28103 h 689379"/>
                <a:gd name="connsiteX169" fmla="*/ 1039693 w 2961438"/>
                <a:gd name="connsiteY169" fmla="*/ 27022 h 689379"/>
                <a:gd name="connsiteX170" fmla="*/ 1039693 w 2961438"/>
                <a:gd name="connsiteY170" fmla="*/ 19456 h 689379"/>
                <a:gd name="connsiteX171" fmla="*/ 1041466 w 2961438"/>
                <a:gd name="connsiteY171" fmla="*/ 19456 h 689379"/>
                <a:gd name="connsiteX172" fmla="*/ 1053880 w 2961438"/>
                <a:gd name="connsiteY172" fmla="*/ 19456 h 689379"/>
                <a:gd name="connsiteX173" fmla="*/ 1053880 w 2961438"/>
                <a:gd name="connsiteY173" fmla="*/ 20537 h 689379"/>
                <a:gd name="connsiteX174" fmla="*/ 1053880 w 2961438"/>
                <a:gd name="connsiteY174" fmla="*/ 28103 h 689379"/>
                <a:gd name="connsiteX175" fmla="*/ 1054640 w 2961438"/>
                <a:gd name="connsiteY175" fmla="*/ 28103 h 689379"/>
                <a:gd name="connsiteX176" fmla="*/ 1059960 w 2961438"/>
                <a:gd name="connsiteY176" fmla="*/ 28103 h 689379"/>
                <a:gd name="connsiteX177" fmla="*/ 1070093 w 2961438"/>
                <a:gd name="connsiteY177" fmla="*/ 23779 h 689379"/>
                <a:gd name="connsiteX178" fmla="*/ 1074146 w 2961438"/>
                <a:gd name="connsiteY178" fmla="*/ 27022 h 689379"/>
                <a:gd name="connsiteX179" fmla="*/ 1074146 w 2961438"/>
                <a:gd name="connsiteY179" fmla="*/ 19456 h 689379"/>
                <a:gd name="connsiteX180" fmla="*/ 1076426 w 2961438"/>
                <a:gd name="connsiteY180" fmla="*/ 19456 h 689379"/>
                <a:gd name="connsiteX181" fmla="*/ 1092387 w 2961438"/>
                <a:gd name="connsiteY181" fmla="*/ 19456 h 689379"/>
                <a:gd name="connsiteX182" fmla="*/ 1092387 w 2961438"/>
                <a:gd name="connsiteY182" fmla="*/ 20537 h 689379"/>
                <a:gd name="connsiteX183" fmla="*/ 1092387 w 2961438"/>
                <a:gd name="connsiteY183" fmla="*/ 28103 h 689379"/>
                <a:gd name="connsiteX184" fmla="*/ 1122787 w 2961438"/>
                <a:gd name="connsiteY184" fmla="*/ 28103 h 689379"/>
                <a:gd name="connsiteX185" fmla="*/ 1122787 w 2961438"/>
                <a:gd name="connsiteY185" fmla="*/ 29724 h 689379"/>
                <a:gd name="connsiteX186" fmla="*/ 1122787 w 2961438"/>
                <a:gd name="connsiteY186" fmla="*/ 41074 h 689379"/>
                <a:gd name="connsiteX187" fmla="*/ 1149134 w 2961438"/>
                <a:gd name="connsiteY187" fmla="*/ 41074 h 689379"/>
                <a:gd name="connsiteX188" fmla="*/ 1149134 w 2961438"/>
                <a:gd name="connsiteY188" fmla="*/ 71338 h 689379"/>
                <a:gd name="connsiteX189" fmla="*/ 1149894 w 2961438"/>
                <a:gd name="connsiteY189" fmla="*/ 71338 h 689379"/>
                <a:gd name="connsiteX190" fmla="*/ 1155214 w 2961438"/>
                <a:gd name="connsiteY190" fmla="*/ 71338 h 689379"/>
                <a:gd name="connsiteX191" fmla="*/ 1155214 w 2961438"/>
                <a:gd name="connsiteY191" fmla="*/ 72419 h 689379"/>
                <a:gd name="connsiteX192" fmla="*/ 1155214 w 2961438"/>
                <a:gd name="connsiteY192" fmla="*/ 79986 h 689379"/>
                <a:gd name="connsiteX193" fmla="*/ 1159268 w 2961438"/>
                <a:gd name="connsiteY193" fmla="*/ 110250 h 689379"/>
                <a:gd name="connsiteX194" fmla="*/ 1160028 w 2961438"/>
                <a:gd name="connsiteY194" fmla="*/ 110250 h 689379"/>
                <a:gd name="connsiteX195" fmla="*/ 1165348 w 2961438"/>
                <a:gd name="connsiteY195" fmla="*/ 110250 h 689379"/>
                <a:gd name="connsiteX196" fmla="*/ 1165348 w 2961438"/>
                <a:gd name="connsiteY196" fmla="*/ 111061 h 689379"/>
                <a:gd name="connsiteX197" fmla="*/ 1165348 w 2961438"/>
                <a:gd name="connsiteY197" fmla="*/ 116736 h 689379"/>
                <a:gd name="connsiteX198" fmla="*/ 1166361 w 2961438"/>
                <a:gd name="connsiteY198" fmla="*/ 116736 h 689379"/>
                <a:gd name="connsiteX199" fmla="*/ 1173454 w 2961438"/>
                <a:gd name="connsiteY199" fmla="*/ 116736 h 689379"/>
                <a:gd name="connsiteX200" fmla="*/ 1173454 w 2961438"/>
                <a:gd name="connsiteY200" fmla="*/ 147001 h 689379"/>
                <a:gd name="connsiteX201" fmla="*/ 1175481 w 2961438"/>
                <a:gd name="connsiteY201" fmla="*/ 147001 h 689379"/>
                <a:gd name="connsiteX202" fmla="*/ 1189668 w 2961438"/>
                <a:gd name="connsiteY202" fmla="*/ 147001 h 689379"/>
                <a:gd name="connsiteX203" fmla="*/ 1189668 w 2961438"/>
                <a:gd name="connsiteY203" fmla="*/ 170780 h 689379"/>
                <a:gd name="connsiteX204" fmla="*/ 1191695 w 2961438"/>
                <a:gd name="connsiteY204" fmla="*/ 172401 h 689379"/>
                <a:gd name="connsiteX205" fmla="*/ 1191695 w 2961438"/>
                <a:gd name="connsiteY205" fmla="*/ 183751 h 689379"/>
                <a:gd name="connsiteX206" fmla="*/ 1192455 w 2961438"/>
                <a:gd name="connsiteY206" fmla="*/ 183751 h 689379"/>
                <a:gd name="connsiteX207" fmla="*/ 1197775 w 2961438"/>
                <a:gd name="connsiteY207" fmla="*/ 183751 h 689379"/>
                <a:gd name="connsiteX208" fmla="*/ 1197775 w 2961438"/>
                <a:gd name="connsiteY208" fmla="*/ 207530 h 689379"/>
                <a:gd name="connsiteX209" fmla="*/ 1199041 w 2961438"/>
                <a:gd name="connsiteY209" fmla="*/ 207530 h 689379"/>
                <a:gd name="connsiteX210" fmla="*/ 1207908 w 2961438"/>
                <a:gd name="connsiteY210" fmla="*/ 207530 h 689379"/>
                <a:gd name="connsiteX211" fmla="*/ 1209935 w 2961438"/>
                <a:gd name="connsiteY211" fmla="*/ 211584 h 689379"/>
                <a:gd name="connsiteX212" fmla="*/ 1209935 w 2961438"/>
                <a:gd name="connsiteY212" fmla="*/ 224825 h 689379"/>
                <a:gd name="connsiteX213" fmla="*/ 1211455 w 2961438"/>
                <a:gd name="connsiteY213" fmla="*/ 222933 h 689379"/>
                <a:gd name="connsiteX214" fmla="*/ 1222095 w 2961438"/>
                <a:gd name="connsiteY214" fmla="*/ 209692 h 689379"/>
                <a:gd name="connsiteX215" fmla="*/ 1250469 w 2961438"/>
                <a:gd name="connsiteY215" fmla="*/ 209692 h 689379"/>
                <a:gd name="connsiteX216" fmla="*/ 1250469 w 2961438"/>
                <a:gd name="connsiteY216" fmla="*/ 296163 h 689379"/>
                <a:gd name="connsiteX217" fmla="*/ 1251229 w 2961438"/>
                <a:gd name="connsiteY217" fmla="*/ 296163 h 689379"/>
                <a:gd name="connsiteX218" fmla="*/ 1256549 w 2961438"/>
                <a:gd name="connsiteY218" fmla="*/ 296163 h 689379"/>
                <a:gd name="connsiteX219" fmla="*/ 1257309 w 2961438"/>
                <a:gd name="connsiteY219" fmla="*/ 294812 h 689379"/>
                <a:gd name="connsiteX220" fmla="*/ 1262629 w 2961438"/>
                <a:gd name="connsiteY220" fmla="*/ 285354 h 689379"/>
                <a:gd name="connsiteX221" fmla="*/ 1262629 w 2961438"/>
                <a:gd name="connsiteY221" fmla="*/ 287246 h 689379"/>
                <a:gd name="connsiteX222" fmla="*/ 1262629 w 2961438"/>
                <a:gd name="connsiteY222" fmla="*/ 300487 h 689379"/>
                <a:gd name="connsiteX223" fmla="*/ 1266682 w 2961438"/>
                <a:gd name="connsiteY223" fmla="*/ 255090 h 689379"/>
                <a:gd name="connsiteX224" fmla="*/ 1267442 w 2961438"/>
                <a:gd name="connsiteY224" fmla="*/ 255090 h 689379"/>
                <a:gd name="connsiteX225" fmla="*/ 1272762 w 2961438"/>
                <a:gd name="connsiteY225" fmla="*/ 255090 h 689379"/>
                <a:gd name="connsiteX226" fmla="*/ 1272762 w 2961438"/>
                <a:gd name="connsiteY226" fmla="*/ 190236 h 689379"/>
                <a:gd name="connsiteX227" fmla="*/ 1273776 w 2961438"/>
                <a:gd name="connsiteY227" fmla="*/ 190236 h 689379"/>
                <a:gd name="connsiteX228" fmla="*/ 1280869 w 2961438"/>
                <a:gd name="connsiteY228" fmla="*/ 190236 h 689379"/>
                <a:gd name="connsiteX229" fmla="*/ 1293029 w 2961438"/>
                <a:gd name="connsiteY229" fmla="*/ 147001 h 689379"/>
                <a:gd name="connsiteX230" fmla="*/ 1294296 w 2961438"/>
                <a:gd name="connsiteY230" fmla="*/ 147001 h 689379"/>
                <a:gd name="connsiteX231" fmla="*/ 1303163 w 2961438"/>
                <a:gd name="connsiteY231" fmla="*/ 147001 h 689379"/>
                <a:gd name="connsiteX232" fmla="*/ 1313296 w 2961438"/>
                <a:gd name="connsiteY232" fmla="*/ 190236 h 689379"/>
                <a:gd name="connsiteX233" fmla="*/ 1314309 w 2961438"/>
                <a:gd name="connsiteY233" fmla="*/ 190236 h 689379"/>
                <a:gd name="connsiteX234" fmla="*/ 1321403 w 2961438"/>
                <a:gd name="connsiteY234" fmla="*/ 190236 h 689379"/>
                <a:gd name="connsiteX235" fmla="*/ 1321403 w 2961438"/>
                <a:gd name="connsiteY235" fmla="*/ 229148 h 689379"/>
                <a:gd name="connsiteX236" fmla="*/ 1323176 w 2961438"/>
                <a:gd name="connsiteY236" fmla="*/ 229148 h 689379"/>
                <a:gd name="connsiteX237" fmla="*/ 1335590 w 2961438"/>
                <a:gd name="connsiteY237" fmla="*/ 229148 h 689379"/>
                <a:gd name="connsiteX238" fmla="*/ 1335590 w 2961438"/>
                <a:gd name="connsiteY238" fmla="*/ 231310 h 689379"/>
                <a:gd name="connsiteX239" fmla="*/ 1335590 w 2961438"/>
                <a:gd name="connsiteY239" fmla="*/ 246442 h 689379"/>
                <a:gd name="connsiteX240" fmla="*/ 1339643 w 2961438"/>
                <a:gd name="connsiteY240" fmla="*/ 244281 h 689379"/>
                <a:gd name="connsiteX241" fmla="*/ 1339643 w 2961438"/>
                <a:gd name="connsiteY241" fmla="*/ 229148 h 689379"/>
                <a:gd name="connsiteX242" fmla="*/ 1341163 w 2961438"/>
                <a:gd name="connsiteY242" fmla="*/ 229148 h 689379"/>
                <a:gd name="connsiteX243" fmla="*/ 1351803 w 2961438"/>
                <a:gd name="connsiteY243" fmla="*/ 229148 h 689379"/>
                <a:gd name="connsiteX244" fmla="*/ 1351803 w 2961438"/>
                <a:gd name="connsiteY244" fmla="*/ 230769 h 689379"/>
                <a:gd name="connsiteX245" fmla="*/ 1351803 w 2961438"/>
                <a:gd name="connsiteY245" fmla="*/ 242119 h 689379"/>
                <a:gd name="connsiteX246" fmla="*/ 1382204 w 2961438"/>
                <a:gd name="connsiteY246" fmla="*/ 242119 h 689379"/>
                <a:gd name="connsiteX247" fmla="*/ 1382204 w 2961438"/>
                <a:gd name="connsiteY247" fmla="*/ 205369 h 689379"/>
                <a:gd name="connsiteX248" fmla="*/ 1383470 w 2961438"/>
                <a:gd name="connsiteY248" fmla="*/ 205369 h 689379"/>
                <a:gd name="connsiteX249" fmla="*/ 1392337 w 2961438"/>
                <a:gd name="connsiteY249" fmla="*/ 205369 h 689379"/>
                <a:gd name="connsiteX250" fmla="*/ 1392337 w 2961438"/>
                <a:gd name="connsiteY250" fmla="*/ 226986 h 689379"/>
                <a:gd name="connsiteX251" fmla="*/ 1394364 w 2961438"/>
                <a:gd name="connsiteY251" fmla="*/ 194560 h 689379"/>
                <a:gd name="connsiteX252" fmla="*/ 1416657 w 2961438"/>
                <a:gd name="connsiteY252" fmla="*/ 194560 h 689379"/>
                <a:gd name="connsiteX253" fmla="*/ 1416657 w 2961438"/>
                <a:gd name="connsiteY253" fmla="*/ 192938 h 689379"/>
                <a:gd name="connsiteX254" fmla="*/ 1416657 w 2961438"/>
                <a:gd name="connsiteY254" fmla="*/ 181589 h 689379"/>
                <a:gd name="connsiteX255" fmla="*/ 1417417 w 2961438"/>
                <a:gd name="connsiteY255" fmla="*/ 181589 h 689379"/>
                <a:gd name="connsiteX256" fmla="*/ 1422737 w 2961438"/>
                <a:gd name="connsiteY256" fmla="*/ 181589 h 689379"/>
                <a:gd name="connsiteX257" fmla="*/ 1422737 w 2961438"/>
                <a:gd name="connsiteY257" fmla="*/ 179698 h 689379"/>
                <a:gd name="connsiteX258" fmla="*/ 1422737 w 2961438"/>
                <a:gd name="connsiteY258" fmla="*/ 166457 h 689379"/>
                <a:gd name="connsiteX259" fmla="*/ 1426791 w 2961438"/>
                <a:gd name="connsiteY259" fmla="*/ 172942 h 689379"/>
                <a:gd name="connsiteX260" fmla="*/ 1429071 w 2961438"/>
                <a:gd name="connsiteY260" fmla="*/ 172942 h 689379"/>
                <a:gd name="connsiteX261" fmla="*/ 1445031 w 2961438"/>
                <a:gd name="connsiteY261" fmla="*/ 172942 h 689379"/>
                <a:gd name="connsiteX262" fmla="*/ 1445031 w 2961438"/>
                <a:gd name="connsiteY262" fmla="*/ 172131 h 689379"/>
                <a:gd name="connsiteX263" fmla="*/ 1445031 w 2961438"/>
                <a:gd name="connsiteY263" fmla="*/ 166457 h 689379"/>
                <a:gd name="connsiteX264" fmla="*/ 1445791 w 2961438"/>
                <a:gd name="connsiteY264" fmla="*/ 166457 h 689379"/>
                <a:gd name="connsiteX265" fmla="*/ 1451111 w 2961438"/>
                <a:gd name="connsiteY265" fmla="*/ 166457 h 689379"/>
                <a:gd name="connsiteX266" fmla="*/ 1451111 w 2961438"/>
                <a:gd name="connsiteY266" fmla="*/ 167808 h 689379"/>
                <a:gd name="connsiteX267" fmla="*/ 1451111 w 2961438"/>
                <a:gd name="connsiteY267" fmla="*/ 177266 h 689379"/>
                <a:gd name="connsiteX268" fmla="*/ 1489618 w 2961438"/>
                <a:gd name="connsiteY268" fmla="*/ 177266 h 689379"/>
                <a:gd name="connsiteX269" fmla="*/ 1489618 w 2961438"/>
                <a:gd name="connsiteY269" fmla="*/ 315619 h 689379"/>
                <a:gd name="connsiteX270" fmla="*/ 1491138 w 2961438"/>
                <a:gd name="connsiteY270" fmla="*/ 315619 h 689379"/>
                <a:gd name="connsiteX271" fmla="*/ 1501778 w 2961438"/>
                <a:gd name="connsiteY271" fmla="*/ 315619 h 689379"/>
                <a:gd name="connsiteX272" fmla="*/ 1501778 w 2961438"/>
                <a:gd name="connsiteY272" fmla="*/ 302649 h 689379"/>
                <a:gd name="connsiteX273" fmla="*/ 1505832 w 2961438"/>
                <a:gd name="connsiteY273" fmla="*/ 302649 h 689379"/>
                <a:gd name="connsiteX274" fmla="*/ 1505832 w 2961438"/>
                <a:gd name="connsiteY274" fmla="*/ 315619 h 689379"/>
                <a:gd name="connsiteX275" fmla="*/ 1536232 w 2961438"/>
                <a:gd name="connsiteY275" fmla="*/ 315619 h 689379"/>
                <a:gd name="connsiteX276" fmla="*/ 1536232 w 2961438"/>
                <a:gd name="connsiteY276" fmla="*/ 285354 h 689379"/>
                <a:gd name="connsiteX277" fmla="*/ 1548392 w 2961438"/>
                <a:gd name="connsiteY277" fmla="*/ 285354 h 689379"/>
                <a:gd name="connsiteX278" fmla="*/ 1560552 w 2961438"/>
                <a:gd name="connsiteY278" fmla="*/ 283193 h 689379"/>
                <a:gd name="connsiteX279" fmla="*/ 1564606 w 2961438"/>
                <a:gd name="connsiteY279" fmla="*/ 285354 h 689379"/>
                <a:gd name="connsiteX280" fmla="*/ 1574739 w 2961438"/>
                <a:gd name="connsiteY280" fmla="*/ 285354 h 689379"/>
                <a:gd name="connsiteX281" fmla="*/ 1574739 w 2961438"/>
                <a:gd name="connsiteY281" fmla="*/ 315619 h 689379"/>
                <a:gd name="connsiteX282" fmla="*/ 1582846 w 2961438"/>
                <a:gd name="connsiteY282" fmla="*/ 315619 h 689379"/>
                <a:gd name="connsiteX283" fmla="*/ 1582846 w 2961438"/>
                <a:gd name="connsiteY283" fmla="*/ 332914 h 689379"/>
                <a:gd name="connsiteX284" fmla="*/ 1592182 w 2961438"/>
                <a:gd name="connsiteY284" fmla="*/ 333819 h 689379"/>
                <a:gd name="connsiteX285" fmla="*/ 1605140 w 2961438"/>
                <a:gd name="connsiteY285" fmla="*/ 333819 h 689379"/>
                <a:gd name="connsiteX286" fmla="*/ 1605140 w 2961438"/>
                <a:gd name="connsiteY286" fmla="*/ 317781 h 689379"/>
                <a:gd name="connsiteX287" fmla="*/ 1673096 w 2961438"/>
                <a:gd name="connsiteY287" fmla="*/ 317781 h 689379"/>
                <a:gd name="connsiteX288" fmla="*/ 1673096 w 2961438"/>
                <a:gd name="connsiteY288" fmla="*/ 232528 h 689379"/>
                <a:gd name="connsiteX289" fmla="*/ 1745104 w 2961438"/>
                <a:gd name="connsiteY289" fmla="*/ 232528 h 689379"/>
                <a:gd name="connsiteX290" fmla="*/ 1745104 w 2961438"/>
                <a:gd name="connsiteY290" fmla="*/ 311296 h 689379"/>
                <a:gd name="connsiteX291" fmla="*/ 1747008 w 2961438"/>
                <a:gd name="connsiteY291" fmla="*/ 311296 h 689379"/>
                <a:gd name="connsiteX292" fmla="*/ 1748250 w 2961438"/>
                <a:gd name="connsiteY292" fmla="*/ 333819 h 689379"/>
                <a:gd name="connsiteX293" fmla="*/ 1757926 w 2961438"/>
                <a:gd name="connsiteY293" fmla="*/ 333819 h 689379"/>
                <a:gd name="connsiteX294" fmla="*/ 1759168 w 2961438"/>
                <a:gd name="connsiteY294" fmla="*/ 311296 h 689379"/>
                <a:gd name="connsiteX295" fmla="*/ 1765248 w 2961438"/>
                <a:gd name="connsiteY295" fmla="*/ 311296 h 689379"/>
                <a:gd name="connsiteX296" fmla="*/ 1766490 w 2961438"/>
                <a:gd name="connsiteY296" fmla="*/ 333819 h 689379"/>
                <a:gd name="connsiteX297" fmla="*/ 1817112 w 2961438"/>
                <a:gd name="connsiteY297" fmla="*/ 333819 h 689379"/>
                <a:gd name="connsiteX298" fmla="*/ 1817112 w 2961438"/>
                <a:gd name="connsiteY298" fmla="*/ 170791 h 689379"/>
                <a:gd name="connsiteX299" fmla="*/ 2014439 w 2961438"/>
                <a:gd name="connsiteY299" fmla="*/ 170791 h 689379"/>
                <a:gd name="connsiteX300" fmla="*/ 2014439 w 2961438"/>
                <a:gd name="connsiteY300" fmla="*/ 333819 h 689379"/>
                <a:gd name="connsiteX301" fmla="*/ 2033136 w 2961438"/>
                <a:gd name="connsiteY301" fmla="*/ 333819 h 689379"/>
                <a:gd name="connsiteX302" fmla="*/ 2033136 w 2961438"/>
                <a:gd name="connsiteY302" fmla="*/ 251126 h 689379"/>
                <a:gd name="connsiteX303" fmla="*/ 2128256 w 2961438"/>
                <a:gd name="connsiteY303" fmla="*/ 251126 h 689379"/>
                <a:gd name="connsiteX304" fmla="*/ 2180720 w 2961438"/>
                <a:gd name="connsiteY304" fmla="*/ 185913 h 689379"/>
                <a:gd name="connsiteX305" fmla="*/ 2245574 w 2961438"/>
                <a:gd name="connsiteY305" fmla="*/ 185913 h 689379"/>
                <a:gd name="connsiteX306" fmla="*/ 2245574 w 2961438"/>
                <a:gd name="connsiteY306" fmla="*/ 261575 h 689379"/>
                <a:gd name="connsiteX307" fmla="*/ 2253681 w 2961438"/>
                <a:gd name="connsiteY307" fmla="*/ 261575 h 689379"/>
                <a:gd name="connsiteX308" fmla="*/ 2255708 w 2961438"/>
                <a:gd name="connsiteY308" fmla="*/ 255090 h 689379"/>
                <a:gd name="connsiteX309" fmla="*/ 2261788 w 2961438"/>
                <a:gd name="connsiteY309" fmla="*/ 255090 h 689379"/>
                <a:gd name="connsiteX310" fmla="*/ 2263815 w 2961438"/>
                <a:gd name="connsiteY310" fmla="*/ 263737 h 689379"/>
                <a:gd name="connsiteX311" fmla="*/ 2275975 w 2961438"/>
                <a:gd name="connsiteY311" fmla="*/ 263737 h 689379"/>
                <a:gd name="connsiteX312" fmla="*/ 2275975 w 2961438"/>
                <a:gd name="connsiteY312" fmla="*/ 257251 h 689379"/>
                <a:gd name="connsiteX313" fmla="*/ 2298268 w 2961438"/>
                <a:gd name="connsiteY313" fmla="*/ 257251 h 689379"/>
                <a:gd name="connsiteX314" fmla="*/ 2298268 w 2961438"/>
                <a:gd name="connsiteY314" fmla="*/ 263737 h 689379"/>
                <a:gd name="connsiteX315" fmla="*/ 2318535 w 2961438"/>
                <a:gd name="connsiteY315" fmla="*/ 263737 h 689379"/>
                <a:gd name="connsiteX316" fmla="*/ 2318535 w 2961438"/>
                <a:gd name="connsiteY316" fmla="*/ 309134 h 689379"/>
                <a:gd name="connsiteX317" fmla="*/ 2332722 w 2961438"/>
                <a:gd name="connsiteY317" fmla="*/ 309134 h 689379"/>
                <a:gd name="connsiteX318" fmla="*/ 2332722 w 2961438"/>
                <a:gd name="connsiteY318" fmla="*/ 296163 h 689379"/>
                <a:gd name="connsiteX319" fmla="*/ 2348936 w 2961438"/>
                <a:gd name="connsiteY319" fmla="*/ 296163 h 689379"/>
                <a:gd name="connsiteX320" fmla="*/ 2348936 w 2961438"/>
                <a:gd name="connsiteY320" fmla="*/ 116736 h 689379"/>
                <a:gd name="connsiteX321" fmla="*/ 2355016 w 2961438"/>
                <a:gd name="connsiteY321" fmla="*/ 110250 h 689379"/>
                <a:gd name="connsiteX322" fmla="*/ 2427977 w 2961438"/>
                <a:gd name="connsiteY322" fmla="*/ 110250 h 689379"/>
                <a:gd name="connsiteX323" fmla="*/ 2427977 w 2961438"/>
                <a:gd name="connsiteY323" fmla="*/ 118898 h 689379"/>
                <a:gd name="connsiteX324" fmla="*/ 2438110 w 2961438"/>
                <a:gd name="connsiteY324" fmla="*/ 118898 h 689379"/>
                <a:gd name="connsiteX325" fmla="*/ 2438110 w 2961438"/>
                <a:gd name="connsiteY325" fmla="*/ 233472 h 689379"/>
                <a:gd name="connsiteX326" fmla="*/ 2460404 w 2961438"/>
                <a:gd name="connsiteY326" fmla="*/ 233472 h 689379"/>
                <a:gd name="connsiteX327" fmla="*/ 2460404 w 2961438"/>
                <a:gd name="connsiteY327" fmla="*/ 166457 h 689379"/>
                <a:gd name="connsiteX328" fmla="*/ 2486751 w 2961438"/>
                <a:gd name="connsiteY328" fmla="*/ 166457 h 689379"/>
                <a:gd name="connsiteX329" fmla="*/ 2490804 w 2961438"/>
                <a:gd name="connsiteY329" fmla="*/ 162133 h 689379"/>
                <a:gd name="connsiteX330" fmla="*/ 2498911 w 2961438"/>
                <a:gd name="connsiteY330" fmla="*/ 162133 h 689379"/>
                <a:gd name="connsiteX331" fmla="*/ 2502964 w 2961438"/>
                <a:gd name="connsiteY331" fmla="*/ 166457 h 689379"/>
                <a:gd name="connsiteX332" fmla="*/ 2525258 w 2961438"/>
                <a:gd name="connsiteY332" fmla="*/ 166457 h 689379"/>
                <a:gd name="connsiteX333" fmla="*/ 2525258 w 2961438"/>
                <a:gd name="connsiteY333" fmla="*/ 49721 h 689379"/>
                <a:gd name="connsiteX334" fmla="*/ 2582005 w 2961438"/>
                <a:gd name="connsiteY334" fmla="*/ 38912 h 689379"/>
                <a:gd name="connsiteX335" fmla="*/ 2582005 w 2961438"/>
                <a:gd name="connsiteY335" fmla="*/ 39993 h 689379"/>
                <a:gd name="connsiteX336" fmla="*/ 2582005 w 2961438"/>
                <a:gd name="connsiteY336" fmla="*/ 47559 h 689379"/>
                <a:gd name="connsiteX337" fmla="*/ 2608352 w 2961438"/>
                <a:gd name="connsiteY337" fmla="*/ 47559 h 689379"/>
                <a:gd name="connsiteX338" fmla="*/ 2608352 w 2961438"/>
                <a:gd name="connsiteY338" fmla="*/ 302649 h 689379"/>
                <a:gd name="connsiteX339" fmla="*/ 2630646 w 2961438"/>
                <a:gd name="connsiteY339" fmla="*/ 302649 h 689379"/>
                <a:gd name="connsiteX340" fmla="*/ 2630646 w 2961438"/>
                <a:gd name="connsiteY340" fmla="*/ 298325 h 689379"/>
                <a:gd name="connsiteX341" fmla="*/ 2642806 w 2961438"/>
                <a:gd name="connsiteY341" fmla="*/ 298325 h 689379"/>
                <a:gd name="connsiteX342" fmla="*/ 2642806 w 2961438"/>
                <a:gd name="connsiteY342" fmla="*/ 302649 h 689379"/>
                <a:gd name="connsiteX343" fmla="*/ 2667126 w 2961438"/>
                <a:gd name="connsiteY343" fmla="*/ 302649 h 689379"/>
                <a:gd name="connsiteX344" fmla="*/ 2667126 w 2961438"/>
                <a:gd name="connsiteY344" fmla="*/ 289678 h 689379"/>
                <a:gd name="connsiteX345" fmla="*/ 2695500 w 2961438"/>
                <a:gd name="connsiteY345" fmla="*/ 289678 h 689379"/>
                <a:gd name="connsiteX346" fmla="*/ 2707660 w 2961438"/>
                <a:gd name="connsiteY346" fmla="*/ 285354 h 689379"/>
                <a:gd name="connsiteX347" fmla="*/ 2727927 w 2961438"/>
                <a:gd name="connsiteY347" fmla="*/ 289678 h 689379"/>
                <a:gd name="connsiteX348" fmla="*/ 2727927 w 2961438"/>
                <a:gd name="connsiteY348" fmla="*/ 272384 h 689379"/>
                <a:gd name="connsiteX349" fmla="*/ 2736034 w 2961438"/>
                <a:gd name="connsiteY349" fmla="*/ 272384 h 689379"/>
                <a:gd name="connsiteX350" fmla="*/ 2736034 w 2961438"/>
                <a:gd name="connsiteY350" fmla="*/ 259413 h 689379"/>
                <a:gd name="connsiteX351" fmla="*/ 2792781 w 2961438"/>
                <a:gd name="connsiteY351" fmla="*/ 259413 h 689379"/>
                <a:gd name="connsiteX352" fmla="*/ 2792781 w 2961438"/>
                <a:gd name="connsiteY352" fmla="*/ 229148 h 689379"/>
                <a:gd name="connsiteX353" fmla="*/ 2811021 w 2961438"/>
                <a:gd name="connsiteY353" fmla="*/ 229148 h 689379"/>
                <a:gd name="connsiteX354" fmla="*/ 2811021 w 2961438"/>
                <a:gd name="connsiteY354" fmla="*/ 222663 h 689379"/>
                <a:gd name="connsiteX355" fmla="*/ 2823181 w 2961438"/>
                <a:gd name="connsiteY355" fmla="*/ 222663 h 689379"/>
                <a:gd name="connsiteX356" fmla="*/ 2823181 w 2961438"/>
                <a:gd name="connsiteY356" fmla="*/ 229148 h 689379"/>
                <a:gd name="connsiteX357" fmla="*/ 2839395 w 2961438"/>
                <a:gd name="connsiteY357" fmla="*/ 229148 h 689379"/>
                <a:gd name="connsiteX358" fmla="*/ 2839395 w 2961438"/>
                <a:gd name="connsiteY358" fmla="*/ 278869 h 689379"/>
                <a:gd name="connsiteX359" fmla="*/ 2871822 w 2961438"/>
                <a:gd name="connsiteY359" fmla="*/ 278869 h 689379"/>
                <a:gd name="connsiteX360" fmla="*/ 2871822 w 2961438"/>
                <a:gd name="connsiteY360" fmla="*/ 252928 h 689379"/>
                <a:gd name="connsiteX361" fmla="*/ 2910329 w 2961438"/>
                <a:gd name="connsiteY361" fmla="*/ 252928 h 689379"/>
                <a:gd name="connsiteX362" fmla="*/ 2910329 w 2961438"/>
                <a:gd name="connsiteY362" fmla="*/ 222663 h 689379"/>
                <a:gd name="connsiteX363" fmla="*/ 2958970 w 2961438"/>
                <a:gd name="connsiteY363" fmla="*/ 222663 h 689379"/>
                <a:gd name="connsiteX364" fmla="*/ 2961438 w 2961438"/>
                <a:gd name="connsiteY364" fmla="*/ 689379 h 689379"/>
                <a:gd name="connsiteX365" fmla="*/ 2054 w 2961438"/>
                <a:gd name="connsiteY365" fmla="*/ 687046 h 689379"/>
                <a:gd name="connsiteX366" fmla="*/ 0 w 2961438"/>
                <a:gd name="connsiteY366" fmla="*/ 252928 h 689379"/>
                <a:gd name="connsiteX367" fmla="*/ 20267 w 2961438"/>
                <a:gd name="connsiteY367" fmla="*/ 252928 h 689379"/>
                <a:gd name="connsiteX368" fmla="*/ 20774 w 2961438"/>
                <a:gd name="connsiteY368" fmla="*/ 251847 h 689379"/>
                <a:gd name="connsiteX369" fmla="*/ 24320 w 2961438"/>
                <a:gd name="connsiteY369" fmla="*/ 244281 h 689379"/>
                <a:gd name="connsiteX370" fmla="*/ 26094 w 2961438"/>
                <a:gd name="connsiteY370" fmla="*/ 244551 h 689379"/>
                <a:gd name="connsiteX371" fmla="*/ 38507 w 2961438"/>
                <a:gd name="connsiteY371" fmla="*/ 246442 h 689379"/>
                <a:gd name="connsiteX372" fmla="*/ 39014 w 2961438"/>
                <a:gd name="connsiteY372" fmla="*/ 247794 h 689379"/>
                <a:gd name="connsiteX373" fmla="*/ 42560 w 2961438"/>
                <a:gd name="connsiteY373" fmla="*/ 257251 h 689379"/>
                <a:gd name="connsiteX374" fmla="*/ 68907 w 2961438"/>
                <a:gd name="connsiteY374" fmla="*/ 259413 h 689379"/>
                <a:gd name="connsiteX375" fmla="*/ 68907 w 2961438"/>
                <a:gd name="connsiteY375" fmla="*/ 136192 h 689379"/>
                <a:gd name="connsiteX376" fmla="*/ 70934 w 2961438"/>
                <a:gd name="connsiteY376" fmla="*/ 136192 h 689379"/>
                <a:gd name="connsiteX377" fmla="*/ 85121 w 2961438"/>
                <a:gd name="connsiteY377" fmla="*/ 136192 h 689379"/>
                <a:gd name="connsiteX378" fmla="*/ 85121 w 2961438"/>
                <a:gd name="connsiteY378" fmla="*/ 0 h 689379"/>
                <a:gd name="connsiteX379" fmla="*/ 86894 w 2961438"/>
                <a:gd name="connsiteY379" fmla="*/ 0 h 689379"/>
                <a:gd name="connsiteX380" fmla="*/ 99308 w 2961438"/>
                <a:gd name="connsiteY380" fmla="*/ 0 h 6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Lst>
              <a:rect l="l" t="t" r="r" b="b"/>
              <a:pathLst>
                <a:path w="2961438" h="689379">
                  <a:moveTo>
                    <a:pt x="99308" y="0"/>
                  </a:moveTo>
                  <a:lnTo>
                    <a:pt x="220909" y="0"/>
                  </a:lnTo>
                  <a:lnTo>
                    <a:pt x="223189" y="0"/>
                  </a:lnTo>
                  <a:lnTo>
                    <a:pt x="239150" y="0"/>
                  </a:lnTo>
                  <a:lnTo>
                    <a:pt x="239150" y="140515"/>
                  </a:lnTo>
                  <a:cubicBezTo>
                    <a:pt x="239160" y="140514"/>
                    <a:pt x="239272" y="140493"/>
                    <a:pt x="240670" y="140245"/>
                  </a:cubicBezTo>
                  <a:lnTo>
                    <a:pt x="251310" y="138354"/>
                  </a:lnTo>
                  <a:cubicBezTo>
                    <a:pt x="251310" y="138376"/>
                    <a:pt x="251280" y="139710"/>
                    <a:pt x="249283" y="226986"/>
                  </a:cubicBezTo>
                  <a:cubicBezTo>
                    <a:pt x="249293" y="226988"/>
                    <a:pt x="249404" y="227008"/>
                    <a:pt x="250803" y="227257"/>
                  </a:cubicBezTo>
                  <a:lnTo>
                    <a:pt x="261443" y="229148"/>
                  </a:lnTo>
                  <a:cubicBezTo>
                    <a:pt x="261445" y="229155"/>
                    <a:pt x="261465" y="229219"/>
                    <a:pt x="261696" y="229959"/>
                  </a:cubicBezTo>
                  <a:lnTo>
                    <a:pt x="263470" y="235634"/>
                  </a:lnTo>
                  <a:cubicBezTo>
                    <a:pt x="263472" y="235625"/>
                    <a:pt x="263517" y="235482"/>
                    <a:pt x="264230" y="233202"/>
                  </a:cubicBezTo>
                  <a:lnTo>
                    <a:pt x="269550" y="216178"/>
                  </a:lnTo>
                  <a:lnTo>
                    <a:pt x="271323" y="216178"/>
                  </a:lnTo>
                  <a:lnTo>
                    <a:pt x="283737" y="216178"/>
                  </a:lnTo>
                  <a:lnTo>
                    <a:pt x="283737" y="248604"/>
                  </a:lnTo>
                  <a:cubicBezTo>
                    <a:pt x="283743" y="248609"/>
                    <a:pt x="283820" y="248649"/>
                    <a:pt x="284750" y="249145"/>
                  </a:cubicBezTo>
                  <a:lnTo>
                    <a:pt x="291844" y="252928"/>
                  </a:lnTo>
                  <a:lnTo>
                    <a:pt x="291844" y="254279"/>
                  </a:lnTo>
                  <a:lnTo>
                    <a:pt x="291844" y="263737"/>
                  </a:lnTo>
                  <a:lnTo>
                    <a:pt x="336431" y="263737"/>
                  </a:lnTo>
                  <a:lnTo>
                    <a:pt x="336431" y="264818"/>
                  </a:lnTo>
                  <a:lnTo>
                    <a:pt x="336431" y="272384"/>
                  </a:lnTo>
                  <a:lnTo>
                    <a:pt x="338457" y="272384"/>
                  </a:lnTo>
                  <a:lnTo>
                    <a:pt x="352644" y="272384"/>
                  </a:lnTo>
                  <a:lnTo>
                    <a:pt x="352644" y="242119"/>
                  </a:lnTo>
                  <a:lnTo>
                    <a:pt x="397231" y="242119"/>
                  </a:lnTo>
                  <a:lnTo>
                    <a:pt x="397231" y="240768"/>
                  </a:lnTo>
                  <a:lnTo>
                    <a:pt x="397231" y="231310"/>
                  </a:lnTo>
                  <a:lnTo>
                    <a:pt x="398245" y="231310"/>
                  </a:lnTo>
                  <a:lnTo>
                    <a:pt x="405338" y="231310"/>
                  </a:lnTo>
                  <a:lnTo>
                    <a:pt x="405338" y="229419"/>
                  </a:lnTo>
                  <a:lnTo>
                    <a:pt x="405338" y="216178"/>
                  </a:lnTo>
                  <a:lnTo>
                    <a:pt x="406098" y="216178"/>
                  </a:lnTo>
                  <a:lnTo>
                    <a:pt x="411418" y="216178"/>
                  </a:lnTo>
                  <a:lnTo>
                    <a:pt x="411418" y="215097"/>
                  </a:lnTo>
                  <a:lnTo>
                    <a:pt x="411418" y="207530"/>
                  </a:lnTo>
                  <a:lnTo>
                    <a:pt x="413445" y="207530"/>
                  </a:lnTo>
                  <a:lnTo>
                    <a:pt x="427632" y="207530"/>
                  </a:lnTo>
                  <a:lnTo>
                    <a:pt x="427632" y="208611"/>
                  </a:lnTo>
                  <a:lnTo>
                    <a:pt x="427632" y="216178"/>
                  </a:lnTo>
                  <a:lnTo>
                    <a:pt x="449925" y="216178"/>
                  </a:lnTo>
                  <a:lnTo>
                    <a:pt x="449925" y="214286"/>
                  </a:lnTo>
                  <a:lnTo>
                    <a:pt x="449925" y="201045"/>
                  </a:lnTo>
                  <a:lnTo>
                    <a:pt x="451699" y="201045"/>
                  </a:lnTo>
                  <a:lnTo>
                    <a:pt x="464112" y="201045"/>
                  </a:lnTo>
                  <a:lnTo>
                    <a:pt x="464112" y="224825"/>
                  </a:lnTo>
                  <a:lnTo>
                    <a:pt x="465126" y="224825"/>
                  </a:lnTo>
                  <a:lnTo>
                    <a:pt x="472219" y="224825"/>
                  </a:lnTo>
                  <a:lnTo>
                    <a:pt x="472219" y="223744"/>
                  </a:lnTo>
                  <a:lnTo>
                    <a:pt x="472219" y="216178"/>
                  </a:lnTo>
                  <a:lnTo>
                    <a:pt x="473992" y="216178"/>
                  </a:lnTo>
                  <a:lnTo>
                    <a:pt x="486406" y="216178"/>
                  </a:lnTo>
                  <a:lnTo>
                    <a:pt x="486406" y="242119"/>
                  </a:lnTo>
                  <a:lnTo>
                    <a:pt x="488433" y="242119"/>
                  </a:lnTo>
                  <a:lnTo>
                    <a:pt x="502619" y="242119"/>
                  </a:lnTo>
                  <a:lnTo>
                    <a:pt x="502619" y="243740"/>
                  </a:lnTo>
                  <a:lnTo>
                    <a:pt x="502619" y="255090"/>
                  </a:lnTo>
                  <a:lnTo>
                    <a:pt x="503379" y="255090"/>
                  </a:lnTo>
                  <a:lnTo>
                    <a:pt x="508700" y="255090"/>
                  </a:lnTo>
                  <a:lnTo>
                    <a:pt x="508700" y="254279"/>
                  </a:lnTo>
                  <a:lnTo>
                    <a:pt x="508700" y="248604"/>
                  </a:lnTo>
                  <a:lnTo>
                    <a:pt x="539100" y="248604"/>
                  </a:lnTo>
                  <a:lnTo>
                    <a:pt x="539100" y="272384"/>
                  </a:lnTo>
                  <a:lnTo>
                    <a:pt x="540113" y="272384"/>
                  </a:lnTo>
                  <a:lnTo>
                    <a:pt x="547207" y="272384"/>
                  </a:lnTo>
                  <a:lnTo>
                    <a:pt x="547207" y="273465"/>
                  </a:lnTo>
                  <a:lnTo>
                    <a:pt x="547207" y="281031"/>
                  </a:lnTo>
                  <a:lnTo>
                    <a:pt x="547967" y="281031"/>
                  </a:lnTo>
                  <a:lnTo>
                    <a:pt x="553287" y="281031"/>
                  </a:lnTo>
                  <a:lnTo>
                    <a:pt x="553287" y="278869"/>
                  </a:lnTo>
                  <a:lnTo>
                    <a:pt x="553287" y="263737"/>
                  </a:lnTo>
                  <a:lnTo>
                    <a:pt x="554300" y="263737"/>
                  </a:lnTo>
                  <a:lnTo>
                    <a:pt x="561394" y="263737"/>
                  </a:lnTo>
                  <a:lnTo>
                    <a:pt x="561394" y="264818"/>
                  </a:lnTo>
                  <a:lnTo>
                    <a:pt x="561394" y="272384"/>
                  </a:lnTo>
                  <a:lnTo>
                    <a:pt x="566714" y="270391"/>
                  </a:lnTo>
                  <a:cubicBezTo>
                    <a:pt x="567474" y="270019"/>
                    <a:pt x="567474" y="269817"/>
                    <a:pt x="567474" y="269411"/>
                  </a:cubicBezTo>
                  <a:lnTo>
                    <a:pt x="567474" y="263737"/>
                  </a:lnTo>
                  <a:lnTo>
                    <a:pt x="605981" y="263737"/>
                  </a:lnTo>
                  <a:lnTo>
                    <a:pt x="605981" y="287516"/>
                  </a:lnTo>
                  <a:lnTo>
                    <a:pt x="608007" y="287516"/>
                  </a:lnTo>
                  <a:lnTo>
                    <a:pt x="622194" y="287516"/>
                  </a:lnTo>
                  <a:lnTo>
                    <a:pt x="622194" y="288597"/>
                  </a:lnTo>
                  <a:lnTo>
                    <a:pt x="622194" y="296163"/>
                  </a:lnTo>
                  <a:lnTo>
                    <a:pt x="623968" y="296163"/>
                  </a:lnTo>
                  <a:lnTo>
                    <a:pt x="636381" y="296163"/>
                  </a:lnTo>
                  <a:lnTo>
                    <a:pt x="636381" y="272384"/>
                  </a:lnTo>
                  <a:lnTo>
                    <a:pt x="637394" y="272384"/>
                  </a:lnTo>
                  <a:lnTo>
                    <a:pt x="644488" y="272384"/>
                  </a:lnTo>
                  <a:lnTo>
                    <a:pt x="644488" y="239957"/>
                  </a:lnTo>
                  <a:lnTo>
                    <a:pt x="645501" y="239957"/>
                  </a:lnTo>
                  <a:lnTo>
                    <a:pt x="652595" y="239957"/>
                  </a:lnTo>
                  <a:lnTo>
                    <a:pt x="652595" y="238066"/>
                  </a:lnTo>
                  <a:lnTo>
                    <a:pt x="652595" y="224825"/>
                  </a:lnTo>
                  <a:cubicBezTo>
                    <a:pt x="650568" y="224825"/>
                    <a:pt x="650568" y="224825"/>
                    <a:pt x="651328" y="223203"/>
                  </a:cubicBezTo>
                  <a:lnTo>
                    <a:pt x="656648" y="211854"/>
                  </a:lnTo>
                  <a:cubicBezTo>
                    <a:pt x="656653" y="211871"/>
                    <a:pt x="656848" y="212545"/>
                    <a:pt x="664755" y="239957"/>
                  </a:cubicBezTo>
                  <a:lnTo>
                    <a:pt x="665515" y="239957"/>
                  </a:lnTo>
                  <a:lnTo>
                    <a:pt x="670835" y="239957"/>
                  </a:lnTo>
                  <a:lnTo>
                    <a:pt x="670835" y="134030"/>
                  </a:lnTo>
                  <a:lnTo>
                    <a:pt x="672355" y="134030"/>
                  </a:lnTo>
                  <a:lnTo>
                    <a:pt x="682995" y="134030"/>
                  </a:lnTo>
                  <a:lnTo>
                    <a:pt x="682995" y="86471"/>
                  </a:lnTo>
                  <a:lnTo>
                    <a:pt x="709342" y="86471"/>
                  </a:lnTo>
                  <a:lnTo>
                    <a:pt x="709342" y="64853"/>
                  </a:lnTo>
                  <a:lnTo>
                    <a:pt x="743796" y="64853"/>
                  </a:lnTo>
                  <a:lnTo>
                    <a:pt x="743796" y="67285"/>
                  </a:lnTo>
                  <a:lnTo>
                    <a:pt x="743796" y="84309"/>
                  </a:lnTo>
                  <a:lnTo>
                    <a:pt x="746076" y="84309"/>
                  </a:lnTo>
                  <a:lnTo>
                    <a:pt x="762036" y="84309"/>
                  </a:lnTo>
                  <a:lnTo>
                    <a:pt x="762036" y="131868"/>
                  </a:lnTo>
                  <a:lnTo>
                    <a:pt x="763049" y="131868"/>
                  </a:lnTo>
                  <a:lnTo>
                    <a:pt x="770143" y="131868"/>
                  </a:lnTo>
                  <a:lnTo>
                    <a:pt x="784330" y="136192"/>
                  </a:lnTo>
                  <a:lnTo>
                    <a:pt x="784330" y="175104"/>
                  </a:lnTo>
                  <a:lnTo>
                    <a:pt x="785343" y="175104"/>
                  </a:lnTo>
                  <a:lnTo>
                    <a:pt x="792436" y="175104"/>
                  </a:lnTo>
                  <a:lnTo>
                    <a:pt x="792436" y="176725"/>
                  </a:lnTo>
                  <a:lnTo>
                    <a:pt x="792436" y="188074"/>
                  </a:lnTo>
                  <a:lnTo>
                    <a:pt x="794463" y="188074"/>
                  </a:lnTo>
                  <a:lnTo>
                    <a:pt x="808650" y="188074"/>
                  </a:lnTo>
                  <a:lnTo>
                    <a:pt x="814730" y="194560"/>
                  </a:lnTo>
                  <a:lnTo>
                    <a:pt x="814730" y="216178"/>
                  </a:lnTo>
                  <a:lnTo>
                    <a:pt x="817010" y="216178"/>
                  </a:lnTo>
                  <a:lnTo>
                    <a:pt x="832970" y="216178"/>
                  </a:lnTo>
                  <a:lnTo>
                    <a:pt x="832970" y="217258"/>
                  </a:lnTo>
                  <a:lnTo>
                    <a:pt x="832970" y="224825"/>
                  </a:lnTo>
                  <a:lnTo>
                    <a:pt x="834237" y="224825"/>
                  </a:lnTo>
                  <a:lnTo>
                    <a:pt x="843104" y="224825"/>
                  </a:lnTo>
                  <a:lnTo>
                    <a:pt x="843104" y="226986"/>
                  </a:lnTo>
                  <a:lnTo>
                    <a:pt x="843104" y="242119"/>
                  </a:lnTo>
                  <a:cubicBezTo>
                    <a:pt x="847157" y="242119"/>
                    <a:pt x="847157" y="242119"/>
                    <a:pt x="847157" y="240227"/>
                  </a:cubicBezTo>
                  <a:lnTo>
                    <a:pt x="847157" y="226986"/>
                  </a:lnTo>
                  <a:lnTo>
                    <a:pt x="848170" y="226986"/>
                  </a:lnTo>
                  <a:lnTo>
                    <a:pt x="855264" y="226986"/>
                  </a:lnTo>
                  <a:lnTo>
                    <a:pt x="855264" y="228608"/>
                  </a:lnTo>
                  <a:lnTo>
                    <a:pt x="855264" y="239957"/>
                  </a:lnTo>
                  <a:lnTo>
                    <a:pt x="856024" y="239957"/>
                  </a:lnTo>
                  <a:lnTo>
                    <a:pt x="861344" y="239957"/>
                  </a:lnTo>
                  <a:cubicBezTo>
                    <a:pt x="861344" y="235634"/>
                    <a:pt x="861344" y="235634"/>
                    <a:pt x="909984" y="235634"/>
                  </a:cubicBezTo>
                  <a:lnTo>
                    <a:pt x="909984" y="236985"/>
                  </a:lnTo>
                  <a:lnTo>
                    <a:pt x="909984" y="246442"/>
                  </a:lnTo>
                  <a:lnTo>
                    <a:pt x="910744" y="246442"/>
                  </a:lnTo>
                  <a:lnTo>
                    <a:pt x="916065" y="246442"/>
                  </a:lnTo>
                  <a:lnTo>
                    <a:pt x="916065" y="248604"/>
                  </a:lnTo>
                  <a:lnTo>
                    <a:pt x="916065" y="263737"/>
                  </a:lnTo>
                  <a:cubicBezTo>
                    <a:pt x="916073" y="263733"/>
                    <a:pt x="916189" y="263655"/>
                    <a:pt x="918091" y="262386"/>
                  </a:cubicBezTo>
                  <a:lnTo>
                    <a:pt x="932278" y="252928"/>
                  </a:lnTo>
                  <a:cubicBezTo>
                    <a:pt x="932280" y="252909"/>
                    <a:pt x="932411" y="252034"/>
                    <a:pt x="938358" y="211854"/>
                  </a:cubicBezTo>
                  <a:cubicBezTo>
                    <a:pt x="938367" y="211852"/>
                    <a:pt x="938436" y="211826"/>
                    <a:pt x="939118" y="211584"/>
                  </a:cubicBezTo>
                  <a:lnTo>
                    <a:pt x="944438" y="209692"/>
                  </a:lnTo>
                  <a:cubicBezTo>
                    <a:pt x="944438" y="209676"/>
                    <a:pt x="944471" y="208615"/>
                    <a:pt x="946465" y="140515"/>
                  </a:cubicBezTo>
                  <a:cubicBezTo>
                    <a:pt x="946465" y="140533"/>
                    <a:pt x="946498" y="141624"/>
                    <a:pt x="948492" y="209692"/>
                  </a:cubicBezTo>
                  <a:cubicBezTo>
                    <a:pt x="948501" y="209695"/>
                    <a:pt x="948572" y="209720"/>
                    <a:pt x="949252" y="209962"/>
                  </a:cubicBezTo>
                  <a:lnTo>
                    <a:pt x="954572" y="211854"/>
                  </a:lnTo>
                  <a:lnTo>
                    <a:pt x="954572" y="125383"/>
                  </a:lnTo>
                  <a:cubicBezTo>
                    <a:pt x="958625" y="125383"/>
                    <a:pt x="958625" y="125383"/>
                    <a:pt x="958625" y="92956"/>
                  </a:cubicBezTo>
                  <a:lnTo>
                    <a:pt x="997132" y="92956"/>
                  </a:lnTo>
                  <a:lnTo>
                    <a:pt x="997132" y="125383"/>
                  </a:lnTo>
                  <a:lnTo>
                    <a:pt x="997892" y="125383"/>
                  </a:lnTo>
                  <a:lnTo>
                    <a:pt x="1003212" y="125383"/>
                  </a:lnTo>
                  <a:lnTo>
                    <a:pt x="1003212" y="43235"/>
                  </a:lnTo>
                  <a:lnTo>
                    <a:pt x="1004986" y="43235"/>
                  </a:lnTo>
                  <a:lnTo>
                    <a:pt x="1017399" y="43235"/>
                  </a:lnTo>
                  <a:lnTo>
                    <a:pt x="1017399" y="41344"/>
                  </a:lnTo>
                  <a:lnTo>
                    <a:pt x="1017399" y="28103"/>
                  </a:lnTo>
                  <a:lnTo>
                    <a:pt x="1039693" y="28103"/>
                  </a:lnTo>
                  <a:lnTo>
                    <a:pt x="1039693" y="27022"/>
                  </a:lnTo>
                  <a:lnTo>
                    <a:pt x="1039693" y="19456"/>
                  </a:lnTo>
                  <a:lnTo>
                    <a:pt x="1041466" y="19456"/>
                  </a:lnTo>
                  <a:lnTo>
                    <a:pt x="1053880" y="19456"/>
                  </a:lnTo>
                  <a:lnTo>
                    <a:pt x="1053880" y="20537"/>
                  </a:lnTo>
                  <a:lnTo>
                    <a:pt x="1053880" y="28103"/>
                  </a:lnTo>
                  <a:lnTo>
                    <a:pt x="1054640" y="28103"/>
                  </a:lnTo>
                  <a:lnTo>
                    <a:pt x="1059960" y="28103"/>
                  </a:lnTo>
                  <a:lnTo>
                    <a:pt x="1070093" y="23779"/>
                  </a:lnTo>
                  <a:lnTo>
                    <a:pt x="1074146" y="27022"/>
                  </a:lnTo>
                  <a:lnTo>
                    <a:pt x="1074146" y="19456"/>
                  </a:lnTo>
                  <a:lnTo>
                    <a:pt x="1076426" y="19456"/>
                  </a:lnTo>
                  <a:lnTo>
                    <a:pt x="1092387" y="19456"/>
                  </a:lnTo>
                  <a:lnTo>
                    <a:pt x="1092387" y="20537"/>
                  </a:lnTo>
                  <a:lnTo>
                    <a:pt x="1092387" y="28103"/>
                  </a:lnTo>
                  <a:lnTo>
                    <a:pt x="1122787" y="28103"/>
                  </a:lnTo>
                  <a:lnTo>
                    <a:pt x="1122787" y="29724"/>
                  </a:lnTo>
                  <a:lnTo>
                    <a:pt x="1122787" y="41074"/>
                  </a:lnTo>
                  <a:lnTo>
                    <a:pt x="1149134" y="41074"/>
                  </a:lnTo>
                  <a:lnTo>
                    <a:pt x="1149134" y="71338"/>
                  </a:lnTo>
                  <a:lnTo>
                    <a:pt x="1149894" y="71338"/>
                  </a:lnTo>
                  <a:lnTo>
                    <a:pt x="1155214" y="71338"/>
                  </a:lnTo>
                  <a:lnTo>
                    <a:pt x="1155214" y="72419"/>
                  </a:lnTo>
                  <a:lnTo>
                    <a:pt x="1155214" y="79986"/>
                  </a:lnTo>
                  <a:cubicBezTo>
                    <a:pt x="1159268" y="79986"/>
                    <a:pt x="1159268" y="79986"/>
                    <a:pt x="1159268" y="110250"/>
                  </a:cubicBezTo>
                  <a:lnTo>
                    <a:pt x="1160028" y="110250"/>
                  </a:lnTo>
                  <a:lnTo>
                    <a:pt x="1165348" y="110250"/>
                  </a:lnTo>
                  <a:lnTo>
                    <a:pt x="1165348" y="111061"/>
                  </a:lnTo>
                  <a:lnTo>
                    <a:pt x="1165348" y="116736"/>
                  </a:lnTo>
                  <a:lnTo>
                    <a:pt x="1166361" y="116736"/>
                  </a:lnTo>
                  <a:lnTo>
                    <a:pt x="1173454" y="116736"/>
                  </a:lnTo>
                  <a:lnTo>
                    <a:pt x="1173454" y="147001"/>
                  </a:lnTo>
                  <a:lnTo>
                    <a:pt x="1175481" y="147001"/>
                  </a:lnTo>
                  <a:lnTo>
                    <a:pt x="1189668" y="147001"/>
                  </a:lnTo>
                  <a:lnTo>
                    <a:pt x="1189668" y="170780"/>
                  </a:lnTo>
                  <a:cubicBezTo>
                    <a:pt x="1191695" y="170780"/>
                    <a:pt x="1191695" y="170780"/>
                    <a:pt x="1191695" y="172401"/>
                  </a:cubicBezTo>
                  <a:lnTo>
                    <a:pt x="1191695" y="183751"/>
                  </a:lnTo>
                  <a:lnTo>
                    <a:pt x="1192455" y="183751"/>
                  </a:lnTo>
                  <a:lnTo>
                    <a:pt x="1197775" y="183751"/>
                  </a:lnTo>
                  <a:lnTo>
                    <a:pt x="1197775" y="207530"/>
                  </a:lnTo>
                  <a:lnTo>
                    <a:pt x="1199041" y="207530"/>
                  </a:lnTo>
                  <a:lnTo>
                    <a:pt x="1207908" y="207530"/>
                  </a:lnTo>
                  <a:cubicBezTo>
                    <a:pt x="1209935" y="209692"/>
                    <a:pt x="1209935" y="209692"/>
                    <a:pt x="1209935" y="211584"/>
                  </a:cubicBezTo>
                  <a:lnTo>
                    <a:pt x="1209935" y="224825"/>
                  </a:lnTo>
                  <a:cubicBezTo>
                    <a:pt x="1209940" y="224818"/>
                    <a:pt x="1210027" y="224711"/>
                    <a:pt x="1211455" y="222933"/>
                  </a:cubicBezTo>
                  <a:lnTo>
                    <a:pt x="1222095" y="209692"/>
                  </a:lnTo>
                  <a:lnTo>
                    <a:pt x="1250469" y="209692"/>
                  </a:lnTo>
                  <a:lnTo>
                    <a:pt x="1250469" y="296163"/>
                  </a:lnTo>
                  <a:lnTo>
                    <a:pt x="1251229" y="296163"/>
                  </a:lnTo>
                  <a:lnTo>
                    <a:pt x="1256549" y="296163"/>
                  </a:lnTo>
                  <a:cubicBezTo>
                    <a:pt x="1256553" y="296155"/>
                    <a:pt x="1256612" y="296055"/>
                    <a:pt x="1257309" y="294812"/>
                  </a:cubicBezTo>
                  <a:lnTo>
                    <a:pt x="1262629" y="285354"/>
                  </a:lnTo>
                  <a:lnTo>
                    <a:pt x="1262629" y="287246"/>
                  </a:lnTo>
                  <a:lnTo>
                    <a:pt x="1262629" y="300487"/>
                  </a:lnTo>
                  <a:cubicBezTo>
                    <a:pt x="1266682" y="300487"/>
                    <a:pt x="1266682" y="300487"/>
                    <a:pt x="1266682" y="255090"/>
                  </a:cubicBezTo>
                  <a:lnTo>
                    <a:pt x="1267442" y="255090"/>
                  </a:lnTo>
                  <a:lnTo>
                    <a:pt x="1272762" y="255090"/>
                  </a:lnTo>
                  <a:lnTo>
                    <a:pt x="1272762" y="190236"/>
                  </a:lnTo>
                  <a:lnTo>
                    <a:pt x="1273776" y="190236"/>
                  </a:lnTo>
                  <a:lnTo>
                    <a:pt x="1280869" y="190236"/>
                  </a:lnTo>
                  <a:cubicBezTo>
                    <a:pt x="1280875" y="190215"/>
                    <a:pt x="1281139" y="189275"/>
                    <a:pt x="1293029" y="147001"/>
                  </a:cubicBezTo>
                  <a:lnTo>
                    <a:pt x="1294296" y="147001"/>
                  </a:lnTo>
                  <a:lnTo>
                    <a:pt x="1303163" y="147001"/>
                  </a:lnTo>
                  <a:cubicBezTo>
                    <a:pt x="1303168" y="147024"/>
                    <a:pt x="1303394" y="147990"/>
                    <a:pt x="1313296" y="190236"/>
                  </a:cubicBezTo>
                  <a:lnTo>
                    <a:pt x="1314309" y="190236"/>
                  </a:lnTo>
                  <a:lnTo>
                    <a:pt x="1321403" y="190236"/>
                  </a:lnTo>
                  <a:lnTo>
                    <a:pt x="1321403" y="229148"/>
                  </a:lnTo>
                  <a:lnTo>
                    <a:pt x="1323176" y="229148"/>
                  </a:lnTo>
                  <a:lnTo>
                    <a:pt x="1335590" y="229148"/>
                  </a:lnTo>
                  <a:lnTo>
                    <a:pt x="1335590" y="231310"/>
                  </a:lnTo>
                  <a:lnTo>
                    <a:pt x="1335590" y="246442"/>
                  </a:lnTo>
                  <a:cubicBezTo>
                    <a:pt x="1339643" y="246442"/>
                    <a:pt x="1339643" y="246442"/>
                    <a:pt x="1339643" y="244281"/>
                  </a:cubicBezTo>
                  <a:lnTo>
                    <a:pt x="1339643" y="229148"/>
                  </a:lnTo>
                  <a:lnTo>
                    <a:pt x="1341163" y="229148"/>
                  </a:lnTo>
                  <a:lnTo>
                    <a:pt x="1351803" y="229148"/>
                  </a:lnTo>
                  <a:lnTo>
                    <a:pt x="1351803" y="230769"/>
                  </a:lnTo>
                  <a:lnTo>
                    <a:pt x="1351803" y="242119"/>
                  </a:lnTo>
                  <a:lnTo>
                    <a:pt x="1382204" y="242119"/>
                  </a:lnTo>
                  <a:lnTo>
                    <a:pt x="1382204" y="205369"/>
                  </a:lnTo>
                  <a:lnTo>
                    <a:pt x="1383470" y="205369"/>
                  </a:lnTo>
                  <a:lnTo>
                    <a:pt x="1392337" y="205369"/>
                  </a:lnTo>
                  <a:lnTo>
                    <a:pt x="1392337" y="226986"/>
                  </a:lnTo>
                  <a:cubicBezTo>
                    <a:pt x="1394364" y="226986"/>
                    <a:pt x="1394364" y="226986"/>
                    <a:pt x="1394364" y="194560"/>
                  </a:cubicBezTo>
                  <a:lnTo>
                    <a:pt x="1416657" y="194560"/>
                  </a:lnTo>
                  <a:lnTo>
                    <a:pt x="1416657" y="192938"/>
                  </a:lnTo>
                  <a:lnTo>
                    <a:pt x="1416657" y="181589"/>
                  </a:lnTo>
                  <a:lnTo>
                    <a:pt x="1417417" y="181589"/>
                  </a:lnTo>
                  <a:lnTo>
                    <a:pt x="1422737" y="181589"/>
                  </a:lnTo>
                  <a:lnTo>
                    <a:pt x="1422737" y="179698"/>
                  </a:lnTo>
                  <a:lnTo>
                    <a:pt x="1422737" y="166457"/>
                  </a:lnTo>
                  <a:lnTo>
                    <a:pt x="1426791" y="172942"/>
                  </a:lnTo>
                  <a:lnTo>
                    <a:pt x="1429071" y="172942"/>
                  </a:lnTo>
                  <a:lnTo>
                    <a:pt x="1445031" y="172942"/>
                  </a:lnTo>
                  <a:lnTo>
                    <a:pt x="1445031" y="172131"/>
                  </a:lnTo>
                  <a:lnTo>
                    <a:pt x="1445031" y="166457"/>
                  </a:lnTo>
                  <a:lnTo>
                    <a:pt x="1445791" y="166457"/>
                  </a:lnTo>
                  <a:lnTo>
                    <a:pt x="1451111" y="166457"/>
                  </a:lnTo>
                  <a:lnTo>
                    <a:pt x="1451111" y="167808"/>
                  </a:lnTo>
                  <a:lnTo>
                    <a:pt x="1451111" y="177266"/>
                  </a:lnTo>
                  <a:lnTo>
                    <a:pt x="1489618" y="177266"/>
                  </a:lnTo>
                  <a:lnTo>
                    <a:pt x="1489618" y="315619"/>
                  </a:lnTo>
                  <a:lnTo>
                    <a:pt x="1491138" y="315619"/>
                  </a:lnTo>
                  <a:lnTo>
                    <a:pt x="1501778" y="315619"/>
                  </a:lnTo>
                  <a:lnTo>
                    <a:pt x="1501778" y="302649"/>
                  </a:lnTo>
                  <a:lnTo>
                    <a:pt x="1505832" y="302649"/>
                  </a:lnTo>
                  <a:lnTo>
                    <a:pt x="1505832" y="315619"/>
                  </a:lnTo>
                  <a:lnTo>
                    <a:pt x="1536232" y="315619"/>
                  </a:lnTo>
                  <a:lnTo>
                    <a:pt x="1536232" y="285354"/>
                  </a:lnTo>
                  <a:lnTo>
                    <a:pt x="1548392" y="285354"/>
                  </a:lnTo>
                  <a:lnTo>
                    <a:pt x="1560552" y="283193"/>
                  </a:lnTo>
                  <a:cubicBezTo>
                    <a:pt x="1562579" y="283193"/>
                    <a:pt x="1562579" y="285354"/>
                    <a:pt x="1564606" y="285354"/>
                  </a:cubicBezTo>
                  <a:lnTo>
                    <a:pt x="1574739" y="285354"/>
                  </a:lnTo>
                  <a:lnTo>
                    <a:pt x="1574739" y="315619"/>
                  </a:lnTo>
                  <a:lnTo>
                    <a:pt x="1582846" y="315619"/>
                  </a:lnTo>
                  <a:lnTo>
                    <a:pt x="1582846" y="332914"/>
                  </a:lnTo>
                  <a:lnTo>
                    <a:pt x="1592182" y="333819"/>
                  </a:lnTo>
                  <a:lnTo>
                    <a:pt x="1605140" y="333819"/>
                  </a:lnTo>
                  <a:lnTo>
                    <a:pt x="1605140" y="317781"/>
                  </a:lnTo>
                  <a:lnTo>
                    <a:pt x="1673096" y="317781"/>
                  </a:lnTo>
                  <a:lnTo>
                    <a:pt x="1673096" y="232528"/>
                  </a:lnTo>
                  <a:lnTo>
                    <a:pt x="1745104" y="232528"/>
                  </a:lnTo>
                  <a:lnTo>
                    <a:pt x="1745104" y="311296"/>
                  </a:lnTo>
                  <a:lnTo>
                    <a:pt x="1747008" y="311296"/>
                  </a:lnTo>
                  <a:lnTo>
                    <a:pt x="1748250" y="333819"/>
                  </a:lnTo>
                  <a:lnTo>
                    <a:pt x="1757926" y="333819"/>
                  </a:lnTo>
                  <a:cubicBezTo>
                    <a:pt x="1758462" y="326605"/>
                    <a:pt x="1759168" y="318951"/>
                    <a:pt x="1759168" y="311296"/>
                  </a:cubicBezTo>
                  <a:lnTo>
                    <a:pt x="1765248" y="311296"/>
                  </a:lnTo>
                  <a:lnTo>
                    <a:pt x="1766490" y="333819"/>
                  </a:lnTo>
                  <a:lnTo>
                    <a:pt x="1817112" y="333819"/>
                  </a:lnTo>
                  <a:lnTo>
                    <a:pt x="1817112" y="170791"/>
                  </a:lnTo>
                  <a:lnTo>
                    <a:pt x="2014439" y="170791"/>
                  </a:lnTo>
                  <a:lnTo>
                    <a:pt x="2014439" y="333819"/>
                  </a:lnTo>
                  <a:lnTo>
                    <a:pt x="2033136" y="333819"/>
                  </a:lnTo>
                  <a:lnTo>
                    <a:pt x="2033136" y="251126"/>
                  </a:lnTo>
                  <a:lnTo>
                    <a:pt x="2128256" y="251126"/>
                  </a:lnTo>
                  <a:cubicBezTo>
                    <a:pt x="2152853" y="240257"/>
                    <a:pt x="2161167" y="196782"/>
                    <a:pt x="2180720" y="185913"/>
                  </a:cubicBezTo>
                  <a:lnTo>
                    <a:pt x="2245574" y="185913"/>
                  </a:lnTo>
                  <a:lnTo>
                    <a:pt x="2245574" y="261575"/>
                  </a:lnTo>
                  <a:lnTo>
                    <a:pt x="2253681" y="261575"/>
                  </a:lnTo>
                  <a:cubicBezTo>
                    <a:pt x="2253681" y="259413"/>
                    <a:pt x="2255708" y="257251"/>
                    <a:pt x="2255708" y="255090"/>
                  </a:cubicBezTo>
                  <a:lnTo>
                    <a:pt x="2261788" y="255090"/>
                  </a:lnTo>
                  <a:cubicBezTo>
                    <a:pt x="2261788" y="257251"/>
                    <a:pt x="2261788" y="259413"/>
                    <a:pt x="2263815" y="263737"/>
                  </a:cubicBezTo>
                  <a:lnTo>
                    <a:pt x="2275975" y="263737"/>
                  </a:lnTo>
                  <a:lnTo>
                    <a:pt x="2275975" y="257251"/>
                  </a:lnTo>
                  <a:lnTo>
                    <a:pt x="2298268" y="257251"/>
                  </a:lnTo>
                  <a:lnTo>
                    <a:pt x="2298268" y="263737"/>
                  </a:lnTo>
                  <a:lnTo>
                    <a:pt x="2318535" y="263737"/>
                  </a:lnTo>
                  <a:lnTo>
                    <a:pt x="2318535" y="309134"/>
                  </a:lnTo>
                  <a:lnTo>
                    <a:pt x="2332722" y="309134"/>
                  </a:lnTo>
                  <a:lnTo>
                    <a:pt x="2332722" y="296163"/>
                  </a:lnTo>
                  <a:lnTo>
                    <a:pt x="2348936" y="296163"/>
                  </a:lnTo>
                  <a:lnTo>
                    <a:pt x="2348936" y="116736"/>
                  </a:lnTo>
                  <a:lnTo>
                    <a:pt x="2355016" y="110250"/>
                  </a:lnTo>
                  <a:lnTo>
                    <a:pt x="2427977" y="110250"/>
                  </a:lnTo>
                  <a:lnTo>
                    <a:pt x="2427977" y="118898"/>
                  </a:lnTo>
                  <a:lnTo>
                    <a:pt x="2438110" y="118898"/>
                  </a:lnTo>
                  <a:lnTo>
                    <a:pt x="2438110" y="233472"/>
                  </a:lnTo>
                  <a:lnTo>
                    <a:pt x="2460404" y="233472"/>
                  </a:lnTo>
                  <a:lnTo>
                    <a:pt x="2460404" y="166457"/>
                  </a:lnTo>
                  <a:lnTo>
                    <a:pt x="2486751" y="166457"/>
                  </a:lnTo>
                  <a:cubicBezTo>
                    <a:pt x="2488777" y="166457"/>
                    <a:pt x="2488777" y="164295"/>
                    <a:pt x="2490804" y="162133"/>
                  </a:cubicBezTo>
                  <a:lnTo>
                    <a:pt x="2498911" y="162133"/>
                  </a:lnTo>
                  <a:cubicBezTo>
                    <a:pt x="2500937" y="164295"/>
                    <a:pt x="2500937" y="166457"/>
                    <a:pt x="2502964" y="166457"/>
                  </a:cubicBezTo>
                  <a:lnTo>
                    <a:pt x="2525258" y="166457"/>
                  </a:lnTo>
                  <a:lnTo>
                    <a:pt x="2525258" y="49721"/>
                  </a:lnTo>
                  <a:cubicBezTo>
                    <a:pt x="2525272" y="49718"/>
                    <a:pt x="2526139" y="49554"/>
                    <a:pt x="2582005" y="38912"/>
                  </a:cubicBezTo>
                  <a:lnTo>
                    <a:pt x="2582005" y="39993"/>
                  </a:lnTo>
                  <a:lnTo>
                    <a:pt x="2582005" y="47559"/>
                  </a:lnTo>
                  <a:lnTo>
                    <a:pt x="2608352" y="47559"/>
                  </a:lnTo>
                  <a:lnTo>
                    <a:pt x="2608352" y="302649"/>
                  </a:lnTo>
                  <a:lnTo>
                    <a:pt x="2630646" y="302649"/>
                  </a:lnTo>
                  <a:lnTo>
                    <a:pt x="2630646" y="298325"/>
                  </a:lnTo>
                  <a:lnTo>
                    <a:pt x="2642806" y="298325"/>
                  </a:lnTo>
                  <a:lnTo>
                    <a:pt x="2642806" y="302649"/>
                  </a:lnTo>
                  <a:lnTo>
                    <a:pt x="2667126" y="302649"/>
                  </a:lnTo>
                  <a:lnTo>
                    <a:pt x="2667126" y="289678"/>
                  </a:lnTo>
                  <a:lnTo>
                    <a:pt x="2695500" y="289678"/>
                  </a:lnTo>
                  <a:cubicBezTo>
                    <a:pt x="2699553" y="285354"/>
                    <a:pt x="2703607" y="285354"/>
                    <a:pt x="2707660" y="285354"/>
                  </a:cubicBezTo>
                  <a:cubicBezTo>
                    <a:pt x="2713740" y="289678"/>
                    <a:pt x="2721847" y="289678"/>
                    <a:pt x="2727927" y="289678"/>
                  </a:cubicBezTo>
                  <a:lnTo>
                    <a:pt x="2727927" y="272384"/>
                  </a:lnTo>
                  <a:lnTo>
                    <a:pt x="2736034" y="272384"/>
                  </a:lnTo>
                  <a:lnTo>
                    <a:pt x="2736034" y="259413"/>
                  </a:lnTo>
                  <a:lnTo>
                    <a:pt x="2792781" y="259413"/>
                  </a:lnTo>
                  <a:lnTo>
                    <a:pt x="2792781" y="229148"/>
                  </a:lnTo>
                  <a:lnTo>
                    <a:pt x="2811021" y="229148"/>
                  </a:lnTo>
                  <a:lnTo>
                    <a:pt x="2811021" y="222663"/>
                  </a:lnTo>
                  <a:lnTo>
                    <a:pt x="2823181" y="222663"/>
                  </a:lnTo>
                  <a:lnTo>
                    <a:pt x="2823181" y="229148"/>
                  </a:lnTo>
                  <a:lnTo>
                    <a:pt x="2839395" y="229148"/>
                  </a:lnTo>
                  <a:lnTo>
                    <a:pt x="2839395" y="278869"/>
                  </a:lnTo>
                  <a:lnTo>
                    <a:pt x="2871822" y="278869"/>
                  </a:lnTo>
                  <a:lnTo>
                    <a:pt x="2871822" y="252928"/>
                  </a:lnTo>
                  <a:lnTo>
                    <a:pt x="2910329" y="252928"/>
                  </a:lnTo>
                  <a:lnTo>
                    <a:pt x="2910329" y="222663"/>
                  </a:lnTo>
                  <a:lnTo>
                    <a:pt x="2958970" y="222663"/>
                  </a:lnTo>
                  <a:cubicBezTo>
                    <a:pt x="2959793" y="378235"/>
                    <a:pt x="2960615" y="533807"/>
                    <a:pt x="2961438" y="689379"/>
                  </a:cubicBezTo>
                  <a:lnTo>
                    <a:pt x="2054" y="687046"/>
                  </a:lnTo>
                  <a:cubicBezTo>
                    <a:pt x="1369" y="539482"/>
                    <a:pt x="685" y="400492"/>
                    <a:pt x="0" y="252928"/>
                  </a:cubicBezTo>
                  <a:lnTo>
                    <a:pt x="20267" y="252928"/>
                  </a:lnTo>
                  <a:cubicBezTo>
                    <a:pt x="20271" y="252922"/>
                    <a:pt x="20308" y="252840"/>
                    <a:pt x="20774" y="251847"/>
                  </a:cubicBezTo>
                  <a:lnTo>
                    <a:pt x="24320" y="244281"/>
                  </a:lnTo>
                  <a:cubicBezTo>
                    <a:pt x="24329" y="244282"/>
                    <a:pt x="24442" y="244300"/>
                    <a:pt x="26094" y="244551"/>
                  </a:cubicBezTo>
                  <a:lnTo>
                    <a:pt x="38507" y="246442"/>
                  </a:lnTo>
                  <a:cubicBezTo>
                    <a:pt x="38510" y="246452"/>
                    <a:pt x="38548" y="246553"/>
                    <a:pt x="39014" y="247794"/>
                  </a:cubicBezTo>
                  <a:lnTo>
                    <a:pt x="42560" y="257251"/>
                  </a:lnTo>
                  <a:cubicBezTo>
                    <a:pt x="42574" y="257252"/>
                    <a:pt x="43170" y="257302"/>
                    <a:pt x="68907" y="259413"/>
                  </a:cubicBezTo>
                  <a:lnTo>
                    <a:pt x="68907" y="136192"/>
                  </a:lnTo>
                  <a:lnTo>
                    <a:pt x="70934" y="136192"/>
                  </a:lnTo>
                  <a:lnTo>
                    <a:pt x="85121" y="136192"/>
                  </a:lnTo>
                  <a:lnTo>
                    <a:pt x="85121" y="0"/>
                  </a:lnTo>
                  <a:lnTo>
                    <a:pt x="86894" y="0"/>
                  </a:lnTo>
                  <a:lnTo>
                    <a:pt x="9930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7" name="자유형: 도형 52">
              <a:extLst>
                <a:ext uri="{FF2B5EF4-FFF2-40B4-BE49-F238E27FC236}">
                  <a16:creationId xmlns:a16="http://schemas.microsoft.com/office/drawing/2014/main" id="{75454566-405F-4BE8-B99C-4A4074AA5065}"/>
                </a:ext>
              </a:extLst>
            </p:cNvPr>
            <p:cNvSpPr/>
            <p:nvPr/>
          </p:nvSpPr>
          <p:spPr>
            <a:xfrm>
              <a:off x="8996212" y="1412530"/>
              <a:ext cx="3195788" cy="1160647"/>
            </a:xfrm>
            <a:custGeom>
              <a:avLst/>
              <a:gdLst>
                <a:gd name="connsiteX0" fmla="*/ 160109 w 3195788"/>
                <a:gd name="connsiteY0" fmla="*/ 0 h 1160647"/>
                <a:gd name="connsiteX1" fmla="*/ 162135 w 3195788"/>
                <a:gd name="connsiteY1" fmla="*/ 246443 h 1160647"/>
                <a:gd name="connsiteX2" fmla="*/ 200642 w 3195788"/>
                <a:gd name="connsiteY2" fmla="*/ 326429 h 1160647"/>
                <a:gd name="connsiteX3" fmla="*/ 202669 w 3195788"/>
                <a:gd name="connsiteY3" fmla="*/ 326429 h 1160647"/>
                <a:gd name="connsiteX4" fmla="*/ 216856 w 3195788"/>
                <a:gd name="connsiteY4" fmla="*/ 326429 h 1160647"/>
                <a:gd name="connsiteX5" fmla="*/ 216856 w 3195788"/>
                <a:gd name="connsiteY5" fmla="*/ 350208 h 1160647"/>
                <a:gd name="connsiteX6" fmla="*/ 217363 w 3195788"/>
                <a:gd name="connsiteY6" fmla="*/ 351019 h 1160647"/>
                <a:gd name="connsiteX7" fmla="*/ 220909 w 3195788"/>
                <a:gd name="connsiteY7" fmla="*/ 356694 h 1160647"/>
                <a:gd name="connsiteX8" fmla="*/ 220909 w 3195788"/>
                <a:gd name="connsiteY8" fmla="*/ 471268 h 1160647"/>
                <a:gd name="connsiteX9" fmla="*/ 223189 w 3195788"/>
                <a:gd name="connsiteY9" fmla="*/ 471268 h 1160647"/>
                <a:gd name="connsiteX10" fmla="*/ 239150 w 3195788"/>
                <a:gd name="connsiteY10" fmla="*/ 471268 h 1160647"/>
                <a:gd name="connsiteX11" fmla="*/ 239150 w 3195788"/>
                <a:gd name="connsiteY11" fmla="*/ 611783 h 1160647"/>
                <a:gd name="connsiteX12" fmla="*/ 240670 w 3195788"/>
                <a:gd name="connsiteY12" fmla="*/ 611513 h 1160647"/>
                <a:gd name="connsiteX13" fmla="*/ 251310 w 3195788"/>
                <a:gd name="connsiteY13" fmla="*/ 609622 h 1160647"/>
                <a:gd name="connsiteX14" fmla="*/ 249283 w 3195788"/>
                <a:gd name="connsiteY14" fmla="*/ 698254 h 1160647"/>
                <a:gd name="connsiteX15" fmla="*/ 250803 w 3195788"/>
                <a:gd name="connsiteY15" fmla="*/ 698525 h 1160647"/>
                <a:gd name="connsiteX16" fmla="*/ 261443 w 3195788"/>
                <a:gd name="connsiteY16" fmla="*/ 700416 h 1160647"/>
                <a:gd name="connsiteX17" fmla="*/ 261696 w 3195788"/>
                <a:gd name="connsiteY17" fmla="*/ 701227 h 1160647"/>
                <a:gd name="connsiteX18" fmla="*/ 263470 w 3195788"/>
                <a:gd name="connsiteY18" fmla="*/ 706902 h 1160647"/>
                <a:gd name="connsiteX19" fmla="*/ 264230 w 3195788"/>
                <a:gd name="connsiteY19" fmla="*/ 704470 h 1160647"/>
                <a:gd name="connsiteX20" fmla="*/ 269550 w 3195788"/>
                <a:gd name="connsiteY20" fmla="*/ 687446 h 1160647"/>
                <a:gd name="connsiteX21" fmla="*/ 271323 w 3195788"/>
                <a:gd name="connsiteY21" fmla="*/ 687446 h 1160647"/>
                <a:gd name="connsiteX22" fmla="*/ 283737 w 3195788"/>
                <a:gd name="connsiteY22" fmla="*/ 687446 h 1160647"/>
                <a:gd name="connsiteX23" fmla="*/ 283737 w 3195788"/>
                <a:gd name="connsiteY23" fmla="*/ 719872 h 1160647"/>
                <a:gd name="connsiteX24" fmla="*/ 284750 w 3195788"/>
                <a:gd name="connsiteY24" fmla="*/ 720413 h 1160647"/>
                <a:gd name="connsiteX25" fmla="*/ 291844 w 3195788"/>
                <a:gd name="connsiteY25" fmla="*/ 724196 h 1160647"/>
                <a:gd name="connsiteX26" fmla="*/ 291844 w 3195788"/>
                <a:gd name="connsiteY26" fmla="*/ 725547 h 1160647"/>
                <a:gd name="connsiteX27" fmla="*/ 291844 w 3195788"/>
                <a:gd name="connsiteY27" fmla="*/ 735005 h 1160647"/>
                <a:gd name="connsiteX28" fmla="*/ 336431 w 3195788"/>
                <a:gd name="connsiteY28" fmla="*/ 735005 h 1160647"/>
                <a:gd name="connsiteX29" fmla="*/ 336431 w 3195788"/>
                <a:gd name="connsiteY29" fmla="*/ 736086 h 1160647"/>
                <a:gd name="connsiteX30" fmla="*/ 336431 w 3195788"/>
                <a:gd name="connsiteY30" fmla="*/ 743652 h 1160647"/>
                <a:gd name="connsiteX31" fmla="*/ 338457 w 3195788"/>
                <a:gd name="connsiteY31" fmla="*/ 743652 h 1160647"/>
                <a:gd name="connsiteX32" fmla="*/ 352644 w 3195788"/>
                <a:gd name="connsiteY32" fmla="*/ 743652 h 1160647"/>
                <a:gd name="connsiteX33" fmla="*/ 352644 w 3195788"/>
                <a:gd name="connsiteY33" fmla="*/ 713387 h 1160647"/>
                <a:gd name="connsiteX34" fmla="*/ 397231 w 3195788"/>
                <a:gd name="connsiteY34" fmla="*/ 713387 h 1160647"/>
                <a:gd name="connsiteX35" fmla="*/ 397231 w 3195788"/>
                <a:gd name="connsiteY35" fmla="*/ 712036 h 1160647"/>
                <a:gd name="connsiteX36" fmla="*/ 397231 w 3195788"/>
                <a:gd name="connsiteY36" fmla="*/ 702578 h 1160647"/>
                <a:gd name="connsiteX37" fmla="*/ 398245 w 3195788"/>
                <a:gd name="connsiteY37" fmla="*/ 702578 h 1160647"/>
                <a:gd name="connsiteX38" fmla="*/ 405338 w 3195788"/>
                <a:gd name="connsiteY38" fmla="*/ 702578 h 1160647"/>
                <a:gd name="connsiteX39" fmla="*/ 405338 w 3195788"/>
                <a:gd name="connsiteY39" fmla="*/ 700687 h 1160647"/>
                <a:gd name="connsiteX40" fmla="*/ 405338 w 3195788"/>
                <a:gd name="connsiteY40" fmla="*/ 687446 h 1160647"/>
                <a:gd name="connsiteX41" fmla="*/ 406098 w 3195788"/>
                <a:gd name="connsiteY41" fmla="*/ 687446 h 1160647"/>
                <a:gd name="connsiteX42" fmla="*/ 411418 w 3195788"/>
                <a:gd name="connsiteY42" fmla="*/ 687446 h 1160647"/>
                <a:gd name="connsiteX43" fmla="*/ 411418 w 3195788"/>
                <a:gd name="connsiteY43" fmla="*/ 686365 h 1160647"/>
                <a:gd name="connsiteX44" fmla="*/ 411418 w 3195788"/>
                <a:gd name="connsiteY44" fmla="*/ 678798 h 1160647"/>
                <a:gd name="connsiteX45" fmla="*/ 413445 w 3195788"/>
                <a:gd name="connsiteY45" fmla="*/ 678798 h 1160647"/>
                <a:gd name="connsiteX46" fmla="*/ 427632 w 3195788"/>
                <a:gd name="connsiteY46" fmla="*/ 678798 h 1160647"/>
                <a:gd name="connsiteX47" fmla="*/ 427632 w 3195788"/>
                <a:gd name="connsiteY47" fmla="*/ 679879 h 1160647"/>
                <a:gd name="connsiteX48" fmla="*/ 427632 w 3195788"/>
                <a:gd name="connsiteY48" fmla="*/ 687446 h 1160647"/>
                <a:gd name="connsiteX49" fmla="*/ 449925 w 3195788"/>
                <a:gd name="connsiteY49" fmla="*/ 687446 h 1160647"/>
                <a:gd name="connsiteX50" fmla="*/ 449925 w 3195788"/>
                <a:gd name="connsiteY50" fmla="*/ 685554 h 1160647"/>
                <a:gd name="connsiteX51" fmla="*/ 449925 w 3195788"/>
                <a:gd name="connsiteY51" fmla="*/ 672313 h 1160647"/>
                <a:gd name="connsiteX52" fmla="*/ 451699 w 3195788"/>
                <a:gd name="connsiteY52" fmla="*/ 672313 h 1160647"/>
                <a:gd name="connsiteX53" fmla="*/ 464112 w 3195788"/>
                <a:gd name="connsiteY53" fmla="*/ 672313 h 1160647"/>
                <a:gd name="connsiteX54" fmla="*/ 464112 w 3195788"/>
                <a:gd name="connsiteY54" fmla="*/ 696093 h 1160647"/>
                <a:gd name="connsiteX55" fmla="*/ 465126 w 3195788"/>
                <a:gd name="connsiteY55" fmla="*/ 696093 h 1160647"/>
                <a:gd name="connsiteX56" fmla="*/ 472219 w 3195788"/>
                <a:gd name="connsiteY56" fmla="*/ 696093 h 1160647"/>
                <a:gd name="connsiteX57" fmla="*/ 472219 w 3195788"/>
                <a:gd name="connsiteY57" fmla="*/ 695012 h 1160647"/>
                <a:gd name="connsiteX58" fmla="*/ 472219 w 3195788"/>
                <a:gd name="connsiteY58" fmla="*/ 687446 h 1160647"/>
                <a:gd name="connsiteX59" fmla="*/ 473992 w 3195788"/>
                <a:gd name="connsiteY59" fmla="*/ 687446 h 1160647"/>
                <a:gd name="connsiteX60" fmla="*/ 486406 w 3195788"/>
                <a:gd name="connsiteY60" fmla="*/ 687446 h 1160647"/>
                <a:gd name="connsiteX61" fmla="*/ 486406 w 3195788"/>
                <a:gd name="connsiteY61" fmla="*/ 713387 h 1160647"/>
                <a:gd name="connsiteX62" fmla="*/ 488433 w 3195788"/>
                <a:gd name="connsiteY62" fmla="*/ 713387 h 1160647"/>
                <a:gd name="connsiteX63" fmla="*/ 502619 w 3195788"/>
                <a:gd name="connsiteY63" fmla="*/ 713387 h 1160647"/>
                <a:gd name="connsiteX64" fmla="*/ 502619 w 3195788"/>
                <a:gd name="connsiteY64" fmla="*/ 715008 h 1160647"/>
                <a:gd name="connsiteX65" fmla="*/ 502619 w 3195788"/>
                <a:gd name="connsiteY65" fmla="*/ 726358 h 1160647"/>
                <a:gd name="connsiteX66" fmla="*/ 503379 w 3195788"/>
                <a:gd name="connsiteY66" fmla="*/ 726358 h 1160647"/>
                <a:gd name="connsiteX67" fmla="*/ 508700 w 3195788"/>
                <a:gd name="connsiteY67" fmla="*/ 726358 h 1160647"/>
                <a:gd name="connsiteX68" fmla="*/ 508700 w 3195788"/>
                <a:gd name="connsiteY68" fmla="*/ 725547 h 1160647"/>
                <a:gd name="connsiteX69" fmla="*/ 508700 w 3195788"/>
                <a:gd name="connsiteY69" fmla="*/ 719872 h 1160647"/>
                <a:gd name="connsiteX70" fmla="*/ 539100 w 3195788"/>
                <a:gd name="connsiteY70" fmla="*/ 719872 h 1160647"/>
                <a:gd name="connsiteX71" fmla="*/ 539100 w 3195788"/>
                <a:gd name="connsiteY71" fmla="*/ 743652 h 1160647"/>
                <a:gd name="connsiteX72" fmla="*/ 540113 w 3195788"/>
                <a:gd name="connsiteY72" fmla="*/ 743652 h 1160647"/>
                <a:gd name="connsiteX73" fmla="*/ 547207 w 3195788"/>
                <a:gd name="connsiteY73" fmla="*/ 743652 h 1160647"/>
                <a:gd name="connsiteX74" fmla="*/ 547207 w 3195788"/>
                <a:gd name="connsiteY74" fmla="*/ 744733 h 1160647"/>
                <a:gd name="connsiteX75" fmla="*/ 547207 w 3195788"/>
                <a:gd name="connsiteY75" fmla="*/ 752299 h 1160647"/>
                <a:gd name="connsiteX76" fmla="*/ 547967 w 3195788"/>
                <a:gd name="connsiteY76" fmla="*/ 752299 h 1160647"/>
                <a:gd name="connsiteX77" fmla="*/ 553287 w 3195788"/>
                <a:gd name="connsiteY77" fmla="*/ 752299 h 1160647"/>
                <a:gd name="connsiteX78" fmla="*/ 553287 w 3195788"/>
                <a:gd name="connsiteY78" fmla="*/ 750137 h 1160647"/>
                <a:gd name="connsiteX79" fmla="*/ 553287 w 3195788"/>
                <a:gd name="connsiteY79" fmla="*/ 735005 h 1160647"/>
                <a:gd name="connsiteX80" fmla="*/ 554300 w 3195788"/>
                <a:gd name="connsiteY80" fmla="*/ 735005 h 1160647"/>
                <a:gd name="connsiteX81" fmla="*/ 561394 w 3195788"/>
                <a:gd name="connsiteY81" fmla="*/ 735005 h 1160647"/>
                <a:gd name="connsiteX82" fmla="*/ 561394 w 3195788"/>
                <a:gd name="connsiteY82" fmla="*/ 736086 h 1160647"/>
                <a:gd name="connsiteX83" fmla="*/ 561394 w 3195788"/>
                <a:gd name="connsiteY83" fmla="*/ 743652 h 1160647"/>
                <a:gd name="connsiteX84" fmla="*/ 566714 w 3195788"/>
                <a:gd name="connsiteY84" fmla="*/ 741659 h 1160647"/>
                <a:gd name="connsiteX85" fmla="*/ 567474 w 3195788"/>
                <a:gd name="connsiteY85" fmla="*/ 740679 h 1160647"/>
                <a:gd name="connsiteX86" fmla="*/ 567474 w 3195788"/>
                <a:gd name="connsiteY86" fmla="*/ 735005 h 1160647"/>
                <a:gd name="connsiteX87" fmla="*/ 605981 w 3195788"/>
                <a:gd name="connsiteY87" fmla="*/ 735005 h 1160647"/>
                <a:gd name="connsiteX88" fmla="*/ 605981 w 3195788"/>
                <a:gd name="connsiteY88" fmla="*/ 758784 h 1160647"/>
                <a:gd name="connsiteX89" fmla="*/ 608007 w 3195788"/>
                <a:gd name="connsiteY89" fmla="*/ 758784 h 1160647"/>
                <a:gd name="connsiteX90" fmla="*/ 622194 w 3195788"/>
                <a:gd name="connsiteY90" fmla="*/ 758784 h 1160647"/>
                <a:gd name="connsiteX91" fmla="*/ 622194 w 3195788"/>
                <a:gd name="connsiteY91" fmla="*/ 759865 h 1160647"/>
                <a:gd name="connsiteX92" fmla="*/ 622194 w 3195788"/>
                <a:gd name="connsiteY92" fmla="*/ 767431 h 1160647"/>
                <a:gd name="connsiteX93" fmla="*/ 623968 w 3195788"/>
                <a:gd name="connsiteY93" fmla="*/ 767431 h 1160647"/>
                <a:gd name="connsiteX94" fmla="*/ 636381 w 3195788"/>
                <a:gd name="connsiteY94" fmla="*/ 767431 h 1160647"/>
                <a:gd name="connsiteX95" fmla="*/ 636381 w 3195788"/>
                <a:gd name="connsiteY95" fmla="*/ 743652 h 1160647"/>
                <a:gd name="connsiteX96" fmla="*/ 637394 w 3195788"/>
                <a:gd name="connsiteY96" fmla="*/ 743652 h 1160647"/>
                <a:gd name="connsiteX97" fmla="*/ 644488 w 3195788"/>
                <a:gd name="connsiteY97" fmla="*/ 743652 h 1160647"/>
                <a:gd name="connsiteX98" fmla="*/ 644488 w 3195788"/>
                <a:gd name="connsiteY98" fmla="*/ 711225 h 1160647"/>
                <a:gd name="connsiteX99" fmla="*/ 645501 w 3195788"/>
                <a:gd name="connsiteY99" fmla="*/ 711225 h 1160647"/>
                <a:gd name="connsiteX100" fmla="*/ 652595 w 3195788"/>
                <a:gd name="connsiteY100" fmla="*/ 711225 h 1160647"/>
                <a:gd name="connsiteX101" fmla="*/ 652595 w 3195788"/>
                <a:gd name="connsiteY101" fmla="*/ 709334 h 1160647"/>
                <a:gd name="connsiteX102" fmla="*/ 652595 w 3195788"/>
                <a:gd name="connsiteY102" fmla="*/ 696093 h 1160647"/>
                <a:gd name="connsiteX103" fmla="*/ 651328 w 3195788"/>
                <a:gd name="connsiteY103" fmla="*/ 694471 h 1160647"/>
                <a:gd name="connsiteX104" fmla="*/ 656648 w 3195788"/>
                <a:gd name="connsiteY104" fmla="*/ 683122 h 1160647"/>
                <a:gd name="connsiteX105" fmla="*/ 664755 w 3195788"/>
                <a:gd name="connsiteY105" fmla="*/ 711225 h 1160647"/>
                <a:gd name="connsiteX106" fmla="*/ 665515 w 3195788"/>
                <a:gd name="connsiteY106" fmla="*/ 711225 h 1160647"/>
                <a:gd name="connsiteX107" fmla="*/ 670835 w 3195788"/>
                <a:gd name="connsiteY107" fmla="*/ 711225 h 1160647"/>
                <a:gd name="connsiteX108" fmla="*/ 670835 w 3195788"/>
                <a:gd name="connsiteY108" fmla="*/ 605298 h 1160647"/>
                <a:gd name="connsiteX109" fmla="*/ 672355 w 3195788"/>
                <a:gd name="connsiteY109" fmla="*/ 605298 h 1160647"/>
                <a:gd name="connsiteX110" fmla="*/ 682995 w 3195788"/>
                <a:gd name="connsiteY110" fmla="*/ 605298 h 1160647"/>
                <a:gd name="connsiteX111" fmla="*/ 682995 w 3195788"/>
                <a:gd name="connsiteY111" fmla="*/ 557739 h 1160647"/>
                <a:gd name="connsiteX112" fmla="*/ 709342 w 3195788"/>
                <a:gd name="connsiteY112" fmla="*/ 557739 h 1160647"/>
                <a:gd name="connsiteX113" fmla="*/ 709342 w 3195788"/>
                <a:gd name="connsiteY113" fmla="*/ 536121 h 1160647"/>
                <a:gd name="connsiteX114" fmla="*/ 743796 w 3195788"/>
                <a:gd name="connsiteY114" fmla="*/ 536121 h 1160647"/>
                <a:gd name="connsiteX115" fmla="*/ 743796 w 3195788"/>
                <a:gd name="connsiteY115" fmla="*/ 538553 h 1160647"/>
                <a:gd name="connsiteX116" fmla="*/ 743796 w 3195788"/>
                <a:gd name="connsiteY116" fmla="*/ 555577 h 1160647"/>
                <a:gd name="connsiteX117" fmla="*/ 746076 w 3195788"/>
                <a:gd name="connsiteY117" fmla="*/ 555577 h 1160647"/>
                <a:gd name="connsiteX118" fmla="*/ 762036 w 3195788"/>
                <a:gd name="connsiteY118" fmla="*/ 555577 h 1160647"/>
                <a:gd name="connsiteX119" fmla="*/ 762036 w 3195788"/>
                <a:gd name="connsiteY119" fmla="*/ 603136 h 1160647"/>
                <a:gd name="connsiteX120" fmla="*/ 763049 w 3195788"/>
                <a:gd name="connsiteY120" fmla="*/ 603136 h 1160647"/>
                <a:gd name="connsiteX121" fmla="*/ 770143 w 3195788"/>
                <a:gd name="connsiteY121" fmla="*/ 603136 h 1160647"/>
                <a:gd name="connsiteX122" fmla="*/ 784330 w 3195788"/>
                <a:gd name="connsiteY122" fmla="*/ 607460 h 1160647"/>
                <a:gd name="connsiteX123" fmla="*/ 784330 w 3195788"/>
                <a:gd name="connsiteY123" fmla="*/ 646372 h 1160647"/>
                <a:gd name="connsiteX124" fmla="*/ 785343 w 3195788"/>
                <a:gd name="connsiteY124" fmla="*/ 646372 h 1160647"/>
                <a:gd name="connsiteX125" fmla="*/ 792436 w 3195788"/>
                <a:gd name="connsiteY125" fmla="*/ 646372 h 1160647"/>
                <a:gd name="connsiteX126" fmla="*/ 792436 w 3195788"/>
                <a:gd name="connsiteY126" fmla="*/ 647993 h 1160647"/>
                <a:gd name="connsiteX127" fmla="*/ 792436 w 3195788"/>
                <a:gd name="connsiteY127" fmla="*/ 659342 h 1160647"/>
                <a:gd name="connsiteX128" fmla="*/ 794463 w 3195788"/>
                <a:gd name="connsiteY128" fmla="*/ 659342 h 1160647"/>
                <a:gd name="connsiteX129" fmla="*/ 808650 w 3195788"/>
                <a:gd name="connsiteY129" fmla="*/ 659342 h 1160647"/>
                <a:gd name="connsiteX130" fmla="*/ 814730 w 3195788"/>
                <a:gd name="connsiteY130" fmla="*/ 665828 h 1160647"/>
                <a:gd name="connsiteX131" fmla="*/ 814730 w 3195788"/>
                <a:gd name="connsiteY131" fmla="*/ 687446 h 1160647"/>
                <a:gd name="connsiteX132" fmla="*/ 817010 w 3195788"/>
                <a:gd name="connsiteY132" fmla="*/ 687446 h 1160647"/>
                <a:gd name="connsiteX133" fmla="*/ 832970 w 3195788"/>
                <a:gd name="connsiteY133" fmla="*/ 687446 h 1160647"/>
                <a:gd name="connsiteX134" fmla="*/ 832970 w 3195788"/>
                <a:gd name="connsiteY134" fmla="*/ 688526 h 1160647"/>
                <a:gd name="connsiteX135" fmla="*/ 832970 w 3195788"/>
                <a:gd name="connsiteY135" fmla="*/ 696093 h 1160647"/>
                <a:gd name="connsiteX136" fmla="*/ 834237 w 3195788"/>
                <a:gd name="connsiteY136" fmla="*/ 696093 h 1160647"/>
                <a:gd name="connsiteX137" fmla="*/ 843104 w 3195788"/>
                <a:gd name="connsiteY137" fmla="*/ 696093 h 1160647"/>
                <a:gd name="connsiteX138" fmla="*/ 843104 w 3195788"/>
                <a:gd name="connsiteY138" fmla="*/ 698254 h 1160647"/>
                <a:gd name="connsiteX139" fmla="*/ 843104 w 3195788"/>
                <a:gd name="connsiteY139" fmla="*/ 713387 h 1160647"/>
                <a:gd name="connsiteX140" fmla="*/ 847157 w 3195788"/>
                <a:gd name="connsiteY140" fmla="*/ 711495 h 1160647"/>
                <a:gd name="connsiteX141" fmla="*/ 847157 w 3195788"/>
                <a:gd name="connsiteY141" fmla="*/ 698254 h 1160647"/>
                <a:gd name="connsiteX142" fmla="*/ 848170 w 3195788"/>
                <a:gd name="connsiteY142" fmla="*/ 698254 h 1160647"/>
                <a:gd name="connsiteX143" fmla="*/ 855264 w 3195788"/>
                <a:gd name="connsiteY143" fmla="*/ 698254 h 1160647"/>
                <a:gd name="connsiteX144" fmla="*/ 855264 w 3195788"/>
                <a:gd name="connsiteY144" fmla="*/ 699876 h 1160647"/>
                <a:gd name="connsiteX145" fmla="*/ 855264 w 3195788"/>
                <a:gd name="connsiteY145" fmla="*/ 711225 h 1160647"/>
                <a:gd name="connsiteX146" fmla="*/ 856024 w 3195788"/>
                <a:gd name="connsiteY146" fmla="*/ 711225 h 1160647"/>
                <a:gd name="connsiteX147" fmla="*/ 861344 w 3195788"/>
                <a:gd name="connsiteY147" fmla="*/ 711225 h 1160647"/>
                <a:gd name="connsiteX148" fmla="*/ 909984 w 3195788"/>
                <a:gd name="connsiteY148" fmla="*/ 706902 h 1160647"/>
                <a:gd name="connsiteX149" fmla="*/ 909984 w 3195788"/>
                <a:gd name="connsiteY149" fmla="*/ 708253 h 1160647"/>
                <a:gd name="connsiteX150" fmla="*/ 909984 w 3195788"/>
                <a:gd name="connsiteY150" fmla="*/ 717710 h 1160647"/>
                <a:gd name="connsiteX151" fmla="*/ 910744 w 3195788"/>
                <a:gd name="connsiteY151" fmla="*/ 717710 h 1160647"/>
                <a:gd name="connsiteX152" fmla="*/ 916065 w 3195788"/>
                <a:gd name="connsiteY152" fmla="*/ 717710 h 1160647"/>
                <a:gd name="connsiteX153" fmla="*/ 916065 w 3195788"/>
                <a:gd name="connsiteY153" fmla="*/ 719872 h 1160647"/>
                <a:gd name="connsiteX154" fmla="*/ 916065 w 3195788"/>
                <a:gd name="connsiteY154" fmla="*/ 735005 h 1160647"/>
                <a:gd name="connsiteX155" fmla="*/ 918091 w 3195788"/>
                <a:gd name="connsiteY155" fmla="*/ 733654 h 1160647"/>
                <a:gd name="connsiteX156" fmla="*/ 932278 w 3195788"/>
                <a:gd name="connsiteY156" fmla="*/ 724196 h 1160647"/>
                <a:gd name="connsiteX157" fmla="*/ 938358 w 3195788"/>
                <a:gd name="connsiteY157" fmla="*/ 683122 h 1160647"/>
                <a:gd name="connsiteX158" fmla="*/ 939118 w 3195788"/>
                <a:gd name="connsiteY158" fmla="*/ 682852 h 1160647"/>
                <a:gd name="connsiteX159" fmla="*/ 944438 w 3195788"/>
                <a:gd name="connsiteY159" fmla="*/ 680960 h 1160647"/>
                <a:gd name="connsiteX160" fmla="*/ 946465 w 3195788"/>
                <a:gd name="connsiteY160" fmla="*/ 611783 h 1160647"/>
                <a:gd name="connsiteX161" fmla="*/ 948492 w 3195788"/>
                <a:gd name="connsiteY161" fmla="*/ 680960 h 1160647"/>
                <a:gd name="connsiteX162" fmla="*/ 949252 w 3195788"/>
                <a:gd name="connsiteY162" fmla="*/ 681230 h 1160647"/>
                <a:gd name="connsiteX163" fmla="*/ 954572 w 3195788"/>
                <a:gd name="connsiteY163" fmla="*/ 683122 h 1160647"/>
                <a:gd name="connsiteX164" fmla="*/ 954572 w 3195788"/>
                <a:gd name="connsiteY164" fmla="*/ 596651 h 1160647"/>
                <a:gd name="connsiteX165" fmla="*/ 958625 w 3195788"/>
                <a:gd name="connsiteY165" fmla="*/ 564224 h 1160647"/>
                <a:gd name="connsiteX166" fmla="*/ 997132 w 3195788"/>
                <a:gd name="connsiteY166" fmla="*/ 564224 h 1160647"/>
                <a:gd name="connsiteX167" fmla="*/ 997132 w 3195788"/>
                <a:gd name="connsiteY167" fmla="*/ 596651 h 1160647"/>
                <a:gd name="connsiteX168" fmla="*/ 997892 w 3195788"/>
                <a:gd name="connsiteY168" fmla="*/ 596651 h 1160647"/>
                <a:gd name="connsiteX169" fmla="*/ 1003212 w 3195788"/>
                <a:gd name="connsiteY169" fmla="*/ 596651 h 1160647"/>
                <a:gd name="connsiteX170" fmla="*/ 1003212 w 3195788"/>
                <a:gd name="connsiteY170" fmla="*/ 514503 h 1160647"/>
                <a:gd name="connsiteX171" fmla="*/ 1004986 w 3195788"/>
                <a:gd name="connsiteY171" fmla="*/ 514503 h 1160647"/>
                <a:gd name="connsiteX172" fmla="*/ 1017399 w 3195788"/>
                <a:gd name="connsiteY172" fmla="*/ 514503 h 1160647"/>
                <a:gd name="connsiteX173" fmla="*/ 1017399 w 3195788"/>
                <a:gd name="connsiteY173" fmla="*/ 512612 h 1160647"/>
                <a:gd name="connsiteX174" fmla="*/ 1017399 w 3195788"/>
                <a:gd name="connsiteY174" fmla="*/ 499371 h 1160647"/>
                <a:gd name="connsiteX175" fmla="*/ 1039693 w 3195788"/>
                <a:gd name="connsiteY175" fmla="*/ 499371 h 1160647"/>
                <a:gd name="connsiteX176" fmla="*/ 1039693 w 3195788"/>
                <a:gd name="connsiteY176" fmla="*/ 498290 h 1160647"/>
                <a:gd name="connsiteX177" fmla="*/ 1039693 w 3195788"/>
                <a:gd name="connsiteY177" fmla="*/ 490724 h 1160647"/>
                <a:gd name="connsiteX178" fmla="*/ 1041466 w 3195788"/>
                <a:gd name="connsiteY178" fmla="*/ 490724 h 1160647"/>
                <a:gd name="connsiteX179" fmla="*/ 1053880 w 3195788"/>
                <a:gd name="connsiteY179" fmla="*/ 490724 h 1160647"/>
                <a:gd name="connsiteX180" fmla="*/ 1053880 w 3195788"/>
                <a:gd name="connsiteY180" fmla="*/ 491805 h 1160647"/>
                <a:gd name="connsiteX181" fmla="*/ 1053880 w 3195788"/>
                <a:gd name="connsiteY181" fmla="*/ 499371 h 1160647"/>
                <a:gd name="connsiteX182" fmla="*/ 1054640 w 3195788"/>
                <a:gd name="connsiteY182" fmla="*/ 499371 h 1160647"/>
                <a:gd name="connsiteX183" fmla="*/ 1059960 w 3195788"/>
                <a:gd name="connsiteY183" fmla="*/ 499371 h 1160647"/>
                <a:gd name="connsiteX184" fmla="*/ 1070093 w 3195788"/>
                <a:gd name="connsiteY184" fmla="*/ 495047 h 1160647"/>
                <a:gd name="connsiteX185" fmla="*/ 1074146 w 3195788"/>
                <a:gd name="connsiteY185" fmla="*/ 498290 h 1160647"/>
                <a:gd name="connsiteX186" fmla="*/ 1074146 w 3195788"/>
                <a:gd name="connsiteY186" fmla="*/ 490724 h 1160647"/>
                <a:gd name="connsiteX187" fmla="*/ 1076426 w 3195788"/>
                <a:gd name="connsiteY187" fmla="*/ 490724 h 1160647"/>
                <a:gd name="connsiteX188" fmla="*/ 1092387 w 3195788"/>
                <a:gd name="connsiteY188" fmla="*/ 490724 h 1160647"/>
                <a:gd name="connsiteX189" fmla="*/ 1092387 w 3195788"/>
                <a:gd name="connsiteY189" fmla="*/ 491805 h 1160647"/>
                <a:gd name="connsiteX190" fmla="*/ 1092387 w 3195788"/>
                <a:gd name="connsiteY190" fmla="*/ 499371 h 1160647"/>
                <a:gd name="connsiteX191" fmla="*/ 1122787 w 3195788"/>
                <a:gd name="connsiteY191" fmla="*/ 499371 h 1160647"/>
                <a:gd name="connsiteX192" fmla="*/ 1122787 w 3195788"/>
                <a:gd name="connsiteY192" fmla="*/ 500992 h 1160647"/>
                <a:gd name="connsiteX193" fmla="*/ 1122787 w 3195788"/>
                <a:gd name="connsiteY193" fmla="*/ 512342 h 1160647"/>
                <a:gd name="connsiteX194" fmla="*/ 1149134 w 3195788"/>
                <a:gd name="connsiteY194" fmla="*/ 512342 h 1160647"/>
                <a:gd name="connsiteX195" fmla="*/ 1149134 w 3195788"/>
                <a:gd name="connsiteY195" fmla="*/ 542606 h 1160647"/>
                <a:gd name="connsiteX196" fmla="*/ 1149894 w 3195788"/>
                <a:gd name="connsiteY196" fmla="*/ 542606 h 1160647"/>
                <a:gd name="connsiteX197" fmla="*/ 1155214 w 3195788"/>
                <a:gd name="connsiteY197" fmla="*/ 542606 h 1160647"/>
                <a:gd name="connsiteX198" fmla="*/ 1155214 w 3195788"/>
                <a:gd name="connsiteY198" fmla="*/ 543687 h 1160647"/>
                <a:gd name="connsiteX199" fmla="*/ 1155214 w 3195788"/>
                <a:gd name="connsiteY199" fmla="*/ 551254 h 1160647"/>
                <a:gd name="connsiteX200" fmla="*/ 1159268 w 3195788"/>
                <a:gd name="connsiteY200" fmla="*/ 581518 h 1160647"/>
                <a:gd name="connsiteX201" fmla="*/ 1160028 w 3195788"/>
                <a:gd name="connsiteY201" fmla="*/ 581518 h 1160647"/>
                <a:gd name="connsiteX202" fmla="*/ 1165348 w 3195788"/>
                <a:gd name="connsiteY202" fmla="*/ 581518 h 1160647"/>
                <a:gd name="connsiteX203" fmla="*/ 1165348 w 3195788"/>
                <a:gd name="connsiteY203" fmla="*/ 582329 h 1160647"/>
                <a:gd name="connsiteX204" fmla="*/ 1165348 w 3195788"/>
                <a:gd name="connsiteY204" fmla="*/ 588004 h 1160647"/>
                <a:gd name="connsiteX205" fmla="*/ 1166361 w 3195788"/>
                <a:gd name="connsiteY205" fmla="*/ 588004 h 1160647"/>
                <a:gd name="connsiteX206" fmla="*/ 1173454 w 3195788"/>
                <a:gd name="connsiteY206" fmla="*/ 588004 h 1160647"/>
                <a:gd name="connsiteX207" fmla="*/ 1173454 w 3195788"/>
                <a:gd name="connsiteY207" fmla="*/ 618269 h 1160647"/>
                <a:gd name="connsiteX208" fmla="*/ 1175481 w 3195788"/>
                <a:gd name="connsiteY208" fmla="*/ 618269 h 1160647"/>
                <a:gd name="connsiteX209" fmla="*/ 1189668 w 3195788"/>
                <a:gd name="connsiteY209" fmla="*/ 618269 h 1160647"/>
                <a:gd name="connsiteX210" fmla="*/ 1189668 w 3195788"/>
                <a:gd name="connsiteY210" fmla="*/ 642048 h 1160647"/>
                <a:gd name="connsiteX211" fmla="*/ 1191695 w 3195788"/>
                <a:gd name="connsiteY211" fmla="*/ 643669 h 1160647"/>
                <a:gd name="connsiteX212" fmla="*/ 1191695 w 3195788"/>
                <a:gd name="connsiteY212" fmla="*/ 655019 h 1160647"/>
                <a:gd name="connsiteX213" fmla="*/ 1192455 w 3195788"/>
                <a:gd name="connsiteY213" fmla="*/ 655019 h 1160647"/>
                <a:gd name="connsiteX214" fmla="*/ 1197775 w 3195788"/>
                <a:gd name="connsiteY214" fmla="*/ 655019 h 1160647"/>
                <a:gd name="connsiteX215" fmla="*/ 1197775 w 3195788"/>
                <a:gd name="connsiteY215" fmla="*/ 678798 h 1160647"/>
                <a:gd name="connsiteX216" fmla="*/ 1199041 w 3195788"/>
                <a:gd name="connsiteY216" fmla="*/ 678798 h 1160647"/>
                <a:gd name="connsiteX217" fmla="*/ 1207908 w 3195788"/>
                <a:gd name="connsiteY217" fmla="*/ 678798 h 1160647"/>
                <a:gd name="connsiteX218" fmla="*/ 1209935 w 3195788"/>
                <a:gd name="connsiteY218" fmla="*/ 682852 h 1160647"/>
                <a:gd name="connsiteX219" fmla="*/ 1209935 w 3195788"/>
                <a:gd name="connsiteY219" fmla="*/ 696093 h 1160647"/>
                <a:gd name="connsiteX220" fmla="*/ 1211455 w 3195788"/>
                <a:gd name="connsiteY220" fmla="*/ 694201 h 1160647"/>
                <a:gd name="connsiteX221" fmla="*/ 1222095 w 3195788"/>
                <a:gd name="connsiteY221" fmla="*/ 680960 h 1160647"/>
                <a:gd name="connsiteX222" fmla="*/ 1250469 w 3195788"/>
                <a:gd name="connsiteY222" fmla="*/ 680960 h 1160647"/>
                <a:gd name="connsiteX223" fmla="*/ 1250469 w 3195788"/>
                <a:gd name="connsiteY223" fmla="*/ 767431 h 1160647"/>
                <a:gd name="connsiteX224" fmla="*/ 1251229 w 3195788"/>
                <a:gd name="connsiteY224" fmla="*/ 767431 h 1160647"/>
                <a:gd name="connsiteX225" fmla="*/ 1256549 w 3195788"/>
                <a:gd name="connsiteY225" fmla="*/ 767431 h 1160647"/>
                <a:gd name="connsiteX226" fmla="*/ 1257309 w 3195788"/>
                <a:gd name="connsiteY226" fmla="*/ 766080 h 1160647"/>
                <a:gd name="connsiteX227" fmla="*/ 1262629 w 3195788"/>
                <a:gd name="connsiteY227" fmla="*/ 756622 h 1160647"/>
                <a:gd name="connsiteX228" fmla="*/ 1262629 w 3195788"/>
                <a:gd name="connsiteY228" fmla="*/ 758514 h 1160647"/>
                <a:gd name="connsiteX229" fmla="*/ 1262629 w 3195788"/>
                <a:gd name="connsiteY229" fmla="*/ 771755 h 1160647"/>
                <a:gd name="connsiteX230" fmla="*/ 1266682 w 3195788"/>
                <a:gd name="connsiteY230" fmla="*/ 726358 h 1160647"/>
                <a:gd name="connsiteX231" fmla="*/ 1267442 w 3195788"/>
                <a:gd name="connsiteY231" fmla="*/ 726358 h 1160647"/>
                <a:gd name="connsiteX232" fmla="*/ 1272762 w 3195788"/>
                <a:gd name="connsiteY232" fmla="*/ 726358 h 1160647"/>
                <a:gd name="connsiteX233" fmla="*/ 1272762 w 3195788"/>
                <a:gd name="connsiteY233" fmla="*/ 661504 h 1160647"/>
                <a:gd name="connsiteX234" fmla="*/ 1273776 w 3195788"/>
                <a:gd name="connsiteY234" fmla="*/ 661504 h 1160647"/>
                <a:gd name="connsiteX235" fmla="*/ 1280869 w 3195788"/>
                <a:gd name="connsiteY235" fmla="*/ 661504 h 1160647"/>
                <a:gd name="connsiteX236" fmla="*/ 1293029 w 3195788"/>
                <a:gd name="connsiteY236" fmla="*/ 618269 h 1160647"/>
                <a:gd name="connsiteX237" fmla="*/ 1294296 w 3195788"/>
                <a:gd name="connsiteY237" fmla="*/ 618269 h 1160647"/>
                <a:gd name="connsiteX238" fmla="*/ 1303163 w 3195788"/>
                <a:gd name="connsiteY238" fmla="*/ 618269 h 1160647"/>
                <a:gd name="connsiteX239" fmla="*/ 1313296 w 3195788"/>
                <a:gd name="connsiteY239" fmla="*/ 661504 h 1160647"/>
                <a:gd name="connsiteX240" fmla="*/ 1314309 w 3195788"/>
                <a:gd name="connsiteY240" fmla="*/ 661504 h 1160647"/>
                <a:gd name="connsiteX241" fmla="*/ 1321403 w 3195788"/>
                <a:gd name="connsiteY241" fmla="*/ 661504 h 1160647"/>
                <a:gd name="connsiteX242" fmla="*/ 1321403 w 3195788"/>
                <a:gd name="connsiteY242" fmla="*/ 700416 h 1160647"/>
                <a:gd name="connsiteX243" fmla="*/ 1323176 w 3195788"/>
                <a:gd name="connsiteY243" fmla="*/ 700416 h 1160647"/>
                <a:gd name="connsiteX244" fmla="*/ 1335590 w 3195788"/>
                <a:gd name="connsiteY244" fmla="*/ 700416 h 1160647"/>
                <a:gd name="connsiteX245" fmla="*/ 1335590 w 3195788"/>
                <a:gd name="connsiteY245" fmla="*/ 702578 h 1160647"/>
                <a:gd name="connsiteX246" fmla="*/ 1335590 w 3195788"/>
                <a:gd name="connsiteY246" fmla="*/ 717710 h 1160647"/>
                <a:gd name="connsiteX247" fmla="*/ 1339643 w 3195788"/>
                <a:gd name="connsiteY247" fmla="*/ 715549 h 1160647"/>
                <a:gd name="connsiteX248" fmla="*/ 1339643 w 3195788"/>
                <a:gd name="connsiteY248" fmla="*/ 700416 h 1160647"/>
                <a:gd name="connsiteX249" fmla="*/ 1341163 w 3195788"/>
                <a:gd name="connsiteY249" fmla="*/ 700416 h 1160647"/>
                <a:gd name="connsiteX250" fmla="*/ 1351803 w 3195788"/>
                <a:gd name="connsiteY250" fmla="*/ 700416 h 1160647"/>
                <a:gd name="connsiteX251" fmla="*/ 1351803 w 3195788"/>
                <a:gd name="connsiteY251" fmla="*/ 702037 h 1160647"/>
                <a:gd name="connsiteX252" fmla="*/ 1351803 w 3195788"/>
                <a:gd name="connsiteY252" fmla="*/ 713387 h 1160647"/>
                <a:gd name="connsiteX253" fmla="*/ 1382204 w 3195788"/>
                <a:gd name="connsiteY253" fmla="*/ 713387 h 1160647"/>
                <a:gd name="connsiteX254" fmla="*/ 1382204 w 3195788"/>
                <a:gd name="connsiteY254" fmla="*/ 676637 h 1160647"/>
                <a:gd name="connsiteX255" fmla="*/ 1383470 w 3195788"/>
                <a:gd name="connsiteY255" fmla="*/ 676637 h 1160647"/>
                <a:gd name="connsiteX256" fmla="*/ 1392337 w 3195788"/>
                <a:gd name="connsiteY256" fmla="*/ 676637 h 1160647"/>
                <a:gd name="connsiteX257" fmla="*/ 1392337 w 3195788"/>
                <a:gd name="connsiteY257" fmla="*/ 698254 h 1160647"/>
                <a:gd name="connsiteX258" fmla="*/ 1394364 w 3195788"/>
                <a:gd name="connsiteY258" fmla="*/ 665828 h 1160647"/>
                <a:gd name="connsiteX259" fmla="*/ 1416657 w 3195788"/>
                <a:gd name="connsiteY259" fmla="*/ 665828 h 1160647"/>
                <a:gd name="connsiteX260" fmla="*/ 1416657 w 3195788"/>
                <a:gd name="connsiteY260" fmla="*/ 664206 h 1160647"/>
                <a:gd name="connsiteX261" fmla="*/ 1416657 w 3195788"/>
                <a:gd name="connsiteY261" fmla="*/ 652857 h 1160647"/>
                <a:gd name="connsiteX262" fmla="*/ 1417417 w 3195788"/>
                <a:gd name="connsiteY262" fmla="*/ 652857 h 1160647"/>
                <a:gd name="connsiteX263" fmla="*/ 1422737 w 3195788"/>
                <a:gd name="connsiteY263" fmla="*/ 652857 h 1160647"/>
                <a:gd name="connsiteX264" fmla="*/ 1422737 w 3195788"/>
                <a:gd name="connsiteY264" fmla="*/ 650966 h 1160647"/>
                <a:gd name="connsiteX265" fmla="*/ 1422737 w 3195788"/>
                <a:gd name="connsiteY265" fmla="*/ 637725 h 1160647"/>
                <a:gd name="connsiteX266" fmla="*/ 1426791 w 3195788"/>
                <a:gd name="connsiteY266" fmla="*/ 644210 h 1160647"/>
                <a:gd name="connsiteX267" fmla="*/ 1429071 w 3195788"/>
                <a:gd name="connsiteY267" fmla="*/ 644210 h 1160647"/>
                <a:gd name="connsiteX268" fmla="*/ 1445031 w 3195788"/>
                <a:gd name="connsiteY268" fmla="*/ 644210 h 1160647"/>
                <a:gd name="connsiteX269" fmla="*/ 1445031 w 3195788"/>
                <a:gd name="connsiteY269" fmla="*/ 643399 h 1160647"/>
                <a:gd name="connsiteX270" fmla="*/ 1445031 w 3195788"/>
                <a:gd name="connsiteY270" fmla="*/ 637725 h 1160647"/>
                <a:gd name="connsiteX271" fmla="*/ 1445791 w 3195788"/>
                <a:gd name="connsiteY271" fmla="*/ 637725 h 1160647"/>
                <a:gd name="connsiteX272" fmla="*/ 1451111 w 3195788"/>
                <a:gd name="connsiteY272" fmla="*/ 637725 h 1160647"/>
                <a:gd name="connsiteX273" fmla="*/ 1451111 w 3195788"/>
                <a:gd name="connsiteY273" fmla="*/ 639076 h 1160647"/>
                <a:gd name="connsiteX274" fmla="*/ 1451111 w 3195788"/>
                <a:gd name="connsiteY274" fmla="*/ 648534 h 1160647"/>
                <a:gd name="connsiteX275" fmla="*/ 1489618 w 3195788"/>
                <a:gd name="connsiteY275" fmla="*/ 648534 h 1160647"/>
                <a:gd name="connsiteX276" fmla="*/ 1489618 w 3195788"/>
                <a:gd name="connsiteY276" fmla="*/ 786887 h 1160647"/>
                <a:gd name="connsiteX277" fmla="*/ 1491138 w 3195788"/>
                <a:gd name="connsiteY277" fmla="*/ 786887 h 1160647"/>
                <a:gd name="connsiteX278" fmla="*/ 1501778 w 3195788"/>
                <a:gd name="connsiteY278" fmla="*/ 786887 h 1160647"/>
                <a:gd name="connsiteX279" fmla="*/ 1501778 w 3195788"/>
                <a:gd name="connsiteY279" fmla="*/ 773917 h 1160647"/>
                <a:gd name="connsiteX280" fmla="*/ 1505832 w 3195788"/>
                <a:gd name="connsiteY280" fmla="*/ 773917 h 1160647"/>
                <a:gd name="connsiteX281" fmla="*/ 1505832 w 3195788"/>
                <a:gd name="connsiteY281" fmla="*/ 786887 h 1160647"/>
                <a:gd name="connsiteX282" fmla="*/ 1536232 w 3195788"/>
                <a:gd name="connsiteY282" fmla="*/ 786887 h 1160647"/>
                <a:gd name="connsiteX283" fmla="*/ 1536232 w 3195788"/>
                <a:gd name="connsiteY283" fmla="*/ 756622 h 1160647"/>
                <a:gd name="connsiteX284" fmla="*/ 1548392 w 3195788"/>
                <a:gd name="connsiteY284" fmla="*/ 756622 h 1160647"/>
                <a:gd name="connsiteX285" fmla="*/ 1560552 w 3195788"/>
                <a:gd name="connsiteY285" fmla="*/ 754461 h 1160647"/>
                <a:gd name="connsiteX286" fmla="*/ 1564606 w 3195788"/>
                <a:gd name="connsiteY286" fmla="*/ 756622 h 1160647"/>
                <a:gd name="connsiteX287" fmla="*/ 1574739 w 3195788"/>
                <a:gd name="connsiteY287" fmla="*/ 756622 h 1160647"/>
                <a:gd name="connsiteX288" fmla="*/ 1574739 w 3195788"/>
                <a:gd name="connsiteY288" fmla="*/ 786887 h 1160647"/>
                <a:gd name="connsiteX289" fmla="*/ 1582846 w 3195788"/>
                <a:gd name="connsiteY289" fmla="*/ 786887 h 1160647"/>
                <a:gd name="connsiteX290" fmla="*/ 1582846 w 3195788"/>
                <a:gd name="connsiteY290" fmla="*/ 804182 h 1160647"/>
                <a:gd name="connsiteX291" fmla="*/ 1592182 w 3195788"/>
                <a:gd name="connsiteY291" fmla="*/ 805087 h 1160647"/>
                <a:gd name="connsiteX292" fmla="*/ 1605140 w 3195788"/>
                <a:gd name="connsiteY292" fmla="*/ 805087 h 1160647"/>
                <a:gd name="connsiteX293" fmla="*/ 1605140 w 3195788"/>
                <a:gd name="connsiteY293" fmla="*/ 789049 h 1160647"/>
                <a:gd name="connsiteX294" fmla="*/ 1673096 w 3195788"/>
                <a:gd name="connsiteY294" fmla="*/ 789049 h 1160647"/>
                <a:gd name="connsiteX295" fmla="*/ 1673096 w 3195788"/>
                <a:gd name="connsiteY295" fmla="*/ 703796 h 1160647"/>
                <a:gd name="connsiteX296" fmla="*/ 1745104 w 3195788"/>
                <a:gd name="connsiteY296" fmla="*/ 703796 h 1160647"/>
                <a:gd name="connsiteX297" fmla="*/ 1745104 w 3195788"/>
                <a:gd name="connsiteY297" fmla="*/ 782564 h 1160647"/>
                <a:gd name="connsiteX298" fmla="*/ 1747008 w 3195788"/>
                <a:gd name="connsiteY298" fmla="*/ 782564 h 1160647"/>
                <a:gd name="connsiteX299" fmla="*/ 1748250 w 3195788"/>
                <a:gd name="connsiteY299" fmla="*/ 805087 h 1160647"/>
                <a:gd name="connsiteX300" fmla="*/ 1757926 w 3195788"/>
                <a:gd name="connsiteY300" fmla="*/ 805087 h 1160647"/>
                <a:gd name="connsiteX301" fmla="*/ 1759168 w 3195788"/>
                <a:gd name="connsiteY301" fmla="*/ 782564 h 1160647"/>
                <a:gd name="connsiteX302" fmla="*/ 1765248 w 3195788"/>
                <a:gd name="connsiteY302" fmla="*/ 782564 h 1160647"/>
                <a:gd name="connsiteX303" fmla="*/ 1766490 w 3195788"/>
                <a:gd name="connsiteY303" fmla="*/ 805087 h 1160647"/>
                <a:gd name="connsiteX304" fmla="*/ 1817112 w 3195788"/>
                <a:gd name="connsiteY304" fmla="*/ 805087 h 1160647"/>
                <a:gd name="connsiteX305" fmla="*/ 1817112 w 3195788"/>
                <a:gd name="connsiteY305" fmla="*/ 642059 h 1160647"/>
                <a:gd name="connsiteX306" fmla="*/ 2014439 w 3195788"/>
                <a:gd name="connsiteY306" fmla="*/ 642059 h 1160647"/>
                <a:gd name="connsiteX307" fmla="*/ 2014439 w 3195788"/>
                <a:gd name="connsiteY307" fmla="*/ 805087 h 1160647"/>
                <a:gd name="connsiteX308" fmla="*/ 2033136 w 3195788"/>
                <a:gd name="connsiteY308" fmla="*/ 805087 h 1160647"/>
                <a:gd name="connsiteX309" fmla="*/ 2033136 w 3195788"/>
                <a:gd name="connsiteY309" fmla="*/ 722394 h 1160647"/>
                <a:gd name="connsiteX310" fmla="*/ 2128256 w 3195788"/>
                <a:gd name="connsiteY310" fmla="*/ 722394 h 1160647"/>
                <a:gd name="connsiteX311" fmla="*/ 2140186 w 3195788"/>
                <a:gd name="connsiteY311" fmla="*/ 404253 h 1160647"/>
                <a:gd name="connsiteX312" fmla="*/ 2128026 w 3195788"/>
                <a:gd name="connsiteY312" fmla="*/ 382635 h 1160647"/>
                <a:gd name="connsiteX313" fmla="*/ 2121946 w 3195788"/>
                <a:gd name="connsiteY313" fmla="*/ 378311 h 1160647"/>
                <a:gd name="connsiteX314" fmla="*/ 2130053 w 3195788"/>
                <a:gd name="connsiteY314" fmla="*/ 354532 h 1160647"/>
                <a:gd name="connsiteX315" fmla="*/ 2130053 w 3195788"/>
                <a:gd name="connsiteY315" fmla="*/ 337238 h 1160647"/>
                <a:gd name="connsiteX316" fmla="*/ 2144240 w 3195788"/>
                <a:gd name="connsiteY316" fmla="*/ 337238 h 1160647"/>
                <a:gd name="connsiteX317" fmla="*/ 2144240 w 3195788"/>
                <a:gd name="connsiteY317" fmla="*/ 315620 h 1160647"/>
                <a:gd name="connsiteX318" fmla="*/ 2146266 w 3195788"/>
                <a:gd name="connsiteY318" fmla="*/ 311296 h 1160647"/>
                <a:gd name="connsiteX319" fmla="*/ 2146266 w 3195788"/>
                <a:gd name="connsiteY319" fmla="*/ 233472 h 1160647"/>
                <a:gd name="connsiteX320" fmla="*/ 2144240 w 3195788"/>
                <a:gd name="connsiteY320" fmla="*/ 226987 h 1160647"/>
                <a:gd name="connsiteX321" fmla="*/ 2150320 w 3195788"/>
                <a:gd name="connsiteY321" fmla="*/ 220501 h 1160647"/>
                <a:gd name="connsiteX322" fmla="*/ 2150320 w 3195788"/>
                <a:gd name="connsiteY322" fmla="*/ 162133 h 1160647"/>
                <a:gd name="connsiteX323" fmla="*/ 2152346 w 3195788"/>
                <a:gd name="connsiteY323" fmla="*/ 157810 h 1160647"/>
                <a:gd name="connsiteX324" fmla="*/ 2152346 w 3195788"/>
                <a:gd name="connsiteY324" fmla="*/ 101604 h 1160647"/>
                <a:gd name="connsiteX325" fmla="*/ 2154373 w 3195788"/>
                <a:gd name="connsiteY325" fmla="*/ 82148 h 1160647"/>
                <a:gd name="connsiteX326" fmla="*/ 2158427 w 3195788"/>
                <a:gd name="connsiteY326" fmla="*/ 99442 h 1160647"/>
                <a:gd name="connsiteX327" fmla="*/ 2160453 w 3195788"/>
                <a:gd name="connsiteY327" fmla="*/ 157810 h 1160647"/>
                <a:gd name="connsiteX328" fmla="*/ 2162480 w 3195788"/>
                <a:gd name="connsiteY328" fmla="*/ 220501 h 1160647"/>
                <a:gd name="connsiteX329" fmla="*/ 2168560 w 3195788"/>
                <a:gd name="connsiteY329" fmla="*/ 226987 h 1160647"/>
                <a:gd name="connsiteX330" fmla="*/ 2166533 w 3195788"/>
                <a:gd name="connsiteY330" fmla="*/ 233472 h 1160647"/>
                <a:gd name="connsiteX331" fmla="*/ 2166533 w 3195788"/>
                <a:gd name="connsiteY331" fmla="*/ 311296 h 1160647"/>
                <a:gd name="connsiteX332" fmla="*/ 2168560 w 3195788"/>
                <a:gd name="connsiteY332" fmla="*/ 315620 h 1160647"/>
                <a:gd name="connsiteX333" fmla="*/ 2168560 w 3195788"/>
                <a:gd name="connsiteY333" fmla="*/ 337238 h 1160647"/>
                <a:gd name="connsiteX334" fmla="*/ 2182747 w 3195788"/>
                <a:gd name="connsiteY334" fmla="*/ 337238 h 1160647"/>
                <a:gd name="connsiteX335" fmla="*/ 2182747 w 3195788"/>
                <a:gd name="connsiteY335" fmla="*/ 354532 h 1160647"/>
                <a:gd name="connsiteX336" fmla="*/ 2190854 w 3195788"/>
                <a:gd name="connsiteY336" fmla="*/ 378311 h 1160647"/>
                <a:gd name="connsiteX337" fmla="*/ 2184774 w 3195788"/>
                <a:gd name="connsiteY337" fmla="*/ 382635 h 1160647"/>
                <a:gd name="connsiteX338" fmla="*/ 2172613 w 3195788"/>
                <a:gd name="connsiteY338" fmla="*/ 404253 h 1160647"/>
                <a:gd name="connsiteX339" fmla="*/ 2180720 w 3195788"/>
                <a:gd name="connsiteY339" fmla="*/ 657181 h 1160647"/>
                <a:gd name="connsiteX340" fmla="*/ 2245574 w 3195788"/>
                <a:gd name="connsiteY340" fmla="*/ 657181 h 1160647"/>
                <a:gd name="connsiteX341" fmla="*/ 2245574 w 3195788"/>
                <a:gd name="connsiteY341" fmla="*/ 732843 h 1160647"/>
                <a:gd name="connsiteX342" fmla="*/ 2253681 w 3195788"/>
                <a:gd name="connsiteY342" fmla="*/ 732843 h 1160647"/>
                <a:gd name="connsiteX343" fmla="*/ 2255708 w 3195788"/>
                <a:gd name="connsiteY343" fmla="*/ 726358 h 1160647"/>
                <a:gd name="connsiteX344" fmla="*/ 2261788 w 3195788"/>
                <a:gd name="connsiteY344" fmla="*/ 726358 h 1160647"/>
                <a:gd name="connsiteX345" fmla="*/ 2263815 w 3195788"/>
                <a:gd name="connsiteY345" fmla="*/ 735005 h 1160647"/>
                <a:gd name="connsiteX346" fmla="*/ 2275975 w 3195788"/>
                <a:gd name="connsiteY346" fmla="*/ 735005 h 1160647"/>
                <a:gd name="connsiteX347" fmla="*/ 2275975 w 3195788"/>
                <a:gd name="connsiteY347" fmla="*/ 728519 h 1160647"/>
                <a:gd name="connsiteX348" fmla="*/ 2298268 w 3195788"/>
                <a:gd name="connsiteY348" fmla="*/ 728519 h 1160647"/>
                <a:gd name="connsiteX349" fmla="*/ 2298268 w 3195788"/>
                <a:gd name="connsiteY349" fmla="*/ 735005 h 1160647"/>
                <a:gd name="connsiteX350" fmla="*/ 2318535 w 3195788"/>
                <a:gd name="connsiteY350" fmla="*/ 735005 h 1160647"/>
                <a:gd name="connsiteX351" fmla="*/ 2318535 w 3195788"/>
                <a:gd name="connsiteY351" fmla="*/ 780402 h 1160647"/>
                <a:gd name="connsiteX352" fmla="*/ 2332722 w 3195788"/>
                <a:gd name="connsiteY352" fmla="*/ 780402 h 1160647"/>
                <a:gd name="connsiteX353" fmla="*/ 2332722 w 3195788"/>
                <a:gd name="connsiteY353" fmla="*/ 767431 h 1160647"/>
                <a:gd name="connsiteX354" fmla="*/ 2348936 w 3195788"/>
                <a:gd name="connsiteY354" fmla="*/ 767431 h 1160647"/>
                <a:gd name="connsiteX355" fmla="*/ 2348936 w 3195788"/>
                <a:gd name="connsiteY355" fmla="*/ 588004 h 1160647"/>
                <a:gd name="connsiteX356" fmla="*/ 2355016 w 3195788"/>
                <a:gd name="connsiteY356" fmla="*/ 581518 h 1160647"/>
                <a:gd name="connsiteX357" fmla="*/ 2427977 w 3195788"/>
                <a:gd name="connsiteY357" fmla="*/ 581518 h 1160647"/>
                <a:gd name="connsiteX358" fmla="*/ 2427977 w 3195788"/>
                <a:gd name="connsiteY358" fmla="*/ 590166 h 1160647"/>
                <a:gd name="connsiteX359" fmla="*/ 2438110 w 3195788"/>
                <a:gd name="connsiteY359" fmla="*/ 590166 h 1160647"/>
                <a:gd name="connsiteX360" fmla="*/ 2438110 w 3195788"/>
                <a:gd name="connsiteY360" fmla="*/ 704740 h 1160647"/>
                <a:gd name="connsiteX361" fmla="*/ 2460404 w 3195788"/>
                <a:gd name="connsiteY361" fmla="*/ 704740 h 1160647"/>
                <a:gd name="connsiteX362" fmla="*/ 2460404 w 3195788"/>
                <a:gd name="connsiteY362" fmla="*/ 637725 h 1160647"/>
                <a:gd name="connsiteX363" fmla="*/ 2486751 w 3195788"/>
                <a:gd name="connsiteY363" fmla="*/ 637725 h 1160647"/>
                <a:gd name="connsiteX364" fmla="*/ 2490804 w 3195788"/>
                <a:gd name="connsiteY364" fmla="*/ 633401 h 1160647"/>
                <a:gd name="connsiteX365" fmla="*/ 2498911 w 3195788"/>
                <a:gd name="connsiteY365" fmla="*/ 633401 h 1160647"/>
                <a:gd name="connsiteX366" fmla="*/ 2502964 w 3195788"/>
                <a:gd name="connsiteY366" fmla="*/ 637725 h 1160647"/>
                <a:gd name="connsiteX367" fmla="*/ 2525258 w 3195788"/>
                <a:gd name="connsiteY367" fmla="*/ 637725 h 1160647"/>
                <a:gd name="connsiteX368" fmla="*/ 2525258 w 3195788"/>
                <a:gd name="connsiteY368" fmla="*/ 520989 h 1160647"/>
                <a:gd name="connsiteX369" fmla="*/ 2582005 w 3195788"/>
                <a:gd name="connsiteY369" fmla="*/ 510180 h 1160647"/>
                <a:gd name="connsiteX370" fmla="*/ 2582005 w 3195788"/>
                <a:gd name="connsiteY370" fmla="*/ 511261 h 1160647"/>
                <a:gd name="connsiteX371" fmla="*/ 2582005 w 3195788"/>
                <a:gd name="connsiteY371" fmla="*/ 518827 h 1160647"/>
                <a:gd name="connsiteX372" fmla="*/ 2608352 w 3195788"/>
                <a:gd name="connsiteY372" fmla="*/ 518827 h 1160647"/>
                <a:gd name="connsiteX373" fmla="*/ 2608352 w 3195788"/>
                <a:gd name="connsiteY373" fmla="*/ 773917 h 1160647"/>
                <a:gd name="connsiteX374" fmla="*/ 2630646 w 3195788"/>
                <a:gd name="connsiteY374" fmla="*/ 773917 h 1160647"/>
                <a:gd name="connsiteX375" fmla="*/ 2630646 w 3195788"/>
                <a:gd name="connsiteY375" fmla="*/ 769593 h 1160647"/>
                <a:gd name="connsiteX376" fmla="*/ 2642806 w 3195788"/>
                <a:gd name="connsiteY376" fmla="*/ 769593 h 1160647"/>
                <a:gd name="connsiteX377" fmla="*/ 2642806 w 3195788"/>
                <a:gd name="connsiteY377" fmla="*/ 773917 h 1160647"/>
                <a:gd name="connsiteX378" fmla="*/ 2667126 w 3195788"/>
                <a:gd name="connsiteY378" fmla="*/ 773917 h 1160647"/>
                <a:gd name="connsiteX379" fmla="*/ 2667126 w 3195788"/>
                <a:gd name="connsiteY379" fmla="*/ 760946 h 1160647"/>
                <a:gd name="connsiteX380" fmla="*/ 2695500 w 3195788"/>
                <a:gd name="connsiteY380" fmla="*/ 760946 h 1160647"/>
                <a:gd name="connsiteX381" fmla="*/ 2707660 w 3195788"/>
                <a:gd name="connsiteY381" fmla="*/ 756622 h 1160647"/>
                <a:gd name="connsiteX382" fmla="*/ 2727927 w 3195788"/>
                <a:gd name="connsiteY382" fmla="*/ 760946 h 1160647"/>
                <a:gd name="connsiteX383" fmla="*/ 2727927 w 3195788"/>
                <a:gd name="connsiteY383" fmla="*/ 743652 h 1160647"/>
                <a:gd name="connsiteX384" fmla="*/ 2736034 w 3195788"/>
                <a:gd name="connsiteY384" fmla="*/ 743652 h 1160647"/>
                <a:gd name="connsiteX385" fmla="*/ 2736034 w 3195788"/>
                <a:gd name="connsiteY385" fmla="*/ 730681 h 1160647"/>
                <a:gd name="connsiteX386" fmla="*/ 2792781 w 3195788"/>
                <a:gd name="connsiteY386" fmla="*/ 730681 h 1160647"/>
                <a:gd name="connsiteX387" fmla="*/ 2792781 w 3195788"/>
                <a:gd name="connsiteY387" fmla="*/ 700416 h 1160647"/>
                <a:gd name="connsiteX388" fmla="*/ 2811021 w 3195788"/>
                <a:gd name="connsiteY388" fmla="*/ 700416 h 1160647"/>
                <a:gd name="connsiteX389" fmla="*/ 2811021 w 3195788"/>
                <a:gd name="connsiteY389" fmla="*/ 693931 h 1160647"/>
                <a:gd name="connsiteX390" fmla="*/ 2823181 w 3195788"/>
                <a:gd name="connsiteY390" fmla="*/ 693931 h 1160647"/>
                <a:gd name="connsiteX391" fmla="*/ 2823181 w 3195788"/>
                <a:gd name="connsiteY391" fmla="*/ 700416 h 1160647"/>
                <a:gd name="connsiteX392" fmla="*/ 2839395 w 3195788"/>
                <a:gd name="connsiteY392" fmla="*/ 700416 h 1160647"/>
                <a:gd name="connsiteX393" fmla="*/ 2839395 w 3195788"/>
                <a:gd name="connsiteY393" fmla="*/ 750137 h 1160647"/>
                <a:gd name="connsiteX394" fmla="*/ 2871822 w 3195788"/>
                <a:gd name="connsiteY394" fmla="*/ 750137 h 1160647"/>
                <a:gd name="connsiteX395" fmla="*/ 2871822 w 3195788"/>
                <a:gd name="connsiteY395" fmla="*/ 724196 h 1160647"/>
                <a:gd name="connsiteX396" fmla="*/ 2910329 w 3195788"/>
                <a:gd name="connsiteY396" fmla="*/ 724196 h 1160647"/>
                <a:gd name="connsiteX397" fmla="*/ 2910329 w 3195788"/>
                <a:gd name="connsiteY397" fmla="*/ 693931 h 1160647"/>
                <a:gd name="connsiteX398" fmla="*/ 2958970 w 3195788"/>
                <a:gd name="connsiteY398" fmla="*/ 693931 h 1160647"/>
                <a:gd name="connsiteX399" fmla="*/ 2958970 w 3195788"/>
                <a:gd name="connsiteY399" fmla="*/ 805087 h 1160647"/>
                <a:gd name="connsiteX400" fmla="*/ 2958970 w 3195788"/>
                <a:gd name="connsiteY400" fmla="*/ 818866 h 1160647"/>
                <a:gd name="connsiteX401" fmla="*/ 2968113 w 3195788"/>
                <a:gd name="connsiteY401" fmla="*/ 818866 h 1160647"/>
                <a:gd name="connsiteX402" fmla="*/ 2968113 w 3195788"/>
                <a:gd name="connsiteY402" fmla="*/ 762555 h 1160647"/>
                <a:gd name="connsiteX403" fmla="*/ 2971450 w 3195788"/>
                <a:gd name="connsiteY403" fmla="*/ 756622 h 1160647"/>
                <a:gd name="connsiteX404" fmla="*/ 2971450 w 3195788"/>
                <a:gd name="connsiteY404" fmla="*/ 758514 h 1160647"/>
                <a:gd name="connsiteX405" fmla="*/ 2971450 w 3195788"/>
                <a:gd name="connsiteY405" fmla="*/ 771755 h 1160647"/>
                <a:gd name="connsiteX406" fmla="*/ 2975503 w 3195788"/>
                <a:gd name="connsiteY406" fmla="*/ 726358 h 1160647"/>
                <a:gd name="connsiteX407" fmla="*/ 2976263 w 3195788"/>
                <a:gd name="connsiteY407" fmla="*/ 726358 h 1160647"/>
                <a:gd name="connsiteX408" fmla="*/ 2981583 w 3195788"/>
                <a:gd name="connsiteY408" fmla="*/ 726358 h 1160647"/>
                <a:gd name="connsiteX409" fmla="*/ 2981583 w 3195788"/>
                <a:gd name="connsiteY409" fmla="*/ 661504 h 1160647"/>
                <a:gd name="connsiteX410" fmla="*/ 2982597 w 3195788"/>
                <a:gd name="connsiteY410" fmla="*/ 661504 h 1160647"/>
                <a:gd name="connsiteX411" fmla="*/ 2989690 w 3195788"/>
                <a:gd name="connsiteY411" fmla="*/ 661504 h 1160647"/>
                <a:gd name="connsiteX412" fmla="*/ 3001850 w 3195788"/>
                <a:gd name="connsiteY412" fmla="*/ 618269 h 1160647"/>
                <a:gd name="connsiteX413" fmla="*/ 3003117 w 3195788"/>
                <a:gd name="connsiteY413" fmla="*/ 618269 h 1160647"/>
                <a:gd name="connsiteX414" fmla="*/ 3011984 w 3195788"/>
                <a:gd name="connsiteY414" fmla="*/ 618269 h 1160647"/>
                <a:gd name="connsiteX415" fmla="*/ 3022117 w 3195788"/>
                <a:gd name="connsiteY415" fmla="*/ 661504 h 1160647"/>
                <a:gd name="connsiteX416" fmla="*/ 3023130 w 3195788"/>
                <a:gd name="connsiteY416" fmla="*/ 661504 h 1160647"/>
                <a:gd name="connsiteX417" fmla="*/ 3030224 w 3195788"/>
                <a:gd name="connsiteY417" fmla="*/ 661504 h 1160647"/>
                <a:gd name="connsiteX418" fmla="*/ 3030224 w 3195788"/>
                <a:gd name="connsiteY418" fmla="*/ 700416 h 1160647"/>
                <a:gd name="connsiteX419" fmla="*/ 3031997 w 3195788"/>
                <a:gd name="connsiteY419" fmla="*/ 700416 h 1160647"/>
                <a:gd name="connsiteX420" fmla="*/ 3044411 w 3195788"/>
                <a:gd name="connsiteY420" fmla="*/ 700416 h 1160647"/>
                <a:gd name="connsiteX421" fmla="*/ 3044411 w 3195788"/>
                <a:gd name="connsiteY421" fmla="*/ 702578 h 1160647"/>
                <a:gd name="connsiteX422" fmla="*/ 3044411 w 3195788"/>
                <a:gd name="connsiteY422" fmla="*/ 717710 h 1160647"/>
                <a:gd name="connsiteX423" fmla="*/ 3048464 w 3195788"/>
                <a:gd name="connsiteY423" fmla="*/ 715549 h 1160647"/>
                <a:gd name="connsiteX424" fmla="*/ 3048464 w 3195788"/>
                <a:gd name="connsiteY424" fmla="*/ 700416 h 1160647"/>
                <a:gd name="connsiteX425" fmla="*/ 3049984 w 3195788"/>
                <a:gd name="connsiteY425" fmla="*/ 700416 h 1160647"/>
                <a:gd name="connsiteX426" fmla="*/ 3060624 w 3195788"/>
                <a:gd name="connsiteY426" fmla="*/ 700416 h 1160647"/>
                <a:gd name="connsiteX427" fmla="*/ 3060624 w 3195788"/>
                <a:gd name="connsiteY427" fmla="*/ 702037 h 1160647"/>
                <a:gd name="connsiteX428" fmla="*/ 3060624 w 3195788"/>
                <a:gd name="connsiteY428" fmla="*/ 713387 h 1160647"/>
                <a:gd name="connsiteX429" fmla="*/ 3091025 w 3195788"/>
                <a:gd name="connsiteY429" fmla="*/ 713387 h 1160647"/>
                <a:gd name="connsiteX430" fmla="*/ 3091025 w 3195788"/>
                <a:gd name="connsiteY430" fmla="*/ 676637 h 1160647"/>
                <a:gd name="connsiteX431" fmla="*/ 3092291 w 3195788"/>
                <a:gd name="connsiteY431" fmla="*/ 676637 h 1160647"/>
                <a:gd name="connsiteX432" fmla="*/ 3101158 w 3195788"/>
                <a:gd name="connsiteY432" fmla="*/ 676637 h 1160647"/>
                <a:gd name="connsiteX433" fmla="*/ 3101158 w 3195788"/>
                <a:gd name="connsiteY433" fmla="*/ 698254 h 1160647"/>
                <a:gd name="connsiteX434" fmla="*/ 3103185 w 3195788"/>
                <a:gd name="connsiteY434" fmla="*/ 665828 h 1160647"/>
                <a:gd name="connsiteX435" fmla="*/ 3125478 w 3195788"/>
                <a:gd name="connsiteY435" fmla="*/ 665828 h 1160647"/>
                <a:gd name="connsiteX436" fmla="*/ 3125478 w 3195788"/>
                <a:gd name="connsiteY436" fmla="*/ 664206 h 1160647"/>
                <a:gd name="connsiteX437" fmla="*/ 3125478 w 3195788"/>
                <a:gd name="connsiteY437" fmla="*/ 652857 h 1160647"/>
                <a:gd name="connsiteX438" fmla="*/ 3126238 w 3195788"/>
                <a:gd name="connsiteY438" fmla="*/ 652857 h 1160647"/>
                <a:gd name="connsiteX439" fmla="*/ 3131558 w 3195788"/>
                <a:gd name="connsiteY439" fmla="*/ 652857 h 1160647"/>
                <a:gd name="connsiteX440" fmla="*/ 3131558 w 3195788"/>
                <a:gd name="connsiteY440" fmla="*/ 650966 h 1160647"/>
                <a:gd name="connsiteX441" fmla="*/ 3131558 w 3195788"/>
                <a:gd name="connsiteY441" fmla="*/ 637725 h 1160647"/>
                <a:gd name="connsiteX442" fmla="*/ 3135612 w 3195788"/>
                <a:gd name="connsiteY442" fmla="*/ 644210 h 1160647"/>
                <a:gd name="connsiteX443" fmla="*/ 3137892 w 3195788"/>
                <a:gd name="connsiteY443" fmla="*/ 644210 h 1160647"/>
                <a:gd name="connsiteX444" fmla="*/ 3153852 w 3195788"/>
                <a:gd name="connsiteY444" fmla="*/ 644210 h 1160647"/>
                <a:gd name="connsiteX445" fmla="*/ 3153852 w 3195788"/>
                <a:gd name="connsiteY445" fmla="*/ 643399 h 1160647"/>
                <a:gd name="connsiteX446" fmla="*/ 3153852 w 3195788"/>
                <a:gd name="connsiteY446" fmla="*/ 637725 h 1160647"/>
                <a:gd name="connsiteX447" fmla="*/ 3154612 w 3195788"/>
                <a:gd name="connsiteY447" fmla="*/ 637725 h 1160647"/>
                <a:gd name="connsiteX448" fmla="*/ 3159932 w 3195788"/>
                <a:gd name="connsiteY448" fmla="*/ 637725 h 1160647"/>
                <a:gd name="connsiteX449" fmla="*/ 3159932 w 3195788"/>
                <a:gd name="connsiteY449" fmla="*/ 639076 h 1160647"/>
                <a:gd name="connsiteX450" fmla="*/ 3159932 w 3195788"/>
                <a:gd name="connsiteY450" fmla="*/ 648534 h 1160647"/>
                <a:gd name="connsiteX451" fmla="*/ 3195788 w 3195788"/>
                <a:gd name="connsiteY451" fmla="*/ 648534 h 1160647"/>
                <a:gd name="connsiteX452" fmla="*/ 3195788 w 3195788"/>
                <a:gd name="connsiteY452" fmla="*/ 1159457 h 1160647"/>
                <a:gd name="connsiteX453" fmla="*/ 3031533 w 3195788"/>
                <a:gd name="connsiteY453" fmla="*/ 1159331 h 1160647"/>
                <a:gd name="connsiteX454" fmla="*/ 3031520 w 3195788"/>
                <a:gd name="connsiteY454" fmla="*/ 1160647 h 1160647"/>
                <a:gd name="connsiteX455" fmla="*/ 2054 w 3195788"/>
                <a:gd name="connsiteY455" fmla="*/ 1158314 h 1160647"/>
                <a:gd name="connsiteX456" fmla="*/ 0 w 3195788"/>
                <a:gd name="connsiteY456" fmla="*/ 724196 h 1160647"/>
                <a:gd name="connsiteX457" fmla="*/ 20267 w 3195788"/>
                <a:gd name="connsiteY457" fmla="*/ 724196 h 1160647"/>
                <a:gd name="connsiteX458" fmla="*/ 20774 w 3195788"/>
                <a:gd name="connsiteY458" fmla="*/ 723115 h 1160647"/>
                <a:gd name="connsiteX459" fmla="*/ 24320 w 3195788"/>
                <a:gd name="connsiteY459" fmla="*/ 715549 h 1160647"/>
                <a:gd name="connsiteX460" fmla="*/ 26094 w 3195788"/>
                <a:gd name="connsiteY460" fmla="*/ 715819 h 1160647"/>
                <a:gd name="connsiteX461" fmla="*/ 38507 w 3195788"/>
                <a:gd name="connsiteY461" fmla="*/ 717710 h 1160647"/>
                <a:gd name="connsiteX462" fmla="*/ 39014 w 3195788"/>
                <a:gd name="connsiteY462" fmla="*/ 719062 h 1160647"/>
                <a:gd name="connsiteX463" fmla="*/ 42560 w 3195788"/>
                <a:gd name="connsiteY463" fmla="*/ 728519 h 1160647"/>
                <a:gd name="connsiteX464" fmla="*/ 68907 w 3195788"/>
                <a:gd name="connsiteY464" fmla="*/ 730681 h 1160647"/>
                <a:gd name="connsiteX465" fmla="*/ 68907 w 3195788"/>
                <a:gd name="connsiteY465" fmla="*/ 607460 h 1160647"/>
                <a:gd name="connsiteX466" fmla="*/ 70934 w 3195788"/>
                <a:gd name="connsiteY466" fmla="*/ 607460 h 1160647"/>
                <a:gd name="connsiteX467" fmla="*/ 85121 w 3195788"/>
                <a:gd name="connsiteY467" fmla="*/ 607460 h 1160647"/>
                <a:gd name="connsiteX468" fmla="*/ 85121 w 3195788"/>
                <a:gd name="connsiteY468" fmla="*/ 471268 h 1160647"/>
                <a:gd name="connsiteX469" fmla="*/ 86894 w 3195788"/>
                <a:gd name="connsiteY469" fmla="*/ 471268 h 1160647"/>
                <a:gd name="connsiteX470" fmla="*/ 99308 w 3195788"/>
                <a:gd name="connsiteY470" fmla="*/ 471268 h 1160647"/>
                <a:gd name="connsiteX471" fmla="*/ 99308 w 3195788"/>
                <a:gd name="connsiteY471" fmla="*/ 356694 h 1160647"/>
                <a:gd name="connsiteX472" fmla="*/ 103361 w 3195788"/>
                <a:gd name="connsiteY472" fmla="*/ 328590 h 1160647"/>
                <a:gd name="connsiteX473" fmla="*/ 105388 w 3195788"/>
                <a:gd name="connsiteY473" fmla="*/ 328590 h 1160647"/>
                <a:gd name="connsiteX474" fmla="*/ 119575 w 3195788"/>
                <a:gd name="connsiteY474" fmla="*/ 328590 h 1160647"/>
                <a:gd name="connsiteX475" fmla="*/ 156055 w 3195788"/>
                <a:gd name="connsiteY475" fmla="*/ 246443 h 1160647"/>
                <a:gd name="connsiteX476" fmla="*/ 160109 w 3195788"/>
                <a:gd name="connsiteY476" fmla="*/ 0 h 116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Lst>
              <a:rect l="l" t="t" r="r" b="b"/>
              <a:pathLst>
                <a:path w="3195788" h="1160647">
                  <a:moveTo>
                    <a:pt x="160109" y="0"/>
                  </a:moveTo>
                  <a:cubicBezTo>
                    <a:pt x="160109" y="18"/>
                    <a:pt x="160125" y="2040"/>
                    <a:pt x="162135" y="246443"/>
                  </a:cubicBezTo>
                  <a:cubicBezTo>
                    <a:pt x="162147" y="246467"/>
                    <a:pt x="162792" y="247808"/>
                    <a:pt x="200642" y="326429"/>
                  </a:cubicBezTo>
                  <a:lnTo>
                    <a:pt x="202669" y="326429"/>
                  </a:lnTo>
                  <a:lnTo>
                    <a:pt x="216856" y="326429"/>
                  </a:lnTo>
                  <a:lnTo>
                    <a:pt x="216856" y="350208"/>
                  </a:lnTo>
                  <a:cubicBezTo>
                    <a:pt x="216858" y="350214"/>
                    <a:pt x="216896" y="350272"/>
                    <a:pt x="217363" y="351019"/>
                  </a:cubicBezTo>
                  <a:lnTo>
                    <a:pt x="220909" y="356694"/>
                  </a:lnTo>
                  <a:lnTo>
                    <a:pt x="220909" y="471268"/>
                  </a:lnTo>
                  <a:lnTo>
                    <a:pt x="223189" y="471268"/>
                  </a:lnTo>
                  <a:lnTo>
                    <a:pt x="239150" y="471268"/>
                  </a:lnTo>
                  <a:lnTo>
                    <a:pt x="239150" y="611783"/>
                  </a:lnTo>
                  <a:cubicBezTo>
                    <a:pt x="239160" y="611782"/>
                    <a:pt x="239272" y="611761"/>
                    <a:pt x="240670" y="611513"/>
                  </a:cubicBezTo>
                  <a:lnTo>
                    <a:pt x="251310" y="609622"/>
                  </a:lnTo>
                  <a:cubicBezTo>
                    <a:pt x="251310" y="609644"/>
                    <a:pt x="251280" y="610978"/>
                    <a:pt x="249283" y="698254"/>
                  </a:cubicBezTo>
                  <a:cubicBezTo>
                    <a:pt x="249293" y="698256"/>
                    <a:pt x="249404" y="698276"/>
                    <a:pt x="250803" y="698525"/>
                  </a:cubicBezTo>
                  <a:lnTo>
                    <a:pt x="261443" y="700416"/>
                  </a:lnTo>
                  <a:cubicBezTo>
                    <a:pt x="261445" y="700423"/>
                    <a:pt x="261465" y="700487"/>
                    <a:pt x="261696" y="701227"/>
                  </a:cubicBezTo>
                  <a:lnTo>
                    <a:pt x="263470" y="706902"/>
                  </a:lnTo>
                  <a:cubicBezTo>
                    <a:pt x="263472" y="706893"/>
                    <a:pt x="263517" y="706750"/>
                    <a:pt x="264230" y="704470"/>
                  </a:cubicBezTo>
                  <a:lnTo>
                    <a:pt x="269550" y="687446"/>
                  </a:lnTo>
                  <a:lnTo>
                    <a:pt x="271323" y="687446"/>
                  </a:lnTo>
                  <a:lnTo>
                    <a:pt x="283737" y="687446"/>
                  </a:lnTo>
                  <a:lnTo>
                    <a:pt x="283737" y="719872"/>
                  </a:lnTo>
                  <a:cubicBezTo>
                    <a:pt x="283743" y="719877"/>
                    <a:pt x="283820" y="719917"/>
                    <a:pt x="284750" y="720413"/>
                  </a:cubicBezTo>
                  <a:lnTo>
                    <a:pt x="291844" y="724196"/>
                  </a:lnTo>
                  <a:lnTo>
                    <a:pt x="291844" y="725547"/>
                  </a:lnTo>
                  <a:lnTo>
                    <a:pt x="291844" y="735005"/>
                  </a:lnTo>
                  <a:lnTo>
                    <a:pt x="336431" y="735005"/>
                  </a:lnTo>
                  <a:lnTo>
                    <a:pt x="336431" y="736086"/>
                  </a:lnTo>
                  <a:lnTo>
                    <a:pt x="336431" y="743652"/>
                  </a:lnTo>
                  <a:lnTo>
                    <a:pt x="338457" y="743652"/>
                  </a:lnTo>
                  <a:lnTo>
                    <a:pt x="352644" y="743652"/>
                  </a:lnTo>
                  <a:lnTo>
                    <a:pt x="352644" y="713387"/>
                  </a:lnTo>
                  <a:lnTo>
                    <a:pt x="397231" y="713387"/>
                  </a:lnTo>
                  <a:lnTo>
                    <a:pt x="397231" y="712036"/>
                  </a:lnTo>
                  <a:lnTo>
                    <a:pt x="397231" y="702578"/>
                  </a:lnTo>
                  <a:lnTo>
                    <a:pt x="398245" y="702578"/>
                  </a:lnTo>
                  <a:lnTo>
                    <a:pt x="405338" y="702578"/>
                  </a:lnTo>
                  <a:lnTo>
                    <a:pt x="405338" y="700687"/>
                  </a:lnTo>
                  <a:lnTo>
                    <a:pt x="405338" y="687446"/>
                  </a:lnTo>
                  <a:lnTo>
                    <a:pt x="406098" y="687446"/>
                  </a:lnTo>
                  <a:lnTo>
                    <a:pt x="411418" y="687446"/>
                  </a:lnTo>
                  <a:lnTo>
                    <a:pt x="411418" y="686365"/>
                  </a:lnTo>
                  <a:lnTo>
                    <a:pt x="411418" y="678798"/>
                  </a:lnTo>
                  <a:lnTo>
                    <a:pt x="413445" y="678798"/>
                  </a:lnTo>
                  <a:lnTo>
                    <a:pt x="427632" y="678798"/>
                  </a:lnTo>
                  <a:lnTo>
                    <a:pt x="427632" y="679879"/>
                  </a:lnTo>
                  <a:lnTo>
                    <a:pt x="427632" y="687446"/>
                  </a:lnTo>
                  <a:lnTo>
                    <a:pt x="449925" y="687446"/>
                  </a:lnTo>
                  <a:lnTo>
                    <a:pt x="449925" y="685554"/>
                  </a:lnTo>
                  <a:lnTo>
                    <a:pt x="449925" y="672313"/>
                  </a:lnTo>
                  <a:lnTo>
                    <a:pt x="451699" y="672313"/>
                  </a:lnTo>
                  <a:lnTo>
                    <a:pt x="464112" y="672313"/>
                  </a:lnTo>
                  <a:lnTo>
                    <a:pt x="464112" y="696093"/>
                  </a:lnTo>
                  <a:lnTo>
                    <a:pt x="465126" y="696093"/>
                  </a:lnTo>
                  <a:lnTo>
                    <a:pt x="472219" y="696093"/>
                  </a:lnTo>
                  <a:lnTo>
                    <a:pt x="472219" y="695012"/>
                  </a:lnTo>
                  <a:lnTo>
                    <a:pt x="472219" y="687446"/>
                  </a:lnTo>
                  <a:lnTo>
                    <a:pt x="473992" y="687446"/>
                  </a:lnTo>
                  <a:lnTo>
                    <a:pt x="486406" y="687446"/>
                  </a:lnTo>
                  <a:lnTo>
                    <a:pt x="486406" y="713387"/>
                  </a:lnTo>
                  <a:lnTo>
                    <a:pt x="488433" y="713387"/>
                  </a:lnTo>
                  <a:lnTo>
                    <a:pt x="502619" y="713387"/>
                  </a:lnTo>
                  <a:lnTo>
                    <a:pt x="502619" y="715008"/>
                  </a:lnTo>
                  <a:lnTo>
                    <a:pt x="502619" y="726358"/>
                  </a:lnTo>
                  <a:lnTo>
                    <a:pt x="503379" y="726358"/>
                  </a:lnTo>
                  <a:lnTo>
                    <a:pt x="508700" y="726358"/>
                  </a:lnTo>
                  <a:lnTo>
                    <a:pt x="508700" y="725547"/>
                  </a:lnTo>
                  <a:lnTo>
                    <a:pt x="508700" y="719872"/>
                  </a:lnTo>
                  <a:lnTo>
                    <a:pt x="539100" y="719872"/>
                  </a:lnTo>
                  <a:lnTo>
                    <a:pt x="539100" y="743652"/>
                  </a:lnTo>
                  <a:lnTo>
                    <a:pt x="540113" y="743652"/>
                  </a:lnTo>
                  <a:lnTo>
                    <a:pt x="547207" y="743652"/>
                  </a:lnTo>
                  <a:lnTo>
                    <a:pt x="547207" y="744733"/>
                  </a:lnTo>
                  <a:lnTo>
                    <a:pt x="547207" y="752299"/>
                  </a:lnTo>
                  <a:lnTo>
                    <a:pt x="547967" y="752299"/>
                  </a:lnTo>
                  <a:lnTo>
                    <a:pt x="553287" y="752299"/>
                  </a:lnTo>
                  <a:lnTo>
                    <a:pt x="553287" y="750137"/>
                  </a:lnTo>
                  <a:lnTo>
                    <a:pt x="553287" y="735005"/>
                  </a:lnTo>
                  <a:lnTo>
                    <a:pt x="554300" y="735005"/>
                  </a:lnTo>
                  <a:lnTo>
                    <a:pt x="561394" y="735005"/>
                  </a:lnTo>
                  <a:lnTo>
                    <a:pt x="561394" y="736086"/>
                  </a:lnTo>
                  <a:lnTo>
                    <a:pt x="561394" y="743652"/>
                  </a:lnTo>
                  <a:lnTo>
                    <a:pt x="566714" y="741659"/>
                  </a:lnTo>
                  <a:cubicBezTo>
                    <a:pt x="567474" y="741287"/>
                    <a:pt x="567474" y="741085"/>
                    <a:pt x="567474" y="740679"/>
                  </a:cubicBezTo>
                  <a:lnTo>
                    <a:pt x="567474" y="735005"/>
                  </a:lnTo>
                  <a:lnTo>
                    <a:pt x="605981" y="735005"/>
                  </a:lnTo>
                  <a:lnTo>
                    <a:pt x="605981" y="758784"/>
                  </a:lnTo>
                  <a:lnTo>
                    <a:pt x="608007" y="758784"/>
                  </a:lnTo>
                  <a:lnTo>
                    <a:pt x="622194" y="758784"/>
                  </a:lnTo>
                  <a:lnTo>
                    <a:pt x="622194" y="759865"/>
                  </a:lnTo>
                  <a:lnTo>
                    <a:pt x="622194" y="767431"/>
                  </a:lnTo>
                  <a:lnTo>
                    <a:pt x="623968" y="767431"/>
                  </a:lnTo>
                  <a:lnTo>
                    <a:pt x="636381" y="767431"/>
                  </a:lnTo>
                  <a:lnTo>
                    <a:pt x="636381" y="743652"/>
                  </a:lnTo>
                  <a:lnTo>
                    <a:pt x="637394" y="743652"/>
                  </a:lnTo>
                  <a:lnTo>
                    <a:pt x="644488" y="743652"/>
                  </a:lnTo>
                  <a:lnTo>
                    <a:pt x="644488" y="711225"/>
                  </a:lnTo>
                  <a:lnTo>
                    <a:pt x="645501" y="711225"/>
                  </a:lnTo>
                  <a:lnTo>
                    <a:pt x="652595" y="711225"/>
                  </a:lnTo>
                  <a:lnTo>
                    <a:pt x="652595" y="709334"/>
                  </a:lnTo>
                  <a:lnTo>
                    <a:pt x="652595" y="696093"/>
                  </a:lnTo>
                  <a:cubicBezTo>
                    <a:pt x="650568" y="696093"/>
                    <a:pt x="650568" y="696093"/>
                    <a:pt x="651328" y="694471"/>
                  </a:cubicBezTo>
                  <a:lnTo>
                    <a:pt x="656648" y="683122"/>
                  </a:lnTo>
                  <a:cubicBezTo>
                    <a:pt x="656653" y="683139"/>
                    <a:pt x="656848" y="683813"/>
                    <a:pt x="664755" y="711225"/>
                  </a:cubicBezTo>
                  <a:lnTo>
                    <a:pt x="665515" y="711225"/>
                  </a:lnTo>
                  <a:lnTo>
                    <a:pt x="670835" y="711225"/>
                  </a:lnTo>
                  <a:lnTo>
                    <a:pt x="670835" y="605298"/>
                  </a:lnTo>
                  <a:lnTo>
                    <a:pt x="672355" y="605298"/>
                  </a:lnTo>
                  <a:lnTo>
                    <a:pt x="682995" y="605298"/>
                  </a:lnTo>
                  <a:lnTo>
                    <a:pt x="682995" y="557739"/>
                  </a:lnTo>
                  <a:lnTo>
                    <a:pt x="709342" y="557739"/>
                  </a:lnTo>
                  <a:lnTo>
                    <a:pt x="709342" y="536121"/>
                  </a:lnTo>
                  <a:lnTo>
                    <a:pt x="743796" y="536121"/>
                  </a:lnTo>
                  <a:lnTo>
                    <a:pt x="743796" y="538553"/>
                  </a:lnTo>
                  <a:lnTo>
                    <a:pt x="743796" y="555577"/>
                  </a:lnTo>
                  <a:lnTo>
                    <a:pt x="746076" y="555577"/>
                  </a:lnTo>
                  <a:lnTo>
                    <a:pt x="762036" y="555577"/>
                  </a:lnTo>
                  <a:lnTo>
                    <a:pt x="762036" y="603136"/>
                  </a:lnTo>
                  <a:lnTo>
                    <a:pt x="763049" y="603136"/>
                  </a:lnTo>
                  <a:lnTo>
                    <a:pt x="770143" y="603136"/>
                  </a:lnTo>
                  <a:lnTo>
                    <a:pt x="784330" y="607460"/>
                  </a:lnTo>
                  <a:lnTo>
                    <a:pt x="784330" y="646372"/>
                  </a:lnTo>
                  <a:lnTo>
                    <a:pt x="785343" y="646372"/>
                  </a:lnTo>
                  <a:lnTo>
                    <a:pt x="792436" y="646372"/>
                  </a:lnTo>
                  <a:lnTo>
                    <a:pt x="792436" y="647993"/>
                  </a:lnTo>
                  <a:lnTo>
                    <a:pt x="792436" y="659342"/>
                  </a:lnTo>
                  <a:lnTo>
                    <a:pt x="794463" y="659342"/>
                  </a:lnTo>
                  <a:lnTo>
                    <a:pt x="808650" y="659342"/>
                  </a:lnTo>
                  <a:lnTo>
                    <a:pt x="814730" y="665828"/>
                  </a:lnTo>
                  <a:lnTo>
                    <a:pt x="814730" y="687446"/>
                  </a:lnTo>
                  <a:lnTo>
                    <a:pt x="817010" y="687446"/>
                  </a:lnTo>
                  <a:lnTo>
                    <a:pt x="832970" y="687446"/>
                  </a:lnTo>
                  <a:lnTo>
                    <a:pt x="832970" y="688526"/>
                  </a:lnTo>
                  <a:lnTo>
                    <a:pt x="832970" y="696093"/>
                  </a:lnTo>
                  <a:lnTo>
                    <a:pt x="834237" y="696093"/>
                  </a:lnTo>
                  <a:lnTo>
                    <a:pt x="843104" y="696093"/>
                  </a:lnTo>
                  <a:lnTo>
                    <a:pt x="843104" y="698254"/>
                  </a:lnTo>
                  <a:lnTo>
                    <a:pt x="843104" y="713387"/>
                  </a:lnTo>
                  <a:cubicBezTo>
                    <a:pt x="847157" y="713387"/>
                    <a:pt x="847157" y="713387"/>
                    <a:pt x="847157" y="711495"/>
                  </a:cubicBezTo>
                  <a:lnTo>
                    <a:pt x="847157" y="698254"/>
                  </a:lnTo>
                  <a:lnTo>
                    <a:pt x="848170" y="698254"/>
                  </a:lnTo>
                  <a:lnTo>
                    <a:pt x="855264" y="698254"/>
                  </a:lnTo>
                  <a:lnTo>
                    <a:pt x="855264" y="699876"/>
                  </a:lnTo>
                  <a:lnTo>
                    <a:pt x="855264" y="711225"/>
                  </a:lnTo>
                  <a:lnTo>
                    <a:pt x="856024" y="711225"/>
                  </a:lnTo>
                  <a:lnTo>
                    <a:pt x="861344" y="711225"/>
                  </a:lnTo>
                  <a:cubicBezTo>
                    <a:pt x="861344" y="706902"/>
                    <a:pt x="861344" y="706902"/>
                    <a:pt x="909984" y="706902"/>
                  </a:cubicBezTo>
                  <a:lnTo>
                    <a:pt x="909984" y="708253"/>
                  </a:lnTo>
                  <a:lnTo>
                    <a:pt x="909984" y="717710"/>
                  </a:lnTo>
                  <a:lnTo>
                    <a:pt x="910744" y="717710"/>
                  </a:lnTo>
                  <a:lnTo>
                    <a:pt x="916065" y="717710"/>
                  </a:lnTo>
                  <a:lnTo>
                    <a:pt x="916065" y="719872"/>
                  </a:lnTo>
                  <a:lnTo>
                    <a:pt x="916065" y="735005"/>
                  </a:lnTo>
                  <a:cubicBezTo>
                    <a:pt x="916073" y="735001"/>
                    <a:pt x="916189" y="734923"/>
                    <a:pt x="918091" y="733654"/>
                  </a:cubicBezTo>
                  <a:lnTo>
                    <a:pt x="932278" y="724196"/>
                  </a:lnTo>
                  <a:cubicBezTo>
                    <a:pt x="932280" y="724177"/>
                    <a:pt x="932411" y="723302"/>
                    <a:pt x="938358" y="683122"/>
                  </a:cubicBezTo>
                  <a:cubicBezTo>
                    <a:pt x="938367" y="683120"/>
                    <a:pt x="938436" y="683094"/>
                    <a:pt x="939118" y="682852"/>
                  </a:cubicBezTo>
                  <a:lnTo>
                    <a:pt x="944438" y="680960"/>
                  </a:lnTo>
                  <a:cubicBezTo>
                    <a:pt x="944438" y="680944"/>
                    <a:pt x="944471" y="679883"/>
                    <a:pt x="946465" y="611783"/>
                  </a:cubicBezTo>
                  <a:cubicBezTo>
                    <a:pt x="946465" y="611801"/>
                    <a:pt x="946498" y="612892"/>
                    <a:pt x="948492" y="680960"/>
                  </a:cubicBezTo>
                  <a:cubicBezTo>
                    <a:pt x="948501" y="680963"/>
                    <a:pt x="948572" y="680988"/>
                    <a:pt x="949252" y="681230"/>
                  </a:cubicBezTo>
                  <a:lnTo>
                    <a:pt x="954572" y="683122"/>
                  </a:lnTo>
                  <a:lnTo>
                    <a:pt x="954572" y="596651"/>
                  </a:lnTo>
                  <a:cubicBezTo>
                    <a:pt x="958625" y="596651"/>
                    <a:pt x="958625" y="596651"/>
                    <a:pt x="958625" y="564224"/>
                  </a:cubicBezTo>
                  <a:lnTo>
                    <a:pt x="997132" y="564224"/>
                  </a:lnTo>
                  <a:lnTo>
                    <a:pt x="997132" y="596651"/>
                  </a:lnTo>
                  <a:lnTo>
                    <a:pt x="997892" y="596651"/>
                  </a:lnTo>
                  <a:lnTo>
                    <a:pt x="1003212" y="596651"/>
                  </a:lnTo>
                  <a:lnTo>
                    <a:pt x="1003212" y="514503"/>
                  </a:lnTo>
                  <a:lnTo>
                    <a:pt x="1004986" y="514503"/>
                  </a:lnTo>
                  <a:lnTo>
                    <a:pt x="1017399" y="514503"/>
                  </a:lnTo>
                  <a:lnTo>
                    <a:pt x="1017399" y="512612"/>
                  </a:lnTo>
                  <a:lnTo>
                    <a:pt x="1017399" y="499371"/>
                  </a:lnTo>
                  <a:lnTo>
                    <a:pt x="1039693" y="499371"/>
                  </a:lnTo>
                  <a:lnTo>
                    <a:pt x="1039693" y="498290"/>
                  </a:lnTo>
                  <a:lnTo>
                    <a:pt x="1039693" y="490724"/>
                  </a:lnTo>
                  <a:lnTo>
                    <a:pt x="1041466" y="490724"/>
                  </a:lnTo>
                  <a:lnTo>
                    <a:pt x="1053880" y="490724"/>
                  </a:lnTo>
                  <a:lnTo>
                    <a:pt x="1053880" y="491805"/>
                  </a:lnTo>
                  <a:lnTo>
                    <a:pt x="1053880" y="499371"/>
                  </a:lnTo>
                  <a:lnTo>
                    <a:pt x="1054640" y="499371"/>
                  </a:lnTo>
                  <a:lnTo>
                    <a:pt x="1059960" y="499371"/>
                  </a:lnTo>
                  <a:lnTo>
                    <a:pt x="1070093" y="495047"/>
                  </a:lnTo>
                  <a:lnTo>
                    <a:pt x="1074146" y="498290"/>
                  </a:lnTo>
                  <a:lnTo>
                    <a:pt x="1074146" y="490724"/>
                  </a:lnTo>
                  <a:lnTo>
                    <a:pt x="1076426" y="490724"/>
                  </a:lnTo>
                  <a:lnTo>
                    <a:pt x="1092387" y="490724"/>
                  </a:lnTo>
                  <a:lnTo>
                    <a:pt x="1092387" y="491805"/>
                  </a:lnTo>
                  <a:lnTo>
                    <a:pt x="1092387" y="499371"/>
                  </a:lnTo>
                  <a:lnTo>
                    <a:pt x="1122787" y="499371"/>
                  </a:lnTo>
                  <a:lnTo>
                    <a:pt x="1122787" y="500992"/>
                  </a:lnTo>
                  <a:lnTo>
                    <a:pt x="1122787" y="512342"/>
                  </a:lnTo>
                  <a:lnTo>
                    <a:pt x="1149134" y="512342"/>
                  </a:lnTo>
                  <a:lnTo>
                    <a:pt x="1149134" y="542606"/>
                  </a:lnTo>
                  <a:lnTo>
                    <a:pt x="1149894" y="542606"/>
                  </a:lnTo>
                  <a:lnTo>
                    <a:pt x="1155214" y="542606"/>
                  </a:lnTo>
                  <a:lnTo>
                    <a:pt x="1155214" y="543687"/>
                  </a:lnTo>
                  <a:lnTo>
                    <a:pt x="1155214" y="551254"/>
                  </a:lnTo>
                  <a:cubicBezTo>
                    <a:pt x="1159268" y="551254"/>
                    <a:pt x="1159268" y="551254"/>
                    <a:pt x="1159268" y="581518"/>
                  </a:cubicBezTo>
                  <a:lnTo>
                    <a:pt x="1160028" y="581518"/>
                  </a:lnTo>
                  <a:lnTo>
                    <a:pt x="1165348" y="581518"/>
                  </a:lnTo>
                  <a:lnTo>
                    <a:pt x="1165348" y="582329"/>
                  </a:lnTo>
                  <a:lnTo>
                    <a:pt x="1165348" y="588004"/>
                  </a:lnTo>
                  <a:lnTo>
                    <a:pt x="1166361" y="588004"/>
                  </a:lnTo>
                  <a:lnTo>
                    <a:pt x="1173454" y="588004"/>
                  </a:lnTo>
                  <a:lnTo>
                    <a:pt x="1173454" y="618269"/>
                  </a:lnTo>
                  <a:lnTo>
                    <a:pt x="1175481" y="618269"/>
                  </a:lnTo>
                  <a:lnTo>
                    <a:pt x="1189668" y="618269"/>
                  </a:lnTo>
                  <a:lnTo>
                    <a:pt x="1189668" y="642048"/>
                  </a:lnTo>
                  <a:cubicBezTo>
                    <a:pt x="1191695" y="642048"/>
                    <a:pt x="1191695" y="642048"/>
                    <a:pt x="1191695" y="643669"/>
                  </a:cubicBezTo>
                  <a:lnTo>
                    <a:pt x="1191695" y="655019"/>
                  </a:lnTo>
                  <a:lnTo>
                    <a:pt x="1192455" y="655019"/>
                  </a:lnTo>
                  <a:lnTo>
                    <a:pt x="1197775" y="655019"/>
                  </a:lnTo>
                  <a:lnTo>
                    <a:pt x="1197775" y="678798"/>
                  </a:lnTo>
                  <a:lnTo>
                    <a:pt x="1199041" y="678798"/>
                  </a:lnTo>
                  <a:lnTo>
                    <a:pt x="1207908" y="678798"/>
                  </a:lnTo>
                  <a:cubicBezTo>
                    <a:pt x="1209935" y="680960"/>
                    <a:pt x="1209935" y="680960"/>
                    <a:pt x="1209935" y="682852"/>
                  </a:cubicBezTo>
                  <a:lnTo>
                    <a:pt x="1209935" y="696093"/>
                  </a:lnTo>
                  <a:cubicBezTo>
                    <a:pt x="1209940" y="696086"/>
                    <a:pt x="1210027" y="695979"/>
                    <a:pt x="1211455" y="694201"/>
                  </a:cubicBezTo>
                  <a:lnTo>
                    <a:pt x="1222095" y="680960"/>
                  </a:lnTo>
                  <a:lnTo>
                    <a:pt x="1250469" y="680960"/>
                  </a:lnTo>
                  <a:lnTo>
                    <a:pt x="1250469" y="767431"/>
                  </a:lnTo>
                  <a:lnTo>
                    <a:pt x="1251229" y="767431"/>
                  </a:lnTo>
                  <a:lnTo>
                    <a:pt x="1256549" y="767431"/>
                  </a:lnTo>
                  <a:cubicBezTo>
                    <a:pt x="1256553" y="767423"/>
                    <a:pt x="1256612" y="767323"/>
                    <a:pt x="1257309" y="766080"/>
                  </a:cubicBezTo>
                  <a:lnTo>
                    <a:pt x="1262629" y="756622"/>
                  </a:lnTo>
                  <a:lnTo>
                    <a:pt x="1262629" y="758514"/>
                  </a:lnTo>
                  <a:lnTo>
                    <a:pt x="1262629" y="771755"/>
                  </a:lnTo>
                  <a:cubicBezTo>
                    <a:pt x="1266682" y="771755"/>
                    <a:pt x="1266682" y="771755"/>
                    <a:pt x="1266682" y="726358"/>
                  </a:cubicBezTo>
                  <a:lnTo>
                    <a:pt x="1267442" y="726358"/>
                  </a:lnTo>
                  <a:lnTo>
                    <a:pt x="1272762" y="726358"/>
                  </a:lnTo>
                  <a:lnTo>
                    <a:pt x="1272762" y="661504"/>
                  </a:lnTo>
                  <a:lnTo>
                    <a:pt x="1273776" y="661504"/>
                  </a:lnTo>
                  <a:lnTo>
                    <a:pt x="1280869" y="661504"/>
                  </a:lnTo>
                  <a:cubicBezTo>
                    <a:pt x="1280875" y="661483"/>
                    <a:pt x="1281139" y="660543"/>
                    <a:pt x="1293029" y="618269"/>
                  </a:cubicBezTo>
                  <a:lnTo>
                    <a:pt x="1294296" y="618269"/>
                  </a:lnTo>
                  <a:lnTo>
                    <a:pt x="1303163" y="618269"/>
                  </a:lnTo>
                  <a:cubicBezTo>
                    <a:pt x="1303168" y="618292"/>
                    <a:pt x="1303394" y="619258"/>
                    <a:pt x="1313296" y="661504"/>
                  </a:cubicBezTo>
                  <a:lnTo>
                    <a:pt x="1314309" y="661504"/>
                  </a:lnTo>
                  <a:lnTo>
                    <a:pt x="1321403" y="661504"/>
                  </a:lnTo>
                  <a:lnTo>
                    <a:pt x="1321403" y="700416"/>
                  </a:lnTo>
                  <a:lnTo>
                    <a:pt x="1323176" y="700416"/>
                  </a:lnTo>
                  <a:lnTo>
                    <a:pt x="1335590" y="700416"/>
                  </a:lnTo>
                  <a:lnTo>
                    <a:pt x="1335590" y="702578"/>
                  </a:lnTo>
                  <a:lnTo>
                    <a:pt x="1335590" y="717710"/>
                  </a:lnTo>
                  <a:cubicBezTo>
                    <a:pt x="1339643" y="717710"/>
                    <a:pt x="1339643" y="717710"/>
                    <a:pt x="1339643" y="715549"/>
                  </a:cubicBezTo>
                  <a:lnTo>
                    <a:pt x="1339643" y="700416"/>
                  </a:lnTo>
                  <a:lnTo>
                    <a:pt x="1341163" y="700416"/>
                  </a:lnTo>
                  <a:lnTo>
                    <a:pt x="1351803" y="700416"/>
                  </a:lnTo>
                  <a:lnTo>
                    <a:pt x="1351803" y="702037"/>
                  </a:lnTo>
                  <a:lnTo>
                    <a:pt x="1351803" y="713387"/>
                  </a:lnTo>
                  <a:lnTo>
                    <a:pt x="1382204" y="713387"/>
                  </a:lnTo>
                  <a:lnTo>
                    <a:pt x="1382204" y="676637"/>
                  </a:lnTo>
                  <a:lnTo>
                    <a:pt x="1383470" y="676637"/>
                  </a:lnTo>
                  <a:lnTo>
                    <a:pt x="1392337" y="676637"/>
                  </a:lnTo>
                  <a:lnTo>
                    <a:pt x="1392337" y="698254"/>
                  </a:lnTo>
                  <a:cubicBezTo>
                    <a:pt x="1394364" y="698254"/>
                    <a:pt x="1394364" y="698254"/>
                    <a:pt x="1394364" y="665828"/>
                  </a:cubicBezTo>
                  <a:lnTo>
                    <a:pt x="1416657" y="665828"/>
                  </a:lnTo>
                  <a:lnTo>
                    <a:pt x="1416657" y="664206"/>
                  </a:lnTo>
                  <a:lnTo>
                    <a:pt x="1416657" y="652857"/>
                  </a:lnTo>
                  <a:lnTo>
                    <a:pt x="1417417" y="652857"/>
                  </a:lnTo>
                  <a:lnTo>
                    <a:pt x="1422737" y="652857"/>
                  </a:lnTo>
                  <a:lnTo>
                    <a:pt x="1422737" y="650966"/>
                  </a:lnTo>
                  <a:lnTo>
                    <a:pt x="1422737" y="637725"/>
                  </a:lnTo>
                  <a:lnTo>
                    <a:pt x="1426791" y="644210"/>
                  </a:lnTo>
                  <a:lnTo>
                    <a:pt x="1429071" y="644210"/>
                  </a:lnTo>
                  <a:lnTo>
                    <a:pt x="1445031" y="644210"/>
                  </a:lnTo>
                  <a:lnTo>
                    <a:pt x="1445031" y="643399"/>
                  </a:lnTo>
                  <a:lnTo>
                    <a:pt x="1445031" y="637725"/>
                  </a:lnTo>
                  <a:lnTo>
                    <a:pt x="1445791" y="637725"/>
                  </a:lnTo>
                  <a:lnTo>
                    <a:pt x="1451111" y="637725"/>
                  </a:lnTo>
                  <a:lnTo>
                    <a:pt x="1451111" y="639076"/>
                  </a:lnTo>
                  <a:lnTo>
                    <a:pt x="1451111" y="648534"/>
                  </a:lnTo>
                  <a:lnTo>
                    <a:pt x="1489618" y="648534"/>
                  </a:lnTo>
                  <a:lnTo>
                    <a:pt x="1489618" y="786887"/>
                  </a:lnTo>
                  <a:lnTo>
                    <a:pt x="1491138" y="786887"/>
                  </a:lnTo>
                  <a:lnTo>
                    <a:pt x="1501778" y="786887"/>
                  </a:lnTo>
                  <a:lnTo>
                    <a:pt x="1501778" y="773917"/>
                  </a:lnTo>
                  <a:lnTo>
                    <a:pt x="1505832" y="773917"/>
                  </a:lnTo>
                  <a:lnTo>
                    <a:pt x="1505832" y="786887"/>
                  </a:lnTo>
                  <a:lnTo>
                    <a:pt x="1536232" y="786887"/>
                  </a:lnTo>
                  <a:lnTo>
                    <a:pt x="1536232" y="756622"/>
                  </a:lnTo>
                  <a:lnTo>
                    <a:pt x="1548392" y="756622"/>
                  </a:lnTo>
                  <a:lnTo>
                    <a:pt x="1560552" y="754461"/>
                  </a:lnTo>
                  <a:cubicBezTo>
                    <a:pt x="1562579" y="754461"/>
                    <a:pt x="1562579" y="756622"/>
                    <a:pt x="1564606" y="756622"/>
                  </a:cubicBezTo>
                  <a:lnTo>
                    <a:pt x="1574739" y="756622"/>
                  </a:lnTo>
                  <a:lnTo>
                    <a:pt x="1574739" y="786887"/>
                  </a:lnTo>
                  <a:lnTo>
                    <a:pt x="1582846" y="786887"/>
                  </a:lnTo>
                  <a:lnTo>
                    <a:pt x="1582846" y="804182"/>
                  </a:lnTo>
                  <a:lnTo>
                    <a:pt x="1592182" y="805087"/>
                  </a:lnTo>
                  <a:lnTo>
                    <a:pt x="1605140" y="805087"/>
                  </a:lnTo>
                  <a:lnTo>
                    <a:pt x="1605140" y="789049"/>
                  </a:lnTo>
                  <a:lnTo>
                    <a:pt x="1673096" y="789049"/>
                  </a:lnTo>
                  <a:lnTo>
                    <a:pt x="1673096" y="703796"/>
                  </a:lnTo>
                  <a:lnTo>
                    <a:pt x="1745104" y="703796"/>
                  </a:lnTo>
                  <a:lnTo>
                    <a:pt x="1745104" y="782564"/>
                  </a:lnTo>
                  <a:lnTo>
                    <a:pt x="1747008" y="782564"/>
                  </a:lnTo>
                  <a:lnTo>
                    <a:pt x="1748250" y="805087"/>
                  </a:lnTo>
                  <a:lnTo>
                    <a:pt x="1757926" y="805087"/>
                  </a:lnTo>
                  <a:cubicBezTo>
                    <a:pt x="1758462" y="797873"/>
                    <a:pt x="1759168" y="790219"/>
                    <a:pt x="1759168" y="782564"/>
                  </a:cubicBezTo>
                  <a:lnTo>
                    <a:pt x="1765248" y="782564"/>
                  </a:lnTo>
                  <a:lnTo>
                    <a:pt x="1766490" y="805087"/>
                  </a:lnTo>
                  <a:lnTo>
                    <a:pt x="1817112" y="805087"/>
                  </a:lnTo>
                  <a:lnTo>
                    <a:pt x="1817112" y="642059"/>
                  </a:lnTo>
                  <a:lnTo>
                    <a:pt x="2014439" y="642059"/>
                  </a:lnTo>
                  <a:lnTo>
                    <a:pt x="2014439" y="805087"/>
                  </a:lnTo>
                  <a:lnTo>
                    <a:pt x="2033136" y="805087"/>
                  </a:lnTo>
                  <a:lnTo>
                    <a:pt x="2033136" y="722394"/>
                  </a:lnTo>
                  <a:lnTo>
                    <a:pt x="2128256" y="722394"/>
                  </a:lnTo>
                  <a:cubicBezTo>
                    <a:pt x="2132331" y="616373"/>
                    <a:pt x="2135709" y="510899"/>
                    <a:pt x="2140186" y="404253"/>
                  </a:cubicBezTo>
                  <a:cubicBezTo>
                    <a:pt x="2130053" y="404253"/>
                    <a:pt x="2105733" y="391282"/>
                    <a:pt x="2128026" y="382635"/>
                  </a:cubicBezTo>
                  <a:cubicBezTo>
                    <a:pt x="2125999" y="380473"/>
                    <a:pt x="2123973" y="378311"/>
                    <a:pt x="2121946" y="378311"/>
                  </a:cubicBezTo>
                  <a:cubicBezTo>
                    <a:pt x="2121946" y="365341"/>
                    <a:pt x="2119919" y="363179"/>
                    <a:pt x="2130053" y="354532"/>
                  </a:cubicBezTo>
                  <a:lnTo>
                    <a:pt x="2130053" y="337238"/>
                  </a:lnTo>
                  <a:lnTo>
                    <a:pt x="2144240" y="337238"/>
                  </a:lnTo>
                  <a:lnTo>
                    <a:pt x="2144240" y="315620"/>
                  </a:lnTo>
                  <a:cubicBezTo>
                    <a:pt x="2144240" y="313458"/>
                    <a:pt x="2146266" y="313458"/>
                    <a:pt x="2146266" y="311296"/>
                  </a:cubicBezTo>
                  <a:lnTo>
                    <a:pt x="2146266" y="233472"/>
                  </a:lnTo>
                  <a:cubicBezTo>
                    <a:pt x="2146266" y="231310"/>
                    <a:pt x="2144240" y="229149"/>
                    <a:pt x="2144240" y="226987"/>
                  </a:cubicBezTo>
                  <a:lnTo>
                    <a:pt x="2150320" y="220501"/>
                  </a:lnTo>
                  <a:lnTo>
                    <a:pt x="2150320" y="162133"/>
                  </a:lnTo>
                  <a:cubicBezTo>
                    <a:pt x="2150320" y="159972"/>
                    <a:pt x="2150320" y="159972"/>
                    <a:pt x="2152346" y="157810"/>
                  </a:cubicBezTo>
                  <a:lnTo>
                    <a:pt x="2152346" y="101604"/>
                  </a:lnTo>
                  <a:cubicBezTo>
                    <a:pt x="2154373" y="92957"/>
                    <a:pt x="2154373" y="88633"/>
                    <a:pt x="2154373" y="82148"/>
                  </a:cubicBezTo>
                  <a:cubicBezTo>
                    <a:pt x="2158427" y="88633"/>
                    <a:pt x="2158427" y="92957"/>
                    <a:pt x="2158427" y="99442"/>
                  </a:cubicBezTo>
                  <a:cubicBezTo>
                    <a:pt x="2160453" y="121060"/>
                    <a:pt x="2160453" y="140516"/>
                    <a:pt x="2160453" y="157810"/>
                  </a:cubicBezTo>
                  <a:cubicBezTo>
                    <a:pt x="2162480" y="181589"/>
                    <a:pt x="2162480" y="201045"/>
                    <a:pt x="2162480" y="220501"/>
                  </a:cubicBezTo>
                  <a:lnTo>
                    <a:pt x="2168560" y="226987"/>
                  </a:lnTo>
                  <a:cubicBezTo>
                    <a:pt x="2168560" y="229149"/>
                    <a:pt x="2166533" y="231310"/>
                    <a:pt x="2166533" y="233472"/>
                  </a:cubicBezTo>
                  <a:lnTo>
                    <a:pt x="2166533" y="311296"/>
                  </a:lnTo>
                  <a:cubicBezTo>
                    <a:pt x="2166533" y="313458"/>
                    <a:pt x="2168560" y="313458"/>
                    <a:pt x="2168560" y="315620"/>
                  </a:cubicBezTo>
                  <a:lnTo>
                    <a:pt x="2168560" y="337238"/>
                  </a:lnTo>
                  <a:lnTo>
                    <a:pt x="2182747" y="337238"/>
                  </a:lnTo>
                  <a:lnTo>
                    <a:pt x="2182747" y="354532"/>
                  </a:lnTo>
                  <a:cubicBezTo>
                    <a:pt x="2190854" y="363179"/>
                    <a:pt x="2190854" y="363179"/>
                    <a:pt x="2190854" y="378311"/>
                  </a:cubicBezTo>
                  <a:cubicBezTo>
                    <a:pt x="2188827" y="378311"/>
                    <a:pt x="2186800" y="380473"/>
                    <a:pt x="2184774" y="382635"/>
                  </a:cubicBezTo>
                  <a:cubicBezTo>
                    <a:pt x="2205040" y="393444"/>
                    <a:pt x="2180720" y="402091"/>
                    <a:pt x="2172613" y="404253"/>
                  </a:cubicBezTo>
                  <a:cubicBezTo>
                    <a:pt x="2174640" y="488562"/>
                    <a:pt x="2178693" y="572871"/>
                    <a:pt x="2180720" y="657181"/>
                  </a:cubicBezTo>
                  <a:lnTo>
                    <a:pt x="2245574" y="657181"/>
                  </a:lnTo>
                  <a:lnTo>
                    <a:pt x="2245574" y="732843"/>
                  </a:lnTo>
                  <a:lnTo>
                    <a:pt x="2253681" y="732843"/>
                  </a:lnTo>
                  <a:cubicBezTo>
                    <a:pt x="2253681" y="730681"/>
                    <a:pt x="2255708" y="728519"/>
                    <a:pt x="2255708" y="726358"/>
                  </a:cubicBezTo>
                  <a:lnTo>
                    <a:pt x="2261788" y="726358"/>
                  </a:lnTo>
                  <a:cubicBezTo>
                    <a:pt x="2261788" y="728519"/>
                    <a:pt x="2261788" y="730681"/>
                    <a:pt x="2263815" y="735005"/>
                  </a:cubicBezTo>
                  <a:lnTo>
                    <a:pt x="2275975" y="735005"/>
                  </a:lnTo>
                  <a:lnTo>
                    <a:pt x="2275975" y="728519"/>
                  </a:lnTo>
                  <a:lnTo>
                    <a:pt x="2298268" y="728519"/>
                  </a:lnTo>
                  <a:lnTo>
                    <a:pt x="2298268" y="735005"/>
                  </a:lnTo>
                  <a:lnTo>
                    <a:pt x="2318535" y="735005"/>
                  </a:lnTo>
                  <a:lnTo>
                    <a:pt x="2318535" y="780402"/>
                  </a:lnTo>
                  <a:lnTo>
                    <a:pt x="2332722" y="780402"/>
                  </a:lnTo>
                  <a:lnTo>
                    <a:pt x="2332722" y="767431"/>
                  </a:lnTo>
                  <a:lnTo>
                    <a:pt x="2348936" y="767431"/>
                  </a:lnTo>
                  <a:lnTo>
                    <a:pt x="2348936" y="588004"/>
                  </a:lnTo>
                  <a:lnTo>
                    <a:pt x="2355016" y="581518"/>
                  </a:lnTo>
                  <a:lnTo>
                    <a:pt x="2427977" y="581518"/>
                  </a:lnTo>
                  <a:lnTo>
                    <a:pt x="2427977" y="590166"/>
                  </a:lnTo>
                  <a:lnTo>
                    <a:pt x="2438110" y="590166"/>
                  </a:lnTo>
                  <a:lnTo>
                    <a:pt x="2438110" y="704740"/>
                  </a:lnTo>
                  <a:lnTo>
                    <a:pt x="2460404" y="704740"/>
                  </a:lnTo>
                  <a:lnTo>
                    <a:pt x="2460404" y="637725"/>
                  </a:lnTo>
                  <a:lnTo>
                    <a:pt x="2486751" y="637725"/>
                  </a:lnTo>
                  <a:cubicBezTo>
                    <a:pt x="2488777" y="637725"/>
                    <a:pt x="2488777" y="635563"/>
                    <a:pt x="2490804" y="633401"/>
                  </a:cubicBezTo>
                  <a:lnTo>
                    <a:pt x="2498911" y="633401"/>
                  </a:lnTo>
                  <a:cubicBezTo>
                    <a:pt x="2500937" y="635563"/>
                    <a:pt x="2500937" y="637725"/>
                    <a:pt x="2502964" y="637725"/>
                  </a:cubicBezTo>
                  <a:lnTo>
                    <a:pt x="2525258" y="637725"/>
                  </a:lnTo>
                  <a:lnTo>
                    <a:pt x="2525258" y="520989"/>
                  </a:lnTo>
                  <a:cubicBezTo>
                    <a:pt x="2525272" y="520986"/>
                    <a:pt x="2526139" y="520822"/>
                    <a:pt x="2582005" y="510180"/>
                  </a:cubicBezTo>
                  <a:lnTo>
                    <a:pt x="2582005" y="511261"/>
                  </a:lnTo>
                  <a:lnTo>
                    <a:pt x="2582005" y="518827"/>
                  </a:lnTo>
                  <a:lnTo>
                    <a:pt x="2608352" y="518827"/>
                  </a:lnTo>
                  <a:lnTo>
                    <a:pt x="2608352" y="773917"/>
                  </a:lnTo>
                  <a:lnTo>
                    <a:pt x="2630646" y="773917"/>
                  </a:lnTo>
                  <a:lnTo>
                    <a:pt x="2630646" y="769593"/>
                  </a:lnTo>
                  <a:lnTo>
                    <a:pt x="2642806" y="769593"/>
                  </a:lnTo>
                  <a:lnTo>
                    <a:pt x="2642806" y="773917"/>
                  </a:lnTo>
                  <a:lnTo>
                    <a:pt x="2667126" y="773917"/>
                  </a:lnTo>
                  <a:lnTo>
                    <a:pt x="2667126" y="760946"/>
                  </a:lnTo>
                  <a:lnTo>
                    <a:pt x="2695500" y="760946"/>
                  </a:lnTo>
                  <a:cubicBezTo>
                    <a:pt x="2699553" y="756622"/>
                    <a:pt x="2703607" y="756622"/>
                    <a:pt x="2707660" y="756622"/>
                  </a:cubicBezTo>
                  <a:cubicBezTo>
                    <a:pt x="2713740" y="760946"/>
                    <a:pt x="2721847" y="760946"/>
                    <a:pt x="2727927" y="760946"/>
                  </a:cubicBezTo>
                  <a:lnTo>
                    <a:pt x="2727927" y="743652"/>
                  </a:lnTo>
                  <a:lnTo>
                    <a:pt x="2736034" y="743652"/>
                  </a:lnTo>
                  <a:lnTo>
                    <a:pt x="2736034" y="730681"/>
                  </a:lnTo>
                  <a:lnTo>
                    <a:pt x="2792781" y="730681"/>
                  </a:lnTo>
                  <a:lnTo>
                    <a:pt x="2792781" y="700416"/>
                  </a:lnTo>
                  <a:lnTo>
                    <a:pt x="2811021" y="700416"/>
                  </a:lnTo>
                  <a:lnTo>
                    <a:pt x="2811021" y="693931"/>
                  </a:lnTo>
                  <a:lnTo>
                    <a:pt x="2823181" y="693931"/>
                  </a:lnTo>
                  <a:lnTo>
                    <a:pt x="2823181" y="700416"/>
                  </a:lnTo>
                  <a:lnTo>
                    <a:pt x="2839395" y="700416"/>
                  </a:lnTo>
                  <a:lnTo>
                    <a:pt x="2839395" y="750137"/>
                  </a:lnTo>
                  <a:lnTo>
                    <a:pt x="2871822" y="750137"/>
                  </a:lnTo>
                  <a:lnTo>
                    <a:pt x="2871822" y="724196"/>
                  </a:lnTo>
                  <a:lnTo>
                    <a:pt x="2910329" y="724196"/>
                  </a:lnTo>
                  <a:lnTo>
                    <a:pt x="2910329" y="693931"/>
                  </a:lnTo>
                  <a:lnTo>
                    <a:pt x="2958970" y="693931"/>
                  </a:lnTo>
                  <a:lnTo>
                    <a:pt x="2958970" y="805087"/>
                  </a:lnTo>
                  <a:lnTo>
                    <a:pt x="2958970" y="818866"/>
                  </a:lnTo>
                  <a:lnTo>
                    <a:pt x="2968113" y="818866"/>
                  </a:lnTo>
                  <a:lnTo>
                    <a:pt x="2968113" y="762555"/>
                  </a:lnTo>
                  <a:lnTo>
                    <a:pt x="2971450" y="756622"/>
                  </a:lnTo>
                  <a:lnTo>
                    <a:pt x="2971450" y="758514"/>
                  </a:lnTo>
                  <a:lnTo>
                    <a:pt x="2971450" y="771755"/>
                  </a:lnTo>
                  <a:cubicBezTo>
                    <a:pt x="2975503" y="771755"/>
                    <a:pt x="2975503" y="771755"/>
                    <a:pt x="2975503" y="726358"/>
                  </a:cubicBezTo>
                  <a:lnTo>
                    <a:pt x="2976263" y="726358"/>
                  </a:lnTo>
                  <a:lnTo>
                    <a:pt x="2981583" y="726358"/>
                  </a:lnTo>
                  <a:lnTo>
                    <a:pt x="2981583" y="661504"/>
                  </a:lnTo>
                  <a:lnTo>
                    <a:pt x="2982597" y="661504"/>
                  </a:lnTo>
                  <a:lnTo>
                    <a:pt x="2989690" y="661504"/>
                  </a:lnTo>
                  <a:cubicBezTo>
                    <a:pt x="2989696" y="661483"/>
                    <a:pt x="2989960" y="660543"/>
                    <a:pt x="3001850" y="618269"/>
                  </a:cubicBezTo>
                  <a:lnTo>
                    <a:pt x="3003117" y="618269"/>
                  </a:lnTo>
                  <a:lnTo>
                    <a:pt x="3011984" y="618269"/>
                  </a:lnTo>
                  <a:cubicBezTo>
                    <a:pt x="3011989" y="618292"/>
                    <a:pt x="3012215" y="619258"/>
                    <a:pt x="3022117" y="661504"/>
                  </a:cubicBezTo>
                  <a:lnTo>
                    <a:pt x="3023130" y="661504"/>
                  </a:lnTo>
                  <a:lnTo>
                    <a:pt x="3030224" y="661504"/>
                  </a:lnTo>
                  <a:lnTo>
                    <a:pt x="3030224" y="700416"/>
                  </a:lnTo>
                  <a:lnTo>
                    <a:pt x="3031997" y="700416"/>
                  </a:lnTo>
                  <a:lnTo>
                    <a:pt x="3044411" y="700416"/>
                  </a:lnTo>
                  <a:lnTo>
                    <a:pt x="3044411" y="702578"/>
                  </a:lnTo>
                  <a:lnTo>
                    <a:pt x="3044411" y="717710"/>
                  </a:lnTo>
                  <a:cubicBezTo>
                    <a:pt x="3048464" y="717710"/>
                    <a:pt x="3048464" y="717710"/>
                    <a:pt x="3048464" y="715549"/>
                  </a:cubicBezTo>
                  <a:lnTo>
                    <a:pt x="3048464" y="700416"/>
                  </a:lnTo>
                  <a:lnTo>
                    <a:pt x="3049984" y="700416"/>
                  </a:lnTo>
                  <a:lnTo>
                    <a:pt x="3060624" y="700416"/>
                  </a:lnTo>
                  <a:lnTo>
                    <a:pt x="3060624" y="702037"/>
                  </a:lnTo>
                  <a:lnTo>
                    <a:pt x="3060624" y="713387"/>
                  </a:lnTo>
                  <a:lnTo>
                    <a:pt x="3091025" y="713387"/>
                  </a:lnTo>
                  <a:lnTo>
                    <a:pt x="3091025" y="676637"/>
                  </a:lnTo>
                  <a:lnTo>
                    <a:pt x="3092291" y="676637"/>
                  </a:lnTo>
                  <a:lnTo>
                    <a:pt x="3101158" y="676637"/>
                  </a:lnTo>
                  <a:lnTo>
                    <a:pt x="3101158" y="698254"/>
                  </a:lnTo>
                  <a:cubicBezTo>
                    <a:pt x="3103185" y="698254"/>
                    <a:pt x="3103185" y="698254"/>
                    <a:pt x="3103185" y="665828"/>
                  </a:cubicBezTo>
                  <a:lnTo>
                    <a:pt x="3125478" y="665828"/>
                  </a:lnTo>
                  <a:lnTo>
                    <a:pt x="3125478" y="664206"/>
                  </a:lnTo>
                  <a:lnTo>
                    <a:pt x="3125478" y="652857"/>
                  </a:lnTo>
                  <a:lnTo>
                    <a:pt x="3126238" y="652857"/>
                  </a:lnTo>
                  <a:lnTo>
                    <a:pt x="3131558" y="652857"/>
                  </a:lnTo>
                  <a:lnTo>
                    <a:pt x="3131558" y="650966"/>
                  </a:lnTo>
                  <a:lnTo>
                    <a:pt x="3131558" y="637725"/>
                  </a:lnTo>
                  <a:lnTo>
                    <a:pt x="3135612" y="644210"/>
                  </a:lnTo>
                  <a:lnTo>
                    <a:pt x="3137892" y="644210"/>
                  </a:lnTo>
                  <a:lnTo>
                    <a:pt x="3153852" y="644210"/>
                  </a:lnTo>
                  <a:lnTo>
                    <a:pt x="3153852" y="643399"/>
                  </a:lnTo>
                  <a:lnTo>
                    <a:pt x="3153852" y="637725"/>
                  </a:lnTo>
                  <a:lnTo>
                    <a:pt x="3154612" y="637725"/>
                  </a:lnTo>
                  <a:lnTo>
                    <a:pt x="3159932" y="637725"/>
                  </a:lnTo>
                  <a:lnTo>
                    <a:pt x="3159932" y="639076"/>
                  </a:lnTo>
                  <a:lnTo>
                    <a:pt x="3159932" y="648534"/>
                  </a:lnTo>
                  <a:lnTo>
                    <a:pt x="3195788" y="648534"/>
                  </a:lnTo>
                  <a:lnTo>
                    <a:pt x="3195788" y="1159457"/>
                  </a:lnTo>
                  <a:lnTo>
                    <a:pt x="3031533" y="1159331"/>
                  </a:lnTo>
                  <a:lnTo>
                    <a:pt x="3031520" y="1160647"/>
                  </a:lnTo>
                  <a:lnTo>
                    <a:pt x="2054" y="1158314"/>
                  </a:lnTo>
                  <a:cubicBezTo>
                    <a:pt x="1369" y="1010750"/>
                    <a:pt x="685" y="871760"/>
                    <a:pt x="0" y="724196"/>
                  </a:cubicBezTo>
                  <a:lnTo>
                    <a:pt x="20267" y="724196"/>
                  </a:lnTo>
                  <a:cubicBezTo>
                    <a:pt x="20271" y="724190"/>
                    <a:pt x="20308" y="724108"/>
                    <a:pt x="20774" y="723115"/>
                  </a:cubicBezTo>
                  <a:lnTo>
                    <a:pt x="24320" y="715549"/>
                  </a:lnTo>
                  <a:cubicBezTo>
                    <a:pt x="24329" y="715550"/>
                    <a:pt x="24442" y="715568"/>
                    <a:pt x="26094" y="715819"/>
                  </a:cubicBezTo>
                  <a:lnTo>
                    <a:pt x="38507" y="717710"/>
                  </a:lnTo>
                  <a:cubicBezTo>
                    <a:pt x="38510" y="717720"/>
                    <a:pt x="38548" y="717821"/>
                    <a:pt x="39014" y="719062"/>
                  </a:cubicBezTo>
                  <a:lnTo>
                    <a:pt x="42560" y="728519"/>
                  </a:lnTo>
                  <a:cubicBezTo>
                    <a:pt x="42574" y="728520"/>
                    <a:pt x="43170" y="728570"/>
                    <a:pt x="68907" y="730681"/>
                  </a:cubicBezTo>
                  <a:lnTo>
                    <a:pt x="68907" y="607460"/>
                  </a:lnTo>
                  <a:lnTo>
                    <a:pt x="70934" y="607460"/>
                  </a:lnTo>
                  <a:lnTo>
                    <a:pt x="85121" y="607460"/>
                  </a:lnTo>
                  <a:lnTo>
                    <a:pt x="85121" y="471268"/>
                  </a:lnTo>
                  <a:lnTo>
                    <a:pt x="86894" y="471268"/>
                  </a:lnTo>
                  <a:lnTo>
                    <a:pt x="99308" y="471268"/>
                  </a:lnTo>
                  <a:lnTo>
                    <a:pt x="99308" y="356694"/>
                  </a:lnTo>
                  <a:cubicBezTo>
                    <a:pt x="103361" y="354532"/>
                    <a:pt x="103361" y="354532"/>
                    <a:pt x="103361" y="328590"/>
                  </a:cubicBezTo>
                  <a:lnTo>
                    <a:pt x="105388" y="328590"/>
                  </a:lnTo>
                  <a:lnTo>
                    <a:pt x="119575" y="328590"/>
                  </a:lnTo>
                  <a:cubicBezTo>
                    <a:pt x="119586" y="328567"/>
                    <a:pt x="120192" y="327200"/>
                    <a:pt x="156055" y="246443"/>
                  </a:cubicBezTo>
                  <a:cubicBezTo>
                    <a:pt x="156055" y="246429"/>
                    <a:pt x="156089" y="244478"/>
                    <a:pt x="1601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8" name="Group 7">
            <a:extLst>
              <a:ext uri="{FF2B5EF4-FFF2-40B4-BE49-F238E27FC236}">
                <a16:creationId xmlns:a16="http://schemas.microsoft.com/office/drawing/2014/main" id="{F5362881-0BC9-4BC1-85B6-BE862D64D8B3}"/>
              </a:ext>
            </a:extLst>
          </p:cNvPr>
          <p:cNvGrpSpPr/>
          <p:nvPr/>
        </p:nvGrpSpPr>
        <p:grpSpPr>
          <a:xfrm>
            <a:off x="7829582" y="1535237"/>
            <a:ext cx="2609233" cy="2003177"/>
            <a:chOff x="2676526" y="2041913"/>
            <a:chExt cx="3486148" cy="2833560"/>
          </a:xfrm>
          <a:solidFill>
            <a:schemeClr val="accent1">
              <a:lumMod val="75000"/>
            </a:schemeClr>
          </a:solidFill>
        </p:grpSpPr>
        <p:grpSp>
          <p:nvGrpSpPr>
            <p:cNvPr id="9" name="Group 8">
              <a:extLst>
                <a:ext uri="{FF2B5EF4-FFF2-40B4-BE49-F238E27FC236}">
                  <a16:creationId xmlns:a16="http://schemas.microsoft.com/office/drawing/2014/main" id="{72AA4103-ECAC-4AD7-91AC-F22DCF312355}"/>
                </a:ext>
              </a:extLst>
            </p:cNvPr>
            <p:cNvGrpSpPr/>
            <p:nvPr/>
          </p:nvGrpSpPr>
          <p:grpSpPr>
            <a:xfrm>
              <a:off x="2745022" y="2041913"/>
              <a:ext cx="3417652" cy="2755290"/>
              <a:chOff x="2745022" y="2041913"/>
              <a:chExt cx="3417652" cy="2755290"/>
            </a:xfrm>
            <a:grpFill/>
          </p:grpSpPr>
          <p:sp>
            <p:nvSpPr>
              <p:cNvPr id="11" name="Freeform 3">
                <a:extLst>
                  <a:ext uri="{FF2B5EF4-FFF2-40B4-BE49-F238E27FC236}">
                    <a16:creationId xmlns:a16="http://schemas.microsoft.com/office/drawing/2014/main" id="{34818DA9-9873-41D9-9C11-C25F99B09F33}"/>
                  </a:ext>
                </a:extLst>
              </p:cNvPr>
              <p:cNvSpPr/>
              <p:nvPr/>
            </p:nvSpPr>
            <p:spPr>
              <a:xfrm>
                <a:off x="2901403" y="2041913"/>
                <a:ext cx="3261271" cy="1993269"/>
              </a:xfrm>
              <a:custGeom>
                <a:avLst/>
                <a:gdLst>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962025 w 3228975"/>
                  <a:gd name="connsiteY4" fmla="*/ 19050 h 1866900"/>
                  <a:gd name="connsiteX5" fmla="*/ 2105025 w 3228975"/>
                  <a:gd name="connsiteY5" fmla="*/ 9525 h 1866900"/>
                  <a:gd name="connsiteX6" fmla="*/ 3228975 w 3228975"/>
                  <a:gd name="connsiteY6" fmla="*/ 476250 h 1866900"/>
                  <a:gd name="connsiteX7" fmla="*/ 3219450 w 3228975"/>
                  <a:gd name="connsiteY7" fmla="*/ 1866900 h 1866900"/>
                  <a:gd name="connsiteX8" fmla="*/ 3086100 w 3228975"/>
                  <a:gd name="connsiteY8" fmla="*/ 1847850 h 1866900"/>
                  <a:gd name="connsiteX9" fmla="*/ 2095500 w 3228975"/>
                  <a:gd name="connsiteY9" fmla="*/ 771525 h 1866900"/>
                  <a:gd name="connsiteX10" fmla="*/ 1095375 w 3228975"/>
                  <a:gd name="connsiteY10" fmla="*/ 571500 h 1866900"/>
                  <a:gd name="connsiteX11" fmla="*/ 0 w 3228975"/>
                  <a:gd name="connsiteY11"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66775 w 3228975"/>
                  <a:gd name="connsiteY2" fmla="*/ 0 h 1866900"/>
                  <a:gd name="connsiteX3" fmla="*/ 2105025 w 3228975"/>
                  <a:gd name="connsiteY3" fmla="*/ 9525 h 1866900"/>
                  <a:gd name="connsiteX4" fmla="*/ 3228975 w 3228975"/>
                  <a:gd name="connsiteY4" fmla="*/ 476250 h 1866900"/>
                  <a:gd name="connsiteX5" fmla="*/ 3219450 w 3228975"/>
                  <a:gd name="connsiteY5" fmla="*/ 1866900 h 1866900"/>
                  <a:gd name="connsiteX6" fmla="*/ 3086100 w 3228975"/>
                  <a:gd name="connsiteY6" fmla="*/ 1847850 h 1866900"/>
                  <a:gd name="connsiteX7" fmla="*/ 2095500 w 3228975"/>
                  <a:gd name="connsiteY7" fmla="*/ 771525 h 1866900"/>
                  <a:gd name="connsiteX8" fmla="*/ 1095375 w 3228975"/>
                  <a:gd name="connsiteY8" fmla="*/ 571500 h 1866900"/>
                  <a:gd name="connsiteX9" fmla="*/ 0 w 3228975"/>
                  <a:gd name="connsiteY9" fmla="*/ 790575 h 1866900"/>
                  <a:gd name="connsiteX0" fmla="*/ 0 w 3228975"/>
                  <a:gd name="connsiteY0" fmla="*/ 790575 h 1866900"/>
                  <a:gd name="connsiteX1" fmla="*/ 0 w 3228975"/>
                  <a:gd name="connsiteY1" fmla="*/ 790575 h 1866900"/>
                  <a:gd name="connsiteX2" fmla="*/ 866775 w 3228975"/>
                  <a:gd name="connsiteY2" fmla="*/ 0 h 1866900"/>
                  <a:gd name="connsiteX3" fmla="*/ 2105025 w 3228975"/>
                  <a:gd name="connsiteY3" fmla="*/ 9525 h 1866900"/>
                  <a:gd name="connsiteX4" fmla="*/ 3228975 w 3228975"/>
                  <a:gd name="connsiteY4" fmla="*/ 476250 h 1866900"/>
                  <a:gd name="connsiteX5" fmla="*/ 3219450 w 3228975"/>
                  <a:gd name="connsiteY5" fmla="*/ 1866900 h 1866900"/>
                  <a:gd name="connsiteX6" fmla="*/ 3086100 w 3228975"/>
                  <a:gd name="connsiteY6" fmla="*/ 1847850 h 1866900"/>
                  <a:gd name="connsiteX7" fmla="*/ 2095500 w 3228975"/>
                  <a:gd name="connsiteY7" fmla="*/ 771525 h 1866900"/>
                  <a:gd name="connsiteX8" fmla="*/ 1095375 w 3228975"/>
                  <a:gd name="connsiteY8" fmla="*/ 571500 h 1866900"/>
                  <a:gd name="connsiteX9" fmla="*/ 0 w 3228975"/>
                  <a:gd name="connsiteY9" fmla="*/ 790575 h 1866900"/>
                  <a:gd name="connsiteX0" fmla="*/ 253889 w 3254264"/>
                  <a:gd name="connsiteY0" fmla="*/ 1143000 h 1866900"/>
                  <a:gd name="connsiteX1" fmla="*/ 25289 w 3254264"/>
                  <a:gd name="connsiteY1" fmla="*/ 790575 h 1866900"/>
                  <a:gd name="connsiteX2" fmla="*/ 892064 w 3254264"/>
                  <a:gd name="connsiteY2" fmla="*/ 0 h 1866900"/>
                  <a:gd name="connsiteX3" fmla="*/ 2130314 w 3254264"/>
                  <a:gd name="connsiteY3" fmla="*/ 9525 h 1866900"/>
                  <a:gd name="connsiteX4" fmla="*/ 3254264 w 3254264"/>
                  <a:gd name="connsiteY4" fmla="*/ 476250 h 1866900"/>
                  <a:gd name="connsiteX5" fmla="*/ 3244739 w 3254264"/>
                  <a:gd name="connsiteY5" fmla="*/ 1866900 h 1866900"/>
                  <a:gd name="connsiteX6" fmla="*/ 3111389 w 3254264"/>
                  <a:gd name="connsiteY6" fmla="*/ 1847850 h 1866900"/>
                  <a:gd name="connsiteX7" fmla="*/ 2120789 w 3254264"/>
                  <a:gd name="connsiteY7" fmla="*/ 771525 h 1866900"/>
                  <a:gd name="connsiteX8" fmla="*/ 1120664 w 3254264"/>
                  <a:gd name="connsiteY8" fmla="*/ 571500 h 1866900"/>
                  <a:gd name="connsiteX9" fmla="*/ 253889 w 3254264"/>
                  <a:gd name="connsiteY9" fmla="*/ 1143000 h 1866900"/>
                  <a:gd name="connsiteX0" fmla="*/ 1097065 w 3230665"/>
                  <a:gd name="connsiteY0" fmla="*/ 571500 h 1866900"/>
                  <a:gd name="connsiteX1" fmla="*/ 1690 w 3230665"/>
                  <a:gd name="connsiteY1" fmla="*/ 790575 h 1866900"/>
                  <a:gd name="connsiteX2" fmla="*/ 868465 w 3230665"/>
                  <a:gd name="connsiteY2" fmla="*/ 0 h 1866900"/>
                  <a:gd name="connsiteX3" fmla="*/ 2106715 w 3230665"/>
                  <a:gd name="connsiteY3" fmla="*/ 9525 h 1866900"/>
                  <a:gd name="connsiteX4" fmla="*/ 3230665 w 3230665"/>
                  <a:gd name="connsiteY4" fmla="*/ 476250 h 1866900"/>
                  <a:gd name="connsiteX5" fmla="*/ 3221140 w 3230665"/>
                  <a:gd name="connsiteY5" fmla="*/ 1866900 h 1866900"/>
                  <a:gd name="connsiteX6" fmla="*/ 3087790 w 3230665"/>
                  <a:gd name="connsiteY6" fmla="*/ 1847850 h 1866900"/>
                  <a:gd name="connsiteX7" fmla="*/ 2097190 w 3230665"/>
                  <a:gd name="connsiteY7" fmla="*/ 771525 h 1866900"/>
                  <a:gd name="connsiteX8" fmla="*/ 1097065 w 3230665"/>
                  <a:gd name="connsiteY8" fmla="*/ 571500 h 1866900"/>
                  <a:gd name="connsiteX0" fmla="*/ 1099783 w 3233383"/>
                  <a:gd name="connsiteY0" fmla="*/ 571500 h 1866900"/>
                  <a:gd name="connsiteX1" fmla="*/ 4408 w 3233383"/>
                  <a:gd name="connsiteY1" fmla="*/ 790575 h 1866900"/>
                  <a:gd name="connsiteX2" fmla="*/ 871183 w 3233383"/>
                  <a:gd name="connsiteY2" fmla="*/ 0 h 1866900"/>
                  <a:gd name="connsiteX3" fmla="*/ 2109433 w 3233383"/>
                  <a:gd name="connsiteY3" fmla="*/ 9525 h 1866900"/>
                  <a:gd name="connsiteX4" fmla="*/ 3233383 w 3233383"/>
                  <a:gd name="connsiteY4" fmla="*/ 476250 h 1866900"/>
                  <a:gd name="connsiteX5" fmla="*/ 3223858 w 3233383"/>
                  <a:gd name="connsiteY5" fmla="*/ 1866900 h 1866900"/>
                  <a:gd name="connsiteX6" fmla="*/ 3090508 w 3233383"/>
                  <a:gd name="connsiteY6" fmla="*/ 1847850 h 1866900"/>
                  <a:gd name="connsiteX7" fmla="*/ 2099908 w 3233383"/>
                  <a:gd name="connsiteY7" fmla="*/ 771525 h 1866900"/>
                  <a:gd name="connsiteX8" fmla="*/ 1099783 w 3233383"/>
                  <a:gd name="connsiteY8" fmla="*/ 571500 h 1866900"/>
                  <a:gd name="connsiteX0" fmla="*/ 1099783 w 3233383"/>
                  <a:gd name="connsiteY0" fmla="*/ 571500 h 1866900"/>
                  <a:gd name="connsiteX1" fmla="*/ 4408 w 3233383"/>
                  <a:gd name="connsiteY1" fmla="*/ 790575 h 1866900"/>
                  <a:gd name="connsiteX2" fmla="*/ 871183 w 3233383"/>
                  <a:gd name="connsiteY2" fmla="*/ 0 h 1866900"/>
                  <a:gd name="connsiteX3" fmla="*/ 2109433 w 3233383"/>
                  <a:gd name="connsiteY3" fmla="*/ 9525 h 1866900"/>
                  <a:gd name="connsiteX4" fmla="*/ 3233383 w 3233383"/>
                  <a:gd name="connsiteY4" fmla="*/ 476250 h 1866900"/>
                  <a:gd name="connsiteX5" fmla="*/ 3223858 w 3233383"/>
                  <a:gd name="connsiteY5" fmla="*/ 1866900 h 1866900"/>
                  <a:gd name="connsiteX6" fmla="*/ 3090508 w 3233383"/>
                  <a:gd name="connsiteY6" fmla="*/ 1847850 h 1866900"/>
                  <a:gd name="connsiteX7" fmla="*/ 2099908 w 3233383"/>
                  <a:gd name="connsiteY7" fmla="*/ 771525 h 1866900"/>
                  <a:gd name="connsiteX8" fmla="*/ 1099783 w 3233383"/>
                  <a:gd name="connsiteY8" fmla="*/ 571500 h 1866900"/>
                  <a:gd name="connsiteX0" fmla="*/ 1099427 w 3233027"/>
                  <a:gd name="connsiteY0" fmla="*/ 571500 h 1866900"/>
                  <a:gd name="connsiteX1" fmla="*/ 4052 w 3233027"/>
                  <a:gd name="connsiteY1" fmla="*/ 790575 h 1866900"/>
                  <a:gd name="connsiteX2" fmla="*/ 870827 w 3233027"/>
                  <a:gd name="connsiteY2" fmla="*/ 0 h 1866900"/>
                  <a:gd name="connsiteX3" fmla="*/ 2109077 w 3233027"/>
                  <a:gd name="connsiteY3" fmla="*/ 9525 h 1866900"/>
                  <a:gd name="connsiteX4" fmla="*/ 3233027 w 3233027"/>
                  <a:gd name="connsiteY4" fmla="*/ 476250 h 1866900"/>
                  <a:gd name="connsiteX5" fmla="*/ 3223502 w 3233027"/>
                  <a:gd name="connsiteY5" fmla="*/ 1866900 h 1866900"/>
                  <a:gd name="connsiteX6" fmla="*/ 3090152 w 3233027"/>
                  <a:gd name="connsiteY6" fmla="*/ 1847850 h 1866900"/>
                  <a:gd name="connsiteX7" fmla="*/ 2099552 w 3233027"/>
                  <a:gd name="connsiteY7" fmla="*/ 771525 h 1866900"/>
                  <a:gd name="connsiteX8" fmla="*/ 1099427 w 3233027"/>
                  <a:gd name="connsiteY8" fmla="*/ 571500 h 1866900"/>
                  <a:gd name="connsiteX0" fmla="*/ 1118366 w 3251966"/>
                  <a:gd name="connsiteY0" fmla="*/ 571500 h 1866900"/>
                  <a:gd name="connsiteX1" fmla="*/ 3941 w 3251966"/>
                  <a:gd name="connsiteY1" fmla="*/ 809625 h 1866900"/>
                  <a:gd name="connsiteX2" fmla="*/ 889766 w 3251966"/>
                  <a:gd name="connsiteY2" fmla="*/ 0 h 1866900"/>
                  <a:gd name="connsiteX3" fmla="*/ 2128016 w 3251966"/>
                  <a:gd name="connsiteY3" fmla="*/ 9525 h 1866900"/>
                  <a:gd name="connsiteX4" fmla="*/ 3251966 w 3251966"/>
                  <a:gd name="connsiteY4" fmla="*/ 476250 h 1866900"/>
                  <a:gd name="connsiteX5" fmla="*/ 3242441 w 3251966"/>
                  <a:gd name="connsiteY5" fmla="*/ 1866900 h 1866900"/>
                  <a:gd name="connsiteX6" fmla="*/ 3109091 w 3251966"/>
                  <a:gd name="connsiteY6" fmla="*/ 1847850 h 1866900"/>
                  <a:gd name="connsiteX7" fmla="*/ 2118491 w 3251966"/>
                  <a:gd name="connsiteY7" fmla="*/ 771525 h 1866900"/>
                  <a:gd name="connsiteX8" fmla="*/ 1118366 w 3251966"/>
                  <a:gd name="connsiteY8" fmla="*/ 571500 h 1866900"/>
                  <a:gd name="connsiteX0" fmla="*/ 1119025 w 3252625"/>
                  <a:gd name="connsiteY0" fmla="*/ 571500 h 1866900"/>
                  <a:gd name="connsiteX1" fmla="*/ 4600 w 3252625"/>
                  <a:gd name="connsiteY1" fmla="*/ 809625 h 1866900"/>
                  <a:gd name="connsiteX2" fmla="*/ 890425 w 3252625"/>
                  <a:gd name="connsiteY2" fmla="*/ 0 h 1866900"/>
                  <a:gd name="connsiteX3" fmla="*/ 2128675 w 3252625"/>
                  <a:gd name="connsiteY3" fmla="*/ 9525 h 1866900"/>
                  <a:gd name="connsiteX4" fmla="*/ 3252625 w 3252625"/>
                  <a:gd name="connsiteY4" fmla="*/ 476250 h 1866900"/>
                  <a:gd name="connsiteX5" fmla="*/ 3243100 w 3252625"/>
                  <a:gd name="connsiteY5" fmla="*/ 1866900 h 1866900"/>
                  <a:gd name="connsiteX6" fmla="*/ 3109750 w 3252625"/>
                  <a:gd name="connsiteY6" fmla="*/ 1847850 h 1866900"/>
                  <a:gd name="connsiteX7" fmla="*/ 2119150 w 3252625"/>
                  <a:gd name="connsiteY7" fmla="*/ 771525 h 1866900"/>
                  <a:gd name="connsiteX8" fmla="*/ 1119025 w 3252625"/>
                  <a:gd name="connsiteY8" fmla="*/ 571500 h 1866900"/>
                  <a:gd name="connsiteX0" fmla="*/ 1118146 w 3251746"/>
                  <a:gd name="connsiteY0" fmla="*/ 571500 h 1866900"/>
                  <a:gd name="connsiteX1" fmla="*/ 3721 w 3251746"/>
                  <a:gd name="connsiteY1" fmla="*/ 809625 h 1866900"/>
                  <a:gd name="connsiteX2" fmla="*/ 889546 w 3251746"/>
                  <a:gd name="connsiteY2" fmla="*/ 0 h 1866900"/>
                  <a:gd name="connsiteX3" fmla="*/ 2127796 w 3251746"/>
                  <a:gd name="connsiteY3" fmla="*/ 9525 h 1866900"/>
                  <a:gd name="connsiteX4" fmla="*/ 3251746 w 3251746"/>
                  <a:gd name="connsiteY4" fmla="*/ 476250 h 1866900"/>
                  <a:gd name="connsiteX5" fmla="*/ 3242221 w 3251746"/>
                  <a:gd name="connsiteY5" fmla="*/ 1866900 h 1866900"/>
                  <a:gd name="connsiteX6" fmla="*/ 3108871 w 3251746"/>
                  <a:gd name="connsiteY6" fmla="*/ 1847850 h 1866900"/>
                  <a:gd name="connsiteX7" fmla="*/ 2118271 w 3251746"/>
                  <a:gd name="connsiteY7" fmla="*/ 771525 h 1866900"/>
                  <a:gd name="connsiteX8" fmla="*/ 1118146 w 3251746"/>
                  <a:gd name="connsiteY8" fmla="*/ 571500 h 1866900"/>
                  <a:gd name="connsiteX0" fmla="*/ 1118146 w 3251746"/>
                  <a:gd name="connsiteY0" fmla="*/ 589645 h 1885045"/>
                  <a:gd name="connsiteX1" fmla="*/ 3721 w 3251746"/>
                  <a:gd name="connsiteY1" fmla="*/ 827770 h 1885045"/>
                  <a:gd name="connsiteX2" fmla="*/ 889546 w 3251746"/>
                  <a:gd name="connsiteY2" fmla="*/ 18145 h 1885045"/>
                  <a:gd name="connsiteX3" fmla="*/ 2127796 w 3251746"/>
                  <a:gd name="connsiteY3" fmla="*/ 27670 h 1885045"/>
                  <a:gd name="connsiteX4" fmla="*/ 3251746 w 3251746"/>
                  <a:gd name="connsiteY4" fmla="*/ 494395 h 1885045"/>
                  <a:gd name="connsiteX5" fmla="*/ 3242221 w 3251746"/>
                  <a:gd name="connsiteY5" fmla="*/ 1885045 h 1885045"/>
                  <a:gd name="connsiteX6" fmla="*/ 3108871 w 3251746"/>
                  <a:gd name="connsiteY6" fmla="*/ 1865995 h 1885045"/>
                  <a:gd name="connsiteX7" fmla="*/ 2118271 w 3251746"/>
                  <a:gd name="connsiteY7" fmla="*/ 789670 h 1885045"/>
                  <a:gd name="connsiteX8" fmla="*/ 1118146 w 3251746"/>
                  <a:gd name="connsiteY8" fmla="*/ 589645 h 1885045"/>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2994571 w 3251746"/>
                  <a:gd name="connsiteY6" fmla="*/ 1777612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2994571 w 3251746"/>
                  <a:gd name="connsiteY6" fmla="*/ 1777612 h 1901437"/>
                  <a:gd name="connsiteX7" fmla="*/ 2118271 w 3251746"/>
                  <a:gd name="connsiteY7" fmla="*/ 806062 h 1901437"/>
                  <a:gd name="connsiteX8" fmla="*/ 1118146 w 3251746"/>
                  <a:gd name="connsiteY8" fmla="*/ 606037 h 1901437"/>
                  <a:gd name="connsiteX0" fmla="*/ 1118146 w 3251746"/>
                  <a:gd name="connsiteY0" fmla="*/ 606037 h 1921976"/>
                  <a:gd name="connsiteX1" fmla="*/ 3721 w 3251746"/>
                  <a:gd name="connsiteY1" fmla="*/ 844162 h 1921976"/>
                  <a:gd name="connsiteX2" fmla="*/ 889546 w 3251746"/>
                  <a:gd name="connsiteY2" fmla="*/ 34537 h 1921976"/>
                  <a:gd name="connsiteX3" fmla="*/ 2127796 w 3251746"/>
                  <a:gd name="connsiteY3" fmla="*/ 44062 h 1921976"/>
                  <a:gd name="connsiteX4" fmla="*/ 3251746 w 3251746"/>
                  <a:gd name="connsiteY4" fmla="*/ 510787 h 1921976"/>
                  <a:gd name="connsiteX5" fmla="*/ 3242221 w 3251746"/>
                  <a:gd name="connsiteY5" fmla="*/ 1901437 h 1921976"/>
                  <a:gd name="connsiteX6" fmla="*/ 2994571 w 3251746"/>
                  <a:gd name="connsiteY6" fmla="*/ 1777612 h 1921976"/>
                  <a:gd name="connsiteX7" fmla="*/ 2118271 w 3251746"/>
                  <a:gd name="connsiteY7" fmla="*/ 806062 h 1921976"/>
                  <a:gd name="connsiteX8" fmla="*/ 1118146 w 3251746"/>
                  <a:gd name="connsiteY8" fmla="*/ 606037 h 1921976"/>
                  <a:gd name="connsiteX0" fmla="*/ 1118146 w 3242221"/>
                  <a:gd name="connsiteY0" fmla="*/ 606037 h 1921976"/>
                  <a:gd name="connsiteX1" fmla="*/ 3721 w 3242221"/>
                  <a:gd name="connsiteY1" fmla="*/ 844162 h 1921976"/>
                  <a:gd name="connsiteX2" fmla="*/ 889546 w 3242221"/>
                  <a:gd name="connsiteY2" fmla="*/ 34537 h 1921976"/>
                  <a:gd name="connsiteX3" fmla="*/ 2127796 w 3242221"/>
                  <a:gd name="connsiteY3" fmla="*/ 44062 h 1921976"/>
                  <a:gd name="connsiteX4" fmla="*/ 3242221 w 3242221"/>
                  <a:gd name="connsiteY4" fmla="*/ 615562 h 1921976"/>
                  <a:gd name="connsiteX5" fmla="*/ 3242221 w 3242221"/>
                  <a:gd name="connsiteY5" fmla="*/ 1901437 h 1921976"/>
                  <a:gd name="connsiteX6" fmla="*/ 2994571 w 3242221"/>
                  <a:gd name="connsiteY6" fmla="*/ 1777612 h 1921976"/>
                  <a:gd name="connsiteX7" fmla="*/ 2118271 w 3242221"/>
                  <a:gd name="connsiteY7" fmla="*/ 806062 h 1921976"/>
                  <a:gd name="connsiteX8" fmla="*/ 1118146 w 3242221"/>
                  <a:gd name="connsiteY8" fmla="*/ 606037 h 1921976"/>
                  <a:gd name="connsiteX0" fmla="*/ 1118146 w 3242221"/>
                  <a:gd name="connsiteY0" fmla="*/ 606037 h 1921976"/>
                  <a:gd name="connsiteX1" fmla="*/ 3721 w 3242221"/>
                  <a:gd name="connsiteY1" fmla="*/ 844162 h 1921976"/>
                  <a:gd name="connsiteX2" fmla="*/ 889546 w 3242221"/>
                  <a:gd name="connsiteY2" fmla="*/ 34537 h 1921976"/>
                  <a:gd name="connsiteX3" fmla="*/ 2127796 w 3242221"/>
                  <a:gd name="connsiteY3" fmla="*/ 44062 h 1921976"/>
                  <a:gd name="connsiteX4" fmla="*/ 3242221 w 3242221"/>
                  <a:gd name="connsiteY4" fmla="*/ 615562 h 1921976"/>
                  <a:gd name="connsiteX5" fmla="*/ 3242221 w 3242221"/>
                  <a:gd name="connsiteY5" fmla="*/ 1901437 h 1921976"/>
                  <a:gd name="connsiteX6" fmla="*/ 2994571 w 3242221"/>
                  <a:gd name="connsiteY6" fmla="*/ 1777612 h 1921976"/>
                  <a:gd name="connsiteX7" fmla="*/ 2118271 w 3242221"/>
                  <a:gd name="connsiteY7" fmla="*/ 806062 h 1921976"/>
                  <a:gd name="connsiteX8" fmla="*/ 1118146 w 3242221"/>
                  <a:gd name="connsiteY8" fmla="*/ 606037 h 1921976"/>
                  <a:gd name="connsiteX0" fmla="*/ 1118146 w 3261271"/>
                  <a:gd name="connsiteY0" fmla="*/ 606037 h 1993269"/>
                  <a:gd name="connsiteX1" fmla="*/ 3721 w 3261271"/>
                  <a:gd name="connsiteY1" fmla="*/ 844162 h 1993269"/>
                  <a:gd name="connsiteX2" fmla="*/ 889546 w 3261271"/>
                  <a:gd name="connsiteY2" fmla="*/ 34537 h 1993269"/>
                  <a:gd name="connsiteX3" fmla="*/ 2127796 w 3261271"/>
                  <a:gd name="connsiteY3" fmla="*/ 44062 h 1993269"/>
                  <a:gd name="connsiteX4" fmla="*/ 3242221 w 3261271"/>
                  <a:gd name="connsiteY4" fmla="*/ 615562 h 1993269"/>
                  <a:gd name="connsiteX5" fmla="*/ 3261271 w 3261271"/>
                  <a:gd name="connsiteY5" fmla="*/ 1987162 h 1993269"/>
                  <a:gd name="connsiteX6" fmla="*/ 2994571 w 3261271"/>
                  <a:gd name="connsiteY6" fmla="*/ 1777612 h 1993269"/>
                  <a:gd name="connsiteX7" fmla="*/ 2118271 w 3261271"/>
                  <a:gd name="connsiteY7" fmla="*/ 806062 h 1993269"/>
                  <a:gd name="connsiteX8" fmla="*/ 1118146 w 3261271"/>
                  <a:gd name="connsiteY8" fmla="*/ 606037 h 199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271" h="1993269">
                    <a:moveTo>
                      <a:pt x="1118146" y="606037"/>
                    </a:moveTo>
                    <a:cubicBezTo>
                      <a:pt x="816521" y="761612"/>
                      <a:pt x="308521" y="1206112"/>
                      <a:pt x="3721" y="844162"/>
                    </a:cubicBezTo>
                    <a:cubicBezTo>
                      <a:pt x="-62359" y="765692"/>
                      <a:pt x="772071" y="98037"/>
                      <a:pt x="889546" y="34537"/>
                    </a:cubicBezTo>
                    <a:cubicBezTo>
                      <a:pt x="1007021" y="-9913"/>
                      <a:pt x="2000796" y="-16263"/>
                      <a:pt x="2127796" y="44062"/>
                    </a:cubicBezTo>
                    <a:cubicBezTo>
                      <a:pt x="2616746" y="180587"/>
                      <a:pt x="2915196" y="345687"/>
                      <a:pt x="3242221" y="615562"/>
                    </a:cubicBezTo>
                    <a:lnTo>
                      <a:pt x="3261271" y="1987162"/>
                    </a:lnTo>
                    <a:cubicBezTo>
                      <a:pt x="3159671" y="2012562"/>
                      <a:pt x="3134271" y="1961762"/>
                      <a:pt x="2994571" y="1777612"/>
                    </a:cubicBezTo>
                    <a:cubicBezTo>
                      <a:pt x="2616746" y="1444237"/>
                      <a:pt x="2343696" y="1148962"/>
                      <a:pt x="2118271" y="806062"/>
                    </a:cubicBezTo>
                    <a:cubicBezTo>
                      <a:pt x="1756321" y="777487"/>
                      <a:pt x="1432471" y="720337"/>
                      <a:pt x="1118146" y="606037"/>
                    </a:cubicBezTo>
                    <a:close/>
                  </a:path>
                </a:pathLst>
              </a:cu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2" name="Rounded Rectangle 4">
                <a:extLst>
                  <a:ext uri="{FF2B5EF4-FFF2-40B4-BE49-F238E27FC236}">
                    <a16:creationId xmlns:a16="http://schemas.microsoft.com/office/drawing/2014/main" id="{D948F58D-7A3F-496C-B748-4F21F850B5B6}"/>
                  </a:ext>
                </a:extLst>
              </p:cNvPr>
              <p:cNvSpPr/>
              <p:nvPr/>
            </p:nvSpPr>
            <p:spPr>
              <a:xfrm rot="2002203">
                <a:off x="2745022" y="3807001"/>
                <a:ext cx="339508" cy="612148"/>
              </a:xfrm>
              <a:prstGeom prst="roundRect">
                <a:avLst>
                  <a:gd name="adj" fmla="val 50000"/>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3" name="Rounded Rectangle 11">
                <a:extLst>
                  <a:ext uri="{FF2B5EF4-FFF2-40B4-BE49-F238E27FC236}">
                    <a16:creationId xmlns:a16="http://schemas.microsoft.com/office/drawing/2014/main" id="{99FF3699-F820-432F-917A-1FB584191E92}"/>
                  </a:ext>
                </a:extLst>
              </p:cNvPr>
              <p:cNvSpPr/>
              <p:nvPr/>
            </p:nvSpPr>
            <p:spPr>
              <a:xfrm rot="2002203">
                <a:off x="3276558" y="3627997"/>
                <a:ext cx="339508" cy="934693"/>
              </a:xfrm>
              <a:prstGeom prst="roundRect">
                <a:avLst>
                  <a:gd name="adj" fmla="val 50000"/>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 name="Rounded Rectangle 12">
                <a:extLst>
                  <a:ext uri="{FF2B5EF4-FFF2-40B4-BE49-F238E27FC236}">
                    <a16:creationId xmlns:a16="http://schemas.microsoft.com/office/drawing/2014/main" id="{61CD1EDF-C78B-4746-9F73-70B45DC8102D}"/>
                  </a:ext>
                </a:extLst>
              </p:cNvPr>
              <p:cNvSpPr/>
              <p:nvPr/>
            </p:nvSpPr>
            <p:spPr>
              <a:xfrm rot="2002203">
                <a:off x="3656813" y="3935485"/>
                <a:ext cx="339508" cy="724313"/>
              </a:xfrm>
              <a:prstGeom prst="roundRect">
                <a:avLst>
                  <a:gd name="adj" fmla="val 50000"/>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 name="Rounded Rectangle 13">
                <a:extLst>
                  <a:ext uri="{FF2B5EF4-FFF2-40B4-BE49-F238E27FC236}">
                    <a16:creationId xmlns:a16="http://schemas.microsoft.com/office/drawing/2014/main" id="{1796C64D-2B56-48C0-89A8-BEC4F854726E}"/>
                  </a:ext>
                </a:extLst>
              </p:cNvPr>
              <p:cNvSpPr/>
              <p:nvPr/>
            </p:nvSpPr>
            <p:spPr>
              <a:xfrm rot="2002203">
                <a:off x="4082895" y="4229792"/>
                <a:ext cx="339508" cy="567411"/>
              </a:xfrm>
              <a:prstGeom prst="roundRect">
                <a:avLst>
                  <a:gd name="adj" fmla="val 50000"/>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10" name="Freeform 14">
              <a:extLst>
                <a:ext uri="{FF2B5EF4-FFF2-40B4-BE49-F238E27FC236}">
                  <a16:creationId xmlns:a16="http://schemas.microsoft.com/office/drawing/2014/main" id="{028E4DB3-430A-4F48-8587-1A1314F50DE8}"/>
                </a:ext>
              </a:extLst>
            </p:cNvPr>
            <p:cNvSpPr/>
            <p:nvPr/>
          </p:nvSpPr>
          <p:spPr>
            <a:xfrm>
              <a:off x="2676526" y="2590800"/>
              <a:ext cx="3152217" cy="2284673"/>
            </a:xfrm>
            <a:custGeom>
              <a:avLst/>
              <a:gdLst>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71650 w 3152217"/>
                <a:gd name="connsiteY26" fmla="*/ 2057400 h 2217998"/>
                <a:gd name="connsiteX27" fmla="*/ 1798691 w 3152217"/>
                <a:gd name="connsiteY27" fmla="*/ 2010144 h 2217998"/>
                <a:gd name="connsiteX28" fmla="*/ 1775643 w 3152217"/>
                <a:gd name="connsiteY28" fmla="*/ 1987096 h 2217998"/>
                <a:gd name="connsiteX29" fmla="*/ 1848068 w 3152217"/>
                <a:gd name="connsiteY29" fmla="*/ 1914670 h 2217998"/>
                <a:gd name="connsiteX30" fmla="*/ 1533525 w 3152217"/>
                <a:gd name="connsiteY30" fmla="*/ 1485900 h 2217998"/>
                <a:gd name="connsiteX31" fmla="*/ 1219200 w 3152217"/>
                <a:gd name="connsiteY31" fmla="*/ 1181100 h 2217998"/>
                <a:gd name="connsiteX32" fmla="*/ 571500 w 3152217"/>
                <a:gd name="connsiteY32" fmla="*/ 1295400 h 2217998"/>
                <a:gd name="connsiteX33" fmla="*/ 0 w 3152217"/>
                <a:gd name="connsiteY33" fmla="*/ 1266825 h 2217998"/>
                <a:gd name="connsiteX34" fmla="*/ 9525 w 3152217"/>
                <a:gd name="connsiteY34" fmla="*/ 28575 h 2217998"/>
                <a:gd name="connsiteX35" fmla="*/ 323850 w 3152217"/>
                <a:gd name="connsiteY35"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71650 w 3152217"/>
                <a:gd name="connsiteY26" fmla="*/ 2057400 h 2217998"/>
                <a:gd name="connsiteX27" fmla="*/ 1798691 w 3152217"/>
                <a:gd name="connsiteY27" fmla="*/ 2010144 h 2217998"/>
                <a:gd name="connsiteX28" fmla="*/ 1775643 w 3152217"/>
                <a:gd name="connsiteY28" fmla="*/ 1987096 h 2217998"/>
                <a:gd name="connsiteX29" fmla="*/ 1848068 w 3152217"/>
                <a:gd name="connsiteY29" fmla="*/ 1914670 h 2217998"/>
                <a:gd name="connsiteX30" fmla="*/ 1533525 w 3152217"/>
                <a:gd name="connsiteY30" fmla="*/ 1485900 h 2217998"/>
                <a:gd name="connsiteX31" fmla="*/ 1219200 w 3152217"/>
                <a:gd name="connsiteY31" fmla="*/ 1181100 h 2217998"/>
                <a:gd name="connsiteX32" fmla="*/ 571500 w 3152217"/>
                <a:gd name="connsiteY32" fmla="*/ 1295400 h 2217998"/>
                <a:gd name="connsiteX33" fmla="*/ 0 w 3152217"/>
                <a:gd name="connsiteY33" fmla="*/ 1266825 h 2217998"/>
                <a:gd name="connsiteX34" fmla="*/ 9525 w 3152217"/>
                <a:gd name="connsiteY34" fmla="*/ 28575 h 2217998"/>
                <a:gd name="connsiteX35" fmla="*/ 323850 w 3152217"/>
                <a:gd name="connsiteY35"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98691 w 3152217"/>
                <a:gd name="connsiteY26" fmla="*/ 2010144 h 2217998"/>
                <a:gd name="connsiteX27" fmla="*/ 1775643 w 3152217"/>
                <a:gd name="connsiteY27" fmla="*/ 1987096 h 2217998"/>
                <a:gd name="connsiteX28" fmla="*/ 1848068 w 3152217"/>
                <a:gd name="connsiteY28" fmla="*/ 1914670 h 2217998"/>
                <a:gd name="connsiteX29" fmla="*/ 1533525 w 3152217"/>
                <a:gd name="connsiteY29" fmla="*/ 1485900 h 2217998"/>
                <a:gd name="connsiteX30" fmla="*/ 1219200 w 3152217"/>
                <a:gd name="connsiteY30" fmla="*/ 1181100 h 2217998"/>
                <a:gd name="connsiteX31" fmla="*/ 571500 w 3152217"/>
                <a:gd name="connsiteY31" fmla="*/ 1295400 h 2217998"/>
                <a:gd name="connsiteX32" fmla="*/ 0 w 3152217"/>
                <a:gd name="connsiteY32" fmla="*/ 1266825 h 2217998"/>
                <a:gd name="connsiteX33" fmla="*/ 9525 w 3152217"/>
                <a:gd name="connsiteY33" fmla="*/ 28575 h 2217998"/>
                <a:gd name="connsiteX34" fmla="*/ 323850 w 3152217"/>
                <a:gd name="connsiteY34"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798691 w 3152217"/>
                <a:gd name="connsiteY25" fmla="*/ 2010144 h 2217998"/>
                <a:gd name="connsiteX26" fmla="*/ 1775643 w 3152217"/>
                <a:gd name="connsiteY26" fmla="*/ 1987096 h 2217998"/>
                <a:gd name="connsiteX27" fmla="*/ 1848068 w 3152217"/>
                <a:gd name="connsiteY27" fmla="*/ 1914670 h 2217998"/>
                <a:gd name="connsiteX28" fmla="*/ 1533525 w 3152217"/>
                <a:gd name="connsiteY28" fmla="*/ 1485900 h 2217998"/>
                <a:gd name="connsiteX29" fmla="*/ 1219200 w 3152217"/>
                <a:gd name="connsiteY29" fmla="*/ 1181100 h 2217998"/>
                <a:gd name="connsiteX30" fmla="*/ 571500 w 3152217"/>
                <a:gd name="connsiteY30" fmla="*/ 1295400 h 2217998"/>
                <a:gd name="connsiteX31" fmla="*/ 0 w 3152217"/>
                <a:gd name="connsiteY31" fmla="*/ 1266825 h 2217998"/>
                <a:gd name="connsiteX32" fmla="*/ 9525 w 3152217"/>
                <a:gd name="connsiteY32" fmla="*/ 28575 h 2217998"/>
                <a:gd name="connsiteX33" fmla="*/ 323850 w 3152217"/>
                <a:gd name="connsiteY33"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798691 w 3152217"/>
                <a:gd name="connsiteY25" fmla="*/ 2010144 h 2217998"/>
                <a:gd name="connsiteX26" fmla="*/ 1775643 w 3152217"/>
                <a:gd name="connsiteY26" fmla="*/ 1987096 h 2217998"/>
                <a:gd name="connsiteX27" fmla="*/ 1848068 w 3152217"/>
                <a:gd name="connsiteY27" fmla="*/ 1914670 h 2217998"/>
                <a:gd name="connsiteX28" fmla="*/ 1533525 w 3152217"/>
                <a:gd name="connsiteY28" fmla="*/ 1485900 h 2217998"/>
                <a:gd name="connsiteX29" fmla="*/ 1219200 w 3152217"/>
                <a:gd name="connsiteY29" fmla="*/ 1181100 h 2217998"/>
                <a:gd name="connsiteX30" fmla="*/ 571500 w 3152217"/>
                <a:gd name="connsiteY30" fmla="*/ 1295400 h 2217998"/>
                <a:gd name="connsiteX31" fmla="*/ 0 w 3152217"/>
                <a:gd name="connsiteY31" fmla="*/ 1266825 h 2217998"/>
                <a:gd name="connsiteX32" fmla="*/ 9525 w 3152217"/>
                <a:gd name="connsiteY32" fmla="*/ 28575 h 2217998"/>
                <a:gd name="connsiteX33" fmla="*/ 323850 w 3152217"/>
                <a:gd name="connsiteY33"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467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1865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1865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314575 w 3152217"/>
                <a:gd name="connsiteY3" fmla="*/ 285750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314575 w 3152217"/>
                <a:gd name="connsiteY3" fmla="*/ 285750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61950 w 3152217"/>
                <a:gd name="connsiteY0" fmla="*/ 0 h 2256098"/>
                <a:gd name="connsiteX1" fmla="*/ 95250 w 3152217"/>
                <a:gd name="connsiteY1" fmla="*/ 247650 h 2256098"/>
                <a:gd name="connsiteX2" fmla="*/ 1352550 w 3152217"/>
                <a:gd name="connsiteY2" fmla="*/ 123825 h 2256098"/>
                <a:gd name="connsiteX3" fmla="*/ 2314575 w 3152217"/>
                <a:gd name="connsiteY3" fmla="*/ 323850 h 2256098"/>
                <a:gd name="connsiteX4" fmla="*/ 2724150 w 3152217"/>
                <a:gd name="connsiteY4" fmla="*/ 819150 h 2256098"/>
                <a:gd name="connsiteX5" fmla="*/ 3152217 w 3152217"/>
                <a:gd name="connsiteY5" fmla="*/ 1255785 h 2256098"/>
                <a:gd name="connsiteX6" fmla="*/ 3152217 w 3152217"/>
                <a:gd name="connsiteY6" fmla="*/ 1468002 h 2256098"/>
                <a:gd name="connsiteX7" fmla="*/ 2940000 w 3152217"/>
                <a:gd name="connsiteY7" fmla="*/ 1468002 h 2256098"/>
                <a:gd name="connsiteX8" fmla="*/ 2539107 w 3152217"/>
                <a:gd name="connsiteY8" fmla="*/ 1067108 h 2256098"/>
                <a:gd name="connsiteX9" fmla="*/ 2474399 w 3152217"/>
                <a:gd name="connsiteY9" fmla="*/ 1153817 h 2256098"/>
                <a:gd name="connsiteX10" fmla="*/ 2907621 w 3152217"/>
                <a:gd name="connsiteY10" fmla="*/ 1587040 h 2256098"/>
                <a:gd name="connsiteX11" fmla="*/ 2907621 w 3152217"/>
                <a:gd name="connsiteY11" fmla="*/ 1799257 h 2256098"/>
                <a:gd name="connsiteX12" fmla="*/ 2695404 w 3152217"/>
                <a:gd name="connsiteY12" fmla="*/ 1799257 h 2256098"/>
                <a:gd name="connsiteX13" fmla="*/ 2293017 w 3152217"/>
                <a:gd name="connsiteY13" fmla="*/ 1396869 h 2256098"/>
                <a:gd name="connsiteX14" fmla="*/ 2228234 w 3152217"/>
                <a:gd name="connsiteY14" fmla="*/ 1483678 h 2256098"/>
                <a:gd name="connsiteX15" fmla="*/ 2648161 w 3152217"/>
                <a:gd name="connsiteY15" fmla="*/ 1903605 h 2256098"/>
                <a:gd name="connsiteX16" fmla="*/ 2648161 w 3152217"/>
                <a:gd name="connsiteY16" fmla="*/ 2115822 h 2256098"/>
                <a:gd name="connsiteX17" fmla="*/ 2435944 w 3152217"/>
                <a:gd name="connsiteY17" fmla="*/ 2115822 h 2256098"/>
                <a:gd name="connsiteX18" fmla="*/ 2046853 w 3152217"/>
                <a:gd name="connsiteY18" fmla="*/ 1726729 h 2256098"/>
                <a:gd name="connsiteX19" fmla="*/ 1987859 w 3152217"/>
                <a:gd name="connsiteY19" fmla="*/ 1812979 h 2256098"/>
                <a:gd name="connsiteX20" fmla="*/ 2218760 w 3152217"/>
                <a:gd name="connsiteY20" fmla="*/ 2043881 h 2256098"/>
                <a:gd name="connsiteX21" fmla="*/ 2218760 w 3152217"/>
                <a:gd name="connsiteY21" fmla="*/ 2256098 h 2256098"/>
                <a:gd name="connsiteX22" fmla="*/ 2006543 w 3152217"/>
                <a:gd name="connsiteY22" fmla="*/ 2256098 h 2256098"/>
                <a:gd name="connsiteX23" fmla="*/ 1798691 w 3152217"/>
                <a:gd name="connsiteY23" fmla="*/ 2048244 h 2256098"/>
                <a:gd name="connsiteX24" fmla="*/ 1775643 w 3152217"/>
                <a:gd name="connsiteY24" fmla="*/ 2025196 h 2256098"/>
                <a:gd name="connsiteX25" fmla="*/ 1842458 w 3152217"/>
                <a:gd name="connsiteY25" fmla="*/ 1935940 h 2256098"/>
                <a:gd name="connsiteX26" fmla="*/ 1533525 w 3152217"/>
                <a:gd name="connsiteY26" fmla="*/ 1524000 h 2256098"/>
                <a:gd name="connsiteX27" fmla="*/ 1219200 w 3152217"/>
                <a:gd name="connsiteY27" fmla="*/ 1219200 h 2256098"/>
                <a:gd name="connsiteX28" fmla="*/ 571500 w 3152217"/>
                <a:gd name="connsiteY28" fmla="*/ 1333500 h 2256098"/>
                <a:gd name="connsiteX29" fmla="*/ 0 w 3152217"/>
                <a:gd name="connsiteY29" fmla="*/ 1304925 h 2256098"/>
                <a:gd name="connsiteX30" fmla="*/ 9525 w 3152217"/>
                <a:gd name="connsiteY30" fmla="*/ 66675 h 2256098"/>
                <a:gd name="connsiteX31" fmla="*/ 361950 w 3152217"/>
                <a:gd name="connsiteY31" fmla="*/ 0 h 2256098"/>
                <a:gd name="connsiteX0" fmla="*/ 361950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61950 w 3152217"/>
                <a:gd name="connsiteY31" fmla="*/ 9525 h 2265623"/>
                <a:gd name="connsiteX0" fmla="*/ 40957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409575 w 3152217"/>
                <a:gd name="connsiteY31" fmla="*/ 9525 h 2265623"/>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390525 w 3152217"/>
                <a:gd name="connsiteY0" fmla="*/ 24506 h 2280604"/>
                <a:gd name="connsiteX1" fmla="*/ 95250 w 3152217"/>
                <a:gd name="connsiteY1" fmla="*/ 272156 h 2280604"/>
                <a:gd name="connsiteX2" fmla="*/ 1352550 w 3152217"/>
                <a:gd name="connsiteY2" fmla="*/ 148331 h 2280604"/>
                <a:gd name="connsiteX3" fmla="*/ 2314575 w 3152217"/>
                <a:gd name="connsiteY3" fmla="*/ 348356 h 2280604"/>
                <a:gd name="connsiteX4" fmla="*/ 2724150 w 3152217"/>
                <a:gd name="connsiteY4" fmla="*/ 843656 h 2280604"/>
                <a:gd name="connsiteX5" fmla="*/ 3152217 w 3152217"/>
                <a:gd name="connsiteY5" fmla="*/ 1280291 h 2280604"/>
                <a:gd name="connsiteX6" fmla="*/ 3152217 w 3152217"/>
                <a:gd name="connsiteY6" fmla="*/ 1492508 h 2280604"/>
                <a:gd name="connsiteX7" fmla="*/ 2940000 w 3152217"/>
                <a:gd name="connsiteY7" fmla="*/ 1492508 h 2280604"/>
                <a:gd name="connsiteX8" fmla="*/ 2539107 w 3152217"/>
                <a:gd name="connsiteY8" fmla="*/ 1091614 h 2280604"/>
                <a:gd name="connsiteX9" fmla="*/ 2474399 w 3152217"/>
                <a:gd name="connsiteY9" fmla="*/ 1178323 h 2280604"/>
                <a:gd name="connsiteX10" fmla="*/ 2907621 w 3152217"/>
                <a:gd name="connsiteY10" fmla="*/ 1611546 h 2280604"/>
                <a:gd name="connsiteX11" fmla="*/ 2907621 w 3152217"/>
                <a:gd name="connsiteY11" fmla="*/ 1823763 h 2280604"/>
                <a:gd name="connsiteX12" fmla="*/ 2695404 w 3152217"/>
                <a:gd name="connsiteY12" fmla="*/ 1823763 h 2280604"/>
                <a:gd name="connsiteX13" fmla="*/ 2293017 w 3152217"/>
                <a:gd name="connsiteY13" fmla="*/ 1421375 h 2280604"/>
                <a:gd name="connsiteX14" fmla="*/ 2228234 w 3152217"/>
                <a:gd name="connsiteY14" fmla="*/ 1508184 h 2280604"/>
                <a:gd name="connsiteX15" fmla="*/ 2648161 w 3152217"/>
                <a:gd name="connsiteY15" fmla="*/ 1928111 h 2280604"/>
                <a:gd name="connsiteX16" fmla="*/ 2648161 w 3152217"/>
                <a:gd name="connsiteY16" fmla="*/ 2140328 h 2280604"/>
                <a:gd name="connsiteX17" fmla="*/ 2435944 w 3152217"/>
                <a:gd name="connsiteY17" fmla="*/ 2140328 h 2280604"/>
                <a:gd name="connsiteX18" fmla="*/ 2046853 w 3152217"/>
                <a:gd name="connsiteY18" fmla="*/ 1751235 h 2280604"/>
                <a:gd name="connsiteX19" fmla="*/ 1987859 w 3152217"/>
                <a:gd name="connsiteY19" fmla="*/ 1837485 h 2280604"/>
                <a:gd name="connsiteX20" fmla="*/ 2218760 w 3152217"/>
                <a:gd name="connsiteY20" fmla="*/ 2068387 h 2280604"/>
                <a:gd name="connsiteX21" fmla="*/ 2218760 w 3152217"/>
                <a:gd name="connsiteY21" fmla="*/ 2280604 h 2280604"/>
                <a:gd name="connsiteX22" fmla="*/ 2006543 w 3152217"/>
                <a:gd name="connsiteY22" fmla="*/ 2280604 h 2280604"/>
                <a:gd name="connsiteX23" fmla="*/ 1798691 w 3152217"/>
                <a:gd name="connsiteY23" fmla="*/ 2072750 h 2280604"/>
                <a:gd name="connsiteX24" fmla="*/ 1775643 w 3152217"/>
                <a:gd name="connsiteY24" fmla="*/ 2049702 h 2280604"/>
                <a:gd name="connsiteX25" fmla="*/ 1842458 w 3152217"/>
                <a:gd name="connsiteY25" fmla="*/ 1960446 h 2280604"/>
                <a:gd name="connsiteX26" fmla="*/ 1533525 w 3152217"/>
                <a:gd name="connsiteY26" fmla="*/ 1548506 h 2280604"/>
                <a:gd name="connsiteX27" fmla="*/ 1219200 w 3152217"/>
                <a:gd name="connsiteY27" fmla="*/ 1243706 h 2280604"/>
                <a:gd name="connsiteX28" fmla="*/ 571500 w 3152217"/>
                <a:gd name="connsiteY28" fmla="*/ 1358006 h 2280604"/>
                <a:gd name="connsiteX29" fmla="*/ 0 w 3152217"/>
                <a:gd name="connsiteY29" fmla="*/ 1329431 h 2280604"/>
                <a:gd name="connsiteX30" fmla="*/ 0 w 3152217"/>
                <a:gd name="connsiteY30" fmla="*/ 14981 h 2280604"/>
                <a:gd name="connsiteX31" fmla="*/ 390525 w 3152217"/>
                <a:gd name="connsiteY31" fmla="*/ 24506 h 2280604"/>
                <a:gd name="connsiteX0" fmla="*/ 390525 w 3152217"/>
                <a:gd name="connsiteY0" fmla="*/ 33386 h 2289484"/>
                <a:gd name="connsiteX1" fmla="*/ 95250 w 3152217"/>
                <a:gd name="connsiteY1" fmla="*/ 281036 h 2289484"/>
                <a:gd name="connsiteX2" fmla="*/ 1352550 w 3152217"/>
                <a:gd name="connsiteY2" fmla="*/ 157211 h 2289484"/>
                <a:gd name="connsiteX3" fmla="*/ 2314575 w 3152217"/>
                <a:gd name="connsiteY3" fmla="*/ 357236 h 2289484"/>
                <a:gd name="connsiteX4" fmla="*/ 2724150 w 3152217"/>
                <a:gd name="connsiteY4" fmla="*/ 852536 h 2289484"/>
                <a:gd name="connsiteX5" fmla="*/ 3152217 w 3152217"/>
                <a:gd name="connsiteY5" fmla="*/ 1289171 h 2289484"/>
                <a:gd name="connsiteX6" fmla="*/ 3152217 w 3152217"/>
                <a:gd name="connsiteY6" fmla="*/ 1501388 h 2289484"/>
                <a:gd name="connsiteX7" fmla="*/ 2940000 w 3152217"/>
                <a:gd name="connsiteY7" fmla="*/ 1501388 h 2289484"/>
                <a:gd name="connsiteX8" fmla="*/ 2539107 w 3152217"/>
                <a:gd name="connsiteY8" fmla="*/ 1100494 h 2289484"/>
                <a:gd name="connsiteX9" fmla="*/ 2474399 w 3152217"/>
                <a:gd name="connsiteY9" fmla="*/ 1187203 h 2289484"/>
                <a:gd name="connsiteX10" fmla="*/ 2907621 w 3152217"/>
                <a:gd name="connsiteY10" fmla="*/ 1620426 h 2289484"/>
                <a:gd name="connsiteX11" fmla="*/ 2907621 w 3152217"/>
                <a:gd name="connsiteY11" fmla="*/ 1832643 h 2289484"/>
                <a:gd name="connsiteX12" fmla="*/ 2695404 w 3152217"/>
                <a:gd name="connsiteY12" fmla="*/ 1832643 h 2289484"/>
                <a:gd name="connsiteX13" fmla="*/ 2293017 w 3152217"/>
                <a:gd name="connsiteY13" fmla="*/ 1430255 h 2289484"/>
                <a:gd name="connsiteX14" fmla="*/ 2228234 w 3152217"/>
                <a:gd name="connsiteY14" fmla="*/ 1517064 h 2289484"/>
                <a:gd name="connsiteX15" fmla="*/ 2648161 w 3152217"/>
                <a:gd name="connsiteY15" fmla="*/ 1936991 h 2289484"/>
                <a:gd name="connsiteX16" fmla="*/ 2648161 w 3152217"/>
                <a:gd name="connsiteY16" fmla="*/ 2149208 h 2289484"/>
                <a:gd name="connsiteX17" fmla="*/ 2435944 w 3152217"/>
                <a:gd name="connsiteY17" fmla="*/ 2149208 h 2289484"/>
                <a:gd name="connsiteX18" fmla="*/ 2046853 w 3152217"/>
                <a:gd name="connsiteY18" fmla="*/ 1760115 h 2289484"/>
                <a:gd name="connsiteX19" fmla="*/ 1987859 w 3152217"/>
                <a:gd name="connsiteY19" fmla="*/ 1846365 h 2289484"/>
                <a:gd name="connsiteX20" fmla="*/ 2218760 w 3152217"/>
                <a:gd name="connsiteY20" fmla="*/ 2077267 h 2289484"/>
                <a:gd name="connsiteX21" fmla="*/ 2218760 w 3152217"/>
                <a:gd name="connsiteY21" fmla="*/ 2289484 h 2289484"/>
                <a:gd name="connsiteX22" fmla="*/ 2006543 w 3152217"/>
                <a:gd name="connsiteY22" fmla="*/ 2289484 h 2289484"/>
                <a:gd name="connsiteX23" fmla="*/ 1798691 w 3152217"/>
                <a:gd name="connsiteY23" fmla="*/ 2081630 h 2289484"/>
                <a:gd name="connsiteX24" fmla="*/ 1775643 w 3152217"/>
                <a:gd name="connsiteY24" fmla="*/ 2058582 h 2289484"/>
                <a:gd name="connsiteX25" fmla="*/ 1842458 w 3152217"/>
                <a:gd name="connsiteY25" fmla="*/ 1969326 h 2289484"/>
                <a:gd name="connsiteX26" fmla="*/ 1533525 w 3152217"/>
                <a:gd name="connsiteY26" fmla="*/ 1557386 h 2289484"/>
                <a:gd name="connsiteX27" fmla="*/ 1219200 w 3152217"/>
                <a:gd name="connsiteY27" fmla="*/ 1252586 h 2289484"/>
                <a:gd name="connsiteX28" fmla="*/ 571500 w 3152217"/>
                <a:gd name="connsiteY28" fmla="*/ 1366886 h 2289484"/>
                <a:gd name="connsiteX29" fmla="*/ 0 w 3152217"/>
                <a:gd name="connsiteY29" fmla="*/ 1338311 h 2289484"/>
                <a:gd name="connsiteX30" fmla="*/ 0 w 3152217"/>
                <a:gd name="connsiteY30" fmla="*/ 23861 h 2289484"/>
                <a:gd name="connsiteX31" fmla="*/ 390525 w 3152217"/>
                <a:gd name="connsiteY31" fmla="*/ 33386 h 2289484"/>
                <a:gd name="connsiteX0" fmla="*/ 390525 w 3152217"/>
                <a:gd name="connsiteY0" fmla="*/ 24507 h 2280605"/>
                <a:gd name="connsiteX1" fmla="*/ 95250 w 3152217"/>
                <a:gd name="connsiteY1" fmla="*/ 272157 h 2280605"/>
                <a:gd name="connsiteX2" fmla="*/ 1352550 w 3152217"/>
                <a:gd name="connsiteY2" fmla="*/ 148332 h 2280605"/>
                <a:gd name="connsiteX3" fmla="*/ 2314575 w 3152217"/>
                <a:gd name="connsiteY3" fmla="*/ 348357 h 2280605"/>
                <a:gd name="connsiteX4" fmla="*/ 2724150 w 3152217"/>
                <a:gd name="connsiteY4" fmla="*/ 843657 h 2280605"/>
                <a:gd name="connsiteX5" fmla="*/ 3152217 w 3152217"/>
                <a:gd name="connsiteY5" fmla="*/ 1280292 h 2280605"/>
                <a:gd name="connsiteX6" fmla="*/ 3152217 w 3152217"/>
                <a:gd name="connsiteY6" fmla="*/ 1492509 h 2280605"/>
                <a:gd name="connsiteX7" fmla="*/ 2940000 w 3152217"/>
                <a:gd name="connsiteY7" fmla="*/ 1492509 h 2280605"/>
                <a:gd name="connsiteX8" fmla="*/ 2539107 w 3152217"/>
                <a:gd name="connsiteY8" fmla="*/ 1091615 h 2280605"/>
                <a:gd name="connsiteX9" fmla="*/ 2474399 w 3152217"/>
                <a:gd name="connsiteY9" fmla="*/ 1178324 h 2280605"/>
                <a:gd name="connsiteX10" fmla="*/ 2907621 w 3152217"/>
                <a:gd name="connsiteY10" fmla="*/ 1611547 h 2280605"/>
                <a:gd name="connsiteX11" fmla="*/ 2907621 w 3152217"/>
                <a:gd name="connsiteY11" fmla="*/ 1823764 h 2280605"/>
                <a:gd name="connsiteX12" fmla="*/ 2695404 w 3152217"/>
                <a:gd name="connsiteY12" fmla="*/ 1823764 h 2280605"/>
                <a:gd name="connsiteX13" fmla="*/ 2293017 w 3152217"/>
                <a:gd name="connsiteY13" fmla="*/ 1421376 h 2280605"/>
                <a:gd name="connsiteX14" fmla="*/ 2228234 w 3152217"/>
                <a:gd name="connsiteY14" fmla="*/ 1508185 h 2280605"/>
                <a:gd name="connsiteX15" fmla="*/ 2648161 w 3152217"/>
                <a:gd name="connsiteY15" fmla="*/ 1928112 h 2280605"/>
                <a:gd name="connsiteX16" fmla="*/ 2648161 w 3152217"/>
                <a:gd name="connsiteY16" fmla="*/ 2140329 h 2280605"/>
                <a:gd name="connsiteX17" fmla="*/ 2435944 w 3152217"/>
                <a:gd name="connsiteY17" fmla="*/ 2140329 h 2280605"/>
                <a:gd name="connsiteX18" fmla="*/ 2046853 w 3152217"/>
                <a:gd name="connsiteY18" fmla="*/ 1751236 h 2280605"/>
                <a:gd name="connsiteX19" fmla="*/ 1987859 w 3152217"/>
                <a:gd name="connsiteY19" fmla="*/ 1837486 h 2280605"/>
                <a:gd name="connsiteX20" fmla="*/ 2218760 w 3152217"/>
                <a:gd name="connsiteY20" fmla="*/ 2068388 h 2280605"/>
                <a:gd name="connsiteX21" fmla="*/ 2218760 w 3152217"/>
                <a:gd name="connsiteY21" fmla="*/ 2280605 h 2280605"/>
                <a:gd name="connsiteX22" fmla="*/ 2006543 w 3152217"/>
                <a:gd name="connsiteY22" fmla="*/ 2280605 h 2280605"/>
                <a:gd name="connsiteX23" fmla="*/ 1798691 w 3152217"/>
                <a:gd name="connsiteY23" fmla="*/ 2072751 h 2280605"/>
                <a:gd name="connsiteX24" fmla="*/ 1775643 w 3152217"/>
                <a:gd name="connsiteY24" fmla="*/ 2049703 h 2280605"/>
                <a:gd name="connsiteX25" fmla="*/ 1842458 w 3152217"/>
                <a:gd name="connsiteY25" fmla="*/ 1960447 h 2280605"/>
                <a:gd name="connsiteX26" fmla="*/ 1533525 w 3152217"/>
                <a:gd name="connsiteY26" fmla="*/ 1548507 h 2280605"/>
                <a:gd name="connsiteX27" fmla="*/ 1219200 w 3152217"/>
                <a:gd name="connsiteY27" fmla="*/ 1243707 h 2280605"/>
                <a:gd name="connsiteX28" fmla="*/ 571500 w 3152217"/>
                <a:gd name="connsiteY28" fmla="*/ 1358007 h 2280605"/>
                <a:gd name="connsiteX29" fmla="*/ 0 w 3152217"/>
                <a:gd name="connsiteY29" fmla="*/ 1329432 h 2280605"/>
                <a:gd name="connsiteX30" fmla="*/ 0 w 3152217"/>
                <a:gd name="connsiteY30" fmla="*/ 14982 h 2280605"/>
                <a:gd name="connsiteX31" fmla="*/ 390525 w 3152217"/>
                <a:gd name="connsiteY31" fmla="*/ 24507 h 2280605"/>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400050 w 3152217"/>
                <a:gd name="connsiteY0" fmla="*/ 0 h 2284673"/>
                <a:gd name="connsiteX1" fmla="*/ 95250 w 3152217"/>
                <a:gd name="connsiteY1" fmla="*/ 276225 h 2284673"/>
                <a:gd name="connsiteX2" fmla="*/ 1352550 w 3152217"/>
                <a:gd name="connsiteY2" fmla="*/ 152400 h 2284673"/>
                <a:gd name="connsiteX3" fmla="*/ 2314575 w 3152217"/>
                <a:gd name="connsiteY3" fmla="*/ 352425 h 2284673"/>
                <a:gd name="connsiteX4" fmla="*/ 2724150 w 3152217"/>
                <a:gd name="connsiteY4" fmla="*/ 847725 h 2284673"/>
                <a:gd name="connsiteX5" fmla="*/ 3152217 w 3152217"/>
                <a:gd name="connsiteY5" fmla="*/ 1284360 h 2284673"/>
                <a:gd name="connsiteX6" fmla="*/ 3152217 w 3152217"/>
                <a:gd name="connsiteY6" fmla="*/ 1496577 h 2284673"/>
                <a:gd name="connsiteX7" fmla="*/ 2940000 w 3152217"/>
                <a:gd name="connsiteY7" fmla="*/ 1496577 h 2284673"/>
                <a:gd name="connsiteX8" fmla="*/ 2539107 w 3152217"/>
                <a:gd name="connsiteY8" fmla="*/ 1095683 h 2284673"/>
                <a:gd name="connsiteX9" fmla="*/ 2474399 w 3152217"/>
                <a:gd name="connsiteY9" fmla="*/ 1182392 h 2284673"/>
                <a:gd name="connsiteX10" fmla="*/ 2907621 w 3152217"/>
                <a:gd name="connsiteY10" fmla="*/ 1615615 h 2284673"/>
                <a:gd name="connsiteX11" fmla="*/ 2907621 w 3152217"/>
                <a:gd name="connsiteY11" fmla="*/ 1827832 h 2284673"/>
                <a:gd name="connsiteX12" fmla="*/ 2695404 w 3152217"/>
                <a:gd name="connsiteY12" fmla="*/ 1827832 h 2284673"/>
                <a:gd name="connsiteX13" fmla="*/ 2293017 w 3152217"/>
                <a:gd name="connsiteY13" fmla="*/ 1425444 h 2284673"/>
                <a:gd name="connsiteX14" fmla="*/ 2228234 w 3152217"/>
                <a:gd name="connsiteY14" fmla="*/ 1512253 h 2284673"/>
                <a:gd name="connsiteX15" fmla="*/ 2648161 w 3152217"/>
                <a:gd name="connsiteY15" fmla="*/ 1932180 h 2284673"/>
                <a:gd name="connsiteX16" fmla="*/ 2648161 w 3152217"/>
                <a:gd name="connsiteY16" fmla="*/ 2144397 h 2284673"/>
                <a:gd name="connsiteX17" fmla="*/ 2435944 w 3152217"/>
                <a:gd name="connsiteY17" fmla="*/ 2144397 h 2284673"/>
                <a:gd name="connsiteX18" fmla="*/ 2046853 w 3152217"/>
                <a:gd name="connsiteY18" fmla="*/ 1755304 h 2284673"/>
                <a:gd name="connsiteX19" fmla="*/ 1987859 w 3152217"/>
                <a:gd name="connsiteY19" fmla="*/ 1841554 h 2284673"/>
                <a:gd name="connsiteX20" fmla="*/ 2218760 w 3152217"/>
                <a:gd name="connsiteY20" fmla="*/ 2072456 h 2284673"/>
                <a:gd name="connsiteX21" fmla="*/ 2218760 w 3152217"/>
                <a:gd name="connsiteY21" fmla="*/ 2284673 h 2284673"/>
                <a:gd name="connsiteX22" fmla="*/ 2006543 w 3152217"/>
                <a:gd name="connsiteY22" fmla="*/ 2284673 h 2284673"/>
                <a:gd name="connsiteX23" fmla="*/ 1798691 w 3152217"/>
                <a:gd name="connsiteY23" fmla="*/ 2076819 h 2284673"/>
                <a:gd name="connsiteX24" fmla="*/ 1775643 w 3152217"/>
                <a:gd name="connsiteY24" fmla="*/ 2053771 h 2284673"/>
                <a:gd name="connsiteX25" fmla="*/ 1842458 w 3152217"/>
                <a:gd name="connsiteY25" fmla="*/ 1964515 h 2284673"/>
                <a:gd name="connsiteX26" fmla="*/ 1533525 w 3152217"/>
                <a:gd name="connsiteY26" fmla="*/ 1552575 h 2284673"/>
                <a:gd name="connsiteX27" fmla="*/ 1219200 w 3152217"/>
                <a:gd name="connsiteY27" fmla="*/ 1247775 h 2284673"/>
                <a:gd name="connsiteX28" fmla="*/ 571500 w 3152217"/>
                <a:gd name="connsiteY28" fmla="*/ 1362075 h 2284673"/>
                <a:gd name="connsiteX29" fmla="*/ 0 w 3152217"/>
                <a:gd name="connsiteY29" fmla="*/ 1333500 h 2284673"/>
                <a:gd name="connsiteX30" fmla="*/ 0 w 3152217"/>
                <a:gd name="connsiteY30" fmla="*/ 19050 h 2284673"/>
                <a:gd name="connsiteX31" fmla="*/ 400050 w 3152217"/>
                <a:gd name="connsiteY31" fmla="*/ 0 h 2284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52217" h="2284673">
                  <a:moveTo>
                    <a:pt x="400050" y="0"/>
                  </a:moveTo>
                  <a:lnTo>
                    <a:pt x="95250" y="276225"/>
                  </a:lnTo>
                  <a:cubicBezTo>
                    <a:pt x="349250" y="777875"/>
                    <a:pt x="831850" y="460375"/>
                    <a:pt x="1352550" y="152400"/>
                  </a:cubicBezTo>
                  <a:cubicBezTo>
                    <a:pt x="1641475" y="288925"/>
                    <a:pt x="1968500" y="301625"/>
                    <a:pt x="2314575" y="352425"/>
                  </a:cubicBezTo>
                  <a:cubicBezTo>
                    <a:pt x="2451100" y="603250"/>
                    <a:pt x="2587625" y="682625"/>
                    <a:pt x="2724150" y="847725"/>
                  </a:cubicBezTo>
                  <a:lnTo>
                    <a:pt x="3152217" y="1284360"/>
                  </a:lnTo>
                  <a:cubicBezTo>
                    <a:pt x="3210819" y="1342962"/>
                    <a:pt x="3210819" y="1437975"/>
                    <a:pt x="3152217" y="1496577"/>
                  </a:cubicBezTo>
                  <a:cubicBezTo>
                    <a:pt x="3093615" y="1555179"/>
                    <a:pt x="2998602" y="1555179"/>
                    <a:pt x="2940000" y="1496577"/>
                  </a:cubicBezTo>
                  <a:lnTo>
                    <a:pt x="2539107" y="1095683"/>
                  </a:lnTo>
                  <a:lnTo>
                    <a:pt x="2474399" y="1182392"/>
                  </a:lnTo>
                  <a:lnTo>
                    <a:pt x="2907621" y="1615615"/>
                  </a:lnTo>
                  <a:cubicBezTo>
                    <a:pt x="2966223" y="1674217"/>
                    <a:pt x="2966223" y="1769230"/>
                    <a:pt x="2907621" y="1827832"/>
                  </a:cubicBezTo>
                  <a:cubicBezTo>
                    <a:pt x="2849019" y="1886434"/>
                    <a:pt x="2754006" y="1886434"/>
                    <a:pt x="2695404" y="1827832"/>
                  </a:cubicBezTo>
                  <a:lnTo>
                    <a:pt x="2293017" y="1425444"/>
                  </a:lnTo>
                  <a:lnTo>
                    <a:pt x="2228234" y="1512253"/>
                  </a:lnTo>
                  <a:lnTo>
                    <a:pt x="2648161" y="1932180"/>
                  </a:lnTo>
                  <a:cubicBezTo>
                    <a:pt x="2706763" y="1990782"/>
                    <a:pt x="2706763" y="2085795"/>
                    <a:pt x="2648161" y="2144397"/>
                  </a:cubicBezTo>
                  <a:cubicBezTo>
                    <a:pt x="2589559" y="2202999"/>
                    <a:pt x="2494546" y="2202999"/>
                    <a:pt x="2435944" y="2144397"/>
                  </a:cubicBezTo>
                  <a:lnTo>
                    <a:pt x="2046853" y="1755304"/>
                  </a:lnTo>
                  <a:lnTo>
                    <a:pt x="1987859" y="1841554"/>
                  </a:lnTo>
                  <a:lnTo>
                    <a:pt x="2218760" y="2072456"/>
                  </a:lnTo>
                  <a:cubicBezTo>
                    <a:pt x="2277362" y="2131058"/>
                    <a:pt x="2277362" y="2226071"/>
                    <a:pt x="2218760" y="2284673"/>
                  </a:cubicBezTo>
                  <a:cubicBezTo>
                    <a:pt x="2160158" y="2343275"/>
                    <a:pt x="2065146" y="2343275"/>
                    <a:pt x="2006543" y="2284673"/>
                  </a:cubicBezTo>
                  <a:lnTo>
                    <a:pt x="1798691" y="2076819"/>
                  </a:lnTo>
                  <a:lnTo>
                    <a:pt x="1775643" y="2053771"/>
                  </a:lnTo>
                  <a:lnTo>
                    <a:pt x="1842458" y="1964515"/>
                  </a:lnTo>
                  <a:cubicBezTo>
                    <a:pt x="2026677" y="1607442"/>
                    <a:pt x="1697608" y="1472750"/>
                    <a:pt x="1533525" y="1552575"/>
                  </a:cubicBezTo>
                  <a:cubicBezTo>
                    <a:pt x="1555750" y="1323975"/>
                    <a:pt x="1380229" y="1237081"/>
                    <a:pt x="1219200" y="1247775"/>
                  </a:cubicBezTo>
                  <a:cubicBezTo>
                    <a:pt x="1190625" y="958850"/>
                    <a:pt x="838200" y="793750"/>
                    <a:pt x="571500" y="1362075"/>
                  </a:cubicBezTo>
                  <a:cubicBezTo>
                    <a:pt x="504825" y="1114425"/>
                    <a:pt x="276225" y="1066800"/>
                    <a:pt x="0" y="1333500"/>
                  </a:cubicBezTo>
                  <a:lnTo>
                    <a:pt x="0" y="19050"/>
                  </a:lnTo>
                  <a:lnTo>
                    <a:pt x="400050" y="0"/>
                  </a:lnTo>
                  <a:close/>
                </a:path>
              </a:pathLst>
            </a:cu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grpSp>
        <p:nvGrpSpPr>
          <p:cNvPr id="28" name="Group 27">
            <a:extLst>
              <a:ext uri="{FF2B5EF4-FFF2-40B4-BE49-F238E27FC236}">
                <a16:creationId xmlns:a16="http://schemas.microsoft.com/office/drawing/2014/main" id="{CFDDF809-8D23-41B1-A437-91F8B9D665D4}"/>
              </a:ext>
            </a:extLst>
          </p:cNvPr>
          <p:cNvGrpSpPr/>
          <p:nvPr/>
        </p:nvGrpSpPr>
        <p:grpSpPr>
          <a:xfrm>
            <a:off x="1495041" y="3127152"/>
            <a:ext cx="3951629" cy="781346"/>
            <a:chOff x="3009838" y="4283314"/>
            <a:chExt cx="1886852" cy="781346"/>
          </a:xfrm>
        </p:grpSpPr>
        <p:sp>
          <p:nvSpPr>
            <p:cNvPr id="29" name="TextBox 28">
              <a:extLst>
                <a:ext uri="{FF2B5EF4-FFF2-40B4-BE49-F238E27FC236}">
                  <a16:creationId xmlns:a16="http://schemas.microsoft.com/office/drawing/2014/main" id="{82385162-A62F-4914-9A20-A0CF56F059CB}"/>
                </a:ext>
              </a:extLst>
            </p:cNvPr>
            <p:cNvSpPr txBox="1"/>
            <p:nvPr/>
          </p:nvSpPr>
          <p:spPr>
            <a:xfrm>
              <a:off x="3009838" y="4602995"/>
              <a:ext cx="1886852" cy="461665"/>
            </a:xfrm>
            <a:prstGeom prst="rect">
              <a:avLst/>
            </a:prstGeom>
            <a:noFill/>
          </p:spPr>
          <p:txBody>
            <a:bodyPr wrap="square" rtlCol="0">
              <a:spAutoFit/>
            </a:bodyPr>
            <a:lstStyle/>
            <a:p>
              <a:r>
                <a:rPr lang="en-GB" sz="1200" dirty="0">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Ask your regional nazim for the link to the class for older Atfal if you do not fall in this age group or re-register.</a:t>
              </a:r>
              <a:endParaRPr lang="en-US" altLang="ko-KR" sz="1200" dirty="0">
                <a:solidFill>
                  <a:sysClr val="windowText" lastClr="000000"/>
                </a:solidFill>
                <a:latin typeface="Adobe Devanagari" panose="02040503050201020203" pitchFamily="18" charset="0"/>
                <a:cs typeface="Adobe Devanagari" panose="02040503050201020203" pitchFamily="18" charset="0"/>
              </a:endParaRPr>
            </a:p>
          </p:txBody>
        </p:sp>
        <p:sp>
          <p:nvSpPr>
            <p:cNvPr id="30" name="TextBox 29">
              <a:extLst>
                <a:ext uri="{FF2B5EF4-FFF2-40B4-BE49-F238E27FC236}">
                  <a16:creationId xmlns:a16="http://schemas.microsoft.com/office/drawing/2014/main" id="{01CC4C31-C22C-4364-A6C2-6B0916B43335}"/>
                </a:ext>
              </a:extLst>
            </p:cNvPr>
            <p:cNvSpPr txBox="1"/>
            <p:nvPr/>
          </p:nvSpPr>
          <p:spPr>
            <a:xfrm>
              <a:off x="3017859" y="4283314"/>
              <a:ext cx="1870812" cy="276999"/>
            </a:xfrm>
            <a:prstGeom prst="rect">
              <a:avLst/>
            </a:prstGeom>
            <a:solidFill>
              <a:schemeClr val="accent4">
                <a:lumMod val="50000"/>
              </a:schemeClr>
            </a:solidFill>
          </p:spPr>
          <p:txBody>
            <a:bodyPr wrap="square" rtlCol="0">
              <a:spAutoFit/>
            </a:bodyPr>
            <a:lstStyle/>
            <a:p>
              <a:r>
                <a:rPr lang="en-US" altLang="ko-KR" sz="1200" b="1" dirty="0">
                  <a:solidFill>
                    <a:schemeClr val="bg1"/>
                  </a:solidFill>
                  <a:latin typeface="Arial" pitchFamily="34" charset="0"/>
                  <a:cs typeface="Arial" pitchFamily="34" charset="0"/>
                </a:rPr>
                <a:t>This class is for 7-10-year-old Atfal </a:t>
              </a:r>
              <a:endParaRPr lang="ko-KR" altLang="en-US" sz="1200" b="1" dirty="0">
                <a:solidFill>
                  <a:schemeClr val="bg1"/>
                </a:solidFill>
                <a:latin typeface="Arial" pitchFamily="34" charset="0"/>
                <a:cs typeface="Arial" pitchFamily="34" charset="0"/>
              </a:endParaRPr>
            </a:p>
          </p:txBody>
        </p:sp>
      </p:grpSp>
      <p:grpSp>
        <p:nvGrpSpPr>
          <p:cNvPr id="31" name="Group 30">
            <a:extLst>
              <a:ext uri="{FF2B5EF4-FFF2-40B4-BE49-F238E27FC236}">
                <a16:creationId xmlns:a16="http://schemas.microsoft.com/office/drawing/2014/main" id="{427E5958-B5A9-4C36-B6C7-CCCA592C4707}"/>
              </a:ext>
            </a:extLst>
          </p:cNvPr>
          <p:cNvGrpSpPr/>
          <p:nvPr/>
        </p:nvGrpSpPr>
        <p:grpSpPr>
          <a:xfrm>
            <a:off x="1494461" y="4376873"/>
            <a:ext cx="3952156" cy="1161666"/>
            <a:chOff x="3001567" y="4283314"/>
            <a:chExt cx="1887104" cy="1161666"/>
          </a:xfrm>
        </p:grpSpPr>
        <p:sp>
          <p:nvSpPr>
            <p:cNvPr id="32" name="TextBox 31">
              <a:extLst>
                <a:ext uri="{FF2B5EF4-FFF2-40B4-BE49-F238E27FC236}">
                  <a16:creationId xmlns:a16="http://schemas.microsoft.com/office/drawing/2014/main" id="{6BF7E384-559E-44C6-9696-39FC528FCE93}"/>
                </a:ext>
              </a:extLst>
            </p:cNvPr>
            <p:cNvSpPr txBox="1"/>
            <p:nvPr/>
          </p:nvSpPr>
          <p:spPr>
            <a:xfrm>
              <a:off x="3001567" y="4613983"/>
              <a:ext cx="1713533" cy="830997"/>
            </a:xfrm>
            <a:prstGeom prst="rect">
              <a:avLst/>
            </a:prstGeom>
            <a:noFill/>
          </p:spPr>
          <p:txBody>
            <a:bodyPr wrap="square" rtlCol="0">
              <a:spAutoFit/>
            </a:bodyPr>
            <a:lstStyle/>
            <a:p>
              <a:r>
                <a:rPr lang="en-GB" sz="1200" dirty="0">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If you have not registered, please head over to Atfal.org.uk/</a:t>
              </a:r>
              <a:r>
                <a:rPr lang="en-GB" sz="1200" dirty="0" err="1">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taleem</a:t>
              </a:r>
              <a:r>
                <a:rPr lang="en-GB" sz="1200" dirty="0">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-online-classes and register. You only need to register once to get the weekly emails for the whole year.</a:t>
              </a:r>
              <a:r>
                <a:rPr lang="en-US" altLang="ko-KR" sz="1200" dirty="0">
                  <a:solidFill>
                    <a:schemeClr val="tx1">
                      <a:lumMod val="75000"/>
                      <a:lumOff val="25000"/>
                    </a:schemeClr>
                  </a:solidFill>
                  <a:latin typeface="Adobe Devanagari" panose="02040503050201020203" pitchFamily="18" charset="0"/>
                  <a:cs typeface="Adobe Devanagari" panose="02040503050201020203" pitchFamily="18" charset="0"/>
                </a:rPr>
                <a:t>   </a:t>
              </a:r>
            </a:p>
          </p:txBody>
        </p:sp>
        <p:sp>
          <p:nvSpPr>
            <p:cNvPr id="33" name="TextBox 32">
              <a:extLst>
                <a:ext uri="{FF2B5EF4-FFF2-40B4-BE49-F238E27FC236}">
                  <a16:creationId xmlns:a16="http://schemas.microsoft.com/office/drawing/2014/main" id="{3C2E936B-37E4-4035-AF75-8998D6217C77}"/>
                </a:ext>
              </a:extLst>
            </p:cNvPr>
            <p:cNvSpPr txBox="1"/>
            <p:nvPr/>
          </p:nvSpPr>
          <p:spPr>
            <a:xfrm>
              <a:off x="3017859" y="4283314"/>
              <a:ext cx="1870812" cy="276999"/>
            </a:xfrm>
            <a:prstGeom prst="rect">
              <a:avLst/>
            </a:prstGeom>
            <a:solidFill>
              <a:schemeClr val="accent4">
                <a:lumMod val="50000"/>
              </a:schemeClr>
            </a:solidFill>
          </p:spPr>
          <p:txBody>
            <a:bodyPr wrap="square" rtlCol="0">
              <a:spAutoFit/>
            </a:bodyPr>
            <a:lstStyle/>
            <a:p>
              <a:r>
                <a:rPr lang="en-US" altLang="ko-KR" sz="1200" b="1" dirty="0">
                  <a:solidFill>
                    <a:schemeClr val="bg1"/>
                  </a:solidFill>
                  <a:latin typeface="Arial" pitchFamily="34" charset="0"/>
                  <a:cs typeface="Arial" pitchFamily="34" charset="0"/>
                </a:rPr>
                <a:t>Have you registered for the class ? </a:t>
              </a:r>
              <a:endParaRPr lang="ko-KR" altLang="en-US" sz="1200" b="1" dirty="0">
                <a:solidFill>
                  <a:schemeClr val="bg1"/>
                </a:solidFill>
                <a:latin typeface="Arial" pitchFamily="34" charset="0"/>
                <a:cs typeface="Arial" pitchFamily="34" charset="0"/>
              </a:endParaRPr>
            </a:p>
          </p:txBody>
        </p:sp>
      </p:grpSp>
      <p:pic>
        <p:nvPicPr>
          <p:cNvPr id="36" name="Picture 35">
            <a:extLst>
              <a:ext uri="{FF2B5EF4-FFF2-40B4-BE49-F238E27FC236}">
                <a16:creationId xmlns:a16="http://schemas.microsoft.com/office/drawing/2014/main" id="{5D665CA8-1EC1-4C05-B136-4D01D55A003F}"/>
              </a:ext>
            </a:extLst>
          </p:cNvPr>
          <p:cNvPicPr>
            <a:picLocks noChangeAspect="1"/>
          </p:cNvPicPr>
          <p:nvPr/>
        </p:nvPicPr>
        <p:blipFill rotWithShape="1">
          <a:blip r:embed="rId2"/>
          <a:srcRect l="25913" t="8099" b="-1099"/>
          <a:stretch/>
        </p:blipFill>
        <p:spPr>
          <a:xfrm>
            <a:off x="5001306" y="447509"/>
            <a:ext cx="2828276" cy="793848"/>
          </a:xfrm>
          <a:prstGeom prst="rect">
            <a:avLst/>
          </a:prstGeom>
        </p:spPr>
      </p:pic>
      <p:sp>
        <p:nvSpPr>
          <p:cNvPr id="39" name="Freeform 53">
            <a:extLst>
              <a:ext uri="{FF2B5EF4-FFF2-40B4-BE49-F238E27FC236}">
                <a16:creationId xmlns:a16="http://schemas.microsoft.com/office/drawing/2014/main" id="{E9B33BB4-50D0-4C30-819D-C95EAE94EBCB}"/>
              </a:ext>
            </a:extLst>
          </p:cNvPr>
          <p:cNvSpPr>
            <a:spLocks noEditPoints="1"/>
          </p:cNvSpPr>
          <p:nvPr/>
        </p:nvSpPr>
        <p:spPr bwMode="auto">
          <a:xfrm>
            <a:off x="8277562" y="3974483"/>
            <a:ext cx="1697391" cy="1517164"/>
          </a:xfrm>
          <a:custGeom>
            <a:avLst/>
            <a:gdLst>
              <a:gd name="T0" fmla="*/ 117 w 233"/>
              <a:gd name="T1" fmla="*/ 0 h 233"/>
              <a:gd name="T2" fmla="*/ 0 w 233"/>
              <a:gd name="T3" fmla="*/ 116 h 233"/>
              <a:gd name="T4" fmla="*/ 117 w 233"/>
              <a:gd name="T5" fmla="*/ 233 h 233"/>
              <a:gd name="T6" fmla="*/ 233 w 233"/>
              <a:gd name="T7" fmla="*/ 116 h 233"/>
              <a:gd name="T8" fmla="*/ 117 w 233"/>
              <a:gd name="T9" fmla="*/ 0 h 233"/>
              <a:gd name="T10" fmla="*/ 117 w 233"/>
              <a:gd name="T11" fmla="*/ 213 h 233"/>
              <a:gd name="T12" fmla="*/ 21 w 233"/>
              <a:gd name="T13" fmla="*/ 116 h 233"/>
              <a:gd name="T14" fmla="*/ 117 w 233"/>
              <a:gd name="T15" fmla="*/ 20 h 233"/>
              <a:gd name="T16" fmla="*/ 213 w 233"/>
              <a:gd name="T17" fmla="*/ 116 h 233"/>
              <a:gd name="T18" fmla="*/ 117 w 233"/>
              <a:gd name="T19" fmla="*/ 21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233">
                <a:moveTo>
                  <a:pt x="117" y="0"/>
                </a:moveTo>
                <a:cubicBezTo>
                  <a:pt x="53" y="0"/>
                  <a:pt x="0" y="52"/>
                  <a:pt x="0" y="116"/>
                </a:cubicBezTo>
                <a:cubicBezTo>
                  <a:pt x="0" y="181"/>
                  <a:pt x="53" y="233"/>
                  <a:pt x="117" y="233"/>
                </a:cubicBezTo>
                <a:cubicBezTo>
                  <a:pt x="181" y="233"/>
                  <a:pt x="233" y="181"/>
                  <a:pt x="233" y="116"/>
                </a:cubicBezTo>
                <a:cubicBezTo>
                  <a:pt x="233" y="52"/>
                  <a:pt x="181" y="0"/>
                  <a:pt x="117" y="0"/>
                </a:cubicBezTo>
                <a:close/>
                <a:moveTo>
                  <a:pt x="117" y="213"/>
                </a:moveTo>
                <a:cubicBezTo>
                  <a:pt x="64" y="213"/>
                  <a:pt x="21" y="169"/>
                  <a:pt x="21" y="116"/>
                </a:cubicBezTo>
                <a:cubicBezTo>
                  <a:pt x="21" y="63"/>
                  <a:pt x="64" y="20"/>
                  <a:pt x="117" y="20"/>
                </a:cubicBezTo>
                <a:cubicBezTo>
                  <a:pt x="170" y="20"/>
                  <a:pt x="213" y="63"/>
                  <a:pt x="213" y="116"/>
                </a:cubicBezTo>
                <a:cubicBezTo>
                  <a:pt x="213" y="169"/>
                  <a:pt x="170" y="213"/>
                  <a:pt x="117" y="21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a:p>
        </p:txBody>
      </p:sp>
      <p:grpSp>
        <p:nvGrpSpPr>
          <p:cNvPr id="34" name="Group 33">
            <a:extLst>
              <a:ext uri="{FF2B5EF4-FFF2-40B4-BE49-F238E27FC236}">
                <a16:creationId xmlns:a16="http://schemas.microsoft.com/office/drawing/2014/main" id="{CFDDF809-8D23-41B1-A437-91F8B9D665D4}"/>
              </a:ext>
            </a:extLst>
          </p:cNvPr>
          <p:cNvGrpSpPr/>
          <p:nvPr/>
        </p:nvGrpSpPr>
        <p:grpSpPr>
          <a:xfrm>
            <a:off x="1448443" y="1706612"/>
            <a:ext cx="3981433" cy="986331"/>
            <a:chOff x="2987588" y="4283314"/>
            <a:chExt cx="1901083" cy="986331"/>
          </a:xfrm>
        </p:grpSpPr>
        <p:sp>
          <p:nvSpPr>
            <p:cNvPr id="42" name="TextBox 41">
              <a:extLst>
                <a:ext uri="{FF2B5EF4-FFF2-40B4-BE49-F238E27FC236}">
                  <a16:creationId xmlns:a16="http://schemas.microsoft.com/office/drawing/2014/main" id="{82385162-A62F-4914-9A20-A0CF56F059CB}"/>
                </a:ext>
              </a:extLst>
            </p:cNvPr>
            <p:cNvSpPr txBox="1"/>
            <p:nvPr/>
          </p:nvSpPr>
          <p:spPr>
            <a:xfrm>
              <a:off x="2987588" y="4623314"/>
              <a:ext cx="1886852" cy="646331"/>
            </a:xfrm>
            <a:prstGeom prst="rect">
              <a:avLst/>
            </a:prstGeom>
            <a:noFill/>
          </p:spPr>
          <p:txBody>
            <a:bodyPr wrap="square" rtlCol="0">
              <a:spAutoFit/>
            </a:bodyPr>
            <a:lstStyle/>
            <a:p>
              <a:r>
                <a:rPr lang="en-GB" sz="1200" dirty="0">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Welcome to the Online </a:t>
              </a:r>
              <a:r>
                <a:rPr lang="en-GB" sz="1200" dirty="0" err="1">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Talim</a:t>
              </a:r>
              <a:r>
                <a:rPr lang="en-GB" sz="1200" dirty="0">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class organised by Majlis Atfal-ul-Ahmadiyya UK. Please take this time to make sure your regional Nazim knows that you are present in the class.</a:t>
              </a:r>
              <a:endParaRPr lang="en-US" altLang="ko-KR" sz="1200" dirty="0">
                <a:solidFill>
                  <a:sysClr val="windowText" lastClr="000000"/>
                </a:solidFill>
                <a:latin typeface="Adobe Devanagari" panose="02040503050201020203" pitchFamily="18" charset="0"/>
                <a:cs typeface="Adobe Devanagari" panose="02040503050201020203" pitchFamily="18" charset="0"/>
              </a:endParaRPr>
            </a:p>
          </p:txBody>
        </p:sp>
        <p:sp>
          <p:nvSpPr>
            <p:cNvPr id="43" name="TextBox 42">
              <a:extLst>
                <a:ext uri="{FF2B5EF4-FFF2-40B4-BE49-F238E27FC236}">
                  <a16:creationId xmlns:a16="http://schemas.microsoft.com/office/drawing/2014/main" id="{01CC4C31-C22C-4364-A6C2-6B0916B43335}"/>
                </a:ext>
              </a:extLst>
            </p:cNvPr>
            <p:cNvSpPr txBox="1"/>
            <p:nvPr/>
          </p:nvSpPr>
          <p:spPr>
            <a:xfrm>
              <a:off x="3017859" y="4283314"/>
              <a:ext cx="1870812" cy="276999"/>
            </a:xfrm>
            <a:prstGeom prst="rect">
              <a:avLst/>
            </a:prstGeom>
            <a:solidFill>
              <a:schemeClr val="accent4">
                <a:lumMod val="50000"/>
              </a:schemeClr>
            </a:solidFill>
          </p:spPr>
          <p:txBody>
            <a:bodyPr wrap="square" rtlCol="0">
              <a:spAutoFit/>
            </a:bodyPr>
            <a:lstStyle/>
            <a:p>
              <a:r>
                <a:rPr lang="en-US" altLang="ko-KR" sz="1200" b="1" dirty="0">
                  <a:solidFill>
                    <a:schemeClr val="bg1"/>
                  </a:solidFill>
                  <a:latin typeface="Arial" pitchFamily="34" charset="0"/>
                  <a:cs typeface="Arial" pitchFamily="34" charset="0"/>
                </a:rPr>
                <a:t>Welcome</a:t>
              </a:r>
              <a:endParaRPr lang="ko-KR" altLang="en-US" sz="1200" b="1" dirty="0">
                <a:solidFill>
                  <a:schemeClr val="bg1"/>
                </a:solidFill>
                <a:latin typeface="Arial" pitchFamily="34" charset="0"/>
                <a:cs typeface="Arial" pitchFamily="34" charset="0"/>
              </a:endParaRPr>
            </a:p>
          </p:txBody>
        </p:sp>
      </p:grpSp>
      <p:sp>
        <p:nvSpPr>
          <p:cNvPr id="44" name="Rectangle 43"/>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48E672CA-5098-40EB-A608-03ABB414FB09}"/>
              </a:ext>
            </a:extLst>
          </p:cNvPr>
          <p:cNvGrpSpPr/>
          <p:nvPr/>
        </p:nvGrpSpPr>
        <p:grpSpPr>
          <a:xfrm>
            <a:off x="8466137" y="4131328"/>
            <a:ext cx="1320240" cy="1194652"/>
            <a:chOff x="311150" y="1147763"/>
            <a:chExt cx="669925" cy="671513"/>
          </a:xfrm>
          <a:solidFill>
            <a:schemeClr val="accent1">
              <a:lumMod val="50000"/>
            </a:schemeClr>
          </a:solidFill>
        </p:grpSpPr>
        <p:sp>
          <p:nvSpPr>
            <p:cNvPr id="37" name="Freeform 36">
              <a:extLst>
                <a:ext uri="{FF2B5EF4-FFF2-40B4-BE49-F238E27FC236}">
                  <a16:creationId xmlns:a16="http://schemas.microsoft.com/office/drawing/2014/main" id="{7FFA5FC4-4DE1-42DF-AECD-F3A60A6A2A2E}"/>
                </a:ext>
              </a:extLst>
            </p:cNvPr>
            <p:cNvSpPr>
              <a:spLocks/>
            </p:cNvSpPr>
            <p:nvPr/>
          </p:nvSpPr>
          <p:spPr bwMode="auto">
            <a:xfrm>
              <a:off x="311150" y="1350963"/>
              <a:ext cx="323850" cy="468313"/>
            </a:xfrm>
            <a:custGeom>
              <a:avLst/>
              <a:gdLst/>
              <a:ahLst/>
              <a:cxnLst>
                <a:cxn ang="0">
                  <a:pos x="114" y="164"/>
                </a:cxn>
                <a:cxn ang="0">
                  <a:pos x="0" y="46"/>
                </a:cxn>
                <a:cxn ang="0">
                  <a:pos x="10" y="0"/>
                </a:cxn>
                <a:cxn ang="0">
                  <a:pos x="34" y="9"/>
                </a:cxn>
                <a:cxn ang="0">
                  <a:pos x="26" y="46"/>
                </a:cxn>
                <a:cxn ang="0">
                  <a:pos x="114" y="138"/>
                </a:cxn>
                <a:cxn ang="0">
                  <a:pos x="114" y="164"/>
                </a:cxn>
              </a:cxnLst>
              <a:rect l="0" t="0" r="r" b="b"/>
              <a:pathLst>
                <a:path w="114" h="164">
                  <a:moveTo>
                    <a:pt x="114" y="164"/>
                  </a:moveTo>
                  <a:cubicBezTo>
                    <a:pt x="51" y="162"/>
                    <a:pt x="0" y="110"/>
                    <a:pt x="0" y="46"/>
                  </a:cubicBezTo>
                  <a:cubicBezTo>
                    <a:pt x="0" y="30"/>
                    <a:pt x="4" y="14"/>
                    <a:pt x="10" y="0"/>
                  </a:cubicBezTo>
                  <a:cubicBezTo>
                    <a:pt x="34" y="9"/>
                    <a:pt x="34" y="9"/>
                    <a:pt x="34" y="9"/>
                  </a:cubicBezTo>
                  <a:cubicBezTo>
                    <a:pt x="29" y="20"/>
                    <a:pt x="26" y="33"/>
                    <a:pt x="26" y="46"/>
                  </a:cubicBezTo>
                  <a:cubicBezTo>
                    <a:pt x="26" y="96"/>
                    <a:pt x="65" y="136"/>
                    <a:pt x="114" y="138"/>
                  </a:cubicBezTo>
                  <a:lnTo>
                    <a:pt x="114" y="164"/>
                  </a:lnTo>
                  <a:close/>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sp>
          <p:nvSpPr>
            <p:cNvPr id="41" name="Freeform 40">
              <a:extLst>
                <a:ext uri="{FF2B5EF4-FFF2-40B4-BE49-F238E27FC236}">
                  <a16:creationId xmlns:a16="http://schemas.microsoft.com/office/drawing/2014/main" id="{DB0B0774-003B-42EE-A308-1B518496E48F}"/>
                </a:ext>
              </a:extLst>
            </p:cNvPr>
            <p:cNvSpPr>
              <a:spLocks/>
            </p:cNvSpPr>
            <p:nvPr/>
          </p:nvSpPr>
          <p:spPr bwMode="auto">
            <a:xfrm>
              <a:off x="641350" y="1147763"/>
              <a:ext cx="339725" cy="436563"/>
            </a:xfrm>
            <a:custGeom>
              <a:avLst/>
              <a:gdLst/>
              <a:ahLst/>
              <a:cxnLst>
                <a:cxn ang="0">
                  <a:pos x="1" y="0"/>
                </a:cxn>
                <a:cxn ang="0">
                  <a:pos x="119" y="117"/>
                </a:cxn>
                <a:cxn ang="0">
                  <a:pos x="113" y="153"/>
                </a:cxn>
                <a:cxn ang="0">
                  <a:pos x="113" y="153"/>
                </a:cxn>
                <a:cxn ang="0">
                  <a:pos x="89" y="144"/>
                </a:cxn>
                <a:cxn ang="0">
                  <a:pos x="89" y="144"/>
                </a:cxn>
                <a:cxn ang="0">
                  <a:pos x="93" y="117"/>
                </a:cxn>
                <a:cxn ang="0">
                  <a:pos x="1" y="26"/>
                </a:cxn>
                <a:cxn ang="0">
                  <a:pos x="0" y="26"/>
                </a:cxn>
                <a:cxn ang="0">
                  <a:pos x="0" y="26"/>
                </a:cxn>
                <a:cxn ang="0">
                  <a:pos x="1" y="0"/>
                </a:cxn>
                <a:cxn ang="0">
                  <a:pos x="1" y="0"/>
                </a:cxn>
                <a:cxn ang="0">
                  <a:pos x="1" y="0"/>
                </a:cxn>
              </a:cxnLst>
              <a:rect l="0" t="0" r="r" b="b"/>
              <a:pathLst>
                <a:path w="119" h="153">
                  <a:moveTo>
                    <a:pt x="1" y="0"/>
                  </a:moveTo>
                  <a:cubicBezTo>
                    <a:pt x="66" y="0"/>
                    <a:pt x="119" y="53"/>
                    <a:pt x="119" y="117"/>
                  </a:cubicBezTo>
                  <a:cubicBezTo>
                    <a:pt x="119" y="130"/>
                    <a:pt x="117" y="142"/>
                    <a:pt x="113" y="153"/>
                  </a:cubicBezTo>
                  <a:cubicBezTo>
                    <a:pt x="113" y="153"/>
                    <a:pt x="113" y="153"/>
                    <a:pt x="113" y="153"/>
                  </a:cubicBezTo>
                  <a:cubicBezTo>
                    <a:pt x="89" y="144"/>
                    <a:pt x="89" y="144"/>
                    <a:pt x="89" y="144"/>
                  </a:cubicBezTo>
                  <a:cubicBezTo>
                    <a:pt x="89" y="144"/>
                    <a:pt x="89" y="144"/>
                    <a:pt x="89" y="144"/>
                  </a:cubicBezTo>
                  <a:cubicBezTo>
                    <a:pt x="91" y="136"/>
                    <a:pt x="93" y="127"/>
                    <a:pt x="93" y="117"/>
                  </a:cubicBezTo>
                  <a:cubicBezTo>
                    <a:pt x="93" y="67"/>
                    <a:pt x="52" y="26"/>
                    <a:pt x="1" y="26"/>
                  </a:cubicBezTo>
                  <a:cubicBezTo>
                    <a:pt x="1" y="26"/>
                    <a:pt x="1" y="26"/>
                    <a:pt x="0" y="26"/>
                  </a:cubicBezTo>
                  <a:cubicBezTo>
                    <a:pt x="0" y="26"/>
                    <a:pt x="0" y="26"/>
                    <a:pt x="0" y="26"/>
                  </a:cubicBezTo>
                  <a:cubicBezTo>
                    <a:pt x="1" y="0"/>
                    <a:pt x="1" y="0"/>
                    <a:pt x="1" y="0"/>
                  </a:cubicBezTo>
                  <a:cubicBezTo>
                    <a:pt x="1" y="0"/>
                    <a:pt x="1" y="0"/>
                    <a:pt x="1" y="0"/>
                  </a:cubicBezTo>
                  <a:cubicBezTo>
                    <a:pt x="1" y="0"/>
                    <a:pt x="1" y="0"/>
                    <a:pt x="1" y="0"/>
                  </a:cubicBezTo>
                  <a:close/>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sp>
          <p:nvSpPr>
            <p:cNvPr id="45" name="Oval 44">
              <a:extLst>
                <a:ext uri="{FF2B5EF4-FFF2-40B4-BE49-F238E27FC236}">
                  <a16:creationId xmlns:a16="http://schemas.microsoft.com/office/drawing/2014/main" id="{B1DB753B-73E5-4EA2-A56C-6F9D19DB920F}"/>
                </a:ext>
              </a:extLst>
            </p:cNvPr>
            <p:cNvSpPr>
              <a:spLocks noChangeArrowheads="1"/>
            </p:cNvSpPr>
            <p:nvPr/>
          </p:nvSpPr>
          <p:spPr bwMode="auto">
            <a:xfrm>
              <a:off x="601663" y="1439863"/>
              <a:ext cx="85725" cy="87313"/>
            </a:xfrm>
            <a:prstGeom prst="ellipse">
              <a:avLst/>
            </a:pr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sp>
          <p:nvSpPr>
            <p:cNvPr id="46" name="Freeform 45">
              <a:extLst>
                <a:ext uri="{FF2B5EF4-FFF2-40B4-BE49-F238E27FC236}">
                  <a16:creationId xmlns:a16="http://schemas.microsoft.com/office/drawing/2014/main" id="{9AE36196-4A38-4976-8C0D-0D861EFE78DC}"/>
                </a:ext>
              </a:extLst>
            </p:cNvPr>
            <p:cNvSpPr>
              <a:spLocks/>
            </p:cNvSpPr>
            <p:nvPr/>
          </p:nvSpPr>
          <p:spPr bwMode="auto">
            <a:xfrm>
              <a:off x="635000" y="1558925"/>
              <a:ext cx="328613" cy="260350"/>
            </a:xfrm>
            <a:custGeom>
              <a:avLst/>
              <a:gdLst/>
              <a:ahLst/>
              <a:cxnLst>
                <a:cxn ang="0">
                  <a:pos x="115" y="9"/>
                </a:cxn>
                <a:cxn ang="0">
                  <a:pos x="3" y="91"/>
                </a:cxn>
                <a:cxn ang="0">
                  <a:pos x="0" y="91"/>
                </a:cxn>
                <a:cxn ang="0">
                  <a:pos x="0" y="91"/>
                </a:cxn>
                <a:cxn ang="0">
                  <a:pos x="0" y="65"/>
                </a:cxn>
                <a:cxn ang="0">
                  <a:pos x="0" y="65"/>
                </a:cxn>
                <a:cxn ang="0">
                  <a:pos x="3" y="65"/>
                </a:cxn>
                <a:cxn ang="0">
                  <a:pos x="91" y="0"/>
                </a:cxn>
                <a:cxn ang="0">
                  <a:pos x="115" y="9"/>
                </a:cxn>
              </a:cxnLst>
              <a:rect l="0" t="0" r="r" b="b"/>
              <a:pathLst>
                <a:path w="115" h="91">
                  <a:moveTo>
                    <a:pt x="115" y="9"/>
                  </a:moveTo>
                  <a:cubicBezTo>
                    <a:pt x="100" y="57"/>
                    <a:pt x="56" y="91"/>
                    <a:pt x="3" y="91"/>
                  </a:cubicBezTo>
                  <a:cubicBezTo>
                    <a:pt x="2" y="91"/>
                    <a:pt x="1" y="91"/>
                    <a:pt x="0" y="91"/>
                  </a:cubicBezTo>
                  <a:cubicBezTo>
                    <a:pt x="0" y="91"/>
                    <a:pt x="0" y="91"/>
                    <a:pt x="0" y="91"/>
                  </a:cubicBezTo>
                  <a:cubicBezTo>
                    <a:pt x="0" y="65"/>
                    <a:pt x="0" y="65"/>
                    <a:pt x="0" y="65"/>
                  </a:cubicBezTo>
                  <a:cubicBezTo>
                    <a:pt x="0" y="65"/>
                    <a:pt x="0" y="65"/>
                    <a:pt x="0" y="65"/>
                  </a:cubicBezTo>
                  <a:cubicBezTo>
                    <a:pt x="1" y="65"/>
                    <a:pt x="2" y="65"/>
                    <a:pt x="3" y="65"/>
                  </a:cubicBezTo>
                  <a:cubicBezTo>
                    <a:pt x="45" y="65"/>
                    <a:pt x="79" y="38"/>
                    <a:pt x="91" y="0"/>
                  </a:cubicBezTo>
                  <a:lnTo>
                    <a:pt x="115" y="9"/>
                  </a:lnTo>
                  <a:close/>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sp>
          <p:nvSpPr>
            <p:cNvPr id="47" name="Freeform 46">
              <a:extLst>
                <a:ext uri="{FF2B5EF4-FFF2-40B4-BE49-F238E27FC236}">
                  <a16:creationId xmlns:a16="http://schemas.microsoft.com/office/drawing/2014/main" id="{A413327B-AB60-40F7-B69C-CAB0CEDD5A74}"/>
                </a:ext>
              </a:extLst>
            </p:cNvPr>
            <p:cNvSpPr>
              <a:spLocks/>
            </p:cNvSpPr>
            <p:nvPr/>
          </p:nvSpPr>
          <p:spPr bwMode="auto">
            <a:xfrm>
              <a:off x="339725" y="1147763"/>
              <a:ext cx="304800" cy="228600"/>
            </a:xfrm>
            <a:custGeom>
              <a:avLst/>
              <a:gdLst/>
              <a:ahLst/>
              <a:cxnLst>
                <a:cxn ang="0">
                  <a:pos x="106" y="26"/>
                </a:cxn>
                <a:cxn ang="0">
                  <a:pos x="24" y="80"/>
                </a:cxn>
                <a:cxn ang="0">
                  <a:pos x="24" y="80"/>
                </a:cxn>
                <a:cxn ang="0">
                  <a:pos x="0" y="71"/>
                </a:cxn>
                <a:cxn ang="0">
                  <a:pos x="0" y="71"/>
                </a:cxn>
                <a:cxn ang="0">
                  <a:pos x="107" y="0"/>
                </a:cxn>
                <a:cxn ang="0">
                  <a:pos x="106" y="26"/>
                </a:cxn>
              </a:cxnLst>
              <a:rect l="0" t="0" r="r" b="b"/>
              <a:pathLst>
                <a:path w="107" h="80">
                  <a:moveTo>
                    <a:pt x="106" y="26"/>
                  </a:moveTo>
                  <a:cubicBezTo>
                    <a:pt x="70" y="26"/>
                    <a:pt x="38" y="48"/>
                    <a:pt x="24" y="80"/>
                  </a:cubicBezTo>
                  <a:cubicBezTo>
                    <a:pt x="24" y="80"/>
                    <a:pt x="24" y="80"/>
                    <a:pt x="24" y="80"/>
                  </a:cubicBezTo>
                  <a:cubicBezTo>
                    <a:pt x="0" y="71"/>
                    <a:pt x="0" y="71"/>
                    <a:pt x="0" y="71"/>
                  </a:cubicBezTo>
                  <a:cubicBezTo>
                    <a:pt x="0" y="71"/>
                    <a:pt x="0" y="71"/>
                    <a:pt x="0" y="71"/>
                  </a:cubicBezTo>
                  <a:cubicBezTo>
                    <a:pt x="18" y="29"/>
                    <a:pt x="59" y="1"/>
                    <a:pt x="107" y="0"/>
                  </a:cubicBezTo>
                  <a:lnTo>
                    <a:pt x="106" y="26"/>
                  </a:lnTo>
                  <a:close/>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sp>
          <p:nvSpPr>
            <p:cNvPr id="48" name="Freeform 47">
              <a:extLst>
                <a:ext uri="{FF2B5EF4-FFF2-40B4-BE49-F238E27FC236}">
                  <a16:creationId xmlns:a16="http://schemas.microsoft.com/office/drawing/2014/main" id="{E4032FA6-B293-49DC-9EF1-0CCC86D7783B}"/>
                </a:ext>
              </a:extLst>
            </p:cNvPr>
            <p:cNvSpPr>
              <a:spLocks/>
            </p:cNvSpPr>
            <p:nvPr/>
          </p:nvSpPr>
          <p:spPr bwMode="auto">
            <a:xfrm>
              <a:off x="647700" y="1241425"/>
              <a:ext cx="58738" cy="206375"/>
            </a:xfrm>
            <a:custGeom>
              <a:avLst/>
              <a:gdLst/>
              <a:ahLst/>
              <a:cxnLst>
                <a:cxn ang="0">
                  <a:pos x="21" y="0"/>
                </a:cxn>
                <a:cxn ang="0">
                  <a:pos x="21" y="24"/>
                </a:cxn>
                <a:cxn ang="0">
                  <a:pos x="20" y="48"/>
                </a:cxn>
                <a:cxn ang="0">
                  <a:pos x="10" y="69"/>
                </a:cxn>
                <a:cxn ang="0">
                  <a:pos x="8" y="72"/>
                </a:cxn>
                <a:cxn ang="0">
                  <a:pos x="0" y="69"/>
                </a:cxn>
                <a:cxn ang="0">
                  <a:pos x="0" y="67"/>
                </a:cxn>
                <a:cxn ang="0">
                  <a:pos x="1" y="43"/>
                </a:cxn>
                <a:cxn ang="0">
                  <a:pos x="11" y="21"/>
                </a:cxn>
                <a:cxn ang="0">
                  <a:pos x="21" y="0"/>
                </a:cxn>
              </a:cxnLst>
              <a:rect l="0" t="0" r="r" b="b"/>
              <a:pathLst>
                <a:path w="21" h="72">
                  <a:moveTo>
                    <a:pt x="21" y="0"/>
                  </a:moveTo>
                  <a:cubicBezTo>
                    <a:pt x="21" y="24"/>
                    <a:pt x="21" y="24"/>
                    <a:pt x="21" y="24"/>
                  </a:cubicBezTo>
                  <a:cubicBezTo>
                    <a:pt x="20" y="48"/>
                    <a:pt x="20" y="48"/>
                    <a:pt x="20" y="48"/>
                  </a:cubicBezTo>
                  <a:cubicBezTo>
                    <a:pt x="10" y="69"/>
                    <a:pt x="10" y="69"/>
                    <a:pt x="10" y="69"/>
                  </a:cubicBezTo>
                  <a:cubicBezTo>
                    <a:pt x="8" y="72"/>
                    <a:pt x="8" y="72"/>
                    <a:pt x="8" y="72"/>
                  </a:cubicBezTo>
                  <a:cubicBezTo>
                    <a:pt x="6" y="71"/>
                    <a:pt x="3" y="70"/>
                    <a:pt x="0" y="69"/>
                  </a:cubicBezTo>
                  <a:cubicBezTo>
                    <a:pt x="0" y="67"/>
                    <a:pt x="0" y="67"/>
                    <a:pt x="0" y="67"/>
                  </a:cubicBezTo>
                  <a:cubicBezTo>
                    <a:pt x="1" y="43"/>
                    <a:pt x="1" y="43"/>
                    <a:pt x="1" y="43"/>
                  </a:cubicBezTo>
                  <a:cubicBezTo>
                    <a:pt x="11" y="21"/>
                    <a:pt x="11" y="21"/>
                    <a:pt x="11" y="21"/>
                  </a:cubicBezTo>
                  <a:lnTo>
                    <a:pt x="21" y="0"/>
                  </a:lnTo>
                  <a:close/>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sp>
          <p:nvSpPr>
            <p:cNvPr id="49" name="Freeform 48">
              <a:extLst>
                <a:ext uri="{FF2B5EF4-FFF2-40B4-BE49-F238E27FC236}">
                  <a16:creationId xmlns:a16="http://schemas.microsoft.com/office/drawing/2014/main" id="{000ABEB7-07DC-48B8-9EE0-86B585CE7D10}"/>
                </a:ext>
              </a:extLst>
            </p:cNvPr>
            <p:cNvSpPr>
              <a:spLocks/>
            </p:cNvSpPr>
            <p:nvPr/>
          </p:nvSpPr>
          <p:spPr bwMode="auto">
            <a:xfrm>
              <a:off x="450850" y="1516063"/>
              <a:ext cx="176213" cy="127000"/>
            </a:xfrm>
            <a:custGeom>
              <a:avLst/>
              <a:gdLst/>
              <a:ahLst/>
              <a:cxnLst>
                <a:cxn ang="0">
                  <a:pos x="0" y="44"/>
                </a:cxn>
                <a:cxn ang="0">
                  <a:pos x="15" y="28"/>
                </a:cxn>
                <a:cxn ang="0">
                  <a:pos x="29" y="13"/>
                </a:cxn>
                <a:cxn ang="0">
                  <a:pos x="49" y="4"/>
                </a:cxn>
                <a:cxn ang="0">
                  <a:pos x="58" y="0"/>
                </a:cxn>
                <a:cxn ang="0">
                  <a:pos x="62" y="2"/>
                </a:cxn>
                <a:cxn ang="0">
                  <a:pos x="54" y="11"/>
                </a:cxn>
                <a:cxn ang="0">
                  <a:pos x="40" y="27"/>
                </a:cxn>
                <a:cxn ang="0">
                  <a:pos x="20" y="35"/>
                </a:cxn>
                <a:cxn ang="0">
                  <a:pos x="0" y="44"/>
                </a:cxn>
              </a:cxnLst>
              <a:rect l="0" t="0" r="r" b="b"/>
              <a:pathLst>
                <a:path w="62" h="44">
                  <a:moveTo>
                    <a:pt x="0" y="44"/>
                  </a:moveTo>
                  <a:cubicBezTo>
                    <a:pt x="15" y="28"/>
                    <a:pt x="15" y="28"/>
                    <a:pt x="15" y="28"/>
                  </a:cubicBezTo>
                  <a:cubicBezTo>
                    <a:pt x="29" y="13"/>
                    <a:pt x="29" y="13"/>
                    <a:pt x="29" y="13"/>
                  </a:cubicBezTo>
                  <a:cubicBezTo>
                    <a:pt x="49" y="4"/>
                    <a:pt x="49" y="4"/>
                    <a:pt x="49" y="4"/>
                  </a:cubicBezTo>
                  <a:cubicBezTo>
                    <a:pt x="58" y="0"/>
                    <a:pt x="58" y="0"/>
                    <a:pt x="58" y="0"/>
                  </a:cubicBezTo>
                  <a:cubicBezTo>
                    <a:pt x="59" y="1"/>
                    <a:pt x="61" y="1"/>
                    <a:pt x="62" y="2"/>
                  </a:cubicBezTo>
                  <a:cubicBezTo>
                    <a:pt x="54" y="11"/>
                    <a:pt x="54" y="11"/>
                    <a:pt x="54" y="11"/>
                  </a:cubicBezTo>
                  <a:cubicBezTo>
                    <a:pt x="40" y="27"/>
                    <a:pt x="40" y="27"/>
                    <a:pt x="40" y="27"/>
                  </a:cubicBezTo>
                  <a:cubicBezTo>
                    <a:pt x="20" y="35"/>
                    <a:pt x="20" y="35"/>
                    <a:pt x="20" y="35"/>
                  </a:cubicBezTo>
                  <a:lnTo>
                    <a:pt x="0" y="44"/>
                  </a:lnTo>
                  <a:close/>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grpSp>
      <p:pic>
        <p:nvPicPr>
          <p:cNvPr id="16" name="Picture 15" descr="Logo&#10;&#10;Description automatically generated">
            <a:extLst>
              <a:ext uri="{FF2B5EF4-FFF2-40B4-BE49-F238E27FC236}">
                <a16:creationId xmlns:a16="http://schemas.microsoft.com/office/drawing/2014/main" id="{B6B31860-D0D3-4FAB-8817-37F0FE61A2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10034" y="254938"/>
            <a:ext cx="1164612" cy="1178990"/>
          </a:xfrm>
          <a:prstGeom prst="rect">
            <a:avLst/>
          </a:prstGeom>
        </p:spPr>
      </p:pic>
    </p:spTree>
    <p:extLst>
      <p:ext uri="{BB962C8B-B14F-4D97-AF65-F5344CB8AC3E}">
        <p14:creationId xmlns:p14="http://schemas.microsoft.com/office/powerpoint/2010/main" val="208218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pPr algn="ctr"/>
            <a:r>
              <a:rPr lang="en-US" sz="4400" b="1" i="1" dirty="0">
                <a:solidFill>
                  <a:schemeClr val="bg1"/>
                </a:solidFill>
                <a:latin typeface="Adobe Devanagari" panose="02040503050201020203" pitchFamily="18" charset="0"/>
                <a:cs typeface="Adobe Devanagari" panose="02040503050201020203" pitchFamily="18" charset="0"/>
              </a:rPr>
              <a:t>Abid Khan Sahib’s Diary</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48" name="Octagon 47">
            <a:extLst>
              <a:ext uri="{FF2B5EF4-FFF2-40B4-BE49-F238E27FC236}">
                <a16:creationId xmlns:a16="http://schemas.microsoft.com/office/drawing/2014/main" id="{71E5A455-8F49-4484-AD58-1D3C31EB4CF8}"/>
              </a:ext>
            </a:extLst>
          </p:cNvPr>
          <p:cNvSpPr/>
          <p:nvPr/>
        </p:nvSpPr>
        <p:spPr>
          <a:xfrm flipH="1">
            <a:off x="1207936" y="331667"/>
            <a:ext cx="8454223" cy="659844"/>
          </a:xfrm>
          <a:prstGeom prst="octagon">
            <a:avLst>
              <a:gd name="adj" fmla="val 20979"/>
            </a:avLst>
          </a:prstGeom>
          <a:solidFill>
            <a:schemeClr val="accent1">
              <a:lumMod val="60000"/>
              <a:lumOff val="40000"/>
            </a:schemeClr>
          </a:solidFill>
        </p:spPr>
        <p:txBody>
          <a:bodyPr wrap="square" rtlCol="0">
            <a:spAutoFit/>
          </a:bodyPr>
          <a:lstStyle/>
          <a:p>
            <a:pPr algn="ctr"/>
            <a:r>
              <a:rPr lang="en-US" sz="2800" b="1" spc="-150"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a:t>
            </a:r>
            <a:r>
              <a:rPr lang="en-US" sz="2800" b="1" i="1" spc="-150"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Khilafat is like a Magnet</a:t>
            </a:r>
            <a:r>
              <a:rPr lang="en-US" sz="2800" b="1" spc="-150"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a:t>
            </a:r>
            <a:endParaRPr lang="en-ID" sz="2800" b="1" spc="-150"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p:txBody>
      </p:sp>
      <p:pic>
        <p:nvPicPr>
          <p:cNvPr id="49" name="Picture 4" descr="33,000 Muslims unite against extremism - Trumpet Media Group">
            <a:extLst>
              <a:ext uri="{FF2B5EF4-FFF2-40B4-BE49-F238E27FC236}">
                <a16:creationId xmlns:a16="http://schemas.microsoft.com/office/drawing/2014/main" id="{70D11514-A3DA-4EB1-83CC-E4DAA7BA95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898"/>
          <a:stretch/>
        </p:blipFill>
        <p:spPr bwMode="auto">
          <a:xfrm>
            <a:off x="8859269" y="1659268"/>
            <a:ext cx="2857500" cy="1762474"/>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51" name="TextBox 50">
            <a:extLst>
              <a:ext uri="{FF2B5EF4-FFF2-40B4-BE49-F238E27FC236}">
                <a16:creationId xmlns:a16="http://schemas.microsoft.com/office/drawing/2014/main" id="{EE8D0EF4-E10D-42D8-9653-9F5002FDF412}"/>
              </a:ext>
            </a:extLst>
          </p:cNvPr>
          <p:cNvSpPr txBox="1"/>
          <p:nvPr/>
        </p:nvSpPr>
        <p:spPr>
          <a:xfrm>
            <a:off x="9501738" y="3663845"/>
            <a:ext cx="1572562" cy="415498"/>
          </a:xfrm>
          <a:prstGeom prst="rect">
            <a:avLst/>
          </a:prstGeom>
          <a:noFill/>
        </p:spPr>
        <p:txBody>
          <a:bodyPr wrap="square" rtlCol="0">
            <a:spAutoFit/>
          </a:bodyPr>
          <a:lstStyle/>
          <a:p>
            <a:pPr algn="ctr"/>
            <a:r>
              <a:rPr lang="en-GB" sz="1050" i="1" dirty="0" err="1">
                <a:effectLst>
                  <a:outerShdw blurRad="38100" dist="38100" dir="2700000" algn="tl">
                    <a:srgbClr val="000000">
                      <a:alpha val="43137"/>
                    </a:srgbClr>
                  </a:outerShdw>
                </a:effectLst>
              </a:rPr>
              <a:t>Hazrat</a:t>
            </a:r>
            <a:r>
              <a:rPr lang="en-GB" sz="1050" i="1" dirty="0">
                <a:effectLst>
                  <a:outerShdw blurRad="38100" dist="38100" dir="2700000" algn="tl">
                    <a:srgbClr val="000000">
                      <a:alpha val="43137"/>
                    </a:srgbClr>
                  </a:outerShdw>
                </a:effectLst>
              </a:rPr>
              <a:t> Mirza </a:t>
            </a:r>
            <a:r>
              <a:rPr lang="en-GB" sz="1050" i="1" dirty="0" err="1">
                <a:effectLst>
                  <a:outerShdw blurRad="38100" dist="38100" dir="2700000" algn="tl">
                    <a:srgbClr val="000000">
                      <a:alpha val="43137"/>
                    </a:srgbClr>
                  </a:outerShdw>
                </a:effectLst>
              </a:rPr>
              <a:t>Masroor</a:t>
            </a:r>
            <a:r>
              <a:rPr lang="en-GB" sz="1050" i="1" dirty="0">
                <a:effectLst>
                  <a:outerShdw blurRad="38100" dist="38100" dir="2700000" algn="tl">
                    <a:srgbClr val="000000">
                      <a:alpha val="43137"/>
                    </a:srgbClr>
                  </a:outerShdw>
                </a:effectLst>
              </a:rPr>
              <a:t> Ahmad (aba)</a:t>
            </a:r>
          </a:p>
        </p:txBody>
      </p:sp>
      <p:sp>
        <p:nvSpPr>
          <p:cNvPr id="2" name="Rectangle 1"/>
          <p:cNvSpPr/>
          <p:nvPr/>
        </p:nvSpPr>
        <p:spPr>
          <a:xfrm>
            <a:off x="1207936" y="1396054"/>
            <a:ext cx="7446781" cy="1754326"/>
          </a:xfrm>
          <a:prstGeom prst="rect">
            <a:avLst/>
          </a:prstGeom>
        </p:spPr>
        <p:txBody>
          <a:bodyPr wrap="square">
            <a:spAutoFit/>
          </a:bodyPr>
          <a:lstStyle/>
          <a:p>
            <a:r>
              <a:rPr lang="en-US"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Another person I met was called Syed </a:t>
            </a:r>
            <a:r>
              <a:rPr lang="en-US" dirty="0" err="1">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Zaki</a:t>
            </a:r>
            <a:r>
              <a:rPr lang="en-US"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Ahmad (37) who told me how the presence of Huzoor had inspired him and many others.</a:t>
            </a:r>
          </a:p>
          <a:p>
            <a:endParaRPr lang="en-US"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a:p>
            <a:r>
              <a:rPr lang="en-US" dirty="0" err="1">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Zaki</a:t>
            </a:r>
            <a:r>
              <a:rPr lang="en-US"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sahib said:</a:t>
            </a:r>
          </a:p>
          <a:p>
            <a:endParaRPr lang="en-US"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a:p>
            <a:endParaRPr lang="en-GB"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p:txBody>
      </p:sp>
      <p:pic>
        <p:nvPicPr>
          <p:cNvPr id="9" name="Picture 8" descr="Logo&#10;&#10;Description automatically generated">
            <a:extLst>
              <a:ext uri="{FF2B5EF4-FFF2-40B4-BE49-F238E27FC236}">
                <a16:creationId xmlns:a16="http://schemas.microsoft.com/office/drawing/2014/main" id="{8A0C1B15-089F-4C43-87AC-582900852F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
        <p:nvSpPr>
          <p:cNvPr id="3" name="Rectangle 2"/>
          <p:cNvSpPr/>
          <p:nvPr/>
        </p:nvSpPr>
        <p:spPr>
          <a:xfrm>
            <a:off x="1117700" y="2982740"/>
            <a:ext cx="7233820" cy="1754326"/>
          </a:xfrm>
          <a:prstGeom prst="rect">
            <a:avLst/>
          </a:prstGeom>
        </p:spPr>
        <p:txBody>
          <a:bodyPr wrap="square">
            <a:spAutoFit/>
          </a:bodyPr>
          <a:lstStyle/>
          <a:p>
            <a:r>
              <a:rPr lang="en-US" b="1" i="1" dirty="0">
                <a:solidFill>
                  <a:schemeClr val="accent6">
                    <a:lumMod val="50000"/>
                  </a:schemeClr>
                </a:solidFill>
                <a:latin typeface="Adobe Devanagari" panose="02040503050201020203" pitchFamily="18" charset="0"/>
                <a:cs typeface="Adobe Devanagari" panose="02040503050201020203" pitchFamily="18" charset="0"/>
              </a:rPr>
              <a:t>“Sometimes we become lazy in our duties and service to the Jamaat but when you see Huzoor and you observe his piety it inspires and </a:t>
            </a:r>
            <a:r>
              <a:rPr lang="en-US" b="1" i="1" dirty="0" err="1">
                <a:solidFill>
                  <a:schemeClr val="accent6">
                    <a:lumMod val="50000"/>
                  </a:schemeClr>
                </a:solidFill>
                <a:latin typeface="Adobe Devanagari" panose="02040503050201020203" pitchFamily="18" charset="0"/>
                <a:cs typeface="Adobe Devanagari" panose="02040503050201020203" pitchFamily="18" charset="0"/>
              </a:rPr>
              <a:t>energises</a:t>
            </a:r>
            <a:r>
              <a:rPr lang="en-US" b="1" i="1" dirty="0">
                <a:solidFill>
                  <a:schemeClr val="accent6">
                    <a:lumMod val="50000"/>
                  </a:schemeClr>
                </a:solidFill>
                <a:latin typeface="Adobe Devanagari" panose="02040503050201020203" pitchFamily="18" charset="0"/>
                <a:cs typeface="Adobe Devanagari" panose="02040503050201020203" pitchFamily="18" charset="0"/>
              </a:rPr>
              <a:t> you. </a:t>
            </a:r>
            <a:r>
              <a:rPr lang="en-US" b="1" i="1" dirty="0" err="1">
                <a:solidFill>
                  <a:schemeClr val="accent6">
                    <a:lumMod val="50000"/>
                  </a:schemeClr>
                </a:solidFill>
                <a:latin typeface="Adobe Devanagari" panose="02040503050201020203" pitchFamily="18" charset="0"/>
                <a:cs typeface="Adobe Devanagari" panose="02040503050201020203" pitchFamily="18" charset="0"/>
              </a:rPr>
              <a:t>Huzoor’s</a:t>
            </a:r>
            <a:r>
              <a:rPr lang="en-US" b="1" i="1" dirty="0">
                <a:solidFill>
                  <a:schemeClr val="accent6">
                    <a:lumMod val="50000"/>
                  </a:schemeClr>
                </a:solidFill>
                <a:latin typeface="Adobe Devanagari" panose="02040503050201020203" pitchFamily="18" charset="0"/>
                <a:cs typeface="Adobe Devanagari" panose="02040503050201020203" pitchFamily="18" charset="0"/>
              </a:rPr>
              <a:t> presence makes you determined to serve the Jamaat and to spread the true message of Islam. Khilafat is like a magnet because its pull is so strong that the more you see Huzoor the more you want to be closer to him.”</a:t>
            </a:r>
          </a:p>
        </p:txBody>
      </p:sp>
    </p:spTree>
    <p:extLst>
      <p:ext uri="{BB962C8B-B14F-4D97-AF65-F5344CB8AC3E}">
        <p14:creationId xmlns:p14="http://schemas.microsoft.com/office/powerpoint/2010/main" val="4230332727"/>
      </p:ext>
    </p:extLst>
  </p:cSld>
  <p:clrMapOvr>
    <a:masterClrMapping/>
  </p:clrMapOvr>
  <p:transition spd="med">
    <p:random/>
  </p:transition>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75000"/>
              </a:schemeClr>
            </a:gs>
            <a:gs pos="23000">
              <a:schemeClr val="accent1">
                <a:lumMod val="45000"/>
                <a:lumOff val="55000"/>
              </a:schemeClr>
            </a:gs>
            <a:gs pos="100000">
              <a:schemeClr val="accent1">
                <a:lumMod val="75000"/>
              </a:schemeClr>
            </a:gs>
          </a:gsLst>
          <a:lin ang="5400000" scaled="1"/>
        </a:gradFill>
        <a:effectLst/>
      </p:bgPr>
    </p:bg>
    <p:spTree>
      <p:nvGrpSpPr>
        <p:cNvPr id="1" name=""/>
        <p:cNvGrpSpPr/>
        <p:nvPr/>
      </p:nvGrpSpPr>
      <p:grpSpPr>
        <a:xfrm>
          <a:off x="0" y="0"/>
          <a:ext cx="0" cy="0"/>
          <a:chOff x="0" y="0"/>
          <a:chExt cx="0" cy="0"/>
        </a:xfrm>
      </p:grpSpPr>
      <p:sp>
        <p:nvSpPr>
          <p:cNvPr id="11" name="Rectangle 10"/>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ouble Wave 7"/>
          <p:cNvSpPr/>
          <p:nvPr/>
        </p:nvSpPr>
        <p:spPr>
          <a:xfrm>
            <a:off x="1190626" y="374648"/>
            <a:ext cx="5391150" cy="2899390"/>
          </a:xfrm>
          <a:prstGeom prst="doubleWave">
            <a:avLst/>
          </a:prstGeom>
          <a:solidFill>
            <a:schemeClr val="accent4">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6000" b="1" i="1" dirty="0">
                <a:solidFill>
                  <a:schemeClr val="bg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Discussion </a:t>
            </a:r>
          </a:p>
          <a:p>
            <a:pPr algn="ctr"/>
            <a:r>
              <a:rPr lang="en-GB" sz="6000" b="1" i="1" dirty="0">
                <a:solidFill>
                  <a:schemeClr val="accent1">
                    <a:lumMod val="60000"/>
                    <a:lumOff val="40000"/>
                  </a:schemeClr>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Section</a:t>
            </a:r>
            <a:endParaRPr lang="en-GB" sz="5400" b="1" i="1" dirty="0">
              <a:solidFill>
                <a:schemeClr val="accent1">
                  <a:lumMod val="60000"/>
                  <a:lumOff val="40000"/>
                </a:schemeClr>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p:txBody>
      </p:sp>
      <p:pic>
        <p:nvPicPr>
          <p:cNvPr id="10" name="Picture 9">
            <a:extLst>
              <a:ext uri="{FF2B5EF4-FFF2-40B4-BE49-F238E27FC236}">
                <a16:creationId xmlns:a16="http://schemas.microsoft.com/office/drawing/2014/main" id="{5938BEE9-B108-4C94-BFA3-4C4CEDB83835}"/>
              </a:ext>
            </a:extLst>
          </p:cNvPr>
          <p:cNvPicPr>
            <a:picLocks noChangeAspect="1"/>
          </p:cNvPicPr>
          <p:nvPr/>
        </p:nvPicPr>
        <p:blipFill>
          <a:blip r:embed="rId2"/>
          <a:stretch>
            <a:fillRect/>
          </a:stretch>
        </p:blipFill>
        <p:spPr>
          <a:xfrm>
            <a:off x="7893832" y="671967"/>
            <a:ext cx="3249090" cy="35792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Freeform 14">
            <a:extLst>
              <a:ext uri="{FF2B5EF4-FFF2-40B4-BE49-F238E27FC236}">
                <a16:creationId xmlns:a16="http://schemas.microsoft.com/office/drawing/2014/main" id="{4434DE0F-84AB-4A46-881F-247056B624A8}"/>
              </a:ext>
            </a:extLst>
          </p:cNvPr>
          <p:cNvSpPr>
            <a:spLocks noChangeArrowheads="1"/>
          </p:cNvSpPr>
          <p:nvPr/>
        </p:nvSpPr>
        <p:spPr bwMode="auto">
          <a:xfrm>
            <a:off x="301497" y="1106393"/>
            <a:ext cx="1443875" cy="1146976"/>
          </a:xfrm>
          <a:custGeom>
            <a:avLst/>
            <a:gdLst>
              <a:gd name="T0" fmla="*/ 2147483646 w 609"/>
              <a:gd name="T1" fmla="*/ 2147483646 h 609"/>
              <a:gd name="T2" fmla="*/ 2147483646 w 609"/>
              <a:gd name="T3" fmla="*/ 2147483646 h 609"/>
              <a:gd name="T4" fmla="*/ 2147483646 w 609"/>
              <a:gd name="T5" fmla="*/ 2147483646 h 609"/>
              <a:gd name="T6" fmla="*/ 0 w 609"/>
              <a:gd name="T7" fmla="*/ 2147483646 h 609"/>
              <a:gd name="T8" fmla="*/ 2147483646 w 609"/>
              <a:gd name="T9" fmla="*/ 2147483646 h 609"/>
              <a:gd name="T10" fmla="*/ 2147483646 w 609"/>
              <a:gd name="T11" fmla="*/ 2147483646 h 609"/>
              <a:gd name="T12" fmla="*/ 2147483646 w 609"/>
              <a:gd name="T13" fmla="*/ 2147483646 h 609"/>
              <a:gd name="T14" fmla="*/ 2147483646 w 609"/>
              <a:gd name="T15" fmla="*/ 2147483646 h 609"/>
              <a:gd name="T16" fmla="*/ 2147483646 w 609"/>
              <a:gd name="T17" fmla="*/ 2147483646 h 609"/>
              <a:gd name="T18" fmla="*/ 2147483646 w 609"/>
              <a:gd name="T19" fmla="*/ 2147483646 h 609"/>
              <a:gd name="T20" fmla="*/ 2147483646 w 609"/>
              <a:gd name="T21" fmla="*/ 2147483646 h 609"/>
              <a:gd name="T22" fmla="*/ 2147483646 w 609"/>
              <a:gd name="T23" fmla="*/ 2147483646 h 609"/>
              <a:gd name="T24" fmla="*/ 2147483646 w 609"/>
              <a:gd name="T25" fmla="*/ 2147483646 h 609"/>
              <a:gd name="T26" fmla="*/ 2147483646 w 609"/>
              <a:gd name="T27" fmla="*/ 2147483646 h 609"/>
              <a:gd name="T28" fmla="*/ 2147483646 w 609"/>
              <a:gd name="T29" fmla="*/ 2147483646 h 609"/>
              <a:gd name="T30" fmla="*/ 2147483646 w 609"/>
              <a:gd name="T31" fmla="*/ 2147483646 h 609"/>
              <a:gd name="T32" fmla="*/ 2147483646 w 609"/>
              <a:gd name="T33" fmla="*/ 2147483646 h 609"/>
              <a:gd name="T34" fmla="*/ 2147483646 w 609"/>
              <a:gd name="T35" fmla="*/ 2147483646 h 609"/>
              <a:gd name="T36" fmla="*/ 2147483646 w 609"/>
              <a:gd name="T37" fmla="*/ 2147483646 h 609"/>
              <a:gd name="T38" fmla="*/ 2147483646 w 609"/>
              <a:gd name="T39" fmla="*/ 2147483646 h 609"/>
              <a:gd name="T40" fmla="*/ 2147483646 w 609"/>
              <a:gd name="T41" fmla="*/ 2147483646 h 609"/>
              <a:gd name="T42" fmla="*/ 2147483646 w 609"/>
              <a:gd name="T43" fmla="*/ 2147483646 h 609"/>
              <a:gd name="T44" fmla="*/ 2147483646 w 609"/>
              <a:gd name="T45" fmla="*/ 2147483646 h 609"/>
              <a:gd name="T46" fmla="*/ 2147483646 w 609"/>
              <a:gd name="T47" fmla="*/ 2147483646 h 609"/>
              <a:gd name="T48" fmla="*/ 2147483646 w 609"/>
              <a:gd name="T49" fmla="*/ 2147483646 h 609"/>
              <a:gd name="T50" fmla="*/ 2147483646 w 609"/>
              <a:gd name="T51" fmla="*/ 2147483646 h 609"/>
              <a:gd name="T52" fmla="*/ 2147483646 w 609"/>
              <a:gd name="T53" fmla="*/ 2147483646 h 609"/>
              <a:gd name="T54" fmla="*/ 2147483646 w 609"/>
              <a:gd name="T55" fmla="*/ 2147483646 h 609"/>
              <a:gd name="T56" fmla="*/ 2147483646 w 609"/>
              <a:gd name="T57" fmla="*/ 2147483646 h 609"/>
              <a:gd name="T58" fmla="*/ 2147483646 w 609"/>
              <a:gd name="T59" fmla="*/ 2147483646 h 609"/>
              <a:gd name="T60" fmla="*/ 2147483646 w 609"/>
              <a:gd name="T61" fmla="*/ 2147483646 h 609"/>
              <a:gd name="T62" fmla="*/ 2147483646 w 609"/>
              <a:gd name="T63" fmla="*/ 2147483646 h 609"/>
              <a:gd name="T64" fmla="*/ 2147483646 w 609"/>
              <a:gd name="T65" fmla="*/ 2147483646 h 609"/>
              <a:gd name="T66" fmla="*/ 2147483646 w 609"/>
              <a:gd name="T67" fmla="*/ 2147483646 h 609"/>
              <a:gd name="T68" fmla="*/ 2147483646 w 609"/>
              <a:gd name="T69" fmla="*/ 2147483646 h 609"/>
              <a:gd name="T70" fmla="*/ 2147483646 w 609"/>
              <a:gd name="T71" fmla="*/ 2147483646 h 609"/>
              <a:gd name="T72" fmla="*/ 2147483646 w 609"/>
              <a:gd name="T73" fmla="*/ 2147483646 h 609"/>
              <a:gd name="T74" fmla="*/ 2147483646 w 609"/>
              <a:gd name="T75" fmla="*/ 2147483646 h 609"/>
              <a:gd name="T76" fmla="*/ 2147483646 w 609"/>
              <a:gd name="T77" fmla="*/ 2147483646 h 609"/>
              <a:gd name="T78" fmla="*/ 2147483646 w 609"/>
              <a:gd name="T79" fmla="*/ 2147483646 h 609"/>
              <a:gd name="T80" fmla="*/ 2147483646 w 609"/>
              <a:gd name="T81" fmla="*/ 2147483646 h 609"/>
              <a:gd name="T82" fmla="*/ 2147483646 w 609"/>
              <a:gd name="T83" fmla="*/ 2147483646 h 609"/>
              <a:gd name="T84" fmla="*/ 2147483646 w 609"/>
              <a:gd name="T85" fmla="*/ 2147483646 h 609"/>
              <a:gd name="T86" fmla="*/ 2147483646 w 609"/>
              <a:gd name="T87" fmla="*/ 2147483646 h 609"/>
              <a:gd name="T88" fmla="*/ 2147483646 w 609"/>
              <a:gd name="T89" fmla="*/ 2147483646 h 609"/>
              <a:gd name="T90" fmla="*/ 2147483646 w 609"/>
              <a:gd name="T91" fmla="*/ 2147483646 h 609"/>
              <a:gd name="T92" fmla="*/ 2147483646 w 609"/>
              <a:gd name="T93" fmla="*/ 2147483646 h 609"/>
              <a:gd name="T94" fmla="*/ 2147483646 w 609"/>
              <a:gd name="T95" fmla="*/ 2147483646 h 609"/>
              <a:gd name="T96" fmla="*/ 2147483646 w 609"/>
              <a:gd name="T97" fmla="*/ 2147483646 h 609"/>
              <a:gd name="T98" fmla="*/ 2147483646 w 609"/>
              <a:gd name="T99" fmla="*/ 2147483646 h 609"/>
              <a:gd name="T100" fmla="*/ 2147483646 w 609"/>
              <a:gd name="T101" fmla="*/ 2147483646 h 609"/>
              <a:gd name="T102" fmla="*/ 2147483646 w 609"/>
              <a:gd name="T103" fmla="*/ 2147483646 h 609"/>
              <a:gd name="T104" fmla="*/ 2147483646 w 609"/>
              <a:gd name="T105" fmla="*/ 2147483646 h 609"/>
              <a:gd name="T106" fmla="*/ 2147483646 w 609"/>
              <a:gd name="T107" fmla="*/ 2147483646 h 609"/>
              <a:gd name="T108" fmla="*/ 2147483646 w 609"/>
              <a:gd name="T109" fmla="*/ 2147483646 h 609"/>
              <a:gd name="T110" fmla="*/ 2147483646 w 609"/>
              <a:gd name="T111" fmla="*/ 2147483646 h 609"/>
              <a:gd name="T112" fmla="*/ 2147483646 w 609"/>
              <a:gd name="T113" fmla="*/ 2147483646 h 609"/>
              <a:gd name="T114" fmla="*/ 2147483646 w 609"/>
              <a:gd name="T115" fmla="*/ 2147483646 h 6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09" h="609">
                <a:moveTo>
                  <a:pt x="587" y="488"/>
                </a:moveTo>
                <a:lnTo>
                  <a:pt x="587" y="488"/>
                </a:lnTo>
                <a:cubicBezTo>
                  <a:pt x="318" y="601"/>
                  <a:pt x="318" y="601"/>
                  <a:pt x="318" y="601"/>
                </a:cubicBezTo>
                <a:cubicBezTo>
                  <a:pt x="311" y="608"/>
                  <a:pt x="311" y="608"/>
                  <a:pt x="304" y="608"/>
                </a:cubicBezTo>
                <a:cubicBezTo>
                  <a:pt x="297" y="608"/>
                  <a:pt x="297" y="608"/>
                  <a:pt x="290" y="601"/>
                </a:cubicBezTo>
                <a:cubicBezTo>
                  <a:pt x="21" y="488"/>
                  <a:pt x="21" y="488"/>
                  <a:pt x="21" y="488"/>
                </a:cubicBezTo>
                <a:cubicBezTo>
                  <a:pt x="7" y="488"/>
                  <a:pt x="0" y="474"/>
                  <a:pt x="0" y="467"/>
                </a:cubicBezTo>
                <a:cubicBezTo>
                  <a:pt x="0" y="29"/>
                  <a:pt x="0" y="29"/>
                  <a:pt x="0" y="29"/>
                </a:cubicBezTo>
                <a:cubicBezTo>
                  <a:pt x="0" y="15"/>
                  <a:pt x="14" y="0"/>
                  <a:pt x="28" y="0"/>
                </a:cubicBezTo>
                <a:cubicBezTo>
                  <a:pt x="35" y="0"/>
                  <a:pt x="35" y="0"/>
                  <a:pt x="42" y="8"/>
                </a:cubicBezTo>
                <a:cubicBezTo>
                  <a:pt x="304" y="114"/>
                  <a:pt x="304" y="114"/>
                  <a:pt x="304" y="114"/>
                </a:cubicBezTo>
                <a:cubicBezTo>
                  <a:pt x="565" y="8"/>
                  <a:pt x="565" y="8"/>
                  <a:pt x="565" y="8"/>
                </a:cubicBezTo>
                <a:cubicBezTo>
                  <a:pt x="572" y="0"/>
                  <a:pt x="572" y="0"/>
                  <a:pt x="579" y="0"/>
                </a:cubicBezTo>
                <a:cubicBezTo>
                  <a:pt x="594" y="0"/>
                  <a:pt x="608" y="15"/>
                  <a:pt x="608" y="29"/>
                </a:cubicBezTo>
                <a:cubicBezTo>
                  <a:pt x="608" y="467"/>
                  <a:pt x="608" y="467"/>
                  <a:pt x="608" y="467"/>
                </a:cubicBezTo>
                <a:cubicBezTo>
                  <a:pt x="608" y="474"/>
                  <a:pt x="601" y="488"/>
                  <a:pt x="587" y="488"/>
                </a:cubicBezTo>
                <a:close/>
                <a:moveTo>
                  <a:pt x="276" y="163"/>
                </a:moveTo>
                <a:lnTo>
                  <a:pt x="276" y="163"/>
                </a:lnTo>
                <a:cubicBezTo>
                  <a:pt x="56" y="71"/>
                  <a:pt x="56" y="71"/>
                  <a:pt x="56" y="71"/>
                </a:cubicBezTo>
                <a:cubicBezTo>
                  <a:pt x="56" y="446"/>
                  <a:pt x="56" y="446"/>
                  <a:pt x="56" y="446"/>
                </a:cubicBezTo>
                <a:cubicBezTo>
                  <a:pt x="276" y="538"/>
                  <a:pt x="276" y="538"/>
                  <a:pt x="276" y="538"/>
                </a:cubicBezTo>
                <a:lnTo>
                  <a:pt x="276" y="163"/>
                </a:lnTo>
                <a:close/>
                <a:moveTo>
                  <a:pt x="551" y="71"/>
                </a:moveTo>
                <a:lnTo>
                  <a:pt x="551" y="71"/>
                </a:lnTo>
                <a:cubicBezTo>
                  <a:pt x="332" y="163"/>
                  <a:pt x="332" y="163"/>
                  <a:pt x="332" y="163"/>
                </a:cubicBezTo>
                <a:cubicBezTo>
                  <a:pt x="332" y="538"/>
                  <a:pt x="332" y="538"/>
                  <a:pt x="332" y="538"/>
                </a:cubicBezTo>
                <a:cubicBezTo>
                  <a:pt x="551" y="446"/>
                  <a:pt x="551" y="446"/>
                  <a:pt x="551" y="446"/>
                </a:cubicBezTo>
                <a:lnTo>
                  <a:pt x="551" y="71"/>
                </a:lnTo>
                <a:close/>
                <a:moveTo>
                  <a:pt x="375" y="206"/>
                </a:moveTo>
                <a:lnTo>
                  <a:pt x="375" y="206"/>
                </a:lnTo>
                <a:cubicBezTo>
                  <a:pt x="480" y="156"/>
                  <a:pt x="480" y="156"/>
                  <a:pt x="480" y="156"/>
                </a:cubicBezTo>
                <a:cubicBezTo>
                  <a:pt x="488" y="156"/>
                  <a:pt x="488" y="156"/>
                  <a:pt x="495" y="156"/>
                </a:cubicBezTo>
                <a:cubicBezTo>
                  <a:pt x="509" y="156"/>
                  <a:pt x="523" y="163"/>
                  <a:pt x="523" y="184"/>
                </a:cubicBezTo>
                <a:cubicBezTo>
                  <a:pt x="523" y="191"/>
                  <a:pt x="516" y="206"/>
                  <a:pt x="502" y="206"/>
                </a:cubicBezTo>
                <a:cubicBezTo>
                  <a:pt x="403" y="255"/>
                  <a:pt x="403" y="255"/>
                  <a:pt x="403" y="255"/>
                </a:cubicBezTo>
                <a:cubicBezTo>
                  <a:pt x="396" y="255"/>
                  <a:pt x="396" y="255"/>
                  <a:pt x="389" y="255"/>
                </a:cubicBezTo>
                <a:cubicBezTo>
                  <a:pt x="375" y="255"/>
                  <a:pt x="360" y="248"/>
                  <a:pt x="360" y="227"/>
                </a:cubicBezTo>
                <a:cubicBezTo>
                  <a:pt x="360" y="220"/>
                  <a:pt x="367" y="206"/>
                  <a:pt x="375" y="206"/>
                </a:cubicBezTo>
                <a:close/>
                <a:moveTo>
                  <a:pt x="375" y="304"/>
                </a:moveTo>
                <a:lnTo>
                  <a:pt x="375" y="304"/>
                </a:lnTo>
                <a:cubicBezTo>
                  <a:pt x="480" y="262"/>
                  <a:pt x="480" y="262"/>
                  <a:pt x="480" y="262"/>
                </a:cubicBezTo>
                <a:cubicBezTo>
                  <a:pt x="488" y="255"/>
                  <a:pt x="488" y="255"/>
                  <a:pt x="495" y="255"/>
                </a:cubicBezTo>
                <a:cubicBezTo>
                  <a:pt x="509" y="255"/>
                  <a:pt x="523" y="269"/>
                  <a:pt x="523" y="283"/>
                </a:cubicBezTo>
                <a:cubicBezTo>
                  <a:pt x="523" y="297"/>
                  <a:pt x="516" y="304"/>
                  <a:pt x="502" y="311"/>
                </a:cubicBezTo>
                <a:cubicBezTo>
                  <a:pt x="403" y="361"/>
                  <a:pt x="403" y="361"/>
                  <a:pt x="403" y="361"/>
                </a:cubicBezTo>
                <a:cubicBezTo>
                  <a:pt x="396" y="361"/>
                  <a:pt x="396" y="361"/>
                  <a:pt x="389" y="361"/>
                </a:cubicBezTo>
                <a:cubicBezTo>
                  <a:pt x="375" y="361"/>
                  <a:pt x="360" y="347"/>
                  <a:pt x="360" y="333"/>
                </a:cubicBezTo>
                <a:cubicBezTo>
                  <a:pt x="360" y="319"/>
                  <a:pt x="367" y="311"/>
                  <a:pt x="375" y="304"/>
                </a:cubicBezTo>
                <a:close/>
                <a:moveTo>
                  <a:pt x="375" y="410"/>
                </a:moveTo>
                <a:lnTo>
                  <a:pt x="375" y="410"/>
                </a:lnTo>
                <a:cubicBezTo>
                  <a:pt x="480" y="361"/>
                  <a:pt x="480" y="361"/>
                  <a:pt x="480" y="361"/>
                </a:cubicBezTo>
                <a:cubicBezTo>
                  <a:pt x="488" y="361"/>
                  <a:pt x="488" y="361"/>
                  <a:pt x="495" y="361"/>
                </a:cubicBezTo>
                <a:cubicBezTo>
                  <a:pt x="509" y="361"/>
                  <a:pt x="523" y="375"/>
                  <a:pt x="523" y="389"/>
                </a:cubicBezTo>
                <a:cubicBezTo>
                  <a:pt x="523" y="403"/>
                  <a:pt x="516" y="410"/>
                  <a:pt x="502" y="417"/>
                </a:cubicBezTo>
                <a:cubicBezTo>
                  <a:pt x="403" y="460"/>
                  <a:pt x="403" y="460"/>
                  <a:pt x="403" y="460"/>
                </a:cubicBezTo>
                <a:cubicBezTo>
                  <a:pt x="396" y="467"/>
                  <a:pt x="396" y="467"/>
                  <a:pt x="389" y="467"/>
                </a:cubicBezTo>
                <a:cubicBezTo>
                  <a:pt x="375" y="467"/>
                  <a:pt x="360" y="453"/>
                  <a:pt x="360" y="439"/>
                </a:cubicBezTo>
                <a:cubicBezTo>
                  <a:pt x="360" y="425"/>
                  <a:pt x="367" y="417"/>
                  <a:pt x="375" y="410"/>
                </a:cubicBezTo>
                <a:close/>
                <a:moveTo>
                  <a:pt x="113" y="156"/>
                </a:moveTo>
                <a:lnTo>
                  <a:pt x="113" y="156"/>
                </a:lnTo>
                <a:cubicBezTo>
                  <a:pt x="120" y="156"/>
                  <a:pt x="120" y="156"/>
                  <a:pt x="127" y="156"/>
                </a:cubicBezTo>
                <a:cubicBezTo>
                  <a:pt x="233" y="206"/>
                  <a:pt x="233" y="206"/>
                  <a:pt x="233" y="206"/>
                </a:cubicBezTo>
                <a:cubicBezTo>
                  <a:pt x="240" y="206"/>
                  <a:pt x="247" y="220"/>
                  <a:pt x="247" y="227"/>
                </a:cubicBezTo>
                <a:cubicBezTo>
                  <a:pt x="247" y="248"/>
                  <a:pt x="233" y="255"/>
                  <a:pt x="219" y="255"/>
                </a:cubicBezTo>
                <a:cubicBezTo>
                  <a:pt x="212" y="255"/>
                  <a:pt x="212" y="255"/>
                  <a:pt x="205" y="255"/>
                </a:cubicBezTo>
                <a:cubicBezTo>
                  <a:pt x="106" y="206"/>
                  <a:pt x="106" y="206"/>
                  <a:pt x="106" y="206"/>
                </a:cubicBezTo>
                <a:cubicBezTo>
                  <a:pt x="92" y="206"/>
                  <a:pt x="85" y="191"/>
                  <a:pt x="85" y="184"/>
                </a:cubicBezTo>
                <a:cubicBezTo>
                  <a:pt x="85" y="163"/>
                  <a:pt x="99" y="156"/>
                  <a:pt x="113" y="156"/>
                </a:cubicBezTo>
                <a:close/>
                <a:moveTo>
                  <a:pt x="113" y="255"/>
                </a:moveTo>
                <a:lnTo>
                  <a:pt x="113" y="255"/>
                </a:lnTo>
                <a:cubicBezTo>
                  <a:pt x="120" y="255"/>
                  <a:pt x="120" y="255"/>
                  <a:pt x="127" y="262"/>
                </a:cubicBezTo>
                <a:cubicBezTo>
                  <a:pt x="233" y="304"/>
                  <a:pt x="233" y="304"/>
                  <a:pt x="233" y="304"/>
                </a:cubicBezTo>
                <a:cubicBezTo>
                  <a:pt x="240" y="311"/>
                  <a:pt x="247" y="319"/>
                  <a:pt x="247" y="333"/>
                </a:cubicBezTo>
                <a:cubicBezTo>
                  <a:pt x="247" y="347"/>
                  <a:pt x="233" y="361"/>
                  <a:pt x="219" y="361"/>
                </a:cubicBezTo>
                <a:cubicBezTo>
                  <a:pt x="212" y="361"/>
                  <a:pt x="212" y="361"/>
                  <a:pt x="205" y="361"/>
                </a:cubicBezTo>
                <a:cubicBezTo>
                  <a:pt x="106" y="311"/>
                  <a:pt x="106" y="311"/>
                  <a:pt x="106" y="311"/>
                </a:cubicBezTo>
                <a:cubicBezTo>
                  <a:pt x="92" y="304"/>
                  <a:pt x="85" y="297"/>
                  <a:pt x="85" y="283"/>
                </a:cubicBezTo>
                <a:cubicBezTo>
                  <a:pt x="85" y="269"/>
                  <a:pt x="99" y="255"/>
                  <a:pt x="113" y="255"/>
                </a:cubicBezTo>
                <a:close/>
                <a:moveTo>
                  <a:pt x="113" y="361"/>
                </a:moveTo>
                <a:lnTo>
                  <a:pt x="113" y="361"/>
                </a:lnTo>
                <a:cubicBezTo>
                  <a:pt x="120" y="361"/>
                  <a:pt x="120" y="361"/>
                  <a:pt x="127" y="361"/>
                </a:cubicBezTo>
                <a:cubicBezTo>
                  <a:pt x="233" y="410"/>
                  <a:pt x="233" y="410"/>
                  <a:pt x="233" y="410"/>
                </a:cubicBezTo>
                <a:cubicBezTo>
                  <a:pt x="240" y="417"/>
                  <a:pt x="247" y="425"/>
                  <a:pt x="247" y="439"/>
                </a:cubicBezTo>
                <a:cubicBezTo>
                  <a:pt x="247" y="453"/>
                  <a:pt x="233" y="467"/>
                  <a:pt x="219" y="467"/>
                </a:cubicBezTo>
                <a:cubicBezTo>
                  <a:pt x="212" y="467"/>
                  <a:pt x="212" y="467"/>
                  <a:pt x="205" y="460"/>
                </a:cubicBezTo>
                <a:cubicBezTo>
                  <a:pt x="106" y="417"/>
                  <a:pt x="106" y="417"/>
                  <a:pt x="106" y="417"/>
                </a:cubicBezTo>
                <a:cubicBezTo>
                  <a:pt x="92" y="410"/>
                  <a:pt x="85" y="403"/>
                  <a:pt x="85" y="389"/>
                </a:cubicBezTo>
                <a:cubicBezTo>
                  <a:pt x="85" y="375"/>
                  <a:pt x="99" y="361"/>
                  <a:pt x="113" y="361"/>
                </a:cubicBezTo>
                <a:close/>
              </a:path>
            </a:pathLst>
          </a:custGeom>
          <a:solidFill>
            <a:schemeClr val="accent1"/>
          </a:solidFill>
          <a:ln>
            <a:noFill/>
          </a:ln>
        </p:spPr>
        <p:txBody>
          <a:bodyPr wrap="none"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dirty="0">
              <a:solidFill>
                <a:sysClr val="windowText" lastClr="000000"/>
              </a:solidFill>
              <a:highlight>
                <a:srgbClr val="FFFF00"/>
              </a:highlight>
            </a:endParaRPr>
          </a:p>
        </p:txBody>
      </p:sp>
      <p:pic>
        <p:nvPicPr>
          <p:cNvPr id="9" name="Picture 8" descr="Logo&#10;&#10;Description automatically generated">
            <a:extLst>
              <a:ext uri="{FF2B5EF4-FFF2-40B4-BE49-F238E27FC236}">
                <a16:creationId xmlns:a16="http://schemas.microsoft.com/office/drawing/2014/main" id="{0359597F-580D-4560-B60A-BC576E61A4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1130409696"/>
      </p:ext>
    </p:extLst>
  </p:cSld>
  <p:clrMapOvr>
    <a:masterClrMapping/>
  </p:clrMapOvr>
  <p:transition spd="med">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food, table, vegetable, cucumber&#10;&#10;Description automatically generated">
            <a:extLst>
              <a:ext uri="{FF2B5EF4-FFF2-40B4-BE49-F238E27FC236}">
                <a16:creationId xmlns:a16="http://schemas.microsoft.com/office/drawing/2014/main" id="{5B753F7F-9042-43F2-8063-04A8CDC2A4BC}"/>
              </a:ext>
            </a:extLst>
          </p:cNvPr>
          <p:cNvPicPr>
            <a:picLocks noChangeAspect="1"/>
          </p:cNvPicPr>
          <p:nvPr/>
        </p:nvPicPr>
        <p:blipFill>
          <a:blip r:embed="rId2" cstate="print">
            <a:alphaModFix amt="20000"/>
            <a:extLst>
              <a:ext uri="{28A0092B-C50C-407E-A947-70E740481C1C}">
                <a14:useLocalDpi xmlns:a14="http://schemas.microsoft.com/office/drawing/2010/main" val="0"/>
              </a:ext>
            </a:extLst>
          </a:blip>
          <a:stretch>
            <a:fillRect/>
          </a:stretch>
        </p:blipFill>
        <p:spPr>
          <a:xfrm>
            <a:off x="856243" y="0"/>
            <a:ext cx="11335758" cy="6858000"/>
          </a:xfrm>
          <a:prstGeom prst="rect">
            <a:avLst/>
          </a:prstGeom>
        </p:spPr>
      </p:pic>
      <p:sp>
        <p:nvSpPr>
          <p:cNvPr id="3" name="Rectangle 2"/>
          <p:cNvSpPr/>
          <p:nvPr/>
        </p:nvSpPr>
        <p:spPr>
          <a:xfrm>
            <a:off x="0" y="-14514"/>
            <a:ext cx="856242" cy="687251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solidFill>
                  <a:schemeClr val="bg1"/>
                </a:solidFill>
                <a:latin typeface="Adobe Devanagari" panose="02040503050201020203" pitchFamily="18" charset="0"/>
                <a:cs typeface="Adobe Devanagari" panose="02040503050201020203" pitchFamily="18" charset="0"/>
              </a:rPr>
              <a:t>Discussion</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5" name="Shape 2557">
            <a:extLst>
              <a:ext uri="{FF2B5EF4-FFF2-40B4-BE49-F238E27FC236}">
                <a16:creationId xmlns:a16="http://schemas.microsoft.com/office/drawing/2014/main" id="{50F11493-5964-46ED-B798-B2D7EF0452C1}"/>
              </a:ext>
            </a:extLst>
          </p:cNvPr>
          <p:cNvSpPr/>
          <p:nvPr/>
        </p:nvSpPr>
        <p:spPr>
          <a:xfrm>
            <a:off x="202839" y="227744"/>
            <a:ext cx="450564" cy="42710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10" name="Picture 9" descr="Logo&#10;&#10;Description automatically generated">
            <a:extLst>
              <a:ext uri="{FF2B5EF4-FFF2-40B4-BE49-F238E27FC236}">
                <a16:creationId xmlns:a16="http://schemas.microsoft.com/office/drawing/2014/main" id="{D37F0B88-89CA-43E5-8FCA-B944C06526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7388" y="5679010"/>
            <a:ext cx="1164612" cy="1178990"/>
          </a:xfrm>
          <a:prstGeom prst="rect">
            <a:avLst/>
          </a:prstGeom>
        </p:spPr>
      </p:pic>
      <p:sp>
        <p:nvSpPr>
          <p:cNvPr id="11" name="Rectangle 10">
            <a:extLst>
              <a:ext uri="{FF2B5EF4-FFF2-40B4-BE49-F238E27FC236}">
                <a16:creationId xmlns:a16="http://schemas.microsoft.com/office/drawing/2014/main" id="{71E5A455-8F49-4484-AD58-1D3C31EB4CF8}"/>
              </a:ext>
            </a:extLst>
          </p:cNvPr>
          <p:cNvSpPr/>
          <p:nvPr/>
        </p:nvSpPr>
        <p:spPr>
          <a:xfrm flipH="1">
            <a:off x="1313215" y="441298"/>
            <a:ext cx="10878785" cy="646331"/>
          </a:xfrm>
          <a:prstGeom prst="rect">
            <a:avLst/>
          </a:prstGeom>
          <a:noFill/>
        </p:spPr>
        <p:txBody>
          <a:bodyPr wrap="square" rtlCol="0">
            <a:spAutoFit/>
          </a:bodyPr>
          <a:lstStyle/>
          <a:p>
            <a:r>
              <a:rPr lang="en-US" sz="3600" b="1" spc="-150"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Healthy eating</a:t>
            </a:r>
            <a:endParaRPr lang="en-ID" sz="4400" b="1" spc="-150" dirty="0">
              <a:latin typeface="Adobe Devanagari" panose="02040503050201020203" pitchFamily="18" charset="0"/>
              <a:cs typeface="Adobe Devanagari" panose="02040503050201020203" pitchFamily="18" charset="0"/>
            </a:endParaRPr>
          </a:p>
        </p:txBody>
      </p:sp>
      <p:sp>
        <p:nvSpPr>
          <p:cNvPr id="8" name="Rectangle 7"/>
          <p:cNvSpPr/>
          <p:nvPr/>
        </p:nvSpPr>
        <p:spPr>
          <a:xfrm>
            <a:off x="1461139" y="1575674"/>
            <a:ext cx="9566249" cy="2699650"/>
          </a:xfrm>
          <a:prstGeom prst="rect">
            <a:avLst/>
          </a:prstGeom>
        </p:spPr>
        <p:txBody>
          <a:bodyPr wrap="square">
            <a:spAutoFit/>
          </a:bodyPr>
          <a:lstStyle/>
          <a:p>
            <a:pPr marL="342900" lvl="0" indent="-342900">
              <a:lnSpc>
                <a:spcPct val="107000"/>
              </a:lnSpc>
              <a:spcAft>
                <a:spcPts val="0"/>
              </a:spcAft>
              <a:buFont typeface="Wingdings" panose="05000000000000000000" pitchFamily="2" charset="2"/>
              <a:buChar char="q"/>
            </a:pPr>
            <a:r>
              <a:rPr lang="en-GB" sz="2000" dirty="0">
                <a:solidFill>
                  <a:schemeClr val="accent6">
                    <a:lumMod val="50000"/>
                  </a:schemeClr>
                </a:solidFill>
                <a:effectLst>
                  <a:outerShdw blurRad="38100" dist="38100" dir="2700000" algn="tl">
                    <a:srgbClr val="000000">
                      <a:alpha val="43137"/>
                    </a:srgbClr>
                  </a:outerShdw>
                </a:effectLst>
                <a:latin typeface="Lucida Fax" panose="02060602050505020204" pitchFamily="18" charset="0"/>
                <a:ea typeface="Calibri" panose="020F0502020204030204" pitchFamily="34" charset="0"/>
                <a:cs typeface="Arial" panose="020B0604020202020204" pitchFamily="34" charset="0"/>
              </a:rPr>
              <a:t>Do you know of any Hadith that can be related to this topic?</a:t>
            </a:r>
          </a:p>
          <a:p>
            <a:pPr marL="342900" lvl="0" indent="-342900">
              <a:lnSpc>
                <a:spcPct val="107000"/>
              </a:lnSpc>
              <a:spcAft>
                <a:spcPts val="0"/>
              </a:spcAft>
              <a:buFont typeface="Wingdings" panose="05000000000000000000" pitchFamily="2" charset="2"/>
              <a:buChar char="q"/>
            </a:pPr>
            <a:r>
              <a:rPr lang="en-GB" sz="2000" dirty="0">
                <a:solidFill>
                  <a:schemeClr val="accent6">
                    <a:lumMod val="50000"/>
                  </a:schemeClr>
                </a:solidFill>
                <a:effectLst>
                  <a:outerShdw blurRad="38100" dist="38100" dir="2700000" algn="tl">
                    <a:srgbClr val="000000">
                      <a:alpha val="43137"/>
                    </a:srgbClr>
                  </a:outerShdw>
                </a:effectLst>
                <a:latin typeface="Lucida Fax" panose="02060602050505020204" pitchFamily="18" charset="0"/>
                <a:ea typeface="Calibri" panose="020F0502020204030204" pitchFamily="34" charset="0"/>
                <a:cs typeface="Arial" panose="020B0604020202020204" pitchFamily="34" charset="0"/>
              </a:rPr>
              <a:t>Do you know what Allah has said in the Qur'an about eating and drinking?</a:t>
            </a:r>
          </a:p>
          <a:p>
            <a:pPr marL="342900" lvl="0" indent="-342900">
              <a:lnSpc>
                <a:spcPct val="107000"/>
              </a:lnSpc>
              <a:spcAft>
                <a:spcPts val="0"/>
              </a:spcAft>
              <a:buFont typeface="Wingdings" panose="05000000000000000000" pitchFamily="2" charset="2"/>
              <a:buChar char="q"/>
            </a:pPr>
            <a:r>
              <a:rPr lang="en-GB" sz="2000" dirty="0">
                <a:solidFill>
                  <a:schemeClr val="accent6">
                    <a:lumMod val="50000"/>
                  </a:schemeClr>
                </a:solidFill>
                <a:effectLst>
                  <a:outerShdw blurRad="38100" dist="38100" dir="2700000" algn="tl">
                    <a:srgbClr val="000000">
                      <a:alpha val="43137"/>
                    </a:srgbClr>
                  </a:outerShdw>
                </a:effectLst>
                <a:latin typeface="Lucida Fax" panose="02060602050505020204" pitchFamily="18" charset="0"/>
                <a:ea typeface="Calibri" panose="020F0502020204030204" pitchFamily="34" charset="0"/>
                <a:cs typeface="Arial" panose="020B0604020202020204" pitchFamily="34" charset="0"/>
              </a:rPr>
              <a:t>How can we eat healthily?</a:t>
            </a:r>
          </a:p>
          <a:p>
            <a:pPr marL="342900" lvl="0" indent="-342900">
              <a:lnSpc>
                <a:spcPct val="107000"/>
              </a:lnSpc>
              <a:spcAft>
                <a:spcPts val="0"/>
              </a:spcAft>
              <a:buFont typeface="Wingdings" panose="05000000000000000000" pitchFamily="2" charset="2"/>
              <a:buChar char="q"/>
            </a:pPr>
            <a:r>
              <a:rPr lang="en-GB" sz="2000" dirty="0">
                <a:solidFill>
                  <a:schemeClr val="accent6">
                    <a:lumMod val="50000"/>
                  </a:schemeClr>
                </a:solidFill>
                <a:effectLst>
                  <a:outerShdw blurRad="38100" dist="38100" dir="2700000" algn="tl">
                    <a:srgbClr val="000000">
                      <a:alpha val="43137"/>
                    </a:srgbClr>
                  </a:outerShdw>
                </a:effectLst>
                <a:latin typeface="Lucida Fax" panose="02060602050505020204" pitchFamily="18" charset="0"/>
                <a:ea typeface="Calibri" panose="020F0502020204030204" pitchFamily="34" charset="0"/>
                <a:cs typeface="Arial" panose="020B0604020202020204" pitchFamily="34" charset="0"/>
              </a:rPr>
              <a:t>Why is keeping our bodies healthy especially important nowadays?</a:t>
            </a:r>
          </a:p>
          <a:p>
            <a:pPr marL="342900" lvl="0" indent="-342900">
              <a:lnSpc>
                <a:spcPct val="107000"/>
              </a:lnSpc>
              <a:spcAft>
                <a:spcPts val="0"/>
              </a:spcAft>
              <a:buFont typeface="Wingdings" panose="05000000000000000000" pitchFamily="2" charset="2"/>
              <a:buChar char="q"/>
            </a:pPr>
            <a:r>
              <a:rPr lang="en-GB" sz="2000" dirty="0">
                <a:solidFill>
                  <a:schemeClr val="accent6">
                    <a:lumMod val="50000"/>
                  </a:schemeClr>
                </a:solidFill>
                <a:effectLst>
                  <a:outerShdw blurRad="38100" dist="38100" dir="2700000" algn="tl">
                    <a:srgbClr val="000000">
                      <a:alpha val="43137"/>
                    </a:srgbClr>
                  </a:outerShdw>
                </a:effectLst>
                <a:latin typeface="Lucida Fax" panose="02060602050505020204" pitchFamily="18" charset="0"/>
                <a:ea typeface="Calibri" panose="020F0502020204030204" pitchFamily="34" charset="0"/>
                <a:cs typeface="Arial" panose="020B0604020202020204" pitchFamily="34" charset="0"/>
              </a:rPr>
              <a:t>In which other ways can we remain healthy?</a:t>
            </a:r>
          </a:p>
          <a:p>
            <a:pPr lvl="0">
              <a:lnSpc>
                <a:spcPct val="107000"/>
              </a:lnSpc>
              <a:spcAft>
                <a:spcPts val="0"/>
              </a:spcAft>
            </a:pPr>
            <a:endParaRPr lang="en-GB" sz="2000" dirty="0">
              <a:solidFill>
                <a:schemeClr val="accent6">
                  <a:lumMod val="50000"/>
                </a:schemeClr>
              </a:solidFill>
              <a:effectLst>
                <a:outerShdw blurRad="38100" dist="38100" dir="2700000" algn="tl">
                  <a:srgbClr val="000000">
                    <a:alpha val="43137"/>
                  </a:srgbClr>
                </a:outerShdw>
              </a:effectLst>
              <a:latin typeface="Lucida Fax" panose="02060602050505020204" pitchFamily="18" charset="0"/>
              <a:ea typeface="Calibri" panose="020F0502020204030204" pitchFamily="34" charset="0"/>
              <a:cs typeface="Arial" panose="020B0604020202020204" pitchFamily="34" charset="0"/>
            </a:endParaRPr>
          </a:p>
          <a:p>
            <a:pPr marL="342900" lvl="0" indent="-342900">
              <a:lnSpc>
                <a:spcPct val="107000"/>
              </a:lnSpc>
              <a:spcAft>
                <a:spcPts val="0"/>
              </a:spcAft>
              <a:buFont typeface="Wingdings" panose="05000000000000000000" pitchFamily="2" charset="2"/>
              <a:buChar char="q"/>
            </a:pPr>
            <a:endParaRPr lang="en-GB" sz="2000" dirty="0">
              <a:solidFill>
                <a:schemeClr val="accent6">
                  <a:lumMod val="50000"/>
                </a:schemeClr>
              </a:solidFill>
              <a:effectLst>
                <a:outerShdw blurRad="38100" dist="38100" dir="2700000" algn="tl">
                  <a:srgbClr val="000000">
                    <a:alpha val="43137"/>
                  </a:srgbClr>
                </a:outerShdw>
              </a:effectLst>
              <a:latin typeface="Lucida Fax" panose="020606020505050202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29296631"/>
      </p:ext>
    </p:extLst>
  </p:cSld>
  <p:clrMapOvr>
    <a:masterClrMapping/>
  </p:clrMapOvr>
  <p:transition spd="med">
    <p:random/>
  </p:transition>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schemeClr>
            </a:gs>
            <a:gs pos="64000">
              <a:schemeClr val="bg1">
                <a:lumMod val="75000"/>
              </a:schemeClr>
            </a:gs>
            <a:gs pos="92000">
              <a:schemeClr val="bg1"/>
            </a:gs>
          </a:gsLst>
          <a:lin ang="5400000" scaled="0"/>
        </a:gradFill>
        <a:effectLst/>
      </p:bgPr>
    </p:bg>
    <p:spTree>
      <p:nvGrpSpPr>
        <p:cNvPr id="1" name=""/>
        <p:cNvGrpSpPr/>
        <p:nvPr/>
      </p:nvGrpSpPr>
      <p:grpSpPr>
        <a:xfrm>
          <a:off x="0" y="0"/>
          <a:ext cx="0" cy="0"/>
          <a:chOff x="0" y="0"/>
          <a:chExt cx="0" cy="0"/>
        </a:xfrm>
      </p:grpSpPr>
      <p:sp>
        <p:nvSpPr>
          <p:cNvPr id="19" name="Rectangle 18"/>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1E5A455-8F49-4484-AD58-1D3C31EB4CF8}"/>
              </a:ext>
            </a:extLst>
          </p:cNvPr>
          <p:cNvSpPr/>
          <p:nvPr/>
        </p:nvSpPr>
        <p:spPr>
          <a:xfrm flipH="1">
            <a:off x="1060673" y="335692"/>
            <a:ext cx="6470658" cy="769441"/>
          </a:xfrm>
          <a:prstGeom prst="rect">
            <a:avLst/>
          </a:prstGeom>
          <a:noFill/>
        </p:spPr>
        <p:txBody>
          <a:bodyPr wrap="square" rtlCol="0">
            <a:spAutoFit/>
          </a:bodyPr>
          <a:lstStyle/>
          <a:p>
            <a:pPr algn="ctr"/>
            <a:r>
              <a:rPr lang="en-US" sz="4400" b="1" spc="-150" dirty="0">
                <a:solidFill>
                  <a:schemeClr val="accent4">
                    <a:lumMod val="50000"/>
                  </a:schemeClr>
                </a:solidFill>
                <a:latin typeface="Adobe Devanagari" panose="02040503050201020203" pitchFamily="18" charset="0"/>
                <a:cs typeface="Adobe Devanagari" panose="02040503050201020203" pitchFamily="18" charset="0"/>
              </a:rPr>
              <a:t>Do you have any questions?</a:t>
            </a:r>
            <a:endParaRPr lang="en-ID" sz="4400" b="1" spc="-150" dirty="0">
              <a:solidFill>
                <a:schemeClr val="accent4">
                  <a:lumMod val="50000"/>
                </a:schemeClr>
              </a:solidFill>
              <a:latin typeface="Adobe Devanagari" panose="02040503050201020203" pitchFamily="18" charset="0"/>
              <a:cs typeface="Adobe Devanagari" panose="02040503050201020203" pitchFamily="18" charset="0"/>
            </a:endParaRPr>
          </a:p>
        </p:txBody>
      </p:sp>
      <p:sp>
        <p:nvSpPr>
          <p:cNvPr id="23" name="TextBox 22">
            <a:extLst>
              <a:ext uri="{FF2B5EF4-FFF2-40B4-BE49-F238E27FC236}">
                <a16:creationId xmlns:a16="http://schemas.microsoft.com/office/drawing/2014/main" id="{01CC4C31-C22C-4364-A6C2-6B0916B43335}"/>
              </a:ext>
            </a:extLst>
          </p:cNvPr>
          <p:cNvSpPr txBox="1"/>
          <p:nvPr/>
        </p:nvSpPr>
        <p:spPr>
          <a:xfrm>
            <a:off x="3207938" y="2690039"/>
            <a:ext cx="6010489" cy="1349633"/>
          </a:xfrm>
          <a:prstGeom prst="doubleWave">
            <a:avLst/>
          </a:prstGeom>
          <a:solidFill>
            <a:schemeClr val="accent1">
              <a:lumMod val="75000"/>
            </a:schemeClr>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altLang="ko-KR" sz="6000" b="1" dirty="0">
                <a:solidFill>
                  <a:schemeClr val="accent4">
                    <a:lumMod val="50000"/>
                  </a:schemeClr>
                </a:solidFill>
                <a:latin typeface="Adobe Devanagari" panose="02040503050201020203" pitchFamily="18" charset="0"/>
                <a:cs typeface="Adobe Devanagari" panose="02040503050201020203" pitchFamily="18" charset="0"/>
              </a:rPr>
              <a:t>Ask us anything!</a:t>
            </a:r>
            <a:endParaRPr lang="ko-KR" altLang="en-US" sz="6000" b="1" dirty="0">
              <a:solidFill>
                <a:schemeClr val="accent4">
                  <a:lumMod val="50000"/>
                </a:schemeClr>
              </a:solidFill>
              <a:latin typeface="Adobe Devanagari" panose="02040503050201020203" pitchFamily="18" charset="0"/>
              <a:cs typeface="Adobe Devanagari" panose="02040503050201020203" pitchFamily="18" charset="0"/>
            </a:endParaRPr>
          </a:p>
        </p:txBody>
      </p:sp>
      <p:pic>
        <p:nvPicPr>
          <p:cNvPr id="6" name="Picture 5" descr="Logo&#10;&#10;Description automatically generated">
            <a:extLst>
              <a:ext uri="{FF2B5EF4-FFF2-40B4-BE49-F238E27FC236}">
                <a16:creationId xmlns:a16="http://schemas.microsoft.com/office/drawing/2014/main" id="{EFAA1928-0F82-4241-B69F-F0886A20C8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2567454940"/>
      </p:ext>
    </p:extLst>
  </p:cSld>
  <p:clrMapOvr>
    <a:masterClrMapping/>
  </p:clrMapOvr>
  <p:transition spd="med">
    <p:random/>
  </p:transition>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schemeClr>
            </a:gs>
            <a:gs pos="64000">
              <a:schemeClr val="bg1">
                <a:lumMod val="75000"/>
              </a:schemeClr>
            </a:gs>
            <a:gs pos="92000">
              <a:schemeClr val="bg1"/>
            </a:gs>
          </a:gsLst>
          <a:lin ang="5400000" scaled="0"/>
        </a:gradFill>
        <a:effectLst/>
      </p:bgPr>
    </p:bg>
    <p:spTree>
      <p:nvGrpSpPr>
        <p:cNvPr id="1" name=""/>
        <p:cNvGrpSpPr/>
        <p:nvPr/>
      </p:nvGrpSpPr>
      <p:grpSpPr>
        <a:xfrm>
          <a:off x="0" y="0"/>
          <a:ext cx="0" cy="0"/>
          <a:chOff x="0" y="0"/>
          <a:chExt cx="0" cy="0"/>
        </a:xfrm>
      </p:grpSpPr>
      <p:grpSp>
        <p:nvGrpSpPr>
          <p:cNvPr id="27" name="Group 26"/>
          <p:cNvGrpSpPr/>
          <p:nvPr/>
        </p:nvGrpSpPr>
        <p:grpSpPr>
          <a:xfrm>
            <a:off x="7967186" y="435752"/>
            <a:ext cx="4173372" cy="2286551"/>
            <a:chOff x="4170414" y="652240"/>
            <a:chExt cx="12528934" cy="6205760"/>
          </a:xfrm>
          <a:solidFill>
            <a:schemeClr val="accent4">
              <a:lumMod val="75000"/>
            </a:schemeClr>
          </a:solidFill>
        </p:grpSpPr>
        <p:sp>
          <p:nvSpPr>
            <p:cNvPr id="28" name="Freeform 6">
              <a:extLst>
                <a:ext uri="{FF2B5EF4-FFF2-40B4-BE49-F238E27FC236}">
                  <a16:creationId xmlns:a16="http://schemas.microsoft.com/office/drawing/2014/main" id="{23EBC82D-F4E4-4632-941F-DBEB6232DBDB}"/>
                </a:ext>
              </a:extLst>
            </p:cNvPr>
            <p:cNvSpPr>
              <a:spLocks/>
            </p:cNvSpPr>
            <p:nvPr/>
          </p:nvSpPr>
          <p:spPr bwMode="auto">
            <a:xfrm>
              <a:off x="9439002" y="3289797"/>
              <a:ext cx="2389674" cy="2674521"/>
            </a:xfrm>
            <a:custGeom>
              <a:avLst/>
              <a:gdLst>
                <a:gd name="T0" fmla="*/ 325 w 557"/>
                <a:gd name="T1" fmla="*/ 43 h 623"/>
                <a:gd name="T2" fmla="*/ 343 w 557"/>
                <a:gd name="T3" fmla="*/ 53 h 623"/>
                <a:gd name="T4" fmla="*/ 396 w 557"/>
                <a:gd name="T5" fmla="*/ 56 h 623"/>
                <a:gd name="T6" fmla="*/ 419 w 557"/>
                <a:gd name="T7" fmla="*/ 57 h 623"/>
                <a:gd name="T8" fmla="*/ 419 w 557"/>
                <a:gd name="T9" fmla="*/ 88 h 623"/>
                <a:gd name="T10" fmla="*/ 403 w 557"/>
                <a:gd name="T11" fmla="*/ 75 h 623"/>
                <a:gd name="T12" fmla="*/ 442 w 557"/>
                <a:gd name="T13" fmla="*/ 145 h 623"/>
                <a:gd name="T14" fmla="*/ 455 w 557"/>
                <a:gd name="T15" fmla="*/ 174 h 623"/>
                <a:gd name="T16" fmla="*/ 475 w 557"/>
                <a:gd name="T17" fmla="*/ 202 h 623"/>
                <a:gd name="T18" fmla="*/ 491 w 557"/>
                <a:gd name="T19" fmla="*/ 226 h 623"/>
                <a:gd name="T20" fmla="*/ 512 w 557"/>
                <a:gd name="T21" fmla="*/ 233 h 623"/>
                <a:gd name="T22" fmla="*/ 555 w 557"/>
                <a:gd name="T23" fmla="*/ 225 h 623"/>
                <a:gd name="T24" fmla="*/ 537 w 557"/>
                <a:gd name="T25" fmla="*/ 276 h 623"/>
                <a:gd name="T26" fmla="*/ 468 w 557"/>
                <a:gd name="T27" fmla="*/ 352 h 623"/>
                <a:gd name="T28" fmla="*/ 460 w 557"/>
                <a:gd name="T29" fmla="*/ 390 h 623"/>
                <a:gd name="T30" fmla="*/ 469 w 557"/>
                <a:gd name="T31" fmla="*/ 415 h 623"/>
                <a:gd name="T32" fmla="*/ 468 w 557"/>
                <a:gd name="T33" fmla="*/ 440 h 623"/>
                <a:gd name="T34" fmla="*/ 429 w 557"/>
                <a:gd name="T35" fmla="*/ 484 h 623"/>
                <a:gd name="T36" fmla="*/ 429 w 557"/>
                <a:gd name="T37" fmla="*/ 512 h 623"/>
                <a:gd name="T38" fmla="*/ 418 w 557"/>
                <a:gd name="T39" fmla="*/ 531 h 623"/>
                <a:gd name="T40" fmla="*/ 408 w 557"/>
                <a:gd name="T41" fmla="*/ 550 h 623"/>
                <a:gd name="T42" fmla="*/ 385 w 557"/>
                <a:gd name="T43" fmla="*/ 587 h 623"/>
                <a:gd name="T44" fmla="*/ 350 w 557"/>
                <a:gd name="T45" fmla="*/ 615 h 623"/>
                <a:gd name="T46" fmla="*/ 333 w 557"/>
                <a:gd name="T47" fmla="*/ 614 h 623"/>
                <a:gd name="T48" fmla="*/ 294 w 557"/>
                <a:gd name="T49" fmla="*/ 617 h 623"/>
                <a:gd name="T50" fmla="*/ 286 w 557"/>
                <a:gd name="T51" fmla="*/ 604 h 623"/>
                <a:gd name="T52" fmla="*/ 280 w 557"/>
                <a:gd name="T53" fmla="*/ 581 h 623"/>
                <a:gd name="T54" fmla="*/ 257 w 557"/>
                <a:gd name="T55" fmla="*/ 513 h 623"/>
                <a:gd name="T56" fmla="*/ 234 w 557"/>
                <a:gd name="T57" fmla="*/ 461 h 623"/>
                <a:gd name="T58" fmla="*/ 249 w 557"/>
                <a:gd name="T59" fmla="*/ 404 h 623"/>
                <a:gd name="T60" fmla="*/ 237 w 557"/>
                <a:gd name="T61" fmla="*/ 363 h 623"/>
                <a:gd name="T62" fmla="*/ 219 w 557"/>
                <a:gd name="T63" fmla="*/ 319 h 623"/>
                <a:gd name="T64" fmla="*/ 222 w 557"/>
                <a:gd name="T65" fmla="*/ 300 h 623"/>
                <a:gd name="T66" fmla="*/ 192 w 557"/>
                <a:gd name="T67" fmla="*/ 288 h 623"/>
                <a:gd name="T68" fmla="*/ 134 w 557"/>
                <a:gd name="T69" fmla="*/ 281 h 623"/>
                <a:gd name="T70" fmla="*/ 106 w 557"/>
                <a:gd name="T71" fmla="*/ 282 h 623"/>
                <a:gd name="T72" fmla="*/ 71 w 557"/>
                <a:gd name="T73" fmla="*/ 286 h 623"/>
                <a:gd name="T74" fmla="*/ 26 w 557"/>
                <a:gd name="T75" fmla="*/ 240 h 623"/>
                <a:gd name="T76" fmla="*/ 5 w 557"/>
                <a:gd name="T77" fmla="*/ 220 h 623"/>
                <a:gd name="T78" fmla="*/ 4 w 557"/>
                <a:gd name="T79" fmla="*/ 210 h 623"/>
                <a:gd name="T80" fmla="*/ 12 w 557"/>
                <a:gd name="T81" fmla="*/ 175 h 623"/>
                <a:gd name="T82" fmla="*/ 14 w 557"/>
                <a:gd name="T83" fmla="*/ 129 h 623"/>
                <a:gd name="T84" fmla="*/ 50 w 557"/>
                <a:gd name="T85" fmla="*/ 86 h 623"/>
                <a:gd name="T86" fmla="*/ 68 w 557"/>
                <a:gd name="T87" fmla="*/ 50 h 623"/>
                <a:gd name="T88" fmla="*/ 92 w 557"/>
                <a:gd name="T89" fmla="*/ 23 h 623"/>
                <a:gd name="T90" fmla="*/ 122 w 557"/>
                <a:gd name="T91" fmla="*/ 22 h 623"/>
                <a:gd name="T92" fmla="*/ 178 w 557"/>
                <a:gd name="T93" fmla="*/ 4 h 623"/>
                <a:gd name="T94" fmla="*/ 200 w 557"/>
                <a:gd name="T95" fmla="*/ 2 h 623"/>
                <a:gd name="T96" fmla="*/ 220 w 557"/>
                <a:gd name="T97" fmla="*/ 0 h 623"/>
                <a:gd name="T98" fmla="*/ 233 w 557"/>
                <a:gd name="T99" fmla="*/ 3 h 623"/>
                <a:gd name="T100" fmla="*/ 232 w 557"/>
                <a:gd name="T101" fmla="*/ 17 h 623"/>
                <a:gd name="T102" fmla="*/ 241 w 557"/>
                <a:gd name="T103" fmla="*/ 42 h 623"/>
                <a:gd name="T104" fmla="*/ 296 w 557"/>
                <a:gd name="T105" fmla="*/ 65 h 623"/>
                <a:gd name="T106" fmla="*/ 302 w 557"/>
                <a:gd name="T107" fmla="*/ 55 h 623"/>
                <a:gd name="T108" fmla="*/ 318 w 557"/>
                <a:gd name="T109" fmla="*/ 43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57" h="623">
                  <a:moveTo>
                    <a:pt x="318" y="43"/>
                  </a:moveTo>
                  <a:cubicBezTo>
                    <a:pt x="325" y="43"/>
                    <a:pt x="325" y="43"/>
                    <a:pt x="325" y="43"/>
                  </a:cubicBezTo>
                  <a:cubicBezTo>
                    <a:pt x="325" y="47"/>
                    <a:pt x="328" y="48"/>
                    <a:pt x="329" y="50"/>
                  </a:cubicBezTo>
                  <a:cubicBezTo>
                    <a:pt x="331" y="53"/>
                    <a:pt x="338" y="51"/>
                    <a:pt x="343" y="53"/>
                  </a:cubicBezTo>
                  <a:cubicBezTo>
                    <a:pt x="352" y="56"/>
                    <a:pt x="365" y="60"/>
                    <a:pt x="375" y="60"/>
                  </a:cubicBezTo>
                  <a:cubicBezTo>
                    <a:pt x="384" y="60"/>
                    <a:pt x="387" y="56"/>
                    <a:pt x="396" y="56"/>
                  </a:cubicBezTo>
                  <a:cubicBezTo>
                    <a:pt x="401" y="56"/>
                    <a:pt x="404" y="60"/>
                    <a:pt x="411" y="60"/>
                  </a:cubicBezTo>
                  <a:cubicBezTo>
                    <a:pt x="415" y="60"/>
                    <a:pt x="415" y="58"/>
                    <a:pt x="419" y="57"/>
                  </a:cubicBezTo>
                  <a:cubicBezTo>
                    <a:pt x="421" y="63"/>
                    <a:pt x="424" y="66"/>
                    <a:pt x="424" y="72"/>
                  </a:cubicBezTo>
                  <a:cubicBezTo>
                    <a:pt x="424" y="74"/>
                    <a:pt x="420" y="85"/>
                    <a:pt x="419" y="88"/>
                  </a:cubicBezTo>
                  <a:cubicBezTo>
                    <a:pt x="413" y="88"/>
                    <a:pt x="408" y="75"/>
                    <a:pt x="403" y="70"/>
                  </a:cubicBezTo>
                  <a:cubicBezTo>
                    <a:pt x="403" y="75"/>
                    <a:pt x="403" y="75"/>
                    <a:pt x="403" y="75"/>
                  </a:cubicBezTo>
                  <a:cubicBezTo>
                    <a:pt x="430" y="123"/>
                    <a:pt x="430" y="123"/>
                    <a:pt x="430" y="123"/>
                  </a:cubicBezTo>
                  <a:cubicBezTo>
                    <a:pt x="429" y="129"/>
                    <a:pt x="437" y="142"/>
                    <a:pt x="442" y="145"/>
                  </a:cubicBezTo>
                  <a:cubicBezTo>
                    <a:pt x="442" y="160"/>
                    <a:pt x="442" y="160"/>
                    <a:pt x="442" y="160"/>
                  </a:cubicBezTo>
                  <a:cubicBezTo>
                    <a:pt x="445" y="168"/>
                    <a:pt x="450" y="168"/>
                    <a:pt x="455" y="174"/>
                  </a:cubicBezTo>
                  <a:cubicBezTo>
                    <a:pt x="460" y="181"/>
                    <a:pt x="457" y="188"/>
                    <a:pt x="462" y="193"/>
                  </a:cubicBezTo>
                  <a:cubicBezTo>
                    <a:pt x="466" y="198"/>
                    <a:pt x="470" y="198"/>
                    <a:pt x="475" y="202"/>
                  </a:cubicBezTo>
                  <a:cubicBezTo>
                    <a:pt x="479" y="205"/>
                    <a:pt x="482" y="217"/>
                    <a:pt x="491" y="217"/>
                  </a:cubicBezTo>
                  <a:cubicBezTo>
                    <a:pt x="491" y="222"/>
                    <a:pt x="494" y="223"/>
                    <a:pt x="491" y="226"/>
                  </a:cubicBezTo>
                  <a:cubicBezTo>
                    <a:pt x="495" y="229"/>
                    <a:pt x="499" y="238"/>
                    <a:pt x="503" y="238"/>
                  </a:cubicBezTo>
                  <a:cubicBezTo>
                    <a:pt x="508" y="238"/>
                    <a:pt x="508" y="234"/>
                    <a:pt x="512" y="233"/>
                  </a:cubicBezTo>
                  <a:cubicBezTo>
                    <a:pt x="516" y="232"/>
                    <a:pt x="519" y="234"/>
                    <a:pt x="523" y="233"/>
                  </a:cubicBezTo>
                  <a:cubicBezTo>
                    <a:pt x="534" y="232"/>
                    <a:pt x="545" y="227"/>
                    <a:pt x="555" y="225"/>
                  </a:cubicBezTo>
                  <a:cubicBezTo>
                    <a:pt x="556" y="226"/>
                    <a:pt x="557" y="227"/>
                    <a:pt x="557" y="229"/>
                  </a:cubicBezTo>
                  <a:cubicBezTo>
                    <a:pt x="557" y="245"/>
                    <a:pt x="544" y="267"/>
                    <a:pt x="537" y="276"/>
                  </a:cubicBezTo>
                  <a:cubicBezTo>
                    <a:pt x="528" y="288"/>
                    <a:pt x="525" y="298"/>
                    <a:pt x="514" y="307"/>
                  </a:cubicBezTo>
                  <a:cubicBezTo>
                    <a:pt x="495" y="321"/>
                    <a:pt x="475" y="326"/>
                    <a:pt x="468" y="352"/>
                  </a:cubicBezTo>
                  <a:cubicBezTo>
                    <a:pt x="466" y="359"/>
                    <a:pt x="458" y="361"/>
                    <a:pt x="458" y="369"/>
                  </a:cubicBezTo>
                  <a:cubicBezTo>
                    <a:pt x="458" y="378"/>
                    <a:pt x="460" y="382"/>
                    <a:pt x="460" y="390"/>
                  </a:cubicBezTo>
                  <a:cubicBezTo>
                    <a:pt x="460" y="400"/>
                    <a:pt x="471" y="405"/>
                    <a:pt x="471" y="410"/>
                  </a:cubicBezTo>
                  <a:cubicBezTo>
                    <a:pt x="471" y="412"/>
                    <a:pt x="469" y="414"/>
                    <a:pt x="469" y="415"/>
                  </a:cubicBezTo>
                  <a:cubicBezTo>
                    <a:pt x="469" y="422"/>
                    <a:pt x="469" y="422"/>
                    <a:pt x="469" y="422"/>
                  </a:cubicBezTo>
                  <a:cubicBezTo>
                    <a:pt x="469" y="426"/>
                    <a:pt x="468" y="432"/>
                    <a:pt x="468" y="440"/>
                  </a:cubicBezTo>
                  <a:cubicBezTo>
                    <a:pt x="470" y="442"/>
                    <a:pt x="470" y="443"/>
                    <a:pt x="470" y="446"/>
                  </a:cubicBezTo>
                  <a:cubicBezTo>
                    <a:pt x="470" y="468"/>
                    <a:pt x="433" y="466"/>
                    <a:pt x="429" y="484"/>
                  </a:cubicBezTo>
                  <a:cubicBezTo>
                    <a:pt x="425" y="485"/>
                    <a:pt x="421" y="490"/>
                    <a:pt x="421" y="493"/>
                  </a:cubicBezTo>
                  <a:cubicBezTo>
                    <a:pt x="421" y="499"/>
                    <a:pt x="429" y="504"/>
                    <a:pt x="429" y="512"/>
                  </a:cubicBezTo>
                  <a:cubicBezTo>
                    <a:pt x="429" y="517"/>
                    <a:pt x="428" y="526"/>
                    <a:pt x="426" y="529"/>
                  </a:cubicBezTo>
                  <a:cubicBezTo>
                    <a:pt x="425" y="531"/>
                    <a:pt x="420" y="530"/>
                    <a:pt x="418" y="531"/>
                  </a:cubicBezTo>
                  <a:cubicBezTo>
                    <a:pt x="411" y="534"/>
                    <a:pt x="407" y="537"/>
                    <a:pt x="404" y="544"/>
                  </a:cubicBezTo>
                  <a:cubicBezTo>
                    <a:pt x="406" y="546"/>
                    <a:pt x="408" y="548"/>
                    <a:pt x="408" y="550"/>
                  </a:cubicBezTo>
                  <a:cubicBezTo>
                    <a:pt x="408" y="558"/>
                    <a:pt x="400" y="565"/>
                    <a:pt x="396" y="568"/>
                  </a:cubicBezTo>
                  <a:cubicBezTo>
                    <a:pt x="390" y="575"/>
                    <a:pt x="389" y="581"/>
                    <a:pt x="385" y="587"/>
                  </a:cubicBezTo>
                  <a:cubicBezTo>
                    <a:pt x="378" y="596"/>
                    <a:pt x="375" y="604"/>
                    <a:pt x="363" y="610"/>
                  </a:cubicBezTo>
                  <a:cubicBezTo>
                    <a:pt x="358" y="612"/>
                    <a:pt x="351" y="610"/>
                    <a:pt x="350" y="615"/>
                  </a:cubicBezTo>
                  <a:cubicBezTo>
                    <a:pt x="346" y="615"/>
                    <a:pt x="344" y="617"/>
                    <a:pt x="341" y="617"/>
                  </a:cubicBezTo>
                  <a:cubicBezTo>
                    <a:pt x="338" y="617"/>
                    <a:pt x="336" y="614"/>
                    <a:pt x="333" y="614"/>
                  </a:cubicBezTo>
                  <a:cubicBezTo>
                    <a:pt x="321" y="614"/>
                    <a:pt x="314" y="623"/>
                    <a:pt x="303" y="623"/>
                  </a:cubicBezTo>
                  <a:cubicBezTo>
                    <a:pt x="298" y="623"/>
                    <a:pt x="296" y="620"/>
                    <a:pt x="294" y="617"/>
                  </a:cubicBezTo>
                  <a:cubicBezTo>
                    <a:pt x="292" y="617"/>
                    <a:pt x="292" y="618"/>
                    <a:pt x="291" y="618"/>
                  </a:cubicBezTo>
                  <a:cubicBezTo>
                    <a:pt x="291" y="613"/>
                    <a:pt x="288" y="606"/>
                    <a:pt x="286" y="604"/>
                  </a:cubicBezTo>
                  <a:cubicBezTo>
                    <a:pt x="288" y="602"/>
                    <a:pt x="290" y="600"/>
                    <a:pt x="290" y="596"/>
                  </a:cubicBezTo>
                  <a:cubicBezTo>
                    <a:pt x="290" y="592"/>
                    <a:pt x="282" y="583"/>
                    <a:pt x="280" y="581"/>
                  </a:cubicBezTo>
                  <a:cubicBezTo>
                    <a:pt x="270" y="563"/>
                    <a:pt x="257" y="546"/>
                    <a:pt x="257" y="521"/>
                  </a:cubicBezTo>
                  <a:cubicBezTo>
                    <a:pt x="257" y="516"/>
                    <a:pt x="257" y="515"/>
                    <a:pt x="257" y="513"/>
                  </a:cubicBezTo>
                  <a:cubicBezTo>
                    <a:pt x="257" y="509"/>
                    <a:pt x="253" y="508"/>
                    <a:pt x="251" y="504"/>
                  </a:cubicBezTo>
                  <a:cubicBezTo>
                    <a:pt x="243" y="490"/>
                    <a:pt x="234" y="479"/>
                    <a:pt x="234" y="461"/>
                  </a:cubicBezTo>
                  <a:cubicBezTo>
                    <a:pt x="234" y="441"/>
                    <a:pt x="252" y="436"/>
                    <a:pt x="252" y="420"/>
                  </a:cubicBezTo>
                  <a:cubicBezTo>
                    <a:pt x="252" y="413"/>
                    <a:pt x="249" y="410"/>
                    <a:pt x="249" y="404"/>
                  </a:cubicBezTo>
                  <a:cubicBezTo>
                    <a:pt x="247" y="392"/>
                    <a:pt x="244" y="387"/>
                    <a:pt x="241" y="380"/>
                  </a:cubicBezTo>
                  <a:cubicBezTo>
                    <a:pt x="239" y="375"/>
                    <a:pt x="240" y="368"/>
                    <a:pt x="237" y="363"/>
                  </a:cubicBezTo>
                  <a:cubicBezTo>
                    <a:pt x="229" y="354"/>
                    <a:pt x="213" y="344"/>
                    <a:pt x="213" y="330"/>
                  </a:cubicBezTo>
                  <a:cubicBezTo>
                    <a:pt x="213" y="327"/>
                    <a:pt x="217" y="320"/>
                    <a:pt x="219" y="319"/>
                  </a:cubicBezTo>
                  <a:cubicBezTo>
                    <a:pt x="218" y="316"/>
                    <a:pt x="219" y="315"/>
                    <a:pt x="219" y="314"/>
                  </a:cubicBezTo>
                  <a:cubicBezTo>
                    <a:pt x="219" y="311"/>
                    <a:pt x="219" y="302"/>
                    <a:pt x="222" y="300"/>
                  </a:cubicBezTo>
                  <a:cubicBezTo>
                    <a:pt x="219" y="294"/>
                    <a:pt x="214" y="288"/>
                    <a:pt x="204" y="288"/>
                  </a:cubicBezTo>
                  <a:cubicBezTo>
                    <a:pt x="199" y="288"/>
                    <a:pt x="195" y="288"/>
                    <a:pt x="192" y="288"/>
                  </a:cubicBezTo>
                  <a:cubicBezTo>
                    <a:pt x="183" y="288"/>
                    <a:pt x="181" y="271"/>
                    <a:pt x="170" y="271"/>
                  </a:cubicBezTo>
                  <a:cubicBezTo>
                    <a:pt x="155" y="271"/>
                    <a:pt x="145" y="278"/>
                    <a:pt x="134" y="281"/>
                  </a:cubicBezTo>
                  <a:cubicBezTo>
                    <a:pt x="129" y="283"/>
                    <a:pt x="128" y="286"/>
                    <a:pt x="124" y="286"/>
                  </a:cubicBezTo>
                  <a:cubicBezTo>
                    <a:pt x="119" y="286"/>
                    <a:pt x="112" y="282"/>
                    <a:pt x="106" y="282"/>
                  </a:cubicBezTo>
                  <a:cubicBezTo>
                    <a:pt x="95" y="282"/>
                    <a:pt x="90" y="288"/>
                    <a:pt x="79" y="288"/>
                  </a:cubicBezTo>
                  <a:cubicBezTo>
                    <a:pt x="76" y="288"/>
                    <a:pt x="72" y="286"/>
                    <a:pt x="71" y="286"/>
                  </a:cubicBezTo>
                  <a:cubicBezTo>
                    <a:pt x="63" y="280"/>
                    <a:pt x="46" y="270"/>
                    <a:pt x="40" y="261"/>
                  </a:cubicBezTo>
                  <a:cubicBezTo>
                    <a:pt x="34" y="252"/>
                    <a:pt x="33" y="245"/>
                    <a:pt x="26" y="240"/>
                  </a:cubicBezTo>
                  <a:cubicBezTo>
                    <a:pt x="24" y="238"/>
                    <a:pt x="8" y="225"/>
                    <a:pt x="8" y="224"/>
                  </a:cubicBezTo>
                  <a:cubicBezTo>
                    <a:pt x="7" y="222"/>
                    <a:pt x="6" y="221"/>
                    <a:pt x="5" y="220"/>
                  </a:cubicBezTo>
                  <a:cubicBezTo>
                    <a:pt x="5" y="220"/>
                    <a:pt x="5" y="220"/>
                    <a:pt x="5" y="220"/>
                  </a:cubicBezTo>
                  <a:cubicBezTo>
                    <a:pt x="5" y="215"/>
                    <a:pt x="4" y="213"/>
                    <a:pt x="4" y="210"/>
                  </a:cubicBezTo>
                  <a:cubicBezTo>
                    <a:pt x="4" y="206"/>
                    <a:pt x="2" y="205"/>
                    <a:pt x="0" y="201"/>
                  </a:cubicBezTo>
                  <a:cubicBezTo>
                    <a:pt x="6" y="198"/>
                    <a:pt x="12" y="182"/>
                    <a:pt x="12" y="175"/>
                  </a:cubicBezTo>
                  <a:cubicBezTo>
                    <a:pt x="12" y="162"/>
                    <a:pt x="6" y="154"/>
                    <a:pt x="6" y="143"/>
                  </a:cubicBezTo>
                  <a:cubicBezTo>
                    <a:pt x="6" y="137"/>
                    <a:pt x="13" y="134"/>
                    <a:pt x="14" y="129"/>
                  </a:cubicBezTo>
                  <a:cubicBezTo>
                    <a:pt x="18" y="118"/>
                    <a:pt x="26" y="103"/>
                    <a:pt x="33" y="93"/>
                  </a:cubicBezTo>
                  <a:cubicBezTo>
                    <a:pt x="37" y="88"/>
                    <a:pt x="45" y="88"/>
                    <a:pt x="50" y="86"/>
                  </a:cubicBezTo>
                  <a:cubicBezTo>
                    <a:pt x="54" y="83"/>
                    <a:pt x="61" y="77"/>
                    <a:pt x="63" y="73"/>
                  </a:cubicBezTo>
                  <a:cubicBezTo>
                    <a:pt x="66" y="62"/>
                    <a:pt x="62" y="57"/>
                    <a:pt x="68" y="50"/>
                  </a:cubicBezTo>
                  <a:cubicBezTo>
                    <a:pt x="75" y="41"/>
                    <a:pt x="85" y="32"/>
                    <a:pt x="92" y="23"/>
                  </a:cubicBezTo>
                  <a:cubicBezTo>
                    <a:pt x="92" y="23"/>
                    <a:pt x="92" y="23"/>
                    <a:pt x="92" y="23"/>
                  </a:cubicBezTo>
                  <a:cubicBezTo>
                    <a:pt x="94" y="20"/>
                    <a:pt x="94" y="18"/>
                    <a:pt x="97" y="15"/>
                  </a:cubicBezTo>
                  <a:cubicBezTo>
                    <a:pt x="104" y="20"/>
                    <a:pt x="112" y="22"/>
                    <a:pt x="122" y="22"/>
                  </a:cubicBezTo>
                  <a:cubicBezTo>
                    <a:pt x="128" y="22"/>
                    <a:pt x="129" y="19"/>
                    <a:pt x="132" y="17"/>
                  </a:cubicBezTo>
                  <a:cubicBezTo>
                    <a:pt x="144" y="12"/>
                    <a:pt x="165" y="4"/>
                    <a:pt x="178" y="4"/>
                  </a:cubicBezTo>
                  <a:cubicBezTo>
                    <a:pt x="182" y="4"/>
                    <a:pt x="185" y="7"/>
                    <a:pt x="188" y="7"/>
                  </a:cubicBezTo>
                  <a:cubicBezTo>
                    <a:pt x="191" y="7"/>
                    <a:pt x="195" y="2"/>
                    <a:pt x="200" y="2"/>
                  </a:cubicBezTo>
                  <a:cubicBezTo>
                    <a:pt x="203" y="2"/>
                    <a:pt x="205" y="4"/>
                    <a:pt x="208" y="4"/>
                  </a:cubicBezTo>
                  <a:cubicBezTo>
                    <a:pt x="214" y="4"/>
                    <a:pt x="214" y="0"/>
                    <a:pt x="220" y="0"/>
                  </a:cubicBezTo>
                  <a:cubicBezTo>
                    <a:pt x="225" y="0"/>
                    <a:pt x="224" y="5"/>
                    <a:pt x="228" y="5"/>
                  </a:cubicBezTo>
                  <a:cubicBezTo>
                    <a:pt x="230" y="5"/>
                    <a:pt x="231" y="4"/>
                    <a:pt x="233" y="3"/>
                  </a:cubicBezTo>
                  <a:cubicBezTo>
                    <a:pt x="232" y="8"/>
                    <a:pt x="228" y="7"/>
                    <a:pt x="228" y="11"/>
                  </a:cubicBezTo>
                  <a:cubicBezTo>
                    <a:pt x="228" y="14"/>
                    <a:pt x="232" y="15"/>
                    <a:pt x="232" y="17"/>
                  </a:cubicBezTo>
                  <a:cubicBezTo>
                    <a:pt x="232" y="22"/>
                    <a:pt x="228" y="24"/>
                    <a:pt x="228" y="28"/>
                  </a:cubicBezTo>
                  <a:cubicBezTo>
                    <a:pt x="228" y="35"/>
                    <a:pt x="236" y="42"/>
                    <a:pt x="241" y="42"/>
                  </a:cubicBezTo>
                  <a:cubicBezTo>
                    <a:pt x="245" y="42"/>
                    <a:pt x="247" y="42"/>
                    <a:pt x="249" y="42"/>
                  </a:cubicBezTo>
                  <a:cubicBezTo>
                    <a:pt x="268" y="42"/>
                    <a:pt x="275" y="65"/>
                    <a:pt x="296" y="65"/>
                  </a:cubicBezTo>
                  <a:cubicBezTo>
                    <a:pt x="298" y="65"/>
                    <a:pt x="302" y="62"/>
                    <a:pt x="302" y="60"/>
                  </a:cubicBezTo>
                  <a:cubicBezTo>
                    <a:pt x="302" y="58"/>
                    <a:pt x="302" y="57"/>
                    <a:pt x="302" y="55"/>
                  </a:cubicBezTo>
                  <a:cubicBezTo>
                    <a:pt x="302" y="45"/>
                    <a:pt x="309" y="45"/>
                    <a:pt x="317" y="43"/>
                  </a:cubicBezTo>
                  <a:lnTo>
                    <a:pt x="318" y="43"/>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0" name="Freeform 12">
              <a:extLst>
                <a:ext uri="{FF2B5EF4-FFF2-40B4-BE49-F238E27FC236}">
                  <a16:creationId xmlns:a16="http://schemas.microsoft.com/office/drawing/2014/main" id="{793D19AB-490F-4703-AFE1-2188BF1F5B36}"/>
                </a:ext>
              </a:extLst>
            </p:cNvPr>
            <p:cNvSpPr>
              <a:spLocks/>
            </p:cNvSpPr>
            <p:nvPr/>
          </p:nvSpPr>
          <p:spPr bwMode="auto">
            <a:xfrm>
              <a:off x="14198778" y="4611836"/>
              <a:ext cx="221790" cy="256581"/>
            </a:xfrm>
            <a:custGeom>
              <a:avLst/>
              <a:gdLst>
                <a:gd name="T0" fmla="*/ 21 w 52"/>
                <a:gd name="T1" fmla="*/ 22 h 60"/>
                <a:gd name="T2" fmla="*/ 17 w 52"/>
                <a:gd name="T3" fmla="*/ 25 h 60"/>
                <a:gd name="T4" fmla="*/ 11 w 52"/>
                <a:gd name="T5" fmla="*/ 15 h 60"/>
                <a:gd name="T6" fmla="*/ 21 w 52"/>
                <a:gd name="T7" fmla="*/ 10 h 60"/>
                <a:gd name="T8" fmla="*/ 32 w 52"/>
                <a:gd name="T9" fmla="*/ 9 h 60"/>
                <a:gd name="T10" fmla="*/ 42 w 52"/>
                <a:gd name="T11" fmla="*/ 11 h 60"/>
                <a:gd name="T12" fmla="*/ 50 w 52"/>
                <a:gd name="T13" fmla="*/ 2 h 60"/>
                <a:gd name="T14" fmla="*/ 52 w 52"/>
                <a:gd name="T15" fmla="*/ 0 h 60"/>
                <a:gd name="T16" fmla="*/ 50 w 52"/>
                <a:gd name="T17" fmla="*/ 0 h 60"/>
                <a:gd name="T18" fmla="*/ 41 w 52"/>
                <a:gd name="T19" fmla="*/ 6 h 60"/>
                <a:gd name="T20" fmla="*/ 39 w 52"/>
                <a:gd name="T21" fmla="*/ 6 h 60"/>
                <a:gd name="T22" fmla="*/ 19 w 52"/>
                <a:gd name="T23" fmla="*/ 3 h 60"/>
                <a:gd name="T24" fmla="*/ 8 w 52"/>
                <a:gd name="T25" fmla="*/ 19 h 60"/>
                <a:gd name="T26" fmla="*/ 5 w 52"/>
                <a:gd name="T27" fmla="*/ 23 h 60"/>
                <a:gd name="T28" fmla="*/ 0 w 52"/>
                <a:gd name="T29" fmla="*/ 39 h 60"/>
                <a:gd name="T30" fmla="*/ 6 w 52"/>
                <a:gd name="T31" fmla="*/ 43 h 60"/>
                <a:gd name="T32" fmla="*/ 6 w 52"/>
                <a:gd name="T33" fmla="*/ 56 h 60"/>
                <a:gd name="T34" fmla="*/ 10 w 52"/>
                <a:gd name="T35" fmla="*/ 60 h 60"/>
                <a:gd name="T36" fmla="*/ 15 w 52"/>
                <a:gd name="T37" fmla="*/ 49 h 60"/>
                <a:gd name="T38" fmla="*/ 12 w 52"/>
                <a:gd name="T39" fmla="*/ 39 h 60"/>
                <a:gd name="T40" fmla="*/ 16 w 52"/>
                <a:gd name="T41" fmla="*/ 36 h 60"/>
                <a:gd name="T42" fmla="*/ 19 w 52"/>
                <a:gd name="T43" fmla="*/ 36 h 60"/>
                <a:gd name="T44" fmla="*/ 17 w 52"/>
                <a:gd name="T45" fmla="*/ 42 h 60"/>
                <a:gd name="T46" fmla="*/ 22 w 52"/>
                <a:gd name="T47" fmla="*/ 51 h 60"/>
                <a:gd name="T48" fmla="*/ 22 w 52"/>
                <a:gd name="T49" fmla="*/ 53 h 60"/>
                <a:gd name="T50" fmla="*/ 26 w 52"/>
                <a:gd name="T51" fmla="*/ 53 h 60"/>
                <a:gd name="T52" fmla="*/ 32 w 52"/>
                <a:gd name="T53" fmla="*/ 47 h 60"/>
                <a:gd name="T54" fmla="*/ 28 w 52"/>
                <a:gd name="T55" fmla="*/ 42 h 60"/>
                <a:gd name="T56" fmla="*/ 29 w 52"/>
                <a:gd name="T57" fmla="*/ 40 h 60"/>
                <a:gd name="T58" fmla="*/ 22 w 52"/>
                <a:gd name="T59" fmla="*/ 28 h 60"/>
                <a:gd name="T60" fmla="*/ 37 w 52"/>
                <a:gd name="T61" fmla="*/ 20 h 60"/>
                <a:gd name="T62" fmla="*/ 37 w 52"/>
                <a:gd name="T63" fmla="*/ 18 h 60"/>
                <a:gd name="T64" fmla="*/ 20 w 52"/>
                <a:gd name="T65" fmla="*/ 23 h 60"/>
                <a:gd name="T66" fmla="*/ 21 w 52"/>
                <a:gd name="T67" fmla="*/ 2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60">
                  <a:moveTo>
                    <a:pt x="21" y="22"/>
                  </a:moveTo>
                  <a:cubicBezTo>
                    <a:pt x="19" y="23"/>
                    <a:pt x="19" y="25"/>
                    <a:pt x="17" y="25"/>
                  </a:cubicBezTo>
                  <a:cubicBezTo>
                    <a:pt x="13" y="25"/>
                    <a:pt x="11" y="19"/>
                    <a:pt x="11" y="15"/>
                  </a:cubicBezTo>
                  <a:cubicBezTo>
                    <a:pt x="11" y="9"/>
                    <a:pt x="16" y="10"/>
                    <a:pt x="21" y="10"/>
                  </a:cubicBezTo>
                  <a:cubicBezTo>
                    <a:pt x="26" y="10"/>
                    <a:pt x="28" y="9"/>
                    <a:pt x="32" y="9"/>
                  </a:cubicBezTo>
                  <a:cubicBezTo>
                    <a:pt x="35" y="9"/>
                    <a:pt x="38" y="11"/>
                    <a:pt x="42" y="11"/>
                  </a:cubicBezTo>
                  <a:cubicBezTo>
                    <a:pt x="48" y="11"/>
                    <a:pt x="50" y="6"/>
                    <a:pt x="50" y="2"/>
                  </a:cubicBezTo>
                  <a:cubicBezTo>
                    <a:pt x="51" y="2"/>
                    <a:pt x="52" y="1"/>
                    <a:pt x="52" y="0"/>
                  </a:cubicBezTo>
                  <a:cubicBezTo>
                    <a:pt x="50" y="0"/>
                    <a:pt x="50" y="0"/>
                    <a:pt x="50" y="0"/>
                  </a:cubicBezTo>
                  <a:cubicBezTo>
                    <a:pt x="47" y="2"/>
                    <a:pt x="43" y="5"/>
                    <a:pt x="41" y="6"/>
                  </a:cubicBezTo>
                  <a:cubicBezTo>
                    <a:pt x="39" y="6"/>
                    <a:pt x="39" y="6"/>
                    <a:pt x="39" y="6"/>
                  </a:cubicBezTo>
                  <a:cubicBezTo>
                    <a:pt x="19" y="3"/>
                    <a:pt x="19" y="3"/>
                    <a:pt x="19" y="3"/>
                  </a:cubicBezTo>
                  <a:cubicBezTo>
                    <a:pt x="11" y="3"/>
                    <a:pt x="8" y="12"/>
                    <a:pt x="8" y="19"/>
                  </a:cubicBezTo>
                  <a:cubicBezTo>
                    <a:pt x="8" y="21"/>
                    <a:pt x="5" y="22"/>
                    <a:pt x="5" y="23"/>
                  </a:cubicBezTo>
                  <a:cubicBezTo>
                    <a:pt x="3" y="30"/>
                    <a:pt x="0" y="33"/>
                    <a:pt x="0" y="39"/>
                  </a:cubicBezTo>
                  <a:cubicBezTo>
                    <a:pt x="0" y="42"/>
                    <a:pt x="4" y="42"/>
                    <a:pt x="6" y="43"/>
                  </a:cubicBezTo>
                  <a:cubicBezTo>
                    <a:pt x="6" y="47"/>
                    <a:pt x="6" y="53"/>
                    <a:pt x="6" y="56"/>
                  </a:cubicBezTo>
                  <a:cubicBezTo>
                    <a:pt x="6" y="58"/>
                    <a:pt x="8" y="60"/>
                    <a:pt x="10" y="60"/>
                  </a:cubicBezTo>
                  <a:cubicBezTo>
                    <a:pt x="13" y="60"/>
                    <a:pt x="15" y="50"/>
                    <a:pt x="15" y="49"/>
                  </a:cubicBezTo>
                  <a:cubicBezTo>
                    <a:pt x="15" y="45"/>
                    <a:pt x="12" y="43"/>
                    <a:pt x="12" y="39"/>
                  </a:cubicBezTo>
                  <a:cubicBezTo>
                    <a:pt x="12" y="37"/>
                    <a:pt x="14" y="36"/>
                    <a:pt x="16" y="36"/>
                  </a:cubicBezTo>
                  <a:cubicBezTo>
                    <a:pt x="17" y="36"/>
                    <a:pt x="18" y="36"/>
                    <a:pt x="19" y="36"/>
                  </a:cubicBezTo>
                  <a:cubicBezTo>
                    <a:pt x="17" y="42"/>
                    <a:pt x="17" y="42"/>
                    <a:pt x="17" y="42"/>
                  </a:cubicBezTo>
                  <a:cubicBezTo>
                    <a:pt x="17" y="46"/>
                    <a:pt x="22" y="47"/>
                    <a:pt x="22" y="51"/>
                  </a:cubicBezTo>
                  <a:cubicBezTo>
                    <a:pt x="22" y="52"/>
                    <a:pt x="22" y="52"/>
                    <a:pt x="22" y="53"/>
                  </a:cubicBezTo>
                  <a:cubicBezTo>
                    <a:pt x="26" y="53"/>
                    <a:pt x="26" y="53"/>
                    <a:pt x="26" y="53"/>
                  </a:cubicBezTo>
                  <a:cubicBezTo>
                    <a:pt x="26" y="50"/>
                    <a:pt x="32" y="50"/>
                    <a:pt x="32" y="47"/>
                  </a:cubicBezTo>
                  <a:cubicBezTo>
                    <a:pt x="31" y="47"/>
                    <a:pt x="28" y="44"/>
                    <a:pt x="28" y="42"/>
                  </a:cubicBezTo>
                  <a:cubicBezTo>
                    <a:pt x="28" y="42"/>
                    <a:pt x="29" y="41"/>
                    <a:pt x="29" y="40"/>
                  </a:cubicBezTo>
                  <a:cubicBezTo>
                    <a:pt x="27" y="40"/>
                    <a:pt x="22" y="29"/>
                    <a:pt x="22" y="28"/>
                  </a:cubicBezTo>
                  <a:cubicBezTo>
                    <a:pt x="30" y="28"/>
                    <a:pt x="31" y="22"/>
                    <a:pt x="37" y="20"/>
                  </a:cubicBezTo>
                  <a:cubicBezTo>
                    <a:pt x="37" y="18"/>
                    <a:pt x="37" y="18"/>
                    <a:pt x="37" y="18"/>
                  </a:cubicBezTo>
                  <a:cubicBezTo>
                    <a:pt x="35" y="17"/>
                    <a:pt x="20" y="22"/>
                    <a:pt x="20" y="23"/>
                  </a:cubicBezTo>
                  <a:lnTo>
                    <a:pt x="21" y="2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13">
              <a:extLst>
                <a:ext uri="{FF2B5EF4-FFF2-40B4-BE49-F238E27FC236}">
                  <a16:creationId xmlns:a16="http://schemas.microsoft.com/office/drawing/2014/main" id="{C86C76B9-F6CD-4303-BEEA-9BE7CE934AB0}"/>
                </a:ext>
              </a:extLst>
            </p:cNvPr>
            <p:cNvSpPr>
              <a:spLocks/>
            </p:cNvSpPr>
            <p:nvPr/>
          </p:nvSpPr>
          <p:spPr bwMode="auto">
            <a:xfrm>
              <a:off x="13729106" y="4872766"/>
              <a:ext cx="360951" cy="108720"/>
            </a:xfrm>
            <a:custGeom>
              <a:avLst/>
              <a:gdLst>
                <a:gd name="T0" fmla="*/ 81 w 84"/>
                <a:gd name="T1" fmla="*/ 24 h 25"/>
                <a:gd name="T2" fmla="*/ 75 w 84"/>
                <a:gd name="T3" fmla="*/ 22 h 25"/>
                <a:gd name="T4" fmla="*/ 75 w 84"/>
                <a:gd name="T5" fmla="*/ 25 h 25"/>
                <a:gd name="T6" fmla="*/ 44 w 84"/>
                <a:gd name="T7" fmla="*/ 20 h 25"/>
                <a:gd name="T8" fmla="*/ 37 w 84"/>
                <a:gd name="T9" fmla="*/ 17 h 25"/>
                <a:gd name="T10" fmla="*/ 21 w 84"/>
                <a:gd name="T11" fmla="*/ 15 h 25"/>
                <a:gd name="T12" fmla="*/ 10 w 84"/>
                <a:gd name="T13" fmla="*/ 13 h 25"/>
                <a:gd name="T14" fmla="*/ 0 w 84"/>
                <a:gd name="T15" fmla="*/ 7 h 25"/>
                <a:gd name="T16" fmla="*/ 8 w 84"/>
                <a:gd name="T17" fmla="*/ 1 h 25"/>
                <a:gd name="T18" fmla="*/ 10 w 84"/>
                <a:gd name="T19" fmla="*/ 2 h 25"/>
                <a:gd name="T20" fmla="*/ 14 w 84"/>
                <a:gd name="T21" fmla="*/ 0 h 25"/>
                <a:gd name="T22" fmla="*/ 36 w 84"/>
                <a:gd name="T23" fmla="*/ 10 h 25"/>
                <a:gd name="T24" fmla="*/ 45 w 84"/>
                <a:gd name="T25" fmla="*/ 5 h 25"/>
                <a:gd name="T26" fmla="*/ 58 w 84"/>
                <a:gd name="T27" fmla="*/ 10 h 25"/>
                <a:gd name="T28" fmla="*/ 66 w 84"/>
                <a:gd name="T29" fmla="*/ 9 h 25"/>
                <a:gd name="T30" fmla="*/ 69 w 84"/>
                <a:gd name="T31" fmla="*/ 9 h 25"/>
                <a:gd name="T32" fmla="*/ 58 w 84"/>
                <a:gd name="T33" fmla="*/ 11 h 25"/>
                <a:gd name="T34" fmla="*/ 70 w 84"/>
                <a:gd name="T35" fmla="*/ 15 h 25"/>
                <a:gd name="T36" fmla="*/ 72 w 84"/>
                <a:gd name="T37" fmla="*/ 18 h 25"/>
                <a:gd name="T38" fmla="*/ 79 w 84"/>
                <a:gd name="T39" fmla="*/ 18 h 25"/>
                <a:gd name="T40" fmla="*/ 84 w 84"/>
                <a:gd name="T41" fmla="*/ 21 h 25"/>
                <a:gd name="T42" fmla="*/ 81 w 84"/>
                <a:gd name="T43"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4" h="25">
                  <a:moveTo>
                    <a:pt x="81" y="24"/>
                  </a:moveTo>
                  <a:cubicBezTo>
                    <a:pt x="78" y="24"/>
                    <a:pt x="78" y="22"/>
                    <a:pt x="75" y="22"/>
                  </a:cubicBezTo>
                  <a:cubicBezTo>
                    <a:pt x="74" y="22"/>
                    <a:pt x="74" y="24"/>
                    <a:pt x="75" y="25"/>
                  </a:cubicBezTo>
                  <a:cubicBezTo>
                    <a:pt x="65" y="21"/>
                    <a:pt x="56" y="20"/>
                    <a:pt x="44" y="20"/>
                  </a:cubicBezTo>
                  <a:cubicBezTo>
                    <a:pt x="41" y="20"/>
                    <a:pt x="40" y="17"/>
                    <a:pt x="37" y="17"/>
                  </a:cubicBezTo>
                  <a:cubicBezTo>
                    <a:pt x="32" y="17"/>
                    <a:pt x="27" y="16"/>
                    <a:pt x="21" y="15"/>
                  </a:cubicBezTo>
                  <a:cubicBezTo>
                    <a:pt x="17" y="13"/>
                    <a:pt x="13" y="16"/>
                    <a:pt x="10" y="13"/>
                  </a:cubicBezTo>
                  <a:cubicBezTo>
                    <a:pt x="7" y="10"/>
                    <a:pt x="5" y="7"/>
                    <a:pt x="0" y="7"/>
                  </a:cubicBezTo>
                  <a:cubicBezTo>
                    <a:pt x="1" y="6"/>
                    <a:pt x="6" y="1"/>
                    <a:pt x="8" y="1"/>
                  </a:cubicBezTo>
                  <a:cubicBezTo>
                    <a:pt x="8" y="1"/>
                    <a:pt x="9" y="2"/>
                    <a:pt x="10" y="2"/>
                  </a:cubicBezTo>
                  <a:cubicBezTo>
                    <a:pt x="12" y="2"/>
                    <a:pt x="13" y="0"/>
                    <a:pt x="14" y="0"/>
                  </a:cubicBezTo>
                  <a:cubicBezTo>
                    <a:pt x="23" y="0"/>
                    <a:pt x="27" y="10"/>
                    <a:pt x="36" y="10"/>
                  </a:cubicBezTo>
                  <a:cubicBezTo>
                    <a:pt x="41" y="10"/>
                    <a:pt x="41" y="5"/>
                    <a:pt x="45" y="5"/>
                  </a:cubicBezTo>
                  <a:cubicBezTo>
                    <a:pt x="51" y="5"/>
                    <a:pt x="53" y="10"/>
                    <a:pt x="58" y="10"/>
                  </a:cubicBezTo>
                  <a:cubicBezTo>
                    <a:pt x="66" y="9"/>
                    <a:pt x="66" y="9"/>
                    <a:pt x="66" y="9"/>
                  </a:cubicBezTo>
                  <a:cubicBezTo>
                    <a:pt x="69" y="9"/>
                    <a:pt x="69" y="9"/>
                    <a:pt x="69" y="9"/>
                  </a:cubicBezTo>
                  <a:cubicBezTo>
                    <a:pt x="68" y="11"/>
                    <a:pt x="59" y="12"/>
                    <a:pt x="58" y="11"/>
                  </a:cubicBezTo>
                  <a:cubicBezTo>
                    <a:pt x="61" y="14"/>
                    <a:pt x="65" y="15"/>
                    <a:pt x="70" y="15"/>
                  </a:cubicBezTo>
                  <a:cubicBezTo>
                    <a:pt x="72" y="15"/>
                    <a:pt x="72" y="17"/>
                    <a:pt x="72" y="18"/>
                  </a:cubicBezTo>
                  <a:cubicBezTo>
                    <a:pt x="74" y="20"/>
                    <a:pt x="77" y="17"/>
                    <a:pt x="79" y="18"/>
                  </a:cubicBezTo>
                  <a:cubicBezTo>
                    <a:pt x="82" y="19"/>
                    <a:pt x="82" y="20"/>
                    <a:pt x="84" y="21"/>
                  </a:cubicBezTo>
                  <a:cubicBezTo>
                    <a:pt x="83" y="22"/>
                    <a:pt x="81" y="24"/>
                    <a:pt x="81" y="2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14">
              <a:extLst>
                <a:ext uri="{FF2B5EF4-FFF2-40B4-BE49-F238E27FC236}">
                  <a16:creationId xmlns:a16="http://schemas.microsoft.com/office/drawing/2014/main" id="{F8CACE6B-BAB7-481F-B9A4-D8E3533C96FE}"/>
                </a:ext>
              </a:extLst>
            </p:cNvPr>
            <p:cNvSpPr>
              <a:spLocks/>
            </p:cNvSpPr>
            <p:nvPr/>
          </p:nvSpPr>
          <p:spPr bwMode="auto">
            <a:xfrm>
              <a:off x="14235742" y="4959743"/>
              <a:ext cx="108720" cy="26092"/>
            </a:xfrm>
            <a:custGeom>
              <a:avLst/>
              <a:gdLst>
                <a:gd name="T0" fmla="*/ 17 w 25"/>
                <a:gd name="T1" fmla="*/ 6 h 6"/>
                <a:gd name="T2" fmla="*/ 7 w 25"/>
                <a:gd name="T3" fmla="*/ 6 h 6"/>
                <a:gd name="T4" fmla="*/ 0 w 25"/>
                <a:gd name="T5" fmla="*/ 3 h 6"/>
                <a:gd name="T6" fmla="*/ 6 w 25"/>
                <a:gd name="T7" fmla="*/ 1 h 6"/>
                <a:gd name="T8" fmla="*/ 17 w 25"/>
                <a:gd name="T9" fmla="*/ 3 h 6"/>
                <a:gd name="T10" fmla="*/ 25 w 25"/>
                <a:gd name="T11" fmla="*/ 0 h 6"/>
                <a:gd name="T12" fmla="*/ 17 w 2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5" h="6">
                  <a:moveTo>
                    <a:pt x="17" y="6"/>
                  </a:moveTo>
                  <a:cubicBezTo>
                    <a:pt x="13" y="6"/>
                    <a:pt x="9" y="6"/>
                    <a:pt x="7" y="6"/>
                  </a:cubicBezTo>
                  <a:cubicBezTo>
                    <a:pt x="5" y="6"/>
                    <a:pt x="0" y="6"/>
                    <a:pt x="0" y="3"/>
                  </a:cubicBezTo>
                  <a:cubicBezTo>
                    <a:pt x="0" y="0"/>
                    <a:pt x="4" y="1"/>
                    <a:pt x="6" y="1"/>
                  </a:cubicBezTo>
                  <a:cubicBezTo>
                    <a:pt x="11" y="1"/>
                    <a:pt x="13" y="3"/>
                    <a:pt x="17" y="3"/>
                  </a:cubicBezTo>
                  <a:cubicBezTo>
                    <a:pt x="21" y="3"/>
                    <a:pt x="23" y="1"/>
                    <a:pt x="25" y="0"/>
                  </a:cubicBezTo>
                  <a:cubicBezTo>
                    <a:pt x="23" y="4"/>
                    <a:pt x="21" y="4"/>
                    <a:pt x="17"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15">
              <a:extLst>
                <a:ext uri="{FF2B5EF4-FFF2-40B4-BE49-F238E27FC236}">
                  <a16:creationId xmlns:a16="http://schemas.microsoft.com/office/drawing/2014/main" id="{ADBA35E3-A7C5-4AE3-A62B-1CDB3D79EA76}"/>
                </a:ext>
              </a:extLst>
            </p:cNvPr>
            <p:cNvSpPr>
              <a:spLocks/>
            </p:cNvSpPr>
            <p:nvPr/>
          </p:nvSpPr>
          <p:spPr bwMode="auto">
            <a:xfrm>
              <a:off x="14129196" y="4964091"/>
              <a:ext cx="78278" cy="26092"/>
            </a:xfrm>
            <a:custGeom>
              <a:avLst/>
              <a:gdLst>
                <a:gd name="T0" fmla="*/ 18 w 18"/>
                <a:gd name="T1" fmla="*/ 4 h 6"/>
                <a:gd name="T2" fmla="*/ 15 w 18"/>
                <a:gd name="T3" fmla="*/ 4 h 6"/>
                <a:gd name="T4" fmla="*/ 13 w 18"/>
                <a:gd name="T5" fmla="*/ 3 h 6"/>
                <a:gd name="T6" fmla="*/ 6 w 18"/>
                <a:gd name="T7" fmla="*/ 6 h 6"/>
                <a:gd name="T8" fmla="*/ 0 w 18"/>
                <a:gd name="T9" fmla="*/ 4 h 6"/>
                <a:gd name="T10" fmla="*/ 5 w 18"/>
                <a:gd name="T11" fmla="*/ 1 h 6"/>
                <a:gd name="T12" fmla="*/ 11 w 18"/>
                <a:gd name="T13" fmla="*/ 2 h 6"/>
                <a:gd name="T14" fmla="*/ 11 w 18"/>
                <a:gd name="T15" fmla="*/ 0 h 6"/>
                <a:gd name="T16" fmla="*/ 18 w 18"/>
                <a:gd name="T17" fmla="*/ 0 h 6"/>
                <a:gd name="T18" fmla="*/ 18 w 18"/>
                <a:gd name="T19"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6">
                  <a:moveTo>
                    <a:pt x="18" y="4"/>
                  </a:moveTo>
                  <a:cubicBezTo>
                    <a:pt x="15" y="4"/>
                    <a:pt x="15" y="4"/>
                    <a:pt x="15" y="4"/>
                  </a:cubicBezTo>
                  <a:cubicBezTo>
                    <a:pt x="13" y="3"/>
                    <a:pt x="13" y="3"/>
                    <a:pt x="13" y="3"/>
                  </a:cubicBezTo>
                  <a:cubicBezTo>
                    <a:pt x="10" y="4"/>
                    <a:pt x="9" y="6"/>
                    <a:pt x="6" y="6"/>
                  </a:cubicBezTo>
                  <a:cubicBezTo>
                    <a:pt x="4" y="6"/>
                    <a:pt x="0" y="5"/>
                    <a:pt x="0" y="4"/>
                  </a:cubicBezTo>
                  <a:cubicBezTo>
                    <a:pt x="0" y="1"/>
                    <a:pt x="3" y="1"/>
                    <a:pt x="5" y="1"/>
                  </a:cubicBezTo>
                  <a:cubicBezTo>
                    <a:pt x="8" y="1"/>
                    <a:pt x="9" y="2"/>
                    <a:pt x="11" y="2"/>
                  </a:cubicBezTo>
                  <a:cubicBezTo>
                    <a:pt x="11" y="1"/>
                    <a:pt x="11" y="1"/>
                    <a:pt x="11" y="0"/>
                  </a:cubicBezTo>
                  <a:cubicBezTo>
                    <a:pt x="18" y="0"/>
                    <a:pt x="18" y="0"/>
                    <a:pt x="18" y="0"/>
                  </a:cubicBezTo>
                  <a:cubicBezTo>
                    <a:pt x="18" y="2"/>
                    <a:pt x="17" y="4"/>
                    <a:pt x="18"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6">
              <a:extLst>
                <a:ext uri="{FF2B5EF4-FFF2-40B4-BE49-F238E27FC236}">
                  <a16:creationId xmlns:a16="http://schemas.microsoft.com/office/drawing/2014/main" id="{11B28872-132B-48BA-869D-D8EC9ADB2D5B}"/>
                </a:ext>
              </a:extLst>
            </p:cNvPr>
            <p:cNvSpPr>
              <a:spLocks/>
            </p:cNvSpPr>
            <p:nvPr/>
          </p:nvSpPr>
          <p:spPr bwMode="auto">
            <a:xfrm>
              <a:off x="14211824" y="4994533"/>
              <a:ext cx="54360" cy="43488"/>
            </a:xfrm>
            <a:custGeom>
              <a:avLst/>
              <a:gdLst>
                <a:gd name="T0" fmla="*/ 9 w 13"/>
                <a:gd name="T1" fmla="*/ 10 h 10"/>
                <a:gd name="T2" fmla="*/ 8 w 13"/>
                <a:gd name="T3" fmla="*/ 6 h 10"/>
                <a:gd name="T4" fmla="*/ 0 w 13"/>
                <a:gd name="T5" fmla="*/ 3 h 10"/>
                <a:gd name="T6" fmla="*/ 6 w 13"/>
                <a:gd name="T7" fmla="*/ 1 h 10"/>
                <a:gd name="T8" fmla="*/ 8 w 13"/>
                <a:gd name="T9" fmla="*/ 1 h 10"/>
                <a:gd name="T10" fmla="*/ 13 w 13"/>
                <a:gd name="T11" fmla="*/ 8 h 10"/>
                <a:gd name="T12" fmla="*/ 10 w 13"/>
                <a:gd name="T13" fmla="*/ 10 h 10"/>
                <a:gd name="T14" fmla="*/ 9 w 13"/>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0">
                  <a:moveTo>
                    <a:pt x="9" y="10"/>
                  </a:moveTo>
                  <a:cubicBezTo>
                    <a:pt x="8" y="10"/>
                    <a:pt x="8" y="7"/>
                    <a:pt x="8" y="6"/>
                  </a:cubicBezTo>
                  <a:cubicBezTo>
                    <a:pt x="5" y="6"/>
                    <a:pt x="0" y="6"/>
                    <a:pt x="0" y="3"/>
                  </a:cubicBezTo>
                  <a:cubicBezTo>
                    <a:pt x="0" y="0"/>
                    <a:pt x="4" y="1"/>
                    <a:pt x="6" y="1"/>
                  </a:cubicBezTo>
                  <a:cubicBezTo>
                    <a:pt x="6" y="1"/>
                    <a:pt x="8" y="1"/>
                    <a:pt x="8" y="1"/>
                  </a:cubicBezTo>
                  <a:cubicBezTo>
                    <a:pt x="8" y="5"/>
                    <a:pt x="13" y="4"/>
                    <a:pt x="13" y="8"/>
                  </a:cubicBezTo>
                  <a:cubicBezTo>
                    <a:pt x="13" y="9"/>
                    <a:pt x="11" y="10"/>
                    <a:pt x="10" y="10"/>
                  </a:cubicBezTo>
                  <a:cubicBezTo>
                    <a:pt x="10" y="10"/>
                    <a:pt x="10" y="10"/>
                    <a:pt x="9"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7">
              <a:extLst>
                <a:ext uri="{FF2B5EF4-FFF2-40B4-BE49-F238E27FC236}">
                  <a16:creationId xmlns:a16="http://schemas.microsoft.com/office/drawing/2014/main" id="{BD05C939-4C5E-4952-9DD7-630D693E6633}"/>
                </a:ext>
              </a:extLst>
            </p:cNvPr>
            <p:cNvSpPr>
              <a:spLocks/>
            </p:cNvSpPr>
            <p:nvPr/>
          </p:nvSpPr>
          <p:spPr bwMode="auto">
            <a:xfrm>
              <a:off x="14103104" y="4964091"/>
              <a:ext cx="21744" cy="21744"/>
            </a:xfrm>
            <a:custGeom>
              <a:avLst/>
              <a:gdLst>
                <a:gd name="T0" fmla="*/ 0 w 5"/>
                <a:gd name="T1" fmla="*/ 0 h 5"/>
                <a:gd name="T2" fmla="*/ 2 w 5"/>
                <a:gd name="T3" fmla="*/ 0 h 5"/>
                <a:gd name="T4" fmla="*/ 5 w 5"/>
                <a:gd name="T5" fmla="*/ 2 h 5"/>
                <a:gd name="T6" fmla="*/ 2 w 5"/>
                <a:gd name="T7" fmla="*/ 5 h 5"/>
                <a:gd name="T8" fmla="*/ 0 w 5"/>
                <a:gd name="T9" fmla="*/ 3 h 5"/>
                <a:gd name="T10" fmla="*/ 0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0" y="0"/>
                  </a:moveTo>
                  <a:cubicBezTo>
                    <a:pt x="1" y="0"/>
                    <a:pt x="2" y="0"/>
                    <a:pt x="2" y="0"/>
                  </a:cubicBezTo>
                  <a:cubicBezTo>
                    <a:pt x="4" y="0"/>
                    <a:pt x="4" y="1"/>
                    <a:pt x="5" y="2"/>
                  </a:cubicBezTo>
                  <a:cubicBezTo>
                    <a:pt x="5" y="3"/>
                    <a:pt x="4" y="5"/>
                    <a:pt x="2" y="5"/>
                  </a:cubicBezTo>
                  <a:cubicBezTo>
                    <a:pt x="1" y="5"/>
                    <a:pt x="0" y="3"/>
                    <a:pt x="0" y="3"/>
                  </a:cubicBezTo>
                  <a:cubicBezTo>
                    <a:pt x="0" y="2"/>
                    <a:pt x="0" y="1"/>
                    <a:pt x="0"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8">
              <a:extLst>
                <a:ext uri="{FF2B5EF4-FFF2-40B4-BE49-F238E27FC236}">
                  <a16:creationId xmlns:a16="http://schemas.microsoft.com/office/drawing/2014/main" id="{854007B7-0A9F-4B0E-8569-A18702EA658C}"/>
                </a:ext>
              </a:extLst>
            </p:cNvPr>
            <p:cNvSpPr>
              <a:spLocks/>
            </p:cNvSpPr>
            <p:nvPr/>
          </p:nvSpPr>
          <p:spPr bwMode="auto">
            <a:xfrm>
              <a:off x="14366208" y="4964091"/>
              <a:ext cx="123942" cy="73930"/>
            </a:xfrm>
            <a:custGeom>
              <a:avLst/>
              <a:gdLst>
                <a:gd name="T0" fmla="*/ 12 w 29"/>
                <a:gd name="T1" fmla="*/ 9 h 17"/>
                <a:gd name="T2" fmla="*/ 11 w 29"/>
                <a:gd name="T3" fmla="*/ 12 h 17"/>
                <a:gd name="T4" fmla="*/ 2 w 29"/>
                <a:gd name="T5" fmla="*/ 17 h 17"/>
                <a:gd name="T6" fmla="*/ 0 w 29"/>
                <a:gd name="T7" fmla="*/ 15 h 17"/>
                <a:gd name="T8" fmla="*/ 10 w 29"/>
                <a:gd name="T9" fmla="*/ 7 h 17"/>
                <a:gd name="T10" fmla="*/ 11 w 29"/>
                <a:gd name="T11" fmla="*/ 4 h 17"/>
                <a:gd name="T12" fmla="*/ 29 w 29"/>
                <a:gd name="T13" fmla="*/ 2 h 17"/>
                <a:gd name="T14" fmla="*/ 12 w 29"/>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7">
                  <a:moveTo>
                    <a:pt x="12" y="9"/>
                  </a:moveTo>
                  <a:cubicBezTo>
                    <a:pt x="11" y="9"/>
                    <a:pt x="12" y="11"/>
                    <a:pt x="11" y="12"/>
                  </a:cubicBezTo>
                  <a:cubicBezTo>
                    <a:pt x="10" y="14"/>
                    <a:pt x="5" y="17"/>
                    <a:pt x="2" y="17"/>
                  </a:cubicBezTo>
                  <a:cubicBezTo>
                    <a:pt x="1" y="17"/>
                    <a:pt x="0" y="16"/>
                    <a:pt x="0" y="15"/>
                  </a:cubicBezTo>
                  <a:cubicBezTo>
                    <a:pt x="0" y="8"/>
                    <a:pt x="5" y="8"/>
                    <a:pt x="10" y="7"/>
                  </a:cubicBezTo>
                  <a:cubicBezTo>
                    <a:pt x="11" y="7"/>
                    <a:pt x="11" y="5"/>
                    <a:pt x="11" y="4"/>
                  </a:cubicBezTo>
                  <a:cubicBezTo>
                    <a:pt x="14" y="1"/>
                    <a:pt x="27" y="0"/>
                    <a:pt x="29" y="2"/>
                  </a:cubicBezTo>
                  <a:cubicBezTo>
                    <a:pt x="26" y="6"/>
                    <a:pt x="17" y="9"/>
                    <a:pt x="12" y="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9">
              <a:extLst>
                <a:ext uri="{FF2B5EF4-FFF2-40B4-BE49-F238E27FC236}">
                  <a16:creationId xmlns:a16="http://schemas.microsoft.com/office/drawing/2014/main" id="{B5E98467-FD5C-4686-9621-A05748767F83}"/>
                </a:ext>
              </a:extLst>
            </p:cNvPr>
            <p:cNvSpPr>
              <a:spLocks/>
            </p:cNvSpPr>
            <p:nvPr/>
          </p:nvSpPr>
          <p:spPr bwMode="auto">
            <a:xfrm>
              <a:off x="14733681" y="4866243"/>
              <a:ext cx="21744" cy="50012"/>
            </a:xfrm>
            <a:custGeom>
              <a:avLst/>
              <a:gdLst>
                <a:gd name="T0" fmla="*/ 4 w 5"/>
                <a:gd name="T1" fmla="*/ 0 h 12"/>
                <a:gd name="T2" fmla="*/ 5 w 5"/>
                <a:gd name="T3" fmla="*/ 3 h 12"/>
                <a:gd name="T4" fmla="*/ 3 w 5"/>
                <a:gd name="T5" fmla="*/ 6 h 12"/>
                <a:gd name="T6" fmla="*/ 1 w 5"/>
                <a:gd name="T7" fmla="*/ 12 h 12"/>
                <a:gd name="T8" fmla="*/ 0 w 5"/>
                <a:gd name="T9" fmla="*/ 10 h 12"/>
                <a:gd name="T10" fmla="*/ 3 w 5"/>
                <a:gd name="T11" fmla="*/ 5 h 12"/>
                <a:gd name="T12" fmla="*/ 4 w 5"/>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5" h="12">
                  <a:moveTo>
                    <a:pt x="4" y="0"/>
                  </a:moveTo>
                  <a:cubicBezTo>
                    <a:pt x="5" y="2"/>
                    <a:pt x="5" y="1"/>
                    <a:pt x="5" y="3"/>
                  </a:cubicBezTo>
                  <a:cubicBezTo>
                    <a:pt x="5" y="5"/>
                    <a:pt x="5" y="6"/>
                    <a:pt x="3" y="6"/>
                  </a:cubicBezTo>
                  <a:cubicBezTo>
                    <a:pt x="3" y="9"/>
                    <a:pt x="4" y="12"/>
                    <a:pt x="1" y="12"/>
                  </a:cubicBezTo>
                  <a:cubicBezTo>
                    <a:pt x="1" y="12"/>
                    <a:pt x="0" y="10"/>
                    <a:pt x="0" y="10"/>
                  </a:cubicBezTo>
                  <a:cubicBezTo>
                    <a:pt x="0" y="7"/>
                    <a:pt x="3" y="6"/>
                    <a:pt x="3" y="5"/>
                  </a:cubicBezTo>
                  <a:cubicBezTo>
                    <a:pt x="3" y="3"/>
                    <a:pt x="2" y="0"/>
                    <a:pt x="4"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20">
              <a:extLst>
                <a:ext uri="{FF2B5EF4-FFF2-40B4-BE49-F238E27FC236}">
                  <a16:creationId xmlns:a16="http://schemas.microsoft.com/office/drawing/2014/main" id="{53D549DE-F5AC-4BC5-AAB7-EEA8123B3DD4}"/>
                </a:ext>
              </a:extLst>
            </p:cNvPr>
            <p:cNvSpPr>
              <a:spLocks/>
            </p:cNvSpPr>
            <p:nvPr/>
          </p:nvSpPr>
          <p:spPr bwMode="auto">
            <a:xfrm>
              <a:off x="14455357" y="4770568"/>
              <a:ext cx="34790" cy="39140"/>
            </a:xfrm>
            <a:custGeom>
              <a:avLst/>
              <a:gdLst>
                <a:gd name="T0" fmla="*/ 8 w 8"/>
                <a:gd name="T1" fmla="*/ 5 h 9"/>
                <a:gd name="T2" fmla="*/ 5 w 8"/>
                <a:gd name="T3" fmla="*/ 9 h 9"/>
                <a:gd name="T4" fmla="*/ 0 w 8"/>
                <a:gd name="T5" fmla="*/ 3 h 9"/>
                <a:gd name="T6" fmla="*/ 8 w 8"/>
                <a:gd name="T7" fmla="*/ 5 h 9"/>
              </a:gdLst>
              <a:ahLst/>
              <a:cxnLst>
                <a:cxn ang="0">
                  <a:pos x="T0" y="T1"/>
                </a:cxn>
                <a:cxn ang="0">
                  <a:pos x="T2" y="T3"/>
                </a:cxn>
                <a:cxn ang="0">
                  <a:pos x="T4" y="T5"/>
                </a:cxn>
                <a:cxn ang="0">
                  <a:pos x="T6" y="T7"/>
                </a:cxn>
              </a:cxnLst>
              <a:rect l="0" t="0" r="r" b="b"/>
              <a:pathLst>
                <a:path w="8" h="9">
                  <a:moveTo>
                    <a:pt x="8" y="5"/>
                  </a:moveTo>
                  <a:cubicBezTo>
                    <a:pt x="8" y="5"/>
                    <a:pt x="6" y="9"/>
                    <a:pt x="5" y="9"/>
                  </a:cubicBezTo>
                  <a:cubicBezTo>
                    <a:pt x="3" y="9"/>
                    <a:pt x="0" y="5"/>
                    <a:pt x="0" y="3"/>
                  </a:cubicBezTo>
                  <a:cubicBezTo>
                    <a:pt x="0" y="0"/>
                    <a:pt x="8" y="2"/>
                    <a:pt x="8" y="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21">
              <a:extLst>
                <a:ext uri="{FF2B5EF4-FFF2-40B4-BE49-F238E27FC236}">
                  <a16:creationId xmlns:a16="http://schemas.microsoft.com/office/drawing/2014/main" id="{72683BFF-0E09-4AC2-BB75-DD0F858A675D}"/>
                </a:ext>
              </a:extLst>
            </p:cNvPr>
            <p:cNvSpPr>
              <a:spLocks/>
            </p:cNvSpPr>
            <p:nvPr/>
          </p:nvSpPr>
          <p:spPr bwMode="auto">
            <a:xfrm>
              <a:off x="14520589" y="4774916"/>
              <a:ext cx="97848" cy="26092"/>
            </a:xfrm>
            <a:custGeom>
              <a:avLst/>
              <a:gdLst>
                <a:gd name="T0" fmla="*/ 20 w 23"/>
                <a:gd name="T1" fmla="*/ 0 h 6"/>
                <a:gd name="T2" fmla="*/ 23 w 23"/>
                <a:gd name="T3" fmla="*/ 6 h 6"/>
                <a:gd name="T4" fmla="*/ 21 w 23"/>
                <a:gd name="T5" fmla="*/ 6 h 6"/>
                <a:gd name="T6" fmla="*/ 11 w 23"/>
                <a:gd name="T7" fmla="*/ 3 h 6"/>
                <a:gd name="T8" fmla="*/ 5 w 23"/>
                <a:gd name="T9" fmla="*/ 3 h 6"/>
                <a:gd name="T10" fmla="*/ 0 w 23"/>
                <a:gd name="T11" fmla="*/ 2 h 6"/>
                <a:gd name="T12" fmla="*/ 2 w 23"/>
                <a:gd name="T13" fmla="*/ 0 h 6"/>
                <a:gd name="T14" fmla="*/ 14 w 23"/>
                <a:gd name="T15" fmla="*/ 0 h 6"/>
                <a:gd name="T16" fmla="*/ 19 w 23"/>
                <a:gd name="T17" fmla="*/ 1 h 6"/>
                <a:gd name="T18" fmla="*/ 20 w 23"/>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
                  <a:moveTo>
                    <a:pt x="20" y="0"/>
                  </a:moveTo>
                  <a:cubicBezTo>
                    <a:pt x="20" y="3"/>
                    <a:pt x="23" y="3"/>
                    <a:pt x="23" y="6"/>
                  </a:cubicBezTo>
                  <a:cubicBezTo>
                    <a:pt x="23" y="6"/>
                    <a:pt x="22" y="6"/>
                    <a:pt x="21" y="6"/>
                  </a:cubicBezTo>
                  <a:cubicBezTo>
                    <a:pt x="17" y="6"/>
                    <a:pt x="15" y="3"/>
                    <a:pt x="11" y="3"/>
                  </a:cubicBezTo>
                  <a:cubicBezTo>
                    <a:pt x="8" y="3"/>
                    <a:pt x="7" y="3"/>
                    <a:pt x="5" y="3"/>
                  </a:cubicBezTo>
                  <a:cubicBezTo>
                    <a:pt x="4" y="3"/>
                    <a:pt x="0" y="2"/>
                    <a:pt x="0" y="2"/>
                  </a:cubicBezTo>
                  <a:cubicBezTo>
                    <a:pt x="0" y="1"/>
                    <a:pt x="1" y="0"/>
                    <a:pt x="2" y="0"/>
                  </a:cubicBezTo>
                  <a:cubicBezTo>
                    <a:pt x="14" y="0"/>
                    <a:pt x="14" y="0"/>
                    <a:pt x="14" y="0"/>
                  </a:cubicBezTo>
                  <a:cubicBezTo>
                    <a:pt x="15" y="2"/>
                    <a:pt x="17" y="1"/>
                    <a:pt x="19" y="1"/>
                  </a:cubicBezTo>
                  <a:lnTo>
                    <a:pt x="2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22">
              <a:extLst>
                <a:ext uri="{FF2B5EF4-FFF2-40B4-BE49-F238E27FC236}">
                  <a16:creationId xmlns:a16="http://schemas.microsoft.com/office/drawing/2014/main" id="{2F48B4A8-CD31-4861-994C-79CE105936CE}"/>
                </a:ext>
              </a:extLst>
            </p:cNvPr>
            <p:cNvSpPr>
              <a:spLocks/>
            </p:cNvSpPr>
            <p:nvPr/>
          </p:nvSpPr>
          <p:spPr bwMode="auto">
            <a:xfrm>
              <a:off x="14503195" y="4590092"/>
              <a:ext cx="41314" cy="95674"/>
            </a:xfrm>
            <a:custGeom>
              <a:avLst/>
              <a:gdLst>
                <a:gd name="T0" fmla="*/ 3 w 10"/>
                <a:gd name="T1" fmla="*/ 18 h 22"/>
                <a:gd name="T2" fmla="*/ 3 w 10"/>
                <a:gd name="T3" fmla="*/ 16 h 22"/>
                <a:gd name="T4" fmla="*/ 9 w 10"/>
                <a:gd name="T5" fmla="*/ 15 h 22"/>
                <a:gd name="T6" fmla="*/ 7 w 10"/>
                <a:gd name="T7" fmla="*/ 11 h 22"/>
                <a:gd name="T8" fmla="*/ 10 w 10"/>
                <a:gd name="T9" fmla="*/ 7 h 22"/>
                <a:gd name="T10" fmla="*/ 2 w 10"/>
                <a:gd name="T11" fmla="*/ 0 h 22"/>
                <a:gd name="T12" fmla="*/ 0 w 10"/>
                <a:gd name="T13" fmla="*/ 5 h 22"/>
                <a:gd name="T14" fmla="*/ 2 w 10"/>
                <a:gd name="T15" fmla="*/ 13 h 22"/>
                <a:gd name="T16" fmla="*/ 2 w 10"/>
                <a:gd name="T17" fmla="*/ 17 h 22"/>
                <a:gd name="T18" fmla="*/ 6 w 10"/>
                <a:gd name="T19" fmla="*/ 22 h 22"/>
                <a:gd name="T20" fmla="*/ 3 w 10"/>
                <a:gd name="T21"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22">
                  <a:moveTo>
                    <a:pt x="3" y="18"/>
                  </a:moveTo>
                  <a:cubicBezTo>
                    <a:pt x="3" y="16"/>
                    <a:pt x="3" y="16"/>
                    <a:pt x="3" y="16"/>
                  </a:cubicBezTo>
                  <a:cubicBezTo>
                    <a:pt x="5" y="16"/>
                    <a:pt x="8" y="15"/>
                    <a:pt x="9" y="15"/>
                  </a:cubicBezTo>
                  <a:cubicBezTo>
                    <a:pt x="9" y="13"/>
                    <a:pt x="7" y="12"/>
                    <a:pt x="7" y="11"/>
                  </a:cubicBezTo>
                  <a:cubicBezTo>
                    <a:pt x="7" y="9"/>
                    <a:pt x="10" y="9"/>
                    <a:pt x="10" y="7"/>
                  </a:cubicBezTo>
                  <a:cubicBezTo>
                    <a:pt x="5" y="6"/>
                    <a:pt x="3" y="4"/>
                    <a:pt x="2" y="0"/>
                  </a:cubicBezTo>
                  <a:cubicBezTo>
                    <a:pt x="0" y="1"/>
                    <a:pt x="0" y="3"/>
                    <a:pt x="0" y="5"/>
                  </a:cubicBezTo>
                  <a:cubicBezTo>
                    <a:pt x="0" y="9"/>
                    <a:pt x="2" y="10"/>
                    <a:pt x="2" y="13"/>
                  </a:cubicBezTo>
                  <a:cubicBezTo>
                    <a:pt x="2" y="16"/>
                    <a:pt x="2" y="15"/>
                    <a:pt x="2" y="17"/>
                  </a:cubicBezTo>
                  <a:cubicBezTo>
                    <a:pt x="2" y="19"/>
                    <a:pt x="3" y="22"/>
                    <a:pt x="6" y="22"/>
                  </a:cubicBezTo>
                  <a:cubicBezTo>
                    <a:pt x="4" y="20"/>
                    <a:pt x="4" y="19"/>
                    <a:pt x="3" y="1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23">
              <a:extLst>
                <a:ext uri="{FF2B5EF4-FFF2-40B4-BE49-F238E27FC236}">
                  <a16:creationId xmlns:a16="http://schemas.microsoft.com/office/drawing/2014/main" id="{06BCE207-A55B-4701-A739-7C1AF911D087}"/>
                </a:ext>
              </a:extLst>
            </p:cNvPr>
            <p:cNvSpPr>
              <a:spLocks/>
            </p:cNvSpPr>
            <p:nvPr/>
          </p:nvSpPr>
          <p:spPr bwMode="auto">
            <a:xfrm>
              <a:off x="15244668" y="4814056"/>
              <a:ext cx="136988" cy="80454"/>
            </a:xfrm>
            <a:custGeom>
              <a:avLst/>
              <a:gdLst>
                <a:gd name="T0" fmla="*/ 8 w 32"/>
                <a:gd name="T1" fmla="*/ 18 h 19"/>
                <a:gd name="T2" fmla="*/ 0 w 32"/>
                <a:gd name="T3" fmla="*/ 12 h 19"/>
                <a:gd name="T4" fmla="*/ 9 w 32"/>
                <a:gd name="T5" fmla="*/ 12 h 19"/>
                <a:gd name="T6" fmla="*/ 12 w 32"/>
                <a:gd name="T7" fmla="*/ 11 h 19"/>
                <a:gd name="T8" fmla="*/ 23 w 32"/>
                <a:gd name="T9" fmla="*/ 9 h 19"/>
                <a:gd name="T10" fmla="*/ 29 w 32"/>
                <a:gd name="T11" fmla="*/ 0 h 19"/>
                <a:gd name="T12" fmla="*/ 32 w 32"/>
                <a:gd name="T13" fmla="*/ 5 h 19"/>
                <a:gd name="T14" fmla="*/ 26 w 32"/>
                <a:gd name="T15" fmla="*/ 15 h 19"/>
                <a:gd name="T16" fmla="*/ 12 w 32"/>
                <a:gd name="T17" fmla="*/ 19 h 19"/>
                <a:gd name="T18" fmla="*/ 7 w 32"/>
                <a:gd name="T19" fmla="*/ 16 h 19"/>
                <a:gd name="T20" fmla="*/ 8 w 32"/>
                <a:gd name="T2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19">
                  <a:moveTo>
                    <a:pt x="8" y="18"/>
                  </a:moveTo>
                  <a:cubicBezTo>
                    <a:pt x="6" y="15"/>
                    <a:pt x="1" y="16"/>
                    <a:pt x="0" y="12"/>
                  </a:cubicBezTo>
                  <a:cubicBezTo>
                    <a:pt x="9" y="12"/>
                    <a:pt x="9" y="12"/>
                    <a:pt x="9" y="12"/>
                  </a:cubicBezTo>
                  <a:cubicBezTo>
                    <a:pt x="9" y="12"/>
                    <a:pt x="12" y="11"/>
                    <a:pt x="12" y="11"/>
                  </a:cubicBezTo>
                  <a:cubicBezTo>
                    <a:pt x="16" y="9"/>
                    <a:pt x="21" y="10"/>
                    <a:pt x="23" y="9"/>
                  </a:cubicBezTo>
                  <a:cubicBezTo>
                    <a:pt x="27" y="7"/>
                    <a:pt x="25" y="0"/>
                    <a:pt x="29" y="0"/>
                  </a:cubicBezTo>
                  <a:cubicBezTo>
                    <a:pt x="31" y="0"/>
                    <a:pt x="32" y="3"/>
                    <a:pt x="32" y="5"/>
                  </a:cubicBezTo>
                  <a:cubicBezTo>
                    <a:pt x="32" y="11"/>
                    <a:pt x="26" y="9"/>
                    <a:pt x="26" y="15"/>
                  </a:cubicBezTo>
                  <a:cubicBezTo>
                    <a:pt x="21" y="16"/>
                    <a:pt x="18" y="19"/>
                    <a:pt x="12" y="19"/>
                  </a:cubicBezTo>
                  <a:cubicBezTo>
                    <a:pt x="11" y="19"/>
                    <a:pt x="7" y="17"/>
                    <a:pt x="7" y="16"/>
                  </a:cubicBezTo>
                  <a:lnTo>
                    <a:pt x="8" y="1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24">
              <a:extLst>
                <a:ext uri="{FF2B5EF4-FFF2-40B4-BE49-F238E27FC236}">
                  <a16:creationId xmlns:a16="http://schemas.microsoft.com/office/drawing/2014/main" id="{3A6D284C-59B0-447F-9C17-31BDA96D3B62}"/>
                </a:ext>
              </a:extLst>
            </p:cNvPr>
            <p:cNvSpPr>
              <a:spLocks/>
            </p:cNvSpPr>
            <p:nvPr/>
          </p:nvSpPr>
          <p:spPr bwMode="auto">
            <a:xfrm>
              <a:off x="14618439" y="4677068"/>
              <a:ext cx="713205" cy="371825"/>
            </a:xfrm>
            <a:custGeom>
              <a:avLst/>
              <a:gdLst>
                <a:gd name="T0" fmla="*/ 83 w 166"/>
                <a:gd name="T1" fmla="*/ 18 h 87"/>
                <a:gd name="T2" fmla="*/ 104 w 166"/>
                <a:gd name="T3" fmla="*/ 25 h 87"/>
                <a:gd name="T4" fmla="*/ 112 w 166"/>
                <a:gd name="T5" fmla="*/ 29 h 87"/>
                <a:gd name="T6" fmla="*/ 116 w 166"/>
                <a:gd name="T7" fmla="*/ 32 h 87"/>
                <a:gd name="T8" fmla="*/ 132 w 166"/>
                <a:gd name="T9" fmla="*/ 46 h 87"/>
                <a:gd name="T10" fmla="*/ 141 w 166"/>
                <a:gd name="T11" fmla="*/ 51 h 87"/>
                <a:gd name="T12" fmla="*/ 135 w 166"/>
                <a:gd name="T13" fmla="*/ 56 h 87"/>
                <a:gd name="T14" fmla="*/ 141 w 166"/>
                <a:gd name="T15" fmla="*/ 62 h 87"/>
                <a:gd name="T16" fmla="*/ 145 w 166"/>
                <a:gd name="T17" fmla="*/ 71 h 87"/>
                <a:gd name="T18" fmla="*/ 152 w 166"/>
                <a:gd name="T19" fmla="*/ 74 h 87"/>
                <a:gd name="T20" fmla="*/ 154 w 166"/>
                <a:gd name="T21" fmla="*/ 77 h 87"/>
                <a:gd name="T22" fmla="*/ 157 w 166"/>
                <a:gd name="T23" fmla="*/ 77 h 87"/>
                <a:gd name="T24" fmla="*/ 160 w 166"/>
                <a:gd name="T25" fmla="*/ 81 h 87"/>
                <a:gd name="T26" fmla="*/ 166 w 166"/>
                <a:gd name="T27" fmla="*/ 82 h 87"/>
                <a:gd name="T28" fmla="*/ 162 w 166"/>
                <a:gd name="T29" fmla="*/ 87 h 87"/>
                <a:gd name="T30" fmla="*/ 160 w 166"/>
                <a:gd name="T31" fmla="*/ 87 h 87"/>
                <a:gd name="T32" fmla="*/ 155 w 166"/>
                <a:gd name="T33" fmla="*/ 83 h 87"/>
                <a:gd name="T34" fmla="*/ 148 w 166"/>
                <a:gd name="T35" fmla="*/ 83 h 87"/>
                <a:gd name="T36" fmla="*/ 137 w 166"/>
                <a:gd name="T37" fmla="*/ 76 h 87"/>
                <a:gd name="T38" fmla="*/ 134 w 166"/>
                <a:gd name="T39" fmla="*/ 74 h 87"/>
                <a:gd name="T40" fmla="*/ 113 w 166"/>
                <a:gd name="T41" fmla="*/ 60 h 87"/>
                <a:gd name="T42" fmla="*/ 103 w 166"/>
                <a:gd name="T43" fmla="*/ 67 h 87"/>
                <a:gd name="T44" fmla="*/ 101 w 166"/>
                <a:gd name="T45" fmla="*/ 74 h 87"/>
                <a:gd name="T46" fmla="*/ 90 w 166"/>
                <a:gd name="T47" fmla="*/ 74 h 87"/>
                <a:gd name="T48" fmla="*/ 74 w 166"/>
                <a:gd name="T49" fmla="*/ 65 h 87"/>
                <a:gd name="T50" fmla="*/ 69 w 166"/>
                <a:gd name="T51" fmla="*/ 67 h 87"/>
                <a:gd name="T52" fmla="*/ 63 w 166"/>
                <a:gd name="T53" fmla="*/ 67 h 87"/>
                <a:gd name="T54" fmla="*/ 59 w 166"/>
                <a:gd name="T55" fmla="*/ 64 h 87"/>
                <a:gd name="T56" fmla="*/ 66 w 166"/>
                <a:gd name="T57" fmla="*/ 59 h 87"/>
                <a:gd name="T58" fmla="*/ 62 w 166"/>
                <a:gd name="T59" fmla="*/ 46 h 87"/>
                <a:gd name="T60" fmla="*/ 50 w 166"/>
                <a:gd name="T61" fmla="*/ 38 h 87"/>
                <a:gd name="T62" fmla="*/ 34 w 166"/>
                <a:gd name="T63" fmla="*/ 35 h 87"/>
                <a:gd name="T64" fmla="*/ 24 w 166"/>
                <a:gd name="T65" fmla="*/ 29 h 87"/>
                <a:gd name="T66" fmla="*/ 24 w 166"/>
                <a:gd name="T67" fmla="*/ 27 h 87"/>
                <a:gd name="T68" fmla="*/ 20 w 166"/>
                <a:gd name="T69" fmla="*/ 32 h 87"/>
                <a:gd name="T70" fmla="*/ 17 w 166"/>
                <a:gd name="T71" fmla="*/ 31 h 87"/>
                <a:gd name="T72" fmla="*/ 15 w 166"/>
                <a:gd name="T73" fmla="*/ 25 h 87"/>
                <a:gd name="T74" fmla="*/ 10 w 166"/>
                <a:gd name="T75" fmla="*/ 21 h 87"/>
                <a:gd name="T76" fmla="*/ 25 w 166"/>
                <a:gd name="T77" fmla="*/ 17 h 87"/>
                <a:gd name="T78" fmla="*/ 23 w 166"/>
                <a:gd name="T79" fmla="*/ 17 h 87"/>
                <a:gd name="T80" fmla="*/ 14 w 166"/>
                <a:gd name="T81" fmla="*/ 18 h 87"/>
                <a:gd name="T82" fmla="*/ 10 w 166"/>
                <a:gd name="T83" fmla="*/ 17 h 87"/>
                <a:gd name="T84" fmla="*/ 9 w 166"/>
                <a:gd name="T85" fmla="*/ 14 h 87"/>
                <a:gd name="T86" fmla="*/ 0 w 166"/>
                <a:gd name="T87" fmla="*/ 8 h 87"/>
                <a:gd name="T88" fmla="*/ 4 w 166"/>
                <a:gd name="T89" fmla="*/ 5 h 87"/>
                <a:gd name="T90" fmla="*/ 14 w 166"/>
                <a:gd name="T91" fmla="*/ 0 h 87"/>
                <a:gd name="T92" fmla="*/ 28 w 166"/>
                <a:gd name="T93" fmla="*/ 6 h 87"/>
                <a:gd name="T94" fmla="*/ 28 w 166"/>
                <a:gd name="T95" fmla="*/ 17 h 87"/>
                <a:gd name="T96" fmla="*/ 32 w 166"/>
                <a:gd name="T97" fmla="*/ 19 h 87"/>
                <a:gd name="T98" fmla="*/ 38 w 166"/>
                <a:gd name="T99" fmla="*/ 25 h 87"/>
                <a:gd name="T100" fmla="*/ 43 w 166"/>
                <a:gd name="T101" fmla="*/ 20 h 87"/>
                <a:gd name="T102" fmla="*/ 50 w 166"/>
                <a:gd name="T103" fmla="*/ 16 h 87"/>
                <a:gd name="T104" fmla="*/ 60 w 166"/>
                <a:gd name="T105" fmla="*/ 10 h 87"/>
                <a:gd name="T106" fmla="*/ 63 w 166"/>
                <a:gd name="T107" fmla="*/ 11 h 87"/>
                <a:gd name="T108" fmla="*/ 71 w 166"/>
                <a:gd name="T109" fmla="*/ 17 h 87"/>
                <a:gd name="T110" fmla="*/ 78 w 166"/>
                <a:gd name="T111" fmla="*/ 17 h 87"/>
                <a:gd name="T112" fmla="*/ 84 w 166"/>
                <a:gd name="T113" fmla="*/ 19 h 87"/>
                <a:gd name="T114" fmla="*/ 84 w 166"/>
                <a:gd name="T115" fmla="*/ 20 h 87"/>
                <a:gd name="T116" fmla="*/ 83 w 166"/>
                <a:gd name="T117" fmla="*/ 1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6" h="87">
                  <a:moveTo>
                    <a:pt x="83" y="18"/>
                  </a:moveTo>
                  <a:cubicBezTo>
                    <a:pt x="86" y="22"/>
                    <a:pt x="96" y="25"/>
                    <a:pt x="104" y="25"/>
                  </a:cubicBezTo>
                  <a:cubicBezTo>
                    <a:pt x="107" y="25"/>
                    <a:pt x="109" y="29"/>
                    <a:pt x="112" y="29"/>
                  </a:cubicBezTo>
                  <a:cubicBezTo>
                    <a:pt x="112" y="32"/>
                    <a:pt x="115" y="32"/>
                    <a:pt x="116" y="32"/>
                  </a:cubicBezTo>
                  <a:cubicBezTo>
                    <a:pt x="125" y="35"/>
                    <a:pt x="125" y="43"/>
                    <a:pt x="132" y="46"/>
                  </a:cubicBezTo>
                  <a:cubicBezTo>
                    <a:pt x="135" y="48"/>
                    <a:pt x="141" y="45"/>
                    <a:pt x="141" y="51"/>
                  </a:cubicBezTo>
                  <a:cubicBezTo>
                    <a:pt x="141" y="54"/>
                    <a:pt x="135" y="53"/>
                    <a:pt x="135" y="56"/>
                  </a:cubicBezTo>
                  <a:cubicBezTo>
                    <a:pt x="135" y="57"/>
                    <a:pt x="140" y="62"/>
                    <a:pt x="141" y="62"/>
                  </a:cubicBezTo>
                  <a:cubicBezTo>
                    <a:pt x="144" y="65"/>
                    <a:pt x="143" y="67"/>
                    <a:pt x="145" y="71"/>
                  </a:cubicBezTo>
                  <a:cubicBezTo>
                    <a:pt x="146" y="72"/>
                    <a:pt x="150" y="74"/>
                    <a:pt x="152" y="74"/>
                  </a:cubicBezTo>
                  <a:cubicBezTo>
                    <a:pt x="152" y="74"/>
                    <a:pt x="153" y="76"/>
                    <a:pt x="154" y="77"/>
                  </a:cubicBezTo>
                  <a:cubicBezTo>
                    <a:pt x="154" y="78"/>
                    <a:pt x="156" y="77"/>
                    <a:pt x="157" y="77"/>
                  </a:cubicBezTo>
                  <a:cubicBezTo>
                    <a:pt x="159" y="78"/>
                    <a:pt x="160" y="80"/>
                    <a:pt x="160" y="81"/>
                  </a:cubicBezTo>
                  <a:cubicBezTo>
                    <a:pt x="161" y="82"/>
                    <a:pt x="165" y="82"/>
                    <a:pt x="166" y="82"/>
                  </a:cubicBezTo>
                  <a:cubicBezTo>
                    <a:pt x="164" y="83"/>
                    <a:pt x="162" y="85"/>
                    <a:pt x="162" y="87"/>
                  </a:cubicBezTo>
                  <a:cubicBezTo>
                    <a:pt x="162" y="87"/>
                    <a:pt x="161" y="87"/>
                    <a:pt x="160" y="87"/>
                  </a:cubicBezTo>
                  <a:cubicBezTo>
                    <a:pt x="160" y="87"/>
                    <a:pt x="156" y="84"/>
                    <a:pt x="155" y="83"/>
                  </a:cubicBezTo>
                  <a:cubicBezTo>
                    <a:pt x="148" y="83"/>
                    <a:pt x="148" y="83"/>
                    <a:pt x="148" y="83"/>
                  </a:cubicBezTo>
                  <a:cubicBezTo>
                    <a:pt x="143" y="82"/>
                    <a:pt x="137" y="79"/>
                    <a:pt x="137" y="76"/>
                  </a:cubicBezTo>
                  <a:cubicBezTo>
                    <a:pt x="137" y="75"/>
                    <a:pt x="134" y="74"/>
                    <a:pt x="134" y="74"/>
                  </a:cubicBezTo>
                  <a:cubicBezTo>
                    <a:pt x="128" y="68"/>
                    <a:pt x="123" y="60"/>
                    <a:pt x="113" y="60"/>
                  </a:cubicBezTo>
                  <a:cubicBezTo>
                    <a:pt x="106" y="60"/>
                    <a:pt x="107" y="65"/>
                    <a:pt x="103" y="67"/>
                  </a:cubicBezTo>
                  <a:cubicBezTo>
                    <a:pt x="104" y="71"/>
                    <a:pt x="101" y="72"/>
                    <a:pt x="101" y="74"/>
                  </a:cubicBezTo>
                  <a:cubicBezTo>
                    <a:pt x="95" y="74"/>
                    <a:pt x="94" y="74"/>
                    <a:pt x="90" y="74"/>
                  </a:cubicBezTo>
                  <a:cubicBezTo>
                    <a:pt x="83" y="74"/>
                    <a:pt x="81" y="65"/>
                    <a:pt x="74" y="65"/>
                  </a:cubicBezTo>
                  <a:cubicBezTo>
                    <a:pt x="72" y="65"/>
                    <a:pt x="69" y="65"/>
                    <a:pt x="69" y="67"/>
                  </a:cubicBezTo>
                  <a:cubicBezTo>
                    <a:pt x="63" y="67"/>
                    <a:pt x="63" y="67"/>
                    <a:pt x="63" y="67"/>
                  </a:cubicBezTo>
                  <a:cubicBezTo>
                    <a:pt x="61" y="67"/>
                    <a:pt x="59" y="67"/>
                    <a:pt x="59" y="64"/>
                  </a:cubicBezTo>
                  <a:cubicBezTo>
                    <a:pt x="59" y="61"/>
                    <a:pt x="64" y="60"/>
                    <a:pt x="66" y="59"/>
                  </a:cubicBezTo>
                  <a:cubicBezTo>
                    <a:pt x="62" y="55"/>
                    <a:pt x="63" y="51"/>
                    <a:pt x="62" y="46"/>
                  </a:cubicBezTo>
                  <a:cubicBezTo>
                    <a:pt x="61" y="43"/>
                    <a:pt x="53" y="40"/>
                    <a:pt x="50" y="38"/>
                  </a:cubicBezTo>
                  <a:cubicBezTo>
                    <a:pt x="47" y="37"/>
                    <a:pt x="39" y="35"/>
                    <a:pt x="34" y="35"/>
                  </a:cubicBezTo>
                  <a:cubicBezTo>
                    <a:pt x="30" y="35"/>
                    <a:pt x="28" y="28"/>
                    <a:pt x="24" y="29"/>
                  </a:cubicBezTo>
                  <a:cubicBezTo>
                    <a:pt x="24" y="27"/>
                    <a:pt x="24" y="27"/>
                    <a:pt x="24" y="27"/>
                  </a:cubicBezTo>
                  <a:cubicBezTo>
                    <a:pt x="23" y="29"/>
                    <a:pt x="22" y="32"/>
                    <a:pt x="20" y="32"/>
                  </a:cubicBezTo>
                  <a:cubicBezTo>
                    <a:pt x="19" y="32"/>
                    <a:pt x="17" y="32"/>
                    <a:pt x="17" y="31"/>
                  </a:cubicBezTo>
                  <a:cubicBezTo>
                    <a:pt x="15" y="28"/>
                    <a:pt x="17" y="27"/>
                    <a:pt x="15" y="25"/>
                  </a:cubicBezTo>
                  <a:cubicBezTo>
                    <a:pt x="14" y="23"/>
                    <a:pt x="11" y="24"/>
                    <a:pt x="10" y="21"/>
                  </a:cubicBezTo>
                  <a:cubicBezTo>
                    <a:pt x="14" y="19"/>
                    <a:pt x="23" y="20"/>
                    <a:pt x="25" y="17"/>
                  </a:cubicBezTo>
                  <a:cubicBezTo>
                    <a:pt x="23" y="17"/>
                    <a:pt x="23" y="17"/>
                    <a:pt x="23" y="17"/>
                  </a:cubicBezTo>
                  <a:cubicBezTo>
                    <a:pt x="20" y="17"/>
                    <a:pt x="18" y="18"/>
                    <a:pt x="14" y="18"/>
                  </a:cubicBezTo>
                  <a:cubicBezTo>
                    <a:pt x="13" y="18"/>
                    <a:pt x="12" y="17"/>
                    <a:pt x="10" y="17"/>
                  </a:cubicBezTo>
                  <a:cubicBezTo>
                    <a:pt x="10" y="17"/>
                    <a:pt x="9" y="15"/>
                    <a:pt x="9" y="14"/>
                  </a:cubicBezTo>
                  <a:cubicBezTo>
                    <a:pt x="7" y="10"/>
                    <a:pt x="0" y="12"/>
                    <a:pt x="0" y="8"/>
                  </a:cubicBezTo>
                  <a:cubicBezTo>
                    <a:pt x="0" y="6"/>
                    <a:pt x="2" y="5"/>
                    <a:pt x="4" y="5"/>
                  </a:cubicBezTo>
                  <a:cubicBezTo>
                    <a:pt x="7" y="5"/>
                    <a:pt x="9" y="0"/>
                    <a:pt x="14" y="0"/>
                  </a:cubicBezTo>
                  <a:cubicBezTo>
                    <a:pt x="19" y="0"/>
                    <a:pt x="23" y="5"/>
                    <a:pt x="28" y="6"/>
                  </a:cubicBezTo>
                  <a:cubicBezTo>
                    <a:pt x="28" y="10"/>
                    <a:pt x="28" y="14"/>
                    <a:pt x="28" y="17"/>
                  </a:cubicBezTo>
                  <a:cubicBezTo>
                    <a:pt x="28" y="18"/>
                    <a:pt x="30" y="19"/>
                    <a:pt x="32" y="19"/>
                  </a:cubicBezTo>
                  <a:cubicBezTo>
                    <a:pt x="32" y="20"/>
                    <a:pt x="36" y="25"/>
                    <a:pt x="38" y="25"/>
                  </a:cubicBezTo>
                  <a:cubicBezTo>
                    <a:pt x="40" y="25"/>
                    <a:pt x="43" y="21"/>
                    <a:pt x="43" y="20"/>
                  </a:cubicBezTo>
                  <a:cubicBezTo>
                    <a:pt x="46" y="18"/>
                    <a:pt x="46" y="17"/>
                    <a:pt x="50" y="16"/>
                  </a:cubicBezTo>
                  <a:cubicBezTo>
                    <a:pt x="53" y="15"/>
                    <a:pt x="56" y="10"/>
                    <a:pt x="60" y="10"/>
                  </a:cubicBezTo>
                  <a:cubicBezTo>
                    <a:pt x="60" y="11"/>
                    <a:pt x="62" y="11"/>
                    <a:pt x="63" y="11"/>
                  </a:cubicBezTo>
                  <a:cubicBezTo>
                    <a:pt x="67" y="12"/>
                    <a:pt x="69" y="16"/>
                    <a:pt x="71" y="17"/>
                  </a:cubicBezTo>
                  <a:cubicBezTo>
                    <a:pt x="78" y="17"/>
                    <a:pt x="78" y="17"/>
                    <a:pt x="78" y="17"/>
                  </a:cubicBezTo>
                  <a:cubicBezTo>
                    <a:pt x="80" y="18"/>
                    <a:pt x="83" y="19"/>
                    <a:pt x="84" y="19"/>
                  </a:cubicBezTo>
                  <a:cubicBezTo>
                    <a:pt x="84" y="20"/>
                    <a:pt x="84" y="20"/>
                    <a:pt x="84" y="20"/>
                  </a:cubicBezTo>
                  <a:lnTo>
                    <a:pt x="83" y="1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25">
              <a:extLst>
                <a:ext uri="{FF2B5EF4-FFF2-40B4-BE49-F238E27FC236}">
                  <a16:creationId xmlns:a16="http://schemas.microsoft.com/office/drawing/2014/main" id="{4561A84A-046A-4AEA-928A-3346D7208050}"/>
                </a:ext>
              </a:extLst>
            </p:cNvPr>
            <p:cNvSpPr>
              <a:spLocks/>
            </p:cNvSpPr>
            <p:nvPr/>
          </p:nvSpPr>
          <p:spPr bwMode="auto">
            <a:xfrm>
              <a:off x="15342516" y="4757522"/>
              <a:ext cx="69580" cy="73930"/>
            </a:xfrm>
            <a:custGeom>
              <a:avLst/>
              <a:gdLst>
                <a:gd name="T0" fmla="*/ 14 w 16"/>
                <a:gd name="T1" fmla="*/ 16 h 17"/>
                <a:gd name="T2" fmla="*/ 12 w 16"/>
                <a:gd name="T3" fmla="*/ 11 h 17"/>
                <a:gd name="T4" fmla="*/ 5 w 16"/>
                <a:gd name="T5" fmla="*/ 4 h 17"/>
                <a:gd name="T6" fmla="*/ 0 w 16"/>
                <a:gd name="T7" fmla="*/ 0 h 17"/>
                <a:gd name="T8" fmla="*/ 11 w 16"/>
                <a:gd name="T9" fmla="*/ 9 h 17"/>
                <a:gd name="T10" fmla="*/ 16 w 16"/>
                <a:gd name="T11" fmla="*/ 14 h 17"/>
                <a:gd name="T12" fmla="*/ 16 w 16"/>
                <a:gd name="T13" fmla="*/ 16 h 17"/>
                <a:gd name="T14" fmla="*/ 14 w 16"/>
                <a:gd name="T15" fmla="*/ 16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7">
                  <a:moveTo>
                    <a:pt x="14" y="16"/>
                  </a:moveTo>
                  <a:cubicBezTo>
                    <a:pt x="11" y="16"/>
                    <a:pt x="11" y="14"/>
                    <a:pt x="12" y="11"/>
                  </a:cubicBezTo>
                  <a:cubicBezTo>
                    <a:pt x="8" y="9"/>
                    <a:pt x="8" y="6"/>
                    <a:pt x="5" y="4"/>
                  </a:cubicBezTo>
                  <a:cubicBezTo>
                    <a:pt x="2" y="2"/>
                    <a:pt x="0" y="3"/>
                    <a:pt x="0" y="0"/>
                  </a:cubicBezTo>
                  <a:cubicBezTo>
                    <a:pt x="5" y="2"/>
                    <a:pt x="8" y="6"/>
                    <a:pt x="11" y="9"/>
                  </a:cubicBezTo>
                  <a:cubicBezTo>
                    <a:pt x="13" y="11"/>
                    <a:pt x="16" y="10"/>
                    <a:pt x="16" y="14"/>
                  </a:cubicBezTo>
                  <a:cubicBezTo>
                    <a:pt x="16" y="15"/>
                    <a:pt x="16" y="16"/>
                    <a:pt x="16" y="16"/>
                  </a:cubicBezTo>
                  <a:cubicBezTo>
                    <a:pt x="16" y="16"/>
                    <a:pt x="15" y="17"/>
                    <a:pt x="14" y="1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6">
              <a:extLst>
                <a:ext uri="{FF2B5EF4-FFF2-40B4-BE49-F238E27FC236}">
                  <a16:creationId xmlns:a16="http://schemas.microsoft.com/office/drawing/2014/main" id="{E51DD43E-A47B-466D-AE7B-2B89A606D070}"/>
                </a:ext>
              </a:extLst>
            </p:cNvPr>
            <p:cNvSpPr>
              <a:spLocks/>
            </p:cNvSpPr>
            <p:nvPr/>
          </p:nvSpPr>
          <p:spPr bwMode="auto">
            <a:xfrm>
              <a:off x="15468631" y="4861893"/>
              <a:ext cx="32616" cy="45664"/>
            </a:xfrm>
            <a:custGeom>
              <a:avLst/>
              <a:gdLst>
                <a:gd name="T0" fmla="*/ 4 w 8"/>
                <a:gd name="T1" fmla="*/ 6 h 11"/>
                <a:gd name="T2" fmla="*/ 0 w 8"/>
                <a:gd name="T3" fmla="*/ 0 h 11"/>
                <a:gd name="T4" fmla="*/ 8 w 8"/>
                <a:gd name="T5" fmla="*/ 8 h 11"/>
                <a:gd name="T6" fmla="*/ 6 w 8"/>
                <a:gd name="T7" fmla="*/ 11 h 11"/>
                <a:gd name="T8" fmla="*/ 4 w 8"/>
                <a:gd name="T9" fmla="*/ 9 h 11"/>
                <a:gd name="T10" fmla="*/ 4 w 8"/>
                <a:gd name="T11" fmla="*/ 6 h 11"/>
              </a:gdLst>
              <a:ahLst/>
              <a:cxnLst>
                <a:cxn ang="0">
                  <a:pos x="T0" y="T1"/>
                </a:cxn>
                <a:cxn ang="0">
                  <a:pos x="T2" y="T3"/>
                </a:cxn>
                <a:cxn ang="0">
                  <a:pos x="T4" y="T5"/>
                </a:cxn>
                <a:cxn ang="0">
                  <a:pos x="T6" y="T7"/>
                </a:cxn>
                <a:cxn ang="0">
                  <a:pos x="T8" y="T9"/>
                </a:cxn>
                <a:cxn ang="0">
                  <a:pos x="T10" y="T11"/>
                </a:cxn>
              </a:cxnLst>
              <a:rect l="0" t="0" r="r" b="b"/>
              <a:pathLst>
                <a:path w="8" h="11">
                  <a:moveTo>
                    <a:pt x="4" y="6"/>
                  </a:moveTo>
                  <a:cubicBezTo>
                    <a:pt x="1" y="6"/>
                    <a:pt x="0" y="3"/>
                    <a:pt x="0" y="0"/>
                  </a:cubicBezTo>
                  <a:cubicBezTo>
                    <a:pt x="2" y="1"/>
                    <a:pt x="8" y="7"/>
                    <a:pt x="8" y="8"/>
                  </a:cubicBezTo>
                  <a:cubicBezTo>
                    <a:pt x="8" y="9"/>
                    <a:pt x="7" y="11"/>
                    <a:pt x="6" y="11"/>
                  </a:cubicBezTo>
                  <a:cubicBezTo>
                    <a:pt x="5" y="11"/>
                    <a:pt x="4" y="9"/>
                    <a:pt x="4" y="9"/>
                  </a:cubicBezTo>
                  <a:cubicBezTo>
                    <a:pt x="4" y="8"/>
                    <a:pt x="4" y="7"/>
                    <a:pt x="4"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7">
              <a:extLst>
                <a:ext uri="{FF2B5EF4-FFF2-40B4-BE49-F238E27FC236}">
                  <a16:creationId xmlns:a16="http://schemas.microsoft.com/office/drawing/2014/main" id="{A7C7EF77-3F82-47A2-80D3-936546EFCDA7}"/>
                </a:ext>
              </a:extLst>
            </p:cNvPr>
            <p:cNvSpPr>
              <a:spLocks/>
            </p:cNvSpPr>
            <p:nvPr/>
          </p:nvSpPr>
          <p:spPr bwMode="auto">
            <a:xfrm>
              <a:off x="15583875" y="4929301"/>
              <a:ext cx="47836" cy="26092"/>
            </a:xfrm>
            <a:custGeom>
              <a:avLst/>
              <a:gdLst>
                <a:gd name="T0" fmla="*/ 1 w 11"/>
                <a:gd name="T1" fmla="*/ 0 h 6"/>
                <a:gd name="T2" fmla="*/ 11 w 11"/>
                <a:gd name="T3" fmla="*/ 5 h 6"/>
                <a:gd name="T4" fmla="*/ 9 w 11"/>
                <a:gd name="T5" fmla="*/ 6 h 6"/>
                <a:gd name="T6" fmla="*/ 0 w 11"/>
                <a:gd name="T7" fmla="*/ 1 h 6"/>
                <a:gd name="T8" fmla="*/ 1 w 11"/>
                <a:gd name="T9" fmla="*/ 1 h 6"/>
                <a:gd name="T10" fmla="*/ 1 w 11"/>
                <a:gd name="T11" fmla="*/ 0 h 6"/>
              </a:gdLst>
              <a:ahLst/>
              <a:cxnLst>
                <a:cxn ang="0">
                  <a:pos x="T0" y="T1"/>
                </a:cxn>
                <a:cxn ang="0">
                  <a:pos x="T2" y="T3"/>
                </a:cxn>
                <a:cxn ang="0">
                  <a:pos x="T4" y="T5"/>
                </a:cxn>
                <a:cxn ang="0">
                  <a:pos x="T6" y="T7"/>
                </a:cxn>
                <a:cxn ang="0">
                  <a:pos x="T8" y="T9"/>
                </a:cxn>
                <a:cxn ang="0">
                  <a:pos x="T10" y="T11"/>
                </a:cxn>
              </a:cxnLst>
              <a:rect l="0" t="0" r="r" b="b"/>
              <a:pathLst>
                <a:path w="11" h="6">
                  <a:moveTo>
                    <a:pt x="1" y="0"/>
                  </a:moveTo>
                  <a:cubicBezTo>
                    <a:pt x="4" y="1"/>
                    <a:pt x="10" y="3"/>
                    <a:pt x="11" y="5"/>
                  </a:cubicBezTo>
                  <a:cubicBezTo>
                    <a:pt x="11" y="6"/>
                    <a:pt x="10" y="6"/>
                    <a:pt x="9" y="6"/>
                  </a:cubicBezTo>
                  <a:cubicBezTo>
                    <a:pt x="7" y="6"/>
                    <a:pt x="0" y="4"/>
                    <a:pt x="0" y="1"/>
                  </a:cubicBezTo>
                  <a:cubicBezTo>
                    <a:pt x="1" y="1"/>
                    <a:pt x="1" y="1"/>
                    <a:pt x="1" y="1"/>
                  </a:cubicBezTo>
                  <a:lnTo>
                    <a:pt x="1"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8">
              <a:extLst>
                <a:ext uri="{FF2B5EF4-FFF2-40B4-BE49-F238E27FC236}">
                  <a16:creationId xmlns:a16="http://schemas.microsoft.com/office/drawing/2014/main" id="{4AAC108F-AB4B-453C-8C5B-2E536F27E07F}"/>
                </a:ext>
              </a:extLst>
            </p:cNvPr>
            <p:cNvSpPr>
              <a:spLocks/>
            </p:cNvSpPr>
            <p:nvPr/>
          </p:nvSpPr>
          <p:spPr bwMode="auto">
            <a:xfrm>
              <a:off x="15527341" y="4898859"/>
              <a:ext cx="30442" cy="17396"/>
            </a:xfrm>
            <a:custGeom>
              <a:avLst/>
              <a:gdLst>
                <a:gd name="T0" fmla="*/ 0 w 7"/>
                <a:gd name="T1" fmla="*/ 0 h 4"/>
                <a:gd name="T2" fmla="*/ 7 w 7"/>
                <a:gd name="T3" fmla="*/ 4 h 4"/>
                <a:gd name="T4" fmla="*/ 4 w 7"/>
                <a:gd name="T5" fmla="*/ 4 h 4"/>
                <a:gd name="T6" fmla="*/ 0 w 7"/>
                <a:gd name="T7" fmla="*/ 1 h 4"/>
                <a:gd name="T8" fmla="*/ 2 w 7"/>
                <a:gd name="T9" fmla="*/ 0 h 4"/>
                <a:gd name="T10" fmla="*/ 0 w 7"/>
                <a:gd name="T11" fmla="*/ 0 h 4"/>
              </a:gdLst>
              <a:ahLst/>
              <a:cxnLst>
                <a:cxn ang="0">
                  <a:pos x="T0" y="T1"/>
                </a:cxn>
                <a:cxn ang="0">
                  <a:pos x="T2" y="T3"/>
                </a:cxn>
                <a:cxn ang="0">
                  <a:pos x="T4" y="T5"/>
                </a:cxn>
                <a:cxn ang="0">
                  <a:pos x="T6" y="T7"/>
                </a:cxn>
                <a:cxn ang="0">
                  <a:pos x="T8" y="T9"/>
                </a:cxn>
                <a:cxn ang="0">
                  <a:pos x="T10" y="T11"/>
                </a:cxn>
              </a:cxnLst>
              <a:rect l="0" t="0" r="r" b="b"/>
              <a:pathLst>
                <a:path w="7" h="4">
                  <a:moveTo>
                    <a:pt x="0" y="0"/>
                  </a:moveTo>
                  <a:cubicBezTo>
                    <a:pt x="3" y="2"/>
                    <a:pt x="5" y="1"/>
                    <a:pt x="7" y="4"/>
                  </a:cubicBezTo>
                  <a:cubicBezTo>
                    <a:pt x="4" y="4"/>
                    <a:pt x="4" y="4"/>
                    <a:pt x="4" y="4"/>
                  </a:cubicBezTo>
                  <a:cubicBezTo>
                    <a:pt x="0" y="1"/>
                    <a:pt x="0" y="1"/>
                    <a:pt x="0" y="1"/>
                  </a:cubicBezTo>
                  <a:cubicBezTo>
                    <a:pt x="0" y="1"/>
                    <a:pt x="2" y="1"/>
                    <a:pt x="2" y="0"/>
                  </a:cubicBez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9">
              <a:extLst>
                <a:ext uri="{FF2B5EF4-FFF2-40B4-BE49-F238E27FC236}">
                  <a16:creationId xmlns:a16="http://schemas.microsoft.com/office/drawing/2014/main" id="{F27B0F9B-488E-47BA-BA8E-DBB5F1F78A32}"/>
                </a:ext>
              </a:extLst>
            </p:cNvPr>
            <p:cNvSpPr>
              <a:spLocks/>
            </p:cNvSpPr>
            <p:nvPr/>
          </p:nvSpPr>
          <p:spPr bwMode="auto">
            <a:xfrm>
              <a:off x="15103330" y="6179584"/>
              <a:ext cx="136988" cy="136988"/>
            </a:xfrm>
            <a:custGeom>
              <a:avLst/>
              <a:gdLst>
                <a:gd name="T0" fmla="*/ 16 w 32"/>
                <a:gd name="T1" fmla="*/ 4 h 32"/>
                <a:gd name="T2" fmla="*/ 29 w 32"/>
                <a:gd name="T3" fmla="*/ 1 h 32"/>
                <a:gd name="T4" fmla="*/ 32 w 32"/>
                <a:gd name="T5" fmla="*/ 10 h 32"/>
                <a:gd name="T6" fmla="*/ 18 w 32"/>
                <a:gd name="T7" fmla="*/ 32 h 32"/>
                <a:gd name="T8" fmla="*/ 0 w 32"/>
                <a:gd name="T9" fmla="*/ 4 h 32"/>
                <a:gd name="T10" fmla="*/ 16 w 32"/>
                <a:gd name="T11" fmla="*/ 4 h 32"/>
              </a:gdLst>
              <a:ahLst/>
              <a:cxnLst>
                <a:cxn ang="0">
                  <a:pos x="T0" y="T1"/>
                </a:cxn>
                <a:cxn ang="0">
                  <a:pos x="T2" y="T3"/>
                </a:cxn>
                <a:cxn ang="0">
                  <a:pos x="T4" y="T5"/>
                </a:cxn>
                <a:cxn ang="0">
                  <a:pos x="T6" y="T7"/>
                </a:cxn>
                <a:cxn ang="0">
                  <a:pos x="T8" y="T9"/>
                </a:cxn>
                <a:cxn ang="0">
                  <a:pos x="T10" y="T11"/>
                </a:cxn>
              </a:cxnLst>
              <a:rect l="0" t="0" r="r" b="b"/>
              <a:pathLst>
                <a:path w="32" h="32">
                  <a:moveTo>
                    <a:pt x="16" y="4"/>
                  </a:moveTo>
                  <a:cubicBezTo>
                    <a:pt x="20" y="4"/>
                    <a:pt x="25" y="3"/>
                    <a:pt x="29" y="1"/>
                  </a:cubicBezTo>
                  <a:cubicBezTo>
                    <a:pt x="30" y="5"/>
                    <a:pt x="32" y="7"/>
                    <a:pt x="32" y="10"/>
                  </a:cubicBezTo>
                  <a:cubicBezTo>
                    <a:pt x="32" y="16"/>
                    <a:pt x="24" y="32"/>
                    <a:pt x="18" y="32"/>
                  </a:cubicBezTo>
                  <a:cubicBezTo>
                    <a:pt x="10" y="32"/>
                    <a:pt x="0" y="10"/>
                    <a:pt x="0" y="4"/>
                  </a:cubicBezTo>
                  <a:cubicBezTo>
                    <a:pt x="0" y="0"/>
                    <a:pt x="16" y="4"/>
                    <a:pt x="16"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30">
              <a:extLst>
                <a:ext uri="{FF2B5EF4-FFF2-40B4-BE49-F238E27FC236}">
                  <a16:creationId xmlns:a16="http://schemas.microsoft.com/office/drawing/2014/main" id="{CF4D6AD0-9490-4FAB-A298-F7727305B66A}"/>
                </a:ext>
              </a:extLst>
            </p:cNvPr>
            <p:cNvSpPr>
              <a:spLocks/>
            </p:cNvSpPr>
            <p:nvPr/>
          </p:nvSpPr>
          <p:spPr bwMode="auto">
            <a:xfrm>
              <a:off x="15222924" y="6153492"/>
              <a:ext cx="13046" cy="21744"/>
            </a:xfrm>
            <a:custGeom>
              <a:avLst/>
              <a:gdLst>
                <a:gd name="T0" fmla="*/ 3 w 3"/>
                <a:gd name="T1" fmla="*/ 0 h 5"/>
                <a:gd name="T2" fmla="*/ 3 w 3"/>
                <a:gd name="T3" fmla="*/ 5 h 5"/>
                <a:gd name="T4" fmla="*/ 0 w 3"/>
                <a:gd name="T5" fmla="*/ 0 h 5"/>
                <a:gd name="T6" fmla="*/ 3 w 3"/>
                <a:gd name="T7" fmla="*/ 0 h 5"/>
              </a:gdLst>
              <a:ahLst/>
              <a:cxnLst>
                <a:cxn ang="0">
                  <a:pos x="T0" y="T1"/>
                </a:cxn>
                <a:cxn ang="0">
                  <a:pos x="T2" y="T3"/>
                </a:cxn>
                <a:cxn ang="0">
                  <a:pos x="T4" y="T5"/>
                </a:cxn>
                <a:cxn ang="0">
                  <a:pos x="T6" y="T7"/>
                </a:cxn>
              </a:cxnLst>
              <a:rect l="0" t="0" r="r" b="b"/>
              <a:pathLst>
                <a:path w="3" h="5">
                  <a:moveTo>
                    <a:pt x="3" y="0"/>
                  </a:moveTo>
                  <a:cubicBezTo>
                    <a:pt x="3" y="3"/>
                    <a:pt x="3" y="3"/>
                    <a:pt x="3" y="5"/>
                  </a:cubicBezTo>
                  <a:cubicBezTo>
                    <a:pt x="0" y="4"/>
                    <a:pt x="0" y="2"/>
                    <a:pt x="0" y="0"/>
                  </a:cubicBezTo>
                  <a:cubicBezTo>
                    <a:pt x="1" y="0"/>
                    <a:pt x="3" y="0"/>
                    <a:pt x="3"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1">
              <a:extLst>
                <a:ext uri="{FF2B5EF4-FFF2-40B4-BE49-F238E27FC236}">
                  <a16:creationId xmlns:a16="http://schemas.microsoft.com/office/drawing/2014/main" id="{A5D6EEE5-5AEE-431D-8BA1-BA07C4B54DCC}"/>
                </a:ext>
              </a:extLst>
            </p:cNvPr>
            <p:cNvSpPr>
              <a:spLocks/>
            </p:cNvSpPr>
            <p:nvPr/>
          </p:nvSpPr>
          <p:spPr bwMode="auto">
            <a:xfrm>
              <a:off x="14820658" y="5981713"/>
              <a:ext cx="41314" cy="21744"/>
            </a:xfrm>
            <a:custGeom>
              <a:avLst/>
              <a:gdLst>
                <a:gd name="T0" fmla="*/ 10 w 10"/>
                <a:gd name="T1" fmla="*/ 2 h 5"/>
                <a:gd name="T2" fmla="*/ 0 w 10"/>
                <a:gd name="T3" fmla="*/ 2 h 5"/>
                <a:gd name="T4" fmla="*/ 10 w 10"/>
                <a:gd name="T5" fmla="*/ 2 h 5"/>
              </a:gdLst>
              <a:ahLst/>
              <a:cxnLst>
                <a:cxn ang="0">
                  <a:pos x="T0" y="T1"/>
                </a:cxn>
                <a:cxn ang="0">
                  <a:pos x="T2" y="T3"/>
                </a:cxn>
                <a:cxn ang="0">
                  <a:pos x="T4" y="T5"/>
                </a:cxn>
              </a:cxnLst>
              <a:rect l="0" t="0" r="r" b="b"/>
              <a:pathLst>
                <a:path w="10" h="5">
                  <a:moveTo>
                    <a:pt x="10" y="2"/>
                  </a:moveTo>
                  <a:cubicBezTo>
                    <a:pt x="7" y="4"/>
                    <a:pt x="3" y="5"/>
                    <a:pt x="0" y="2"/>
                  </a:cubicBezTo>
                  <a:cubicBezTo>
                    <a:pt x="6" y="0"/>
                    <a:pt x="6" y="0"/>
                    <a:pt x="10" y="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2">
              <a:extLst>
                <a:ext uri="{FF2B5EF4-FFF2-40B4-BE49-F238E27FC236}">
                  <a16:creationId xmlns:a16="http://schemas.microsoft.com/office/drawing/2014/main" id="{6D7A345F-F774-46ED-AD24-B15515B29CEC}"/>
                </a:ext>
              </a:extLst>
            </p:cNvPr>
            <p:cNvSpPr>
              <a:spLocks/>
            </p:cNvSpPr>
            <p:nvPr/>
          </p:nvSpPr>
          <p:spPr bwMode="auto">
            <a:xfrm>
              <a:off x="14592345" y="5066287"/>
              <a:ext cx="47836" cy="21744"/>
            </a:xfrm>
            <a:custGeom>
              <a:avLst/>
              <a:gdLst>
                <a:gd name="T0" fmla="*/ 11 w 11"/>
                <a:gd name="T1" fmla="*/ 1 h 5"/>
                <a:gd name="T2" fmla="*/ 11 w 11"/>
                <a:gd name="T3" fmla="*/ 5 h 5"/>
                <a:gd name="T4" fmla="*/ 8 w 11"/>
                <a:gd name="T5" fmla="*/ 5 h 5"/>
                <a:gd name="T6" fmla="*/ 0 w 11"/>
                <a:gd name="T7" fmla="*/ 2 h 5"/>
                <a:gd name="T8" fmla="*/ 11 w 11"/>
                <a:gd name="T9" fmla="*/ 1 h 5"/>
              </a:gdLst>
              <a:ahLst/>
              <a:cxnLst>
                <a:cxn ang="0">
                  <a:pos x="T0" y="T1"/>
                </a:cxn>
                <a:cxn ang="0">
                  <a:pos x="T2" y="T3"/>
                </a:cxn>
                <a:cxn ang="0">
                  <a:pos x="T4" y="T5"/>
                </a:cxn>
                <a:cxn ang="0">
                  <a:pos x="T6" y="T7"/>
                </a:cxn>
                <a:cxn ang="0">
                  <a:pos x="T8" y="T9"/>
                </a:cxn>
              </a:cxnLst>
              <a:rect l="0" t="0" r="r" b="b"/>
              <a:pathLst>
                <a:path w="11" h="5">
                  <a:moveTo>
                    <a:pt x="11" y="1"/>
                  </a:moveTo>
                  <a:cubicBezTo>
                    <a:pt x="11" y="5"/>
                    <a:pt x="11" y="5"/>
                    <a:pt x="11" y="5"/>
                  </a:cubicBezTo>
                  <a:cubicBezTo>
                    <a:pt x="10" y="5"/>
                    <a:pt x="9" y="5"/>
                    <a:pt x="8" y="5"/>
                  </a:cubicBezTo>
                  <a:cubicBezTo>
                    <a:pt x="5" y="5"/>
                    <a:pt x="1" y="3"/>
                    <a:pt x="0" y="2"/>
                  </a:cubicBezTo>
                  <a:cubicBezTo>
                    <a:pt x="5" y="1"/>
                    <a:pt x="7" y="0"/>
                    <a:pt x="11" y="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3">
              <a:extLst>
                <a:ext uri="{FF2B5EF4-FFF2-40B4-BE49-F238E27FC236}">
                  <a16:creationId xmlns:a16="http://schemas.microsoft.com/office/drawing/2014/main" id="{58F66AE0-D0F4-4FFE-9E35-72A1B3AD23B2}"/>
                </a:ext>
              </a:extLst>
            </p:cNvPr>
            <p:cNvSpPr>
              <a:spLocks/>
            </p:cNvSpPr>
            <p:nvPr/>
          </p:nvSpPr>
          <p:spPr bwMode="auto">
            <a:xfrm>
              <a:off x="14005256" y="5048893"/>
              <a:ext cx="1415539" cy="1074158"/>
            </a:xfrm>
            <a:custGeom>
              <a:avLst/>
              <a:gdLst>
                <a:gd name="T0" fmla="*/ 330 w 330"/>
                <a:gd name="T1" fmla="*/ 152 h 250"/>
                <a:gd name="T2" fmla="*/ 326 w 330"/>
                <a:gd name="T3" fmla="*/ 177 h 250"/>
                <a:gd name="T4" fmla="*/ 310 w 330"/>
                <a:gd name="T5" fmla="*/ 203 h 250"/>
                <a:gd name="T6" fmla="*/ 302 w 330"/>
                <a:gd name="T7" fmla="*/ 229 h 250"/>
                <a:gd name="T8" fmla="*/ 259 w 330"/>
                <a:gd name="T9" fmla="*/ 241 h 250"/>
                <a:gd name="T10" fmla="*/ 218 w 330"/>
                <a:gd name="T11" fmla="*/ 228 h 250"/>
                <a:gd name="T12" fmla="*/ 213 w 330"/>
                <a:gd name="T13" fmla="*/ 215 h 250"/>
                <a:gd name="T14" fmla="*/ 204 w 330"/>
                <a:gd name="T15" fmla="*/ 217 h 250"/>
                <a:gd name="T16" fmla="*/ 203 w 330"/>
                <a:gd name="T17" fmla="*/ 205 h 250"/>
                <a:gd name="T18" fmla="*/ 196 w 330"/>
                <a:gd name="T19" fmla="*/ 214 h 250"/>
                <a:gd name="T20" fmla="*/ 201 w 330"/>
                <a:gd name="T21" fmla="*/ 191 h 250"/>
                <a:gd name="T22" fmla="*/ 180 w 330"/>
                <a:gd name="T23" fmla="*/ 206 h 250"/>
                <a:gd name="T24" fmla="*/ 139 w 330"/>
                <a:gd name="T25" fmla="*/ 180 h 250"/>
                <a:gd name="T26" fmla="*/ 85 w 330"/>
                <a:gd name="T27" fmla="*/ 201 h 250"/>
                <a:gd name="T28" fmla="*/ 60 w 330"/>
                <a:gd name="T29" fmla="*/ 203 h 250"/>
                <a:gd name="T30" fmla="*/ 14 w 330"/>
                <a:gd name="T31" fmla="*/ 202 h 250"/>
                <a:gd name="T32" fmla="*/ 15 w 330"/>
                <a:gd name="T33" fmla="*/ 171 h 250"/>
                <a:gd name="T34" fmla="*/ 1 w 330"/>
                <a:gd name="T35" fmla="*/ 133 h 250"/>
                <a:gd name="T36" fmla="*/ 5 w 330"/>
                <a:gd name="T37" fmla="*/ 133 h 250"/>
                <a:gd name="T38" fmla="*/ 2 w 330"/>
                <a:gd name="T39" fmla="*/ 115 h 250"/>
                <a:gd name="T40" fmla="*/ 5 w 330"/>
                <a:gd name="T41" fmla="*/ 95 h 250"/>
                <a:gd name="T42" fmla="*/ 21 w 330"/>
                <a:gd name="T43" fmla="*/ 87 h 250"/>
                <a:gd name="T44" fmla="*/ 74 w 330"/>
                <a:gd name="T45" fmla="*/ 62 h 250"/>
                <a:gd name="T46" fmla="*/ 77 w 330"/>
                <a:gd name="T47" fmla="*/ 50 h 250"/>
                <a:gd name="T48" fmla="*/ 85 w 330"/>
                <a:gd name="T49" fmla="*/ 46 h 250"/>
                <a:gd name="T50" fmla="*/ 97 w 330"/>
                <a:gd name="T51" fmla="*/ 33 h 250"/>
                <a:gd name="T52" fmla="*/ 121 w 330"/>
                <a:gd name="T53" fmla="*/ 38 h 250"/>
                <a:gd name="T54" fmla="*/ 132 w 330"/>
                <a:gd name="T55" fmla="*/ 37 h 250"/>
                <a:gd name="T56" fmla="*/ 137 w 330"/>
                <a:gd name="T57" fmla="*/ 20 h 250"/>
                <a:gd name="T58" fmla="*/ 158 w 330"/>
                <a:gd name="T59" fmla="*/ 11 h 250"/>
                <a:gd name="T60" fmla="*/ 179 w 330"/>
                <a:gd name="T61" fmla="*/ 13 h 250"/>
                <a:gd name="T62" fmla="*/ 193 w 330"/>
                <a:gd name="T63" fmla="*/ 16 h 250"/>
                <a:gd name="T64" fmla="*/ 183 w 330"/>
                <a:gd name="T65" fmla="*/ 36 h 250"/>
                <a:gd name="T66" fmla="*/ 191 w 330"/>
                <a:gd name="T67" fmla="*/ 44 h 250"/>
                <a:gd name="T68" fmla="*/ 221 w 330"/>
                <a:gd name="T69" fmla="*/ 59 h 250"/>
                <a:gd name="T70" fmla="*/ 233 w 330"/>
                <a:gd name="T71" fmla="*/ 10 h 250"/>
                <a:gd name="T72" fmla="*/ 248 w 330"/>
                <a:gd name="T73" fmla="*/ 18 h 250"/>
                <a:gd name="T74" fmla="*/ 260 w 330"/>
                <a:gd name="T75" fmla="*/ 33 h 250"/>
                <a:gd name="T76" fmla="*/ 272 w 330"/>
                <a:gd name="T77" fmla="*/ 68 h 250"/>
                <a:gd name="T78" fmla="*/ 297 w 330"/>
                <a:gd name="T79" fmla="*/ 95 h 250"/>
                <a:gd name="T80" fmla="*/ 323 w 330"/>
                <a:gd name="T81" fmla="*/ 12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0" h="250">
                  <a:moveTo>
                    <a:pt x="322" y="122"/>
                  </a:moveTo>
                  <a:cubicBezTo>
                    <a:pt x="327" y="128"/>
                    <a:pt x="330" y="143"/>
                    <a:pt x="330" y="152"/>
                  </a:cubicBezTo>
                  <a:cubicBezTo>
                    <a:pt x="330" y="158"/>
                    <a:pt x="328" y="167"/>
                    <a:pt x="326" y="169"/>
                  </a:cubicBezTo>
                  <a:cubicBezTo>
                    <a:pt x="326" y="177"/>
                    <a:pt x="326" y="177"/>
                    <a:pt x="326" y="177"/>
                  </a:cubicBezTo>
                  <a:cubicBezTo>
                    <a:pt x="324" y="180"/>
                    <a:pt x="325" y="181"/>
                    <a:pt x="324" y="183"/>
                  </a:cubicBezTo>
                  <a:cubicBezTo>
                    <a:pt x="318" y="191"/>
                    <a:pt x="313" y="194"/>
                    <a:pt x="310" y="203"/>
                  </a:cubicBezTo>
                  <a:cubicBezTo>
                    <a:pt x="308" y="210"/>
                    <a:pt x="302" y="219"/>
                    <a:pt x="302" y="229"/>
                  </a:cubicBezTo>
                  <a:cubicBezTo>
                    <a:pt x="302" y="229"/>
                    <a:pt x="302" y="229"/>
                    <a:pt x="302" y="229"/>
                  </a:cubicBezTo>
                  <a:cubicBezTo>
                    <a:pt x="299" y="242"/>
                    <a:pt x="275" y="236"/>
                    <a:pt x="273" y="250"/>
                  </a:cubicBezTo>
                  <a:cubicBezTo>
                    <a:pt x="271" y="249"/>
                    <a:pt x="259" y="243"/>
                    <a:pt x="259" y="241"/>
                  </a:cubicBezTo>
                  <a:cubicBezTo>
                    <a:pt x="252" y="241"/>
                    <a:pt x="254" y="247"/>
                    <a:pt x="247" y="247"/>
                  </a:cubicBezTo>
                  <a:cubicBezTo>
                    <a:pt x="236" y="247"/>
                    <a:pt x="218" y="240"/>
                    <a:pt x="218" y="228"/>
                  </a:cubicBezTo>
                  <a:cubicBezTo>
                    <a:pt x="218" y="224"/>
                    <a:pt x="214" y="220"/>
                    <a:pt x="214" y="217"/>
                  </a:cubicBezTo>
                  <a:cubicBezTo>
                    <a:pt x="214" y="217"/>
                    <a:pt x="213" y="215"/>
                    <a:pt x="213" y="215"/>
                  </a:cubicBezTo>
                  <a:cubicBezTo>
                    <a:pt x="211" y="216"/>
                    <a:pt x="210" y="217"/>
                    <a:pt x="208" y="217"/>
                  </a:cubicBezTo>
                  <a:cubicBezTo>
                    <a:pt x="204" y="217"/>
                    <a:pt x="204" y="217"/>
                    <a:pt x="204" y="217"/>
                  </a:cubicBezTo>
                  <a:cubicBezTo>
                    <a:pt x="205" y="215"/>
                    <a:pt x="206" y="214"/>
                    <a:pt x="206" y="211"/>
                  </a:cubicBezTo>
                  <a:cubicBezTo>
                    <a:pt x="206" y="207"/>
                    <a:pt x="204" y="206"/>
                    <a:pt x="203" y="205"/>
                  </a:cubicBezTo>
                  <a:cubicBezTo>
                    <a:pt x="203" y="206"/>
                    <a:pt x="203" y="207"/>
                    <a:pt x="203" y="208"/>
                  </a:cubicBezTo>
                  <a:cubicBezTo>
                    <a:pt x="200" y="209"/>
                    <a:pt x="200" y="214"/>
                    <a:pt x="196" y="214"/>
                  </a:cubicBezTo>
                  <a:cubicBezTo>
                    <a:pt x="194" y="214"/>
                    <a:pt x="193" y="213"/>
                    <a:pt x="193" y="211"/>
                  </a:cubicBezTo>
                  <a:cubicBezTo>
                    <a:pt x="200" y="210"/>
                    <a:pt x="201" y="195"/>
                    <a:pt x="201" y="191"/>
                  </a:cubicBezTo>
                  <a:cubicBezTo>
                    <a:pt x="196" y="196"/>
                    <a:pt x="189" y="211"/>
                    <a:pt x="183" y="211"/>
                  </a:cubicBezTo>
                  <a:cubicBezTo>
                    <a:pt x="179" y="211"/>
                    <a:pt x="180" y="206"/>
                    <a:pt x="180" y="206"/>
                  </a:cubicBezTo>
                  <a:cubicBezTo>
                    <a:pt x="178" y="206"/>
                    <a:pt x="172" y="192"/>
                    <a:pt x="170" y="188"/>
                  </a:cubicBezTo>
                  <a:cubicBezTo>
                    <a:pt x="165" y="183"/>
                    <a:pt x="148" y="180"/>
                    <a:pt x="139" y="180"/>
                  </a:cubicBezTo>
                  <a:cubicBezTo>
                    <a:pt x="128" y="180"/>
                    <a:pt x="126" y="184"/>
                    <a:pt x="120" y="186"/>
                  </a:cubicBezTo>
                  <a:cubicBezTo>
                    <a:pt x="105" y="191"/>
                    <a:pt x="87" y="186"/>
                    <a:pt x="85" y="201"/>
                  </a:cubicBezTo>
                  <a:cubicBezTo>
                    <a:pt x="79" y="201"/>
                    <a:pt x="74" y="203"/>
                    <a:pt x="68" y="203"/>
                  </a:cubicBezTo>
                  <a:cubicBezTo>
                    <a:pt x="63" y="200"/>
                    <a:pt x="63" y="203"/>
                    <a:pt x="60" y="203"/>
                  </a:cubicBezTo>
                  <a:cubicBezTo>
                    <a:pt x="50" y="203"/>
                    <a:pt x="45" y="212"/>
                    <a:pt x="33" y="212"/>
                  </a:cubicBezTo>
                  <a:cubicBezTo>
                    <a:pt x="28" y="212"/>
                    <a:pt x="14" y="206"/>
                    <a:pt x="14" y="202"/>
                  </a:cubicBezTo>
                  <a:cubicBezTo>
                    <a:pt x="14" y="198"/>
                    <a:pt x="21" y="196"/>
                    <a:pt x="21" y="189"/>
                  </a:cubicBezTo>
                  <a:cubicBezTo>
                    <a:pt x="21" y="181"/>
                    <a:pt x="16" y="176"/>
                    <a:pt x="15" y="171"/>
                  </a:cubicBezTo>
                  <a:cubicBezTo>
                    <a:pt x="11" y="159"/>
                    <a:pt x="10" y="155"/>
                    <a:pt x="7" y="143"/>
                  </a:cubicBezTo>
                  <a:cubicBezTo>
                    <a:pt x="5" y="139"/>
                    <a:pt x="0" y="138"/>
                    <a:pt x="1" y="133"/>
                  </a:cubicBezTo>
                  <a:cubicBezTo>
                    <a:pt x="2" y="132"/>
                    <a:pt x="2" y="131"/>
                    <a:pt x="3" y="130"/>
                  </a:cubicBezTo>
                  <a:cubicBezTo>
                    <a:pt x="3" y="131"/>
                    <a:pt x="4" y="132"/>
                    <a:pt x="5" y="133"/>
                  </a:cubicBezTo>
                  <a:cubicBezTo>
                    <a:pt x="6" y="132"/>
                    <a:pt x="5" y="131"/>
                    <a:pt x="5" y="130"/>
                  </a:cubicBezTo>
                  <a:cubicBezTo>
                    <a:pt x="5" y="125"/>
                    <a:pt x="2" y="122"/>
                    <a:pt x="2" y="115"/>
                  </a:cubicBezTo>
                  <a:cubicBezTo>
                    <a:pt x="2" y="106"/>
                    <a:pt x="2" y="105"/>
                    <a:pt x="2" y="98"/>
                  </a:cubicBezTo>
                  <a:cubicBezTo>
                    <a:pt x="2" y="96"/>
                    <a:pt x="4" y="95"/>
                    <a:pt x="5" y="95"/>
                  </a:cubicBezTo>
                  <a:cubicBezTo>
                    <a:pt x="5" y="95"/>
                    <a:pt x="5" y="97"/>
                    <a:pt x="5" y="97"/>
                  </a:cubicBezTo>
                  <a:cubicBezTo>
                    <a:pt x="11" y="97"/>
                    <a:pt x="17" y="90"/>
                    <a:pt x="21" y="87"/>
                  </a:cubicBezTo>
                  <a:cubicBezTo>
                    <a:pt x="24" y="83"/>
                    <a:pt x="34" y="82"/>
                    <a:pt x="40" y="82"/>
                  </a:cubicBezTo>
                  <a:cubicBezTo>
                    <a:pt x="50" y="80"/>
                    <a:pt x="74" y="72"/>
                    <a:pt x="74" y="62"/>
                  </a:cubicBezTo>
                  <a:cubicBezTo>
                    <a:pt x="74" y="60"/>
                    <a:pt x="74" y="59"/>
                    <a:pt x="74" y="57"/>
                  </a:cubicBezTo>
                  <a:cubicBezTo>
                    <a:pt x="74" y="54"/>
                    <a:pt x="74" y="51"/>
                    <a:pt x="77" y="50"/>
                  </a:cubicBezTo>
                  <a:cubicBezTo>
                    <a:pt x="79" y="53"/>
                    <a:pt x="80" y="54"/>
                    <a:pt x="82" y="56"/>
                  </a:cubicBezTo>
                  <a:cubicBezTo>
                    <a:pt x="85" y="54"/>
                    <a:pt x="83" y="49"/>
                    <a:pt x="85" y="46"/>
                  </a:cubicBezTo>
                  <a:cubicBezTo>
                    <a:pt x="87" y="47"/>
                    <a:pt x="89" y="49"/>
                    <a:pt x="91" y="49"/>
                  </a:cubicBezTo>
                  <a:cubicBezTo>
                    <a:pt x="91" y="41"/>
                    <a:pt x="97" y="39"/>
                    <a:pt x="97" y="33"/>
                  </a:cubicBezTo>
                  <a:cubicBezTo>
                    <a:pt x="105" y="33"/>
                    <a:pt x="106" y="27"/>
                    <a:pt x="112" y="27"/>
                  </a:cubicBezTo>
                  <a:cubicBezTo>
                    <a:pt x="118" y="27"/>
                    <a:pt x="120" y="33"/>
                    <a:pt x="121" y="38"/>
                  </a:cubicBezTo>
                  <a:cubicBezTo>
                    <a:pt x="122" y="36"/>
                    <a:pt x="125" y="35"/>
                    <a:pt x="127" y="35"/>
                  </a:cubicBezTo>
                  <a:cubicBezTo>
                    <a:pt x="129" y="35"/>
                    <a:pt x="131" y="37"/>
                    <a:pt x="132" y="37"/>
                  </a:cubicBezTo>
                  <a:cubicBezTo>
                    <a:pt x="133" y="35"/>
                    <a:pt x="132" y="33"/>
                    <a:pt x="132" y="30"/>
                  </a:cubicBezTo>
                  <a:cubicBezTo>
                    <a:pt x="132" y="26"/>
                    <a:pt x="137" y="24"/>
                    <a:pt x="137" y="20"/>
                  </a:cubicBezTo>
                  <a:cubicBezTo>
                    <a:pt x="137" y="16"/>
                    <a:pt x="148" y="13"/>
                    <a:pt x="153" y="13"/>
                  </a:cubicBezTo>
                  <a:cubicBezTo>
                    <a:pt x="155" y="13"/>
                    <a:pt x="157" y="12"/>
                    <a:pt x="158" y="11"/>
                  </a:cubicBezTo>
                  <a:cubicBezTo>
                    <a:pt x="157" y="9"/>
                    <a:pt x="154" y="8"/>
                    <a:pt x="153" y="5"/>
                  </a:cubicBezTo>
                  <a:cubicBezTo>
                    <a:pt x="163" y="9"/>
                    <a:pt x="169" y="13"/>
                    <a:pt x="179" y="13"/>
                  </a:cubicBezTo>
                  <a:cubicBezTo>
                    <a:pt x="183" y="13"/>
                    <a:pt x="184" y="10"/>
                    <a:pt x="187" y="10"/>
                  </a:cubicBezTo>
                  <a:cubicBezTo>
                    <a:pt x="189" y="10"/>
                    <a:pt x="193" y="13"/>
                    <a:pt x="193" y="16"/>
                  </a:cubicBezTo>
                  <a:cubicBezTo>
                    <a:pt x="193" y="19"/>
                    <a:pt x="188" y="20"/>
                    <a:pt x="186" y="21"/>
                  </a:cubicBezTo>
                  <a:cubicBezTo>
                    <a:pt x="183" y="36"/>
                    <a:pt x="183" y="36"/>
                    <a:pt x="183" y="36"/>
                  </a:cubicBezTo>
                  <a:cubicBezTo>
                    <a:pt x="183" y="38"/>
                    <a:pt x="187" y="37"/>
                    <a:pt x="188" y="39"/>
                  </a:cubicBezTo>
                  <a:cubicBezTo>
                    <a:pt x="190" y="40"/>
                    <a:pt x="190" y="44"/>
                    <a:pt x="191" y="44"/>
                  </a:cubicBezTo>
                  <a:cubicBezTo>
                    <a:pt x="199" y="47"/>
                    <a:pt x="203" y="49"/>
                    <a:pt x="210" y="51"/>
                  </a:cubicBezTo>
                  <a:cubicBezTo>
                    <a:pt x="215" y="53"/>
                    <a:pt x="216" y="59"/>
                    <a:pt x="221" y="59"/>
                  </a:cubicBezTo>
                  <a:cubicBezTo>
                    <a:pt x="230" y="59"/>
                    <a:pt x="232" y="42"/>
                    <a:pt x="233" y="36"/>
                  </a:cubicBezTo>
                  <a:cubicBezTo>
                    <a:pt x="233" y="10"/>
                    <a:pt x="233" y="10"/>
                    <a:pt x="233" y="10"/>
                  </a:cubicBezTo>
                  <a:cubicBezTo>
                    <a:pt x="238" y="6"/>
                    <a:pt x="237" y="3"/>
                    <a:pt x="241" y="0"/>
                  </a:cubicBezTo>
                  <a:cubicBezTo>
                    <a:pt x="242" y="8"/>
                    <a:pt x="246" y="13"/>
                    <a:pt x="248" y="18"/>
                  </a:cubicBezTo>
                  <a:cubicBezTo>
                    <a:pt x="249" y="22"/>
                    <a:pt x="248" y="28"/>
                    <a:pt x="251" y="30"/>
                  </a:cubicBezTo>
                  <a:cubicBezTo>
                    <a:pt x="254" y="31"/>
                    <a:pt x="259" y="33"/>
                    <a:pt x="260" y="33"/>
                  </a:cubicBezTo>
                  <a:cubicBezTo>
                    <a:pt x="264" y="35"/>
                    <a:pt x="264" y="45"/>
                    <a:pt x="265" y="49"/>
                  </a:cubicBezTo>
                  <a:cubicBezTo>
                    <a:pt x="268" y="57"/>
                    <a:pt x="270" y="61"/>
                    <a:pt x="272" y="68"/>
                  </a:cubicBezTo>
                  <a:cubicBezTo>
                    <a:pt x="274" y="75"/>
                    <a:pt x="287" y="77"/>
                    <a:pt x="292" y="82"/>
                  </a:cubicBezTo>
                  <a:cubicBezTo>
                    <a:pt x="295" y="86"/>
                    <a:pt x="296" y="91"/>
                    <a:pt x="297" y="95"/>
                  </a:cubicBezTo>
                  <a:cubicBezTo>
                    <a:pt x="298" y="99"/>
                    <a:pt x="303" y="99"/>
                    <a:pt x="306" y="99"/>
                  </a:cubicBezTo>
                  <a:cubicBezTo>
                    <a:pt x="306" y="110"/>
                    <a:pt x="317" y="115"/>
                    <a:pt x="323" y="121"/>
                  </a:cubicBezTo>
                  <a:lnTo>
                    <a:pt x="322" y="12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8">
              <a:extLst>
                <a:ext uri="{FF2B5EF4-FFF2-40B4-BE49-F238E27FC236}">
                  <a16:creationId xmlns:a16="http://schemas.microsoft.com/office/drawing/2014/main" id="{648B7C39-590E-4216-A2D8-7D2083B34C13}"/>
                </a:ext>
              </a:extLst>
            </p:cNvPr>
            <p:cNvSpPr>
              <a:spLocks/>
            </p:cNvSpPr>
            <p:nvPr/>
          </p:nvSpPr>
          <p:spPr bwMode="auto">
            <a:xfrm>
              <a:off x="13722583" y="4718382"/>
              <a:ext cx="58710" cy="56534"/>
            </a:xfrm>
            <a:custGeom>
              <a:avLst/>
              <a:gdLst>
                <a:gd name="T0" fmla="*/ 8 w 14"/>
                <a:gd name="T1" fmla="*/ 11 h 13"/>
                <a:gd name="T2" fmla="*/ 6 w 14"/>
                <a:gd name="T3" fmla="*/ 7 h 13"/>
                <a:gd name="T4" fmla="*/ 0 w 14"/>
                <a:gd name="T5" fmla="*/ 4 h 13"/>
                <a:gd name="T6" fmla="*/ 6 w 14"/>
                <a:gd name="T7" fmla="*/ 0 h 13"/>
                <a:gd name="T8" fmla="*/ 14 w 14"/>
                <a:gd name="T9" fmla="*/ 10 h 13"/>
                <a:gd name="T10" fmla="*/ 14 w 14"/>
                <a:gd name="T11" fmla="*/ 13 h 13"/>
                <a:gd name="T12" fmla="*/ 12 w 14"/>
                <a:gd name="T13" fmla="*/ 13 h 13"/>
                <a:gd name="T14" fmla="*/ 8 w 14"/>
                <a:gd name="T15" fmla="*/ 11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3">
                  <a:moveTo>
                    <a:pt x="8" y="11"/>
                  </a:moveTo>
                  <a:cubicBezTo>
                    <a:pt x="8" y="11"/>
                    <a:pt x="6" y="8"/>
                    <a:pt x="6" y="7"/>
                  </a:cubicBezTo>
                  <a:cubicBezTo>
                    <a:pt x="5" y="5"/>
                    <a:pt x="0" y="6"/>
                    <a:pt x="0" y="4"/>
                  </a:cubicBezTo>
                  <a:cubicBezTo>
                    <a:pt x="0" y="2"/>
                    <a:pt x="4" y="0"/>
                    <a:pt x="6" y="0"/>
                  </a:cubicBezTo>
                  <a:cubicBezTo>
                    <a:pt x="8" y="4"/>
                    <a:pt x="10" y="10"/>
                    <a:pt x="14" y="10"/>
                  </a:cubicBezTo>
                  <a:cubicBezTo>
                    <a:pt x="14" y="11"/>
                    <a:pt x="14" y="12"/>
                    <a:pt x="14" y="13"/>
                  </a:cubicBezTo>
                  <a:cubicBezTo>
                    <a:pt x="13" y="13"/>
                    <a:pt x="12" y="13"/>
                    <a:pt x="12" y="13"/>
                  </a:cubicBezTo>
                  <a:cubicBezTo>
                    <a:pt x="10" y="13"/>
                    <a:pt x="9" y="11"/>
                    <a:pt x="8" y="1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9">
              <a:extLst>
                <a:ext uri="{FF2B5EF4-FFF2-40B4-BE49-F238E27FC236}">
                  <a16:creationId xmlns:a16="http://schemas.microsoft.com/office/drawing/2014/main" id="{7426406B-EAB9-410E-9863-084327DF038E}"/>
                </a:ext>
              </a:extLst>
            </p:cNvPr>
            <p:cNvSpPr>
              <a:spLocks/>
            </p:cNvSpPr>
            <p:nvPr/>
          </p:nvSpPr>
          <p:spPr bwMode="auto">
            <a:xfrm>
              <a:off x="13811734" y="4757522"/>
              <a:ext cx="26092" cy="21744"/>
            </a:xfrm>
            <a:custGeom>
              <a:avLst/>
              <a:gdLst>
                <a:gd name="T0" fmla="*/ 0 w 6"/>
                <a:gd name="T1" fmla="*/ 0 h 5"/>
                <a:gd name="T2" fmla="*/ 3 w 6"/>
                <a:gd name="T3" fmla="*/ 0 h 5"/>
                <a:gd name="T4" fmla="*/ 6 w 6"/>
                <a:gd name="T5" fmla="*/ 2 h 5"/>
                <a:gd name="T6" fmla="*/ 2 w 6"/>
                <a:gd name="T7" fmla="*/ 5 h 5"/>
                <a:gd name="T8" fmla="*/ 0 w 6"/>
                <a:gd name="T9" fmla="*/ 2 h 5"/>
                <a:gd name="T10" fmla="*/ 0 w 6"/>
                <a:gd name="T11" fmla="*/ 0 h 5"/>
              </a:gdLst>
              <a:ahLst/>
              <a:cxnLst>
                <a:cxn ang="0">
                  <a:pos x="T0" y="T1"/>
                </a:cxn>
                <a:cxn ang="0">
                  <a:pos x="T2" y="T3"/>
                </a:cxn>
                <a:cxn ang="0">
                  <a:pos x="T4" y="T5"/>
                </a:cxn>
                <a:cxn ang="0">
                  <a:pos x="T6" y="T7"/>
                </a:cxn>
                <a:cxn ang="0">
                  <a:pos x="T8" y="T9"/>
                </a:cxn>
                <a:cxn ang="0">
                  <a:pos x="T10" y="T11"/>
                </a:cxn>
              </a:cxnLst>
              <a:rect l="0" t="0" r="r" b="b"/>
              <a:pathLst>
                <a:path w="6" h="5">
                  <a:moveTo>
                    <a:pt x="0" y="0"/>
                  </a:moveTo>
                  <a:cubicBezTo>
                    <a:pt x="1" y="0"/>
                    <a:pt x="2" y="0"/>
                    <a:pt x="3" y="0"/>
                  </a:cubicBezTo>
                  <a:cubicBezTo>
                    <a:pt x="4" y="0"/>
                    <a:pt x="5" y="2"/>
                    <a:pt x="6" y="2"/>
                  </a:cubicBezTo>
                  <a:cubicBezTo>
                    <a:pt x="5" y="4"/>
                    <a:pt x="4" y="5"/>
                    <a:pt x="2" y="5"/>
                  </a:cubicBezTo>
                  <a:cubicBezTo>
                    <a:pt x="1" y="5"/>
                    <a:pt x="0" y="3"/>
                    <a:pt x="0" y="2"/>
                  </a:cubicBezTo>
                  <a:cubicBezTo>
                    <a:pt x="0" y="2"/>
                    <a:pt x="0" y="0"/>
                    <a:pt x="0"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50">
              <a:extLst>
                <a:ext uri="{FF2B5EF4-FFF2-40B4-BE49-F238E27FC236}">
                  <a16:creationId xmlns:a16="http://schemas.microsoft.com/office/drawing/2014/main" id="{635EDE24-99E2-4DA5-9E35-FC4A4CCE8279}"/>
                </a:ext>
              </a:extLst>
            </p:cNvPr>
            <p:cNvSpPr>
              <a:spLocks/>
            </p:cNvSpPr>
            <p:nvPr/>
          </p:nvSpPr>
          <p:spPr bwMode="auto">
            <a:xfrm>
              <a:off x="13498619" y="4705336"/>
              <a:ext cx="26092" cy="34790"/>
            </a:xfrm>
            <a:custGeom>
              <a:avLst/>
              <a:gdLst>
                <a:gd name="T0" fmla="*/ 1 w 6"/>
                <a:gd name="T1" fmla="*/ 0 h 8"/>
                <a:gd name="T2" fmla="*/ 5 w 6"/>
                <a:gd name="T3" fmla="*/ 8 h 8"/>
                <a:gd name="T4" fmla="*/ 0 w 6"/>
                <a:gd name="T5" fmla="*/ 1 h 8"/>
                <a:gd name="T6" fmla="*/ 0 w 6"/>
                <a:gd name="T7" fmla="*/ 0 h 8"/>
                <a:gd name="T8" fmla="*/ 2 w 6"/>
                <a:gd name="T9" fmla="*/ 0 h 8"/>
                <a:gd name="T10" fmla="*/ 2 w 6"/>
                <a:gd name="T11" fmla="*/ 1 h 8"/>
                <a:gd name="T12" fmla="*/ 1 w 6"/>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6" h="8">
                  <a:moveTo>
                    <a:pt x="1" y="0"/>
                  </a:moveTo>
                  <a:cubicBezTo>
                    <a:pt x="4" y="3"/>
                    <a:pt x="6" y="4"/>
                    <a:pt x="5" y="8"/>
                  </a:cubicBezTo>
                  <a:cubicBezTo>
                    <a:pt x="4" y="8"/>
                    <a:pt x="0" y="3"/>
                    <a:pt x="0" y="1"/>
                  </a:cubicBezTo>
                  <a:cubicBezTo>
                    <a:pt x="0" y="1"/>
                    <a:pt x="0" y="0"/>
                    <a:pt x="0" y="0"/>
                  </a:cubicBezTo>
                  <a:cubicBezTo>
                    <a:pt x="2" y="0"/>
                    <a:pt x="2" y="0"/>
                    <a:pt x="2" y="0"/>
                  </a:cubicBezTo>
                  <a:cubicBezTo>
                    <a:pt x="2" y="0"/>
                    <a:pt x="2" y="1"/>
                    <a:pt x="2" y="1"/>
                  </a:cubicBezTo>
                  <a:lnTo>
                    <a:pt x="1"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51">
              <a:extLst>
                <a:ext uri="{FF2B5EF4-FFF2-40B4-BE49-F238E27FC236}">
                  <a16:creationId xmlns:a16="http://schemas.microsoft.com/office/drawing/2014/main" id="{B1E68C4E-E20B-43A3-A433-B9C38FAC2A1E}"/>
                </a:ext>
              </a:extLst>
            </p:cNvPr>
            <p:cNvSpPr>
              <a:spLocks/>
            </p:cNvSpPr>
            <p:nvPr/>
          </p:nvSpPr>
          <p:spPr bwMode="auto">
            <a:xfrm>
              <a:off x="13455131" y="4629232"/>
              <a:ext cx="34790" cy="30442"/>
            </a:xfrm>
            <a:custGeom>
              <a:avLst/>
              <a:gdLst>
                <a:gd name="T0" fmla="*/ 1 w 8"/>
                <a:gd name="T1" fmla="*/ 0 h 7"/>
                <a:gd name="T2" fmla="*/ 5 w 8"/>
                <a:gd name="T3" fmla="*/ 7 h 7"/>
                <a:gd name="T4" fmla="*/ 0 w 8"/>
                <a:gd name="T5" fmla="*/ 1 h 7"/>
                <a:gd name="T6" fmla="*/ 0 w 8"/>
                <a:gd name="T7" fmla="*/ 1 h 7"/>
                <a:gd name="T8" fmla="*/ 1 w 8"/>
                <a:gd name="T9" fmla="*/ 0 h 7"/>
              </a:gdLst>
              <a:ahLst/>
              <a:cxnLst>
                <a:cxn ang="0">
                  <a:pos x="T0" y="T1"/>
                </a:cxn>
                <a:cxn ang="0">
                  <a:pos x="T2" y="T3"/>
                </a:cxn>
                <a:cxn ang="0">
                  <a:pos x="T4" y="T5"/>
                </a:cxn>
                <a:cxn ang="0">
                  <a:pos x="T6" y="T7"/>
                </a:cxn>
                <a:cxn ang="0">
                  <a:pos x="T8" y="T9"/>
                </a:cxn>
              </a:cxnLst>
              <a:rect l="0" t="0" r="r" b="b"/>
              <a:pathLst>
                <a:path w="8" h="7">
                  <a:moveTo>
                    <a:pt x="1" y="0"/>
                  </a:moveTo>
                  <a:cubicBezTo>
                    <a:pt x="3" y="1"/>
                    <a:pt x="8" y="7"/>
                    <a:pt x="5" y="7"/>
                  </a:cubicBezTo>
                  <a:cubicBezTo>
                    <a:pt x="4" y="7"/>
                    <a:pt x="0" y="3"/>
                    <a:pt x="0" y="1"/>
                  </a:cubicBezTo>
                  <a:cubicBezTo>
                    <a:pt x="0" y="1"/>
                    <a:pt x="0" y="1"/>
                    <a:pt x="0" y="1"/>
                  </a:cubicBezTo>
                  <a:lnTo>
                    <a:pt x="1"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94">
              <a:extLst>
                <a:ext uri="{FF2B5EF4-FFF2-40B4-BE49-F238E27FC236}">
                  <a16:creationId xmlns:a16="http://schemas.microsoft.com/office/drawing/2014/main" id="{022F5B0F-FC57-4E9F-B6AC-8BD310AB7B89}"/>
                </a:ext>
              </a:extLst>
            </p:cNvPr>
            <p:cNvSpPr>
              <a:spLocks/>
            </p:cNvSpPr>
            <p:nvPr/>
          </p:nvSpPr>
          <p:spPr bwMode="auto">
            <a:xfrm>
              <a:off x="8271345" y="4681418"/>
              <a:ext cx="82628" cy="63058"/>
            </a:xfrm>
            <a:custGeom>
              <a:avLst/>
              <a:gdLst>
                <a:gd name="T0" fmla="*/ 7 w 19"/>
                <a:gd name="T1" fmla="*/ 0 h 15"/>
                <a:gd name="T2" fmla="*/ 13 w 19"/>
                <a:gd name="T3" fmla="*/ 3 h 15"/>
                <a:gd name="T4" fmla="*/ 17 w 19"/>
                <a:gd name="T5" fmla="*/ 3 h 15"/>
                <a:gd name="T6" fmla="*/ 19 w 19"/>
                <a:gd name="T7" fmla="*/ 6 h 15"/>
                <a:gd name="T8" fmla="*/ 11 w 19"/>
                <a:gd name="T9" fmla="*/ 15 h 15"/>
                <a:gd name="T10" fmla="*/ 0 w 19"/>
                <a:gd name="T11" fmla="*/ 7 h 15"/>
                <a:gd name="T12" fmla="*/ 5 w 19"/>
                <a:gd name="T13" fmla="*/ 0 h 15"/>
                <a:gd name="T14" fmla="*/ 7 w 19"/>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5">
                  <a:moveTo>
                    <a:pt x="7" y="0"/>
                  </a:moveTo>
                  <a:cubicBezTo>
                    <a:pt x="8" y="1"/>
                    <a:pt x="10" y="3"/>
                    <a:pt x="13" y="3"/>
                  </a:cubicBezTo>
                  <a:cubicBezTo>
                    <a:pt x="13" y="7"/>
                    <a:pt x="16" y="3"/>
                    <a:pt x="17" y="3"/>
                  </a:cubicBezTo>
                  <a:cubicBezTo>
                    <a:pt x="18" y="3"/>
                    <a:pt x="19" y="5"/>
                    <a:pt x="19" y="6"/>
                  </a:cubicBezTo>
                  <a:cubicBezTo>
                    <a:pt x="19" y="9"/>
                    <a:pt x="15" y="15"/>
                    <a:pt x="11" y="15"/>
                  </a:cubicBezTo>
                  <a:cubicBezTo>
                    <a:pt x="7" y="15"/>
                    <a:pt x="0" y="10"/>
                    <a:pt x="0" y="7"/>
                  </a:cubicBezTo>
                  <a:cubicBezTo>
                    <a:pt x="0" y="3"/>
                    <a:pt x="2" y="0"/>
                    <a:pt x="5" y="0"/>
                  </a:cubicBezTo>
                  <a:cubicBezTo>
                    <a:pt x="6" y="0"/>
                    <a:pt x="7" y="1"/>
                    <a:pt x="7"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96">
              <a:extLst>
                <a:ext uri="{FF2B5EF4-FFF2-40B4-BE49-F238E27FC236}">
                  <a16:creationId xmlns:a16="http://schemas.microsoft.com/office/drawing/2014/main" id="{7CC2C2A1-EFD8-46E5-852D-19665AB56D18}"/>
                </a:ext>
              </a:extLst>
            </p:cNvPr>
            <p:cNvSpPr>
              <a:spLocks/>
            </p:cNvSpPr>
            <p:nvPr/>
          </p:nvSpPr>
          <p:spPr bwMode="auto">
            <a:xfrm>
              <a:off x="7199363" y="4250885"/>
              <a:ext cx="1635153" cy="2607115"/>
            </a:xfrm>
            <a:custGeom>
              <a:avLst/>
              <a:gdLst>
                <a:gd name="T0" fmla="*/ 57 w 381"/>
                <a:gd name="T1" fmla="*/ 584 h 607"/>
                <a:gd name="T2" fmla="*/ 63 w 381"/>
                <a:gd name="T3" fmla="*/ 573 h 607"/>
                <a:gd name="T4" fmla="*/ 51 w 381"/>
                <a:gd name="T5" fmla="*/ 536 h 607"/>
                <a:gd name="T6" fmla="*/ 53 w 381"/>
                <a:gd name="T7" fmla="*/ 512 h 607"/>
                <a:gd name="T8" fmla="*/ 63 w 381"/>
                <a:gd name="T9" fmla="*/ 514 h 607"/>
                <a:gd name="T10" fmla="*/ 70 w 381"/>
                <a:gd name="T11" fmla="*/ 467 h 607"/>
                <a:gd name="T12" fmla="*/ 65 w 381"/>
                <a:gd name="T13" fmla="*/ 447 h 607"/>
                <a:gd name="T14" fmla="*/ 65 w 381"/>
                <a:gd name="T15" fmla="*/ 432 h 607"/>
                <a:gd name="T16" fmla="*/ 77 w 381"/>
                <a:gd name="T17" fmla="*/ 405 h 607"/>
                <a:gd name="T18" fmla="*/ 82 w 381"/>
                <a:gd name="T19" fmla="*/ 351 h 607"/>
                <a:gd name="T20" fmla="*/ 90 w 381"/>
                <a:gd name="T21" fmla="*/ 311 h 607"/>
                <a:gd name="T22" fmla="*/ 91 w 381"/>
                <a:gd name="T23" fmla="*/ 259 h 607"/>
                <a:gd name="T24" fmla="*/ 59 w 381"/>
                <a:gd name="T25" fmla="*/ 235 h 607"/>
                <a:gd name="T26" fmla="*/ 35 w 381"/>
                <a:gd name="T27" fmla="*/ 203 h 607"/>
                <a:gd name="T28" fmla="*/ 15 w 381"/>
                <a:gd name="T29" fmla="*/ 167 h 607"/>
                <a:gd name="T30" fmla="*/ 0 w 381"/>
                <a:gd name="T31" fmla="*/ 143 h 607"/>
                <a:gd name="T32" fmla="*/ 7 w 381"/>
                <a:gd name="T33" fmla="*/ 124 h 607"/>
                <a:gd name="T34" fmla="*/ 21 w 381"/>
                <a:gd name="T35" fmla="*/ 84 h 607"/>
                <a:gd name="T36" fmla="*/ 32 w 381"/>
                <a:gd name="T37" fmla="*/ 66 h 607"/>
                <a:gd name="T38" fmla="*/ 30 w 381"/>
                <a:gd name="T39" fmla="*/ 59 h 607"/>
                <a:gd name="T40" fmla="*/ 33 w 381"/>
                <a:gd name="T41" fmla="*/ 33 h 607"/>
                <a:gd name="T42" fmla="*/ 38 w 381"/>
                <a:gd name="T43" fmla="*/ 30 h 607"/>
                <a:gd name="T44" fmla="*/ 53 w 381"/>
                <a:gd name="T45" fmla="*/ 11 h 607"/>
                <a:gd name="T46" fmla="*/ 83 w 381"/>
                <a:gd name="T47" fmla="*/ 3 h 607"/>
                <a:gd name="T48" fmla="*/ 82 w 381"/>
                <a:gd name="T49" fmla="*/ 27 h 607"/>
                <a:gd name="T50" fmla="*/ 89 w 381"/>
                <a:gd name="T51" fmla="*/ 8 h 607"/>
                <a:gd name="T52" fmla="*/ 95 w 381"/>
                <a:gd name="T53" fmla="*/ 3 h 607"/>
                <a:gd name="T54" fmla="*/ 126 w 381"/>
                <a:gd name="T55" fmla="*/ 15 h 607"/>
                <a:gd name="T56" fmla="*/ 148 w 381"/>
                <a:gd name="T57" fmla="*/ 13 h 607"/>
                <a:gd name="T58" fmla="*/ 152 w 381"/>
                <a:gd name="T59" fmla="*/ 17 h 607"/>
                <a:gd name="T60" fmla="*/ 176 w 381"/>
                <a:gd name="T61" fmla="*/ 32 h 607"/>
                <a:gd name="T62" fmla="*/ 214 w 381"/>
                <a:gd name="T63" fmla="*/ 54 h 607"/>
                <a:gd name="T64" fmla="*/ 230 w 381"/>
                <a:gd name="T65" fmla="*/ 58 h 607"/>
                <a:gd name="T66" fmla="*/ 253 w 381"/>
                <a:gd name="T67" fmla="*/ 84 h 607"/>
                <a:gd name="T68" fmla="*/ 249 w 381"/>
                <a:gd name="T69" fmla="*/ 110 h 607"/>
                <a:gd name="T70" fmla="*/ 262 w 381"/>
                <a:gd name="T71" fmla="*/ 120 h 607"/>
                <a:gd name="T72" fmla="*/ 296 w 381"/>
                <a:gd name="T73" fmla="*/ 114 h 607"/>
                <a:gd name="T74" fmla="*/ 304 w 381"/>
                <a:gd name="T75" fmla="*/ 124 h 607"/>
                <a:gd name="T76" fmla="*/ 334 w 381"/>
                <a:gd name="T77" fmla="*/ 124 h 607"/>
                <a:gd name="T78" fmla="*/ 374 w 381"/>
                <a:gd name="T79" fmla="*/ 143 h 607"/>
                <a:gd name="T80" fmla="*/ 357 w 381"/>
                <a:gd name="T81" fmla="*/ 201 h 607"/>
                <a:gd name="T82" fmla="*/ 346 w 381"/>
                <a:gd name="T83" fmla="*/ 243 h 607"/>
                <a:gd name="T84" fmla="*/ 339 w 381"/>
                <a:gd name="T85" fmla="*/ 263 h 607"/>
                <a:gd name="T86" fmla="*/ 315 w 381"/>
                <a:gd name="T87" fmla="*/ 292 h 607"/>
                <a:gd name="T88" fmla="*/ 279 w 381"/>
                <a:gd name="T89" fmla="*/ 308 h 607"/>
                <a:gd name="T90" fmla="*/ 268 w 381"/>
                <a:gd name="T91" fmla="*/ 341 h 607"/>
                <a:gd name="T92" fmla="*/ 252 w 381"/>
                <a:gd name="T93" fmla="*/ 363 h 607"/>
                <a:gd name="T94" fmla="*/ 202 w 381"/>
                <a:gd name="T95" fmla="*/ 399 h 607"/>
                <a:gd name="T96" fmla="*/ 193 w 381"/>
                <a:gd name="T97" fmla="*/ 402 h 607"/>
                <a:gd name="T98" fmla="*/ 201 w 381"/>
                <a:gd name="T99" fmla="*/ 425 h 607"/>
                <a:gd name="T100" fmla="*/ 159 w 381"/>
                <a:gd name="T101" fmla="*/ 440 h 607"/>
                <a:gd name="T102" fmla="*/ 156 w 381"/>
                <a:gd name="T103" fmla="*/ 460 h 607"/>
                <a:gd name="T104" fmla="*/ 133 w 381"/>
                <a:gd name="T105" fmla="*/ 462 h 607"/>
                <a:gd name="T106" fmla="*/ 146 w 381"/>
                <a:gd name="T107" fmla="*/ 475 h 607"/>
                <a:gd name="T108" fmla="*/ 139 w 381"/>
                <a:gd name="T109" fmla="*/ 480 h 607"/>
                <a:gd name="T110" fmla="*/ 116 w 381"/>
                <a:gd name="T111" fmla="*/ 512 h 607"/>
                <a:gd name="T112" fmla="*/ 114 w 381"/>
                <a:gd name="T113" fmla="*/ 550 h 607"/>
                <a:gd name="T114" fmla="*/ 104 w 381"/>
                <a:gd name="T115" fmla="*/ 575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1" h="607">
                  <a:moveTo>
                    <a:pt x="74" y="595"/>
                  </a:moveTo>
                  <a:cubicBezTo>
                    <a:pt x="66" y="595"/>
                    <a:pt x="64" y="591"/>
                    <a:pt x="60" y="587"/>
                  </a:cubicBezTo>
                  <a:cubicBezTo>
                    <a:pt x="59" y="586"/>
                    <a:pt x="57" y="585"/>
                    <a:pt x="57" y="584"/>
                  </a:cubicBezTo>
                  <a:cubicBezTo>
                    <a:pt x="57" y="582"/>
                    <a:pt x="63" y="582"/>
                    <a:pt x="63" y="580"/>
                  </a:cubicBezTo>
                  <a:cubicBezTo>
                    <a:pt x="62" y="579"/>
                    <a:pt x="61" y="579"/>
                    <a:pt x="61" y="578"/>
                  </a:cubicBezTo>
                  <a:cubicBezTo>
                    <a:pt x="61" y="577"/>
                    <a:pt x="63" y="575"/>
                    <a:pt x="63" y="573"/>
                  </a:cubicBezTo>
                  <a:cubicBezTo>
                    <a:pt x="63" y="566"/>
                    <a:pt x="55" y="568"/>
                    <a:pt x="55" y="561"/>
                  </a:cubicBezTo>
                  <a:cubicBezTo>
                    <a:pt x="55" y="559"/>
                    <a:pt x="55" y="559"/>
                    <a:pt x="55" y="557"/>
                  </a:cubicBezTo>
                  <a:cubicBezTo>
                    <a:pt x="55" y="551"/>
                    <a:pt x="51" y="541"/>
                    <a:pt x="51" y="536"/>
                  </a:cubicBezTo>
                  <a:cubicBezTo>
                    <a:pt x="51" y="531"/>
                    <a:pt x="57" y="529"/>
                    <a:pt x="57" y="524"/>
                  </a:cubicBezTo>
                  <a:cubicBezTo>
                    <a:pt x="57" y="522"/>
                    <a:pt x="54" y="518"/>
                    <a:pt x="53" y="514"/>
                  </a:cubicBezTo>
                  <a:cubicBezTo>
                    <a:pt x="53" y="512"/>
                    <a:pt x="53" y="512"/>
                    <a:pt x="53" y="512"/>
                  </a:cubicBezTo>
                  <a:cubicBezTo>
                    <a:pt x="53" y="512"/>
                    <a:pt x="53" y="512"/>
                    <a:pt x="53" y="512"/>
                  </a:cubicBezTo>
                  <a:cubicBezTo>
                    <a:pt x="53" y="510"/>
                    <a:pt x="55" y="508"/>
                    <a:pt x="56" y="508"/>
                  </a:cubicBezTo>
                  <a:cubicBezTo>
                    <a:pt x="61" y="508"/>
                    <a:pt x="59" y="514"/>
                    <a:pt x="63" y="514"/>
                  </a:cubicBezTo>
                  <a:cubicBezTo>
                    <a:pt x="73" y="471"/>
                    <a:pt x="73" y="471"/>
                    <a:pt x="73" y="471"/>
                  </a:cubicBezTo>
                  <a:cubicBezTo>
                    <a:pt x="73" y="467"/>
                    <a:pt x="73" y="467"/>
                    <a:pt x="73" y="467"/>
                  </a:cubicBezTo>
                  <a:cubicBezTo>
                    <a:pt x="72" y="467"/>
                    <a:pt x="71" y="467"/>
                    <a:pt x="70" y="467"/>
                  </a:cubicBezTo>
                  <a:cubicBezTo>
                    <a:pt x="68" y="468"/>
                    <a:pt x="68" y="470"/>
                    <a:pt x="66" y="470"/>
                  </a:cubicBezTo>
                  <a:cubicBezTo>
                    <a:pt x="64" y="470"/>
                    <a:pt x="62" y="463"/>
                    <a:pt x="62" y="460"/>
                  </a:cubicBezTo>
                  <a:cubicBezTo>
                    <a:pt x="62" y="455"/>
                    <a:pt x="64" y="452"/>
                    <a:pt x="65" y="447"/>
                  </a:cubicBezTo>
                  <a:cubicBezTo>
                    <a:pt x="67" y="447"/>
                    <a:pt x="68" y="446"/>
                    <a:pt x="68" y="446"/>
                  </a:cubicBezTo>
                  <a:cubicBezTo>
                    <a:pt x="68" y="444"/>
                    <a:pt x="66" y="442"/>
                    <a:pt x="66" y="442"/>
                  </a:cubicBezTo>
                  <a:cubicBezTo>
                    <a:pt x="65" y="442"/>
                    <a:pt x="65" y="434"/>
                    <a:pt x="65" y="432"/>
                  </a:cubicBezTo>
                  <a:cubicBezTo>
                    <a:pt x="65" y="426"/>
                    <a:pt x="69" y="419"/>
                    <a:pt x="71" y="415"/>
                  </a:cubicBezTo>
                  <a:cubicBezTo>
                    <a:pt x="72" y="413"/>
                    <a:pt x="73" y="409"/>
                    <a:pt x="74" y="407"/>
                  </a:cubicBezTo>
                  <a:cubicBezTo>
                    <a:pt x="75" y="406"/>
                    <a:pt x="77" y="406"/>
                    <a:pt x="77" y="405"/>
                  </a:cubicBezTo>
                  <a:cubicBezTo>
                    <a:pt x="79" y="398"/>
                    <a:pt x="79" y="394"/>
                    <a:pt x="81" y="387"/>
                  </a:cubicBezTo>
                  <a:cubicBezTo>
                    <a:pt x="80" y="365"/>
                    <a:pt x="80" y="365"/>
                    <a:pt x="80" y="365"/>
                  </a:cubicBezTo>
                  <a:cubicBezTo>
                    <a:pt x="79" y="360"/>
                    <a:pt x="82" y="356"/>
                    <a:pt x="82" y="351"/>
                  </a:cubicBezTo>
                  <a:cubicBezTo>
                    <a:pt x="82" y="341"/>
                    <a:pt x="88" y="333"/>
                    <a:pt x="88" y="324"/>
                  </a:cubicBezTo>
                  <a:cubicBezTo>
                    <a:pt x="88" y="323"/>
                    <a:pt x="88" y="322"/>
                    <a:pt x="88" y="321"/>
                  </a:cubicBezTo>
                  <a:cubicBezTo>
                    <a:pt x="88" y="319"/>
                    <a:pt x="90" y="314"/>
                    <a:pt x="90" y="311"/>
                  </a:cubicBezTo>
                  <a:cubicBezTo>
                    <a:pt x="90" y="302"/>
                    <a:pt x="90" y="302"/>
                    <a:pt x="90" y="298"/>
                  </a:cubicBezTo>
                  <a:cubicBezTo>
                    <a:pt x="90" y="294"/>
                    <a:pt x="93" y="287"/>
                    <a:pt x="93" y="282"/>
                  </a:cubicBezTo>
                  <a:cubicBezTo>
                    <a:pt x="93" y="279"/>
                    <a:pt x="92" y="262"/>
                    <a:pt x="91" y="259"/>
                  </a:cubicBezTo>
                  <a:cubicBezTo>
                    <a:pt x="88" y="252"/>
                    <a:pt x="84" y="248"/>
                    <a:pt x="78" y="245"/>
                  </a:cubicBezTo>
                  <a:cubicBezTo>
                    <a:pt x="74" y="243"/>
                    <a:pt x="71" y="244"/>
                    <a:pt x="68" y="241"/>
                  </a:cubicBezTo>
                  <a:cubicBezTo>
                    <a:pt x="64" y="237"/>
                    <a:pt x="63" y="236"/>
                    <a:pt x="59" y="235"/>
                  </a:cubicBezTo>
                  <a:cubicBezTo>
                    <a:pt x="51" y="232"/>
                    <a:pt x="47" y="228"/>
                    <a:pt x="41" y="223"/>
                  </a:cubicBezTo>
                  <a:cubicBezTo>
                    <a:pt x="39" y="221"/>
                    <a:pt x="40" y="218"/>
                    <a:pt x="40" y="214"/>
                  </a:cubicBezTo>
                  <a:cubicBezTo>
                    <a:pt x="40" y="210"/>
                    <a:pt x="36" y="207"/>
                    <a:pt x="35" y="203"/>
                  </a:cubicBezTo>
                  <a:cubicBezTo>
                    <a:pt x="32" y="196"/>
                    <a:pt x="27" y="191"/>
                    <a:pt x="25" y="185"/>
                  </a:cubicBezTo>
                  <a:cubicBezTo>
                    <a:pt x="23" y="178"/>
                    <a:pt x="21" y="175"/>
                    <a:pt x="18" y="169"/>
                  </a:cubicBezTo>
                  <a:cubicBezTo>
                    <a:pt x="18" y="167"/>
                    <a:pt x="16" y="168"/>
                    <a:pt x="15" y="167"/>
                  </a:cubicBezTo>
                  <a:cubicBezTo>
                    <a:pt x="13" y="165"/>
                    <a:pt x="12" y="161"/>
                    <a:pt x="11" y="159"/>
                  </a:cubicBezTo>
                  <a:cubicBezTo>
                    <a:pt x="10" y="157"/>
                    <a:pt x="8" y="158"/>
                    <a:pt x="7" y="157"/>
                  </a:cubicBezTo>
                  <a:cubicBezTo>
                    <a:pt x="4" y="154"/>
                    <a:pt x="0" y="148"/>
                    <a:pt x="0" y="143"/>
                  </a:cubicBezTo>
                  <a:cubicBezTo>
                    <a:pt x="0" y="139"/>
                    <a:pt x="2" y="135"/>
                    <a:pt x="3" y="134"/>
                  </a:cubicBezTo>
                  <a:cubicBezTo>
                    <a:pt x="5" y="130"/>
                    <a:pt x="11" y="129"/>
                    <a:pt x="12" y="124"/>
                  </a:cubicBezTo>
                  <a:cubicBezTo>
                    <a:pt x="9" y="122"/>
                    <a:pt x="9" y="124"/>
                    <a:pt x="7" y="124"/>
                  </a:cubicBezTo>
                  <a:cubicBezTo>
                    <a:pt x="3" y="124"/>
                    <a:pt x="3" y="118"/>
                    <a:pt x="3" y="114"/>
                  </a:cubicBezTo>
                  <a:cubicBezTo>
                    <a:pt x="3" y="107"/>
                    <a:pt x="10" y="109"/>
                    <a:pt x="9" y="96"/>
                  </a:cubicBezTo>
                  <a:cubicBezTo>
                    <a:pt x="17" y="96"/>
                    <a:pt x="19" y="88"/>
                    <a:pt x="21" y="84"/>
                  </a:cubicBezTo>
                  <a:cubicBezTo>
                    <a:pt x="24" y="77"/>
                    <a:pt x="32" y="79"/>
                    <a:pt x="33" y="72"/>
                  </a:cubicBezTo>
                  <a:cubicBezTo>
                    <a:pt x="32" y="71"/>
                    <a:pt x="30" y="70"/>
                    <a:pt x="30" y="69"/>
                  </a:cubicBezTo>
                  <a:cubicBezTo>
                    <a:pt x="32" y="66"/>
                    <a:pt x="32" y="66"/>
                    <a:pt x="32" y="66"/>
                  </a:cubicBezTo>
                  <a:cubicBezTo>
                    <a:pt x="32" y="67"/>
                    <a:pt x="32" y="67"/>
                    <a:pt x="32" y="67"/>
                  </a:cubicBezTo>
                  <a:cubicBezTo>
                    <a:pt x="32" y="66"/>
                    <a:pt x="32" y="66"/>
                    <a:pt x="32" y="65"/>
                  </a:cubicBezTo>
                  <a:cubicBezTo>
                    <a:pt x="32" y="63"/>
                    <a:pt x="30" y="61"/>
                    <a:pt x="30" y="59"/>
                  </a:cubicBezTo>
                  <a:cubicBezTo>
                    <a:pt x="30" y="55"/>
                    <a:pt x="31" y="54"/>
                    <a:pt x="31" y="51"/>
                  </a:cubicBezTo>
                  <a:cubicBezTo>
                    <a:pt x="31" y="45"/>
                    <a:pt x="26" y="46"/>
                    <a:pt x="26" y="41"/>
                  </a:cubicBezTo>
                  <a:cubicBezTo>
                    <a:pt x="26" y="37"/>
                    <a:pt x="32" y="35"/>
                    <a:pt x="33" y="33"/>
                  </a:cubicBezTo>
                  <a:cubicBezTo>
                    <a:pt x="36" y="33"/>
                    <a:pt x="35" y="33"/>
                    <a:pt x="37" y="33"/>
                  </a:cubicBezTo>
                  <a:cubicBezTo>
                    <a:pt x="37" y="32"/>
                    <a:pt x="37" y="32"/>
                    <a:pt x="37" y="31"/>
                  </a:cubicBezTo>
                  <a:cubicBezTo>
                    <a:pt x="37" y="31"/>
                    <a:pt x="38" y="30"/>
                    <a:pt x="38" y="30"/>
                  </a:cubicBezTo>
                  <a:cubicBezTo>
                    <a:pt x="38" y="27"/>
                    <a:pt x="41" y="26"/>
                    <a:pt x="43" y="25"/>
                  </a:cubicBezTo>
                  <a:cubicBezTo>
                    <a:pt x="45" y="24"/>
                    <a:pt x="45" y="20"/>
                    <a:pt x="46" y="18"/>
                  </a:cubicBezTo>
                  <a:cubicBezTo>
                    <a:pt x="47" y="13"/>
                    <a:pt x="50" y="12"/>
                    <a:pt x="53" y="11"/>
                  </a:cubicBezTo>
                  <a:cubicBezTo>
                    <a:pt x="60" y="9"/>
                    <a:pt x="65" y="8"/>
                    <a:pt x="72" y="5"/>
                  </a:cubicBezTo>
                  <a:cubicBezTo>
                    <a:pt x="76" y="4"/>
                    <a:pt x="77" y="0"/>
                    <a:pt x="80" y="0"/>
                  </a:cubicBezTo>
                  <a:cubicBezTo>
                    <a:pt x="82" y="0"/>
                    <a:pt x="83" y="3"/>
                    <a:pt x="83" y="3"/>
                  </a:cubicBezTo>
                  <a:cubicBezTo>
                    <a:pt x="83" y="6"/>
                    <a:pt x="81" y="7"/>
                    <a:pt x="80" y="7"/>
                  </a:cubicBezTo>
                  <a:cubicBezTo>
                    <a:pt x="79" y="11"/>
                    <a:pt x="77" y="16"/>
                    <a:pt x="77" y="19"/>
                  </a:cubicBezTo>
                  <a:cubicBezTo>
                    <a:pt x="77" y="22"/>
                    <a:pt x="79" y="27"/>
                    <a:pt x="82" y="27"/>
                  </a:cubicBezTo>
                  <a:cubicBezTo>
                    <a:pt x="83" y="27"/>
                    <a:pt x="85" y="24"/>
                    <a:pt x="85" y="23"/>
                  </a:cubicBezTo>
                  <a:cubicBezTo>
                    <a:pt x="85" y="19"/>
                    <a:pt x="82" y="17"/>
                    <a:pt x="82" y="14"/>
                  </a:cubicBezTo>
                  <a:cubicBezTo>
                    <a:pt x="82" y="9"/>
                    <a:pt x="86" y="10"/>
                    <a:pt x="89" y="8"/>
                  </a:cubicBezTo>
                  <a:cubicBezTo>
                    <a:pt x="96" y="8"/>
                    <a:pt x="96" y="8"/>
                    <a:pt x="96" y="8"/>
                  </a:cubicBezTo>
                  <a:cubicBezTo>
                    <a:pt x="94" y="5"/>
                    <a:pt x="90" y="6"/>
                    <a:pt x="90" y="3"/>
                  </a:cubicBezTo>
                  <a:cubicBezTo>
                    <a:pt x="95" y="3"/>
                    <a:pt x="95" y="3"/>
                    <a:pt x="95" y="3"/>
                  </a:cubicBezTo>
                  <a:cubicBezTo>
                    <a:pt x="96" y="7"/>
                    <a:pt x="103" y="9"/>
                    <a:pt x="107" y="10"/>
                  </a:cubicBezTo>
                  <a:cubicBezTo>
                    <a:pt x="107" y="13"/>
                    <a:pt x="109" y="15"/>
                    <a:pt x="111" y="15"/>
                  </a:cubicBezTo>
                  <a:cubicBezTo>
                    <a:pt x="115" y="15"/>
                    <a:pt x="123" y="15"/>
                    <a:pt x="126" y="15"/>
                  </a:cubicBezTo>
                  <a:cubicBezTo>
                    <a:pt x="126" y="18"/>
                    <a:pt x="129" y="18"/>
                    <a:pt x="132" y="18"/>
                  </a:cubicBezTo>
                  <a:cubicBezTo>
                    <a:pt x="136" y="18"/>
                    <a:pt x="139" y="18"/>
                    <a:pt x="141" y="14"/>
                  </a:cubicBezTo>
                  <a:cubicBezTo>
                    <a:pt x="141" y="13"/>
                    <a:pt x="147" y="13"/>
                    <a:pt x="148" y="13"/>
                  </a:cubicBezTo>
                  <a:cubicBezTo>
                    <a:pt x="151" y="13"/>
                    <a:pt x="156" y="14"/>
                    <a:pt x="156" y="14"/>
                  </a:cubicBezTo>
                  <a:cubicBezTo>
                    <a:pt x="155" y="15"/>
                    <a:pt x="152" y="15"/>
                    <a:pt x="152" y="14"/>
                  </a:cubicBezTo>
                  <a:cubicBezTo>
                    <a:pt x="152" y="17"/>
                    <a:pt x="152" y="17"/>
                    <a:pt x="152" y="17"/>
                  </a:cubicBezTo>
                  <a:cubicBezTo>
                    <a:pt x="154" y="21"/>
                    <a:pt x="160" y="21"/>
                    <a:pt x="164" y="23"/>
                  </a:cubicBezTo>
                  <a:cubicBezTo>
                    <a:pt x="168" y="24"/>
                    <a:pt x="167" y="28"/>
                    <a:pt x="168" y="32"/>
                  </a:cubicBezTo>
                  <a:cubicBezTo>
                    <a:pt x="176" y="32"/>
                    <a:pt x="176" y="32"/>
                    <a:pt x="176" y="32"/>
                  </a:cubicBezTo>
                  <a:cubicBezTo>
                    <a:pt x="181" y="37"/>
                    <a:pt x="184" y="37"/>
                    <a:pt x="187" y="44"/>
                  </a:cubicBezTo>
                  <a:cubicBezTo>
                    <a:pt x="188" y="45"/>
                    <a:pt x="190" y="46"/>
                    <a:pt x="192" y="46"/>
                  </a:cubicBezTo>
                  <a:cubicBezTo>
                    <a:pt x="194" y="54"/>
                    <a:pt x="206" y="53"/>
                    <a:pt x="214" y="54"/>
                  </a:cubicBezTo>
                  <a:cubicBezTo>
                    <a:pt x="221" y="54"/>
                    <a:pt x="221" y="54"/>
                    <a:pt x="221" y="54"/>
                  </a:cubicBezTo>
                  <a:cubicBezTo>
                    <a:pt x="223" y="55"/>
                    <a:pt x="228" y="57"/>
                    <a:pt x="230" y="57"/>
                  </a:cubicBezTo>
                  <a:cubicBezTo>
                    <a:pt x="230" y="58"/>
                    <a:pt x="230" y="58"/>
                    <a:pt x="230" y="58"/>
                  </a:cubicBezTo>
                  <a:cubicBezTo>
                    <a:pt x="231" y="58"/>
                    <a:pt x="232" y="58"/>
                    <a:pt x="232" y="58"/>
                  </a:cubicBezTo>
                  <a:cubicBezTo>
                    <a:pt x="237" y="58"/>
                    <a:pt x="243" y="67"/>
                    <a:pt x="248" y="68"/>
                  </a:cubicBezTo>
                  <a:cubicBezTo>
                    <a:pt x="248" y="72"/>
                    <a:pt x="251" y="81"/>
                    <a:pt x="253" y="84"/>
                  </a:cubicBezTo>
                  <a:cubicBezTo>
                    <a:pt x="254" y="87"/>
                    <a:pt x="258" y="87"/>
                    <a:pt x="258" y="90"/>
                  </a:cubicBezTo>
                  <a:cubicBezTo>
                    <a:pt x="253" y="96"/>
                    <a:pt x="245" y="99"/>
                    <a:pt x="245" y="107"/>
                  </a:cubicBezTo>
                  <a:cubicBezTo>
                    <a:pt x="245" y="110"/>
                    <a:pt x="248" y="110"/>
                    <a:pt x="249" y="110"/>
                  </a:cubicBezTo>
                  <a:cubicBezTo>
                    <a:pt x="252" y="112"/>
                    <a:pt x="253" y="114"/>
                    <a:pt x="254" y="117"/>
                  </a:cubicBezTo>
                  <a:cubicBezTo>
                    <a:pt x="261" y="117"/>
                    <a:pt x="261" y="117"/>
                    <a:pt x="261" y="117"/>
                  </a:cubicBezTo>
                  <a:cubicBezTo>
                    <a:pt x="261" y="118"/>
                    <a:pt x="261" y="120"/>
                    <a:pt x="262" y="120"/>
                  </a:cubicBezTo>
                  <a:cubicBezTo>
                    <a:pt x="263" y="120"/>
                    <a:pt x="265" y="118"/>
                    <a:pt x="265" y="117"/>
                  </a:cubicBezTo>
                  <a:cubicBezTo>
                    <a:pt x="268" y="112"/>
                    <a:pt x="272" y="106"/>
                    <a:pt x="276" y="106"/>
                  </a:cubicBezTo>
                  <a:cubicBezTo>
                    <a:pt x="282" y="106"/>
                    <a:pt x="292" y="112"/>
                    <a:pt x="296" y="114"/>
                  </a:cubicBezTo>
                  <a:cubicBezTo>
                    <a:pt x="298" y="115"/>
                    <a:pt x="300" y="115"/>
                    <a:pt x="301" y="117"/>
                  </a:cubicBezTo>
                  <a:cubicBezTo>
                    <a:pt x="302" y="120"/>
                    <a:pt x="302" y="122"/>
                    <a:pt x="302" y="124"/>
                  </a:cubicBezTo>
                  <a:cubicBezTo>
                    <a:pt x="304" y="124"/>
                    <a:pt x="304" y="124"/>
                    <a:pt x="304" y="124"/>
                  </a:cubicBezTo>
                  <a:cubicBezTo>
                    <a:pt x="306" y="123"/>
                    <a:pt x="307" y="121"/>
                    <a:pt x="310" y="121"/>
                  </a:cubicBezTo>
                  <a:cubicBezTo>
                    <a:pt x="316" y="121"/>
                    <a:pt x="317" y="126"/>
                    <a:pt x="323" y="126"/>
                  </a:cubicBezTo>
                  <a:cubicBezTo>
                    <a:pt x="334" y="124"/>
                    <a:pt x="334" y="124"/>
                    <a:pt x="334" y="124"/>
                  </a:cubicBezTo>
                  <a:cubicBezTo>
                    <a:pt x="339" y="125"/>
                    <a:pt x="344" y="127"/>
                    <a:pt x="347" y="129"/>
                  </a:cubicBezTo>
                  <a:cubicBezTo>
                    <a:pt x="350" y="133"/>
                    <a:pt x="359" y="141"/>
                    <a:pt x="363" y="143"/>
                  </a:cubicBezTo>
                  <a:cubicBezTo>
                    <a:pt x="367" y="144"/>
                    <a:pt x="370" y="142"/>
                    <a:pt x="374" y="143"/>
                  </a:cubicBezTo>
                  <a:cubicBezTo>
                    <a:pt x="380" y="145"/>
                    <a:pt x="381" y="151"/>
                    <a:pt x="381" y="157"/>
                  </a:cubicBezTo>
                  <a:cubicBezTo>
                    <a:pt x="381" y="178"/>
                    <a:pt x="369" y="184"/>
                    <a:pt x="362" y="195"/>
                  </a:cubicBezTo>
                  <a:cubicBezTo>
                    <a:pt x="360" y="198"/>
                    <a:pt x="359" y="199"/>
                    <a:pt x="357" y="201"/>
                  </a:cubicBezTo>
                  <a:cubicBezTo>
                    <a:pt x="354" y="206"/>
                    <a:pt x="351" y="206"/>
                    <a:pt x="348" y="209"/>
                  </a:cubicBezTo>
                  <a:cubicBezTo>
                    <a:pt x="344" y="213"/>
                    <a:pt x="348" y="223"/>
                    <a:pt x="348" y="230"/>
                  </a:cubicBezTo>
                  <a:cubicBezTo>
                    <a:pt x="348" y="235"/>
                    <a:pt x="346" y="239"/>
                    <a:pt x="346" y="243"/>
                  </a:cubicBezTo>
                  <a:cubicBezTo>
                    <a:pt x="346" y="245"/>
                    <a:pt x="345" y="246"/>
                    <a:pt x="345" y="247"/>
                  </a:cubicBezTo>
                  <a:cubicBezTo>
                    <a:pt x="344" y="248"/>
                    <a:pt x="341" y="251"/>
                    <a:pt x="341" y="253"/>
                  </a:cubicBezTo>
                  <a:cubicBezTo>
                    <a:pt x="341" y="256"/>
                    <a:pt x="340" y="262"/>
                    <a:pt x="339" y="263"/>
                  </a:cubicBezTo>
                  <a:cubicBezTo>
                    <a:pt x="335" y="270"/>
                    <a:pt x="334" y="273"/>
                    <a:pt x="329" y="278"/>
                  </a:cubicBezTo>
                  <a:cubicBezTo>
                    <a:pt x="328" y="280"/>
                    <a:pt x="329" y="283"/>
                    <a:pt x="328" y="285"/>
                  </a:cubicBezTo>
                  <a:cubicBezTo>
                    <a:pt x="326" y="288"/>
                    <a:pt x="320" y="292"/>
                    <a:pt x="315" y="292"/>
                  </a:cubicBezTo>
                  <a:cubicBezTo>
                    <a:pt x="310" y="292"/>
                    <a:pt x="306" y="292"/>
                    <a:pt x="301" y="294"/>
                  </a:cubicBezTo>
                  <a:cubicBezTo>
                    <a:pt x="300" y="295"/>
                    <a:pt x="299" y="296"/>
                    <a:pt x="298" y="297"/>
                  </a:cubicBezTo>
                  <a:cubicBezTo>
                    <a:pt x="292" y="304"/>
                    <a:pt x="284" y="300"/>
                    <a:pt x="279" y="308"/>
                  </a:cubicBezTo>
                  <a:cubicBezTo>
                    <a:pt x="277" y="312"/>
                    <a:pt x="273" y="312"/>
                    <a:pt x="271" y="314"/>
                  </a:cubicBezTo>
                  <a:cubicBezTo>
                    <a:pt x="267" y="318"/>
                    <a:pt x="268" y="322"/>
                    <a:pt x="268" y="327"/>
                  </a:cubicBezTo>
                  <a:cubicBezTo>
                    <a:pt x="268" y="341"/>
                    <a:pt x="268" y="341"/>
                    <a:pt x="268" y="341"/>
                  </a:cubicBezTo>
                  <a:cubicBezTo>
                    <a:pt x="262" y="343"/>
                    <a:pt x="259" y="348"/>
                    <a:pt x="256" y="354"/>
                  </a:cubicBezTo>
                  <a:cubicBezTo>
                    <a:pt x="256" y="354"/>
                    <a:pt x="256" y="354"/>
                    <a:pt x="256" y="354"/>
                  </a:cubicBezTo>
                  <a:cubicBezTo>
                    <a:pt x="254" y="358"/>
                    <a:pt x="255" y="360"/>
                    <a:pt x="252" y="363"/>
                  </a:cubicBezTo>
                  <a:cubicBezTo>
                    <a:pt x="247" y="371"/>
                    <a:pt x="241" y="372"/>
                    <a:pt x="236" y="380"/>
                  </a:cubicBezTo>
                  <a:cubicBezTo>
                    <a:pt x="231" y="388"/>
                    <a:pt x="229" y="402"/>
                    <a:pt x="215" y="402"/>
                  </a:cubicBezTo>
                  <a:cubicBezTo>
                    <a:pt x="211" y="402"/>
                    <a:pt x="204" y="399"/>
                    <a:pt x="202" y="399"/>
                  </a:cubicBezTo>
                  <a:cubicBezTo>
                    <a:pt x="198" y="399"/>
                    <a:pt x="195" y="396"/>
                    <a:pt x="190" y="396"/>
                  </a:cubicBezTo>
                  <a:cubicBezTo>
                    <a:pt x="189" y="396"/>
                    <a:pt x="188" y="396"/>
                    <a:pt x="188" y="397"/>
                  </a:cubicBezTo>
                  <a:cubicBezTo>
                    <a:pt x="188" y="400"/>
                    <a:pt x="192" y="401"/>
                    <a:pt x="193" y="402"/>
                  </a:cubicBezTo>
                  <a:cubicBezTo>
                    <a:pt x="195" y="404"/>
                    <a:pt x="195" y="408"/>
                    <a:pt x="197" y="411"/>
                  </a:cubicBezTo>
                  <a:cubicBezTo>
                    <a:pt x="197" y="414"/>
                    <a:pt x="202" y="414"/>
                    <a:pt x="202" y="417"/>
                  </a:cubicBezTo>
                  <a:cubicBezTo>
                    <a:pt x="202" y="421"/>
                    <a:pt x="202" y="423"/>
                    <a:pt x="201" y="425"/>
                  </a:cubicBezTo>
                  <a:cubicBezTo>
                    <a:pt x="198" y="429"/>
                    <a:pt x="196" y="431"/>
                    <a:pt x="193" y="434"/>
                  </a:cubicBezTo>
                  <a:cubicBezTo>
                    <a:pt x="188" y="439"/>
                    <a:pt x="182" y="437"/>
                    <a:pt x="175" y="440"/>
                  </a:cubicBezTo>
                  <a:cubicBezTo>
                    <a:pt x="171" y="441"/>
                    <a:pt x="161" y="438"/>
                    <a:pt x="159" y="440"/>
                  </a:cubicBezTo>
                  <a:cubicBezTo>
                    <a:pt x="155" y="444"/>
                    <a:pt x="158" y="453"/>
                    <a:pt x="156" y="457"/>
                  </a:cubicBezTo>
                  <a:cubicBezTo>
                    <a:pt x="156" y="456"/>
                    <a:pt x="156" y="456"/>
                    <a:pt x="156" y="456"/>
                  </a:cubicBezTo>
                  <a:cubicBezTo>
                    <a:pt x="156" y="457"/>
                    <a:pt x="156" y="459"/>
                    <a:pt x="156" y="460"/>
                  </a:cubicBezTo>
                  <a:cubicBezTo>
                    <a:pt x="156" y="461"/>
                    <a:pt x="151" y="463"/>
                    <a:pt x="149" y="463"/>
                  </a:cubicBezTo>
                  <a:cubicBezTo>
                    <a:pt x="143" y="463"/>
                    <a:pt x="142" y="459"/>
                    <a:pt x="136" y="459"/>
                  </a:cubicBezTo>
                  <a:cubicBezTo>
                    <a:pt x="134" y="459"/>
                    <a:pt x="133" y="461"/>
                    <a:pt x="133" y="462"/>
                  </a:cubicBezTo>
                  <a:cubicBezTo>
                    <a:pt x="133" y="467"/>
                    <a:pt x="137" y="474"/>
                    <a:pt x="139" y="474"/>
                  </a:cubicBezTo>
                  <a:cubicBezTo>
                    <a:pt x="141" y="474"/>
                    <a:pt x="143" y="472"/>
                    <a:pt x="144" y="472"/>
                  </a:cubicBezTo>
                  <a:cubicBezTo>
                    <a:pt x="145" y="473"/>
                    <a:pt x="146" y="473"/>
                    <a:pt x="146" y="475"/>
                  </a:cubicBezTo>
                  <a:cubicBezTo>
                    <a:pt x="146" y="477"/>
                    <a:pt x="144" y="479"/>
                    <a:pt x="143" y="479"/>
                  </a:cubicBezTo>
                  <a:cubicBezTo>
                    <a:pt x="140" y="479"/>
                    <a:pt x="139" y="476"/>
                    <a:pt x="136" y="476"/>
                  </a:cubicBezTo>
                  <a:cubicBezTo>
                    <a:pt x="136" y="479"/>
                    <a:pt x="137" y="480"/>
                    <a:pt x="139" y="480"/>
                  </a:cubicBezTo>
                  <a:cubicBezTo>
                    <a:pt x="134" y="485"/>
                    <a:pt x="134" y="491"/>
                    <a:pt x="132" y="498"/>
                  </a:cubicBezTo>
                  <a:cubicBezTo>
                    <a:pt x="131" y="501"/>
                    <a:pt x="126" y="501"/>
                    <a:pt x="124" y="502"/>
                  </a:cubicBezTo>
                  <a:cubicBezTo>
                    <a:pt x="120" y="503"/>
                    <a:pt x="116" y="507"/>
                    <a:pt x="116" y="512"/>
                  </a:cubicBezTo>
                  <a:cubicBezTo>
                    <a:pt x="116" y="523"/>
                    <a:pt x="129" y="519"/>
                    <a:pt x="129" y="528"/>
                  </a:cubicBezTo>
                  <a:cubicBezTo>
                    <a:pt x="129" y="536"/>
                    <a:pt x="121" y="537"/>
                    <a:pt x="117" y="541"/>
                  </a:cubicBezTo>
                  <a:cubicBezTo>
                    <a:pt x="115" y="543"/>
                    <a:pt x="116" y="547"/>
                    <a:pt x="114" y="550"/>
                  </a:cubicBezTo>
                  <a:cubicBezTo>
                    <a:pt x="112" y="554"/>
                    <a:pt x="108" y="553"/>
                    <a:pt x="105" y="555"/>
                  </a:cubicBezTo>
                  <a:cubicBezTo>
                    <a:pt x="102" y="559"/>
                    <a:pt x="100" y="563"/>
                    <a:pt x="100" y="568"/>
                  </a:cubicBezTo>
                  <a:cubicBezTo>
                    <a:pt x="100" y="571"/>
                    <a:pt x="103" y="574"/>
                    <a:pt x="104" y="575"/>
                  </a:cubicBezTo>
                  <a:cubicBezTo>
                    <a:pt x="110" y="578"/>
                    <a:pt x="109" y="591"/>
                    <a:pt x="113" y="594"/>
                  </a:cubicBezTo>
                  <a:cubicBezTo>
                    <a:pt x="119" y="601"/>
                    <a:pt x="127" y="603"/>
                    <a:pt x="135" y="607"/>
                  </a:cubicBezTo>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61">
              <a:extLst>
                <a:ext uri="{FF2B5EF4-FFF2-40B4-BE49-F238E27FC236}">
                  <a16:creationId xmlns:a16="http://schemas.microsoft.com/office/drawing/2014/main" id="{3EE1DD57-BE63-462E-AF09-4AD92370AFF8}"/>
                </a:ext>
              </a:extLst>
            </p:cNvPr>
            <p:cNvSpPr>
              <a:spLocks/>
            </p:cNvSpPr>
            <p:nvPr/>
          </p:nvSpPr>
          <p:spPr bwMode="auto">
            <a:xfrm>
              <a:off x="9717327" y="2378720"/>
              <a:ext cx="1356831" cy="969786"/>
            </a:xfrm>
            <a:custGeom>
              <a:avLst/>
              <a:gdLst>
                <a:gd name="T0" fmla="*/ 308 w 316"/>
                <a:gd name="T1" fmla="*/ 151 h 226"/>
                <a:gd name="T2" fmla="*/ 306 w 316"/>
                <a:gd name="T3" fmla="*/ 178 h 226"/>
                <a:gd name="T4" fmla="*/ 278 w 316"/>
                <a:gd name="T5" fmla="*/ 178 h 226"/>
                <a:gd name="T6" fmla="*/ 261 w 316"/>
                <a:gd name="T7" fmla="*/ 184 h 226"/>
                <a:gd name="T8" fmla="*/ 262 w 316"/>
                <a:gd name="T9" fmla="*/ 197 h 226"/>
                <a:gd name="T10" fmla="*/ 268 w 316"/>
                <a:gd name="T11" fmla="*/ 209 h 226"/>
                <a:gd name="T12" fmla="*/ 260 w 316"/>
                <a:gd name="T13" fmla="*/ 207 h 226"/>
                <a:gd name="T14" fmla="*/ 258 w 316"/>
                <a:gd name="T15" fmla="*/ 219 h 226"/>
                <a:gd name="T16" fmla="*/ 248 w 316"/>
                <a:gd name="T17" fmla="*/ 205 h 226"/>
                <a:gd name="T18" fmla="*/ 233 w 316"/>
                <a:gd name="T19" fmla="*/ 180 h 226"/>
                <a:gd name="T20" fmla="*/ 214 w 316"/>
                <a:gd name="T21" fmla="*/ 155 h 226"/>
                <a:gd name="T22" fmla="*/ 188 w 316"/>
                <a:gd name="T23" fmla="*/ 138 h 226"/>
                <a:gd name="T24" fmla="*/ 176 w 316"/>
                <a:gd name="T25" fmla="*/ 137 h 226"/>
                <a:gd name="T26" fmla="*/ 188 w 316"/>
                <a:gd name="T27" fmla="*/ 159 h 226"/>
                <a:gd name="T28" fmla="*/ 205 w 316"/>
                <a:gd name="T29" fmla="*/ 171 h 226"/>
                <a:gd name="T30" fmla="*/ 215 w 316"/>
                <a:gd name="T31" fmla="*/ 184 h 226"/>
                <a:gd name="T32" fmla="*/ 210 w 316"/>
                <a:gd name="T33" fmla="*/ 198 h 226"/>
                <a:gd name="T34" fmla="*/ 205 w 316"/>
                <a:gd name="T35" fmla="*/ 197 h 226"/>
                <a:gd name="T36" fmla="*/ 189 w 316"/>
                <a:gd name="T37" fmla="*/ 178 h 226"/>
                <a:gd name="T38" fmla="*/ 149 w 316"/>
                <a:gd name="T39" fmla="*/ 145 h 226"/>
                <a:gd name="T40" fmla="*/ 109 w 316"/>
                <a:gd name="T41" fmla="*/ 154 h 226"/>
                <a:gd name="T42" fmla="*/ 88 w 316"/>
                <a:gd name="T43" fmla="*/ 177 h 226"/>
                <a:gd name="T44" fmla="*/ 66 w 316"/>
                <a:gd name="T45" fmla="*/ 212 h 226"/>
                <a:gd name="T46" fmla="*/ 47 w 316"/>
                <a:gd name="T47" fmla="*/ 220 h 226"/>
                <a:gd name="T48" fmla="*/ 6 w 316"/>
                <a:gd name="T49" fmla="*/ 217 h 226"/>
                <a:gd name="T50" fmla="*/ 0 w 316"/>
                <a:gd name="T51" fmla="*/ 199 h 226"/>
                <a:gd name="T52" fmla="*/ 2 w 316"/>
                <a:gd name="T53" fmla="*/ 160 h 226"/>
                <a:gd name="T54" fmla="*/ 31 w 316"/>
                <a:gd name="T55" fmla="*/ 153 h 226"/>
                <a:gd name="T56" fmla="*/ 58 w 316"/>
                <a:gd name="T57" fmla="*/ 156 h 226"/>
                <a:gd name="T58" fmla="*/ 68 w 316"/>
                <a:gd name="T59" fmla="*/ 134 h 226"/>
                <a:gd name="T60" fmla="*/ 67 w 316"/>
                <a:gd name="T61" fmla="*/ 125 h 226"/>
                <a:gd name="T62" fmla="*/ 39 w 316"/>
                <a:gd name="T63" fmla="*/ 106 h 226"/>
                <a:gd name="T64" fmla="*/ 57 w 316"/>
                <a:gd name="T65" fmla="*/ 102 h 226"/>
                <a:gd name="T66" fmla="*/ 62 w 316"/>
                <a:gd name="T67" fmla="*/ 93 h 226"/>
                <a:gd name="T68" fmla="*/ 74 w 316"/>
                <a:gd name="T69" fmla="*/ 94 h 226"/>
                <a:gd name="T70" fmla="*/ 95 w 316"/>
                <a:gd name="T71" fmla="*/ 76 h 226"/>
                <a:gd name="T72" fmla="*/ 114 w 316"/>
                <a:gd name="T73" fmla="*/ 58 h 226"/>
                <a:gd name="T74" fmla="*/ 135 w 316"/>
                <a:gd name="T75" fmla="*/ 47 h 226"/>
                <a:gd name="T76" fmla="*/ 147 w 316"/>
                <a:gd name="T77" fmla="*/ 35 h 226"/>
                <a:gd name="T78" fmla="*/ 159 w 316"/>
                <a:gd name="T79" fmla="*/ 3 h 226"/>
                <a:gd name="T80" fmla="*/ 163 w 316"/>
                <a:gd name="T81" fmla="*/ 16 h 226"/>
                <a:gd name="T82" fmla="*/ 156 w 316"/>
                <a:gd name="T83" fmla="*/ 35 h 226"/>
                <a:gd name="T84" fmla="*/ 165 w 316"/>
                <a:gd name="T85" fmla="*/ 42 h 226"/>
                <a:gd name="T86" fmla="*/ 188 w 316"/>
                <a:gd name="T87" fmla="*/ 44 h 226"/>
                <a:gd name="T88" fmla="*/ 217 w 316"/>
                <a:gd name="T89" fmla="*/ 32 h 226"/>
                <a:gd name="T90" fmla="*/ 246 w 316"/>
                <a:gd name="T91" fmla="*/ 35 h 226"/>
                <a:gd name="T92" fmla="*/ 265 w 316"/>
                <a:gd name="T93" fmla="*/ 61 h 226"/>
                <a:gd name="T94" fmla="*/ 260 w 316"/>
                <a:gd name="T95" fmla="*/ 100 h 226"/>
                <a:gd name="T96" fmla="*/ 306 w 316"/>
                <a:gd name="T97" fmla="*/ 117 h 226"/>
                <a:gd name="T98" fmla="*/ 308 w 316"/>
                <a:gd name="T99" fmla="*/ 133 h 226"/>
                <a:gd name="T100" fmla="*/ 310 w 316"/>
                <a:gd name="T101" fmla="*/ 14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6" h="226">
                  <a:moveTo>
                    <a:pt x="310" y="140"/>
                  </a:moveTo>
                  <a:cubicBezTo>
                    <a:pt x="309" y="145"/>
                    <a:pt x="309" y="142"/>
                    <a:pt x="308" y="144"/>
                  </a:cubicBezTo>
                  <a:cubicBezTo>
                    <a:pt x="308" y="151"/>
                    <a:pt x="308" y="151"/>
                    <a:pt x="308" y="151"/>
                  </a:cubicBezTo>
                  <a:cubicBezTo>
                    <a:pt x="305" y="154"/>
                    <a:pt x="300" y="160"/>
                    <a:pt x="300" y="164"/>
                  </a:cubicBezTo>
                  <a:cubicBezTo>
                    <a:pt x="300" y="170"/>
                    <a:pt x="308" y="174"/>
                    <a:pt x="309" y="176"/>
                  </a:cubicBezTo>
                  <a:cubicBezTo>
                    <a:pt x="308" y="178"/>
                    <a:pt x="307" y="177"/>
                    <a:pt x="306" y="178"/>
                  </a:cubicBezTo>
                  <a:cubicBezTo>
                    <a:pt x="303" y="178"/>
                    <a:pt x="301" y="177"/>
                    <a:pt x="298" y="178"/>
                  </a:cubicBezTo>
                  <a:cubicBezTo>
                    <a:pt x="295" y="180"/>
                    <a:pt x="294" y="184"/>
                    <a:pt x="290" y="184"/>
                  </a:cubicBezTo>
                  <a:cubicBezTo>
                    <a:pt x="286" y="184"/>
                    <a:pt x="283" y="178"/>
                    <a:pt x="278" y="178"/>
                  </a:cubicBezTo>
                  <a:cubicBezTo>
                    <a:pt x="273" y="178"/>
                    <a:pt x="272" y="181"/>
                    <a:pt x="268" y="182"/>
                  </a:cubicBezTo>
                  <a:cubicBezTo>
                    <a:pt x="269" y="184"/>
                    <a:pt x="269" y="186"/>
                    <a:pt x="268" y="188"/>
                  </a:cubicBezTo>
                  <a:cubicBezTo>
                    <a:pt x="264" y="188"/>
                    <a:pt x="264" y="184"/>
                    <a:pt x="261" y="184"/>
                  </a:cubicBezTo>
                  <a:cubicBezTo>
                    <a:pt x="260" y="184"/>
                    <a:pt x="258" y="186"/>
                    <a:pt x="258" y="187"/>
                  </a:cubicBezTo>
                  <a:cubicBezTo>
                    <a:pt x="263" y="193"/>
                    <a:pt x="263" y="193"/>
                    <a:pt x="263" y="193"/>
                  </a:cubicBezTo>
                  <a:cubicBezTo>
                    <a:pt x="263" y="195"/>
                    <a:pt x="262" y="196"/>
                    <a:pt x="262" y="197"/>
                  </a:cubicBezTo>
                  <a:cubicBezTo>
                    <a:pt x="262" y="198"/>
                    <a:pt x="270" y="205"/>
                    <a:pt x="272" y="205"/>
                  </a:cubicBezTo>
                  <a:cubicBezTo>
                    <a:pt x="272" y="206"/>
                    <a:pt x="273" y="207"/>
                    <a:pt x="273" y="207"/>
                  </a:cubicBezTo>
                  <a:cubicBezTo>
                    <a:pt x="272" y="208"/>
                    <a:pt x="269" y="207"/>
                    <a:pt x="268" y="209"/>
                  </a:cubicBezTo>
                  <a:cubicBezTo>
                    <a:pt x="268" y="209"/>
                    <a:pt x="268" y="209"/>
                    <a:pt x="268" y="209"/>
                  </a:cubicBezTo>
                  <a:cubicBezTo>
                    <a:pt x="265" y="209"/>
                    <a:pt x="262" y="206"/>
                    <a:pt x="260" y="205"/>
                  </a:cubicBezTo>
                  <a:cubicBezTo>
                    <a:pt x="260" y="207"/>
                    <a:pt x="260" y="207"/>
                    <a:pt x="260" y="207"/>
                  </a:cubicBezTo>
                  <a:cubicBezTo>
                    <a:pt x="261" y="209"/>
                    <a:pt x="262" y="210"/>
                    <a:pt x="262" y="212"/>
                  </a:cubicBezTo>
                  <a:cubicBezTo>
                    <a:pt x="262" y="214"/>
                    <a:pt x="259" y="217"/>
                    <a:pt x="262" y="219"/>
                  </a:cubicBezTo>
                  <a:cubicBezTo>
                    <a:pt x="261" y="219"/>
                    <a:pt x="258" y="219"/>
                    <a:pt x="258" y="219"/>
                  </a:cubicBezTo>
                  <a:cubicBezTo>
                    <a:pt x="254" y="219"/>
                    <a:pt x="250" y="214"/>
                    <a:pt x="250" y="209"/>
                  </a:cubicBezTo>
                  <a:cubicBezTo>
                    <a:pt x="250" y="207"/>
                    <a:pt x="252" y="206"/>
                    <a:pt x="253" y="205"/>
                  </a:cubicBezTo>
                  <a:cubicBezTo>
                    <a:pt x="252" y="205"/>
                    <a:pt x="250" y="205"/>
                    <a:pt x="248" y="205"/>
                  </a:cubicBezTo>
                  <a:cubicBezTo>
                    <a:pt x="247" y="205"/>
                    <a:pt x="247" y="202"/>
                    <a:pt x="247" y="202"/>
                  </a:cubicBezTo>
                  <a:cubicBezTo>
                    <a:pt x="246" y="198"/>
                    <a:pt x="243" y="195"/>
                    <a:pt x="241" y="193"/>
                  </a:cubicBezTo>
                  <a:cubicBezTo>
                    <a:pt x="237" y="189"/>
                    <a:pt x="233" y="186"/>
                    <a:pt x="233" y="180"/>
                  </a:cubicBezTo>
                  <a:cubicBezTo>
                    <a:pt x="233" y="177"/>
                    <a:pt x="233" y="175"/>
                    <a:pt x="233" y="173"/>
                  </a:cubicBezTo>
                  <a:cubicBezTo>
                    <a:pt x="233" y="169"/>
                    <a:pt x="226" y="163"/>
                    <a:pt x="222" y="161"/>
                  </a:cubicBezTo>
                  <a:cubicBezTo>
                    <a:pt x="218" y="159"/>
                    <a:pt x="214" y="159"/>
                    <a:pt x="214" y="155"/>
                  </a:cubicBezTo>
                  <a:cubicBezTo>
                    <a:pt x="212" y="155"/>
                    <a:pt x="211" y="155"/>
                    <a:pt x="210" y="155"/>
                  </a:cubicBezTo>
                  <a:cubicBezTo>
                    <a:pt x="203" y="155"/>
                    <a:pt x="196" y="145"/>
                    <a:pt x="196" y="138"/>
                  </a:cubicBezTo>
                  <a:cubicBezTo>
                    <a:pt x="193" y="138"/>
                    <a:pt x="191" y="138"/>
                    <a:pt x="188" y="138"/>
                  </a:cubicBezTo>
                  <a:cubicBezTo>
                    <a:pt x="184" y="138"/>
                    <a:pt x="186" y="132"/>
                    <a:pt x="184" y="131"/>
                  </a:cubicBezTo>
                  <a:cubicBezTo>
                    <a:pt x="181" y="133"/>
                    <a:pt x="174" y="133"/>
                    <a:pt x="174" y="136"/>
                  </a:cubicBezTo>
                  <a:cubicBezTo>
                    <a:pt x="174" y="136"/>
                    <a:pt x="175" y="137"/>
                    <a:pt x="176" y="137"/>
                  </a:cubicBezTo>
                  <a:cubicBezTo>
                    <a:pt x="175" y="139"/>
                    <a:pt x="175" y="141"/>
                    <a:pt x="175" y="143"/>
                  </a:cubicBezTo>
                  <a:cubicBezTo>
                    <a:pt x="175" y="147"/>
                    <a:pt x="177" y="149"/>
                    <a:pt x="181" y="150"/>
                  </a:cubicBezTo>
                  <a:cubicBezTo>
                    <a:pt x="185" y="151"/>
                    <a:pt x="187" y="156"/>
                    <a:pt x="188" y="159"/>
                  </a:cubicBezTo>
                  <a:cubicBezTo>
                    <a:pt x="189" y="163"/>
                    <a:pt x="191" y="167"/>
                    <a:pt x="194" y="168"/>
                  </a:cubicBezTo>
                  <a:cubicBezTo>
                    <a:pt x="198" y="170"/>
                    <a:pt x="201" y="169"/>
                    <a:pt x="205" y="169"/>
                  </a:cubicBezTo>
                  <a:cubicBezTo>
                    <a:pt x="205" y="170"/>
                    <a:pt x="205" y="171"/>
                    <a:pt x="205" y="171"/>
                  </a:cubicBezTo>
                  <a:cubicBezTo>
                    <a:pt x="203" y="175"/>
                    <a:pt x="210" y="176"/>
                    <a:pt x="212" y="177"/>
                  </a:cubicBezTo>
                  <a:cubicBezTo>
                    <a:pt x="218" y="180"/>
                    <a:pt x="225" y="182"/>
                    <a:pt x="224" y="188"/>
                  </a:cubicBezTo>
                  <a:cubicBezTo>
                    <a:pt x="221" y="188"/>
                    <a:pt x="219" y="184"/>
                    <a:pt x="215" y="184"/>
                  </a:cubicBezTo>
                  <a:cubicBezTo>
                    <a:pt x="211" y="184"/>
                    <a:pt x="208" y="186"/>
                    <a:pt x="208" y="188"/>
                  </a:cubicBezTo>
                  <a:cubicBezTo>
                    <a:pt x="208" y="192"/>
                    <a:pt x="213" y="193"/>
                    <a:pt x="213" y="197"/>
                  </a:cubicBezTo>
                  <a:cubicBezTo>
                    <a:pt x="213" y="198"/>
                    <a:pt x="210" y="198"/>
                    <a:pt x="210" y="198"/>
                  </a:cubicBezTo>
                  <a:cubicBezTo>
                    <a:pt x="207" y="201"/>
                    <a:pt x="208" y="207"/>
                    <a:pt x="204" y="207"/>
                  </a:cubicBezTo>
                  <a:cubicBezTo>
                    <a:pt x="202" y="207"/>
                    <a:pt x="200" y="206"/>
                    <a:pt x="200" y="205"/>
                  </a:cubicBezTo>
                  <a:cubicBezTo>
                    <a:pt x="204" y="205"/>
                    <a:pt x="205" y="201"/>
                    <a:pt x="205" y="197"/>
                  </a:cubicBezTo>
                  <a:cubicBezTo>
                    <a:pt x="205" y="193"/>
                    <a:pt x="203" y="192"/>
                    <a:pt x="202" y="189"/>
                  </a:cubicBezTo>
                  <a:cubicBezTo>
                    <a:pt x="202" y="189"/>
                    <a:pt x="195" y="182"/>
                    <a:pt x="194" y="181"/>
                  </a:cubicBezTo>
                  <a:cubicBezTo>
                    <a:pt x="193" y="181"/>
                    <a:pt x="189" y="179"/>
                    <a:pt x="189" y="178"/>
                  </a:cubicBezTo>
                  <a:cubicBezTo>
                    <a:pt x="180" y="176"/>
                    <a:pt x="178" y="173"/>
                    <a:pt x="173" y="168"/>
                  </a:cubicBezTo>
                  <a:cubicBezTo>
                    <a:pt x="171" y="166"/>
                    <a:pt x="167" y="165"/>
                    <a:pt x="166" y="163"/>
                  </a:cubicBezTo>
                  <a:cubicBezTo>
                    <a:pt x="161" y="156"/>
                    <a:pt x="159" y="145"/>
                    <a:pt x="149" y="145"/>
                  </a:cubicBezTo>
                  <a:cubicBezTo>
                    <a:pt x="143" y="145"/>
                    <a:pt x="143" y="148"/>
                    <a:pt x="141" y="149"/>
                  </a:cubicBezTo>
                  <a:cubicBezTo>
                    <a:pt x="135" y="152"/>
                    <a:pt x="131" y="157"/>
                    <a:pt x="125" y="157"/>
                  </a:cubicBezTo>
                  <a:cubicBezTo>
                    <a:pt x="119" y="157"/>
                    <a:pt x="115" y="154"/>
                    <a:pt x="109" y="154"/>
                  </a:cubicBezTo>
                  <a:cubicBezTo>
                    <a:pt x="105" y="154"/>
                    <a:pt x="100" y="157"/>
                    <a:pt x="100" y="161"/>
                  </a:cubicBezTo>
                  <a:cubicBezTo>
                    <a:pt x="102" y="168"/>
                    <a:pt x="102" y="168"/>
                    <a:pt x="102" y="168"/>
                  </a:cubicBezTo>
                  <a:cubicBezTo>
                    <a:pt x="100" y="173"/>
                    <a:pt x="94" y="175"/>
                    <a:pt x="88" y="177"/>
                  </a:cubicBezTo>
                  <a:cubicBezTo>
                    <a:pt x="83" y="178"/>
                    <a:pt x="74" y="190"/>
                    <a:pt x="74" y="196"/>
                  </a:cubicBezTo>
                  <a:cubicBezTo>
                    <a:pt x="74" y="198"/>
                    <a:pt x="76" y="199"/>
                    <a:pt x="77" y="200"/>
                  </a:cubicBezTo>
                  <a:cubicBezTo>
                    <a:pt x="73" y="205"/>
                    <a:pt x="72" y="209"/>
                    <a:pt x="66" y="212"/>
                  </a:cubicBezTo>
                  <a:cubicBezTo>
                    <a:pt x="62" y="213"/>
                    <a:pt x="62" y="221"/>
                    <a:pt x="56" y="219"/>
                  </a:cubicBezTo>
                  <a:cubicBezTo>
                    <a:pt x="56" y="219"/>
                    <a:pt x="56" y="219"/>
                    <a:pt x="56" y="219"/>
                  </a:cubicBezTo>
                  <a:cubicBezTo>
                    <a:pt x="53" y="218"/>
                    <a:pt x="48" y="220"/>
                    <a:pt x="47" y="220"/>
                  </a:cubicBezTo>
                  <a:cubicBezTo>
                    <a:pt x="40" y="220"/>
                    <a:pt x="36" y="226"/>
                    <a:pt x="30" y="226"/>
                  </a:cubicBezTo>
                  <a:cubicBezTo>
                    <a:pt x="26" y="226"/>
                    <a:pt x="25" y="215"/>
                    <a:pt x="19" y="215"/>
                  </a:cubicBezTo>
                  <a:cubicBezTo>
                    <a:pt x="14" y="215"/>
                    <a:pt x="11" y="217"/>
                    <a:pt x="6" y="217"/>
                  </a:cubicBezTo>
                  <a:cubicBezTo>
                    <a:pt x="5" y="217"/>
                    <a:pt x="4" y="215"/>
                    <a:pt x="4" y="215"/>
                  </a:cubicBezTo>
                  <a:cubicBezTo>
                    <a:pt x="4" y="209"/>
                    <a:pt x="4" y="207"/>
                    <a:pt x="4" y="203"/>
                  </a:cubicBezTo>
                  <a:cubicBezTo>
                    <a:pt x="2" y="203"/>
                    <a:pt x="0" y="201"/>
                    <a:pt x="0" y="199"/>
                  </a:cubicBezTo>
                  <a:cubicBezTo>
                    <a:pt x="0" y="195"/>
                    <a:pt x="3" y="195"/>
                    <a:pt x="3" y="193"/>
                  </a:cubicBezTo>
                  <a:cubicBezTo>
                    <a:pt x="3" y="185"/>
                    <a:pt x="5" y="178"/>
                    <a:pt x="5" y="170"/>
                  </a:cubicBezTo>
                  <a:cubicBezTo>
                    <a:pt x="5" y="166"/>
                    <a:pt x="2" y="162"/>
                    <a:pt x="2" y="160"/>
                  </a:cubicBezTo>
                  <a:cubicBezTo>
                    <a:pt x="2" y="158"/>
                    <a:pt x="12" y="152"/>
                    <a:pt x="14" y="152"/>
                  </a:cubicBezTo>
                  <a:cubicBezTo>
                    <a:pt x="15" y="152"/>
                    <a:pt x="16" y="153"/>
                    <a:pt x="18" y="153"/>
                  </a:cubicBezTo>
                  <a:cubicBezTo>
                    <a:pt x="31" y="153"/>
                    <a:pt x="31" y="153"/>
                    <a:pt x="31" y="153"/>
                  </a:cubicBezTo>
                  <a:cubicBezTo>
                    <a:pt x="32" y="154"/>
                    <a:pt x="34" y="154"/>
                    <a:pt x="36" y="155"/>
                  </a:cubicBezTo>
                  <a:cubicBezTo>
                    <a:pt x="50" y="155"/>
                    <a:pt x="50" y="155"/>
                    <a:pt x="50" y="155"/>
                  </a:cubicBezTo>
                  <a:cubicBezTo>
                    <a:pt x="53" y="154"/>
                    <a:pt x="55" y="156"/>
                    <a:pt x="58" y="156"/>
                  </a:cubicBezTo>
                  <a:cubicBezTo>
                    <a:pt x="60" y="156"/>
                    <a:pt x="64" y="154"/>
                    <a:pt x="65" y="154"/>
                  </a:cubicBezTo>
                  <a:cubicBezTo>
                    <a:pt x="65" y="149"/>
                    <a:pt x="68" y="147"/>
                    <a:pt x="68" y="141"/>
                  </a:cubicBezTo>
                  <a:cubicBezTo>
                    <a:pt x="68" y="140"/>
                    <a:pt x="68" y="135"/>
                    <a:pt x="68" y="134"/>
                  </a:cubicBezTo>
                  <a:cubicBezTo>
                    <a:pt x="68" y="134"/>
                    <a:pt x="68" y="134"/>
                    <a:pt x="68" y="134"/>
                  </a:cubicBezTo>
                  <a:cubicBezTo>
                    <a:pt x="68" y="133"/>
                    <a:pt x="69" y="131"/>
                    <a:pt x="69" y="130"/>
                  </a:cubicBezTo>
                  <a:cubicBezTo>
                    <a:pt x="69" y="127"/>
                    <a:pt x="67" y="128"/>
                    <a:pt x="67" y="125"/>
                  </a:cubicBezTo>
                  <a:cubicBezTo>
                    <a:pt x="61" y="125"/>
                    <a:pt x="60" y="120"/>
                    <a:pt x="60" y="116"/>
                  </a:cubicBezTo>
                  <a:cubicBezTo>
                    <a:pt x="58" y="115"/>
                    <a:pt x="58" y="114"/>
                    <a:pt x="56" y="114"/>
                  </a:cubicBezTo>
                  <a:cubicBezTo>
                    <a:pt x="52" y="112"/>
                    <a:pt x="39" y="110"/>
                    <a:pt x="39" y="106"/>
                  </a:cubicBezTo>
                  <a:cubicBezTo>
                    <a:pt x="39" y="106"/>
                    <a:pt x="39" y="105"/>
                    <a:pt x="39" y="104"/>
                  </a:cubicBezTo>
                  <a:cubicBezTo>
                    <a:pt x="39" y="102"/>
                    <a:pt x="47" y="100"/>
                    <a:pt x="50" y="99"/>
                  </a:cubicBezTo>
                  <a:cubicBezTo>
                    <a:pt x="50" y="101"/>
                    <a:pt x="55" y="102"/>
                    <a:pt x="57" y="102"/>
                  </a:cubicBezTo>
                  <a:cubicBezTo>
                    <a:pt x="60" y="102"/>
                    <a:pt x="63" y="101"/>
                    <a:pt x="64" y="101"/>
                  </a:cubicBezTo>
                  <a:cubicBezTo>
                    <a:pt x="64" y="99"/>
                    <a:pt x="64" y="99"/>
                    <a:pt x="64" y="99"/>
                  </a:cubicBezTo>
                  <a:cubicBezTo>
                    <a:pt x="62" y="98"/>
                    <a:pt x="63" y="94"/>
                    <a:pt x="62" y="93"/>
                  </a:cubicBezTo>
                  <a:cubicBezTo>
                    <a:pt x="62" y="91"/>
                    <a:pt x="62" y="91"/>
                    <a:pt x="62" y="91"/>
                  </a:cubicBezTo>
                  <a:cubicBezTo>
                    <a:pt x="65" y="91"/>
                    <a:pt x="65" y="91"/>
                    <a:pt x="65" y="91"/>
                  </a:cubicBezTo>
                  <a:cubicBezTo>
                    <a:pt x="68" y="93"/>
                    <a:pt x="70" y="94"/>
                    <a:pt x="74" y="94"/>
                  </a:cubicBezTo>
                  <a:cubicBezTo>
                    <a:pt x="76" y="94"/>
                    <a:pt x="78" y="92"/>
                    <a:pt x="79" y="90"/>
                  </a:cubicBezTo>
                  <a:cubicBezTo>
                    <a:pt x="87" y="90"/>
                    <a:pt x="90" y="84"/>
                    <a:pt x="91" y="77"/>
                  </a:cubicBezTo>
                  <a:cubicBezTo>
                    <a:pt x="93" y="77"/>
                    <a:pt x="94" y="77"/>
                    <a:pt x="95" y="76"/>
                  </a:cubicBezTo>
                  <a:cubicBezTo>
                    <a:pt x="97" y="76"/>
                    <a:pt x="109" y="71"/>
                    <a:pt x="110" y="70"/>
                  </a:cubicBezTo>
                  <a:cubicBezTo>
                    <a:pt x="112" y="68"/>
                    <a:pt x="111" y="64"/>
                    <a:pt x="111" y="61"/>
                  </a:cubicBezTo>
                  <a:cubicBezTo>
                    <a:pt x="111" y="60"/>
                    <a:pt x="114" y="58"/>
                    <a:pt x="114" y="58"/>
                  </a:cubicBezTo>
                  <a:cubicBezTo>
                    <a:pt x="118" y="54"/>
                    <a:pt x="122" y="49"/>
                    <a:pt x="129" y="49"/>
                  </a:cubicBezTo>
                  <a:cubicBezTo>
                    <a:pt x="132" y="49"/>
                    <a:pt x="131" y="50"/>
                    <a:pt x="133" y="49"/>
                  </a:cubicBezTo>
                  <a:cubicBezTo>
                    <a:pt x="134" y="50"/>
                    <a:pt x="134" y="48"/>
                    <a:pt x="135" y="47"/>
                  </a:cubicBezTo>
                  <a:cubicBezTo>
                    <a:pt x="137" y="45"/>
                    <a:pt x="140" y="47"/>
                    <a:pt x="142" y="47"/>
                  </a:cubicBezTo>
                  <a:cubicBezTo>
                    <a:pt x="144" y="47"/>
                    <a:pt x="149" y="44"/>
                    <a:pt x="149" y="42"/>
                  </a:cubicBezTo>
                  <a:cubicBezTo>
                    <a:pt x="149" y="40"/>
                    <a:pt x="147" y="35"/>
                    <a:pt x="147" y="35"/>
                  </a:cubicBezTo>
                  <a:cubicBezTo>
                    <a:pt x="145" y="27"/>
                    <a:pt x="141" y="25"/>
                    <a:pt x="141" y="18"/>
                  </a:cubicBezTo>
                  <a:cubicBezTo>
                    <a:pt x="141" y="6"/>
                    <a:pt x="152" y="5"/>
                    <a:pt x="159" y="0"/>
                  </a:cubicBezTo>
                  <a:cubicBezTo>
                    <a:pt x="159" y="3"/>
                    <a:pt x="159" y="3"/>
                    <a:pt x="159" y="3"/>
                  </a:cubicBezTo>
                  <a:cubicBezTo>
                    <a:pt x="158" y="6"/>
                    <a:pt x="157" y="8"/>
                    <a:pt x="157" y="11"/>
                  </a:cubicBezTo>
                  <a:cubicBezTo>
                    <a:pt x="157" y="13"/>
                    <a:pt x="161" y="14"/>
                    <a:pt x="163" y="14"/>
                  </a:cubicBezTo>
                  <a:cubicBezTo>
                    <a:pt x="163" y="15"/>
                    <a:pt x="163" y="15"/>
                    <a:pt x="163" y="16"/>
                  </a:cubicBezTo>
                  <a:cubicBezTo>
                    <a:pt x="163" y="17"/>
                    <a:pt x="160" y="18"/>
                    <a:pt x="159" y="19"/>
                  </a:cubicBezTo>
                  <a:cubicBezTo>
                    <a:pt x="157" y="22"/>
                    <a:pt x="153" y="24"/>
                    <a:pt x="153" y="30"/>
                  </a:cubicBezTo>
                  <a:cubicBezTo>
                    <a:pt x="153" y="32"/>
                    <a:pt x="155" y="34"/>
                    <a:pt x="156" y="35"/>
                  </a:cubicBezTo>
                  <a:cubicBezTo>
                    <a:pt x="156" y="36"/>
                    <a:pt x="157" y="37"/>
                    <a:pt x="156" y="38"/>
                  </a:cubicBezTo>
                  <a:cubicBezTo>
                    <a:pt x="159" y="38"/>
                    <a:pt x="161" y="39"/>
                    <a:pt x="163" y="39"/>
                  </a:cubicBezTo>
                  <a:cubicBezTo>
                    <a:pt x="164" y="40"/>
                    <a:pt x="164" y="42"/>
                    <a:pt x="165" y="42"/>
                  </a:cubicBezTo>
                  <a:cubicBezTo>
                    <a:pt x="173" y="42"/>
                    <a:pt x="178" y="36"/>
                    <a:pt x="185" y="37"/>
                  </a:cubicBezTo>
                  <a:cubicBezTo>
                    <a:pt x="185" y="38"/>
                    <a:pt x="183" y="39"/>
                    <a:pt x="183" y="40"/>
                  </a:cubicBezTo>
                  <a:cubicBezTo>
                    <a:pt x="183" y="40"/>
                    <a:pt x="188" y="44"/>
                    <a:pt x="188" y="44"/>
                  </a:cubicBezTo>
                  <a:cubicBezTo>
                    <a:pt x="191" y="44"/>
                    <a:pt x="192" y="42"/>
                    <a:pt x="193" y="41"/>
                  </a:cubicBezTo>
                  <a:cubicBezTo>
                    <a:pt x="198" y="39"/>
                    <a:pt x="202" y="40"/>
                    <a:pt x="206" y="38"/>
                  </a:cubicBezTo>
                  <a:cubicBezTo>
                    <a:pt x="209" y="37"/>
                    <a:pt x="213" y="32"/>
                    <a:pt x="217" y="32"/>
                  </a:cubicBezTo>
                  <a:cubicBezTo>
                    <a:pt x="220" y="32"/>
                    <a:pt x="224" y="33"/>
                    <a:pt x="226" y="34"/>
                  </a:cubicBezTo>
                  <a:cubicBezTo>
                    <a:pt x="226" y="35"/>
                    <a:pt x="225" y="36"/>
                    <a:pt x="225" y="37"/>
                  </a:cubicBezTo>
                  <a:cubicBezTo>
                    <a:pt x="233" y="37"/>
                    <a:pt x="240" y="35"/>
                    <a:pt x="246" y="35"/>
                  </a:cubicBezTo>
                  <a:cubicBezTo>
                    <a:pt x="251" y="35"/>
                    <a:pt x="255" y="35"/>
                    <a:pt x="260" y="35"/>
                  </a:cubicBezTo>
                  <a:cubicBezTo>
                    <a:pt x="266" y="35"/>
                    <a:pt x="269" y="46"/>
                    <a:pt x="269" y="52"/>
                  </a:cubicBezTo>
                  <a:cubicBezTo>
                    <a:pt x="269" y="56"/>
                    <a:pt x="265" y="58"/>
                    <a:pt x="265" y="61"/>
                  </a:cubicBezTo>
                  <a:cubicBezTo>
                    <a:pt x="265" y="67"/>
                    <a:pt x="271" y="71"/>
                    <a:pt x="271" y="77"/>
                  </a:cubicBezTo>
                  <a:cubicBezTo>
                    <a:pt x="271" y="80"/>
                    <a:pt x="265" y="81"/>
                    <a:pt x="264" y="83"/>
                  </a:cubicBezTo>
                  <a:cubicBezTo>
                    <a:pt x="261" y="88"/>
                    <a:pt x="260" y="93"/>
                    <a:pt x="260" y="100"/>
                  </a:cubicBezTo>
                  <a:cubicBezTo>
                    <a:pt x="260" y="108"/>
                    <a:pt x="265" y="106"/>
                    <a:pt x="272" y="106"/>
                  </a:cubicBezTo>
                  <a:cubicBezTo>
                    <a:pt x="281" y="106"/>
                    <a:pt x="285" y="102"/>
                    <a:pt x="292" y="102"/>
                  </a:cubicBezTo>
                  <a:cubicBezTo>
                    <a:pt x="300" y="102"/>
                    <a:pt x="298" y="117"/>
                    <a:pt x="306" y="117"/>
                  </a:cubicBezTo>
                  <a:cubicBezTo>
                    <a:pt x="306" y="129"/>
                    <a:pt x="306" y="129"/>
                    <a:pt x="306" y="129"/>
                  </a:cubicBezTo>
                  <a:cubicBezTo>
                    <a:pt x="306" y="130"/>
                    <a:pt x="306" y="130"/>
                    <a:pt x="307" y="131"/>
                  </a:cubicBezTo>
                  <a:cubicBezTo>
                    <a:pt x="308" y="133"/>
                    <a:pt x="308" y="133"/>
                    <a:pt x="308" y="133"/>
                  </a:cubicBezTo>
                  <a:cubicBezTo>
                    <a:pt x="310" y="133"/>
                    <a:pt x="313" y="131"/>
                    <a:pt x="315" y="131"/>
                  </a:cubicBezTo>
                  <a:cubicBezTo>
                    <a:pt x="316" y="132"/>
                    <a:pt x="315" y="134"/>
                    <a:pt x="316" y="135"/>
                  </a:cubicBezTo>
                  <a:cubicBezTo>
                    <a:pt x="313" y="136"/>
                    <a:pt x="310" y="137"/>
                    <a:pt x="310" y="14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62">
              <a:extLst>
                <a:ext uri="{FF2B5EF4-FFF2-40B4-BE49-F238E27FC236}">
                  <a16:creationId xmlns:a16="http://schemas.microsoft.com/office/drawing/2014/main" id="{DAFD7124-7031-476D-9919-877D28C6DB10}"/>
                </a:ext>
              </a:extLst>
            </p:cNvPr>
            <p:cNvSpPr>
              <a:spLocks/>
            </p:cNvSpPr>
            <p:nvPr/>
          </p:nvSpPr>
          <p:spPr bwMode="auto">
            <a:xfrm>
              <a:off x="10219614" y="1604630"/>
              <a:ext cx="915426" cy="889334"/>
            </a:xfrm>
            <a:custGeom>
              <a:avLst/>
              <a:gdLst>
                <a:gd name="T0" fmla="*/ 43 w 213"/>
                <a:gd name="T1" fmla="*/ 154 h 207"/>
                <a:gd name="T2" fmla="*/ 3 w 213"/>
                <a:gd name="T3" fmla="*/ 165 h 207"/>
                <a:gd name="T4" fmla="*/ 8 w 213"/>
                <a:gd name="T5" fmla="*/ 157 h 207"/>
                <a:gd name="T6" fmla="*/ 5 w 213"/>
                <a:gd name="T7" fmla="*/ 151 h 207"/>
                <a:gd name="T8" fmla="*/ 6 w 213"/>
                <a:gd name="T9" fmla="*/ 124 h 207"/>
                <a:gd name="T10" fmla="*/ 36 w 213"/>
                <a:gd name="T11" fmla="*/ 106 h 207"/>
                <a:gd name="T12" fmla="*/ 55 w 213"/>
                <a:gd name="T13" fmla="*/ 84 h 207"/>
                <a:gd name="T14" fmla="*/ 63 w 213"/>
                <a:gd name="T15" fmla="*/ 66 h 207"/>
                <a:gd name="T16" fmla="*/ 92 w 213"/>
                <a:gd name="T17" fmla="*/ 36 h 207"/>
                <a:gd name="T18" fmla="*/ 81 w 213"/>
                <a:gd name="T19" fmla="*/ 37 h 207"/>
                <a:gd name="T20" fmla="*/ 81 w 213"/>
                <a:gd name="T21" fmla="*/ 32 h 207"/>
                <a:gd name="T22" fmla="*/ 86 w 213"/>
                <a:gd name="T23" fmla="*/ 29 h 207"/>
                <a:gd name="T24" fmla="*/ 96 w 213"/>
                <a:gd name="T25" fmla="*/ 37 h 207"/>
                <a:gd name="T26" fmla="*/ 97 w 213"/>
                <a:gd name="T27" fmla="*/ 29 h 207"/>
                <a:gd name="T28" fmla="*/ 109 w 213"/>
                <a:gd name="T29" fmla="*/ 24 h 207"/>
                <a:gd name="T30" fmla="*/ 119 w 213"/>
                <a:gd name="T31" fmla="*/ 18 h 207"/>
                <a:gd name="T32" fmla="*/ 130 w 213"/>
                <a:gd name="T33" fmla="*/ 14 h 207"/>
                <a:gd name="T34" fmla="*/ 143 w 213"/>
                <a:gd name="T35" fmla="*/ 11 h 207"/>
                <a:gd name="T36" fmla="*/ 145 w 213"/>
                <a:gd name="T37" fmla="*/ 3 h 207"/>
                <a:gd name="T38" fmla="*/ 166 w 213"/>
                <a:gd name="T39" fmla="*/ 4 h 207"/>
                <a:gd name="T40" fmla="*/ 173 w 213"/>
                <a:gd name="T41" fmla="*/ 5 h 207"/>
                <a:gd name="T42" fmla="*/ 185 w 213"/>
                <a:gd name="T43" fmla="*/ 2 h 207"/>
                <a:gd name="T44" fmla="*/ 192 w 213"/>
                <a:gd name="T45" fmla="*/ 4 h 207"/>
                <a:gd name="T46" fmla="*/ 191 w 213"/>
                <a:gd name="T47" fmla="*/ 16 h 207"/>
                <a:gd name="T48" fmla="*/ 205 w 213"/>
                <a:gd name="T49" fmla="*/ 21 h 207"/>
                <a:gd name="T50" fmla="*/ 201 w 213"/>
                <a:gd name="T51" fmla="*/ 47 h 207"/>
                <a:gd name="T52" fmla="*/ 201 w 213"/>
                <a:gd name="T53" fmla="*/ 73 h 207"/>
                <a:gd name="T54" fmla="*/ 207 w 213"/>
                <a:gd name="T55" fmla="*/ 96 h 207"/>
                <a:gd name="T56" fmla="*/ 213 w 213"/>
                <a:gd name="T57" fmla="*/ 112 h 207"/>
                <a:gd name="T58" fmla="*/ 166 w 213"/>
                <a:gd name="T59" fmla="*/ 146 h 207"/>
                <a:gd name="T60" fmla="*/ 142 w 213"/>
                <a:gd name="T61" fmla="*/ 147 h 207"/>
                <a:gd name="T62" fmla="*/ 134 w 213"/>
                <a:gd name="T63" fmla="*/ 130 h 207"/>
                <a:gd name="T64" fmla="*/ 128 w 213"/>
                <a:gd name="T65" fmla="*/ 114 h 207"/>
                <a:gd name="T66" fmla="*/ 165 w 213"/>
                <a:gd name="T67" fmla="*/ 85 h 207"/>
                <a:gd name="T68" fmla="*/ 131 w 213"/>
                <a:gd name="T69" fmla="*/ 88 h 207"/>
                <a:gd name="T70" fmla="*/ 112 w 213"/>
                <a:gd name="T71" fmla="*/ 110 h 207"/>
                <a:gd name="T72" fmla="*/ 95 w 213"/>
                <a:gd name="T73" fmla="*/ 131 h 207"/>
                <a:gd name="T74" fmla="*/ 98 w 213"/>
                <a:gd name="T75" fmla="*/ 142 h 207"/>
                <a:gd name="T76" fmla="*/ 99 w 213"/>
                <a:gd name="T77" fmla="*/ 165 h 207"/>
                <a:gd name="T78" fmla="*/ 95 w 213"/>
                <a:gd name="T79" fmla="*/ 184 h 207"/>
                <a:gd name="T80" fmla="*/ 79 w 213"/>
                <a:gd name="T81" fmla="*/ 198 h 207"/>
                <a:gd name="T82" fmla="*/ 59 w 213"/>
                <a:gd name="T83" fmla="*/ 193 h 207"/>
                <a:gd name="T84" fmla="*/ 53 w 213"/>
                <a:gd name="T85" fmla="*/ 175 h 207"/>
                <a:gd name="T86" fmla="*/ 49 w 213"/>
                <a:gd name="T87" fmla="*/ 16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3" h="207">
                  <a:moveTo>
                    <a:pt x="49" y="161"/>
                  </a:moveTo>
                  <a:cubicBezTo>
                    <a:pt x="46" y="159"/>
                    <a:pt x="45" y="157"/>
                    <a:pt x="43" y="154"/>
                  </a:cubicBezTo>
                  <a:cubicBezTo>
                    <a:pt x="37" y="162"/>
                    <a:pt x="28" y="173"/>
                    <a:pt x="16" y="173"/>
                  </a:cubicBezTo>
                  <a:cubicBezTo>
                    <a:pt x="14" y="173"/>
                    <a:pt x="3" y="166"/>
                    <a:pt x="3" y="165"/>
                  </a:cubicBezTo>
                  <a:cubicBezTo>
                    <a:pt x="3" y="163"/>
                    <a:pt x="7" y="162"/>
                    <a:pt x="8" y="161"/>
                  </a:cubicBezTo>
                  <a:cubicBezTo>
                    <a:pt x="8" y="157"/>
                    <a:pt x="8" y="157"/>
                    <a:pt x="8" y="157"/>
                  </a:cubicBezTo>
                  <a:cubicBezTo>
                    <a:pt x="4" y="157"/>
                    <a:pt x="4" y="157"/>
                    <a:pt x="0" y="158"/>
                  </a:cubicBezTo>
                  <a:cubicBezTo>
                    <a:pt x="0" y="156"/>
                    <a:pt x="3" y="153"/>
                    <a:pt x="5" y="151"/>
                  </a:cubicBezTo>
                  <a:cubicBezTo>
                    <a:pt x="1" y="146"/>
                    <a:pt x="0" y="138"/>
                    <a:pt x="0" y="130"/>
                  </a:cubicBezTo>
                  <a:cubicBezTo>
                    <a:pt x="0" y="126"/>
                    <a:pt x="5" y="126"/>
                    <a:pt x="6" y="124"/>
                  </a:cubicBezTo>
                  <a:cubicBezTo>
                    <a:pt x="10" y="119"/>
                    <a:pt x="13" y="115"/>
                    <a:pt x="19" y="114"/>
                  </a:cubicBezTo>
                  <a:cubicBezTo>
                    <a:pt x="24" y="112"/>
                    <a:pt x="26" y="105"/>
                    <a:pt x="36" y="106"/>
                  </a:cubicBezTo>
                  <a:cubicBezTo>
                    <a:pt x="33" y="106"/>
                    <a:pt x="32" y="105"/>
                    <a:pt x="29" y="104"/>
                  </a:cubicBezTo>
                  <a:cubicBezTo>
                    <a:pt x="42" y="101"/>
                    <a:pt x="46" y="91"/>
                    <a:pt x="55" y="84"/>
                  </a:cubicBezTo>
                  <a:cubicBezTo>
                    <a:pt x="59" y="82"/>
                    <a:pt x="58" y="73"/>
                    <a:pt x="60" y="73"/>
                  </a:cubicBezTo>
                  <a:cubicBezTo>
                    <a:pt x="60" y="73"/>
                    <a:pt x="63" y="67"/>
                    <a:pt x="63" y="66"/>
                  </a:cubicBezTo>
                  <a:cubicBezTo>
                    <a:pt x="67" y="61"/>
                    <a:pt x="71" y="57"/>
                    <a:pt x="77" y="54"/>
                  </a:cubicBezTo>
                  <a:cubicBezTo>
                    <a:pt x="83" y="52"/>
                    <a:pt x="91" y="42"/>
                    <a:pt x="92" y="36"/>
                  </a:cubicBezTo>
                  <a:cubicBezTo>
                    <a:pt x="85" y="38"/>
                    <a:pt x="82" y="41"/>
                    <a:pt x="75" y="41"/>
                  </a:cubicBezTo>
                  <a:cubicBezTo>
                    <a:pt x="77" y="39"/>
                    <a:pt x="80" y="38"/>
                    <a:pt x="81" y="37"/>
                  </a:cubicBezTo>
                  <a:cubicBezTo>
                    <a:pt x="79" y="37"/>
                    <a:pt x="77" y="36"/>
                    <a:pt x="77" y="36"/>
                  </a:cubicBezTo>
                  <a:cubicBezTo>
                    <a:pt x="77" y="34"/>
                    <a:pt x="79" y="32"/>
                    <a:pt x="81" y="32"/>
                  </a:cubicBezTo>
                  <a:cubicBezTo>
                    <a:pt x="82" y="32"/>
                    <a:pt x="82" y="33"/>
                    <a:pt x="83" y="33"/>
                  </a:cubicBezTo>
                  <a:cubicBezTo>
                    <a:pt x="84" y="31"/>
                    <a:pt x="85" y="30"/>
                    <a:pt x="86" y="29"/>
                  </a:cubicBezTo>
                  <a:cubicBezTo>
                    <a:pt x="87" y="31"/>
                    <a:pt x="88" y="32"/>
                    <a:pt x="87" y="34"/>
                  </a:cubicBezTo>
                  <a:cubicBezTo>
                    <a:pt x="91" y="34"/>
                    <a:pt x="92" y="37"/>
                    <a:pt x="96" y="37"/>
                  </a:cubicBezTo>
                  <a:cubicBezTo>
                    <a:pt x="98" y="37"/>
                    <a:pt x="101" y="30"/>
                    <a:pt x="101" y="30"/>
                  </a:cubicBezTo>
                  <a:cubicBezTo>
                    <a:pt x="99" y="29"/>
                    <a:pt x="99" y="29"/>
                    <a:pt x="97" y="29"/>
                  </a:cubicBezTo>
                  <a:cubicBezTo>
                    <a:pt x="98" y="27"/>
                    <a:pt x="100" y="25"/>
                    <a:pt x="103" y="25"/>
                  </a:cubicBezTo>
                  <a:cubicBezTo>
                    <a:pt x="105" y="25"/>
                    <a:pt x="107" y="25"/>
                    <a:pt x="109" y="24"/>
                  </a:cubicBezTo>
                  <a:cubicBezTo>
                    <a:pt x="108" y="23"/>
                    <a:pt x="108" y="23"/>
                    <a:pt x="107" y="22"/>
                  </a:cubicBezTo>
                  <a:cubicBezTo>
                    <a:pt x="110" y="19"/>
                    <a:pt x="115" y="19"/>
                    <a:pt x="119" y="18"/>
                  </a:cubicBezTo>
                  <a:cubicBezTo>
                    <a:pt x="119" y="22"/>
                    <a:pt x="119" y="22"/>
                    <a:pt x="119" y="22"/>
                  </a:cubicBezTo>
                  <a:cubicBezTo>
                    <a:pt x="123" y="21"/>
                    <a:pt x="124" y="14"/>
                    <a:pt x="130" y="14"/>
                  </a:cubicBezTo>
                  <a:cubicBezTo>
                    <a:pt x="130" y="19"/>
                    <a:pt x="130" y="19"/>
                    <a:pt x="130" y="19"/>
                  </a:cubicBezTo>
                  <a:cubicBezTo>
                    <a:pt x="133" y="12"/>
                    <a:pt x="138" y="14"/>
                    <a:pt x="143" y="11"/>
                  </a:cubicBezTo>
                  <a:cubicBezTo>
                    <a:pt x="141" y="10"/>
                    <a:pt x="139" y="9"/>
                    <a:pt x="139" y="7"/>
                  </a:cubicBezTo>
                  <a:cubicBezTo>
                    <a:pt x="139" y="6"/>
                    <a:pt x="144" y="5"/>
                    <a:pt x="145" y="3"/>
                  </a:cubicBezTo>
                  <a:cubicBezTo>
                    <a:pt x="147" y="5"/>
                    <a:pt x="149" y="7"/>
                    <a:pt x="151" y="7"/>
                  </a:cubicBezTo>
                  <a:cubicBezTo>
                    <a:pt x="156" y="7"/>
                    <a:pt x="166" y="0"/>
                    <a:pt x="166" y="4"/>
                  </a:cubicBezTo>
                  <a:cubicBezTo>
                    <a:pt x="166" y="8"/>
                    <a:pt x="162" y="9"/>
                    <a:pt x="160" y="13"/>
                  </a:cubicBezTo>
                  <a:cubicBezTo>
                    <a:pt x="166" y="14"/>
                    <a:pt x="168" y="7"/>
                    <a:pt x="173" y="5"/>
                  </a:cubicBezTo>
                  <a:cubicBezTo>
                    <a:pt x="174" y="7"/>
                    <a:pt x="174" y="8"/>
                    <a:pt x="174" y="10"/>
                  </a:cubicBezTo>
                  <a:cubicBezTo>
                    <a:pt x="178" y="6"/>
                    <a:pt x="180" y="5"/>
                    <a:pt x="185" y="2"/>
                  </a:cubicBezTo>
                  <a:cubicBezTo>
                    <a:pt x="185" y="5"/>
                    <a:pt x="185" y="8"/>
                    <a:pt x="188" y="8"/>
                  </a:cubicBezTo>
                  <a:cubicBezTo>
                    <a:pt x="189" y="6"/>
                    <a:pt x="190" y="4"/>
                    <a:pt x="192" y="4"/>
                  </a:cubicBezTo>
                  <a:cubicBezTo>
                    <a:pt x="194" y="4"/>
                    <a:pt x="200" y="7"/>
                    <a:pt x="202" y="9"/>
                  </a:cubicBezTo>
                  <a:cubicBezTo>
                    <a:pt x="200" y="16"/>
                    <a:pt x="197" y="13"/>
                    <a:pt x="191" y="16"/>
                  </a:cubicBezTo>
                  <a:cubicBezTo>
                    <a:pt x="194" y="18"/>
                    <a:pt x="196" y="18"/>
                    <a:pt x="196" y="20"/>
                  </a:cubicBezTo>
                  <a:cubicBezTo>
                    <a:pt x="198" y="20"/>
                    <a:pt x="204" y="21"/>
                    <a:pt x="205" y="21"/>
                  </a:cubicBezTo>
                  <a:cubicBezTo>
                    <a:pt x="201" y="24"/>
                    <a:pt x="191" y="29"/>
                    <a:pt x="191" y="36"/>
                  </a:cubicBezTo>
                  <a:cubicBezTo>
                    <a:pt x="191" y="41"/>
                    <a:pt x="201" y="41"/>
                    <a:pt x="201" y="47"/>
                  </a:cubicBezTo>
                  <a:cubicBezTo>
                    <a:pt x="201" y="52"/>
                    <a:pt x="196" y="54"/>
                    <a:pt x="196" y="59"/>
                  </a:cubicBezTo>
                  <a:cubicBezTo>
                    <a:pt x="196" y="65"/>
                    <a:pt x="201" y="68"/>
                    <a:pt x="201" y="73"/>
                  </a:cubicBezTo>
                  <a:cubicBezTo>
                    <a:pt x="201" y="77"/>
                    <a:pt x="199" y="79"/>
                    <a:pt x="199" y="82"/>
                  </a:cubicBezTo>
                  <a:cubicBezTo>
                    <a:pt x="199" y="88"/>
                    <a:pt x="207" y="90"/>
                    <a:pt x="207" y="96"/>
                  </a:cubicBezTo>
                  <a:cubicBezTo>
                    <a:pt x="207" y="98"/>
                    <a:pt x="205" y="100"/>
                    <a:pt x="204" y="100"/>
                  </a:cubicBezTo>
                  <a:cubicBezTo>
                    <a:pt x="206" y="105"/>
                    <a:pt x="213" y="106"/>
                    <a:pt x="213" y="112"/>
                  </a:cubicBezTo>
                  <a:cubicBezTo>
                    <a:pt x="213" y="122"/>
                    <a:pt x="193" y="132"/>
                    <a:pt x="187" y="140"/>
                  </a:cubicBezTo>
                  <a:cubicBezTo>
                    <a:pt x="184" y="146"/>
                    <a:pt x="171" y="147"/>
                    <a:pt x="166" y="146"/>
                  </a:cubicBezTo>
                  <a:cubicBezTo>
                    <a:pt x="160" y="148"/>
                    <a:pt x="153" y="150"/>
                    <a:pt x="148" y="150"/>
                  </a:cubicBezTo>
                  <a:cubicBezTo>
                    <a:pt x="145" y="150"/>
                    <a:pt x="142" y="150"/>
                    <a:pt x="142" y="147"/>
                  </a:cubicBezTo>
                  <a:cubicBezTo>
                    <a:pt x="136" y="147"/>
                    <a:pt x="130" y="143"/>
                    <a:pt x="130" y="137"/>
                  </a:cubicBezTo>
                  <a:cubicBezTo>
                    <a:pt x="130" y="134"/>
                    <a:pt x="133" y="132"/>
                    <a:pt x="134" y="130"/>
                  </a:cubicBezTo>
                  <a:cubicBezTo>
                    <a:pt x="131" y="129"/>
                    <a:pt x="128" y="123"/>
                    <a:pt x="128" y="119"/>
                  </a:cubicBezTo>
                  <a:cubicBezTo>
                    <a:pt x="128" y="117"/>
                    <a:pt x="129" y="116"/>
                    <a:pt x="128" y="114"/>
                  </a:cubicBezTo>
                  <a:cubicBezTo>
                    <a:pt x="140" y="114"/>
                    <a:pt x="147" y="98"/>
                    <a:pt x="154" y="94"/>
                  </a:cubicBezTo>
                  <a:cubicBezTo>
                    <a:pt x="158" y="91"/>
                    <a:pt x="165" y="90"/>
                    <a:pt x="165" y="85"/>
                  </a:cubicBezTo>
                  <a:cubicBezTo>
                    <a:pt x="165" y="78"/>
                    <a:pt x="156" y="76"/>
                    <a:pt x="148" y="76"/>
                  </a:cubicBezTo>
                  <a:cubicBezTo>
                    <a:pt x="139" y="76"/>
                    <a:pt x="131" y="80"/>
                    <a:pt x="131" y="88"/>
                  </a:cubicBezTo>
                  <a:cubicBezTo>
                    <a:pt x="131" y="91"/>
                    <a:pt x="132" y="93"/>
                    <a:pt x="131" y="94"/>
                  </a:cubicBezTo>
                  <a:cubicBezTo>
                    <a:pt x="131" y="101"/>
                    <a:pt x="118" y="107"/>
                    <a:pt x="112" y="110"/>
                  </a:cubicBezTo>
                  <a:cubicBezTo>
                    <a:pt x="107" y="113"/>
                    <a:pt x="102" y="114"/>
                    <a:pt x="99" y="119"/>
                  </a:cubicBezTo>
                  <a:cubicBezTo>
                    <a:pt x="97" y="123"/>
                    <a:pt x="100" y="129"/>
                    <a:pt x="95" y="131"/>
                  </a:cubicBezTo>
                  <a:cubicBezTo>
                    <a:pt x="95" y="137"/>
                    <a:pt x="95" y="137"/>
                    <a:pt x="95" y="137"/>
                  </a:cubicBezTo>
                  <a:cubicBezTo>
                    <a:pt x="97" y="138"/>
                    <a:pt x="98" y="140"/>
                    <a:pt x="98" y="142"/>
                  </a:cubicBezTo>
                  <a:cubicBezTo>
                    <a:pt x="103" y="143"/>
                    <a:pt x="110" y="148"/>
                    <a:pt x="110" y="153"/>
                  </a:cubicBezTo>
                  <a:cubicBezTo>
                    <a:pt x="110" y="158"/>
                    <a:pt x="102" y="165"/>
                    <a:pt x="99" y="165"/>
                  </a:cubicBezTo>
                  <a:cubicBezTo>
                    <a:pt x="93" y="165"/>
                    <a:pt x="91" y="173"/>
                    <a:pt x="91" y="179"/>
                  </a:cubicBezTo>
                  <a:cubicBezTo>
                    <a:pt x="91" y="183"/>
                    <a:pt x="94" y="184"/>
                    <a:pt x="95" y="184"/>
                  </a:cubicBezTo>
                  <a:cubicBezTo>
                    <a:pt x="94" y="192"/>
                    <a:pt x="88" y="192"/>
                    <a:pt x="87" y="198"/>
                  </a:cubicBezTo>
                  <a:cubicBezTo>
                    <a:pt x="83" y="198"/>
                    <a:pt x="81" y="198"/>
                    <a:pt x="79" y="198"/>
                  </a:cubicBezTo>
                  <a:cubicBezTo>
                    <a:pt x="74" y="198"/>
                    <a:pt x="72" y="207"/>
                    <a:pt x="65" y="207"/>
                  </a:cubicBezTo>
                  <a:cubicBezTo>
                    <a:pt x="63" y="207"/>
                    <a:pt x="59" y="195"/>
                    <a:pt x="59" y="193"/>
                  </a:cubicBezTo>
                  <a:cubicBezTo>
                    <a:pt x="59" y="193"/>
                    <a:pt x="59" y="191"/>
                    <a:pt x="59" y="191"/>
                  </a:cubicBezTo>
                  <a:cubicBezTo>
                    <a:pt x="55" y="186"/>
                    <a:pt x="55" y="182"/>
                    <a:pt x="53" y="175"/>
                  </a:cubicBezTo>
                  <a:cubicBezTo>
                    <a:pt x="52" y="171"/>
                    <a:pt x="47" y="170"/>
                    <a:pt x="47" y="165"/>
                  </a:cubicBezTo>
                  <a:cubicBezTo>
                    <a:pt x="47" y="163"/>
                    <a:pt x="49" y="160"/>
                    <a:pt x="49" y="160"/>
                  </a:cubicBezTo>
                  <a:lnTo>
                    <a:pt x="49" y="161"/>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80">
              <a:extLst>
                <a:ext uri="{FF2B5EF4-FFF2-40B4-BE49-F238E27FC236}">
                  <a16:creationId xmlns:a16="http://schemas.microsoft.com/office/drawing/2014/main" id="{62F1188C-906F-41D3-8B10-10A6CB4F99C8}"/>
                </a:ext>
              </a:extLst>
            </p:cNvPr>
            <p:cNvSpPr>
              <a:spLocks/>
            </p:cNvSpPr>
            <p:nvPr/>
          </p:nvSpPr>
          <p:spPr bwMode="auto">
            <a:xfrm>
              <a:off x="10408788" y="965354"/>
              <a:ext cx="489243" cy="271802"/>
            </a:xfrm>
            <a:custGeom>
              <a:avLst/>
              <a:gdLst>
                <a:gd name="T0" fmla="*/ 96 w 114"/>
                <a:gd name="T1" fmla="*/ 51 h 63"/>
                <a:gd name="T2" fmla="*/ 96 w 114"/>
                <a:gd name="T3" fmla="*/ 46 h 63"/>
                <a:gd name="T4" fmla="*/ 83 w 114"/>
                <a:gd name="T5" fmla="*/ 45 h 63"/>
                <a:gd name="T6" fmla="*/ 87 w 114"/>
                <a:gd name="T7" fmla="*/ 37 h 63"/>
                <a:gd name="T8" fmla="*/ 81 w 114"/>
                <a:gd name="T9" fmla="*/ 29 h 63"/>
                <a:gd name="T10" fmla="*/ 85 w 114"/>
                <a:gd name="T11" fmla="*/ 29 h 63"/>
                <a:gd name="T12" fmla="*/ 78 w 114"/>
                <a:gd name="T13" fmla="*/ 24 h 63"/>
                <a:gd name="T14" fmla="*/ 63 w 114"/>
                <a:gd name="T15" fmla="*/ 45 h 63"/>
                <a:gd name="T16" fmla="*/ 58 w 114"/>
                <a:gd name="T17" fmla="*/ 47 h 63"/>
                <a:gd name="T18" fmla="*/ 50 w 114"/>
                <a:gd name="T19" fmla="*/ 63 h 63"/>
                <a:gd name="T20" fmla="*/ 28 w 114"/>
                <a:gd name="T21" fmla="*/ 45 h 63"/>
                <a:gd name="T22" fmla="*/ 38 w 114"/>
                <a:gd name="T23" fmla="*/ 45 h 63"/>
                <a:gd name="T24" fmla="*/ 48 w 114"/>
                <a:gd name="T25" fmla="*/ 43 h 63"/>
                <a:gd name="T26" fmla="*/ 35 w 114"/>
                <a:gd name="T27" fmla="*/ 41 h 63"/>
                <a:gd name="T28" fmla="*/ 24 w 114"/>
                <a:gd name="T29" fmla="*/ 37 h 63"/>
                <a:gd name="T30" fmla="*/ 32 w 114"/>
                <a:gd name="T31" fmla="*/ 35 h 63"/>
                <a:gd name="T32" fmla="*/ 47 w 114"/>
                <a:gd name="T33" fmla="*/ 27 h 63"/>
                <a:gd name="T34" fmla="*/ 39 w 114"/>
                <a:gd name="T35" fmla="*/ 27 h 63"/>
                <a:gd name="T36" fmla="*/ 35 w 114"/>
                <a:gd name="T37" fmla="*/ 25 h 63"/>
                <a:gd name="T38" fmla="*/ 33 w 114"/>
                <a:gd name="T39" fmla="*/ 25 h 63"/>
                <a:gd name="T40" fmla="*/ 24 w 114"/>
                <a:gd name="T41" fmla="*/ 32 h 63"/>
                <a:gd name="T42" fmla="*/ 15 w 114"/>
                <a:gd name="T43" fmla="*/ 28 h 63"/>
                <a:gd name="T44" fmla="*/ 17 w 114"/>
                <a:gd name="T45" fmla="*/ 27 h 63"/>
                <a:gd name="T46" fmla="*/ 9 w 114"/>
                <a:gd name="T47" fmla="*/ 18 h 63"/>
                <a:gd name="T48" fmla="*/ 7 w 114"/>
                <a:gd name="T49" fmla="*/ 17 h 63"/>
                <a:gd name="T50" fmla="*/ 0 w 114"/>
                <a:gd name="T51" fmla="*/ 10 h 63"/>
                <a:gd name="T52" fmla="*/ 10 w 114"/>
                <a:gd name="T53" fmla="*/ 3 h 63"/>
                <a:gd name="T54" fmla="*/ 24 w 114"/>
                <a:gd name="T55" fmla="*/ 4 h 63"/>
                <a:gd name="T56" fmla="*/ 21 w 114"/>
                <a:gd name="T57" fmla="*/ 8 h 63"/>
                <a:gd name="T58" fmla="*/ 28 w 114"/>
                <a:gd name="T59" fmla="*/ 12 h 63"/>
                <a:gd name="T60" fmla="*/ 26 w 114"/>
                <a:gd name="T61" fmla="*/ 9 h 63"/>
                <a:gd name="T62" fmla="*/ 31 w 114"/>
                <a:gd name="T63" fmla="*/ 4 h 63"/>
                <a:gd name="T64" fmla="*/ 44 w 114"/>
                <a:gd name="T65" fmla="*/ 16 h 63"/>
                <a:gd name="T66" fmla="*/ 41 w 114"/>
                <a:gd name="T67" fmla="*/ 4 h 63"/>
                <a:gd name="T68" fmla="*/ 46 w 114"/>
                <a:gd name="T69" fmla="*/ 0 h 63"/>
                <a:gd name="T70" fmla="*/ 58 w 114"/>
                <a:gd name="T71" fmla="*/ 5 h 63"/>
                <a:gd name="T72" fmla="*/ 57 w 114"/>
                <a:gd name="T73" fmla="*/ 11 h 63"/>
                <a:gd name="T74" fmla="*/ 62 w 114"/>
                <a:gd name="T75" fmla="*/ 7 h 63"/>
                <a:gd name="T76" fmla="*/ 66 w 114"/>
                <a:gd name="T77" fmla="*/ 14 h 63"/>
                <a:gd name="T78" fmla="*/ 68 w 114"/>
                <a:gd name="T79" fmla="*/ 14 h 63"/>
                <a:gd name="T80" fmla="*/ 91 w 114"/>
                <a:gd name="T81" fmla="*/ 26 h 63"/>
                <a:gd name="T82" fmla="*/ 89 w 114"/>
                <a:gd name="T83" fmla="*/ 27 h 63"/>
                <a:gd name="T84" fmla="*/ 94 w 114"/>
                <a:gd name="T85" fmla="*/ 27 h 63"/>
                <a:gd name="T86" fmla="*/ 94 w 114"/>
                <a:gd name="T87" fmla="*/ 31 h 63"/>
                <a:gd name="T88" fmla="*/ 103 w 114"/>
                <a:gd name="T89" fmla="*/ 31 h 63"/>
                <a:gd name="T90" fmla="*/ 114 w 114"/>
                <a:gd name="T91" fmla="*/ 41 h 63"/>
                <a:gd name="T92" fmla="*/ 96 w 114"/>
                <a:gd name="T93" fmla="*/ 5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4" h="63">
                  <a:moveTo>
                    <a:pt x="96" y="51"/>
                  </a:moveTo>
                  <a:cubicBezTo>
                    <a:pt x="95" y="49"/>
                    <a:pt x="95" y="47"/>
                    <a:pt x="96" y="46"/>
                  </a:cubicBezTo>
                  <a:cubicBezTo>
                    <a:pt x="93" y="45"/>
                    <a:pt x="87" y="46"/>
                    <a:pt x="83" y="45"/>
                  </a:cubicBezTo>
                  <a:cubicBezTo>
                    <a:pt x="83" y="40"/>
                    <a:pt x="87" y="42"/>
                    <a:pt x="87" y="37"/>
                  </a:cubicBezTo>
                  <a:cubicBezTo>
                    <a:pt x="85" y="37"/>
                    <a:pt x="83" y="32"/>
                    <a:pt x="81" y="29"/>
                  </a:cubicBezTo>
                  <a:cubicBezTo>
                    <a:pt x="83" y="29"/>
                    <a:pt x="84" y="29"/>
                    <a:pt x="85" y="29"/>
                  </a:cubicBezTo>
                  <a:cubicBezTo>
                    <a:pt x="81" y="28"/>
                    <a:pt x="78" y="24"/>
                    <a:pt x="78" y="24"/>
                  </a:cubicBezTo>
                  <a:cubicBezTo>
                    <a:pt x="69" y="24"/>
                    <a:pt x="66" y="37"/>
                    <a:pt x="63" y="45"/>
                  </a:cubicBezTo>
                  <a:cubicBezTo>
                    <a:pt x="62" y="46"/>
                    <a:pt x="60" y="46"/>
                    <a:pt x="58" y="47"/>
                  </a:cubicBezTo>
                  <a:cubicBezTo>
                    <a:pt x="54" y="51"/>
                    <a:pt x="54" y="59"/>
                    <a:pt x="50" y="63"/>
                  </a:cubicBezTo>
                  <a:cubicBezTo>
                    <a:pt x="43" y="58"/>
                    <a:pt x="28" y="54"/>
                    <a:pt x="28" y="45"/>
                  </a:cubicBezTo>
                  <a:cubicBezTo>
                    <a:pt x="32" y="44"/>
                    <a:pt x="38" y="45"/>
                    <a:pt x="38" y="45"/>
                  </a:cubicBezTo>
                  <a:cubicBezTo>
                    <a:pt x="41" y="43"/>
                    <a:pt x="44" y="43"/>
                    <a:pt x="48" y="43"/>
                  </a:cubicBezTo>
                  <a:cubicBezTo>
                    <a:pt x="46" y="41"/>
                    <a:pt x="37" y="41"/>
                    <a:pt x="35" y="41"/>
                  </a:cubicBezTo>
                  <a:cubicBezTo>
                    <a:pt x="31" y="41"/>
                    <a:pt x="24" y="44"/>
                    <a:pt x="24" y="37"/>
                  </a:cubicBezTo>
                  <a:cubicBezTo>
                    <a:pt x="24" y="35"/>
                    <a:pt x="31" y="35"/>
                    <a:pt x="32" y="35"/>
                  </a:cubicBezTo>
                  <a:cubicBezTo>
                    <a:pt x="36" y="33"/>
                    <a:pt x="44" y="30"/>
                    <a:pt x="47" y="27"/>
                  </a:cubicBezTo>
                  <a:cubicBezTo>
                    <a:pt x="43" y="27"/>
                    <a:pt x="40" y="27"/>
                    <a:pt x="39" y="27"/>
                  </a:cubicBezTo>
                  <a:cubicBezTo>
                    <a:pt x="39" y="27"/>
                    <a:pt x="36" y="26"/>
                    <a:pt x="35" y="25"/>
                  </a:cubicBezTo>
                  <a:cubicBezTo>
                    <a:pt x="34" y="25"/>
                    <a:pt x="33" y="25"/>
                    <a:pt x="33" y="25"/>
                  </a:cubicBezTo>
                  <a:cubicBezTo>
                    <a:pt x="30" y="26"/>
                    <a:pt x="30" y="32"/>
                    <a:pt x="24" y="32"/>
                  </a:cubicBezTo>
                  <a:cubicBezTo>
                    <a:pt x="19" y="32"/>
                    <a:pt x="16" y="31"/>
                    <a:pt x="15" y="28"/>
                  </a:cubicBezTo>
                  <a:cubicBezTo>
                    <a:pt x="16" y="28"/>
                    <a:pt x="16" y="27"/>
                    <a:pt x="17" y="27"/>
                  </a:cubicBezTo>
                  <a:cubicBezTo>
                    <a:pt x="12" y="25"/>
                    <a:pt x="8" y="22"/>
                    <a:pt x="9" y="18"/>
                  </a:cubicBezTo>
                  <a:cubicBezTo>
                    <a:pt x="8" y="18"/>
                    <a:pt x="8" y="17"/>
                    <a:pt x="7" y="17"/>
                  </a:cubicBezTo>
                  <a:cubicBezTo>
                    <a:pt x="5" y="17"/>
                    <a:pt x="2" y="12"/>
                    <a:pt x="0" y="10"/>
                  </a:cubicBezTo>
                  <a:cubicBezTo>
                    <a:pt x="1" y="8"/>
                    <a:pt x="7" y="3"/>
                    <a:pt x="10" y="3"/>
                  </a:cubicBezTo>
                  <a:cubicBezTo>
                    <a:pt x="14" y="3"/>
                    <a:pt x="17" y="3"/>
                    <a:pt x="24" y="4"/>
                  </a:cubicBezTo>
                  <a:cubicBezTo>
                    <a:pt x="23" y="6"/>
                    <a:pt x="21" y="7"/>
                    <a:pt x="21" y="8"/>
                  </a:cubicBezTo>
                  <a:cubicBezTo>
                    <a:pt x="23" y="10"/>
                    <a:pt x="26" y="10"/>
                    <a:pt x="28" y="12"/>
                  </a:cubicBezTo>
                  <a:cubicBezTo>
                    <a:pt x="27" y="12"/>
                    <a:pt x="26" y="10"/>
                    <a:pt x="26" y="9"/>
                  </a:cubicBezTo>
                  <a:cubicBezTo>
                    <a:pt x="26" y="6"/>
                    <a:pt x="29" y="4"/>
                    <a:pt x="31" y="4"/>
                  </a:cubicBezTo>
                  <a:cubicBezTo>
                    <a:pt x="39" y="4"/>
                    <a:pt x="37" y="14"/>
                    <a:pt x="44" y="16"/>
                  </a:cubicBezTo>
                  <a:cubicBezTo>
                    <a:pt x="42" y="12"/>
                    <a:pt x="41" y="9"/>
                    <a:pt x="41" y="4"/>
                  </a:cubicBezTo>
                  <a:cubicBezTo>
                    <a:pt x="41" y="0"/>
                    <a:pt x="43" y="0"/>
                    <a:pt x="46" y="0"/>
                  </a:cubicBezTo>
                  <a:cubicBezTo>
                    <a:pt x="50" y="0"/>
                    <a:pt x="58" y="2"/>
                    <a:pt x="58" y="5"/>
                  </a:cubicBezTo>
                  <a:cubicBezTo>
                    <a:pt x="58" y="7"/>
                    <a:pt x="57" y="9"/>
                    <a:pt x="57" y="11"/>
                  </a:cubicBezTo>
                  <a:cubicBezTo>
                    <a:pt x="59" y="10"/>
                    <a:pt x="60" y="7"/>
                    <a:pt x="62" y="7"/>
                  </a:cubicBezTo>
                  <a:cubicBezTo>
                    <a:pt x="67" y="7"/>
                    <a:pt x="66" y="12"/>
                    <a:pt x="66" y="14"/>
                  </a:cubicBezTo>
                  <a:cubicBezTo>
                    <a:pt x="66" y="14"/>
                    <a:pt x="68" y="14"/>
                    <a:pt x="68" y="14"/>
                  </a:cubicBezTo>
                  <a:cubicBezTo>
                    <a:pt x="73" y="14"/>
                    <a:pt x="89" y="23"/>
                    <a:pt x="91" y="26"/>
                  </a:cubicBezTo>
                  <a:cubicBezTo>
                    <a:pt x="91" y="27"/>
                    <a:pt x="89" y="27"/>
                    <a:pt x="89" y="27"/>
                  </a:cubicBezTo>
                  <a:cubicBezTo>
                    <a:pt x="91" y="27"/>
                    <a:pt x="92" y="27"/>
                    <a:pt x="94" y="27"/>
                  </a:cubicBezTo>
                  <a:cubicBezTo>
                    <a:pt x="94" y="28"/>
                    <a:pt x="95" y="30"/>
                    <a:pt x="94" y="31"/>
                  </a:cubicBezTo>
                  <a:cubicBezTo>
                    <a:pt x="98" y="31"/>
                    <a:pt x="99" y="31"/>
                    <a:pt x="103" y="31"/>
                  </a:cubicBezTo>
                  <a:cubicBezTo>
                    <a:pt x="103" y="40"/>
                    <a:pt x="111" y="38"/>
                    <a:pt x="114" y="41"/>
                  </a:cubicBezTo>
                  <a:cubicBezTo>
                    <a:pt x="106" y="44"/>
                    <a:pt x="103" y="49"/>
                    <a:pt x="96" y="5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81">
              <a:extLst>
                <a:ext uri="{FF2B5EF4-FFF2-40B4-BE49-F238E27FC236}">
                  <a16:creationId xmlns:a16="http://schemas.microsoft.com/office/drawing/2014/main" id="{88C34C2D-DAC3-480C-9083-B74B24606F68}"/>
                </a:ext>
              </a:extLst>
            </p:cNvPr>
            <p:cNvSpPr>
              <a:spLocks/>
            </p:cNvSpPr>
            <p:nvPr/>
          </p:nvSpPr>
          <p:spPr bwMode="auto">
            <a:xfrm>
              <a:off x="10663193" y="921866"/>
              <a:ext cx="321813" cy="117418"/>
            </a:xfrm>
            <a:custGeom>
              <a:avLst/>
              <a:gdLst>
                <a:gd name="T0" fmla="*/ 75 w 75"/>
                <a:gd name="T1" fmla="*/ 12 h 27"/>
                <a:gd name="T2" fmla="*/ 45 w 75"/>
                <a:gd name="T3" fmla="*/ 27 h 27"/>
                <a:gd name="T4" fmla="*/ 35 w 75"/>
                <a:gd name="T5" fmla="*/ 22 h 27"/>
                <a:gd name="T6" fmla="*/ 19 w 75"/>
                <a:gd name="T7" fmla="*/ 22 h 27"/>
                <a:gd name="T8" fmla="*/ 15 w 75"/>
                <a:gd name="T9" fmla="*/ 17 h 27"/>
                <a:gd name="T10" fmla="*/ 21 w 75"/>
                <a:gd name="T11" fmla="*/ 17 h 27"/>
                <a:gd name="T12" fmla="*/ 28 w 75"/>
                <a:gd name="T13" fmla="*/ 15 h 27"/>
                <a:gd name="T14" fmla="*/ 15 w 75"/>
                <a:gd name="T15" fmla="*/ 14 h 27"/>
                <a:gd name="T16" fmla="*/ 5 w 75"/>
                <a:gd name="T17" fmla="*/ 11 h 27"/>
                <a:gd name="T18" fmla="*/ 0 w 75"/>
                <a:gd name="T19" fmla="*/ 4 h 27"/>
                <a:gd name="T20" fmla="*/ 5 w 75"/>
                <a:gd name="T21" fmla="*/ 4 h 27"/>
                <a:gd name="T22" fmla="*/ 10 w 75"/>
                <a:gd name="T23" fmla="*/ 5 h 27"/>
                <a:gd name="T24" fmla="*/ 10 w 75"/>
                <a:gd name="T25" fmla="*/ 4 h 27"/>
                <a:gd name="T26" fmla="*/ 15 w 75"/>
                <a:gd name="T27" fmla="*/ 4 h 27"/>
                <a:gd name="T28" fmla="*/ 14 w 75"/>
                <a:gd name="T29" fmla="*/ 1 h 27"/>
                <a:gd name="T30" fmla="*/ 22 w 75"/>
                <a:gd name="T31" fmla="*/ 1 h 27"/>
                <a:gd name="T32" fmla="*/ 33 w 75"/>
                <a:gd name="T33" fmla="*/ 7 h 27"/>
                <a:gd name="T34" fmla="*/ 40 w 75"/>
                <a:gd name="T35" fmla="*/ 0 h 27"/>
                <a:gd name="T36" fmla="*/ 44 w 75"/>
                <a:gd name="T37" fmla="*/ 0 h 27"/>
                <a:gd name="T38" fmla="*/ 44 w 75"/>
                <a:gd name="T39" fmla="*/ 7 h 27"/>
                <a:gd name="T40" fmla="*/ 53 w 75"/>
                <a:gd name="T41" fmla="*/ 4 h 27"/>
                <a:gd name="T42" fmla="*/ 62 w 75"/>
                <a:gd name="T43" fmla="*/ 4 h 27"/>
                <a:gd name="T44" fmla="*/ 75 w 75"/>
                <a:gd name="T45"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27">
                  <a:moveTo>
                    <a:pt x="75" y="12"/>
                  </a:moveTo>
                  <a:cubicBezTo>
                    <a:pt x="68" y="17"/>
                    <a:pt x="54" y="27"/>
                    <a:pt x="45" y="27"/>
                  </a:cubicBezTo>
                  <a:cubicBezTo>
                    <a:pt x="40" y="27"/>
                    <a:pt x="37" y="25"/>
                    <a:pt x="35" y="22"/>
                  </a:cubicBezTo>
                  <a:cubicBezTo>
                    <a:pt x="19" y="22"/>
                    <a:pt x="19" y="22"/>
                    <a:pt x="19" y="22"/>
                  </a:cubicBezTo>
                  <a:cubicBezTo>
                    <a:pt x="16" y="21"/>
                    <a:pt x="16" y="19"/>
                    <a:pt x="15" y="17"/>
                  </a:cubicBezTo>
                  <a:cubicBezTo>
                    <a:pt x="17" y="17"/>
                    <a:pt x="20" y="17"/>
                    <a:pt x="21" y="17"/>
                  </a:cubicBezTo>
                  <a:cubicBezTo>
                    <a:pt x="24" y="16"/>
                    <a:pt x="27" y="16"/>
                    <a:pt x="28" y="15"/>
                  </a:cubicBezTo>
                  <a:cubicBezTo>
                    <a:pt x="27" y="15"/>
                    <a:pt x="15" y="14"/>
                    <a:pt x="15" y="14"/>
                  </a:cubicBezTo>
                  <a:cubicBezTo>
                    <a:pt x="10" y="14"/>
                    <a:pt x="4" y="18"/>
                    <a:pt x="5" y="11"/>
                  </a:cubicBezTo>
                  <a:cubicBezTo>
                    <a:pt x="2" y="10"/>
                    <a:pt x="1" y="7"/>
                    <a:pt x="0" y="4"/>
                  </a:cubicBezTo>
                  <a:cubicBezTo>
                    <a:pt x="5" y="4"/>
                    <a:pt x="5" y="4"/>
                    <a:pt x="5" y="4"/>
                  </a:cubicBezTo>
                  <a:cubicBezTo>
                    <a:pt x="6" y="5"/>
                    <a:pt x="9" y="6"/>
                    <a:pt x="10" y="5"/>
                  </a:cubicBezTo>
                  <a:cubicBezTo>
                    <a:pt x="10" y="4"/>
                    <a:pt x="10" y="4"/>
                    <a:pt x="10" y="4"/>
                  </a:cubicBezTo>
                  <a:cubicBezTo>
                    <a:pt x="15" y="4"/>
                    <a:pt x="15" y="4"/>
                    <a:pt x="15" y="4"/>
                  </a:cubicBezTo>
                  <a:cubicBezTo>
                    <a:pt x="14" y="1"/>
                    <a:pt x="14" y="1"/>
                    <a:pt x="14" y="1"/>
                  </a:cubicBezTo>
                  <a:cubicBezTo>
                    <a:pt x="22" y="1"/>
                    <a:pt x="22" y="1"/>
                    <a:pt x="22" y="1"/>
                  </a:cubicBezTo>
                  <a:cubicBezTo>
                    <a:pt x="24" y="3"/>
                    <a:pt x="32" y="7"/>
                    <a:pt x="33" y="7"/>
                  </a:cubicBezTo>
                  <a:cubicBezTo>
                    <a:pt x="37" y="7"/>
                    <a:pt x="39" y="1"/>
                    <a:pt x="40" y="0"/>
                  </a:cubicBezTo>
                  <a:cubicBezTo>
                    <a:pt x="44" y="0"/>
                    <a:pt x="44" y="0"/>
                    <a:pt x="44" y="0"/>
                  </a:cubicBezTo>
                  <a:cubicBezTo>
                    <a:pt x="44" y="4"/>
                    <a:pt x="43" y="5"/>
                    <a:pt x="44" y="7"/>
                  </a:cubicBezTo>
                  <a:cubicBezTo>
                    <a:pt x="46" y="7"/>
                    <a:pt x="48" y="4"/>
                    <a:pt x="53" y="4"/>
                  </a:cubicBezTo>
                  <a:cubicBezTo>
                    <a:pt x="59" y="4"/>
                    <a:pt x="58" y="4"/>
                    <a:pt x="62" y="4"/>
                  </a:cubicBezTo>
                  <a:cubicBezTo>
                    <a:pt x="68" y="4"/>
                    <a:pt x="73" y="9"/>
                    <a:pt x="75" y="1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2">
              <a:extLst>
                <a:ext uri="{FF2B5EF4-FFF2-40B4-BE49-F238E27FC236}">
                  <a16:creationId xmlns:a16="http://schemas.microsoft.com/office/drawing/2014/main" id="{72A0D9C8-87FA-4F43-A980-340E08530DEA}"/>
                </a:ext>
              </a:extLst>
            </p:cNvPr>
            <p:cNvSpPr>
              <a:spLocks/>
            </p:cNvSpPr>
            <p:nvPr/>
          </p:nvSpPr>
          <p:spPr bwMode="auto">
            <a:xfrm>
              <a:off x="10387044" y="1052330"/>
              <a:ext cx="60884" cy="50012"/>
            </a:xfrm>
            <a:custGeom>
              <a:avLst/>
              <a:gdLst>
                <a:gd name="T0" fmla="*/ 5 w 14"/>
                <a:gd name="T1" fmla="*/ 0 h 12"/>
                <a:gd name="T2" fmla="*/ 14 w 14"/>
                <a:gd name="T3" fmla="*/ 12 h 12"/>
                <a:gd name="T4" fmla="*/ 5 w 14"/>
                <a:gd name="T5" fmla="*/ 0 h 12"/>
                <a:gd name="T6" fmla="*/ 5 w 14"/>
                <a:gd name="T7" fmla="*/ 1 h 12"/>
                <a:gd name="T8" fmla="*/ 5 w 14"/>
                <a:gd name="T9" fmla="*/ 0 h 12"/>
              </a:gdLst>
              <a:ahLst/>
              <a:cxnLst>
                <a:cxn ang="0">
                  <a:pos x="T0" y="T1"/>
                </a:cxn>
                <a:cxn ang="0">
                  <a:pos x="T2" y="T3"/>
                </a:cxn>
                <a:cxn ang="0">
                  <a:pos x="T4" y="T5"/>
                </a:cxn>
                <a:cxn ang="0">
                  <a:pos x="T6" y="T7"/>
                </a:cxn>
                <a:cxn ang="0">
                  <a:pos x="T8" y="T9"/>
                </a:cxn>
              </a:cxnLst>
              <a:rect l="0" t="0" r="r" b="b"/>
              <a:pathLst>
                <a:path w="14" h="12">
                  <a:moveTo>
                    <a:pt x="5" y="0"/>
                  </a:moveTo>
                  <a:cubicBezTo>
                    <a:pt x="8" y="5"/>
                    <a:pt x="12" y="6"/>
                    <a:pt x="14" y="12"/>
                  </a:cubicBezTo>
                  <a:cubicBezTo>
                    <a:pt x="9" y="11"/>
                    <a:pt x="0" y="2"/>
                    <a:pt x="5" y="0"/>
                  </a:cubicBezTo>
                  <a:cubicBezTo>
                    <a:pt x="5" y="1"/>
                    <a:pt x="5" y="1"/>
                    <a:pt x="5" y="1"/>
                  </a:cubicBezTo>
                  <a:lnTo>
                    <a:pt x="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83">
              <a:extLst>
                <a:ext uri="{FF2B5EF4-FFF2-40B4-BE49-F238E27FC236}">
                  <a16:creationId xmlns:a16="http://schemas.microsoft.com/office/drawing/2014/main" id="{9E797483-A5CF-4285-B5B3-0B573258E251}"/>
                </a:ext>
              </a:extLst>
            </p:cNvPr>
            <p:cNvSpPr>
              <a:spLocks/>
            </p:cNvSpPr>
            <p:nvPr/>
          </p:nvSpPr>
          <p:spPr bwMode="auto">
            <a:xfrm>
              <a:off x="9693407" y="2498314"/>
              <a:ext cx="154384" cy="184826"/>
            </a:xfrm>
            <a:custGeom>
              <a:avLst/>
              <a:gdLst>
                <a:gd name="T0" fmla="*/ 6 w 36"/>
                <a:gd name="T1" fmla="*/ 12 h 43"/>
                <a:gd name="T2" fmla="*/ 14 w 36"/>
                <a:gd name="T3" fmla="*/ 9 h 43"/>
                <a:gd name="T4" fmla="*/ 12 w 36"/>
                <a:gd name="T5" fmla="*/ 6 h 43"/>
                <a:gd name="T6" fmla="*/ 21 w 36"/>
                <a:gd name="T7" fmla="*/ 0 h 43"/>
                <a:gd name="T8" fmla="*/ 26 w 36"/>
                <a:gd name="T9" fmla="*/ 0 h 43"/>
                <a:gd name="T10" fmla="*/ 36 w 36"/>
                <a:gd name="T11" fmla="*/ 12 h 43"/>
                <a:gd name="T12" fmla="*/ 31 w 36"/>
                <a:gd name="T13" fmla="*/ 16 h 43"/>
                <a:gd name="T14" fmla="*/ 31 w 36"/>
                <a:gd name="T15" fmla="*/ 26 h 43"/>
                <a:gd name="T16" fmla="*/ 30 w 36"/>
                <a:gd name="T17" fmla="*/ 34 h 43"/>
                <a:gd name="T18" fmla="*/ 23 w 36"/>
                <a:gd name="T19" fmla="*/ 35 h 43"/>
                <a:gd name="T20" fmla="*/ 12 w 36"/>
                <a:gd name="T21" fmla="*/ 42 h 43"/>
                <a:gd name="T22" fmla="*/ 7 w 36"/>
                <a:gd name="T23" fmla="*/ 43 h 43"/>
                <a:gd name="T24" fmla="*/ 0 w 36"/>
                <a:gd name="T25" fmla="*/ 36 h 43"/>
                <a:gd name="T26" fmla="*/ 8 w 36"/>
                <a:gd name="T27" fmla="*/ 22 h 43"/>
                <a:gd name="T28" fmla="*/ 3 w 36"/>
                <a:gd name="T29" fmla="*/ 16 h 43"/>
                <a:gd name="T30" fmla="*/ 6 w 36"/>
                <a:gd name="T31"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43">
                  <a:moveTo>
                    <a:pt x="6" y="12"/>
                  </a:moveTo>
                  <a:cubicBezTo>
                    <a:pt x="8" y="12"/>
                    <a:pt x="12" y="11"/>
                    <a:pt x="14" y="9"/>
                  </a:cubicBezTo>
                  <a:cubicBezTo>
                    <a:pt x="13" y="8"/>
                    <a:pt x="12" y="7"/>
                    <a:pt x="12" y="6"/>
                  </a:cubicBezTo>
                  <a:cubicBezTo>
                    <a:pt x="12" y="4"/>
                    <a:pt x="18" y="0"/>
                    <a:pt x="21" y="0"/>
                  </a:cubicBezTo>
                  <a:cubicBezTo>
                    <a:pt x="23" y="0"/>
                    <a:pt x="24" y="0"/>
                    <a:pt x="26" y="0"/>
                  </a:cubicBezTo>
                  <a:cubicBezTo>
                    <a:pt x="33" y="0"/>
                    <a:pt x="36" y="7"/>
                    <a:pt x="36" y="12"/>
                  </a:cubicBezTo>
                  <a:cubicBezTo>
                    <a:pt x="36" y="14"/>
                    <a:pt x="31" y="14"/>
                    <a:pt x="31" y="16"/>
                  </a:cubicBezTo>
                  <a:cubicBezTo>
                    <a:pt x="31" y="18"/>
                    <a:pt x="31" y="26"/>
                    <a:pt x="31" y="26"/>
                  </a:cubicBezTo>
                  <a:cubicBezTo>
                    <a:pt x="31" y="28"/>
                    <a:pt x="33" y="32"/>
                    <a:pt x="30" y="34"/>
                  </a:cubicBezTo>
                  <a:cubicBezTo>
                    <a:pt x="29" y="36"/>
                    <a:pt x="26" y="35"/>
                    <a:pt x="23" y="35"/>
                  </a:cubicBezTo>
                  <a:cubicBezTo>
                    <a:pt x="18" y="35"/>
                    <a:pt x="15" y="40"/>
                    <a:pt x="12" y="42"/>
                  </a:cubicBezTo>
                  <a:cubicBezTo>
                    <a:pt x="11" y="43"/>
                    <a:pt x="9" y="43"/>
                    <a:pt x="7" y="43"/>
                  </a:cubicBezTo>
                  <a:cubicBezTo>
                    <a:pt x="4" y="43"/>
                    <a:pt x="0" y="40"/>
                    <a:pt x="0" y="36"/>
                  </a:cubicBezTo>
                  <a:cubicBezTo>
                    <a:pt x="0" y="29"/>
                    <a:pt x="7" y="28"/>
                    <a:pt x="8" y="22"/>
                  </a:cubicBezTo>
                  <a:cubicBezTo>
                    <a:pt x="5" y="20"/>
                    <a:pt x="3" y="18"/>
                    <a:pt x="3" y="16"/>
                  </a:cubicBezTo>
                  <a:cubicBezTo>
                    <a:pt x="3" y="12"/>
                    <a:pt x="5" y="12"/>
                    <a:pt x="6" y="1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84">
              <a:extLst>
                <a:ext uri="{FF2B5EF4-FFF2-40B4-BE49-F238E27FC236}">
                  <a16:creationId xmlns:a16="http://schemas.microsoft.com/office/drawing/2014/main" id="{F4D9A436-5708-4ED3-8E5E-052A5ADF4381}"/>
                </a:ext>
              </a:extLst>
            </p:cNvPr>
            <p:cNvSpPr>
              <a:spLocks/>
            </p:cNvSpPr>
            <p:nvPr/>
          </p:nvSpPr>
          <p:spPr bwMode="auto">
            <a:xfrm>
              <a:off x="9795605" y="2343929"/>
              <a:ext cx="30442" cy="26092"/>
            </a:xfrm>
            <a:custGeom>
              <a:avLst/>
              <a:gdLst>
                <a:gd name="T0" fmla="*/ 2 w 7"/>
                <a:gd name="T1" fmla="*/ 6 h 6"/>
                <a:gd name="T2" fmla="*/ 0 w 7"/>
                <a:gd name="T3" fmla="*/ 3 h 6"/>
                <a:gd name="T4" fmla="*/ 7 w 7"/>
                <a:gd name="T5" fmla="*/ 0 h 6"/>
                <a:gd name="T6" fmla="*/ 2 w 7"/>
                <a:gd name="T7" fmla="*/ 6 h 6"/>
              </a:gdLst>
              <a:ahLst/>
              <a:cxnLst>
                <a:cxn ang="0">
                  <a:pos x="T0" y="T1"/>
                </a:cxn>
                <a:cxn ang="0">
                  <a:pos x="T2" y="T3"/>
                </a:cxn>
                <a:cxn ang="0">
                  <a:pos x="T4" y="T5"/>
                </a:cxn>
                <a:cxn ang="0">
                  <a:pos x="T6" y="T7"/>
                </a:cxn>
              </a:cxnLst>
              <a:rect l="0" t="0" r="r" b="b"/>
              <a:pathLst>
                <a:path w="7" h="6">
                  <a:moveTo>
                    <a:pt x="2" y="6"/>
                  </a:moveTo>
                  <a:cubicBezTo>
                    <a:pt x="1" y="6"/>
                    <a:pt x="0" y="4"/>
                    <a:pt x="0" y="3"/>
                  </a:cubicBezTo>
                  <a:cubicBezTo>
                    <a:pt x="0" y="1"/>
                    <a:pt x="5" y="0"/>
                    <a:pt x="7" y="0"/>
                  </a:cubicBezTo>
                  <a:cubicBezTo>
                    <a:pt x="7" y="3"/>
                    <a:pt x="5" y="6"/>
                    <a:pt x="2"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85">
              <a:extLst>
                <a:ext uri="{FF2B5EF4-FFF2-40B4-BE49-F238E27FC236}">
                  <a16:creationId xmlns:a16="http://schemas.microsoft.com/office/drawing/2014/main" id="{399DA3E4-CC36-4E70-BF09-17475295DBC8}"/>
                </a:ext>
              </a:extLst>
            </p:cNvPr>
            <p:cNvSpPr>
              <a:spLocks/>
            </p:cNvSpPr>
            <p:nvPr/>
          </p:nvSpPr>
          <p:spPr bwMode="auto">
            <a:xfrm>
              <a:off x="9813001" y="2326534"/>
              <a:ext cx="291371" cy="426185"/>
            </a:xfrm>
            <a:custGeom>
              <a:avLst/>
              <a:gdLst>
                <a:gd name="T0" fmla="*/ 62 w 68"/>
                <a:gd name="T1" fmla="*/ 66 h 99"/>
                <a:gd name="T2" fmla="*/ 59 w 68"/>
                <a:gd name="T3" fmla="*/ 83 h 99"/>
                <a:gd name="T4" fmla="*/ 65 w 68"/>
                <a:gd name="T5" fmla="*/ 86 h 99"/>
                <a:gd name="T6" fmla="*/ 45 w 68"/>
                <a:gd name="T7" fmla="*/ 91 h 99"/>
                <a:gd name="T8" fmla="*/ 25 w 68"/>
                <a:gd name="T9" fmla="*/ 91 h 99"/>
                <a:gd name="T10" fmla="*/ 17 w 68"/>
                <a:gd name="T11" fmla="*/ 96 h 99"/>
                <a:gd name="T12" fmla="*/ 11 w 68"/>
                <a:gd name="T13" fmla="*/ 99 h 99"/>
                <a:gd name="T14" fmla="*/ 21 w 68"/>
                <a:gd name="T15" fmla="*/ 86 h 99"/>
                <a:gd name="T16" fmla="*/ 30 w 68"/>
                <a:gd name="T17" fmla="*/ 81 h 99"/>
                <a:gd name="T18" fmla="*/ 17 w 68"/>
                <a:gd name="T19" fmla="*/ 80 h 99"/>
                <a:gd name="T20" fmla="*/ 12 w 68"/>
                <a:gd name="T21" fmla="*/ 80 h 99"/>
                <a:gd name="T22" fmla="*/ 18 w 68"/>
                <a:gd name="T23" fmla="*/ 63 h 99"/>
                <a:gd name="T24" fmla="*/ 31 w 68"/>
                <a:gd name="T25" fmla="*/ 53 h 99"/>
                <a:gd name="T26" fmla="*/ 26 w 68"/>
                <a:gd name="T27" fmla="*/ 46 h 99"/>
                <a:gd name="T28" fmla="*/ 17 w 68"/>
                <a:gd name="T29" fmla="*/ 47 h 99"/>
                <a:gd name="T30" fmla="*/ 15 w 68"/>
                <a:gd name="T31" fmla="*/ 39 h 99"/>
                <a:gd name="T32" fmla="*/ 10 w 68"/>
                <a:gd name="T33" fmla="*/ 32 h 99"/>
                <a:gd name="T34" fmla="*/ 8 w 68"/>
                <a:gd name="T35" fmla="*/ 36 h 99"/>
                <a:gd name="T36" fmla="*/ 9 w 68"/>
                <a:gd name="T37" fmla="*/ 29 h 99"/>
                <a:gd name="T38" fmla="*/ 5 w 68"/>
                <a:gd name="T39" fmla="*/ 25 h 99"/>
                <a:gd name="T40" fmla="*/ 7 w 68"/>
                <a:gd name="T41" fmla="*/ 19 h 99"/>
                <a:gd name="T42" fmla="*/ 5 w 68"/>
                <a:gd name="T43" fmla="*/ 13 h 99"/>
                <a:gd name="T44" fmla="*/ 8 w 68"/>
                <a:gd name="T45" fmla="*/ 14 h 99"/>
                <a:gd name="T46" fmla="*/ 11 w 68"/>
                <a:gd name="T47" fmla="*/ 9 h 99"/>
                <a:gd name="T48" fmla="*/ 16 w 68"/>
                <a:gd name="T49" fmla="*/ 0 h 99"/>
                <a:gd name="T50" fmla="*/ 28 w 68"/>
                <a:gd name="T51" fmla="*/ 3 h 99"/>
                <a:gd name="T52" fmla="*/ 21 w 68"/>
                <a:gd name="T53" fmla="*/ 13 h 99"/>
                <a:gd name="T54" fmla="*/ 30 w 68"/>
                <a:gd name="T55" fmla="*/ 30 h 99"/>
                <a:gd name="T56" fmla="*/ 35 w 68"/>
                <a:gd name="T57" fmla="*/ 33 h 99"/>
                <a:gd name="T58" fmla="*/ 55 w 68"/>
                <a:gd name="T59" fmla="*/ 58 h 99"/>
                <a:gd name="T60" fmla="*/ 57 w 68"/>
                <a:gd name="T61" fmla="*/ 66 h 99"/>
                <a:gd name="T62" fmla="*/ 60 w 68"/>
                <a:gd name="T63" fmla="*/ 6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 h="99">
                  <a:moveTo>
                    <a:pt x="59" y="67"/>
                  </a:moveTo>
                  <a:cubicBezTo>
                    <a:pt x="61" y="66"/>
                    <a:pt x="60" y="66"/>
                    <a:pt x="62" y="66"/>
                  </a:cubicBezTo>
                  <a:cubicBezTo>
                    <a:pt x="66" y="66"/>
                    <a:pt x="68" y="69"/>
                    <a:pt x="68" y="72"/>
                  </a:cubicBezTo>
                  <a:cubicBezTo>
                    <a:pt x="68" y="77"/>
                    <a:pt x="61" y="79"/>
                    <a:pt x="59" y="83"/>
                  </a:cubicBezTo>
                  <a:cubicBezTo>
                    <a:pt x="62" y="84"/>
                    <a:pt x="63" y="84"/>
                    <a:pt x="65" y="84"/>
                  </a:cubicBezTo>
                  <a:cubicBezTo>
                    <a:pt x="65" y="86"/>
                    <a:pt x="65" y="86"/>
                    <a:pt x="65" y="86"/>
                  </a:cubicBezTo>
                  <a:cubicBezTo>
                    <a:pt x="62" y="89"/>
                    <a:pt x="60" y="91"/>
                    <a:pt x="57" y="91"/>
                  </a:cubicBezTo>
                  <a:cubicBezTo>
                    <a:pt x="53" y="91"/>
                    <a:pt x="47" y="91"/>
                    <a:pt x="45" y="91"/>
                  </a:cubicBezTo>
                  <a:cubicBezTo>
                    <a:pt x="42" y="91"/>
                    <a:pt x="35" y="93"/>
                    <a:pt x="30" y="93"/>
                  </a:cubicBezTo>
                  <a:cubicBezTo>
                    <a:pt x="28" y="93"/>
                    <a:pt x="27" y="91"/>
                    <a:pt x="25" y="91"/>
                  </a:cubicBezTo>
                  <a:cubicBezTo>
                    <a:pt x="22" y="91"/>
                    <a:pt x="21" y="94"/>
                    <a:pt x="21" y="96"/>
                  </a:cubicBezTo>
                  <a:cubicBezTo>
                    <a:pt x="17" y="96"/>
                    <a:pt x="17" y="96"/>
                    <a:pt x="17" y="96"/>
                  </a:cubicBezTo>
                  <a:cubicBezTo>
                    <a:pt x="15" y="96"/>
                    <a:pt x="14" y="97"/>
                    <a:pt x="13" y="99"/>
                  </a:cubicBezTo>
                  <a:cubicBezTo>
                    <a:pt x="11" y="99"/>
                    <a:pt x="11" y="99"/>
                    <a:pt x="11" y="99"/>
                  </a:cubicBezTo>
                  <a:cubicBezTo>
                    <a:pt x="11" y="97"/>
                    <a:pt x="11" y="97"/>
                    <a:pt x="11" y="97"/>
                  </a:cubicBezTo>
                  <a:cubicBezTo>
                    <a:pt x="11" y="96"/>
                    <a:pt x="20" y="87"/>
                    <a:pt x="21" y="86"/>
                  </a:cubicBezTo>
                  <a:cubicBezTo>
                    <a:pt x="25" y="85"/>
                    <a:pt x="30" y="87"/>
                    <a:pt x="30" y="83"/>
                  </a:cubicBezTo>
                  <a:cubicBezTo>
                    <a:pt x="30" y="82"/>
                    <a:pt x="30" y="81"/>
                    <a:pt x="30" y="81"/>
                  </a:cubicBezTo>
                  <a:cubicBezTo>
                    <a:pt x="29" y="82"/>
                    <a:pt x="27" y="83"/>
                    <a:pt x="25" y="83"/>
                  </a:cubicBezTo>
                  <a:cubicBezTo>
                    <a:pt x="21" y="83"/>
                    <a:pt x="20" y="80"/>
                    <a:pt x="17" y="80"/>
                  </a:cubicBezTo>
                  <a:cubicBezTo>
                    <a:pt x="15" y="80"/>
                    <a:pt x="15" y="81"/>
                    <a:pt x="14" y="81"/>
                  </a:cubicBezTo>
                  <a:cubicBezTo>
                    <a:pt x="13" y="81"/>
                    <a:pt x="12" y="81"/>
                    <a:pt x="12" y="80"/>
                  </a:cubicBezTo>
                  <a:cubicBezTo>
                    <a:pt x="12" y="76"/>
                    <a:pt x="20" y="75"/>
                    <a:pt x="20" y="71"/>
                  </a:cubicBezTo>
                  <a:cubicBezTo>
                    <a:pt x="20" y="67"/>
                    <a:pt x="18" y="66"/>
                    <a:pt x="18" y="63"/>
                  </a:cubicBezTo>
                  <a:cubicBezTo>
                    <a:pt x="23" y="63"/>
                    <a:pt x="30" y="60"/>
                    <a:pt x="31" y="57"/>
                  </a:cubicBezTo>
                  <a:cubicBezTo>
                    <a:pt x="31" y="53"/>
                    <a:pt x="31" y="53"/>
                    <a:pt x="31" y="53"/>
                  </a:cubicBezTo>
                  <a:cubicBezTo>
                    <a:pt x="28" y="53"/>
                    <a:pt x="24" y="53"/>
                    <a:pt x="24" y="50"/>
                  </a:cubicBezTo>
                  <a:cubicBezTo>
                    <a:pt x="24" y="48"/>
                    <a:pt x="26" y="47"/>
                    <a:pt x="26" y="46"/>
                  </a:cubicBezTo>
                  <a:cubicBezTo>
                    <a:pt x="25" y="46"/>
                    <a:pt x="24" y="46"/>
                    <a:pt x="24" y="46"/>
                  </a:cubicBezTo>
                  <a:cubicBezTo>
                    <a:pt x="21" y="46"/>
                    <a:pt x="19" y="47"/>
                    <a:pt x="17" y="47"/>
                  </a:cubicBezTo>
                  <a:cubicBezTo>
                    <a:pt x="14" y="47"/>
                    <a:pt x="12" y="47"/>
                    <a:pt x="12" y="45"/>
                  </a:cubicBezTo>
                  <a:cubicBezTo>
                    <a:pt x="12" y="42"/>
                    <a:pt x="15" y="41"/>
                    <a:pt x="15" y="39"/>
                  </a:cubicBezTo>
                  <a:cubicBezTo>
                    <a:pt x="15" y="36"/>
                    <a:pt x="14" y="35"/>
                    <a:pt x="15" y="33"/>
                  </a:cubicBezTo>
                  <a:cubicBezTo>
                    <a:pt x="13" y="33"/>
                    <a:pt x="11" y="32"/>
                    <a:pt x="10" y="32"/>
                  </a:cubicBezTo>
                  <a:cubicBezTo>
                    <a:pt x="9" y="34"/>
                    <a:pt x="10" y="35"/>
                    <a:pt x="10" y="36"/>
                  </a:cubicBezTo>
                  <a:cubicBezTo>
                    <a:pt x="8" y="36"/>
                    <a:pt x="8" y="36"/>
                    <a:pt x="8" y="36"/>
                  </a:cubicBezTo>
                  <a:cubicBezTo>
                    <a:pt x="8" y="34"/>
                    <a:pt x="8" y="33"/>
                    <a:pt x="8" y="31"/>
                  </a:cubicBezTo>
                  <a:cubicBezTo>
                    <a:pt x="8" y="31"/>
                    <a:pt x="8" y="30"/>
                    <a:pt x="9" y="29"/>
                  </a:cubicBezTo>
                  <a:cubicBezTo>
                    <a:pt x="9" y="27"/>
                    <a:pt x="9" y="27"/>
                    <a:pt x="9" y="27"/>
                  </a:cubicBezTo>
                  <a:cubicBezTo>
                    <a:pt x="7" y="27"/>
                    <a:pt x="5" y="26"/>
                    <a:pt x="5" y="25"/>
                  </a:cubicBezTo>
                  <a:cubicBezTo>
                    <a:pt x="5" y="23"/>
                    <a:pt x="7" y="21"/>
                    <a:pt x="7" y="21"/>
                  </a:cubicBezTo>
                  <a:cubicBezTo>
                    <a:pt x="7" y="19"/>
                    <a:pt x="7" y="19"/>
                    <a:pt x="7" y="19"/>
                  </a:cubicBezTo>
                  <a:cubicBezTo>
                    <a:pt x="3" y="18"/>
                    <a:pt x="0" y="17"/>
                    <a:pt x="0" y="13"/>
                  </a:cubicBezTo>
                  <a:cubicBezTo>
                    <a:pt x="5" y="13"/>
                    <a:pt x="5" y="13"/>
                    <a:pt x="5" y="13"/>
                  </a:cubicBezTo>
                  <a:cubicBezTo>
                    <a:pt x="5" y="15"/>
                    <a:pt x="6" y="16"/>
                    <a:pt x="7" y="16"/>
                  </a:cubicBezTo>
                  <a:cubicBezTo>
                    <a:pt x="7" y="16"/>
                    <a:pt x="8" y="15"/>
                    <a:pt x="8" y="14"/>
                  </a:cubicBezTo>
                  <a:cubicBezTo>
                    <a:pt x="7" y="14"/>
                    <a:pt x="7" y="13"/>
                    <a:pt x="7" y="12"/>
                  </a:cubicBezTo>
                  <a:cubicBezTo>
                    <a:pt x="7" y="10"/>
                    <a:pt x="9" y="9"/>
                    <a:pt x="11" y="9"/>
                  </a:cubicBezTo>
                  <a:cubicBezTo>
                    <a:pt x="11" y="6"/>
                    <a:pt x="12" y="5"/>
                    <a:pt x="12" y="4"/>
                  </a:cubicBezTo>
                  <a:cubicBezTo>
                    <a:pt x="12" y="2"/>
                    <a:pt x="15" y="0"/>
                    <a:pt x="16" y="0"/>
                  </a:cubicBezTo>
                  <a:cubicBezTo>
                    <a:pt x="19" y="0"/>
                    <a:pt x="23" y="0"/>
                    <a:pt x="25" y="0"/>
                  </a:cubicBezTo>
                  <a:cubicBezTo>
                    <a:pt x="26" y="0"/>
                    <a:pt x="28" y="2"/>
                    <a:pt x="28" y="3"/>
                  </a:cubicBezTo>
                  <a:cubicBezTo>
                    <a:pt x="28" y="7"/>
                    <a:pt x="21" y="6"/>
                    <a:pt x="20" y="10"/>
                  </a:cubicBezTo>
                  <a:cubicBezTo>
                    <a:pt x="20" y="11"/>
                    <a:pt x="21" y="12"/>
                    <a:pt x="21" y="13"/>
                  </a:cubicBezTo>
                  <a:cubicBezTo>
                    <a:pt x="38" y="13"/>
                    <a:pt x="38" y="13"/>
                    <a:pt x="38" y="13"/>
                  </a:cubicBezTo>
                  <a:cubicBezTo>
                    <a:pt x="39" y="21"/>
                    <a:pt x="30" y="24"/>
                    <a:pt x="30" y="30"/>
                  </a:cubicBezTo>
                  <a:cubicBezTo>
                    <a:pt x="29" y="30"/>
                    <a:pt x="28" y="31"/>
                    <a:pt x="28" y="32"/>
                  </a:cubicBezTo>
                  <a:cubicBezTo>
                    <a:pt x="31" y="33"/>
                    <a:pt x="32" y="32"/>
                    <a:pt x="35" y="33"/>
                  </a:cubicBezTo>
                  <a:cubicBezTo>
                    <a:pt x="40" y="34"/>
                    <a:pt x="39" y="41"/>
                    <a:pt x="43" y="45"/>
                  </a:cubicBezTo>
                  <a:cubicBezTo>
                    <a:pt x="47" y="49"/>
                    <a:pt x="55" y="51"/>
                    <a:pt x="55" y="58"/>
                  </a:cubicBezTo>
                  <a:cubicBezTo>
                    <a:pt x="55" y="60"/>
                    <a:pt x="58" y="62"/>
                    <a:pt x="58" y="64"/>
                  </a:cubicBezTo>
                  <a:cubicBezTo>
                    <a:pt x="58" y="65"/>
                    <a:pt x="57" y="66"/>
                    <a:pt x="57" y="66"/>
                  </a:cubicBezTo>
                  <a:cubicBezTo>
                    <a:pt x="57" y="68"/>
                    <a:pt x="57" y="68"/>
                    <a:pt x="57" y="68"/>
                  </a:cubicBezTo>
                  <a:cubicBezTo>
                    <a:pt x="59" y="68"/>
                    <a:pt x="59" y="67"/>
                    <a:pt x="60" y="66"/>
                  </a:cubicBezTo>
                  <a:lnTo>
                    <a:pt x="59" y="67"/>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86">
              <a:extLst>
                <a:ext uri="{FF2B5EF4-FFF2-40B4-BE49-F238E27FC236}">
                  <a16:creationId xmlns:a16="http://schemas.microsoft.com/office/drawing/2014/main" id="{76A3BB3D-24E3-4E1B-9AC1-BB0F74FB4D6C}"/>
                </a:ext>
              </a:extLst>
            </p:cNvPr>
            <p:cNvSpPr>
              <a:spLocks/>
            </p:cNvSpPr>
            <p:nvPr/>
          </p:nvSpPr>
          <p:spPr bwMode="auto">
            <a:xfrm>
              <a:off x="9876057" y="2546150"/>
              <a:ext cx="13046" cy="13046"/>
            </a:xfrm>
            <a:custGeom>
              <a:avLst/>
              <a:gdLst>
                <a:gd name="T0" fmla="*/ 2 w 3"/>
                <a:gd name="T1" fmla="*/ 0 h 3"/>
                <a:gd name="T2" fmla="*/ 0 w 3"/>
                <a:gd name="T3" fmla="*/ 3 h 3"/>
                <a:gd name="T4" fmla="*/ 3 w 3"/>
                <a:gd name="T5" fmla="*/ 3 h 3"/>
                <a:gd name="T6" fmla="*/ 3 w 3"/>
                <a:gd name="T7" fmla="*/ 0 h 3"/>
                <a:gd name="T8" fmla="*/ 2 w 3"/>
                <a:gd name="T9" fmla="*/ 0 h 3"/>
              </a:gdLst>
              <a:ahLst/>
              <a:cxnLst>
                <a:cxn ang="0">
                  <a:pos x="T0" y="T1"/>
                </a:cxn>
                <a:cxn ang="0">
                  <a:pos x="T2" y="T3"/>
                </a:cxn>
                <a:cxn ang="0">
                  <a:pos x="T4" y="T5"/>
                </a:cxn>
                <a:cxn ang="0">
                  <a:pos x="T6" y="T7"/>
                </a:cxn>
                <a:cxn ang="0">
                  <a:pos x="T8" y="T9"/>
                </a:cxn>
              </a:cxnLst>
              <a:rect l="0" t="0" r="r" b="b"/>
              <a:pathLst>
                <a:path w="3" h="3">
                  <a:moveTo>
                    <a:pt x="2" y="0"/>
                  </a:moveTo>
                  <a:cubicBezTo>
                    <a:pt x="0" y="1"/>
                    <a:pt x="0" y="2"/>
                    <a:pt x="0" y="3"/>
                  </a:cubicBezTo>
                  <a:cubicBezTo>
                    <a:pt x="1" y="3"/>
                    <a:pt x="2" y="3"/>
                    <a:pt x="3" y="3"/>
                  </a:cubicBezTo>
                  <a:cubicBezTo>
                    <a:pt x="3" y="2"/>
                    <a:pt x="3" y="1"/>
                    <a:pt x="3" y="0"/>
                  </a:cubicBezTo>
                  <a:cubicBezTo>
                    <a:pt x="3" y="0"/>
                    <a:pt x="2" y="0"/>
                    <a:pt x="2"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150">
              <a:extLst>
                <a:ext uri="{FF2B5EF4-FFF2-40B4-BE49-F238E27FC236}">
                  <a16:creationId xmlns:a16="http://schemas.microsoft.com/office/drawing/2014/main" id="{748D8C58-F927-4C58-B0AD-6850996D5741}"/>
                </a:ext>
              </a:extLst>
            </p:cNvPr>
            <p:cNvSpPr>
              <a:spLocks/>
            </p:cNvSpPr>
            <p:nvPr/>
          </p:nvSpPr>
          <p:spPr bwMode="auto">
            <a:xfrm>
              <a:off x="10474021" y="3259356"/>
              <a:ext cx="97848" cy="63058"/>
            </a:xfrm>
            <a:custGeom>
              <a:avLst/>
              <a:gdLst>
                <a:gd name="T0" fmla="*/ 0 w 23"/>
                <a:gd name="T1" fmla="*/ 3 h 15"/>
                <a:gd name="T2" fmla="*/ 0 w 23"/>
                <a:gd name="T3" fmla="*/ 5 h 15"/>
                <a:gd name="T4" fmla="*/ 4 w 23"/>
                <a:gd name="T5" fmla="*/ 6 h 15"/>
                <a:gd name="T6" fmla="*/ 18 w 23"/>
                <a:gd name="T7" fmla="*/ 14 h 15"/>
                <a:gd name="T8" fmla="*/ 20 w 23"/>
                <a:gd name="T9" fmla="*/ 15 h 15"/>
                <a:gd name="T10" fmla="*/ 22 w 23"/>
                <a:gd name="T11" fmla="*/ 13 h 15"/>
                <a:gd name="T12" fmla="*/ 20 w 23"/>
                <a:gd name="T13" fmla="*/ 8 h 15"/>
                <a:gd name="T14" fmla="*/ 22 w 23"/>
                <a:gd name="T15" fmla="*/ 5 h 15"/>
                <a:gd name="T16" fmla="*/ 23 w 23"/>
                <a:gd name="T17" fmla="*/ 2 h 15"/>
                <a:gd name="T18" fmla="*/ 13 w 23"/>
                <a:gd name="T19" fmla="*/ 4 h 15"/>
                <a:gd name="T20" fmla="*/ 0 w 23"/>
                <a:gd name="T21"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15">
                  <a:moveTo>
                    <a:pt x="0" y="3"/>
                  </a:moveTo>
                  <a:cubicBezTo>
                    <a:pt x="0" y="5"/>
                    <a:pt x="0" y="5"/>
                    <a:pt x="0" y="5"/>
                  </a:cubicBezTo>
                  <a:cubicBezTo>
                    <a:pt x="1" y="6"/>
                    <a:pt x="4" y="6"/>
                    <a:pt x="4" y="6"/>
                  </a:cubicBezTo>
                  <a:cubicBezTo>
                    <a:pt x="9" y="8"/>
                    <a:pt x="13" y="12"/>
                    <a:pt x="18" y="14"/>
                  </a:cubicBezTo>
                  <a:cubicBezTo>
                    <a:pt x="18" y="14"/>
                    <a:pt x="19" y="15"/>
                    <a:pt x="20" y="15"/>
                  </a:cubicBezTo>
                  <a:cubicBezTo>
                    <a:pt x="21" y="15"/>
                    <a:pt x="22" y="14"/>
                    <a:pt x="22" y="13"/>
                  </a:cubicBezTo>
                  <a:cubicBezTo>
                    <a:pt x="22" y="10"/>
                    <a:pt x="20" y="10"/>
                    <a:pt x="20" y="8"/>
                  </a:cubicBezTo>
                  <a:cubicBezTo>
                    <a:pt x="20" y="7"/>
                    <a:pt x="22" y="5"/>
                    <a:pt x="22" y="5"/>
                  </a:cubicBezTo>
                  <a:cubicBezTo>
                    <a:pt x="23" y="2"/>
                    <a:pt x="23" y="2"/>
                    <a:pt x="23" y="2"/>
                  </a:cubicBezTo>
                  <a:cubicBezTo>
                    <a:pt x="18" y="1"/>
                    <a:pt x="17" y="4"/>
                    <a:pt x="13" y="4"/>
                  </a:cubicBezTo>
                  <a:cubicBezTo>
                    <a:pt x="9" y="4"/>
                    <a:pt x="6" y="0"/>
                    <a:pt x="0"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51">
              <a:extLst>
                <a:ext uri="{FF2B5EF4-FFF2-40B4-BE49-F238E27FC236}">
                  <a16:creationId xmlns:a16="http://schemas.microsoft.com/office/drawing/2014/main" id="{ED8A4A27-2CE7-41E6-9E2E-E8D51BDED26E}"/>
                </a:ext>
              </a:extLst>
            </p:cNvPr>
            <p:cNvSpPr>
              <a:spLocks/>
            </p:cNvSpPr>
            <p:nvPr/>
          </p:nvSpPr>
          <p:spPr bwMode="auto">
            <a:xfrm>
              <a:off x="10341380" y="3065833"/>
              <a:ext cx="32616" cy="65232"/>
            </a:xfrm>
            <a:custGeom>
              <a:avLst/>
              <a:gdLst>
                <a:gd name="T0" fmla="*/ 2 w 8"/>
                <a:gd name="T1" fmla="*/ 3 h 15"/>
                <a:gd name="T2" fmla="*/ 7 w 8"/>
                <a:gd name="T3" fmla="*/ 0 h 15"/>
                <a:gd name="T4" fmla="*/ 8 w 8"/>
                <a:gd name="T5" fmla="*/ 3 h 15"/>
                <a:gd name="T6" fmla="*/ 5 w 8"/>
                <a:gd name="T7" fmla="*/ 15 h 15"/>
                <a:gd name="T8" fmla="*/ 0 w 8"/>
                <a:gd name="T9" fmla="*/ 4 h 15"/>
                <a:gd name="T10" fmla="*/ 2 w 8"/>
                <a:gd name="T11" fmla="*/ 3 h 15"/>
              </a:gdLst>
              <a:ahLst/>
              <a:cxnLst>
                <a:cxn ang="0">
                  <a:pos x="T0" y="T1"/>
                </a:cxn>
                <a:cxn ang="0">
                  <a:pos x="T2" y="T3"/>
                </a:cxn>
                <a:cxn ang="0">
                  <a:pos x="T4" y="T5"/>
                </a:cxn>
                <a:cxn ang="0">
                  <a:pos x="T6" y="T7"/>
                </a:cxn>
                <a:cxn ang="0">
                  <a:pos x="T8" y="T9"/>
                </a:cxn>
                <a:cxn ang="0">
                  <a:pos x="T10" y="T11"/>
                </a:cxn>
              </a:cxnLst>
              <a:rect l="0" t="0" r="r" b="b"/>
              <a:pathLst>
                <a:path w="8" h="15">
                  <a:moveTo>
                    <a:pt x="2" y="3"/>
                  </a:moveTo>
                  <a:cubicBezTo>
                    <a:pt x="4" y="3"/>
                    <a:pt x="5" y="0"/>
                    <a:pt x="7" y="0"/>
                  </a:cubicBezTo>
                  <a:cubicBezTo>
                    <a:pt x="7" y="2"/>
                    <a:pt x="7" y="3"/>
                    <a:pt x="8" y="3"/>
                  </a:cubicBezTo>
                  <a:cubicBezTo>
                    <a:pt x="7" y="7"/>
                    <a:pt x="6" y="13"/>
                    <a:pt x="5" y="15"/>
                  </a:cubicBezTo>
                  <a:cubicBezTo>
                    <a:pt x="2" y="14"/>
                    <a:pt x="2" y="6"/>
                    <a:pt x="0" y="4"/>
                  </a:cubicBezTo>
                  <a:cubicBezTo>
                    <a:pt x="1" y="4"/>
                    <a:pt x="2" y="3"/>
                    <a:pt x="2"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52">
              <a:extLst>
                <a:ext uri="{FF2B5EF4-FFF2-40B4-BE49-F238E27FC236}">
                  <a16:creationId xmlns:a16="http://schemas.microsoft.com/office/drawing/2014/main" id="{6B7F9F5D-C609-4D36-A28D-6B5428906D1E}"/>
                </a:ext>
              </a:extLst>
            </p:cNvPr>
            <p:cNvSpPr>
              <a:spLocks/>
            </p:cNvSpPr>
            <p:nvPr/>
          </p:nvSpPr>
          <p:spPr bwMode="auto">
            <a:xfrm>
              <a:off x="10332684" y="3139763"/>
              <a:ext cx="50012" cy="89152"/>
            </a:xfrm>
            <a:custGeom>
              <a:avLst/>
              <a:gdLst>
                <a:gd name="T0" fmla="*/ 3 w 12"/>
                <a:gd name="T1" fmla="*/ 9 h 21"/>
                <a:gd name="T2" fmla="*/ 0 w 12"/>
                <a:gd name="T3" fmla="*/ 3 h 21"/>
                <a:gd name="T4" fmla="*/ 6 w 12"/>
                <a:gd name="T5" fmla="*/ 0 h 21"/>
                <a:gd name="T6" fmla="*/ 10 w 12"/>
                <a:gd name="T7" fmla="*/ 1 h 21"/>
                <a:gd name="T8" fmla="*/ 12 w 12"/>
                <a:gd name="T9" fmla="*/ 13 h 21"/>
                <a:gd name="T10" fmla="*/ 4 w 12"/>
                <a:gd name="T11" fmla="*/ 21 h 21"/>
                <a:gd name="T12" fmla="*/ 1 w 12"/>
                <a:gd name="T13" fmla="*/ 15 h 21"/>
                <a:gd name="T14" fmla="*/ 3 w 12"/>
                <a:gd name="T15" fmla="*/ 9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1">
                  <a:moveTo>
                    <a:pt x="3" y="9"/>
                  </a:moveTo>
                  <a:cubicBezTo>
                    <a:pt x="3" y="7"/>
                    <a:pt x="0" y="6"/>
                    <a:pt x="0" y="3"/>
                  </a:cubicBezTo>
                  <a:cubicBezTo>
                    <a:pt x="3" y="3"/>
                    <a:pt x="4" y="0"/>
                    <a:pt x="6" y="0"/>
                  </a:cubicBezTo>
                  <a:cubicBezTo>
                    <a:pt x="8" y="0"/>
                    <a:pt x="9" y="1"/>
                    <a:pt x="10" y="1"/>
                  </a:cubicBezTo>
                  <a:cubicBezTo>
                    <a:pt x="12" y="6"/>
                    <a:pt x="12" y="9"/>
                    <a:pt x="12" y="13"/>
                  </a:cubicBezTo>
                  <a:cubicBezTo>
                    <a:pt x="12" y="17"/>
                    <a:pt x="6" y="21"/>
                    <a:pt x="4" y="21"/>
                  </a:cubicBezTo>
                  <a:cubicBezTo>
                    <a:pt x="1" y="21"/>
                    <a:pt x="1" y="18"/>
                    <a:pt x="1" y="15"/>
                  </a:cubicBezTo>
                  <a:cubicBezTo>
                    <a:pt x="2" y="13"/>
                    <a:pt x="3" y="11"/>
                    <a:pt x="3" y="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53">
              <a:extLst>
                <a:ext uri="{FF2B5EF4-FFF2-40B4-BE49-F238E27FC236}">
                  <a16:creationId xmlns:a16="http://schemas.microsoft.com/office/drawing/2014/main" id="{8DA634A1-4423-46FE-826A-E464DFC4F4E4}"/>
                </a:ext>
              </a:extLst>
            </p:cNvPr>
            <p:cNvSpPr>
              <a:spLocks/>
            </p:cNvSpPr>
            <p:nvPr/>
          </p:nvSpPr>
          <p:spPr bwMode="auto">
            <a:xfrm>
              <a:off x="10134814" y="3194124"/>
              <a:ext cx="26092" cy="17396"/>
            </a:xfrm>
            <a:custGeom>
              <a:avLst/>
              <a:gdLst>
                <a:gd name="T0" fmla="*/ 6 w 6"/>
                <a:gd name="T1" fmla="*/ 3 h 4"/>
                <a:gd name="T2" fmla="*/ 4 w 6"/>
                <a:gd name="T3" fmla="*/ 4 h 4"/>
                <a:gd name="T4" fmla="*/ 0 w 6"/>
                <a:gd name="T5" fmla="*/ 2 h 4"/>
                <a:gd name="T6" fmla="*/ 4 w 6"/>
                <a:gd name="T7" fmla="*/ 0 h 4"/>
                <a:gd name="T8" fmla="*/ 6 w 6"/>
                <a:gd name="T9" fmla="*/ 3 h 4"/>
              </a:gdLst>
              <a:ahLst/>
              <a:cxnLst>
                <a:cxn ang="0">
                  <a:pos x="T0" y="T1"/>
                </a:cxn>
                <a:cxn ang="0">
                  <a:pos x="T2" y="T3"/>
                </a:cxn>
                <a:cxn ang="0">
                  <a:pos x="T4" y="T5"/>
                </a:cxn>
                <a:cxn ang="0">
                  <a:pos x="T6" y="T7"/>
                </a:cxn>
                <a:cxn ang="0">
                  <a:pos x="T8" y="T9"/>
                </a:cxn>
              </a:cxnLst>
              <a:rect l="0" t="0" r="r" b="b"/>
              <a:pathLst>
                <a:path w="6" h="4">
                  <a:moveTo>
                    <a:pt x="6" y="3"/>
                  </a:moveTo>
                  <a:cubicBezTo>
                    <a:pt x="6" y="4"/>
                    <a:pt x="4" y="4"/>
                    <a:pt x="4" y="4"/>
                  </a:cubicBezTo>
                  <a:cubicBezTo>
                    <a:pt x="2" y="4"/>
                    <a:pt x="0" y="2"/>
                    <a:pt x="0" y="2"/>
                  </a:cubicBezTo>
                  <a:cubicBezTo>
                    <a:pt x="2" y="1"/>
                    <a:pt x="3" y="0"/>
                    <a:pt x="4" y="0"/>
                  </a:cubicBezTo>
                  <a:cubicBezTo>
                    <a:pt x="4" y="0"/>
                    <a:pt x="6" y="2"/>
                    <a:pt x="6"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154">
              <a:extLst>
                <a:ext uri="{FF2B5EF4-FFF2-40B4-BE49-F238E27FC236}">
                  <a16:creationId xmlns:a16="http://schemas.microsoft.com/office/drawing/2014/main" id="{970B868C-5364-47C9-9AA3-05BCE49F4353}"/>
                </a:ext>
              </a:extLst>
            </p:cNvPr>
            <p:cNvSpPr>
              <a:spLocks/>
            </p:cNvSpPr>
            <p:nvPr/>
          </p:nvSpPr>
          <p:spPr bwMode="auto">
            <a:xfrm>
              <a:off x="10387044" y="2485266"/>
              <a:ext cx="34790" cy="39140"/>
            </a:xfrm>
            <a:custGeom>
              <a:avLst/>
              <a:gdLst>
                <a:gd name="T0" fmla="*/ 7 w 8"/>
                <a:gd name="T1" fmla="*/ 6 h 9"/>
                <a:gd name="T2" fmla="*/ 0 w 8"/>
                <a:gd name="T3" fmla="*/ 3 h 9"/>
                <a:gd name="T4" fmla="*/ 0 w 8"/>
                <a:gd name="T5" fmla="*/ 0 h 9"/>
                <a:gd name="T6" fmla="*/ 6 w 8"/>
                <a:gd name="T7" fmla="*/ 0 h 9"/>
                <a:gd name="T8" fmla="*/ 8 w 8"/>
                <a:gd name="T9" fmla="*/ 5 h 9"/>
                <a:gd name="T10" fmla="*/ 7 w 8"/>
                <a:gd name="T11" fmla="*/ 9 h 9"/>
                <a:gd name="T12" fmla="*/ 7 w 8"/>
                <a:gd name="T13" fmla="*/ 6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7" y="6"/>
                  </a:moveTo>
                  <a:cubicBezTo>
                    <a:pt x="3" y="6"/>
                    <a:pt x="0" y="5"/>
                    <a:pt x="0" y="3"/>
                  </a:cubicBezTo>
                  <a:cubicBezTo>
                    <a:pt x="0" y="2"/>
                    <a:pt x="0" y="0"/>
                    <a:pt x="0" y="0"/>
                  </a:cubicBezTo>
                  <a:cubicBezTo>
                    <a:pt x="6" y="0"/>
                    <a:pt x="6" y="0"/>
                    <a:pt x="6" y="0"/>
                  </a:cubicBezTo>
                  <a:cubicBezTo>
                    <a:pt x="6" y="3"/>
                    <a:pt x="8" y="3"/>
                    <a:pt x="8" y="5"/>
                  </a:cubicBezTo>
                  <a:cubicBezTo>
                    <a:pt x="8" y="8"/>
                    <a:pt x="7" y="7"/>
                    <a:pt x="7" y="9"/>
                  </a:cubicBezTo>
                  <a:cubicBezTo>
                    <a:pt x="7" y="8"/>
                    <a:pt x="7" y="7"/>
                    <a:pt x="7"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155">
              <a:extLst>
                <a:ext uri="{FF2B5EF4-FFF2-40B4-BE49-F238E27FC236}">
                  <a16:creationId xmlns:a16="http://schemas.microsoft.com/office/drawing/2014/main" id="{FE8C8132-5427-43A4-9B61-208AA0BB3ACA}"/>
                </a:ext>
              </a:extLst>
            </p:cNvPr>
            <p:cNvSpPr>
              <a:spLocks/>
            </p:cNvSpPr>
            <p:nvPr/>
          </p:nvSpPr>
          <p:spPr bwMode="auto">
            <a:xfrm>
              <a:off x="10426184" y="2448300"/>
              <a:ext cx="56534" cy="80454"/>
            </a:xfrm>
            <a:custGeom>
              <a:avLst/>
              <a:gdLst>
                <a:gd name="T0" fmla="*/ 2 w 13"/>
                <a:gd name="T1" fmla="*/ 17 h 19"/>
                <a:gd name="T2" fmla="*/ 6 w 13"/>
                <a:gd name="T3" fmla="*/ 14 h 19"/>
                <a:gd name="T4" fmla="*/ 0 w 13"/>
                <a:gd name="T5" fmla="*/ 9 h 19"/>
                <a:gd name="T6" fmla="*/ 6 w 13"/>
                <a:gd name="T7" fmla="*/ 0 h 19"/>
                <a:gd name="T8" fmla="*/ 13 w 13"/>
                <a:gd name="T9" fmla="*/ 8 h 19"/>
                <a:gd name="T10" fmla="*/ 4 w 13"/>
                <a:gd name="T11" fmla="*/ 19 h 19"/>
                <a:gd name="T12" fmla="*/ 0 w 13"/>
                <a:gd name="T13" fmla="*/ 18 h 19"/>
                <a:gd name="T14" fmla="*/ 2 w 13"/>
                <a:gd name="T15" fmla="*/ 16 h 19"/>
                <a:gd name="T16" fmla="*/ 2 w 13"/>
                <a:gd name="T17"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9">
                  <a:moveTo>
                    <a:pt x="2" y="17"/>
                  </a:moveTo>
                  <a:cubicBezTo>
                    <a:pt x="4" y="17"/>
                    <a:pt x="6" y="15"/>
                    <a:pt x="6" y="14"/>
                  </a:cubicBezTo>
                  <a:cubicBezTo>
                    <a:pt x="3" y="13"/>
                    <a:pt x="0" y="11"/>
                    <a:pt x="0" y="9"/>
                  </a:cubicBezTo>
                  <a:cubicBezTo>
                    <a:pt x="0" y="8"/>
                    <a:pt x="4" y="0"/>
                    <a:pt x="6" y="0"/>
                  </a:cubicBezTo>
                  <a:cubicBezTo>
                    <a:pt x="11" y="0"/>
                    <a:pt x="12" y="3"/>
                    <a:pt x="13" y="8"/>
                  </a:cubicBezTo>
                  <a:cubicBezTo>
                    <a:pt x="8" y="9"/>
                    <a:pt x="11" y="19"/>
                    <a:pt x="4" y="19"/>
                  </a:cubicBezTo>
                  <a:cubicBezTo>
                    <a:pt x="2" y="19"/>
                    <a:pt x="0" y="18"/>
                    <a:pt x="0" y="18"/>
                  </a:cubicBezTo>
                  <a:cubicBezTo>
                    <a:pt x="0" y="17"/>
                    <a:pt x="1" y="16"/>
                    <a:pt x="2" y="16"/>
                  </a:cubicBezTo>
                  <a:lnTo>
                    <a:pt x="2" y="17"/>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56">
              <a:extLst>
                <a:ext uri="{FF2B5EF4-FFF2-40B4-BE49-F238E27FC236}">
                  <a16:creationId xmlns:a16="http://schemas.microsoft.com/office/drawing/2014/main" id="{6B23992E-68A4-42D7-8EA4-C5A2C00A9472}"/>
                </a:ext>
              </a:extLst>
            </p:cNvPr>
            <p:cNvSpPr>
              <a:spLocks/>
            </p:cNvSpPr>
            <p:nvPr/>
          </p:nvSpPr>
          <p:spPr bwMode="auto">
            <a:xfrm>
              <a:off x="10667543" y="2356976"/>
              <a:ext cx="32616" cy="47836"/>
            </a:xfrm>
            <a:custGeom>
              <a:avLst/>
              <a:gdLst>
                <a:gd name="T0" fmla="*/ 6 w 8"/>
                <a:gd name="T1" fmla="*/ 4 h 11"/>
                <a:gd name="T2" fmla="*/ 1 w 8"/>
                <a:gd name="T3" fmla="*/ 11 h 11"/>
                <a:gd name="T4" fmla="*/ 1 w 8"/>
                <a:gd name="T5" fmla="*/ 8 h 11"/>
                <a:gd name="T6" fmla="*/ 8 w 8"/>
                <a:gd name="T7" fmla="*/ 0 h 11"/>
                <a:gd name="T8" fmla="*/ 6 w 8"/>
                <a:gd name="T9" fmla="*/ 4 h 11"/>
              </a:gdLst>
              <a:ahLst/>
              <a:cxnLst>
                <a:cxn ang="0">
                  <a:pos x="T0" y="T1"/>
                </a:cxn>
                <a:cxn ang="0">
                  <a:pos x="T2" y="T3"/>
                </a:cxn>
                <a:cxn ang="0">
                  <a:pos x="T4" y="T5"/>
                </a:cxn>
                <a:cxn ang="0">
                  <a:pos x="T6" y="T7"/>
                </a:cxn>
                <a:cxn ang="0">
                  <a:pos x="T8" y="T9"/>
                </a:cxn>
              </a:cxnLst>
              <a:rect l="0" t="0" r="r" b="b"/>
              <a:pathLst>
                <a:path w="8" h="11">
                  <a:moveTo>
                    <a:pt x="6" y="4"/>
                  </a:moveTo>
                  <a:cubicBezTo>
                    <a:pt x="6" y="7"/>
                    <a:pt x="3" y="9"/>
                    <a:pt x="1" y="11"/>
                  </a:cubicBezTo>
                  <a:cubicBezTo>
                    <a:pt x="0" y="10"/>
                    <a:pt x="1" y="9"/>
                    <a:pt x="1" y="8"/>
                  </a:cubicBezTo>
                  <a:cubicBezTo>
                    <a:pt x="1" y="6"/>
                    <a:pt x="3" y="1"/>
                    <a:pt x="8" y="0"/>
                  </a:cubicBezTo>
                  <a:cubicBezTo>
                    <a:pt x="7" y="2"/>
                    <a:pt x="6" y="3"/>
                    <a:pt x="6"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
              <a:extLst>
                <a:ext uri="{FF2B5EF4-FFF2-40B4-BE49-F238E27FC236}">
                  <a16:creationId xmlns:a16="http://schemas.microsoft.com/office/drawing/2014/main" id="{AD506182-7763-42C1-8434-B1128537713D}"/>
                </a:ext>
              </a:extLst>
            </p:cNvPr>
            <p:cNvSpPr>
              <a:spLocks/>
            </p:cNvSpPr>
            <p:nvPr/>
          </p:nvSpPr>
          <p:spPr bwMode="auto">
            <a:xfrm>
              <a:off x="10950214" y="3065834"/>
              <a:ext cx="1344864" cy="1163308"/>
            </a:xfrm>
            <a:custGeom>
              <a:avLst/>
              <a:gdLst>
                <a:gd name="T0" fmla="*/ 66 w 304"/>
                <a:gd name="T1" fmla="*/ 100 h 263"/>
                <a:gd name="T2" fmla="*/ 73 w 304"/>
                <a:gd name="T3" fmla="*/ 81 h 263"/>
                <a:gd name="T4" fmla="*/ 79 w 304"/>
                <a:gd name="T5" fmla="*/ 55 h 263"/>
                <a:gd name="T6" fmla="*/ 81 w 304"/>
                <a:gd name="T7" fmla="*/ 49 h 263"/>
                <a:gd name="T8" fmla="*/ 70 w 304"/>
                <a:gd name="T9" fmla="*/ 50 h 263"/>
                <a:gd name="T10" fmla="*/ 41 w 304"/>
                <a:gd name="T11" fmla="*/ 50 h 263"/>
                <a:gd name="T12" fmla="*/ 17 w 304"/>
                <a:gd name="T13" fmla="*/ 51 h 263"/>
                <a:gd name="T14" fmla="*/ 17 w 304"/>
                <a:gd name="T15" fmla="*/ 49 h 263"/>
                <a:gd name="T16" fmla="*/ 0 w 304"/>
                <a:gd name="T17" fmla="*/ 35 h 263"/>
                <a:gd name="T18" fmla="*/ 6 w 304"/>
                <a:gd name="T19" fmla="*/ 24 h 263"/>
                <a:gd name="T20" fmla="*/ 27 w 304"/>
                <a:gd name="T21" fmla="*/ 13 h 263"/>
                <a:gd name="T22" fmla="*/ 31 w 304"/>
                <a:gd name="T23" fmla="*/ 8 h 263"/>
                <a:gd name="T24" fmla="*/ 52 w 304"/>
                <a:gd name="T25" fmla="*/ 2 h 263"/>
                <a:gd name="T26" fmla="*/ 83 w 304"/>
                <a:gd name="T27" fmla="*/ 4 h 263"/>
                <a:gd name="T28" fmla="*/ 113 w 304"/>
                <a:gd name="T29" fmla="*/ 10 h 263"/>
                <a:gd name="T30" fmla="*/ 145 w 304"/>
                <a:gd name="T31" fmla="*/ 13 h 263"/>
                <a:gd name="T32" fmla="*/ 166 w 304"/>
                <a:gd name="T33" fmla="*/ 28 h 263"/>
                <a:gd name="T34" fmla="*/ 180 w 304"/>
                <a:gd name="T35" fmla="*/ 21 h 263"/>
                <a:gd name="T36" fmla="*/ 182 w 304"/>
                <a:gd name="T37" fmla="*/ 28 h 263"/>
                <a:gd name="T38" fmla="*/ 188 w 304"/>
                <a:gd name="T39" fmla="*/ 42 h 263"/>
                <a:gd name="T40" fmla="*/ 201 w 304"/>
                <a:gd name="T41" fmla="*/ 49 h 263"/>
                <a:gd name="T42" fmla="*/ 227 w 304"/>
                <a:gd name="T43" fmla="*/ 49 h 263"/>
                <a:gd name="T44" fmla="*/ 233 w 304"/>
                <a:gd name="T45" fmla="*/ 40 h 263"/>
                <a:gd name="T46" fmla="*/ 252 w 304"/>
                <a:gd name="T47" fmla="*/ 33 h 263"/>
                <a:gd name="T48" fmla="*/ 285 w 304"/>
                <a:gd name="T49" fmla="*/ 47 h 263"/>
                <a:gd name="T50" fmla="*/ 289 w 304"/>
                <a:gd name="T51" fmla="*/ 62 h 263"/>
                <a:gd name="T52" fmla="*/ 283 w 304"/>
                <a:gd name="T53" fmla="*/ 77 h 263"/>
                <a:gd name="T54" fmla="*/ 284 w 304"/>
                <a:gd name="T55" fmla="*/ 89 h 263"/>
                <a:gd name="T56" fmla="*/ 292 w 304"/>
                <a:gd name="T57" fmla="*/ 101 h 263"/>
                <a:gd name="T58" fmla="*/ 289 w 304"/>
                <a:gd name="T59" fmla="*/ 116 h 263"/>
                <a:gd name="T60" fmla="*/ 291 w 304"/>
                <a:gd name="T61" fmla="*/ 151 h 263"/>
                <a:gd name="T62" fmla="*/ 291 w 304"/>
                <a:gd name="T63" fmla="*/ 156 h 263"/>
                <a:gd name="T64" fmla="*/ 255 w 304"/>
                <a:gd name="T65" fmla="*/ 150 h 263"/>
                <a:gd name="T66" fmla="*/ 240 w 304"/>
                <a:gd name="T67" fmla="*/ 142 h 263"/>
                <a:gd name="T68" fmla="*/ 216 w 304"/>
                <a:gd name="T69" fmla="*/ 134 h 263"/>
                <a:gd name="T70" fmla="*/ 204 w 304"/>
                <a:gd name="T71" fmla="*/ 124 h 263"/>
                <a:gd name="T72" fmla="*/ 180 w 304"/>
                <a:gd name="T73" fmla="*/ 118 h 263"/>
                <a:gd name="T74" fmla="*/ 197 w 304"/>
                <a:gd name="T75" fmla="*/ 146 h 263"/>
                <a:gd name="T76" fmla="*/ 205 w 304"/>
                <a:gd name="T77" fmla="*/ 147 h 263"/>
                <a:gd name="T78" fmla="*/ 203 w 304"/>
                <a:gd name="T79" fmla="*/ 159 h 263"/>
                <a:gd name="T80" fmla="*/ 246 w 304"/>
                <a:gd name="T81" fmla="*/ 146 h 263"/>
                <a:gd name="T82" fmla="*/ 264 w 304"/>
                <a:gd name="T83" fmla="*/ 169 h 263"/>
                <a:gd name="T84" fmla="*/ 269 w 304"/>
                <a:gd name="T85" fmla="*/ 175 h 263"/>
                <a:gd name="T86" fmla="*/ 266 w 304"/>
                <a:gd name="T87" fmla="*/ 196 h 263"/>
                <a:gd name="T88" fmla="*/ 254 w 304"/>
                <a:gd name="T89" fmla="*/ 209 h 263"/>
                <a:gd name="T90" fmla="*/ 237 w 304"/>
                <a:gd name="T91" fmla="*/ 225 h 263"/>
                <a:gd name="T92" fmla="*/ 213 w 304"/>
                <a:gd name="T93" fmla="*/ 239 h 263"/>
                <a:gd name="T94" fmla="*/ 172 w 304"/>
                <a:gd name="T95" fmla="*/ 256 h 263"/>
                <a:gd name="T96" fmla="*/ 152 w 304"/>
                <a:gd name="T97" fmla="*/ 262 h 263"/>
                <a:gd name="T98" fmla="*/ 141 w 304"/>
                <a:gd name="T99" fmla="*/ 259 h 263"/>
                <a:gd name="T100" fmla="*/ 136 w 304"/>
                <a:gd name="T101" fmla="*/ 241 h 263"/>
                <a:gd name="T102" fmla="*/ 129 w 304"/>
                <a:gd name="T103" fmla="*/ 221 h 263"/>
                <a:gd name="T104" fmla="*/ 105 w 304"/>
                <a:gd name="T105" fmla="*/ 182 h 263"/>
                <a:gd name="T106" fmla="*/ 100 w 304"/>
                <a:gd name="T107" fmla="*/ 168 h 263"/>
                <a:gd name="T108" fmla="*/ 91 w 304"/>
                <a:gd name="T109" fmla="*/ 163 h 263"/>
                <a:gd name="T110" fmla="*/ 85 w 304"/>
                <a:gd name="T111" fmla="*/ 148 h 263"/>
                <a:gd name="T112" fmla="*/ 70 w 304"/>
                <a:gd name="T113" fmla="*/ 127 h 263"/>
                <a:gd name="T114" fmla="*/ 72 w 304"/>
                <a:gd name="T115" fmla="*/ 115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 h="263">
                  <a:moveTo>
                    <a:pt x="72" y="115"/>
                  </a:moveTo>
                  <a:cubicBezTo>
                    <a:pt x="66" y="100"/>
                    <a:pt x="66" y="100"/>
                    <a:pt x="66" y="100"/>
                  </a:cubicBezTo>
                  <a:cubicBezTo>
                    <a:pt x="66" y="98"/>
                    <a:pt x="68" y="98"/>
                    <a:pt x="68" y="97"/>
                  </a:cubicBezTo>
                  <a:cubicBezTo>
                    <a:pt x="70" y="90"/>
                    <a:pt x="71" y="87"/>
                    <a:pt x="73" y="81"/>
                  </a:cubicBezTo>
                  <a:cubicBezTo>
                    <a:pt x="75" y="76"/>
                    <a:pt x="81" y="74"/>
                    <a:pt x="81" y="68"/>
                  </a:cubicBezTo>
                  <a:cubicBezTo>
                    <a:pt x="81" y="63"/>
                    <a:pt x="79" y="59"/>
                    <a:pt x="79" y="55"/>
                  </a:cubicBezTo>
                  <a:cubicBezTo>
                    <a:pt x="79" y="53"/>
                    <a:pt x="81" y="53"/>
                    <a:pt x="81" y="52"/>
                  </a:cubicBezTo>
                  <a:cubicBezTo>
                    <a:pt x="81" y="49"/>
                    <a:pt x="81" y="49"/>
                    <a:pt x="81" y="49"/>
                  </a:cubicBezTo>
                  <a:cubicBezTo>
                    <a:pt x="79" y="50"/>
                    <a:pt x="78" y="52"/>
                    <a:pt x="76" y="52"/>
                  </a:cubicBezTo>
                  <a:cubicBezTo>
                    <a:pt x="73" y="52"/>
                    <a:pt x="71" y="51"/>
                    <a:pt x="70" y="50"/>
                  </a:cubicBezTo>
                  <a:cubicBezTo>
                    <a:pt x="65" y="53"/>
                    <a:pt x="64" y="57"/>
                    <a:pt x="56" y="57"/>
                  </a:cubicBezTo>
                  <a:cubicBezTo>
                    <a:pt x="50" y="57"/>
                    <a:pt x="47" y="50"/>
                    <a:pt x="41" y="50"/>
                  </a:cubicBezTo>
                  <a:cubicBezTo>
                    <a:pt x="35" y="50"/>
                    <a:pt x="36" y="56"/>
                    <a:pt x="31" y="56"/>
                  </a:cubicBezTo>
                  <a:cubicBezTo>
                    <a:pt x="26" y="56"/>
                    <a:pt x="23" y="49"/>
                    <a:pt x="17" y="51"/>
                  </a:cubicBezTo>
                  <a:cubicBezTo>
                    <a:pt x="14" y="51"/>
                    <a:pt x="14" y="51"/>
                    <a:pt x="14" y="51"/>
                  </a:cubicBezTo>
                  <a:cubicBezTo>
                    <a:pt x="15" y="51"/>
                    <a:pt x="16" y="50"/>
                    <a:pt x="17" y="49"/>
                  </a:cubicBezTo>
                  <a:cubicBezTo>
                    <a:pt x="15" y="48"/>
                    <a:pt x="6" y="43"/>
                    <a:pt x="9" y="41"/>
                  </a:cubicBezTo>
                  <a:cubicBezTo>
                    <a:pt x="7" y="37"/>
                    <a:pt x="4" y="37"/>
                    <a:pt x="0" y="35"/>
                  </a:cubicBezTo>
                  <a:cubicBezTo>
                    <a:pt x="2" y="32"/>
                    <a:pt x="6" y="33"/>
                    <a:pt x="6" y="27"/>
                  </a:cubicBezTo>
                  <a:cubicBezTo>
                    <a:pt x="6" y="25"/>
                    <a:pt x="5" y="25"/>
                    <a:pt x="6" y="24"/>
                  </a:cubicBezTo>
                  <a:cubicBezTo>
                    <a:pt x="4" y="24"/>
                    <a:pt x="1" y="24"/>
                    <a:pt x="1" y="22"/>
                  </a:cubicBezTo>
                  <a:cubicBezTo>
                    <a:pt x="1" y="14"/>
                    <a:pt x="21" y="15"/>
                    <a:pt x="27" y="13"/>
                  </a:cubicBezTo>
                  <a:cubicBezTo>
                    <a:pt x="26" y="10"/>
                    <a:pt x="24" y="11"/>
                    <a:pt x="24" y="9"/>
                  </a:cubicBezTo>
                  <a:cubicBezTo>
                    <a:pt x="24" y="7"/>
                    <a:pt x="30" y="8"/>
                    <a:pt x="31" y="8"/>
                  </a:cubicBezTo>
                  <a:cubicBezTo>
                    <a:pt x="35" y="8"/>
                    <a:pt x="40" y="8"/>
                    <a:pt x="40" y="8"/>
                  </a:cubicBezTo>
                  <a:cubicBezTo>
                    <a:pt x="43" y="8"/>
                    <a:pt x="49" y="4"/>
                    <a:pt x="52" y="2"/>
                  </a:cubicBezTo>
                  <a:cubicBezTo>
                    <a:pt x="56" y="0"/>
                    <a:pt x="64" y="0"/>
                    <a:pt x="68" y="0"/>
                  </a:cubicBezTo>
                  <a:cubicBezTo>
                    <a:pt x="76" y="0"/>
                    <a:pt x="76" y="4"/>
                    <a:pt x="83" y="4"/>
                  </a:cubicBezTo>
                  <a:cubicBezTo>
                    <a:pt x="83" y="7"/>
                    <a:pt x="94" y="9"/>
                    <a:pt x="97" y="10"/>
                  </a:cubicBezTo>
                  <a:cubicBezTo>
                    <a:pt x="105" y="10"/>
                    <a:pt x="110" y="10"/>
                    <a:pt x="113" y="10"/>
                  </a:cubicBezTo>
                  <a:cubicBezTo>
                    <a:pt x="121" y="10"/>
                    <a:pt x="124" y="2"/>
                    <a:pt x="133" y="2"/>
                  </a:cubicBezTo>
                  <a:cubicBezTo>
                    <a:pt x="142" y="2"/>
                    <a:pt x="142" y="7"/>
                    <a:pt x="145" y="13"/>
                  </a:cubicBezTo>
                  <a:cubicBezTo>
                    <a:pt x="145" y="14"/>
                    <a:pt x="151" y="18"/>
                    <a:pt x="152" y="18"/>
                  </a:cubicBezTo>
                  <a:cubicBezTo>
                    <a:pt x="157" y="20"/>
                    <a:pt x="158" y="28"/>
                    <a:pt x="166" y="28"/>
                  </a:cubicBezTo>
                  <a:cubicBezTo>
                    <a:pt x="172" y="28"/>
                    <a:pt x="172" y="23"/>
                    <a:pt x="176" y="22"/>
                  </a:cubicBezTo>
                  <a:cubicBezTo>
                    <a:pt x="179" y="21"/>
                    <a:pt x="178" y="21"/>
                    <a:pt x="180" y="21"/>
                  </a:cubicBezTo>
                  <a:cubicBezTo>
                    <a:pt x="181" y="22"/>
                    <a:pt x="181" y="25"/>
                    <a:pt x="182" y="26"/>
                  </a:cubicBezTo>
                  <a:cubicBezTo>
                    <a:pt x="182" y="27"/>
                    <a:pt x="182" y="27"/>
                    <a:pt x="182" y="28"/>
                  </a:cubicBezTo>
                  <a:cubicBezTo>
                    <a:pt x="182" y="31"/>
                    <a:pt x="185" y="30"/>
                    <a:pt x="186" y="33"/>
                  </a:cubicBezTo>
                  <a:cubicBezTo>
                    <a:pt x="188" y="36"/>
                    <a:pt x="186" y="38"/>
                    <a:pt x="188" y="42"/>
                  </a:cubicBezTo>
                  <a:cubicBezTo>
                    <a:pt x="189" y="45"/>
                    <a:pt x="193" y="43"/>
                    <a:pt x="196" y="44"/>
                  </a:cubicBezTo>
                  <a:cubicBezTo>
                    <a:pt x="198" y="44"/>
                    <a:pt x="199" y="47"/>
                    <a:pt x="201" y="49"/>
                  </a:cubicBezTo>
                  <a:cubicBezTo>
                    <a:pt x="203" y="51"/>
                    <a:pt x="210" y="51"/>
                    <a:pt x="214" y="51"/>
                  </a:cubicBezTo>
                  <a:cubicBezTo>
                    <a:pt x="219" y="51"/>
                    <a:pt x="224" y="50"/>
                    <a:pt x="227" y="49"/>
                  </a:cubicBezTo>
                  <a:cubicBezTo>
                    <a:pt x="227" y="46"/>
                    <a:pt x="227" y="46"/>
                    <a:pt x="227" y="44"/>
                  </a:cubicBezTo>
                  <a:cubicBezTo>
                    <a:pt x="227" y="41"/>
                    <a:pt x="231" y="41"/>
                    <a:pt x="233" y="40"/>
                  </a:cubicBezTo>
                  <a:cubicBezTo>
                    <a:pt x="237" y="39"/>
                    <a:pt x="236" y="38"/>
                    <a:pt x="239" y="37"/>
                  </a:cubicBezTo>
                  <a:cubicBezTo>
                    <a:pt x="244" y="35"/>
                    <a:pt x="248" y="36"/>
                    <a:pt x="252" y="33"/>
                  </a:cubicBezTo>
                  <a:cubicBezTo>
                    <a:pt x="258" y="37"/>
                    <a:pt x="262" y="37"/>
                    <a:pt x="268" y="39"/>
                  </a:cubicBezTo>
                  <a:cubicBezTo>
                    <a:pt x="275" y="41"/>
                    <a:pt x="277" y="47"/>
                    <a:pt x="285" y="47"/>
                  </a:cubicBezTo>
                  <a:cubicBezTo>
                    <a:pt x="286" y="49"/>
                    <a:pt x="287" y="50"/>
                    <a:pt x="288" y="51"/>
                  </a:cubicBezTo>
                  <a:cubicBezTo>
                    <a:pt x="289" y="55"/>
                    <a:pt x="287" y="60"/>
                    <a:pt x="289" y="62"/>
                  </a:cubicBezTo>
                  <a:cubicBezTo>
                    <a:pt x="287" y="63"/>
                    <a:pt x="283" y="74"/>
                    <a:pt x="283" y="74"/>
                  </a:cubicBezTo>
                  <a:cubicBezTo>
                    <a:pt x="283" y="75"/>
                    <a:pt x="283" y="76"/>
                    <a:pt x="283" y="77"/>
                  </a:cubicBezTo>
                  <a:cubicBezTo>
                    <a:pt x="283" y="78"/>
                    <a:pt x="283" y="79"/>
                    <a:pt x="284" y="80"/>
                  </a:cubicBezTo>
                  <a:cubicBezTo>
                    <a:pt x="284" y="89"/>
                    <a:pt x="284" y="89"/>
                    <a:pt x="284" y="89"/>
                  </a:cubicBezTo>
                  <a:cubicBezTo>
                    <a:pt x="285" y="92"/>
                    <a:pt x="284" y="94"/>
                    <a:pt x="285" y="96"/>
                  </a:cubicBezTo>
                  <a:cubicBezTo>
                    <a:pt x="286" y="99"/>
                    <a:pt x="292" y="96"/>
                    <a:pt x="292" y="101"/>
                  </a:cubicBezTo>
                  <a:cubicBezTo>
                    <a:pt x="292" y="107"/>
                    <a:pt x="286" y="106"/>
                    <a:pt x="286" y="111"/>
                  </a:cubicBezTo>
                  <a:cubicBezTo>
                    <a:pt x="286" y="115"/>
                    <a:pt x="288" y="115"/>
                    <a:pt x="289" y="116"/>
                  </a:cubicBezTo>
                  <a:cubicBezTo>
                    <a:pt x="294" y="126"/>
                    <a:pt x="304" y="127"/>
                    <a:pt x="304" y="140"/>
                  </a:cubicBezTo>
                  <a:cubicBezTo>
                    <a:pt x="296" y="141"/>
                    <a:pt x="291" y="143"/>
                    <a:pt x="291" y="151"/>
                  </a:cubicBezTo>
                  <a:cubicBezTo>
                    <a:pt x="291" y="153"/>
                    <a:pt x="293" y="154"/>
                    <a:pt x="293" y="156"/>
                  </a:cubicBezTo>
                  <a:cubicBezTo>
                    <a:pt x="293" y="156"/>
                    <a:pt x="291" y="156"/>
                    <a:pt x="291" y="156"/>
                  </a:cubicBezTo>
                  <a:cubicBezTo>
                    <a:pt x="286" y="156"/>
                    <a:pt x="273" y="152"/>
                    <a:pt x="265" y="152"/>
                  </a:cubicBezTo>
                  <a:cubicBezTo>
                    <a:pt x="264" y="152"/>
                    <a:pt x="256" y="150"/>
                    <a:pt x="255" y="150"/>
                  </a:cubicBezTo>
                  <a:cubicBezTo>
                    <a:pt x="252" y="147"/>
                    <a:pt x="252" y="138"/>
                    <a:pt x="246" y="138"/>
                  </a:cubicBezTo>
                  <a:cubicBezTo>
                    <a:pt x="243" y="138"/>
                    <a:pt x="242" y="141"/>
                    <a:pt x="240" y="142"/>
                  </a:cubicBezTo>
                  <a:cubicBezTo>
                    <a:pt x="226" y="142"/>
                    <a:pt x="226" y="142"/>
                    <a:pt x="226" y="142"/>
                  </a:cubicBezTo>
                  <a:cubicBezTo>
                    <a:pt x="221" y="141"/>
                    <a:pt x="219" y="137"/>
                    <a:pt x="216" y="134"/>
                  </a:cubicBezTo>
                  <a:cubicBezTo>
                    <a:pt x="213" y="131"/>
                    <a:pt x="208" y="133"/>
                    <a:pt x="205" y="130"/>
                  </a:cubicBezTo>
                  <a:cubicBezTo>
                    <a:pt x="203" y="128"/>
                    <a:pt x="204" y="126"/>
                    <a:pt x="204" y="124"/>
                  </a:cubicBezTo>
                  <a:cubicBezTo>
                    <a:pt x="200" y="118"/>
                    <a:pt x="194" y="109"/>
                    <a:pt x="186" y="109"/>
                  </a:cubicBezTo>
                  <a:cubicBezTo>
                    <a:pt x="182" y="109"/>
                    <a:pt x="180" y="114"/>
                    <a:pt x="180" y="118"/>
                  </a:cubicBezTo>
                  <a:cubicBezTo>
                    <a:pt x="180" y="121"/>
                    <a:pt x="180" y="123"/>
                    <a:pt x="181" y="125"/>
                  </a:cubicBezTo>
                  <a:cubicBezTo>
                    <a:pt x="183" y="132"/>
                    <a:pt x="191" y="144"/>
                    <a:pt x="197" y="146"/>
                  </a:cubicBezTo>
                  <a:cubicBezTo>
                    <a:pt x="197" y="149"/>
                    <a:pt x="199" y="150"/>
                    <a:pt x="199" y="152"/>
                  </a:cubicBezTo>
                  <a:cubicBezTo>
                    <a:pt x="203" y="151"/>
                    <a:pt x="202" y="148"/>
                    <a:pt x="205" y="147"/>
                  </a:cubicBezTo>
                  <a:cubicBezTo>
                    <a:pt x="205" y="148"/>
                    <a:pt x="205" y="149"/>
                    <a:pt x="205" y="150"/>
                  </a:cubicBezTo>
                  <a:cubicBezTo>
                    <a:pt x="205" y="154"/>
                    <a:pt x="203" y="156"/>
                    <a:pt x="203" y="159"/>
                  </a:cubicBezTo>
                  <a:cubicBezTo>
                    <a:pt x="203" y="163"/>
                    <a:pt x="211" y="165"/>
                    <a:pt x="215" y="165"/>
                  </a:cubicBezTo>
                  <a:cubicBezTo>
                    <a:pt x="234" y="165"/>
                    <a:pt x="236" y="154"/>
                    <a:pt x="246" y="146"/>
                  </a:cubicBezTo>
                  <a:cubicBezTo>
                    <a:pt x="246" y="157"/>
                    <a:pt x="246" y="157"/>
                    <a:pt x="246" y="157"/>
                  </a:cubicBezTo>
                  <a:cubicBezTo>
                    <a:pt x="250" y="165"/>
                    <a:pt x="256" y="166"/>
                    <a:pt x="264" y="169"/>
                  </a:cubicBezTo>
                  <a:cubicBezTo>
                    <a:pt x="267" y="170"/>
                    <a:pt x="267" y="175"/>
                    <a:pt x="269" y="176"/>
                  </a:cubicBezTo>
                  <a:cubicBezTo>
                    <a:pt x="269" y="175"/>
                    <a:pt x="269" y="175"/>
                    <a:pt x="269" y="175"/>
                  </a:cubicBezTo>
                  <a:cubicBezTo>
                    <a:pt x="271" y="178"/>
                    <a:pt x="275" y="177"/>
                    <a:pt x="275" y="180"/>
                  </a:cubicBezTo>
                  <a:cubicBezTo>
                    <a:pt x="275" y="187"/>
                    <a:pt x="266" y="189"/>
                    <a:pt x="266" y="196"/>
                  </a:cubicBezTo>
                  <a:cubicBezTo>
                    <a:pt x="262" y="196"/>
                    <a:pt x="259" y="197"/>
                    <a:pt x="258" y="200"/>
                  </a:cubicBezTo>
                  <a:cubicBezTo>
                    <a:pt x="257" y="204"/>
                    <a:pt x="257" y="209"/>
                    <a:pt x="254" y="209"/>
                  </a:cubicBezTo>
                  <a:cubicBezTo>
                    <a:pt x="250" y="209"/>
                    <a:pt x="250" y="217"/>
                    <a:pt x="246" y="217"/>
                  </a:cubicBezTo>
                  <a:cubicBezTo>
                    <a:pt x="243" y="217"/>
                    <a:pt x="237" y="222"/>
                    <a:pt x="237" y="225"/>
                  </a:cubicBezTo>
                  <a:cubicBezTo>
                    <a:pt x="230" y="227"/>
                    <a:pt x="212" y="230"/>
                    <a:pt x="212" y="236"/>
                  </a:cubicBezTo>
                  <a:cubicBezTo>
                    <a:pt x="212" y="237"/>
                    <a:pt x="213" y="238"/>
                    <a:pt x="213" y="239"/>
                  </a:cubicBezTo>
                  <a:cubicBezTo>
                    <a:pt x="207" y="242"/>
                    <a:pt x="198" y="244"/>
                    <a:pt x="191" y="246"/>
                  </a:cubicBezTo>
                  <a:cubicBezTo>
                    <a:pt x="188" y="247"/>
                    <a:pt x="176" y="255"/>
                    <a:pt x="172" y="256"/>
                  </a:cubicBezTo>
                  <a:cubicBezTo>
                    <a:pt x="163" y="256"/>
                    <a:pt x="163" y="256"/>
                    <a:pt x="163" y="256"/>
                  </a:cubicBezTo>
                  <a:cubicBezTo>
                    <a:pt x="159" y="260"/>
                    <a:pt x="158" y="262"/>
                    <a:pt x="152" y="262"/>
                  </a:cubicBezTo>
                  <a:cubicBezTo>
                    <a:pt x="150" y="263"/>
                    <a:pt x="150" y="263"/>
                    <a:pt x="150" y="263"/>
                  </a:cubicBezTo>
                  <a:cubicBezTo>
                    <a:pt x="149" y="263"/>
                    <a:pt x="142" y="260"/>
                    <a:pt x="141" y="259"/>
                  </a:cubicBezTo>
                  <a:cubicBezTo>
                    <a:pt x="140" y="259"/>
                    <a:pt x="143" y="259"/>
                    <a:pt x="141" y="256"/>
                  </a:cubicBezTo>
                  <a:cubicBezTo>
                    <a:pt x="138" y="252"/>
                    <a:pt x="136" y="247"/>
                    <a:pt x="136" y="241"/>
                  </a:cubicBezTo>
                  <a:cubicBezTo>
                    <a:pt x="132" y="241"/>
                    <a:pt x="135" y="236"/>
                    <a:pt x="135" y="233"/>
                  </a:cubicBezTo>
                  <a:cubicBezTo>
                    <a:pt x="137" y="227"/>
                    <a:pt x="132" y="224"/>
                    <a:pt x="129" y="221"/>
                  </a:cubicBezTo>
                  <a:cubicBezTo>
                    <a:pt x="125" y="218"/>
                    <a:pt x="117" y="208"/>
                    <a:pt x="117" y="201"/>
                  </a:cubicBezTo>
                  <a:cubicBezTo>
                    <a:pt x="107" y="199"/>
                    <a:pt x="105" y="193"/>
                    <a:pt x="105" y="182"/>
                  </a:cubicBezTo>
                  <a:cubicBezTo>
                    <a:pt x="105" y="175"/>
                    <a:pt x="101" y="174"/>
                    <a:pt x="100" y="168"/>
                  </a:cubicBezTo>
                  <a:cubicBezTo>
                    <a:pt x="100" y="168"/>
                    <a:pt x="100" y="168"/>
                    <a:pt x="100" y="168"/>
                  </a:cubicBezTo>
                  <a:cubicBezTo>
                    <a:pt x="99" y="167"/>
                    <a:pt x="97" y="165"/>
                    <a:pt x="96" y="165"/>
                  </a:cubicBezTo>
                  <a:cubicBezTo>
                    <a:pt x="95" y="163"/>
                    <a:pt x="91" y="164"/>
                    <a:pt x="91" y="163"/>
                  </a:cubicBezTo>
                  <a:cubicBezTo>
                    <a:pt x="89" y="161"/>
                    <a:pt x="89" y="157"/>
                    <a:pt x="89" y="155"/>
                  </a:cubicBezTo>
                  <a:cubicBezTo>
                    <a:pt x="88" y="153"/>
                    <a:pt x="86" y="150"/>
                    <a:pt x="85" y="148"/>
                  </a:cubicBezTo>
                  <a:cubicBezTo>
                    <a:pt x="81" y="143"/>
                    <a:pt x="78" y="139"/>
                    <a:pt x="75" y="134"/>
                  </a:cubicBezTo>
                  <a:cubicBezTo>
                    <a:pt x="74" y="133"/>
                    <a:pt x="70" y="128"/>
                    <a:pt x="70" y="127"/>
                  </a:cubicBezTo>
                  <a:cubicBezTo>
                    <a:pt x="70" y="124"/>
                    <a:pt x="72" y="118"/>
                    <a:pt x="72" y="113"/>
                  </a:cubicBezTo>
                  <a:lnTo>
                    <a:pt x="72" y="115"/>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8">
              <a:extLst>
                <a:ext uri="{FF2B5EF4-FFF2-40B4-BE49-F238E27FC236}">
                  <a16:creationId xmlns:a16="http://schemas.microsoft.com/office/drawing/2014/main" id="{7F0E6CCB-2DA5-4120-B524-43D8370CE25E}"/>
                </a:ext>
              </a:extLst>
            </p:cNvPr>
            <p:cNvSpPr>
              <a:spLocks/>
            </p:cNvSpPr>
            <p:nvPr/>
          </p:nvSpPr>
          <p:spPr bwMode="auto">
            <a:xfrm>
              <a:off x="12824552" y="4329165"/>
              <a:ext cx="73930" cy="136988"/>
            </a:xfrm>
            <a:custGeom>
              <a:avLst/>
              <a:gdLst>
                <a:gd name="T0" fmla="*/ 17 w 17"/>
                <a:gd name="T1" fmla="*/ 20 h 32"/>
                <a:gd name="T2" fmla="*/ 7 w 17"/>
                <a:gd name="T3" fmla="*/ 32 h 32"/>
                <a:gd name="T4" fmla="*/ 0 w 17"/>
                <a:gd name="T5" fmla="*/ 23 h 32"/>
                <a:gd name="T6" fmla="*/ 4 w 17"/>
                <a:gd name="T7" fmla="*/ 0 h 32"/>
                <a:gd name="T8" fmla="*/ 17 w 17"/>
                <a:gd name="T9" fmla="*/ 20 h 32"/>
              </a:gdLst>
              <a:ahLst/>
              <a:cxnLst>
                <a:cxn ang="0">
                  <a:pos x="T0" y="T1"/>
                </a:cxn>
                <a:cxn ang="0">
                  <a:pos x="T2" y="T3"/>
                </a:cxn>
                <a:cxn ang="0">
                  <a:pos x="T4" y="T5"/>
                </a:cxn>
                <a:cxn ang="0">
                  <a:pos x="T6" y="T7"/>
                </a:cxn>
                <a:cxn ang="0">
                  <a:pos x="T8" y="T9"/>
                </a:cxn>
              </a:cxnLst>
              <a:rect l="0" t="0" r="r" b="b"/>
              <a:pathLst>
                <a:path w="17" h="32">
                  <a:moveTo>
                    <a:pt x="17" y="20"/>
                  </a:moveTo>
                  <a:cubicBezTo>
                    <a:pt x="17" y="25"/>
                    <a:pt x="13" y="32"/>
                    <a:pt x="7" y="32"/>
                  </a:cubicBezTo>
                  <a:cubicBezTo>
                    <a:pt x="3" y="32"/>
                    <a:pt x="0" y="28"/>
                    <a:pt x="0" y="23"/>
                  </a:cubicBezTo>
                  <a:cubicBezTo>
                    <a:pt x="0" y="15"/>
                    <a:pt x="4" y="9"/>
                    <a:pt x="4" y="0"/>
                  </a:cubicBezTo>
                  <a:cubicBezTo>
                    <a:pt x="8" y="7"/>
                    <a:pt x="17" y="11"/>
                    <a:pt x="17" y="2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9">
              <a:extLst>
                <a:ext uri="{FF2B5EF4-FFF2-40B4-BE49-F238E27FC236}">
                  <a16:creationId xmlns:a16="http://schemas.microsoft.com/office/drawing/2014/main" id="{ABD1EE1C-B557-458F-935E-7CC5B089896A}"/>
                </a:ext>
              </a:extLst>
            </p:cNvPr>
            <p:cNvSpPr>
              <a:spLocks/>
            </p:cNvSpPr>
            <p:nvPr/>
          </p:nvSpPr>
          <p:spPr bwMode="auto">
            <a:xfrm>
              <a:off x="12163533" y="3194124"/>
              <a:ext cx="1479162" cy="1193750"/>
            </a:xfrm>
            <a:custGeom>
              <a:avLst/>
              <a:gdLst>
                <a:gd name="T0" fmla="*/ 96 w 331"/>
                <a:gd name="T1" fmla="*/ 175 h 267"/>
                <a:gd name="T2" fmla="*/ 113 w 331"/>
                <a:gd name="T3" fmla="*/ 221 h 267"/>
                <a:gd name="T4" fmla="*/ 130 w 331"/>
                <a:gd name="T5" fmla="*/ 261 h 267"/>
                <a:gd name="T6" fmla="*/ 140 w 331"/>
                <a:gd name="T7" fmla="*/ 261 h 267"/>
                <a:gd name="T8" fmla="*/ 154 w 331"/>
                <a:gd name="T9" fmla="*/ 246 h 267"/>
                <a:gd name="T10" fmla="*/ 158 w 331"/>
                <a:gd name="T11" fmla="*/ 221 h 267"/>
                <a:gd name="T12" fmla="*/ 174 w 331"/>
                <a:gd name="T13" fmla="*/ 194 h 267"/>
                <a:gd name="T14" fmla="*/ 212 w 331"/>
                <a:gd name="T15" fmla="*/ 156 h 267"/>
                <a:gd name="T16" fmla="*/ 243 w 331"/>
                <a:gd name="T17" fmla="*/ 141 h 267"/>
                <a:gd name="T18" fmla="*/ 266 w 331"/>
                <a:gd name="T19" fmla="*/ 169 h 267"/>
                <a:gd name="T20" fmla="*/ 275 w 331"/>
                <a:gd name="T21" fmla="*/ 196 h 267"/>
                <a:gd name="T22" fmla="*/ 297 w 331"/>
                <a:gd name="T23" fmla="*/ 195 h 267"/>
                <a:gd name="T24" fmla="*/ 310 w 331"/>
                <a:gd name="T25" fmla="*/ 238 h 267"/>
                <a:gd name="T26" fmla="*/ 318 w 331"/>
                <a:gd name="T27" fmla="*/ 233 h 267"/>
                <a:gd name="T28" fmla="*/ 307 w 331"/>
                <a:gd name="T29" fmla="*/ 206 h 267"/>
                <a:gd name="T30" fmla="*/ 307 w 331"/>
                <a:gd name="T31" fmla="*/ 187 h 267"/>
                <a:gd name="T32" fmla="*/ 314 w 331"/>
                <a:gd name="T33" fmla="*/ 165 h 267"/>
                <a:gd name="T34" fmla="*/ 317 w 331"/>
                <a:gd name="T35" fmla="*/ 138 h 267"/>
                <a:gd name="T36" fmla="*/ 304 w 331"/>
                <a:gd name="T37" fmla="*/ 128 h 267"/>
                <a:gd name="T38" fmla="*/ 289 w 331"/>
                <a:gd name="T39" fmla="*/ 81 h 267"/>
                <a:gd name="T40" fmla="*/ 275 w 331"/>
                <a:gd name="T41" fmla="*/ 84 h 267"/>
                <a:gd name="T42" fmla="*/ 242 w 331"/>
                <a:gd name="T43" fmla="*/ 93 h 267"/>
                <a:gd name="T44" fmla="*/ 222 w 331"/>
                <a:gd name="T45" fmla="*/ 96 h 267"/>
                <a:gd name="T46" fmla="*/ 192 w 331"/>
                <a:gd name="T47" fmla="*/ 88 h 267"/>
                <a:gd name="T48" fmla="*/ 165 w 331"/>
                <a:gd name="T49" fmla="*/ 75 h 267"/>
                <a:gd name="T50" fmla="*/ 147 w 331"/>
                <a:gd name="T51" fmla="*/ 58 h 267"/>
                <a:gd name="T52" fmla="*/ 149 w 331"/>
                <a:gd name="T53" fmla="*/ 45 h 267"/>
                <a:gd name="T54" fmla="*/ 139 w 331"/>
                <a:gd name="T55" fmla="*/ 28 h 267"/>
                <a:gd name="T56" fmla="*/ 115 w 331"/>
                <a:gd name="T57" fmla="*/ 10 h 267"/>
                <a:gd name="T58" fmla="*/ 85 w 331"/>
                <a:gd name="T59" fmla="*/ 0 h 267"/>
                <a:gd name="T60" fmla="*/ 61 w 331"/>
                <a:gd name="T61" fmla="*/ 14 h 267"/>
                <a:gd name="T62" fmla="*/ 42 w 331"/>
                <a:gd name="T63" fmla="*/ 8 h 267"/>
                <a:gd name="T64" fmla="*/ 15 w 331"/>
                <a:gd name="T65" fmla="*/ 30 h 267"/>
                <a:gd name="T66" fmla="*/ 0 w 331"/>
                <a:gd name="T67" fmla="*/ 41 h 267"/>
                <a:gd name="T68" fmla="*/ 1 w 331"/>
                <a:gd name="T69" fmla="*/ 56 h 267"/>
                <a:gd name="T70" fmla="*/ 3 w 331"/>
                <a:gd name="T71" fmla="*/ 78 h 267"/>
                <a:gd name="T72" fmla="*/ 8 w 331"/>
                <a:gd name="T73" fmla="*/ 118 h 267"/>
                <a:gd name="T74" fmla="*/ 22 w 331"/>
                <a:gd name="T75" fmla="*/ 120 h 267"/>
                <a:gd name="T76" fmla="*/ 45 w 331"/>
                <a:gd name="T77" fmla="*/ 120 h 267"/>
                <a:gd name="T78" fmla="*/ 76 w 331"/>
                <a:gd name="T79" fmla="*/ 142 h 267"/>
                <a:gd name="T80" fmla="*/ 82 w 331"/>
                <a:gd name="T81" fmla="*/ 161 h 267"/>
                <a:gd name="T82" fmla="*/ 94 w 331"/>
                <a:gd name="T83" fmla="*/ 151 h 267"/>
                <a:gd name="T84" fmla="*/ 97 w 331"/>
                <a:gd name="T85" fmla="*/ 17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1" h="267">
                  <a:moveTo>
                    <a:pt x="97" y="172"/>
                  </a:moveTo>
                  <a:cubicBezTo>
                    <a:pt x="95" y="171"/>
                    <a:pt x="95" y="171"/>
                    <a:pt x="95" y="171"/>
                  </a:cubicBezTo>
                  <a:cubicBezTo>
                    <a:pt x="95" y="172"/>
                    <a:pt x="96" y="174"/>
                    <a:pt x="96" y="175"/>
                  </a:cubicBezTo>
                  <a:cubicBezTo>
                    <a:pt x="96" y="181"/>
                    <a:pt x="99" y="186"/>
                    <a:pt x="101" y="192"/>
                  </a:cubicBezTo>
                  <a:cubicBezTo>
                    <a:pt x="103" y="198"/>
                    <a:pt x="108" y="208"/>
                    <a:pt x="109" y="212"/>
                  </a:cubicBezTo>
                  <a:cubicBezTo>
                    <a:pt x="111" y="216"/>
                    <a:pt x="111" y="217"/>
                    <a:pt x="113" y="221"/>
                  </a:cubicBezTo>
                  <a:cubicBezTo>
                    <a:pt x="115" y="225"/>
                    <a:pt x="114" y="228"/>
                    <a:pt x="116" y="233"/>
                  </a:cubicBezTo>
                  <a:cubicBezTo>
                    <a:pt x="117" y="235"/>
                    <a:pt x="121" y="238"/>
                    <a:pt x="122" y="242"/>
                  </a:cubicBezTo>
                  <a:cubicBezTo>
                    <a:pt x="124" y="248"/>
                    <a:pt x="128" y="254"/>
                    <a:pt x="130" y="261"/>
                  </a:cubicBezTo>
                  <a:cubicBezTo>
                    <a:pt x="130" y="262"/>
                    <a:pt x="131" y="264"/>
                    <a:pt x="132" y="264"/>
                  </a:cubicBezTo>
                  <a:cubicBezTo>
                    <a:pt x="133" y="266"/>
                    <a:pt x="134" y="267"/>
                    <a:pt x="137" y="266"/>
                  </a:cubicBezTo>
                  <a:cubicBezTo>
                    <a:pt x="139" y="266"/>
                    <a:pt x="139" y="263"/>
                    <a:pt x="140" y="261"/>
                  </a:cubicBezTo>
                  <a:cubicBezTo>
                    <a:pt x="142" y="258"/>
                    <a:pt x="142" y="259"/>
                    <a:pt x="146" y="257"/>
                  </a:cubicBezTo>
                  <a:cubicBezTo>
                    <a:pt x="148" y="256"/>
                    <a:pt x="147" y="249"/>
                    <a:pt x="151" y="248"/>
                  </a:cubicBezTo>
                  <a:cubicBezTo>
                    <a:pt x="152" y="247"/>
                    <a:pt x="154" y="247"/>
                    <a:pt x="154" y="246"/>
                  </a:cubicBezTo>
                  <a:cubicBezTo>
                    <a:pt x="156" y="246"/>
                    <a:pt x="156" y="246"/>
                    <a:pt x="156" y="246"/>
                  </a:cubicBezTo>
                  <a:cubicBezTo>
                    <a:pt x="154" y="239"/>
                    <a:pt x="154" y="239"/>
                    <a:pt x="154" y="239"/>
                  </a:cubicBezTo>
                  <a:cubicBezTo>
                    <a:pt x="154" y="233"/>
                    <a:pt x="158" y="229"/>
                    <a:pt x="158" y="221"/>
                  </a:cubicBezTo>
                  <a:cubicBezTo>
                    <a:pt x="158" y="217"/>
                    <a:pt x="156" y="214"/>
                    <a:pt x="156" y="209"/>
                  </a:cubicBezTo>
                  <a:cubicBezTo>
                    <a:pt x="156" y="203"/>
                    <a:pt x="162" y="202"/>
                    <a:pt x="167" y="200"/>
                  </a:cubicBezTo>
                  <a:cubicBezTo>
                    <a:pt x="169" y="200"/>
                    <a:pt x="172" y="196"/>
                    <a:pt x="174" y="194"/>
                  </a:cubicBezTo>
                  <a:cubicBezTo>
                    <a:pt x="180" y="188"/>
                    <a:pt x="185" y="183"/>
                    <a:pt x="191" y="177"/>
                  </a:cubicBezTo>
                  <a:cubicBezTo>
                    <a:pt x="195" y="172"/>
                    <a:pt x="204" y="171"/>
                    <a:pt x="209" y="166"/>
                  </a:cubicBezTo>
                  <a:cubicBezTo>
                    <a:pt x="211" y="163"/>
                    <a:pt x="211" y="160"/>
                    <a:pt x="212" y="156"/>
                  </a:cubicBezTo>
                  <a:cubicBezTo>
                    <a:pt x="213" y="153"/>
                    <a:pt x="219" y="153"/>
                    <a:pt x="221" y="149"/>
                  </a:cubicBezTo>
                  <a:cubicBezTo>
                    <a:pt x="223" y="150"/>
                    <a:pt x="223" y="152"/>
                    <a:pt x="228" y="152"/>
                  </a:cubicBezTo>
                  <a:cubicBezTo>
                    <a:pt x="235" y="152"/>
                    <a:pt x="243" y="150"/>
                    <a:pt x="243" y="141"/>
                  </a:cubicBezTo>
                  <a:cubicBezTo>
                    <a:pt x="248" y="142"/>
                    <a:pt x="253" y="144"/>
                    <a:pt x="254" y="148"/>
                  </a:cubicBezTo>
                  <a:cubicBezTo>
                    <a:pt x="255" y="151"/>
                    <a:pt x="254" y="156"/>
                    <a:pt x="257" y="159"/>
                  </a:cubicBezTo>
                  <a:cubicBezTo>
                    <a:pt x="259" y="163"/>
                    <a:pt x="262" y="165"/>
                    <a:pt x="266" y="169"/>
                  </a:cubicBezTo>
                  <a:cubicBezTo>
                    <a:pt x="269" y="173"/>
                    <a:pt x="272" y="178"/>
                    <a:pt x="274" y="184"/>
                  </a:cubicBezTo>
                  <a:cubicBezTo>
                    <a:pt x="275" y="185"/>
                    <a:pt x="276" y="186"/>
                    <a:pt x="276" y="188"/>
                  </a:cubicBezTo>
                  <a:cubicBezTo>
                    <a:pt x="276" y="191"/>
                    <a:pt x="275" y="192"/>
                    <a:pt x="275" y="196"/>
                  </a:cubicBezTo>
                  <a:cubicBezTo>
                    <a:pt x="275" y="200"/>
                    <a:pt x="275" y="203"/>
                    <a:pt x="279" y="203"/>
                  </a:cubicBezTo>
                  <a:cubicBezTo>
                    <a:pt x="287" y="203"/>
                    <a:pt x="289" y="195"/>
                    <a:pt x="294" y="190"/>
                  </a:cubicBezTo>
                  <a:cubicBezTo>
                    <a:pt x="296" y="192"/>
                    <a:pt x="295" y="193"/>
                    <a:pt x="297" y="195"/>
                  </a:cubicBezTo>
                  <a:cubicBezTo>
                    <a:pt x="297" y="195"/>
                    <a:pt x="300" y="195"/>
                    <a:pt x="301" y="196"/>
                  </a:cubicBezTo>
                  <a:cubicBezTo>
                    <a:pt x="303" y="200"/>
                    <a:pt x="299" y="209"/>
                    <a:pt x="302" y="209"/>
                  </a:cubicBezTo>
                  <a:cubicBezTo>
                    <a:pt x="302" y="218"/>
                    <a:pt x="310" y="226"/>
                    <a:pt x="310" y="238"/>
                  </a:cubicBezTo>
                  <a:cubicBezTo>
                    <a:pt x="310" y="241"/>
                    <a:pt x="307" y="248"/>
                    <a:pt x="310" y="249"/>
                  </a:cubicBezTo>
                  <a:cubicBezTo>
                    <a:pt x="312" y="244"/>
                    <a:pt x="313" y="241"/>
                    <a:pt x="315" y="236"/>
                  </a:cubicBezTo>
                  <a:cubicBezTo>
                    <a:pt x="316" y="235"/>
                    <a:pt x="318" y="234"/>
                    <a:pt x="318" y="233"/>
                  </a:cubicBezTo>
                  <a:cubicBezTo>
                    <a:pt x="318" y="230"/>
                    <a:pt x="314" y="217"/>
                    <a:pt x="312" y="215"/>
                  </a:cubicBezTo>
                  <a:cubicBezTo>
                    <a:pt x="310" y="213"/>
                    <a:pt x="307" y="211"/>
                    <a:pt x="307" y="208"/>
                  </a:cubicBezTo>
                  <a:cubicBezTo>
                    <a:pt x="307" y="207"/>
                    <a:pt x="307" y="206"/>
                    <a:pt x="307" y="206"/>
                  </a:cubicBezTo>
                  <a:cubicBezTo>
                    <a:pt x="307" y="206"/>
                    <a:pt x="307" y="206"/>
                    <a:pt x="307" y="206"/>
                  </a:cubicBezTo>
                  <a:cubicBezTo>
                    <a:pt x="307" y="205"/>
                    <a:pt x="310" y="202"/>
                    <a:pt x="310" y="200"/>
                  </a:cubicBezTo>
                  <a:cubicBezTo>
                    <a:pt x="310" y="196"/>
                    <a:pt x="309" y="190"/>
                    <a:pt x="307" y="187"/>
                  </a:cubicBezTo>
                  <a:cubicBezTo>
                    <a:pt x="306" y="185"/>
                    <a:pt x="302" y="185"/>
                    <a:pt x="302" y="179"/>
                  </a:cubicBezTo>
                  <a:cubicBezTo>
                    <a:pt x="302" y="174"/>
                    <a:pt x="304" y="170"/>
                    <a:pt x="307" y="167"/>
                  </a:cubicBezTo>
                  <a:cubicBezTo>
                    <a:pt x="308" y="166"/>
                    <a:pt x="311" y="167"/>
                    <a:pt x="314" y="165"/>
                  </a:cubicBezTo>
                  <a:cubicBezTo>
                    <a:pt x="321" y="161"/>
                    <a:pt x="325" y="158"/>
                    <a:pt x="331" y="150"/>
                  </a:cubicBezTo>
                  <a:cubicBezTo>
                    <a:pt x="329" y="150"/>
                    <a:pt x="328" y="150"/>
                    <a:pt x="326" y="150"/>
                  </a:cubicBezTo>
                  <a:cubicBezTo>
                    <a:pt x="320" y="150"/>
                    <a:pt x="317" y="144"/>
                    <a:pt x="317" y="138"/>
                  </a:cubicBezTo>
                  <a:cubicBezTo>
                    <a:pt x="314" y="138"/>
                    <a:pt x="313" y="130"/>
                    <a:pt x="311" y="130"/>
                  </a:cubicBezTo>
                  <a:cubicBezTo>
                    <a:pt x="309" y="130"/>
                    <a:pt x="307" y="131"/>
                    <a:pt x="305" y="131"/>
                  </a:cubicBezTo>
                  <a:cubicBezTo>
                    <a:pt x="304" y="131"/>
                    <a:pt x="304" y="129"/>
                    <a:pt x="304" y="128"/>
                  </a:cubicBezTo>
                  <a:cubicBezTo>
                    <a:pt x="304" y="117"/>
                    <a:pt x="311" y="117"/>
                    <a:pt x="311" y="106"/>
                  </a:cubicBezTo>
                  <a:cubicBezTo>
                    <a:pt x="311" y="100"/>
                    <a:pt x="307" y="98"/>
                    <a:pt x="305" y="93"/>
                  </a:cubicBezTo>
                  <a:cubicBezTo>
                    <a:pt x="297" y="90"/>
                    <a:pt x="291" y="91"/>
                    <a:pt x="289" y="81"/>
                  </a:cubicBezTo>
                  <a:cubicBezTo>
                    <a:pt x="287" y="81"/>
                    <a:pt x="287" y="81"/>
                    <a:pt x="287" y="81"/>
                  </a:cubicBezTo>
                  <a:cubicBezTo>
                    <a:pt x="285" y="84"/>
                    <a:pt x="285" y="84"/>
                    <a:pt x="285" y="84"/>
                  </a:cubicBezTo>
                  <a:cubicBezTo>
                    <a:pt x="281" y="85"/>
                    <a:pt x="278" y="82"/>
                    <a:pt x="275" y="84"/>
                  </a:cubicBezTo>
                  <a:cubicBezTo>
                    <a:pt x="274" y="85"/>
                    <a:pt x="274" y="86"/>
                    <a:pt x="272" y="88"/>
                  </a:cubicBezTo>
                  <a:cubicBezTo>
                    <a:pt x="270" y="89"/>
                    <a:pt x="260" y="97"/>
                    <a:pt x="256" y="97"/>
                  </a:cubicBezTo>
                  <a:cubicBezTo>
                    <a:pt x="251" y="97"/>
                    <a:pt x="249" y="93"/>
                    <a:pt x="242" y="93"/>
                  </a:cubicBezTo>
                  <a:cubicBezTo>
                    <a:pt x="235" y="93"/>
                    <a:pt x="234" y="99"/>
                    <a:pt x="230" y="101"/>
                  </a:cubicBezTo>
                  <a:cubicBezTo>
                    <a:pt x="230" y="99"/>
                    <a:pt x="229" y="94"/>
                    <a:pt x="227" y="94"/>
                  </a:cubicBezTo>
                  <a:cubicBezTo>
                    <a:pt x="225" y="94"/>
                    <a:pt x="225" y="96"/>
                    <a:pt x="222" y="96"/>
                  </a:cubicBezTo>
                  <a:cubicBezTo>
                    <a:pt x="218" y="96"/>
                    <a:pt x="214" y="96"/>
                    <a:pt x="210" y="96"/>
                  </a:cubicBezTo>
                  <a:cubicBezTo>
                    <a:pt x="203" y="96"/>
                    <a:pt x="201" y="91"/>
                    <a:pt x="196" y="89"/>
                  </a:cubicBezTo>
                  <a:cubicBezTo>
                    <a:pt x="195" y="88"/>
                    <a:pt x="193" y="90"/>
                    <a:pt x="192" y="88"/>
                  </a:cubicBezTo>
                  <a:cubicBezTo>
                    <a:pt x="191" y="86"/>
                    <a:pt x="191" y="84"/>
                    <a:pt x="188" y="82"/>
                  </a:cubicBezTo>
                  <a:cubicBezTo>
                    <a:pt x="184" y="80"/>
                    <a:pt x="181" y="82"/>
                    <a:pt x="178" y="78"/>
                  </a:cubicBezTo>
                  <a:cubicBezTo>
                    <a:pt x="174" y="75"/>
                    <a:pt x="171" y="76"/>
                    <a:pt x="165" y="75"/>
                  </a:cubicBezTo>
                  <a:cubicBezTo>
                    <a:pt x="160" y="74"/>
                    <a:pt x="158" y="70"/>
                    <a:pt x="153" y="68"/>
                  </a:cubicBezTo>
                  <a:cubicBezTo>
                    <a:pt x="152" y="68"/>
                    <a:pt x="149" y="68"/>
                    <a:pt x="148" y="67"/>
                  </a:cubicBezTo>
                  <a:cubicBezTo>
                    <a:pt x="147" y="63"/>
                    <a:pt x="148" y="61"/>
                    <a:pt x="147" y="58"/>
                  </a:cubicBezTo>
                  <a:cubicBezTo>
                    <a:pt x="147" y="55"/>
                    <a:pt x="147" y="55"/>
                    <a:pt x="147" y="55"/>
                  </a:cubicBezTo>
                  <a:cubicBezTo>
                    <a:pt x="150" y="55"/>
                    <a:pt x="153" y="56"/>
                    <a:pt x="153" y="52"/>
                  </a:cubicBezTo>
                  <a:cubicBezTo>
                    <a:pt x="153" y="49"/>
                    <a:pt x="149" y="48"/>
                    <a:pt x="149" y="45"/>
                  </a:cubicBezTo>
                  <a:cubicBezTo>
                    <a:pt x="149" y="37"/>
                    <a:pt x="160" y="38"/>
                    <a:pt x="160" y="31"/>
                  </a:cubicBezTo>
                  <a:cubicBezTo>
                    <a:pt x="160" y="28"/>
                    <a:pt x="153" y="23"/>
                    <a:pt x="151" y="23"/>
                  </a:cubicBezTo>
                  <a:cubicBezTo>
                    <a:pt x="146" y="23"/>
                    <a:pt x="144" y="27"/>
                    <a:pt x="139" y="28"/>
                  </a:cubicBezTo>
                  <a:cubicBezTo>
                    <a:pt x="133" y="26"/>
                    <a:pt x="130" y="26"/>
                    <a:pt x="126" y="22"/>
                  </a:cubicBezTo>
                  <a:cubicBezTo>
                    <a:pt x="124" y="20"/>
                    <a:pt x="126" y="16"/>
                    <a:pt x="122" y="15"/>
                  </a:cubicBezTo>
                  <a:cubicBezTo>
                    <a:pt x="118" y="14"/>
                    <a:pt x="115" y="15"/>
                    <a:pt x="115" y="10"/>
                  </a:cubicBezTo>
                  <a:cubicBezTo>
                    <a:pt x="112" y="10"/>
                    <a:pt x="109" y="10"/>
                    <a:pt x="106" y="10"/>
                  </a:cubicBezTo>
                  <a:cubicBezTo>
                    <a:pt x="100" y="10"/>
                    <a:pt x="98" y="14"/>
                    <a:pt x="91" y="14"/>
                  </a:cubicBezTo>
                  <a:cubicBezTo>
                    <a:pt x="84" y="14"/>
                    <a:pt x="91" y="0"/>
                    <a:pt x="85" y="0"/>
                  </a:cubicBezTo>
                  <a:cubicBezTo>
                    <a:pt x="79" y="0"/>
                    <a:pt x="78" y="6"/>
                    <a:pt x="75" y="6"/>
                  </a:cubicBezTo>
                  <a:cubicBezTo>
                    <a:pt x="75" y="6"/>
                    <a:pt x="74" y="7"/>
                    <a:pt x="74" y="6"/>
                  </a:cubicBezTo>
                  <a:cubicBezTo>
                    <a:pt x="71" y="10"/>
                    <a:pt x="67" y="14"/>
                    <a:pt x="61" y="14"/>
                  </a:cubicBezTo>
                  <a:cubicBezTo>
                    <a:pt x="59" y="14"/>
                    <a:pt x="58" y="10"/>
                    <a:pt x="56" y="10"/>
                  </a:cubicBezTo>
                  <a:cubicBezTo>
                    <a:pt x="54" y="10"/>
                    <a:pt x="47" y="13"/>
                    <a:pt x="47" y="9"/>
                  </a:cubicBezTo>
                  <a:cubicBezTo>
                    <a:pt x="44" y="9"/>
                    <a:pt x="45" y="8"/>
                    <a:pt x="42" y="8"/>
                  </a:cubicBezTo>
                  <a:cubicBezTo>
                    <a:pt x="35" y="8"/>
                    <a:pt x="34" y="16"/>
                    <a:pt x="29" y="20"/>
                  </a:cubicBezTo>
                  <a:cubicBezTo>
                    <a:pt x="27" y="23"/>
                    <a:pt x="24" y="23"/>
                    <a:pt x="21" y="25"/>
                  </a:cubicBezTo>
                  <a:cubicBezTo>
                    <a:pt x="20" y="27"/>
                    <a:pt x="18" y="30"/>
                    <a:pt x="15" y="30"/>
                  </a:cubicBezTo>
                  <a:cubicBezTo>
                    <a:pt x="12" y="30"/>
                    <a:pt x="10" y="27"/>
                    <a:pt x="8" y="27"/>
                  </a:cubicBezTo>
                  <a:cubicBezTo>
                    <a:pt x="7" y="27"/>
                    <a:pt x="7" y="29"/>
                    <a:pt x="6" y="29"/>
                  </a:cubicBezTo>
                  <a:cubicBezTo>
                    <a:pt x="4" y="30"/>
                    <a:pt x="0" y="41"/>
                    <a:pt x="0" y="41"/>
                  </a:cubicBezTo>
                  <a:cubicBezTo>
                    <a:pt x="0" y="42"/>
                    <a:pt x="0" y="43"/>
                    <a:pt x="0" y="44"/>
                  </a:cubicBezTo>
                  <a:cubicBezTo>
                    <a:pt x="0" y="45"/>
                    <a:pt x="0" y="46"/>
                    <a:pt x="1" y="47"/>
                  </a:cubicBezTo>
                  <a:cubicBezTo>
                    <a:pt x="1" y="56"/>
                    <a:pt x="1" y="56"/>
                    <a:pt x="1" y="56"/>
                  </a:cubicBezTo>
                  <a:cubicBezTo>
                    <a:pt x="2" y="59"/>
                    <a:pt x="1" y="61"/>
                    <a:pt x="2" y="63"/>
                  </a:cubicBezTo>
                  <a:cubicBezTo>
                    <a:pt x="3" y="66"/>
                    <a:pt x="9" y="63"/>
                    <a:pt x="9" y="68"/>
                  </a:cubicBezTo>
                  <a:cubicBezTo>
                    <a:pt x="9" y="74"/>
                    <a:pt x="3" y="73"/>
                    <a:pt x="3" y="78"/>
                  </a:cubicBezTo>
                  <a:cubicBezTo>
                    <a:pt x="3" y="82"/>
                    <a:pt x="5" y="82"/>
                    <a:pt x="6" y="83"/>
                  </a:cubicBezTo>
                  <a:cubicBezTo>
                    <a:pt x="11" y="93"/>
                    <a:pt x="21" y="94"/>
                    <a:pt x="21" y="107"/>
                  </a:cubicBezTo>
                  <a:cubicBezTo>
                    <a:pt x="13" y="108"/>
                    <a:pt x="8" y="110"/>
                    <a:pt x="8" y="118"/>
                  </a:cubicBezTo>
                  <a:cubicBezTo>
                    <a:pt x="8" y="120"/>
                    <a:pt x="10" y="121"/>
                    <a:pt x="10" y="123"/>
                  </a:cubicBezTo>
                  <a:cubicBezTo>
                    <a:pt x="20" y="122"/>
                    <a:pt x="20" y="122"/>
                    <a:pt x="20" y="122"/>
                  </a:cubicBezTo>
                  <a:cubicBezTo>
                    <a:pt x="20" y="122"/>
                    <a:pt x="21" y="121"/>
                    <a:pt x="22" y="120"/>
                  </a:cubicBezTo>
                  <a:cubicBezTo>
                    <a:pt x="30" y="122"/>
                    <a:pt x="30" y="122"/>
                    <a:pt x="30" y="122"/>
                  </a:cubicBezTo>
                  <a:cubicBezTo>
                    <a:pt x="33" y="122"/>
                    <a:pt x="33" y="120"/>
                    <a:pt x="37" y="120"/>
                  </a:cubicBezTo>
                  <a:cubicBezTo>
                    <a:pt x="40" y="120"/>
                    <a:pt x="42" y="119"/>
                    <a:pt x="45" y="120"/>
                  </a:cubicBezTo>
                  <a:cubicBezTo>
                    <a:pt x="49" y="121"/>
                    <a:pt x="51" y="128"/>
                    <a:pt x="53" y="132"/>
                  </a:cubicBezTo>
                  <a:cubicBezTo>
                    <a:pt x="56" y="136"/>
                    <a:pt x="64" y="142"/>
                    <a:pt x="70" y="142"/>
                  </a:cubicBezTo>
                  <a:cubicBezTo>
                    <a:pt x="72" y="142"/>
                    <a:pt x="74" y="142"/>
                    <a:pt x="76" y="142"/>
                  </a:cubicBezTo>
                  <a:cubicBezTo>
                    <a:pt x="75" y="143"/>
                    <a:pt x="75" y="146"/>
                    <a:pt x="73" y="146"/>
                  </a:cubicBezTo>
                  <a:cubicBezTo>
                    <a:pt x="70" y="147"/>
                    <a:pt x="68" y="146"/>
                    <a:pt x="66" y="148"/>
                  </a:cubicBezTo>
                  <a:cubicBezTo>
                    <a:pt x="70" y="152"/>
                    <a:pt x="73" y="161"/>
                    <a:pt x="82" y="161"/>
                  </a:cubicBezTo>
                  <a:cubicBezTo>
                    <a:pt x="90" y="161"/>
                    <a:pt x="90" y="151"/>
                    <a:pt x="94" y="147"/>
                  </a:cubicBezTo>
                  <a:cubicBezTo>
                    <a:pt x="96" y="147"/>
                    <a:pt x="96" y="147"/>
                    <a:pt x="96" y="147"/>
                  </a:cubicBezTo>
                  <a:cubicBezTo>
                    <a:pt x="96" y="148"/>
                    <a:pt x="94" y="151"/>
                    <a:pt x="94" y="151"/>
                  </a:cubicBezTo>
                  <a:cubicBezTo>
                    <a:pt x="94" y="155"/>
                    <a:pt x="97" y="159"/>
                    <a:pt x="97" y="163"/>
                  </a:cubicBezTo>
                  <a:cubicBezTo>
                    <a:pt x="97" y="167"/>
                    <a:pt x="96" y="167"/>
                    <a:pt x="96" y="172"/>
                  </a:cubicBezTo>
                  <a:lnTo>
                    <a:pt x="97" y="17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11">
              <a:extLst>
                <a:ext uri="{FF2B5EF4-FFF2-40B4-BE49-F238E27FC236}">
                  <a16:creationId xmlns:a16="http://schemas.microsoft.com/office/drawing/2014/main" id="{DCC52EAF-77DD-4C3E-AB68-22C2AA93E8DA}"/>
                </a:ext>
              </a:extLst>
            </p:cNvPr>
            <p:cNvSpPr>
              <a:spLocks/>
            </p:cNvSpPr>
            <p:nvPr/>
          </p:nvSpPr>
          <p:spPr bwMode="auto">
            <a:xfrm>
              <a:off x="13855222" y="4422663"/>
              <a:ext cx="356603" cy="395743"/>
            </a:xfrm>
            <a:custGeom>
              <a:avLst/>
              <a:gdLst>
                <a:gd name="T0" fmla="*/ 24 w 83"/>
                <a:gd name="T1" fmla="*/ 85 h 92"/>
                <a:gd name="T2" fmla="*/ 23 w 83"/>
                <a:gd name="T3" fmla="*/ 80 h 92"/>
                <a:gd name="T4" fmla="*/ 17 w 83"/>
                <a:gd name="T5" fmla="*/ 82 h 92"/>
                <a:gd name="T6" fmla="*/ 8 w 83"/>
                <a:gd name="T7" fmla="*/ 66 h 92"/>
                <a:gd name="T8" fmla="*/ 8 w 83"/>
                <a:gd name="T9" fmla="*/ 65 h 92"/>
                <a:gd name="T10" fmla="*/ 4 w 83"/>
                <a:gd name="T11" fmla="*/ 63 h 92"/>
                <a:gd name="T12" fmla="*/ 0 w 83"/>
                <a:gd name="T13" fmla="*/ 51 h 92"/>
                <a:gd name="T14" fmla="*/ 10 w 83"/>
                <a:gd name="T15" fmla="*/ 48 h 92"/>
                <a:gd name="T16" fmla="*/ 22 w 83"/>
                <a:gd name="T17" fmla="*/ 35 h 92"/>
                <a:gd name="T18" fmla="*/ 30 w 83"/>
                <a:gd name="T19" fmla="*/ 32 h 92"/>
                <a:gd name="T20" fmla="*/ 36 w 83"/>
                <a:gd name="T21" fmla="*/ 26 h 92"/>
                <a:gd name="T22" fmla="*/ 38 w 83"/>
                <a:gd name="T23" fmla="*/ 23 h 92"/>
                <a:gd name="T24" fmla="*/ 41 w 83"/>
                <a:gd name="T25" fmla="*/ 21 h 92"/>
                <a:gd name="T26" fmla="*/ 43 w 83"/>
                <a:gd name="T27" fmla="*/ 19 h 92"/>
                <a:gd name="T28" fmla="*/ 53 w 83"/>
                <a:gd name="T29" fmla="*/ 15 h 92"/>
                <a:gd name="T30" fmla="*/ 66 w 83"/>
                <a:gd name="T31" fmla="*/ 0 h 92"/>
                <a:gd name="T32" fmla="*/ 71 w 83"/>
                <a:gd name="T33" fmla="*/ 7 h 92"/>
                <a:gd name="T34" fmla="*/ 83 w 83"/>
                <a:gd name="T35" fmla="*/ 15 h 92"/>
                <a:gd name="T36" fmla="*/ 76 w 83"/>
                <a:gd name="T37" fmla="*/ 19 h 92"/>
                <a:gd name="T38" fmla="*/ 78 w 83"/>
                <a:gd name="T39" fmla="*/ 20 h 92"/>
                <a:gd name="T40" fmla="*/ 69 w 83"/>
                <a:gd name="T41" fmla="*/ 24 h 92"/>
                <a:gd name="T42" fmla="*/ 70 w 83"/>
                <a:gd name="T43" fmla="*/ 27 h 92"/>
                <a:gd name="T44" fmla="*/ 68 w 83"/>
                <a:gd name="T45" fmla="*/ 29 h 92"/>
                <a:gd name="T46" fmla="*/ 81 w 83"/>
                <a:gd name="T47" fmla="*/ 47 h 92"/>
                <a:gd name="T48" fmla="*/ 75 w 83"/>
                <a:gd name="T49" fmla="*/ 50 h 92"/>
                <a:gd name="T50" fmla="*/ 72 w 83"/>
                <a:gd name="T51" fmla="*/ 51 h 92"/>
                <a:gd name="T52" fmla="*/ 71 w 83"/>
                <a:gd name="T53" fmla="*/ 54 h 92"/>
                <a:gd name="T54" fmla="*/ 67 w 83"/>
                <a:gd name="T55" fmla="*/ 67 h 92"/>
                <a:gd name="T56" fmla="*/ 61 w 83"/>
                <a:gd name="T57" fmla="*/ 73 h 92"/>
                <a:gd name="T58" fmla="*/ 62 w 83"/>
                <a:gd name="T59" fmla="*/ 77 h 92"/>
                <a:gd name="T60" fmla="*/ 59 w 83"/>
                <a:gd name="T61" fmla="*/ 87 h 92"/>
                <a:gd name="T62" fmla="*/ 50 w 83"/>
                <a:gd name="T63" fmla="*/ 92 h 92"/>
                <a:gd name="T64" fmla="*/ 46 w 83"/>
                <a:gd name="T65" fmla="*/ 88 h 92"/>
                <a:gd name="T66" fmla="*/ 33 w 83"/>
                <a:gd name="T67" fmla="*/ 83 h 92"/>
                <a:gd name="T68" fmla="*/ 26 w 83"/>
                <a:gd name="T69" fmla="*/ 86 h 92"/>
                <a:gd name="T70" fmla="*/ 24 w 83"/>
                <a:gd name="T71" fmla="*/ 8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3" h="92">
                  <a:moveTo>
                    <a:pt x="24" y="85"/>
                  </a:moveTo>
                  <a:cubicBezTo>
                    <a:pt x="23" y="85"/>
                    <a:pt x="24" y="82"/>
                    <a:pt x="23" y="80"/>
                  </a:cubicBezTo>
                  <a:cubicBezTo>
                    <a:pt x="21" y="80"/>
                    <a:pt x="20" y="82"/>
                    <a:pt x="17" y="82"/>
                  </a:cubicBezTo>
                  <a:cubicBezTo>
                    <a:pt x="7" y="82"/>
                    <a:pt x="11" y="72"/>
                    <a:pt x="8" y="66"/>
                  </a:cubicBezTo>
                  <a:cubicBezTo>
                    <a:pt x="8" y="66"/>
                    <a:pt x="8" y="65"/>
                    <a:pt x="8" y="65"/>
                  </a:cubicBezTo>
                  <a:cubicBezTo>
                    <a:pt x="7" y="63"/>
                    <a:pt x="6" y="63"/>
                    <a:pt x="4" y="63"/>
                  </a:cubicBezTo>
                  <a:cubicBezTo>
                    <a:pt x="3" y="63"/>
                    <a:pt x="0" y="52"/>
                    <a:pt x="0" y="51"/>
                  </a:cubicBezTo>
                  <a:cubicBezTo>
                    <a:pt x="0" y="46"/>
                    <a:pt x="6" y="48"/>
                    <a:pt x="10" y="48"/>
                  </a:cubicBezTo>
                  <a:cubicBezTo>
                    <a:pt x="19" y="48"/>
                    <a:pt x="18" y="39"/>
                    <a:pt x="22" y="35"/>
                  </a:cubicBezTo>
                  <a:cubicBezTo>
                    <a:pt x="24" y="33"/>
                    <a:pt x="27" y="33"/>
                    <a:pt x="30" y="32"/>
                  </a:cubicBezTo>
                  <a:cubicBezTo>
                    <a:pt x="34" y="32"/>
                    <a:pt x="34" y="29"/>
                    <a:pt x="36" y="26"/>
                  </a:cubicBezTo>
                  <a:cubicBezTo>
                    <a:pt x="35" y="25"/>
                    <a:pt x="38" y="23"/>
                    <a:pt x="38" y="23"/>
                  </a:cubicBezTo>
                  <a:cubicBezTo>
                    <a:pt x="40" y="22"/>
                    <a:pt x="40" y="22"/>
                    <a:pt x="41" y="21"/>
                  </a:cubicBezTo>
                  <a:cubicBezTo>
                    <a:pt x="42" y="21"/>
                    <a:pt x="42" y="19"/>
                    <a:pt x="43" y="19"/>
                  </a:cubicBezTo>
                  <a:cubicBezTo>
                    <a:pt x="45" y="16"/>
                    <a:pt x="52" y="18"/>
                    <a:pt x="53" y="15"/>
                  </a:cubicBezTo>
                  <a:cubicBezTo>
                    <a:pt x="56" y="11"/>
                    <a:pt x="62" y="0"/>
                    <a:pt x="66" y="0"/>
                  </a:cubicBezTo>
                  <a:cubicBezTo>
                    <a:pt x="71" y="0"/>
                    <a:pt x="71" y="3"/>
                    <a:pt x="71" y="7"/>
                  </a:cubicBezTo>
                  <a:cubicBezTo>
                    <a:pt x="71" y="13"/>
                    <a:pt x="83" y="10"/>
                    <a:pt x="83" y="15"/>
                  </a:cubicBezTo>
                  <a:cubicBezTo>
                    <a:pt x="83" y="18"/>
                    <a:pt x="76" y="16"/>
                    <a:pt x="76" y="19"/>
                  </a:cubicBezTo>
                  <a:cubicBezTo>
                    <a:pt x="76" y="19"/>
                    <a:pt x="77" y="20"/>
                    <a:pt x="78" y="20"/>
                  </a:cubicBezTo>
                  <a:cubicBezTo>
                    <a:pt x="77" y="21"/>
                    <a:pt x="69" y="24"/>
                    <a:pt x="69" y="24"/>
                  </a:cubicBezTo>
                  <a:cubicBezTo>
                    <a:pt x="70" y="25"/>
                    <a:pt x="70" y="26"/>
                    <a:pt x="70" y="27"/>
                  </a:cubicBezTo>
                  <a:cubicBezTo>
                    <a:pt x="70" y="27"/>
                    <a:pt x="68" y="28"/>
                    <a:pt x="68" y="29"/>
                  </a:cubicBezTo>
                  <a:cubicBezTo>
                    <a:pt x="68" y="33"/>
                    <a:pt x="76" y="47"/>
                    <a:pt x="81" y="47"/>
                  </a:cubicBezTo>
                  <a:cubicBezTo>
                    <a:pt x="80" y="52"/>
                    <a:pt x="78" y="50"/>
                    <a:pt x="75" y="50"/>
                  </a:cubicBezTo>
                  <a:cubicBezTo>
                    <a:pt x="74" y="50"/>
                    <a:pt x="73" y="51"/>
                    <a:pt x="72" y="51"/>
                  </a:cubicBezTo>
                  <a:cubicBezTo>
                    <a:pt x="71" y="54"/>
                    <a:pt x="71" y="54"/>
                    <a:pt x="71" y="54"/>
                  </a:cubicBezTo>
                  <a:cubicBezTo>
                    <a:pt x="69" y="60"/>
                    <a:pt x="67" y="62"/>
                    <a:pt x="67" y="67"/>
                  </a:cubicBezTo>
                  <a:cubicBezTo>
                    <a:pt x="64" y="67"/>
                    <a:pt x="61" y="72"/>
                    <a:pt x="61" y="73"/>
                  </a:cubicBezTo>
                  <a:cubicBezTo>
                    <a:pt x="61" y="75"/>
                    <a:pt x="62" y="76"/>
                    <a:pt x="62" y="77"/>
                  </a:cubicBezTo>
                  <a:cubicBezTo>
                    <a:pt x="62" y="80"/>
                    <a:pt x="59" y="84"/>
                    <a:pt x="59" y="87"/>
                  </a:cubicBezTo>
                  <a:cubicBezTo>
                    <a:pt x="54" y="88"/>
                    <a:pt x="54" y="92"/>
                    <a:pt x="50" y="92"/>
                  </a:cubicBezTo>
                  <a:cubicBezTo>
                    <a:pt x="47" y="92"/>
                    <a:pt x="46" y="89"/>
                    <a:pt x="46" y="88"/>
                  </a:cubicBezTo>
                  <a:cubicBezTo>
                    <a:pt x="41" y="86"/>
                    <a:pt x="38" y="83"/>
                    <a:pt x="33" y="83"/>
                  </a:cubicBezTo>
                  <a:cubicBezTo>
                    <a:pt x="31" y="83"/>
                    <a:pt x="30" y="86"/>
                    <a:pt x="26" y="86"/>
                  </a:cubicBezTo>
                  <a:cubicBezTo>
                    <a:pt x="25" y="86"/>
                    <a:pt x="25" y="85"/>
                    <a:pt x="24" y="8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34">
              <a:extLst>
                <a:ext uri="{FF2B5EF4-FFF2-40B4-BE49-F238E27FC236}">
                  <a16:creationId xmlns:a16="http://schemas.microsoft.com/office/drawing/2014/main" id="{9143BF07-5F21-415F-A0F8-03B3A9C27308}"/>
                </a:ext>
              </a:extLst>
            </p:cNvPr>
            <p:cNvSpPr>
              <a:spLocks/>
            </p:cNvSpPr>
            <p:nvPr/>
          </p:nvSpPr>
          <p:spPr bwMode="auto">
            <a:xfrm>
              <a:off x="14318371" y="4324817"/>
              <a:ext cx="158732" cy="145686"/>
            </a:xfrm>
            <a:custGeom>
              <a:avLst/>
              <a:gdLst>
                <a:gd name="T0" fmla="*/ 31 w 37"/>
                <a:gd name="T1" fmla="*/ 24 h 34"/>
                <a:gd name="T2" fmla="*/ 29 w 37"/>
                <a:gd name="T3" fmla="*/ 22 h 34"/>
                <a:gd name="T4" fmla="*/ 27 w 37"/>
                <a:gd name="T5" fmla="*/ 26 h 34"/>
                <a:gd name="T6" fmla="*/ 30 w 37"/>
                <a:gd name="T7" fmla="*/ 31 h 34"/>
                <a:gd name="T8" fmla="*/ 27 w 37"/>
                <a:gd name="T9" fmla="*/ 34 h 34"/>
                <a:gd name="T10" fmla="*/ 26 w 37"/>
                <a:gd name="T11" fmla="*/ 32 h 34"/>
                <a:gd name="T12" fmla="*/ 23 w 37"/>
                <a:gd name="T13" fmla="*/ 33 h 34"/>
                <a:gd name="T14" fmla="*/ 16 w 37"/>
                <a:gd name="T15" fmla="*/ 24 h 34"/>
                <a:gd name="T16" fmla="*/ 18 w 37"/>
                <a:gd name="T17" fmla="*/ 21 h 34"/>
                <a:gd name="T18" fmla="*/ 17 w 37"/>
                <a:gd name="T19" fmla="*/ 18 h 34"/>
                <a:gd name="T20" fmla="*/ 13 w 37"/>
                <a:gd name="T21" fmla="*/ 18 h 34"/>
                <a:gd name="T22" fmla="*/ 13 w 37"/>
                <a:gd name="T23" fmla="*/ 20 h 34"/>
                <a:gd name="T24" fmla="*/ 10 w 37"/>
                <a:gd name="T25" fmla="*/ 19 h 34"/>
                <a:gd name="T26" fmla="*/ 10 w 37"/>
                <a:gd name="T27" fmla="*/ 20 h 34"/>
                <a:gd name="T28" fmla="*/ 7 w 37"/>
                <a:gd name="T29" fmla="*/ 18 h 34"/>
                <a:gd name="T30" fmla="*/ 2 w 37"/>
                <a:gd name="T31" fmla="*/ 29 h 34"/>
                <a:gd name="T32" fmla="*/ 2 w 37"/>
                <a:gd name="T33" fmla="*/ 23 h 34"/>
                <a:gd name="T34" fmla="*/ 1 w 37"/>
                <a:gd name="T35" fmla="*/ 20 h 34"/>
                <a:gd name="T36" fmla="*/ 3 w 37"/>
                <a:gd name="T37" fmla="*/ 14 h 34"/>
                <a:gd name="T38" fmla="*/ 12 w 37"/>
                <a:gd name="T39" fmla="*/ 9 h 34"/>
                <a:gd name="T40" fmla="*/ 16 w 37"/>
                <a:gd name="T41" fmla="*/ 13 h 34"/>
                <a:gd name="T42" fmla="*/ 18 w 37"/>
                <a:gd name="T43" fmla="*/ 13 h 34"/>
                <a:gd name="T44" fmla="*/ 20 w 37"/>
                <a:gd name="T45" fmla="*/ 10 h 34"/>
                <a:gd name="T46" fmla="*/ 26 w 37"/>
                <a:gd name="T47" fmla="*/ 6 h 34"/>
                <a:gd name="T48" fmla="*/ 27 w 37"/>
                <a:gd name="T49" fmla="*/ 0 h 34"/>
                <a:gd name="T50" fmla="*/ 31 w 37"/>
                <a:gd name="T51" fmla="*/ 2 h 34"/>
                <a:gd name="T52" fmla="*/ 37 w 37"/>
                <a:gd name="T53" fmla="*/ 21 h 34"/>
                <a:gd name="T54" fmla="*/ 34 w 37"/>
                <a:gd name="T55" fmla="*/ 29 h 34"/>
                <a:gd name="T56" fmla="*/ 31 w 37"/>
                <a:gd name="T57" fmla="*/ 23 h 34"/>
                <a:gd name="T58" fmla="*/ 31 w 37"/>
                <a:gd name="T59" fmla="*/ 2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 h="34">
                  <a:moveTo>
                    <a:pt x="31" y="24"/>
                  </a:moveTo>
                  <a:cubicBezTo>
                    <a:pt x="31" y="23"/>
                    <a:pt x="30" y="23"/>
                    <a:pt x="29" y="22"/>
                  </a:cubicBezTo>
                  <a:cubicBezTo>
                    <a:pt x="28" y="24"/>
                    <a:pt x="27" y="24"/>
                    <a:pt x="27" y="26"/>
                  </a:cubicBezTo>
                  <a:cubicBezTo>
                    <a:pt x="27" y="27"/>
                    <a:pt x="30" y="28"/>
                    <a:pt x="30" y="31"/>
                  </a:cubicBezTo>
                  <a:cubicBezTo>
                    <a:pt x="30" y="33"/>
                    <a:pt x="29" y="34"/>
                    <a:pt x="27" y="34"/>
                  </a:cubicBezTo>
                  <a:cubicBezTo>
                    <a:pt x="26" y="34"/>
                    <a:pt x="26" y="33"/>
                    <a:pt x="26" y="32"/>
                  </a:cubicBezTo>
                  <a:cubicBezTo>
                    <a:pt x="25" y="33"/>
                    <a:pt x="24" y="33"/>
                    <a:pt x="23" y="33"/>
                  </a:cubicBezTo>
                  <a:cubicBezTo>
                    <a:pt x="19" y="32"/>
                    <a:pt x="16" y="28"/>
                    <a:pt x="16" y="24"/>
                  </a:cubicBezTo>
                  <a:cubicBezTo>
                    <a:pt x="16" y="22"/>
                    <a:pt x="17" y="21"/>
                    <a:pt x="18" y="21"/>
                  </a:cubicBezTo>
                  <a:cubicBezTo>
                    <a:pt x="17" y="20"/>
                    <a:pt x="17" y="19"/>
                    <a:pt x="17" y="18"/>
                  </a:cubicBezTo>
                  <a:cubicBezTo>
                    <a:pt x="13" y="18"/>
                    <a:pt x="13" y="18"/>
                    <a:pt x="13" y="18"/>
                  </a:cubicBezTo>
                  <a:cubicBezTo>
                    <a:pt x="13" y="19"/>
                    <a:pt x="13" y="20"/>
                    <a:pt x="13" y="20"/>
                  </a:cubicBezTo>
                  <a:cubicBezTo>
                    <a:pt x="11" y="20"/>
                    <a:pt x="11" y="20"/>
                    <a:pt x="10" y="19"/>
                  </a:cubicBezTo>
                  <a:cubicBezTo>
                    <a:pt x="10" y="19"/>
                    <a:pt x="10" y="20"/>
                    <a:pt x="10" y="20"/>
                  </a:cubicBezTo>
                  <a:cubicBezTo>
                    <a:pt x="9" y="20"/>
                    <a:pt x="7" y="18"/>
                    <a:pt x="7" y="18"/>
                  </a:cubicBezTo>
                  <a:cubicBezTo>
                    <a:pt x="4" y="20"/>
                    <a:pt x="5" y="29"/>
                    <a:pt x="2" y="29"/>
                  </a:cubicBezTo>
                  <a:cubicBezTo>
                    <a:pt x="0" y="29"/>
                    <a:pt x="2" y="24"/>
                    <a:pt x="2" y="23"/>
                  </a:cubicBezTo>
                  <a:cubicBezTo>
                    <a:pt x="2" y="22"/>
                    <a:pt x="1" y="21"/>
                    <a:pt x="1" y="20"/>
                  </a:cubicBezTo>
                  <a:cubicBezTo>
                    <a:pt x="1" y="18"/>
                    <a:pt x="2" y="16"/>
                    <a:pt x="3" y="14"/>
                  </a:cubicBezTo>
                  <a:cubicBezTo>
                    <a:pt x="8" y="14"/>
                    <a:pt x="7" y="9"/>
                    <a:pt x="12" y="9"/>
                  </a:cubicBezTo>
                  <a:cubicBezTo>
                    <a:pt x="15" y="9"/>
                    <a:pt x="14" y="13"/>
                    <a:pt x="16" y="13"/>
                  </a:cubicBezTo>
                  <a:cubicBezTo>
                    <a:pt x="17" y="13"/>
                    <a:pt x="17" y="13"/>
                    <a:pt x="18" y="13"/>
                  </a:cubicBezTo>
                  <a:cubicBezTo>
                    <a:pt x="18" y="11"/>
                    <a:pt x="19" y="10"/>
                    <a:pt x="20" y="10"/>
                  </a:cubicBezTo>
                  <a:cubicBezTo>
                    <a:pt x="20" y="6"/>
                    <a:pt x="25" y="7"/>
                    <a:pt x="26" y="6"/>
                  </a:cubicBezTo>
                  <a:cubicBezTo>
                    <a:pt x="27" y="4"/>
                    <a:pt x="26" y="0"/>
                    <a:pt x="27" y="0"/>
                  </a:cubicBezTo>
                  <a:cubicBezTo>
                    <a:pt x="29" y="0"/>
                    <a:pt x="30" y="1"/>
                    <a:pt x="31" y="2"/>
                  </a:cubicBezTo>
                  <a:cubicBezTo>
                    <a:pt x="33" y="4"/>
                    <a:pt x="37" y="19"/>
                    <a:pt x="37" y="21"/>
                  </a:cubicBezTo>
                  <a:cubicBezTo>
                    <a:pt x="37" y="24"/>
                    <a:pt x="34" y="25"/>
                    <a:pt x="34" y="29"/>
                  </a:cubicBezTo>
                  <a:cubicBezTo>
                    <a:pt x="33" y="29"/>
                    <a:pt x="31" y="24"/>
                    <a:pt x="31" y="23"/>
                  </a:cubicBezTo>
                  <a:lnTo>
                    <a:pt x="31" y="2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35">
              <a:extLst>
                <a:ext uri="{FF2B5EF4-FFF2-40B4-BE49-F238E27FC236}">
                  <a16:creationId xmlns:a16="http://schemas.microsoft.com/office/drawing/2014/main" id="{7EB06FC1-CFC5-4133-B4F4-44701D8E6E4B}"/>
                </a:ext>
              </a:extLst>
            </p:cNvPr>
            <p:cNvSpPr>
              <a:spLocks/>
            </p:cNvSpPr>
            <p:nvPr/>
          </p:nvSpPr>
          <p:spPr bwMode="auto">
            <a:xfrm>
              <a:off x="14172685" y="4285677"/>
              <a:ext cx="76104" cy="80454"/>
            </a:xfrm>
            <a:custGeom>
              <a:avLst/>
              <a:gdLst>
                <a:gd name="T0" fmla="*/ 1 w 18"/>
                <a:gd name="T1" fmla="*/ 19 h 19"/>
                <a:gd name="T2" fmla="*/ 0 w 18"/>
                <a:gd name="T3" fmla="*/ 19 h 19"/>
                <a:gd name="T4" fmla="*/ 14 w 18"/>
                <a:gd name="T5" fmla="*/ 3 h 19"/>
                <a:gd name="T6" fmla="*/ 16 w 18"/>
                <a:gd name="T7" fmla="*/ 0 h 19"/>
                <a:gd name="T8" fmla="*/ 18 w 18"/>
                <a:gd name="T9" fmla="*/ 4 h 19"/>
                <a:gd name="T10" fmla="*/ 15 w 18"/>
                <a:gd name="T11" fmla="*/ 5 h 19"/>
                <a:gd name="T12" fmla="*/ 11 w 18"/>
                <a:gd name="T13" fmla="*/ 8 h 19"/>
                <a:gd name="T14" fmla="*/ 1 w 18"/>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9">
                  <a:moveTo>
                    <a:pt x="1" y="19"/>
                  </a:moveTo>
                  <a:cubicBezTo>
                    <a:pt x="0" y="19"/>
                    <a:pt x="0" y="19"/>
                    <a:pt x="0" y="19"/>
                  </a:cubicBezTo>
                  <a:cubicBezTo>
                    <a:pt x="2" y="11"/>
                    <a:pt x="11" y="8"/>
                    <a:pt x="14" y="3"/>
                  </a:cubicBezTo>
                  <a:cubicBezTo>
                    <a:pt x="15" y="2"/>
                    <a:pt x="15" y="0"/>
                    <a:pt x="16" y="0"/>
                  </a:cubicBezTo>
                  <a:cubicBezTo>
                    <a:pt x="16" y="2"/>
                    <a:pt x="17" y="3"/>
                    <a:pt x="18" y="4"/>
                  </a:cubicBezTo>
                  <a:cubicBezTo>
                    <a:pt x="17" y="4"/>
                    <a:pt x="17" y="5"/>
                    <a:pt x="15" y="5"/>
                  </a:cubicBezTo>
                  <a:cubicBezTo>
                    <a:pt x="15" y="7"/>
                    <a:pt x="13" y="8"/>
                    <a:pt x="11" y="8"/>
                  </a:cubicBezTo>
                  <a:cubicBezTo>
                    <a:pt x="10" y="13"/>
                    <a:pt x="5" y="17"/>
                    <a:pt x="1" y="1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36">
              <a:extLst>
                <a:ext uri="{FF2B5EF4-FFF2-40B4-BE49-F238E27FC236}">
                  <a16:creationId xmlns:a16="http://schemas.microsoft.com/office/drawing/2014/main" id="{4875DCA2-405F-4DE1-932C-0FD148F12DE5}"/>
                </a:ext>
              </a:extLst>
            </p:cNvPr>
            <p:cNvSpPr>
              <a:spLocks/>
            </p:cNvSpPr>
            <p:nvPr/>
          </p:nvSpPr>
          <p:spPr bwMode="auto">
            <a:xfrm>
              <a:off x="14227047" y="4013876"/>
              <a:ext cx="154384" cy="215266"/>
            </a:xfrm>
            <a:custGeom>
              <a:avLst/>
              <a:gdLst>
                <a:gd name="T0" fmla="*/ 3 w 36"/>
                <a:gd name="T1" fmla="*/ 20 h 50"/>
                <a:gd name="T2" fmla="*/ 5 w 36"/>
                <a:gd name="T3" fmla="*/ 13 h 50"/>
                <a:gd name="T4" fmla="*/ 3 w 36"/>
                <a:gd name="T5" fmla="*/ 5 h 50"/>
                <a:gd name="T6" fmla="*/ 6 w 36"/>
                <a:gd name="T7" fmla="*/ 0 h 50"/>
                <a:gd name="T8" fmla="*/ 11 w 36"/>
                <a:gd name="T9" fmla="*/ 4 h 50"/>
                <a:gd name="T10" fmla="*/ 14 w 36"/>
                <a:gd name="T11" fmla="*/ 2 h 50"/>
                <a:gd name="T12" fmla="*/ 15 w 36"/>
                <a:gd name="T13" fmla="*/ 3 h 50"/>
                <a:gd name="T14" fmla="*/ 15 w 36"/>
                <a:gd name="T15" fmla="*/ 5 h 50"/>
                <a:gd name="T16" fmla="*/ 18 w 36"/>
                <a:gd name="T17" fmla="*/ 16 h 50"/>
                <a:gd name="T18" fmla="*/ 13 w 36"/>
                <a:gd name="T19" fmla="*/ 27 h 50"/>
                <a:gd name="T20" fmla="*/ 20 w 36"/>
                <a:gd name="T21" fmla="*/ 39 h 50"/>
                <a:gd name="T22" fmla="*/ 20 w 36"/>
                <a:gd name="T23" fmla="*/ 37 h 50"/>
                <a:gd name="T24" fmla="*/ 23 w 36"/>
                <a:gd name="T25" fmla="*/ 35 h 50"/>
                <a:gd name="T26" fmla="*/ 28 w 36"/>
                <a:gd name="T27" fmla="*/ 41 h 50"/>
                <a:gd name="T28" fmla="*/ 31 w 36"/>
                <a:gd name="T29" fmla="*/ 40 h 50"/>
                <a:gd name="T30" fmla="*/ 32 w 36"/>
                <a:gd name="T31" fmla="*/ 40 h 50"/>
                <a:gd name="T32" fmla="*/ 30 w 36"/>
                <a:gd name="T33" fmla="*/ 43 h 50"/>
                <a:gd name="T34" fmla="*/ 32 w 36"/>
                <a:gd name="T35" fmla="*/ 43 h 50"/>
                <a:gd name="T36" fmla="*/ 36 w 36"/>
                <a:gd name="T37" fmla="*/ 46 h 50"/>
                <a:gd name="T38" fmla="*/ 36 w 36"/>
                <a:gd name="T39" fmla="*/ 48 h 50"/>
                <a:gd name="T40" fmla="*/ 35 w 36"/>
                <a:gd name="T41" fmla="*/ 50 h 50"/>
                <a:gd name="T42" fmla="*/ 33 w 36"/>
                <a:gd name="T43" fmla="*/ 48 h 50"/>
                <a:gd name="T44" fmla="*/ 24 w 36"/>
                <a:gd name="T45" fmla="*/ 40 h 50"/>
                <a:gd name="T46" fmla="*/ 24 w 36"/>
                <a:gd name="T47" fmla="*/ 45 h 50"/>
                <a:gd name="T48" fmla="*/ 17 w 36"/>
                <a:gd name="T49" fmla="*/ 39 h 50"/>
                <a:gd name="T50" fmla="*/ 12 w 36"/>
                <a:gd name="T51" fmla="*/ 41 h 50"/>
                <a:gd name="T52" fmla="*/ 9 w 36"/>
                <a:gd name="T53" fmla="*/ 37 h 50"/>
                <a:gd name="T54" fmla="*/ 10 w 36"/>
                <a:gd name="T55" fmla="*/ 34 h 50"/>
                <a:gd name="T56" fmla="*/ 10 w 36"/>
                <a:gd name="T57" fmla="*/ 32 h 50"/>
                <a:gd name="T58" fmla="*/ 9 w 36"/>
                <a:gd name="T59" fmla="*/ 32 h 50"/>
                <a:gd name="T60" fmla="*/ 7 w 36"/>
                <a:gd name="T61" fmla="*/ 33 h 50"/>
                <a:gd name="T62" fmla="*/ 1 w 36"/>
                <a:gd name="T63" fmla="*/ 29 h 50"/>
                <a:gd name="T64" fmla="*/ 3 w 36"/>
                <a:gd name="T65" fmla="*/ 2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 h="50">
                  <a:moveTo>
                    <a:pt x="3" y="20"/>
                  </a:moveTo>
                  <a:cubicBezTo>
                    <a:pt x="4" y="18"/>
                    <a:pt x="4" y="15"/>
                    <a:pt x="5" y="13"/>
                  </a:cubicBezTo>
                  <a:cubicBezTo>
                    <a:pt x="5" y="10"/>
                    <a:pt x="3" y="8"/>
                    <a:pt x="3" y="5"/>
                  </a:cubicBezTo>
                  <a:cubicBezTo>
                    <a:pt x="3" y="2"/>
                    <a:pt x="4" y="0"/>
                    <a:pt x="6" y="0"/>
                  </a:cubicBezTo>
                  <a:cubicBezTo>
                    <a:pt x="9" y="0"/>
                    <a:pt x="8" y="4"/>
                    <a:pt x="11" y="4"/>
                  </a:cubicBezTo>
                  <a:cubicBezTo>
                    <a:pt x="12" y="4"/>
                    <a:pt x="13" y="2"/>
                    <a:pt x="14" y="2"/>
                  </a:cubicBezTo>
                  <a:cubicBezTo>
                    <a:pt x="14" y="2"/>
                    <a:pt x="15" y="3"/>
                    <a:pt x="15" y="3"/>
                  </a:cubicBezTo>
                  <a:cubicBezTo>
                    <a:pt x="15" y="4"/>
                    <a:pt x="15" y="4"/>
                    <a:pt x="15" y="5"/>
                  </a:cubicBezTo>
                  <a:cubicBezTo>
                    <a:pt x="15" y="8"/>
                    <a:pt x="18" y="12"/>
                    <a:pt x="18" y="16"/>
                  </a:cubicBezTo>
                  <a:cubicBezTo>
                    <a:pt x="18" y="22"/>
                    <a:pt x="14" y="22"/>
                    <a:pt x="13" y="27"/>
                  </a:cubicBezTo>
                  <a:cubicBezTo>
                    <a:pt x="13" y="31"/>
                    <a:pt x="17" y="37"/>
                    <a:pt x="20" y="39"/>
                  </a:cubicBezTo>
                  <a:cubicBezTo>
                    <a:pt x="20" y="38"/>
                    <a:pt x="20" y="38"/>
                    <a:pt x="20" y="37"/>
                  </a:cubicBezTo>
                  <a:cubicBezTo>
                    <a:pt x="20" y="36"/>
                    <a:pt x="21" y="35"/>
                    <a:pt x="23" y="35"/>
                  </a:cubicBezTo>
                  <a:cubicBezTo>
                    <a:pt x="26" y="36"/>
                    <a:pt x="27" y="41"/>
                    <a:pt x="28" y="41"/>
                  </a:cubicBezTo>
                  <a:cubicBezTo>
                    <a:pt x="29" y="41"/>
                    <a:pt x="29" y="40"/>
                    <a:pt x="31" y="40"/>
                  </a:cubicBezTo>
                  <a:cubicBezTo>
                    <a:pt x="31" y="40"/>
                    <a:pt x="32" y="40"/>
                    <a:pt x="32" y="40"/>
                  </a:cubicBezTo>
                  <a:cubicBezTo>
                    <a:pt x="32" y="42"/>
                    <a:pt x="30" y="42"/>
                    <a:pt x="30" y="43"/>
                  </a:cubicBezTo>
                  <a:cubicBezTo>
                    <a:pt x="30" y="44"/>
                    <a:pt x="32" y="43"/>
                    <a:pt x="32" y="43"/>
                  </a:cubicBezTo>
                  <a:cubicBezTo>
                    <a:pt x="32" y="45"/>
                    <a:pt x="34" y="46"/>
                    <a:pt x="36" y="46"/>
                  </a:cubicBezTo>
                  <a:cubicBezTo>
                    <a:pt x="36" y="47"/>
                    <a:pt x="36" y="47"/>
                    <a:pt x="36" y="48"/>
                  </a:cubicBezTo>
                  <a:cubicBezTo>
                    <a:pt x="36" y="49"/>
                    <a:pt x="35" y="50"/>
                    <a:pt x="35" y="50"/>
                  </a:cubicBezTo>
                  <a:cubicBezTo>
                    <a:pt x="34" y="50"/>
                    <a:pt x="33" y="48"/>
                    <a:pt x="33" y="48"/>
                  </a:cubicBezTo>
                  <a:cubicBezTo>
                    <a:pt x="32" y="45"/>
                    <a:pt x="25" y="42"/>
                    <a:pt x="24" y="40"/>
                  </a:cubicBezTo>
                  <a:cubicBezTo>
                    <a:pt x="23" y="42"/>
                    <a:pt x="23" y="43"/>
                    <a:pt x="24" y="45"/>
                  </a:cubicBezTo>
                  <a:cubicBezTo>
                    <a:pt x="20" y="45"/>
                    <a:pt x="20" y="39"/>
                    <a:pt x="17" y="39"/>
                  </a:cubicBezTo>
                  <a:cubicBezTo>
                    <a:pt x="15" y="39"/>
                    <a:pt x="14" y="41"/>
                    <a:pt x="12" y="41"/>
                  </a:cubicBezTo>
                  <a:cubicBezTo>
                    <a:pt x="11" y="41"/>
                    <a:pt x="9" y="38"/>
                    <a:pt x="9" y="37"/>
                  </a:cubicBezTo>
                  <a:cubicBezTo>
                    <a:pt x="9" y="35"/>
                    <a:pt x="10" y="35"/>
                    <a:pt x="10" y="34"/>
                  </a:cubicBezTo>
                  <a:cubicBezTo>
                    <a:pt x="10" y="32"/>
                    <a:pt x="10" y="32"/>
                    <a:pt x="10" y="32"/>
                  </a:cubicBezTo>
                  <a:cubicBezTo>
                    <a:pt x="9" y="32"/>
                    <a:pt x="9" y="32"/>
                    <a:pt x="9" y="32"/>
                  </a:cubicBezTo>
                  <a:cubicBezTo>
                    <a:pt x="8" y="32"/>
                    <a:pt x="8" y="33"/>
                    <a:pt x="7" y="33"/>
                  </a:cubicBezTo>
                  <a:cubicBezTo>
                    <a:pt x="6" y="33"/>
                    <a:pt x="1" y="30"/>
                    <a:pt x="1" y="29"/>
                  </a:cubicBezTo>
                  <a:cubicBezTo>
                    <a:pt x="1" y="25"/>
                    <a:pt x="0" y="20"/>
                    <a:pt x="3" y="2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37">
              <a:extLst>
                <a:ext uri="{FF2B5EF4-FFF2-40B4-BE49-F238E27FC236}">
                  <a16:creationId xmlns:a16="http://schemas.microsoft.com/office/drawing/2014/main" id="{693E0E98-2608-4022-96C6-724D69019C7D}"/>
                </a:ext>
              </a:extLst>
            </p:cNvPr>
            <p:cNvSpPr>
              <a:spLocks/>
            </p:cNvSpPr>
            <p:nvPr/>
          </p:nvSpPr>
          <p:spPr bwMode="auto">
            <a:xfrm>
              <a:off x="14385777" y="4229142"/>
              <a:ext cx="47836" cy="86976"/>
            </a:xfrm>
            <a:custGeom>
              <a:avLst/>
              <a:gdLst>
                <a:gd name="T0" fmla="*/ 10 w 11"/>
                <a:gd name="T1" fmla="*/ 13 h 20"/>
                <a:gd name="T2" fmla="*/ 6 w 11"/>
                <a:gd name="T3" fmla="*/ 13 h 20"/>
                <a:gd name="T4" fmla="*/ 9 w 11"/>
                <a:gd name="T5" fmla="*/ 18 h 20"/>
                <a:gd name="T6" fmla="*/ 9 w 11"/>
                <a:gd name="T7" fmla="*/ 20 h 20"/>
                <a:gd name="T8" fmla="*/ 6 w 11"/>
                <a:gd name="T9" fmla="*/ 20 h 20"/>
                <a:gd name="T10" fmla="*/ 5 w 11"/>
                <a:gd name="T11" fmla="*/ 16 h 20"/>
                <a:gd name="T12" fmla="*/ 5 w 11"/>
                <a:gd name="T13" fmla="*/ 15 h 20"/>
                <a:gd name="T14" fmla="*/ 1 w 11"/>
                <a:gd name="T15" fmla="*/ 11 h 20"/>
                <a:gd name="T16" fmla="*/ 1 w 11"/>
                <a:gd name="T17" fmla="*/ 10 h 20"/>
                <a:gd name="T18" fmla="*/ 5 w 11"/>
                <a:gd name="T19" fmla="*/ 10 h 20"/>
                <a:gd name="T20" fmla="*/ 6 w 11"/>
                <a:gd name="T21" fmla="*/ 9 h 20"/>
                <a:gd name="T22" fmla="*/ 0 w 11"/>
                <a:gd name="T23" fmla="*/ 1 h 20"/>
                <a:gd name="T24" fmla="*/ 2 w 11"/>
                <a:gd name="T25" fmla="*/ 0 h 20"/>
                <a:gd name="T26" fmla="*/ 8 w 11"/>
                <a:gd name="T27" fmla="*/ 1 h 20"/>
                <a:gd name="T28" fmla="*/ 8 w 11"/>
                <a:gd name="T29" fmla="*/ 4 h 20"/>
                <a:gd name="T30" fmla="*/ 9 w 11"/>
                <a:gd name="T31" fmla="*/ 4 h 20"/>
                <a:gd name="T32" fmla="*/ 9 w 11"/>
                <a:gd name="T33" fmla="*/ 8 h 20"/>
                <a:gd name="T34" fmla="*/ 11 w 11"/>
                <a:gd name="T35" fmla="*/ 10 h 20"/>
                <a:gd name="T36" fmla="*/ 10 w 11"/>
                <a:gd name="T37"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20">
                  <a:moveTo>
                    <a:pt x="10" y="13"/>
                  </a:moveTo>
                  <a:cubicBezTo>
                    <a:pt x="6" y="13"/>
                    <a:pt x="6" y="13"/>
                    <a:pt x="6" y="13"/>
                  </a:cubicBezTo>
                  <a:cubicBezTo>
                    <a:pt x="7" y="15"/>
                    <a:pt x="8" y="18"/>
                    <a:pt x="9" y="18"/>
                  </a:cubicBezTo>
                  <a:cubicBezTo>
                    <a:pt x="9" y="20"/>
                    <a:pt x="9" y="20"/>
                    <a:pt x="9" y="20"/>
                  </a:cubicBezTo>
                  <a:cubicBezTo>
                    <a:pt x="8" y="20"/>
                    <a:pt x="7" y="20"/>
                    <a:pt x="6" y="20"/>
                  </a:cubicBezTo>
                  <a:cubicBezTo>
                    <a:pt x="4" y="20"/>
                    <a:pt x="4" y="18"/>
                    <a:pt x="5" y="16"/>
                  </a:cubicBezTo>
                  <a:cubicBezTo>
                    <a:pt x="5" y="15"/>
                    <a:pt x="5" y="15"/>
                    <a:pt x="5" y="15"/>
                  </a:cubicBezTo>
                  <a:cubicBezTo>
                    <a:pt x="3" y="15"/>
                    <a:pt x="1" y="12"/>
                    <a:pt x="1" y="11"/>
                  </a:cubicBezTo>
                  <a:cubicBezTo>
                    <a:pt x="1" y="10"/>
                    <a:pt x="1" y="10"/>
                    <a:pt x="1" y="10"/>
                  </a:cubicBezTo>
                  <a:cubicBezTo>
                    <a:pt x="3" y="10"/>
                    <a:pt x="4" y="10"/>
                    <a:pt x="5" y="10"/>
                  </a:cubicBezTo>
                  <a:cubicBezTo>
                    <a:pt x="5" y="10"/>
                    <a:pt x="6" y="9"/>
                    <a:pt x="6" y="9"/>
                  </a:cubicBezTo>
                  <a:cubicBezTo>
                    <a:pt x="6" y="5"/>
                    <a:pt x="0" y="3"/>
                    <a:pt x="0" y="1"/>
                  </a:cubicBezTo>
                  <a:cubicBezTo>
                    <a:pt x="1" y="1"/>
                    <a:pt x="1" y="0"/>
                    <a:pt x="2" y="0"/>
                  </a:cubicBezTo>
                  <a:cubicBezTo>
                    <a:pt x="4" y="0"/>
                    <a:pt x="6" y="1"/>
                    <a:pt x="8" y="1"/>
                  </a:cubicBezTo>
                  <a:cubicBezTo>
                    <a:pt x="8" y="2"/>
                    <a:pt x="8" y="3"/>
                    <a:pt x="8" y="4"/>
                  </a:cubicBezTo>
                  <a:cubicBezTo>
                    <a:pt x="8" y="4"/>
                    <a:pt x="9" y="4"/>
                    <a:pt x="9" y="4"/>
                  </a:cubicBezTo>
                  <a:cubicBezTo>
                    <a:pt x="10" y="5"/>
                    <a:pt x="9" y="8"/>
                    <a:pt x="9" y="8"/>
                  </a:cubicBezTo>
                  <a:cubicBezTo>
                    <a:pt x="9" y="8"/>
                    <a:pt x="11" y="10"/>
                    <a:pt x="11" y="10"/>
                  </a:cubicBezTo>
                  <a:cubicBezTo>
                    <a:pt x="11" y="12"/>
                    <a:pt x="11" y="12"/>
                    <a:pt x="10" y="1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38">
              <a:extLst>
                <a:ext uri="{FF2B5EF4-FFF2-40B4-BE49-F238E27FC236}">
                  <a16:creationId xmlns:a16="http://schemas.microsoft.com/office/drawing/2014/main" id="{D1F9C151-A153-412B-80A0-F52028C71629}"/>
                </a:ext>
              </a:extLst>
            </p:cNvPr>
            <p:cNvSpPr>
              <a:spLocks/>
            </p:cNvSpPr>
            <p:nvPr/>
          </p:nvSpPr>
          <p:spPr bwMode="auto">
            <a:xfrm>
              <a:off x="14314023" y="4250887"/>
              <a:ext cx="39140" cy="56534"/>
            </a:xfrm>
            <a:custGeom>
              <a:avLst/>
              <a:gdLst>
                <a:gd name="T0" fmla="*/ 2 w 9"/>
                <a:gd name="T1" fmla="*/ 1 h 13"/>
                <a:gd name="T2" fmla="*/ 9 w 9"/>
                <a:gd name="T3" fmla="*/ 5 h 13"/>
                <a:gd name="T4" fmla="*/ 1 w 9"/>
                <a:gd name="T5" fmla="*/ 13 h 13"/>
                <a:gd name="T6" fmla="*/ 0 w 9"/>
                <a:gd name="T7" fmla="*/ 2 h 13"/>
                <a:gd name="T8" fmla="*/ 1 w 9"/>
                <a:gd name="T9" fmla="*/ 0 h 13"/>
                <a:gd name="T10" fmla="*/ 3 w 9"/>
                <a:gd name="T11" fmla="*/ 2 h 13"/>
                <a:gd name="T12" fmla="*/ 2 w 9"/>
                <a:gd name="T13" fmla="*/ 1 h 13"/>
              </a:gdLst>
              <a:ahLst/>
              <a:cxnLst>
                <a:cxn ang="0">
                  <a:pos x="T0" y="T1"/>
                </a:cxn>
                <a:cxn ang="0">
                  <a:pos x="T2" y="T3"/>
                </a:cxn>
                <a:cxn ang="0">
                  <a:pos x="T4" y="T5"/>
                </a:cxn>
                <a:cxn ang="0">
                  <a:pos x="T6" y="T7"/>
                </a:cxn>
                <a:cxn ang="0">
                  <a:pos x="T8" y="T9"/>
                </a:cxn>
                <a:cxn ang="0">
                  <a:pos x="T10" y="T11"/>
                </a:cxn>
                <a:cxn ang="0">
                  <a:pos x="T12" y="T13"/>
                </a:cxn>
              </a:cxnLst>
              <a:rect l="0" t="0" r="r" b="b"/>
              <a:pathLst>
                <a:path w="9" h="13">
                  <a:moveTo>
                    <a:pt x="2" y="1"/>
                  </a:moveTo>
                  <a:cubicBezTo>
                    <a:pt x="3" y="2"/>
                    <a:pt x="9" y="3"/>
                    <a:pt x="9" y="5"/>
                  </a:cubicBezTo>
                  <a:cubicBezTo>
                    <a:pt x="9" y="9"/>
                    <a:pt x="3" y="11"/>
                    <a:pt x="1" y="13"/>
                  </a:cubicBezTo>
                  <a:cubicBezTo>
                    <a:pt x="1" y="9"/>
                    <a:pt x="0" y="4"/>
                    <a:pt x="0" y="2"/>
                  </a:cubicBezTo>
                  <a:cubicBezTo>
                    <a:pt x="0" y="1"/>
                    <a:pt x="1" y="0"/>
                    <a:pt x="1" y="0"/>
                  </a:cubicBezTo>
                  <a:cubicBezTo>
                    <a:pt x="2" y="0"/>
                    <a:pt x="3" y="1"/>
                    <a:pt x="3" y="2"/>
                  </a:cubicBezTo>
                  <a:lnTo>
                    <a:pt x="2" y="1"/>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39">
              <a:extLst>
                <a:ext uri="{FF2B5EF4-FFF2-40B4-BE49-F238E27FC236}">
                  <a16:creationId xmlns:a16="http://schemas.microsoft.com/office/drawing/2014/main" id="{92222D28-2CD1-47A4-A849-23686F6FD08E}"/>
                </a:ext>
              </a:extLst>
            </p:cNvPr>
            <p:cNvSpPr>
              <a:spLocks/>
            </p:cNvSpPr>
            <p:nvPr/>
          </p:nvSpPr>
          <p:spPr bwMode="auto">
            <a:xfrm>
              <a:off x="14335767" y="4285677"/>
              <a:ext cx="36966" cy="67408"/>
            </a:xfrm>
            <a:custGeom>
              <a:avLst/>
              <a:gdLst>
                <a:gd name="T0" fmla="*/ 9 w 9"/>
                <a:gd name="T1" fmla="*/ 3 h 16"/>
                <a:gd name="T2" fmla="*/ 6 w 9"/>
                <a:gd name="T3" fmla="*/ 11 h 16"/>
                <a:gd name="T4" fmla="*/ 7 w 9"/>
                <a:gd name="T5" fmla="*/ 15 h 16"/>
                <a:gd name="T6" fmla="*/ 6 w 9"/>
                <a:gd name="T7" fmla="*/ 16 h 16"/>
                <a:gd name="T8" fmla="*/ 0 w 9"/>
                <a:gd name="T9" fmla="*/ 9 h 16"/>
                <a:gd name="T10" fmla="*/ 3 w 9"/>
                <a:gd name="T11" fmla="*/ 8 h 16"/>
                <a:gd name="T12" fmla="*/ 5 w 9"/>
                <a:gd name="T13" fmla="*/ 1 h 16"/>
                <a:gd name="T14" fmla="*/ 9 w 9"/>
                <a:gd name="T15" fmla="*/ 3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6">
                  <a:moveTo>
                    <a:pt x="9" y="3"/>
                  </a:moveTo>
                  <a:cubicBezTo>
                    <a:pt x="9" y="6"/>
                    <a:pt x="6" y="8"/>
                    <a:pt x="6" y="11"/>
                  </a:cubicBezTo>
                  <a:cubicBezTo>
                    <a:pt x="6" y="14"/>
                    <a:pt x="7" y="13"/>
                    <a:pt x="7" y="15"/>
                  </a:cubicBezTo>
                  <a:cubicBezTo>
                    <a:pt x="7" y="15"/>
                    <a:pt x="6" y="16"/>
                    <a:pt x="6" y="16"/>
                  </a:cubicBezTo>
                  <a:cubicBezTo>
                    <a:pt x="5" y="16"/>
                    <a:pt x="0" y="11"/>
                    <a:pt x="0" y="9"/>
                  </a:cubicBezTo>
                  <a:cubicBezTo>
                    <a:pt x="0" y="8"/>
                    <a:pt x="2" y="8"/>
                    <a:pt x="3" y="8"/>
                  </a:cubicBezTo>
                  <a:cubicBezTo>
                    <a:pt x="3" y="7"/>
                    <a:pt x="4" y="1"/>
                    <a:pt x="5" y="1"/>
                  </a:cubicBezTo>
                  <a:cubicBezTo>
                    <a:pt x="8" y="0"/>
                    <a:pt x="9" y="2"/>
                    <a:pt x="9"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40">
              <a:extLst>
                <a:ext uri="{FF2B5EF4-FFF2-40B4-BE49-F238E27FC236}">
                  <a16:creationId xmlns:a16="http://schemas.microsoft.com/office/drawing/2014/main" id="{786EC28F-A936-4C1E-A80B-CD001CBFDBBD}"/>
                </a:ext>
              </a:extLst>
            </p:cNvPr>
            <p:cNvSpPr>
              <a:spLocks/>
            </p:cNvSpPr>
            <p:nvPr/>
          </p:nvSpPr>
          <p:spPr bwMode="auto">
            <a:xfrm>
              <a:off x="14370557" y="4290026"/>
              <a:ext cx="19570" cy="39140"/>
            </a:xfrm>
            <a:custGeom>
              <a:avLst/>
              <a:gdLst>
                <a:gd name="T0" fmla="*/ 5 w 5"/>
                <a:gd name="T1" fmla="*/ 0 h 9"/>
                <a:gd name="T2" fmla="*/ 1 w 5"/>
                <a:gd name="T3" fmla="*/ 9 h 9"/>
                <a:gd name="T4" fmla="*/ 0 w 5"/>
                <a:gd name="T5" fmla="*/ 9 h 9"/>
                <a:gd name="T6" fmla="*/ 2 w 5"/>
                <a:gd name="T7" fmla="*/ 0 h 9"/>
                <a:gd name="T8" fmla="*/ 5 w 5"/>
                <a:gd name="T9" fmla="*/ 0 h 9"/>
              </a:gdLst>
              <a:ahLst/>
              <a:cxnLst>
                <a:cxn ang="0">
                  <a:pos x="T0" y="T1"/>
                </a:cxn>
                <a:cxn ang="0">
                  <a:pos x="T2" y="T3"/>
                </a:cxn>
                <a:cxn ang="0">
                  <a:pos x="T4" y="T5"/>
                </a:cxn>
                <a:cxn ang="0">
                  <a:pos x="T6" y="T7"/>
                </a:cxn>
                <a:cxn ang="0">
                  <a:pos x="T8" y="T9"/>
                </a:cxn>
              </a:cxnLst>
              <a:rect l="0" t="0" r="r" b="b"/>
              <a:pathLst>
                <a:path w="5" h="9">
                  <a:moveTo>
                    <a:pt x="5" y="0"/>
                  </a:moveTo>
                  <a:cubicBezTo>
                    <a:pt x="5" y="4"/>
                    <a:pt x="1" y="6"/>
                    <a:pt x="1" y="9"/>
                  </a:cubicBezTo>
                  <a:cubicBezTo>
                    <a:pt x="1" y="9"/>
                    <a:pt x="0" y="9"/>
                    <a:pt x="0" y="9"/>
                  </a:cubicBezTo>
                  <a:cubicBezTo>
                    <a:pt x="1" y="6"/>
                    <a:pt x="2" y="4"/>
                    <a:pt x="2" y="0"/>
                  </a:cubicBezTo>
                  <a:cubicBezTo>
                    <a:pt x="3" y="0"/>
                    <a:pt x="4" y="0"/>
                    <a:pt x="5"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41">
              <a:extLst>
                <a:ext uri="{FF2B5EF4-FFF2-40B4-BE49-F238E27FC236}">
                  <a16:creationId xmlns:a16="http://schemas.microsoft.com/office/drawing/2014/main" id="{BCFB9A43-768E-4DF8-91CD-5DBA240A6FB0}"/>
                </a:ext>
              </a:extLst>
            </p:cNvPr>
            <p:cNvSpPr>
              <a:spLocks/>
            </p:cNvSpPr>
            <p:nvPr/>
          </p:nvSpPr>
          <p:spPr bwMode="auto">
            <a:xfrm>
              <a:off x="14377079" y="4316119"/>
              <a:ext cx="26092" cy="21744"/>
            </a:xfrm>
            <a:custGeom>
              <a:avLst/>
              <a:gdLst>
                <a:gd name="T0" fmla="*/ 6 w 6"/>
                <a:gd name="T1" fmla="*/ 0 h 5"/>
                <a:gd name="T2" fmla="*/ 2 w 6"/>
                <a:gd name="T3" fmla="*/ 5 h 5"/>
                <a:gd name="T4" fmla="*/ 0 w 6"/>
                <a:gd name="T5" fmla="*/ 4 h 5"/>
                <a:gd name="T6" fmla="*/ 3 w 6"/>
                <a:gd name="T7" fmla="*/ 0 h 5"/>
                <a:gd name="T8" fmla="*/ 6 w 6"/>
                <a:gd name="T9" fmla="*/ 0 h 5"/>
              </a:gdLst>
              <a:ahLst/>
              <a:cxnLst>
                <a:cxn ang="0">
                  <a:pos x="T0" y="T1"/>
                </a:cxn>
                <a:cxn ang="0">
                  <a:pos x="T2" y="T3"/>
                </a:cxn>
                <a:cxn ang="0">
                  <a:pos x="T4" y="T5"/>
                </a:cxn>
                <a:cxn ang="0">
                  <a:pos x="T6" y="T7"/>
                </a:cxn>
                <a:cxn ang="0">
                  <a:pos x="T8" y="T9"/>
                </a:cxn>
              </a:cxnLst>
              <a:rect l="0" t="0" r="r" b="b"/>
              <a:pathLst>
                <a:path w="6" h="5">
                  <a:moveTo>
                    <a:pt x="6" y="0"/>
                  </a:moveTo>
                  <a:cubicBezTo>
                    <a:pt x="6" y="3"/>
                    <a:pt x="4" y="5"/>
                    <a:pt x="2" y="5"/>
                  </a:cubicBezTo>
                  <a:cubicBezTo>
                    <a:pt x="1" y="5"/>
                    <a:pt x="0" y="4"/>
                    <a:pt x="0" y="4"/>
                  </a:cubicBezTo>
                  <a:cubicBezTo>
                    <a:pt x="0" y="2"/>
                    <a:pt x="2" y="2"/>
                    <a:pt x="3" y="0"/>
                  </a:cubicBezTo>
                  <a:cubicBezTo>
                    <a:pt x="4" y="1"/>
                    <a:pt x="5" y="1"/>
                    <a:pt x="6"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42">
              <a:extLst>
                <a:ext uri="{FF2B5EF4-FFF2-40B4-BE49-F238E27FC236}">
                  <a16:creationId xmlns:a16="http://schemas.microsoft.com/office/drawing/2014/main" id="{40F74B66-73A1-4CE4-A1CF-C05A75BEF03C}"/>
                </a:ext>
              </a:extLst>
            </p:cNvPr>
            <p:cNvSpPr>
              <a:spLocks/>
            </p:cNvSpPr>
            <p:nvPr/>
          </p:nvSpPr>
          <p:spPr bwMode="auto">
            <a:xfrm>
              <a:off x="14353161" y="4229142"/>
              <a:ext cx="28268" cy="34790"/>
            </a:xfrm>
            <a:custGeom>
              <a:avLst/>
              <a:gdLst>
                <a:gd name="T0" fmla="*/ 0 w 7"/>
                <a:gd name="T1" fmla="*/ 4 h 8"/>
                <a:gd name="T2" fmla="*/ 0 w 7"/>
                <a:gd name="T3" fmla="*/ 0 h 8"/>
                <a:gd name="T4" fmla="*/ 2 w 7"/>
                <a:gd name="T5" fmla="*/ 0 h 8"/>
                <a:gd name="T6" fmla="*/ 6 w 7"/>
                <a:gd name="T7" fmla="*/ 6 h 8"/>
                <a:gd name="T8" fmla="*/ 4 w 7"/>
                <a:gd name="T9" fmla="*/ 4 h 8"/>
                <a:gd name="T10" fmla="*/ 0 w 7"/>
                <a:gd name="T11" fmla="*/ 4 h 8"/>
              </a:gdLst>
              <a:ahLst/>
              <a:cxnLst>
                <a:cxn ang="0">
                  <a:pos x="T0" y="T1"/>
                </a:cxn>
                <a:cxn ang="0">
                  <a:pos x="T2" y="T3"/>
                </a:cxn>
                <a:cxn ang="0">
                  <a:pos x="T4" y="T5"/>
                </a:cxn>
                <a:cxn ang="0">
                  <a:pos x="T6" y="T7"/>
                </a:cxn>
                <a:cxn ang="0">
                  <a:pos x="T8" y="T9"/>
                </a:cxn>
                <a:cxn ang="0">
                  <a:pos x="T10" y="T11"/>
                </a:cxn>
              </a:cxnLst>
              <a:rect l="0" t="0" r="r" b="b"/>
              <a:pathLst>
                <a:path w="7" h="8">
                  <a:moveTo>
                    <a:pt x="0" y="4"/>
                  </a:moveTo>
                  <a:cubicBezTo>
                    <a:pt x="0" y="2"/>
                    <a:pt x="0" y="1"/>
                    <a:pt x="0" y="0"/>
                  </a:cubicBezTo>
                  <a:cubicBezTo>
                    <a:pt x="2" y="0"/>
                    <a:pt x="2" y="0"/>
                    <a:pt x="2" y="0"/>
                  </a:cubicBezTo>
                  <a:cubicBezTo>
                    <a:pt x="3" y="2"/>
                    <a:pt x="7" y="3"/>
                    <a:pt x="6" y="6"/>
                  </a:cubicBezTo>
                  <a:cubicBezTo>
                    <a:pt x="6" y="8"/>
                    <a:pt x="4" y="5"/>
                    <a:pt x="4" y="4"/>
                  </a:cubicBezTo>
                  <a:cubicBezTo>
                    <a:pt x="2" y="4"/>
                    <a:pt x="1" y="4"/>
                    <a:pt x="0"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43">
              <a:extLst>
                <a:ext uri="{FF2B5EF4-FFF2-40B4-BE49-F238E27FC236}">
                  <a16:creationId xmlns:a16="http://schemas.microsoft.com/office/drawing/2014/main" id="{5C92B59A-C107-4368-86A5-417A6113D0F4}"/>
                </a:ext>
              </a:extLst>
            </p:cNvPr>
            <p:cNvSpPr>
              <a:spLocks/>
            </p:cNvSpPr>
            <p:nvPr/>
          </p:nvSpPr>
          <p:spPr bwMode="auto">
            <a:xfrm>
              <a:off x="14257487" y="4194352"/>
              <a:ext cx="43488" cy="43488"/>
            </a:xfrm>
            <a:custGeom>
              <a:avLst/>
              <a:gdLst>
                <a:gd name="T0" fmla="*/ 8 w 10"/>
                <a:gd name="T1" fmla="*/ 10 h 10"/>
                <a:gd name="T2" fmla="*/ 0 w 10"/>
                <a:gd name="T3" fmla="*/ 0 h 10"/>
                <a:gd name="T4" fmla="*/ 3 w 10"/>
                <a:gd name="T5" fmla="*/ 0 h 10"/>
                <a:gd name="T6" fmla="*/ 9 w 10"/>
                <a:gd name="T7" fmla="*/ 5 h 10"/>
                <a:gd name="T8" fmla="*/ 8 w 10"/>
                <a:gd name="T9" fmla="*/ 10 h 10"/>
              </a:gdLst>
              <a:ahLst/>
              <a:cxnLst>
                <a:cxn ang="0">
                  <a:pos x="T0" y="T1"/>
                </a:cxn>
                <a:cxn ang="0">
                  <a:pos x="T2" y="T3"/>
                </a:cxn>
                <a:cxn ang="0">
                  <a:pos x="T4" y="T5"/>
                </a:cxn>
                <a:cxn ang="0">
                  <a:pos x="T6" y="T7"/>
                </a:cxn>
                <a:cxn ang="0">
                  <a:pos x="T8" y="T9"/>
                </a:cxn>
              </a:cxnLst>
              <a:rect l="0" t="0" r="r" b="b"/>
              <a:pathLst>
                <a:path w="10" h="10">
                  <a:moveTo>
                    <a:pt x="8" y="10"/>
                  </a:moveTo>
                  <a:cubicBezTo>
                    <a:pt x="6" y="10"/>
                    <a:pt x="0" y="0"/>
                    <a:pt x="0" y="0"/>
                  </a:cubicBezTo>
                  <a:cubicBezTo>
                    <a:pt x="3" y="0"/>
                    <a:pt x="3" y="0"/>
                    <a:pt x="3" y="0"/>
                  </a:cubicBezTo>
                  <a:cubicBezTo>
                    <a:pt x="6" y="2"/>
                    <a:pt x="9" y="2"/>
                    <a:pt x="9" y="5"/>
                  </a:cubicBezTo>
                  <a:cubicBezTo>
                    <a:pt x="10" y="7"/>
                    <a:pt x="9" y="10"/>
                    <a:pt x="8"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44">
              <a:extLst>
                <a:ext uri="{FF2B5EF4-FFF2-40B4-BE49-F238E27FC236}">
                  <a16:creationId xmlns:a16="http://schemas.microsoft.com/office/drawing/2014/main" id="{4C23C4F0-737A-4F9D-9907-C3BF169873E8}"/>
                </a:ext>
              </a:extLst>
            </p:cNvPr>
            <p:cNvSpPr>
              <a:spLocks/>
            </p:cNvSpPr>
            <p:nvPr/>
          </p:nvSpPr>
          <p:spPr bwMode="auto">
            <a:xfrm>
              <a:off x="14300977" y="4198700"/>
              <a:ext cx="13046" cy="4348"/>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1" y="1"/>
                    <a:pt x="2" y="1"/>
                    <a:pt x="3" y="1"/>
                  </a:cubicBezTo>
                  <a:cubicBezTo>
                    <a:pt x="2" y="0"/>
                    <a:pt x="1" y="1"/>
                    <a:pt x="0" y="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45">
              <a:extLst>
                <a:ext uri="{FF2B5EF4-FFF2-40B4-BE49-F238E27FC236}">
                  <a16:creationId xmlns:a16="http://schemas.microsoft.com/office/drawing/2014/main" id="{31B13AD0-0A6A-46B1-BDE2-8B05A9715BB5}"/>
                </a:ext>
              </a:extLst>
            </p:cNvPr>
            <p:cNvSpPr>
              <a:spLocks/>
            </p:cNvSpPr>
            <p:nvPr/>
          </p:nvSpPr>
          <p:spPr bwMode="auto">
            <a:xfrm>
              <a:off x="14240093" y="3757296"/>
              <a:ext cx="78278" cy="106546"/>
            </a:xfrm>
            <a:custGeom>
              <a:avLst/>
              <a:gdLst>
                <a:gd name="T0" fmla="*/ 5 w 18"/>
                <a:gd name="T1" fmla="*/ 25 h 25"/>
                <a:gd name="T2" fmla="*/ 1 w 18"/>
                <a:gd name="T3" fmla="*/ 17 h 25"/>
                <a:gd name="T4" fmla="*/ 11 w 18"/>
                <a:gd name="T5" fmla="*/ 0 h 25"/>
                <a:gd name="T6" fmla="*/ 5 w 18"/>
                <a:gd name="T7" fmla="*/ 25 h 25"/>
              </a:gdLst>
              <a:ahLst/>
              <a:cxnLst>
                <a:cxn ang="0">
                  <a:pos x="T0" y="T1"/>
                </a:cxn>
                <a:cxn ang="0">
                  <a:pos x="T2" y="T3"/>
                </a:cxn>
                <a:cxn ang="0">
                  <a:pos x="T4" y="T5"/>
                </a:cxn>
                <a:cxn ang="0">
                  <a:pos x="T6" y="T7"/>
                </a:cxn>
              </a:cxnLst>
              <a:rect l="0" t="0" r="r" b="b"/>
              <a:pathLst>
                <a:path w="18" h="25">
                  <a:moveTo>
                    <a:pt x="5" y="25"/>
                  </a:moveTo>
                  <a:cubicBezTo>
                    <a:pt x="0" y="25"/>
                    <a:pt x="1" y="22"/>
                    <a:pt x="1" y="17"/>
                  </a:cubicBezTo>
                  <a:cubicBezTo>
                    <a:pt x="1" y="11"/>
                    <a:pt x="7" y="0"/>
                    <a:pt x="11" y="0"/>
                  </a:cubicBezTo>
                  <a:cubicBezTo>
                    <a:pt x="18" y="0"/>
                    <a:pt x="11" y="25"/>
                    <a:pt x="5" y="2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46">
              <a:extLst>
                <a:ext uri="{FF2B5EF4-FFF2-40B4-BE49-F238E27FC236}">
                  <a16:creationId xmlns:a16="http://schemas.microsoft.com/office/drawing/2014/main" id="{E89952FA-BEA2-4089-A9AD-B93023FF5406}"/>
                </a:ext>
              </a:extLst>
            </p:cNvPr>
            <p:cNvSpPr>
              <a:spLocks/>
            </p:cNvSpPr>
            <p:nvPr/>
          </p:nvSpPr>
          <p:spPr bwMode="auto">
            <a:xfrm>
              <a:off x="13833478" y="3950818"/>
              <a:ext cx="89152" cy="71756"/>
            </a:xfrm>
            <a:custGeom>
              <a:avLst/>
              <a:gdLst>
                <a:gd name="T0" fmla="*/ 2 w 21"/>
                <a:gd name="T1" fmla="*/ 7 h 17"/>
                <a:gd name="T2" fmla="*/ 17 w 21"/>
                <a:gd name="T3" fmla="*/ 0 h 17"/>
                <a:gd name="T4" fmla="*/ 21 w 21"/>
                <a:gd name="T5" fmla="*/ 4 h 17"/>
                <a:gd name="T6" fmla="*/ 8 w 21"/>
                <a:gd name="T7" fmla="*/ 17 h 17"/>
                <a:gd name="T8" fmla="*/ 2 w 21"/>
                <a:gd name="T9" fmla="*/ 11 h 17"/>
                <a:gd name="T10" fmla="*/ 2 w 21"/>
                <a:gd name="T11" fmla="*/ 7 h 17"/>
              </a:gdLst>
              <a:ahLst/>
              <a:cxnLst>
                <a:cxn ang="0">
                  <a:pos x="T0" y="T1"/>
                </a:cxn>
                <a:cxn ang="0">
                  <a:pos x="T2" y="T3"/>
                </a:cxn>
                <a:cxn ang="0">
                  <a:pos x="T4" y="T5"/>
                </a:cxn>
                <a:cxn ang="0">
                  <a:pos x="T6" y="T7"/>
                </a:cxn>
                <a:cxn ang="0">
                  <a:pos x="T8" y="T9"/>
                </a:cxn>
                <a:cxn ang="0">
                  <a:pos x="T10" y="T11"/>
                </a:cxn>
              </a:cxnLst>
              <a:rect l="0" t="0" r="r" b="b"/>
              <a:pathLst>
                <a:path w="21" h="17">
                  <a:moveTo>
                    <a:pt x="2" y="7"/>
                  </a:moveTo>
                  <a:cubicBezTo>
                    <a:pt x="4" y="7"/>
                    <a:pt x="14" y="0"/>
                    <a:pt x="17" y="0"/>
                  </a:cubicBezTo>
                  <a:cubicBezTo>
                    <a:pt x="19" y="0"/>
                    <a:pt x="21" y="2"/>
                    <a:pt x="21" y="4"/>
                  </a:cubicBezTo>
                  <a:cubicBezTo>
                    <a:pt x="21" y="8"/>
                    <a:pt x="12" y="17"/>
                    <a:pt x="8" y="17"/>
                  </a:cubicBezTo>
                  <a:cubicBezTo>
                    <a:pt x="4" y="17"/>
                    <a:pt x="2" y="15"/>
                    <a:pt x="2" y="11"/>
                  </a:cubicBezTo>
                  <a:cubicBezTo>
                    <a:pt x="2" y="9"/>
                    <a:pt x="0" y="7"/>
                    <a:pt x="2"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47">
              <a:extLst>
                <a:ext uri="{FF2B5EF4-FFF2-40B4-BE49-F238E27FC236}">
                  <a16:creationId xmlns:a16="http://schemas.microsoft.com/office/drawing/2014/main" id="{11CAEA34-AB32-4754-882A-436358429C3D}"/>
                </a:ext>
              </a:extLst>
            </p:cNvPr>
            <p:cNvSpPr>
              <a:spLocks/>
            </p:cNvSpPr>
            <p:nvPr/>
          </p:nvSpPr>
          <p:spPr bwMode="auto">
            <a:xfrm>
              <a:off x="13442087" y="3797644"/>
              <a:ext cx="426181" cy="822894"/>
            </a:xfrm>
            <a:custGeom>
              <a:avLst/>
              <a:gdLst>
                <a:gd name="T0" fmla="*/ 8 w 95"/>
                <a:gd name="T1" fmla="*/ 112 h 184"/>
                <a:gd name="T2" fmla="*/ 13 w 95"/>
                <a:gd name="T3" fmla="*/ 99 h 184"/>
                <a:gd name="T4" fmla="*/ 16 w 95"/>
                <a:gd name="T5" fmla="*/ 96 h 184"/>
                <a:gd name="T6" fmla="*/ 10 w 95"/>
                <a:gd name="T7" fmla="*/ 78 h 184"/>
                <a:gd name="T8" fmla="*/ 5 w 95"/>
                <a:gd name="T9" fmla="*/ 71 h 184"/>
                <a:gd name="T10" fmla="*/ 5 w 95"/>
                <a:gd name="T11" fmla="*/ 69 h 184"/>
                <a:gd name="T12" fmla="*/ 5 w 95"/>
                <a:gd name="T13" fmla="*/ 69 h 184"/>
                <a:gd name="T14" fmla="*/ 8 w 95"/>
                <a:gd name="T15" fmla="*/ 63 h 184"/>
                <a:gd name="T16" fmla="*/ 5 w 95"/>
                <a:gd name="T17" fmla="*/ 50 h 184"/>
                <a:gd name="T18" fmla="*/ 0 w 95"/>
                <a:gd name="T19" fmla="*/ 42 h 184"/>
                <a:gd name="T20" fmla="*/ 5 w 95"/>
                <a:gd name="T21" fmla="*/ 30 h 184"/>
                <a:gd name="T22" fmla="*/ 12 w 95"/>
                <a:gd name="T23" fmla="*/ 28 h 184"/>
                <a:gd name="T24" fmla="*/ 29 w 95"/>
                <a:gd name="T25" fmla="*/ 13 h 184"/>
                <a:gd name="T26" fmla="*/ 30 w 95"/>
                <a:gd name="T27" fmla="*/ 13 h 184"/>
                <a:gd name="T28" fmla="*/ 32 w 95"/>
                <a:gd name="T29" fmla="*/ 16 h 184"/>
                <a:gd name="T30" fmla="*/ 34 w 95"/>
                <a:gd name="T31" fmla="*/ 13 h 184"/>
                <a:gd name="T32" fmla="*/ 34 w 95"/>
                <a:gd name="T33" fmla="*/ 6 h 184"/>
                <a:gd name="T34" fmla="*/ 41 w 95"/>
                <a:gd name="T35" fmla="*/ 4 h 184"/>
                <a:gd name="T36" fmla="*/ 51 w 95"/>
                <a:gd name="T37" fmla="*/ 4 h 184"/>
                <a:gd name="T38" fmla="*/ 62 w 95"/>
                <a:gd name="T39" fmla="*/ 0 h 184"/>
                <a:gd name="T40" fmla="*/ 74 w 95"/>
                <a:gd name="T41" fmla="*/ 3 h 184"/>
                <a:gd name="T42" fmla="*/ 84 w 95"/>
                <a:gd name="T43" fmla="*/ 14 h 184"/>
                <a:gd name="T44" fmla="*/ 65 w 95"/>
                <a:gd name="T45" fmla="*/ 38 h 184"/>
                <a:gd name="T46" fmla="*/ 67 w 95"/>
                <a:gd name="T47" fmla="*/ 42 h 184"/>
                <a:gd name="T48" fmla="*/ 84 w 95"/>
                <a:gd name="T49" fmla="*/ 61 h 184"/>
                <a:gd name="T50" fmla="*/ 95 w 95"/>
                <a:gd name="T51" fmla="*/ 87 h 184"/>
                <a:gd name="T52" fmla="*/ 92 w 95"/>
                <a:gd name="T53" fmla="*/ 102 h 184"/>
                <a:gd name="T54" fmla="*/ 74 w 95"/>
                <a:gd name="T55" fmla="*/ 111 h 184"/>
                <a:gd name="T56" fmla="*/ 68 w 95"/>
                <a:gd name="T57" fmla="*/ 117 h 184"/>
                <a:gd name="T58" fmla="*/ 67 w 95"/>
                <a:gd name="T59" fmla="*/ 115 h 184"/>
                <a:gd name="T60" fmla="*/ 67 w 95"/>
                <a:gd name="T61" fmla="*/ 118 h 184"/>
                <a:gd name="T62" fmla="*/ 60 w 95"/>
                <a:gd name="T63" fmla="*/ 125 h 184"/>
                <a:gd name="T64" fmla="*/ 58 w 95"/>
                <a:gd name="T65" fmla="*/ 119 h 184"/>
                <a:gd name="T66" fmla="*/ 59 w 95"/>
                <a:gd name="T67" fmla="*/ 115 h 184"/>
                <a:gd name="T68" fmla="*/ 57 w 95"/>
                <a:gd name="T69" fmla="*/ 111 h 184"/>
                <a:gd name="T70" fmla="*/ 47 w 95"/>
                <a:gd name="T71" fmla="*/ 105 h 184"/>
                <a:gd name="T72" fmla="*/ 40 w 95"/>
                <a:gd name="T73" fmla="*/ 97 h 184"/>
                <a:gd name="T74" fmla="*/ 28 w 95"/>
                <a:gd name="T75" fmla="*/ 92 h 184"/>
                <a:gd name="T76" fmla="*/ 26 w 95"/>
                <a:gd name="T77" fmla="*/ 88 h 184"/>
                <a:gd name="T78" fmla="*/ 19 w 95"/>
                <a:gd name="T79" fmla="*/ 84 h 184"/>
                <a:gd name="T80" fmla="*/ 17 w 95"/>
                <a:gd name="T81" fmla="*/ 87 h 184"/>
                <a:gd name="T82" fmla="*/ 18 w 95"/>
                <a:gd name="T83" fmla="*/ 93 h 184"/>
                <a:gd name="T84" fmla="*/ 10 w 95"/>
                <a:gd name="T85" fmla="*/ 111 h 184"/>
                <a:gd name="T86" fmla="*/ 20 w 95"/>
                <a:gd name="T87" fmla="*/ 125 h 184"/>
                <a:gd name="T88" fmla="*/ 19 w 95"/>
                <a:gd name="T89" fmla="*/ 125 h 184"/>
                <a:gd name="T90" fmla="*/ 23 w 95"/>
                <a:gd name="T91" fmla="*/ 134 h 184"/>
                <a:gd name="T92" fmla="*/ 47 w 95"/>
                <a:gd name="T93" fmla="*/ 158 h 184"/>
                <a:gd name="T94" fmla="*/ 46 w 95"/>
                <a:gd name="T95" fmla="*/ 164 h 184"/>
                <a:gd name="T96" fmla="*/ 52 w 95"/>
                <a:gd name="T97" fmla="*/ 174 h 184"/>
                <a:gd name="T98" fmla="*/ 54 w 95"/>
                <a:gd name="T99" fmla="*/ 182 h 184"/>
                <a:gd name="T100" fmla="*/ 51 w 95"/>
                <a:gd name="T101" fmla="*/ 183 h 184"/>
                <a:gd name="T102" fmla="*/ 48 w 95"/>
                <a:gd name="T103" fmla="*/ 184 h 184"/>
                <a:gd name="T104" fmla="*/ 44 w 95"/>
                <a:gd name="T105" fmla="*/ 181 h 184"/>
                <a:gd name="T106" fmla="*/ 24 w 95"/>
                <a:gd name="T107" fmla="*/ 160 h 184"/>
                <a:gd name="T108" fmla="*/ 17 w 95"/>
                <a:gd name="T109" fmla="*/ 139 h 184"/>
                <a:gd name="T110" fmla="*/ 9 w 95"/>
                <a:gd name="T111" fmla="*/ 125 h 184"/>
                <a:gd name="T112" fmla="*/ 5 w 95"/>
                <a:gd name="T113" fmla="*/ 125 h 184"/>
                <a:gd name="T114" fmla="*/ 5 w 95"/>
                <a:gd name="T115" fmla="*/ 123 h 184"/>
                <a:gd name="T116" fmla="*/ 6 w 95"/>
                <a:gd name="T117" fmla="*/ 112 h 184"/>
                <a:gd name="T118" fmla="*/ 7 w 95"/>
                <a:gd name="T119" fmla="*/ 112 h 184"/>
                <a:gd name="T120" fmla="*/ 8 w 95"/>
                <a:gd name="T121" fmla="*/ 11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 h="184">
                  <a:moveTo>
                    <a:pt x="8" y="112"/>
                  </a:moveTo>
                  <a:cubicBezTo>
                    <a:pt x="10" y="107"/>
                    <a:pt x="11" y="104"/>
                    <a:pt x="13" y="99"/>
                  </a:cubicBezTo>
                  <a:cubicBezTo>
                    <a:pt x="14" y="98"/>
                    <a:pt x="16" y="97"/>
                    <a:pt x="16" y="96"/>
                  </a:cubicBezTo>
                  <a:cubicBezTo>
                    <a:pt x="16" y="93"/>
                    <a:pt x="12" y="80"/>
                    <a:pt x="10" y="78"/>
                  </a:cubicBezTo>
                  <a:cubicBezTo>
                    <a:pt x="8" y="76"/>
                    <a:pt x="5" y="74"/>
                    <a:pt x="5" y="71"/>
                  </a:cubicBezTo>
                  <a:cubicBezTo>
                    <a:pt x="5" y="70"/>
                    <a:pt x="5" y="69"/>
                    <a:pt x="5" y="69"/>
                  </a:cubicBezTo>
                  <a:cubicBezTo>
                    <a:pt x="5" y="69"/>
                    <a:pt x="5" y="69"/>
                    <a:pt x="5" y="69"/>
                  </a:cubicBezTo>
                  <a:cubicBezTo>
                    <a:pt x="5" y="68"/>
                    <a:pt x="8" y="65"/>
                    <a:pt x="8" y="63"/>
                  </a:cubicBezTo>
                  <a:cubicBezTo>
                    <a:pt x="8" y="59"/>
                    <a:pt x="7" y="53"/>
                    <a:pt x="5" y="50"/>
                  </a:cubicBezTo>
                  <a:cubicBezTo>
                    <a:pt x="4" y="48"/>
                    <a:pt x="0" y="48"/>
                    <a:pt x="0" y="42"/>
                  </a:cubicBezTo>
                  <a:cubicBezTo>
                    <a:pt x="0" y="37"/>
                    <a:pt x="2" y="33"/>
                    <a:pt x="5" y="30"/>
                  </a:cubicBezTo>
                  <a:cubicBezTo>
                    <a:pt x="6" y="29"/>
                    <a:pt x="9" y="30"/>
                    <a:pt x="12" y="28"/>
                  </a:cubicBezTo>
                  <a:cubicBezTo>
                    <a:pt x="19" y="24"/>
                    <a:pt x="23" y="21"/>
                    <a:pt x="29" y="13"/>
                  </a:cubicBezTo>
                  <a:cubicBezTo>
                    <a:pt x="30" y="13"/>
                    <a:pt x="30" y="13"/>
                    <a:pt x="30" y="13"/>
                  </a:cubicBezTo>
                  <a:cubicBezTo>
                    <a:pt x="30" y="15"/>
                    <a:pt x="32" y="16"/>
                    <a:pt x="32" y="16"/>
                  </a:cubicBezTo>
                  <a:cubicBezTo>
                    <a:pt x="33" y="16"/>
                    <a:pt x="34" y="14"/>
                    <a:pt x="34" y="13"/>
                  </a:cubicBezTo>
                  <a:cubicBezTo>
                    <a:pt x="34" y="10"/>
                    <a:pt x="34" y="9"/>
                    <a:pt x="34" y="6"/>
                  </a:cubicBezTo>
                  <a:cubicBezTo>
                    <a:pt x="34" y="6"/>
                    <a:pt x="40" y="4"/>
                    <a:pt x="41" y="4"/>
                  </a:cubicBezTo>
                  <a:cubicBezTo>
                    <a:pt x="51" y="4"/>
                    <a:pt x="51" y="4"/>
                    <a:pt x="51" y="4"/>
                  </a:cubicBezTo>
                  <a:cubicBezTo>
                    <a:pt x="55" y="6"/>
                    <a:pt x="58" y="0"/>
                    <a:pt x="62" y="0"/>
                  </a:cubicBezTo>
                  <a:cubicBezTo>
                    <a:pt x="67" y="0"/>
                    <a:pt x="69" y="3"/>
                    <a:pt x="74" y="3"/>
                  </a:cubicBezTo>
                  <a:cubicBezTo>
                    <a:pt x="74" y="11"/>
                    <a:pt x="80" y="13"/>
                    <a:pt x="84" y="14"/>
                  </a:cubicBezTo>
                  <a:cubicBezTo>
                    <a:pt x="79" y="23"/>
                    <a:pt x="65" y="25"/>
                    <a:pt x="65" y="38"/>
                  </a:cubicBezTo>
                  <a:cubicBezTo>
                    <a:pt x="65" y="40"/>
                    <a:pt x="66" y="41"/>
                    <a:pt x="67" y="42"/>
                  </a:cubicBezTo>
                  <a:cubicBezTo>
                    <a:pt x="74" y="48"/>
                    <a:pt x="77" y="56"/>
                    <a:pt x="84" y="61"/>
                  </a:cubicBezTo>
                  <a:cubicBezTo>
                    <a:pt x="91" y="65"/>
                    <a:pt x="95" y="78"/>
                    <a:pt x="95" y="87"/>
                  </a:cubicBezTo>
                  <a:cubicBezTo>
                    <a:pt x="95" y="94"/>
                    <a:pt x="92" y="96"/>
                    <a:pt x="92" y="102"/>
                  </a:cubicBezTo>
                  <a:cubicBezTo>
                    <a:pt x="83" y="104"/>
                    <a:pt x="82" y="107"/>
                    <a:pt x="74" y="111"/>
                  </a:cubicBezTo>
                  <a:cubicBezTo>
                    <a:pt x="71" y="113"/>
                    <a:pt x="71" y="117"/>
                    <a:pt x="68" y="117"/>
                  </a:cubicBezTo>
                  <a:cubicBezTo>
                    <a:pt x="67" y="117"/>
                    <a:pt x="67" y="115"/>
                    <a:pt x="67" y="115"/>
                  </a:cubicBezTo>
                  <a:cubicBezTo>
                    <a:pt x="67" y="116"/>
                    <a:pt x="67" y="117"/>
                    <a:pt x="67" y="118"/>
                  </a:cubicBezTo>
                  <a:cubicBezTo>
                    <a:pt x="67" y="121"/>
                    <a:pt x="61" y="125"/>
                    <a:pt x="60" y="125"/>
                  </a:cubicBezTo>
                  <a:cubicBezTo>
                    <a:pt x="59" y="125"/>
                    <a:pt x="58" y="121"/>
                    <a:pt x="58" y="119"/>
                  </a:cubicBezTo>
                  <a:cubicBezTo>
                    <a:pt x="58" y="117"/>
                    <a:pt x="58" y="116"/>
                    <a:pt x="59" y="115"/>
                  </a:cubicBezTo>
                  <a:cubicBezTo>
                    <a:pt x="58" y="115"/>
                    <a:pt x="57" y="112"/>
                    <a:pt x="57" y="111"/>
                  </a:cubicBezTo>
                  <a:cubicBezTo>
                    <a:pt x="53" y="111"/>
                    <a:pt x="47" y="109"/>
                    <a:pt x="47" y="105"/>
                  </a:cubicBezTo>
                  <a:cubicBezTo>
                    <a:pt x="41" y="105"/>
                    <a:pt x="44" y="101"/>
                    <a:pt x="40" y="97"/>
                  </a:cubicBezTo>
                  <a:cubicBezTo>
                    <a:pt x="36" y="93"/>
                    <a:pt x="32" y="93"/>
                    <a:pt x="28" y="92"/>
                  </a:cubicBezTo>
                  <a:cubicBezTo>
                    <a:pt x="27" y="92"/>
                    <a:pt x="26" y="88"/>
                    <a:pt x="26" y="88"/>
                  </a:cubicBezTo>
                  <a:cubicBezTo>
                    <a:pt x="26" y="85"/>
                    <a:pt x="22" y="84"/>
                    <a:pt x="19" y="84"/>
                  </a:cubicBezTo>
                  <a:cubicBezTo>
                    <a:pt x="17" y="84"/>
                    <a:pt x="17" y="86"/>
                    <a:pt x="17" y="87"/>
                  </a:cubicBezTo>
                  <a:cubicBezTo>
                    <a:pt x="17" y="90"/>
                    <a:pt x="18" y="90"/>
                    <a:pt x="18" y="93"/>
                  </a:cubicBezTo>
                  <a:cubicBezTo>
                    <a:pt x="18" y="101"/>
                    <a:pt x="10" y="104"/>
                    <a:pt x="10" y="111"/>
                  </a:cubicBezTo>
                  <a:cubicBezTo>
                    <a:pt x="10" y="120"/>
                    <a:pt x="20" y="117"/>
                    <a:pt x="20" y="125"/>
                  </a:cubicBezTo>
                  <a:cubicBezTo>
                    <a:pt x="19" y="125"/>
                    <a:pt x="19" y="125"/>
                    <a:pt x="19" y="125"/>
                  </a:cubicBezTo>
                  <a:cubicBezTo>
                    <a:pt x="20" y="127"/>
                    <a:pt x="21" y="132"/>
                    <a:pt x="23" y="134"/>
                  </a:cubicBezTo>
                  <a:cubicBezTo>
                    <a:pt x="30" y="142"/>
                    <a:pt x="47" y="144"/>
                    <a:pt x="47" y="158"/>
                  </a:cubicBezTo>
                  <a:cubicBezTo>
                    <a:pt x="47" y="161"/>
                    <a:pt x="46" y="161"/>
                    <a:pt x="46" y="164"/>
                  </a:cubicBezTo>
                  <a:cubicBezTo>
                    <a:pt x="46" y="169"/>
                    <a:pt x="51" y="170"/>
                    <a:pt x="52" y="174"/>
                  </a:cubicBezTo>
                  <a:cubicBezTo>
                    <a:pt x="53" y="178"/>
                    <a:pt x="53" y="179"/>
                    <a:pt x="54" y="182"/>
                  </a:cubicBezTo>
                  <a:cubicBezTo>
                    <a:pt x="52" y="183"/>
                    <a:pt x="52" y="183"/>
                    <a:pt x="51" y="183"/>
                  </a:cubicBezTo>
                  <a:cubicBezTo>
                    <a:pt x="50" y="183"/>
                    <a:pt x="49" y="184"/>
                    <a:pt x="48" y="184"/>
                  </a:cubicBezTo>
                  <a:cubicBezTo>
                    <a:pt x="46" y="184"/>
                    <a:pt x="45" y="182"/>
                    <a:pt x="44" y="181"/>
                  </a:cubicBezTo>
                  <a:cubicBezTo>
                    <a:pt x="35" y="178"/>
                    <a:pt x="27" y="170"/>
                    <a:pt x="24" y="160"/>
                  </a:cubicBezTo>
                  <a:cubicBezTo>
                    <a:pt x="21" y="152"/>
                    <a:pt x="20" y="146"/>
                    <a:pt x="17" y="139"/>
                  </a:cubicBezTo>
                  <a:cubicBezTo>
                    <a:pt x="15" y="135"/>
                    <a:pt x="13" y="125"/>
                    <a:pt x="9" y="125"/>
                  </a:cubicBezTo>
                  <a:cubicBezTo>
                    <a:pt x="6" y="125"/>
                    <a:pt x="7" y="127"/>
                    <a:pt x="5" y="125"/>
                  </a:cubicBezTo>
                  <a:cubicBezTo>
                    <a:pt x="4" y="125"/>
                    <a:pt x="5" y="124"/>
                    <a:pt x="5" y="123"/>
                  </a:cubicBezTo>
                  <a:cubicBezTo>
                    <a:pt x="5" y="119"/>
                    <a:pt x="5" y="116"/>
                    <a:pt x="6" y="112"/>
                  </a:cubicBezTo>
                  <a:cubicBezTo>
                    <a:pt x="7" y="112"/>
                    <a:pt x="7" y="112"/>
                    <a:pt x="7" y="112"/>
                  </a:cubicBezTo>
                  <a:lnTo>
                    <a:pt x="8" y="11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10">
              <a:extLst>
                <a:ext uri="{FF2B5EF4-FFF2-40B4-BE49-F238E27FC236}">
                  <a16:creationId xmlns:a16="http://schemas.microsoft.com/office/drawing/2014/main" id="{A8061603-9351-4757-8061-9BE32A319446}"/>
                </a:ext>
              </a:extLst>
            </p:cNvPr>
            <p:cNvSpPr>
              <a:spLocks/>
            </p:cNvSpPr>
            <p:nvPr/>
          </p:nvSpPr>
          <p:spPr bwMode="auto">
            <a:xfrm>
              <a:off x="13374679" y="4474849"/>
              <a:ext cx="371825" cy="397917"/>
            </a:xfrm>
            <a:custGeom>
              <a:avLst/>
              <a:gdLst>
                <a:gd name="T0" fmla="*/ 39 w 87"/>
                <a:gd name="T1" fmla="*/ 48 h 93"/>
                <a:gd name="T2" fmla="*/ 38 w 87"/>
                <a:gd name="T3" fmla="*/ 45 h 93"/>
                <a:gd name="T4" fmla="*/ 33 w 87"/>
                <a:gd name="T5" fmla="*/ 44 h 93"/>
                <a:gd name="T6" fmla="*/ 29 w 87"/>
                <a:gd name="T7" fmla="*/ 34 h 93"/>
                <a:gd name="T8" fmla="*/ 19 w 87"/>
                <a:gd name="T9" fmla="*/ 24 h 93"/>
                <a:gd name="T10" fmla="*/ 14 w 87"/>
                <a:gd name="T11" fmla="*/ 16 h 93"/>
                <a:gd name="T12" fmla="*/ 8 w 87"/>
                <a:gd name="T13" fmla="*/ 13 h 93"/>
                <a:gd name="T14" fmla="*/ 0 w 87"/>
                <a:gd name="T15" fmla="*/ 2 h 93"/>
                <a:gd name="T16" fmla="*/ 0 w 87"/>
                <a:gd name="T17" fmla="*/ 0 h 93"/>
                <a:gd name="T18" fmla="*/ 2 w 87"/>
                <a:gd name="T19" fmla="*/ 0 h 93"/>
                <a:gd name="T20" fmla="*/ 7 w 87"/>
                <a:gd name="T21" fmla="*/ 2 h 93"/>
                <a:gd name="T22" fmla="*/ 17 w 87"/>
                <a:gd name="T23" fmla="*/ 2 h 93"/>
                <a:gd name="T24" fmla="*/ 27 w 87"/>
                <a:gd name="T25" fmla="*/ 13 h 93"/>
                <a:gd name="T26" fmla="*/ 31 w 87"/>
                <a:gd name="T27" fmla="*/ 14 h 93"/>
                <a:gd name="T28" fmla="*/ 40 w 87"/>
                <a:gd name="T29" fmla="*/ 22 h 93"/>
                <a:gd name="T30" fmla="*/ 56 w 87"/>
                <a:gd name="T31" fmla="*/ 34 h 93"/>
                <a:gd name="T32" fmla="*/ 66 w 87"/>
                <a:gd name="T33" fmla="*/ 41 h 93"/>
                <a:gd name="T34" fmla="*/ 65 w 87"/>
                <a:gd name="T35" fmla="*/ 43 h 93"/>
                <a:gd name="T36" fmla="*/ 67 w 87"/>
                <a:gd name="T37" fmla="*/ 43 h 93"/>
                <a:gd name="T38" fmla="*/ 70 w 87"/>
                <a:gd name="T39" fmla="*/ 45 h 93"/>
                <a:gd name="T40" fmla="*/ 69 w 87"/>
                <a:gd name="T41" fmla="*/ 48 h 93"/>
                <a:gd name="T42" fmla="*/ 74 w 87"/>
                <a:gd name="T43" fmla="*/ 53 h 93"/>
                <a:gd name="T44" fmla="*/ 81 w 87"/>
                <a:gd name="T45" fmla="*/ 64 h 93"/>
                <a:gd name="T46" fmla="*/ 87 w 87"/>
                <a:gd name="T47" fmla="*/ 69 h 93"/>
                <a:gd name="T48" fmla="*/ 87 w 87"/>
                <a:gd name="T49" fmla="*/ 81 h 93"/>
                <a:gd name="T50" fmla="*/ 85 w 87"/>
                <a:gd name="T51" fmla="*/ 89 h 93"/>
                <a:gd name="T52" fmla="*/ 77 w 87"/>
                <a:gd name="T53" fmla="*/ 93 h 93"/>
                <a:gd name="T54" fmla="*/ 71 w 87"/>
                <a:gd name="T55" fmla="*/ 86 h 93"/>
                <a:gd name="T56" fmla="*/ 55 w 87"/>
                <a:gd name="T57" fmla="*/ 73 h 93"/>
                <a:gd name="T58" fmla="*/ 44 w 87"/>
                <a:gd name="T59" fmla="*/ 55 h 93"/>
                <a:gd name="T60" fmla="*/ 39 w 87"/>
                <a:gd name="T61" fmla="*/ 4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7" h="93">
                  <a:moveTo>
                    <a:pt x="39" y="48"/>
                  </a:moveTo>
                  <a:cubicBezTo>
                    <a:pt x="38" y="48"/>
                    <a:pt x="38" y="46"/>
                    <a:pt x="38" y="45"/>
                  </a:cubicBezTo>
                  <a:cubicBezTo>
                    <a:pt x="38" y="45"/>
                    <a:pt x="34" y="45"/>
                    <a:pt x="33" y="44"/>
                  </a:cubicBezTo>
                  <a:cubicBezTo>
                    <a:pt x="32" y="43"/>
                    <a:pt x="30" y="36"/>
                    <a:pt x="29" y="34"/>
                  </a:cubicBezTo>
                  <a:cubicBezTo>
                    <a:pt x="27" y="27"/>
                    <a:pt x="21" y="29"/>
                    <a:pt x="19" y="24"/>
                  </a:cubicBezTo>
                  <a:cubicBezTo>
                    <a:pt x="17" y="21"/>
                    <a:pt x="16" y="19"/>
                    <a:pt x="14" y="16"/>
                  </a:cubicBezTo>
                  <a:cubicBezTo>
                    <a:pt x="13" y="13"/>
                    <a:pt x="10" y="14"/>
                    <a:pt x="8" y="13"/>
                  </a:cubicBezTo>
                  <a:cubicBezTo>
                    <a:pt x="5" y="13"/>
                    <a:pt x="1" y="5"/>
                    <a:pt x="0" y="2"/>
                  </a:cubicBezTo>
                  <a:cubicBezTo>
                    <a:pt x="0" y="0"/>
                    <a:pt x="0" y="0"/>
                    <a:pt x="0" y="0"/>
                  </a:cubicBezTo>
                  <a:cubicBezTo>
                    <a:pt x="0" y="0"/>
                    <a:pt x="1" y="0"/>
                    <a:pt x="2" y="0"/>
                  </a:cubicBezTo>
                  <a:cubicBezTo>
                    <a:pt x="5" y="0"/>
                    <a:pt x="5" y="1"/>
                    <a:pt x="7" y="2"/>
                  </a:cubicBezTo>
                  <a:cubicBezTo>
                    <a:pt x="17" y="2"/>
                    <a:pt x="17" y="2"/>
                    <a:pt x="17" y="2"/>
                  </a:cubicBezTo>
                  <a:cubicBezTo>
                    <a:pt x="23" y="4"/>
                    <a:pt x="25" y="8"/>
                    <a:pt x="27" y="13"/>
                  </a:cubicBezTo>
                  <a:cubicBezTo>
                    <a:pt x="28" y="14"/>
                    <a:pt x="29" y="14"/>
                    <a:pt x="31" y="14"/>
                  </a:cubicBezTo>
                  <a:cubicBezTo>
                    <a:pt x="35" y="16"/>
                    <a:pt x="37" y="19"/>
                    <a:pt x="40" y="22"/>
                  </a:cubicBezTo>
                  <a:cubicBezTo>
                    <a:pt x="45" y="28"/>
                    <a:pt x="48" y="31"/>
                    <a:pt x="56" y="34"/>
                  </a:cubicBezTo>
                  <a:cubicBezTo>
                    <a:pt x="61" y="35"/>
                    <a:pt x="66" y="37"/>
                    <a:pt x="66" y="41"/>
                  </a:cubicBezTo>
                  <a:cubicBezTo>
                    <a:pt x="66" y="41"/>
                    <a:pt x="65" y="42"/>
                    <a:pt x="65" y="43"/>
                  </a:cubicBezTo>
                  <a:cubicBezTo>
                    <a:pt x="66" y="43"/>
                    <a:pt x="66" y="43"/>
                    <a:pt x="67" y="43"/>
                  </a:cubicBezTo>
                  <a:cubicBezTo>
                    <a:pt x="68" y="43"/>
                    <a:pt x="69" y="44"/>
                    <a:pt x="70" y="45"/>
                  </a:cubicBezTo>
                  <a:cubicBezTo>
                    <a:pt x="69" y="48"/>
                    <a:pt x="69" y="48"/>
                    <a:pt x="69" y="48"/>
                  </a:cubicBezTo>
                  <a:cubicBezTo>
                    <a:pt x="69" y="52"/>
                    <a:pt x="71" y="53"/>
                    <a:pt x="74" y="53"/>
                  </a:cubicBezTo>
                  <a:cubicBezTo>
                    <a:pt x="74" y="59"/>
                    <a:pt x="78" y="60"/>
                    <a:pt x="81" y="64"/>
                  </a:cubicBezTo>
                  <a:cubicBezTo>
                    <a:pt x="83" y="65"/>
                    <a:pt x="87" y="66"/>
                    <a:pt x="87" y="69"/>
                  </a:cubicBezTo>
                  <a:cubicBezTo>
                    <a:pt x="87" y="73"/>
                    <a:pt x="87" y="75"/>
                    <a:pt x="87" y="81"/>
                  </a:cubicBezTo>
                  <a:cubicBezTo>
                    <a:pt x="84" y="82"/>
                    <a:pt x="85" y="86"/>
                    <a:pt x="85" y="89"/>
                  </a:cubicBezTo>
                  <a:cubicBezTo>
                    <a:pt x="85" y="93"/>
                    <a:pt x="79" y="93"/>
                    <a:pt x="77" y="93"/>
                  </a:cubicBezTo>
                  <a:cubicBezTo>
                    <a:pt x="76" y="93"/>
                    <a:pt x="71" y="86"/>
                    <a:pt x="71" y="86"/>
                  </a:cubicBezTo>
                  <a:cubicBezTo>
                    <a:pt x="65" y="80"/>
                    <a:pt x="60" y="78"/>
                    <a:pt x="55" y="73"/>
                  </a:cubicBezTo>
                  <a:cubicBezTo>
                    <a:pt x="49" y="67"/>
                    <a:pt x="47" y="62"/>
                    <a:pt x="44" y="55"/>
                  </a:cubicBezTo>
                  <a:cubicBezTo>
                    <a:pt x="43" y="54"/>
                    <a:pt x="40" y="48"/>
                    <a:pt x="39" y="4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52">
              <a:extLst>
                <a:ext uri="{FF2B5EF4-FFF2-40B4-BE49-F238E27FC236}">
                  <a16:creationId xmlns:a16="http://schemas.microsoft.com/office/drawing/2014/main" id="{FD3012B9-862E-41BE-8794-926539830408}"/>
                </a:ext>
              </a:extLst>
            </p:cNvPr>
            <p:cNvSpPr>
              <a:spLocks/>
            </p:cNvSpPr>
            <p:nvPr/>
          </p:nvSpPr>
          <p:spPr bwMode="auto">
            <a:xfrm>
              <a:off x="14579300" y="3426785"/>
              <a:ext cx="82628" cy="106546"/>
            </a:xfrm>
            <a:custGeom>
              <a:avLst/>
              <a:gdLst>
                <a:gd name="T0" fmla="*/ 7 w 19"/>
                <a:gd name="T1" fmla="*/ 15 h 25"/>
                <a:gd name="T2" fmla="*/ 8 w 19"/>
                <a:gd name="T3" fmla="*/ 11 h 25"/>
                <a:gd name="T4" fmla="*/ 6 w 19"/>
                <a:gd name="T5" fmla="*/ 7 h 25"/>
                <a:gd name="T6" fmla="*/ 6 w 19"/>
                <a:gd name="T7" fmla="*/ 9 h 25"/>
                <a:gd name="T8" fmla="*/ 3 w 19"/>
                <a:gd name="T9" fmla="*/ 11 h 25"/>
                <a:gd name="T10" fmla="*/ 0 w 19"/>
                <a:gd name="T11" fmla="*/ 7 h 25"/>
                <a:gd name="T12" fmla="*/ 9 w 19"/>
                <a:gd name="T13" fmla="*/ 0 h 25"/>
                <a:gd name="T14" fmla="*/ 16 w 19"/>
                <a:gd name="T15" fmla="*/ 2 h 25"/>
                <a:gd name="T16" fmla="*/ 17 w 19"/>
                <a:gd name="T17" fmla="*/ 5 h 25"/>
                <a:gd name="T18" fmla="*/ 19 w 19"/>
                <a:gd name="T19" fmla="*/ 8 h 25"/>
                <a:gd name="T20" fmla="*/ 19 w 19"/>
                <a:gd name="T21" fmla="*/ 11 h 25"/>
                <a:gd name="T22" fmla="*/ 17 w 19"/>
                <a:gd name="T23" fmla="*/ 11 h 25"/>
                <a:gd name="T24" fmla="*/ 9 w 19"/>
                <a:gd name="T25" fmla="*/ 25 h 25"/>
                <a:gd name="T26" fmla="*/ 8 w 19"/>
                <a:gd name="T27" fmla="*/ 22 h 25"/>
                <a:gd name="T28" fmla="*/ 8 w 19"/>
                <a:gd name="T29" fmla="*/ 24 h 25"/>
                <a:gd name="T30" fmla="*/ 4 w 19"/>
                <a:gd name="T31" fmla="*/ 19 h 25"/>
                <a:gd name="T32" fmla="*/ 7 w 19"/>
                <a:gd name="T33"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25">
                  <a:moveTo>
                    <a:pt x="7" y="15"/>
                  </a:moveTo>
                  <a:cubicBezTo>
                    <a:pt x="8" y="11"/>
                    <a:pt x="8" y="11"/>
                    <a:pt x="8" y="11"/>
                  </a:cubicBezTo>
                  <a:cubicBezTo>
                    <a:pt x="7" y="10"/>
                    <a:pt x="6" y="8"/>
                    <a:pt x="6" y="7"/>
                  </a:cubicBezTo>
                  <a:cubicBezTo>
                    <a:pt x="6" y="8"/>
                    <a:pt x="6" y="8"/>
                    <a:pt x="6" y="9"/>
                  </a:cubicBezTo>
                  <a:cubicBezTo>
                    <a:pt x="5" y="9"/>
                    <a:pt x="4" y="11"/>
                    <a:pt x="3" y="11"/>
                  </a:cubicBezTo>
                  <a:cubicBezTo>
                    <a:pt x="1" y="11"/>
                    <a:pt x="0" y="9"/>
                    <a:pt x="0" y="7"/>
                  </a:cubicBezTo>
                  <a:cubicBezTo>
                    <a:pt x="0" y="6"/>
                    <a:pt x="8" y="0"/>
                    <a:pt x="9" y="0"/>
                  </a:cubicBezTo>
                  <a:cubicBezTo>
                    <a:pt x="11" y="0"/>
                    <a:pt x="13" y="2"/>
                    <a:pt x="16" y="2"/>
                  </a:cubicBezTo>
                  <a:cubicBezTo>
                    <a:pt x="16" y="3"/>
                    <a:pt x="16" y="5"/>
                    <a:pt x="17" y="5"/>
                  </a:cubicBezTo>
                  <a:cubicBezTo>
                    <a:pt x="19" y="8"/>
                    <a:pt x="19" y="8"/>
                    <a:pt x="19" y="8"/>
                  </a:cubicBezTo>
                  <a:cubicBezTo>
                    <a:pt x="19" y="8"/>
                    <a:pt x="19" y="10"/>
                    <a:pt x="19" y="11"/>
                  </a:cubicBezTo>
                  <a:cubicBezTo>
                    <a:pt x="18" y="11"/>
                    <a:pt x="17" y="11"/>
                    <a:pt x="17" y="11"/>
                  </a:cubicBezTo>
                  <a:cubicBezTo>
                    <a:pt x="16" y="16"/>
                    <a:pt x="13" y="25"/>
                    <a:pt x="9" y="25"/>
                  </a:cubicBezTo>
                  <a:cubicBezTo>
                    <a:pt x="8" y="25"/>
                    <a:pt x="8" y="23"/>
                    <a:pt x="8" y="22"/>
                  </a:cubicBezTo>
                  <a:cubicBezTo>
                    <a:pt x="8" y="24"/>
                    <a:pt x="8" y="24"/>
                    <a:pt x="8" y="24"/>
                  </a:cubicBezTo>
                  <a:cubicBezTo>
                    <a:pt x="6" y="24"/>
                    <a:pt x="4" y="20"/>
                    <a:pt x="4" y="19"/>
                  </a:cubicBezTo>
                  <a:cubicBezTo>
                    <a:pt x="4" y="19"/>
                    <a:pt x="7" y="15"/>
                    <a:pt x="7" y="1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53">
              <a:extLst>
                <a:ext uri="{FF2B5EF4-FFF2-40B4-BE49-F238E27FC236}">
                  <a16:creationId xmlns:a16="http://schemas.microsoft.com/office/drawing/2014/main" id="{F2136AC4-28C1-417C-B39B-5EB4B1E32C49}"/>
                </a:ext>
              </a:extLst>
            </p:cNvPr>
            <p:cNvSpPr>
              <a:spLocks/>
            </p:cNvSpPr>
            <p:nvPr/>
          </p:nvSpPr>
          <p:spPr bwMode="auto">
            <a:xfrm>
              <a:off x="14674974" y="3400693"/>
              <a:ext cx="93500" cy="69580"/>
            </a:xfrm>
            <a:custGeom>
              <a:avLst/>
              <a:gdLst>
                <a:gd name="T0" fmla="*/ 15 w 22"/>
                <a:gd name="T1" fmla="*/ 10 h 16"/>
                <a:gd name="T2" fmla="*/ 11 w 22"/>
                <a:gd name="T3" fmla="*/ 8 h 16"/>
                <a:gd name="T4" fmla="*/ 4 w 22"/>
                <a:gd name="T5" fmla="*/ 16 h 16"/>
                <a:gd name="T6" fmla="*/ 3 w 22"/>
                <a:gd name="T7" fmla="*/ 11 h 16"/>
                <a:gd name="T8" fmla="*/ 0 w 22"/>
                <a:gd name="T9" fmla="*/ 8 h 16"/>
                <a:gd name="T10" fmla="*/ 6 w 22"/>
                <a:gd name="T11" fmla="*/ 4 h 16"/>
                <a:gd name="T12" fmla="*/ 15 w 22"/>
                <a:gd name="T13" fmla="*/ 0 h 16"/>
                <a:gd name="T14" fmla="*/ 15 w 22"/>
                <a:gd name="T15" fmla="*/ 1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15" y="10"/>
                  </a:moveTo>
                  <a:cubicBezTo>
                    <a:pt x="13" y="10"/>
                    <a:pt x="12" y="9"/>
                    <a:pt x="11" y="8"/>
                  </a:cubicBezTo>
                  <a:cubicBezTo>
                    <a:pt x="9" y="11"/>
                    <a:pt x="8" y="16"/>
                    <a:pt x="4" y="16"/>
                  </a:cubicBezTo>
                  <a:cubicBezTo>
                    <a:pt x="3" y="16"/>
                    <a:pt x="2" y="13"/>
                    <a:pt x="3" y="11"/>
                  </a:cubicBezTo>
                  <a:cubicBezTo>
                    <a:pt x="1" y="10"/>
                    <a:pt x="0" y="10"/>
                    <a:pt x="0" y="8"/>
                  </a:cubicBezTo>
                  <a:cubicBezTo>
                    <a:pt x="0" y="8"/>
                    <a:pt x="6" y="4"/>
                    <a:pt x="6" y="4"/>
                  </a:cubicBezTo>
                  <a:cubicBezTo>
                    <a:pt x="11" y="5"/>
                    <a:pt x="11" y="0"/>
                    <a:pt x="15" y="0"/>
                  </a:cubicBezTo>
                  <a:cubicBezTo>
                    <a:pt x="22" y="0"/>
                    <a:pt x="18" y="10"/>
                    <a:pt x="15"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54">
              <a:extLst>
                <a:ext uri="{FF2B5EF4-FFF2-40B4-BE49-F238E27FC236}">
                  <a16:creationId xmlns:a16="http://schemas.microsoft.com/office/drawing/2014/main" id="{387CC3FE-A83D-4D79-9E6C-152ADA291079}"/>
                </a:ext>
              </a:extLst>
            </p:cNvPr>
            <p:cNvSpPr>
              <a:spLocks/>
            </p:cNvSpPr>
            <p:nvPr/>
          </p:nvSpPr>
          <p:spPr bwMode="auto">
            <a:xfrm>
              <a:off x="14622788" y="3122368"/>
              <a:ext cx="393569" cy="317463"/>
            </a:xfrm>
            <a:custGeom>
              <a:avLst/>
              <a:gdLst>
                <a:gd name="T0" fmla="*/ 36 w 92"/>
                <a:gd name="T1" fmla="*/ 71 h 74"/>
                <a:gd name="T2" fmla="*/ 36 w 92"/>
                <a:gd name="T3" fmla="*/ 69 h 74"/>
                <a:gd name="T4" fmla="*/ 37 w 92"/>
                <a:gd name="T5" fmla="*/ 64 h 74"/>
                <a:gd name="T6" fmla="*/ 29 w 92"/>
                <a:gd name="T7" fmla="*/ 62 h 74"/>
                <a:gd name="T8" fmla="*/ 26 w 92"/>
                <a:gd name="T9" fmla="*/ 64 h 74"/>
                <a:gd name="T10" fmla="*/ 19 w 92"/>
                <a:gd name="T11" fmla="*/ 65 h 74"/>
                <a:gd name="T12" fmla="*/ 5 w 92"/>
                <a:gd name="T13" fmla="*/ 69 h 74"/>
                <a:gd name="T14" fmla="*/ 0 w 92"/>
                <a:gd name="T15" fmla="*/ 68 h 74"/>
                <a:gd name="T16" fmla="*/ 4 w 92"/>
                <a:gd name="T17" fmla="*/ 66 h 74"/>
                <a:gd name="T18" fmla="*/ 20 w 92"/>
                <a:gd name="T19" fmla="*/ 55 h 74"/>
                <a:gd name="T20" fmla="*/ 38 w 92"/>
                <a:gd name="T21" fmla="*/ 55 h 74"/>
                <a:gd name="T22" fmla="*/ 47 w 92"/>
                <a:gd name="T23" fmla="*/ 46 h 74"/>
                <a:gd name="T24" fmla="*/ 52 w 92"/>
                <a:gd name="T25" fmla="*/ 38 h 74"/>
                <a:gd name="T26" fmla="*/ 51 w 92"/>
                <a:gd name="T27" fmla="*/ 42 h 74"/>
                <a:gd name="T28" fmla="*/ 52 w 92"/>
                <a:gd name="T29" fmla="*/ 43 h 74"/>
                <a:gd name="T30" fmla="*/ 60 w 92"/>
                <a:gd name="T31" fmla="*/ 39 h 74"/>
                <a:gd name="T32" fmla="*/ 76 w 92"/>
                <a:gd name="T33" fmla="*/ 16 h 74"/>
                <a:gd name="T34" fmla="*/ 75 w 92"/>
                <a:gd name="T35" fmla="*/ 12 h 74"/>
                <a:gd name="T36" fmla="*/ 82 w 92"/>
                <a:gd name="T37" fmla="*/ 2 h 74"/>
                <a:gd name="T38" fmla="*/ 85 w 92"/>
                <a:gd name="T39" fmla="*/ 3 h 74"/>
                <a:gd name="T40" fmla="*/ 85 w 92"/>
                <a:gd name="T41" fmla="*/ 2 h 74"/>
                <a:gd name="T42" fmla="*/ 84 w 92"/>
                <a:gd name="T43" fmla="*/ 0 h 74"/>
                <a:gd name="T44" fmla="*/ 87 w 92"/>
                <a:gd name="T45" fmla="*/ 1 h 74"/>
                <a:gd name="T46" fmla="*/ 88 w 92"/>
                <a:gd name="T47" fmla="*/ 7 h 74"/>
                <a:gd name="T48" fmla="*/ 92 w 92"/>
                <a:gd name="T49" fmla="*/ 17 h 74"/>
                <a:gd name="T50" fmla="*/ 88 w 92"/>
                <a:gd name="T51" fmla="*/ 26 h 74"/>
                <a:gd name="T52" fmla="*/ 88 w 92"/>
                <a:gd name="T53" fmla="*/ 28 h 74"/>
                <a:gd name="T54" fmla="*/ 85 w 92"/>
                <a:gd name="T55" fmla="*/ 28 h 74"/>
                <a:gd name="T56" fmla="*/ 83 w 92"/>
                <a:gd name="T57" fmla="*/ 41 h 74"/>
                <a:gd name="T58" fmla="*/ 80 w 92"/>
                <a:gd name="T59" fmla="*/ 49 h 74"/>
                <a:gd name="T60" fmla="*/ 82 w 92"/>
                <a:gd name="T61" fmla="*/ 55 h 74"/>
                <a:gd name="T62" fmla="*/ 75 w 92"/>
                <a:gd name="T63" fmla="*/ 60 h 74"/>
                <a:gd name="T64" fmla="*/ 75 w 92"/>
                <a:gd name="T65" fmla="*/ 56 h 74"/>
                <a:gd name="T66" fmla="*/ 67 w 92"/>
                <a:gd name="T67" fmla="*/ 63 h 74"/>
                <a:gd name="T68" fmla="*/ 66 w 92"/>
                <a:gd name="T69" fmla="*/ 61 h 74"/>
                <a:gd name="T70" fmla="*/ 63 w 92"/>
                <a:gd name="T71" fmla="*/ 61 h 74"/>
                <a:gd name="T72" fmla="*/ 57 w 92"/>
                <a:gd name="T73" fmla="*/ 65 h 74"/>
                <a:gd name="T74" fmla="*/ 49 w 92"/>
                <a:gd name="T75" fmla="*/ 60 h 74"/>
                <a:gd name="T76" fmla="*/ 47 w 92"/>
                <a:gd name="T77" fmla="*/ 62 h 74"/>
                <a:gd name="T78" fmla="*/ 50 w 92"/>
                <a:gd name="T79" fmla="*/ 67 h 74"/>
                <a:gd name="T80" fmla="*/ 47 w 92"/>
                <a:gd name="T81" fmla="*/ 67 h 74"/>
                <a:gd name="T82" fmla="*/ 40 w 92"/>
                <a:gd name="T83" fmla="*/ 74 h 74"/>
                <a:gd name="T84" fmla="*/ 36 w 92"/>
                <a:gd name="T85" fmla="*/ 7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2" h="74">
                  <a:moveTo>
                    <a:pt x="36" y="71"/>
                  </a:moveTo>
                  <a:cubicBezTo>
                    <a:pt x="35" y="71"/>
                    <a:pt x="36" y="70"/>
                    <a:pt x="36" y="69"/>
                  </a:cubicBezTo>
                  <a:cubicBezTo>
                    <a:pt x="36" y="67"/>
                    <a:pt x="37" y="65"/>
                    <a:pt x="37" y="64"/>
                  </a:cubicBezTo>
                  <a:cubicBezTo>
                    <a:pt x="34" y="63"/>
                    <a:pt x="32" y="62"/>
                    <a:pt x="29" y="62"/>
                  </a:cubicBezTo>
                  <a:cubicBezTo>
                    <a:pt x="27" y="62"/>
                    <a:pt x="27" y="64"/>
                    <a:pt x="26" y="64"/>
                  </a:cubicBezTo>
                  <a:cubicBezTo>
                    <a:pt x="23" y="65"/>
                    <a:pt x="22" y="64"/>
                    <a:pt x="19" y="65"/>
                  </a:cubicBezTo>
                  <a:cubicBezTo>
                    <a:pt x="16" y="67"/>
                    <a:pt x="11" y="69"/>
                    <a:pt x="5" y="69"/>
                  </a:cubicBezTo>
                  <a:cubicBezTo>
                    <a:pt x="2" y="69"/>
                    <a:pt x="0" y="69"/>
                    <a:pt x="0" y="68"/>
                  </a:cubicBezTo>
                  <a:cubicBezTo>
                    <a:pt x="0" y="67"/>
                    <a:pt x="3" y="66"/>
                    <a:pt x="4" y="66"/>
                  </a:cubicBezTo>
                  <a:cubicBezTo>
                    <a:pt x="10" y="62"/>
                    <a:pt x="13" y="55"/>
                    <a:pt x="20" y="55"/>
                  </a:cubicBezTo>
                  <a:cubicBezTo>
                    <a:pt x="29" y="55"/>
                    <a:pt x="31" y="55"/>
                    <a:pt x="38" y="55"/>
                  </a:cubicBezTo>
                  <a:cubicBezTo>
                    <a:pt x="43" y="55"/>
                    <a:pt x="45" y="46"/>
                    <a:pt x="47" y="46"/>
                  </a:cubicBezTo>
                  <a:cubicBezTo>
                    <a:pt x="48" y="46"/>
                    <a:pt x="51" y="39"/>
                    <a:pt x="52" y="38"/>
                  </a:cubicBezTo>
                  <a:cubicBezTo>
                    <a:pt x="51" y="39"/>
                    <a:pt x="51" y="40"/>
                    <a:pt x="51" y="42"/>
                  </a:cubicBezTo>
                  <a:cubicBezTo>
                    <a:pt x="51" y="42"/>
                    <a:pt x="52" y="43"/>
                    <a:pt x="52" y="43"/>
                  </a:cubicBezTo>
                  <a:cubicBezTo>
                    <a:pt x="56" y="43"/>
                    <a:pt x="57" y="40"/>
                    <a:pt x="60" y="39"/>
                  </a:cubicBezTo>
                  <a:cubicBezTo>
                    <a:pt x="66" y="37"/>
                    <a:pt x="76" y="25"/>
                    <a:pt x="76" y="16"/>
                  </a:cubicBezTo>
                  <a:cubicBezTo>
                    <a:pt x="76" y="14"/>
                    <a:pt x="75" y="14"/>
                    <a:pt x="75" y="12"/>
                  </a:cubicBezTo>
                  <a:cubicBezTo>
                    <a:pt x="75" y="9"/>
                    <a:pt x="78" y="2"/>
                    <a:pt x="82" y="2"/>
                  </a:cubicBezTo>
                  <a:cubicBezTo>
                    <a:pt x="82" y="2"/>
                    <a:pt x="82" y="5"/>
                    <a:pt x="85" y="3"/>
                  </a:cubicBezTo>
                  <a:cubicBezTo>
                    <a:pt x="85" y="3"/>
                    <a:pt x="85" y="2"/>
                    <a:pt x="85" y="2"/>
                  </a:cubicBezTo>
                  <a:cubicBezTo>
                    <a:pt x="84" y="2"/>
                    <a:pt x="83" y="0"/>
                    <a:pt x="84" y="0"/>
                  </a:cubicBezTo>
                  <a:cubicBezTo>
                    <a:pt x="86" y="0"/>
                    <a:pt x="87" y="0"/>
                    <a:pt x="87" y="1"/>
                  </a:cubicBezTo>
                  <a:cubicBezTo>
                    <a:pt x="88" y="3"/>
                    <a:pt x="88" y="5"/>
                    <a:pt x="88" y="7"/>
                  </a:cubicBezTo>
                  <a:cubicBezTo>
                    <a:pt x="88" y="11"/>
                    <a:pt x="92" y="13"/>
                    <a:pt x="92" y="17"/>
                  </a:cubicBezTo>
                  <a:cubicBezTo>
                    <a:pt x="92" y="22"/>
                    <a:pt x="88" y="22"/>
                    <a:pt x="88" y="26"/>
                  </a:cubicBezTo>
                  <a:cubicBezTo>
                    <a:pt x="88" y="26"/>
                    <a:pt x="88" y="27"/>
                    <a:pt x="88" y="28"/>
                  </a:cubicBezTo>
                  <a:cubicBezTo>
                    <a:pt x="87" y="28"/>
                    <a:pt x="86" y="28"/>
                    <a:pt x="85" y="28"/>
                  </a:cubicBezTo>
                  <a:cubicBezTo>
                    <a:pt x="83" y="29"/>
                    <a:pt x="83" y="38"/>
                    <a:pt x="83" y="41"/>
                  </a:cubicBezTo>
                  <a:cubicBezTo>
                    <a:pt x="83" y="44"/>
                    <a:pt x="80" y="45"/>
                    <a:pt x="80" y="49"/>
                  </a:cubicBezTo>
                  <a:cubicBezTo>
                    <a:pt x="80" y="52"/>
                    <a:pt x="81" y="53"/>
                    <a:pt x="82" y="55"/>
                  </a:cubicBezTo>
                  <a:cubicBezTo>
                    <a:pt x="78" y="56"/>
                    <a:pt x="78" y="59"/>
                    <a:pt x="75" y="60"/>
                  </a:cubicBezTo>
                  <a:cubicBezTo>
                    <a:pt x="74" y="58"/>
                    <a:pt x="75" y="58"/>
                    <a:pt x="75" y="56"/>
                  </a:cubicBezTo>
                  <a:cubicBezTo>
                    <a:pt x="71" y="58"/>
                    <a:pt x="69" y="59"/>
                    <a:pt x="67" y="63"/>
                  </a:cubicBezTo>
                  <a:cubicBezTo>
                    <a:pt x="67" y="63"/>
                    <a:pt x="66" y="62"/>
                    <a:pt x="66" y="61"/>
                  </a:cubicBezTo>
                  <a:cubicBezTo>
                    <a:pt x="63" y="61"/>
                    <a:pt x="63" y="61"/>
                    <a:pt x="63" y="61"/>
                  </a:cubicBezTo>
                  <a:cubicBezTo>
                    <a:pt x="61" y="63"/>
                    <a:pt x="60" y="65"/>
                    <a:pt x="57" y="65"/>
                  </a:cubicBezTo>
                  <a:cubicBezTo>
                    <a:pt x="51" y="65"/>
                    <a:pt x="52" y="60"/>
                    <a:pt x="49" y="60"/>
                  </a:cubicBezTo>
                  <a:cubicBezTo>
                    <a:pt x="48" y="60"/>
                    <a:pt x="47" y="61"/>
                    <a:pt x="47" y="62"/>
                  </a:cubicBezTo>
                  <a:cubicBezTo>
                    <a:pt x="47" y="63"/>
                    <a:pt x="50" y="67"/>
                    <a:pt x="50" y="67"/>
                  </a:cubicBezTo>
                  <a:cubicBezTo>
                    <a:pt x="49" y="67"/>
                    <a:pt x="48" y="67"/>
                    <a:pt x="47" y="67"/>
                  </a:cubicBezTo>
                  <a:cubicBezTo>
                    <a:pt x="45" y="67"/>
                    <a:pt x="42" y="71"/>
                    <a:pt x="40" y="74"/>
                  </a:cubicBezTo>
                  <a:cubicBezTo>
                    <a:pt x="38" y="74"/>
                    <a:pt x="38" y="71"/>
                    <a:pt x="36" y="7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55">
              <a:extLst>
                <a:ext uri="{FF2B5EF4-FFF2-40B4-BE49-F238E27FC236}">
                  <a16:creationId xmlns:a16="http://schemas.microsoft.com/office/drawing/2014/main" id="{872C406F-7F31-4271-94E9-A80C500C5B6A}"/>
                </a:ext>
              </a:extLst>
            </p:cNvPr>
            <p:cNvSpPr>
              <a:spLocks/>
            </p:cNvSpPr>
            <p:nvPr/>
          </p:nvSpPr>
          <p:spPr bwMode="auto">
            <a:xfrm>
              <a:off x="14944601" y="2946242"/>
              <a:ext cx="197872" cy="167430"/>
            </a:xfrm>
            <a:custGeom>
              <a:avLst/>
              <a:gdLst>
                <a:gd name="T0" fmla="*/ 6 w 46"/>
                <a:gd name="T1" fmla="*/ 21 h 39"/>
                <a:gd name="T2" fmla="*/ 9 w 46"/>
                <a:gd name="T3" fmla="*/ 21 h 39"/>
                <a:gd name="T4" fmla="*/ 16 w 46"/>
                <a:gd name="T5" fmla="*/ 6 h 39"/>
                <a:gd name="T6" fmla="*/ 14 w 46"/>
                <a:gd name="T7" fmla="*/ 3 h 39"/>
                <a:gd name="T8" fmla="*/ 16 w 46"/>
                <a:gd name="T9" fmla="*/ 0 h 39"/>
                <a:gd name="T10" fmla="*/ 39 w 46"/>
                <a:gd name="T11" fmla="*/ 14 h 39"/>
                <a:gd name="T12" fmla="*/ 45 w 46"/>
                <a:gd name="T13" fmla="*/ 13 h 39"/>
                <a:gd name="T14" fmla="*/ 43 w 46"/>
                <a:gd name="T15" fmla="*/ 17 h 39"/>
                <a:gd name="T16" fmla="*/ 46 w 46"/>
                <a:gd name="T17" fmla="*/ 21 h 39"/>
                <a:gd name="T18" fmla="*/ 37 w 46"/>
                <a:gd name="T19" fmla="*/ 23 h 39"/>
                <a:gd name="T20" fmla="*/ 27 w 46"/>
                <a:gd name="T21" fmla="*/ 33 h 39"/>
                <a:gd name="T22" fmla="*/ 15 w 46"/>
                <a:gd name="T23" fmla="*/ 27 h 39"/>
                <a:gd name="T24" fmla="*/ 13 w 46"/>
                <a:gd name="T25" fmla="*/ 29 h 39"/>
                <a:gd name="T26" fmla="*/ 4 w 46"/>
                <a:gd name="T27" fmla="*/ 31 h 39"/>
                <a:gd name="T28" fmla="*/ 10 w 46"/>
                <a:gd name="T29" fmla="*/ 35 h 39"/>
                <a:gd name="T30" fmla="*/ 3 w 46"/>
                <a:gd name="T31" fmla="*/ 39 h 39"/>
                <a:gd name="T32" fmla="*/ 1 w 46"/>
                <a:gd name="T33" fmla="*/ 39 h 39"/>
                <a:gd name="T34" fmla="*/ 1 w 46"/>
                <a:gd name="T35" fmla="*/ 33 h 39"/>
                <a:gd name="T36" fmla="*/ 0 w 46"/>
                <a:gd name="T37" fmla="*/ 30 h 39"/>
                <a:gd name="T38" fmla="*/ 5 w 46"/>
                <a:gd name="T39" fmla="*/ 23 h 39"/>
                <a:gd name="T40" fmla="*/ 5 w 46"/>
                <a:gd name="T41" fmla="*/ 20 h 39"/>
                <a:gd name="T42" fmla="*/ 7 w 46"/>
                <a:gd name="T43" fmla="*/ 22 h 39"/>
                <a:gd name="T44" fmla="*/ 6 w 46"/>
                <a:gd name="T45"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 h="39">
                  <a:moveTo>
                    <a:pt x="6" y="21"/>
                  </a:moveTo>
                  <a:cubicBezTo>
                    <a:pt x="7" y="21"/>
                    <a:pt x="8" y="21"/>
                    <a:pt x="9" y="21"/>
                  </a:cubicBezTo>
                  <a:cubicBezTo>
                    <a:pt x="14" y="21"/>
                    <a:pt x="16" y="10"/>
                    <a:pt x="16" y="6"/>
                  </a:cubicBezTo>
                  <a:cubicBezTo>
                    <a:pt x="16" y="5"/>
                    <a:pt x="14" y="5"/>
                    <a:pt x="14" y="3"/>
                  </a:cubicBezTo>
                  <a:cubicBezTo>
                    <a:pt x="14" y="1"/>
                    <a:pt x="16" y="1"/>
                    <a:pt x="16" y="0"/>
                  </a:cubicBezTo>
                  <a:cubicBezTo>
                    <a:pt x="24" y="5"/>
                    <a:pt x="27" y="14"/>
                    <a:pt x="39" y="14"/>
                  </a:cubicBezTo>
                  <a:cubicBezTo>
                    <a:pt x="41" y="14"/>
                    <a:pt x="43" y="12"/>
                    <a:pt x="45" y="13"/>
                  </a:cubicBezTo>
                  <a:cubicBezTo>
                    <a:pt x="44" y="15"/>
                    <a:pt x="43" y="15"/>
                    <a:pt x="43" y="17"/>
                  </a:cubicBezTo>
                  <a:cubicBezTo>
                    <a:pt x="43" y="19"/>
                    <a:pt x="45" y="20"/>
                    <a:pt x="46" y="21"/>
                  </a:cubicBezTo>
                  <a:cubicBezTo>
                    <a:pt x="44" y="22"/>
                    <a:pt x="42" y="23"/>
                    <a:pt x="37" y="23"/>
                  </a:cubicBezTo>
                  <a:cubicBezTo>
                    <a:pt x="31" y="23"/>
                    <a:pt x="29" y="30"/>
                    <a:pt x="27" y="33"/>
                  </a:cubicBezTo>
                  <a:cubicBezTo>
                    <a:pt x="22" y="30"/>
                    <a:pt x="20" y="30"/>
                    <a:pt x="15" y="27"/>
                  </a:cubicBezTo>
                  <a:cubicBezTo>
                    <a:pt x="14" y="27"/>
                    <a:pt x="13" y="28"/>
                    <a:pt x="13" y="29"/>
                  </a:cubicBezTo>
                  <a:cubicBezTo>
                    <a:pt x="9" y="29"/>
                    <a:pt x="4" y="26"/>
                    <a:pt x="4" y="31"/>
                  </a:cubicBezTo>
                  <a:cubicBezTo>
                    <a:pt x="4" y="34"/>
                    <a:pt x="8" y="34"/>
                    <a:pt x="10" y="35"/>
                  </a:cubicBezTo>
                  <a:cubicBezTo>
                    <a:pt x="7" y="38"/>
                    <a:pt x="5" y="37"/>
                    <a:pt x="3" y="39"/>
                  </a:cubicBezTo>
                  <a:cubicBezTo>
                    <a:pt x="1" y="39"/>
                    <a:pt x="1" y="39"/>
                    <a:pt x="1" y="39"/>
                  </a:cubicBezTo>
                  <a:cubicBezTo>
                    <a:pt x="1" y="38"/>
                    <a:pt x="1" y="33"/>
                    <a:pt x="1" y="33"/>
                  </a:cubicBezTo>
                  <a:cubicBezTo>
                    <a:pt x="1" y="32"/>
                    <a:pt x="0" y="31"/>
                    <a:pt x="0" y="30"/>
                  </a:cubicBezTo>
                  <a:cubicBezTo>
                    <a:pt x="0" y="27"/>
                    <a:pt x="4" y="25"/>
                    <a:pt x="5" y="23"/>
                  </a:cubicBezTo>
                  <a:cubicBezTo>
                    <a:pt x="5" y="20"/>
                    <a:pt x="5" y="20"/>
                    <a:pt x="5" y="20"/>
                  </a:cubicBezTo>
                  <a:cubicBezTo>
                    <a:pt x="5" y="21"/>
                    <a:pt x="6" y="21"/>
                    <a:pt x="7" y="22"/>
                  </a:cubicBezTo>
                  <a:lnTo>
                    <a:pt x="6" y="21"/>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56">
              <a:extLst>
                <a:ext uri="{FF2B5EF4-FFF2-40B4-BE49-F238E27FC236}">
                  <a16:creationId xmlns:a16="http://schemas.microsoft.com/office/drawing/2014/main" id="{FC61C111-321A-49A7-BD40-74815E32B9A4}"/>
                </a:ext>
              </a:extLst>
            </p:cNvPr>
            <p:cNvSpPr>
              <a:spLocks/>
            </p:cNvSpPr>
            <p:nvPr/>
          </p:nvSpPr>
          <p:spPr bwMode="auto">
            <a:xfrm>
              <a:off x="15138123" y="2983206"/>
              <a:ext cx="34790" cy="34790"/>
            </a:xfrm>
            <a:custGeom>
              <a:avLst/>
              <a:gdLst>
                <a:gd name="T0" fmla="*/ 7 w 8"/>
                <a:gd name="T1" fmla="*/ 0 h 8"/>
                <a:gd name="T2" fmla="*/ 8 w 8"/>
                <a:gd name="T3" fmla="*/ 2 h 8"/>
                <a:gd name="T4" fmla="*/ 1 w 8"/>
                <a:gd name="T5" fmla="*/ 8 h 8"/>
                <a:gd name="T6" fmla="*/ 1 w 8"/>
                <a:gd name="T7" fmla="*/ 5 h 8"/>
                <a:gd name="T8" fmla="*/ 8 w 8"/>
                <a:gd name="T9" fmla="*/ 1 h 8"/>
                <a:gd name="T10" fmla="*/ 7 w 8"/>
                <a:gd name="T11" fmla="*/ 0 h 8"/>
              </a:gdLst>
              <a:ahLst/>
              <a:cxnLst>
                <a:cxn ang="0">
                  <a:pos x="T0" y="T1"/>
                </a:cxn>
                <a:cxn ang="0">
                  <a:pos x="T2" y="T3"/>
                </a:cxn>
                <a:cxn ang="0">
                  <a:pos x="T4" y="T5"/>
                </a:cxn>
                <a:cxn ang="0">
                  <a:pos x="T6" y="T7"/>
                </a:cxn>
                <a:cxn ang="0">
                  <a:pos x="T8" y="T9"/>
                </a:cxn>
                <a:cxn ang="0">
                  <a:pos x="T10" y="T11"/>
                </a:cxn>
              </a:cxnLst>
              <a:rect l="0" t="0" r="r" b="b"/>
              <a:pathLst>
                <a:path w="8" h="8">
                  <a:moveTo>
                    <a:pt x="7" y="0"/>
                  </a:moveTo>
                  <a:cubicBezTo>
                    <a:pt x="8" y="2"/>
                    <a:pt x="8" y="2"/>
                    <a:pt x="8" y="2"/>
                  </a:cubicBezTo>
                  <a:cubicBezTo>
                    <a:pt x="7" y="3"/>
                    <a:pt x="4" y="8"/>
                    <a:pt x="1" y="8"/>
                  </a:cubicBezTo>
                  <a:cubicBezTo>
                    <a:pt x="0" y="8"/>
                    <a:pt x="0" y="6"/>
                    <a:pt x="1" y="5"/>
                  </a:cubicBezTo>
                  <a:cubicBezTo>
                    <a:pt x="2" y="3"/>
                    <a:pt x="5" y="1"/>
                    <a:pt x="8" y="1"/>
                  </a:cubicBezTo>
                  <a:lnTo>
                    <a:pt x="7"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57">
              <a:extLst>
                <a:ext uri="{FF2B5EF4-FFF2-40B4-BE49-F238E27FC236}">
                  <a16:creationId xmlns:a16="http://schemas.microsoft.com/office/drawing/2014/main" id="{9DF30616-58F6-4F80-A151-9396136C12A9}"/>
                </a:ext>
              </a:extLst>
            </p:cNvPr>
            <p:cNvSpPr>
              <a:spLocks/>
            </p:cNvSpPr>
            <p:nvPr/>
          </p:nvSpPr>
          <p:spPr bwMode="auto">
            <a:xfrm>
              <a:off x="15205529" y="2941894"/>
              <a:ext cx="47836" cy="34790"/>
            </a:xfrm>
            <a:custGeom>
              <a:avLst/>
              <a:gdLst>
                <a:gd name="T0" fmla="*/ 11 w 11"/>
                <a:gd name="T1" fmla="*/ 2 h 8"/>
                <a:gd name="T2" fmla="*/ 1 w 11"/>
                <a:gd name="T3" fmla="*/ 8 h 8"/>
                <a:gd name="T4" fmla="*/ 1 w 11"/>
                <a:gd name="T5" fmla="*/ 6 h 8"/>
                <a:gd name="T6" fmla="*/ 7 w 11"/>
                <a:gd name="T7" fmla="*/ 0 h 8"/>
                <a:gd name="T8" fmla="*/ 11 w 11"/>
                <a:gd name="T9" fmla="*/ 0 h 8"/>
                <a:gd name="T10" fmla="*/ 11 w 11"/>
                <a:gd name="T11" fmla="*/ 2 h 8"/>
              </a:gdLst>
              <a:ahLst/>
              <a:cxnLst>
                <a:cxn ang="0">
                  <a:pos x="T0" y="T1"/>
                </a:cxn>
                <a:cxn ang="0">
                  <a:pos x="T2" y="T3"/>
                </a:cxn>
                <a:cxn ang="0">
                  <a:pos x="T4" y="T5"/>
                </a:cxn>
                <a:cxn ang="0">
                  <a:pos x="T6" y="T7"/>
                </a:cxn>
                <a:cxn ang="0">
                  <a:pos x="T8" y="T9"/>
                </a:cxn>
                <a:cxn ang="0">
                  <a:pos x="T10" y="T11"/>
                </a:cxn>
              </a:cxnLst>
              <a:rect l="0" t="0" r="r" b="b"/>
              <a:pathLst>
                <a:path w="11" h="8">
                  <a:moveTo>
                    <a:pt x="11" y="2"/>
                  </a:moveTo>
                  <a:cubicBezTo>
                    <a:pt x="5" y="2"/>
                    <a:pt x="5" y="8"/>
                    <a:pt x="1" y="8"/>
                  </a:cubicBezTo>
                  <a:cubicBezTo>
                    <a:pt x="0" y="8"/>
                    <a:pt x="1" y="7"/>
                    <a:pt x="1" y="6"/>
                  </a:cubicBezTo>
                  <a:cubicBezTo>
                    <a:pt x="1" y="6"/>
                    <a:pt x="3" y="0"/>
                    <a:pt x="7" y="0"/>
                  </a:cubicBezTo>
                  <a:cubicBezTo>
                    <a:pt x="9" y="0"/>
                    <a:pt x="10" y="0"/>
                    <a:pt x="11" y="0"/>
                  </a:cubicBezTo>
                  <a:lnTo>
                    <a:pt x="11" y="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58">
              <a:extLst>
                <a:ext uri="{FF2B5EF4-FFF2-40B4-BE49-F238E27FC236}">
                  <a16:creationId xmlns:a16="http://schemas.microsoft.com/office/drawing/2014/main" id="{66801543-A2F5-4DD0-A74B-EC25AECC05A1}"/>
                </a:ext>
              </a:extLst>
            </p:cNvPr>
            <p:cNvSpPr>
              <a:spLocks/>
            </p:cNvSpPr>
            <p:nvPr/>
          </p:nvSpPr>
          <p:spPr bwMode="auto">
            <a:xfrm>
              <a:off x="15292505" y="2907102"/>
              <a:ext cx="21744" cy="26092"/>
            </a:xfrm>
            <a:custGeom>
              <a:avLst/>
              <a:gdLst>
                <a:gd name="T0" fmla="*/ 0 w 5"/>
                <a:gd name="T1" fmla="*/ 4 h 6"/>
                <a:gd name="T2" fmla="*/ 1 w 5"/>
                <a:gd name="T3" fmla="*/ 2 h 6"/>
                <a:gd name="T4" fmla="*/ 5 w 5"/>
                <a:gd name="T5" fmla="*/ 0 h 6"/>
                <a:gd name="T6" fmla="*/ 0 w 5"/>
                <a:gd name="T7" fmla="*/ 6 h 6"/>
                <a:gd name="T8" fmla="*/ 0 w 5"/>
                <a:gd name="T9" fmla="*/ 4 h 6"/>
              </a:gdLst>
              <a:ahLst/>
              <a:cxnLst>
                <a:cxn ang="0">
                  <a:pos x="T0" y="T1"/>
                </a:cxn>
                <a:cxn ang="0">
                  <a:pos x="T2" y="T3"/>
                </a:cxn>
                <a:cxn ang="0">
                  <a:pos x="T4" y="T5"/>
                </a:cxn>
                <a:cxn ang="0">
                  <a:pos x="T6" y="T7"/>
                </a:cxn>
                <a:cxn ang="0">
                  <a:pos x="T8" y="T9"/>
                </a:cxn>
              </a:cxnLst>
              <a:rect l="0" t="0" r="r" b="b"/>
              <a:pathLst>
                <a:path w="5" h="6">
                  <a:moveTo>
                    <a:pt x="0" y="4"/>
                  </a:moveTo>
                  <a:cubicBezTo>
                    <a:pt x="1" y="4"/>
                    <a:pt x="0" y="2"/>
                    <a:pt x="1" y="2"/>
                  </a:cubicBezTo>
                  <a:cubicBezTo>
                    <a:pt x="1" y="0"/>
                    <a:pt x="5" y="0"/>
                    <a:pt x="5" y="0"/>
                  </a:cubicBezTo>
                  <a:cubicBezTo>
                    <a:pt x="5" y="2"/>
                    <a:pt x="3" y="6"/>
                    <a:pt x="0" y="6"/>
                  </a:cubicBezTo>
                  <a:cubicBezTo>
                    <a:pt x="0" y="6"/>
                    <a:pt x="0" y="4"/>
                    <a:pt x="0"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59">
              <a:extLst>
                <a:ext uri="{FF2B5EF4-FFF2-40B4-BE49-F238E27FC236}">
                  <a16:creationId xmlns:a16="http://schemas.microsoft.com/office/drawing/2014/main" id="{9E04F30B-4CE5-402D-B240-CFD4FAA0A17C}"/>
                </a:ext>
              </a:extLst>
            </p:cNvPr>
            <p:cNvSpPr>
              <a:spLocks/>
            </p:cNvSpPr>
            <p:nvPr/>
          </p:nvSpPr>
          <p:spPr bwMode="auto">
            <a:xfrm>
              <a:off x="15005485" y="2528755"/>
              <a:ext cx="97848" cy="387045"/>
            </a:xfrm>
            <a:custGeom>
              <a:avLst/>
              <a:gdLst>
                <a:gd name="T0" fmla="*/ 17 w 23"/>
                <a:gd name="T1" fmla="*/ 55 h 90"/>
                <a:gd name="T2" fmla="*/ 9 w 23"/>
                <a:gd name="T3" fmla="*/ 72 h 90"/>
                <a:gd name="T4" fmla="*/ 17 w 23"/>
                <a:gd name="T5" fmla="*/ 86 h 90"/>
                <a:gd name="T6" fmla="*/ 16 w 23"/>
                <a:gd name="T7" fmla="*/ 87 h 90"/>
                <a:gd name="T8" fmla="*/ 13 w 23"/>
                <a:gd name="T9" fmla="*/ 84 h 90"/>
                <a:gd name="T10" fmla="*/ 11 w 23"/>
                <a:gd name="T11" fmla="*/ 84 h 90"/>
                <a:gd name="T12" fmla="*/ 4 w 23"/>
                <a:gd name="T13" fmla="*/ 90 h 90"/>
                <a:gd name="T14" fmla="*/ 4 w 23"/>
                <a:gd name="T15" fmla="*/ 82 h 90"/>
                <a:gd name="T16" fmla="*/ 5 w 23"/>
                <a:gd name="T17" fmla="*/ 69 h 90"/>
                <a:gd name="T18" fmla="*/ 3 w 23"/>
                <a:gd name="T19" fmla="*/ 61 h 90"/>
                <a:gd name="T20" fmla="*/ 4 w 23"/>
                <a:gd name="T21" fmla="*/ 52 h 90"/>
                <a:gd name="T22" fmla="*/ 4 w 23"/>
                <a:gd name="T23" fmla="*/ 35 h 90"/>
                <a:gd name="T24" fmla="*/ 0 w 23"/>
                <a:gd name="T25" fmla="*/ 25 h 90"/>
                <a:gd name="T26" fmla="*/ 6 w 23"/>
                <a:gd name="T27" fmla="*/ 10 h 90"/>
                <a:gd name="T28" fmla="*/ 7 w 23"/>
                <a:gd name="T29" fmla="*/ 6 h 90"/>
                <a:gd name="T30" fmla="*/ 7 w 23"/>
                <a:gd name="T31" fmla="*/ 0 h 90"/>
                <a:gd name="T32" fmla="*/ 9 w 23"/>
                <a:gd name="T33" fmla="*/ 0 h 90"/>
                <a:gd name="T34" fmla="*/ 13 w 23"/>
                <a:gd name="T35" fmla="*/ 13 h 90"/>
                <a:gd name="T36" fmla="*/ 14 w 23"/>
                <a:gd name="T37" fmla="*/ 24 h 90"/>
                <a:gd name="T38" fmla="*/ 14 w 23"/>
                <a:gd name="T39" fmla="*/ 31 h 90"/>
                <a:gd name="T40" fmla="*/ 16 w 23"/>
                <a:gd name="T41" fmla="*/ 39 h 90"/>
                <a:gd name="T42" fmla="*/ 23 w 23"/>
                <a:gd name="T43" fmla="*/ 59 h 90"/>
                <a:gd name="T44" fmla="*/ 17 w 23"/>
                <a:gd name="T45" fmla="*/ 5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 h="90">
                  <a:moveTo>
                    <a:pt x="17" y="55"/>
                  </a:moveTo>
                  <a:cubicBezTo>
                    <a:pt x="10" y="55"/>
                    <a:pt x="9" y="64"/>
                    <a:pt x="9" y="72"/>
                  </a:cubicBezTo>
                  <a:cubicBezTo>
                    <a:pt x="9" y="78"/>
                    <a:pt x="15" y="81"/>
                    <a:pt x="17" y="86"/>
                  </a:cubicBezTo>
                  <a:cubicBezTo>
                    <a:pt x="17" y="86"/>
                    <a:pt x="17" y="87"/>
                    <a:pt x="16" y="87"/>
                  </a:cubicBezTo>
                  <a:cubicBezTo>
                    <a:pt x="15" y="87"/>
                    <a:pt x="14" y="85"/>
                    <a:pt x="13" y="84"/>
                  </a:cubicBezTo>
                  <a:cubicBezTo>
                    <a:pt x="13" y="84"/>
                    <a:pt x="11" y="84"/>
                    <a:pt x="11" y="84"/>
                  </a:cubicBezTo>
                  <a:cubicBezTo>
                    <a:pt x="7" y="84"/>
                    <a:pt x="7" y="90"/>
                    <a:pt x="4" y="90"/>
                  </a:cubicBezTo>
                  <a:cubicBezTo>
                    <a:pt x="3" y="90"/>
                    <a:pt x="4" y="83"/>
                    <a:pt x="4" y="82"/>
                  </a:cubicBezTo>
                  <a:cubicBezTo>
                    <a:pt x="4" y="77"/>
                    <a:pt x="5" y="73"/>
                    <a:pt x="5" y="69"/>
                  </a:cubicBezTo>
                  <a:cubicBezTo>
                    <a:pt x="5" y="65"/>
                    <a:pt x="3" y="64"/>
                    <a:pt x="3" y="61"/>
                  </a:cubicBezTo>
                  <a:cubicBezTo>
                    <a:pt x="3" y="56"/>
                    <a:pt x="4" y="55"/>
                    <a:pt x="4" y="52"/>
                  </a:cubicBezTo>
                  <a:cubicBezTo>
                    <a:pt x="4" y="44"/>
                    <a:pt x="4" y="42"/>
                    <a:pt x="4" y="35"/>
                  </a:cubicBezTo>
                  <a:cubicBezTo>
                    <a:pt x="4" y="31"/>
                    <a:pt x="0" y="29"/>
                    <a:pt x="0" y="25"/>
                  </a:cubicBezTo>
                  <a:cubicBezTo>
                    <a:pt x="0" y="19"/>
                    <a:pt x="2" y="11"/>
                    <a:pt x="6" y="10"/>
                  </a:cubicBezTo>
                  <a:cubicBezTo>
                    <a:pt x="6" y="8"/>
                    <a:pt x="7" y="8"/>
                    <a:pt x="7" y="6"/>
                  </a:cubicBezTo>
                  <a:cubicBezTo>
                    <a:pt x="7" y="3"/>
                    <a:pt x="7" y="3"/>
                    <a:pt x="7" y="0"/>
                  </a:cubicBezTo>
                  <a:cubicBezTo>
                    <a:pt x="8" y="0"/>
                    <a:pt x="9" y="0"/>
                    <a:pt x="9" y="0"/>
                  </a:cubicBezTo>
                  <a:cubicBezTo>
                    <a:pt x="9" y="6"/>
                    <a:pt x="12" y="10"/>
                    <a:pt x="13" y="13"/>
                  </a:cubicBezTo>
                  <a:cubicBezTo>
                    <a:pt x="14" y="17"/>
                    <a:pt x="12" y="20"/>
                    <a:pt x="14" y="24"/>
                  </a:cubicBezTo>
                  <a:cubicBezTo>
                    <a:pt x="14" y="31"/>
                    <a:pt x="14" y="31"/>
                    <a:pt x="14" y="31"/>
                  </a:cubicBezTo>
                  <a:cubicBezTo>
                    <a:pt x="13" y="34"/>
                    <a:pt x="15" y="37"/>
                    <a:pt x="16" y="39"/>
                  </a:cubicBezTo>
                  <a:cubicBezTo>
                    <a:pt x="18" y="46"/>
                    <a:pt x="22" y="52"/>
                    <a:pt x="23" y="59"/>
                  </a:cubicBezTo>
                  <a:cubicBezTo>
                    <a:pt x="22" y="57"/>
                    <a:pt x="20" y="55"/>
                    <a:pt x="17" y="5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63">
              <a:extLst>
                <a:ext uri="{FF2B5EF4-FFF2-40B4-BE49-F238E27FC236}">
                  <a16:creationId xmlns:a16="http://schemas.microsoft.com/office/drawing/2014/main" id="{A18A4408-60D9-4411-840C-346F97343C85}"/>
                </a:ext>
              </a:extLst>
            </p:cNvPr>
            <p:cNvSpPr>
              <a:spLocks/>
            </p:cNvSpPr>
            <p:nvPr/>
          </p:nvSpPr>
          <p:spPr bwMode="auto">
            <a:xfrm>
              <a:off x="10726250" y="1150182"/>
              <a:ext cx="5973098" cy="2220071"/>
            </a:xfrm>
            <a:custGeom>
              <a:avLst/>
              <a:gdLst>
                <a:gd name="T0" fmla="*/ 986 w 1392"/>
                <a:gd name="T1" fmla="*/ 380 h 517"/>
                <a:gd name="T2" fmla="*/ 950 w 1392"/>
                <a:gd name="T3" fmla="*/ 315 h 517"/>
                <a:gd name="T4" fmla="*/ 1084 w 1392"/>
                <a:gd name="T5" fmla="*/ 265 h 517"/>
                <a:gd name="T6" fmla="*/ 1174 w 1392"/>
                <a:gd name="T7" fmla="*/ 225 h 517"/>
                <a:gd name="T8" fmla="*/ 1112 w 1392"/>
                <a:gd name="T9" fmla="*/ 302 h 517"/>
                <a:gd name="T10" fmla="*/ 1167 w 1392"/>
                <a:gd name="T11" fmla="*/ 294 h 517"/>
                <a:gd name="T12" fmla="*/ 1294 w 1392"/>
                <a:gd name="T13" fmla="*/ 203 h 517"/>
                <a:gd name="T14" fmla="*/ 1375 w 1392"/>
                <a:gd name="T15" fmla="*/ 186 h 517"/>
                <a:gd name="T16" fmla="*/ 1231 w 1392"/>
                <a:gd name="T17" fmla="*/ 126 h 517"/>
                <a:gd name="T18" fmla="*/ 1081 w 1392"/>
                <a:gd name="T19" fmla="*/ 103 h 517"/>
                <a:gd name="T20" fmla="*/ 934 w 1392"/>
                <a:gd name="T21" fmla="*/ 101 h 517"/>
                <a:gd name="T22" fmla="*/ 855 w 1392"/>
                <a:gd name="T23" fmla="*/ 63 h 517"/>
                <a:gd name="T24" fmla="*/ 718 w 1392"/>
                <a:gd name="T25" fmla="*/ 67 h 517"/>
                <a:gd name="T26" fmla="*/ 662 w 1392"/>
                <a:gd name="T27" fmla="*/ 17 h 517"/>
                <a:gd name="T28" fmla="*/ 494 w 1392"/>
                <a:gd name="T29" fmla="*/ 76 h 517"/>
                <a:gd name="T30" fmla="*/ 435 w 1392"/>
                <a:gd name="T31" fmla="*/ 96 h 517"/>
                <a:gd name="T32" fmla="*/ 419 w 1392"/>
                <a:gd name="T33" fmla="*/ 78 h 517"/>
                <a:gd name="T34" fmla="*/ 333 w 1392"/>
                <a:gd name="T35" fmla="*/ 134 h 517"/>
                <a:gd name="T36" fmla="*/ 210 w 1392"/>
                <a:gd name="T37" fmla="*/ 160 h 517"/>
                <a:gd name="T38" fmla="*/ 139 w 1392"/>
                <a:gd name="T39" fmla="*/ 192 h 517"/>
                <a:gd name="T40" fmla="*/ 149 w 1392"/>
                <a:gd name="T41" fmla="*/ 147 h 517"/>
                <a:gd name="T42" fmla="*/ 83 w 1392"/>
                <a:gd name="T43" fmla="*/ 153 h 517"/>
                <a:gd name="T44" fmla="*/ 89 w 1392"/>
                <a:gd name="T45" fmla="*/ 202 h 517"/>
                <a:gd name="T46" fmla="*/ 76 w 1392"/>
                <a:gd name="T47" fmla="*/ 256 h 517"/>
                <a:gd name="T48" fmla="*/ 33 w 1392"/>
                <a:gd name="T49" fmla="*/ 289 h 517"/>
                <a:gd name="T50" fmla="*/ 11 w 1392"/>
                <a:gd name="T51" fmla="*/ 321 h 517"/>
                <a:gd name="T52" fmla="*/ 36 w 1392"/>
                <a:gd name="T53" fmla="*/ 363 h 517"/>
                <a:gd name="T54" fmla="*/ 57 w 1392"/>
                <a:gd name="T55" fmla="*/ 388 h 517"/>
                <a:gd name="T56" fmla="*/ 73 w 1392"/>
                <a:gd name="T57" fmla="*/ 419 h 517"/>
                <a:gd name="T58" fmla="*/ 136 w 1392"/>
                <a:gd name="T59" fmla="*/ 420 h 517"/>
                <a:gd name="T60" fmla="*/ 147 w 1392"/>
                <a:gd name="T61" fmla="*/ 407 h 517"/>
                <a:gd name="T62" fmla="*/ 185 w 1392"/>
                <a:gd name="T63" fmla="*/ 456 h 517"/>
                <a:gd name="T64" fmla="*/ 228 w 1392"/>
                <a:gd name="T65" fmla="*/ 476 h 517"/>
                <a:gd name="T66" fmla="*/ 238 w 1392"/>
                <a:gd name="T67" fmla="*/ 482 h 517"/>
                <a:gd name="T68" fmla="*/ 228 w 1392"/>
                <a:gd name="T69" fmla="*/ 412 h 517"/>
                <a:gd name="T70" fmla="*/ 269 w 1392"/>
                <a:gd name="T71" fmla="*/ 419 h 517"/>
                <a:gd name="T72" fmla="*/ 278 w 1392"/>
                <a:gd name="T73" fmla="*/ 455 h 517"/>
                <a:gd name="T74" fmla="*/ 279 w 1392"/>
                <a:gd name="T75" fmla="*/ 485 h 517"/>
                <a:gd name="T76" fmla="*/ 291 w 1392"/>
                <a:gd name="T77" fmla="*/ 491 h 517"/>
                <a:gd name="T78" fmla="*/ 340 w 1392"/>
                <a:gd name="T79" fmla="*/ 505 h 517"/>
                <a:gd name="T80" fmla="*/ 364 w 1392"/>
                <a:gd name="T81" fmla="*/ 507 h 517"/>
                <a:gd name="T82" fmla="*/ 396 w 1392"/>
                <a:gd name="T83" fmla="*/ 501 h 517"/>
                <a:gd name="T84" fmla="*/ 426 w 1392"/>
                <a:gd name="T85" fmla="*/ 501 h 517"/>
                <a:gd name="T86" fmla="*/ 441 w 1392"/>
                <a:gd name="T87" fmla="*/ 486 h 517"/>
                <a:gd name="T88" fmla="*/ 540 w 1392"/>
                <a:gd name="T89" fmla="*/ 386 h 517"/>
                <a:gd name="T90" fmla="*/ 647 w 1392"/>
                <a:gd name="T91" fmla="*/ 347 h 517"/>
                <a:gd name="T92" fmla="*/ 797 w 1392"/>
                <a:gd name="T93" fmla="*/ 370 h 517"/>
                <a:gd name="T94" fmla="*/ 919 w 1392"/>
                <a:gd name="T95" fmla="*/ 394 h 517"/>
                <a:gd name="T96" fmla="*/ 911 w 1392"/>
                <a:gd name="T97" fmla="*/ 426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92" h="517">
                  <a:moveTo>
                    <a:pt x="910" y="444"/>
                  </a:moveTo>
                  <a:cubicBezTo>
                    <a:pt x="910" y="444"/>
                    <a:pt x="921" y="447"/>
                    <a:pt x="930" y="447"/>
                  </a:cubicBezTo>
                  <a:cubicBezTo>
                    <a:pt x="946" y="447"/>
                    <a:pt x="962" y="413"/>
                    <a:pt x="973" y="401"/>
                  </a:cubicBezTo>
                  <a:cubicBezTo>
                    <a:pt x="978" y="397"/>
                    <a:pt x="984" y="387"/>
                    <a:pt x="986" y="380"/>
                  </a:cubicBezTo>
                  <a:cubicBezTo>
                    <a:pt x="988" y="371"/>
                    <a:pt x="985" y="366"/>
                    <a:pt x="989" y="358"/>
                  </a:cubicBezTo>
                  <a:cubicBezTo>
                    <a:pt x="991" y="355"/>
                    <a:pt x="994" y="349"/>
                    <a:pt x="994" y="342"/>
                  </a:cubicBezTo>
                  <a:cubicBezTo>
                    <a:pt x="994" y="335"/>
                    <a:pt x="982" y="320"/>
                    <a:pt x="976" y="324"/>
                  </a:cubicBezTo>
                  <a:cubicBezTo>
                    <a:pt x="959" y="337"/>
                    <a:pt x="950" y="317"/>
                    <a:pt x="950" y="315"/>
                  </a:cubicBezTo>
                  <a:cubicBezTo>
                    <a:pt x="950" y="307"/>
                    <a:pt x="966" y="298"/>
                    <a:pt x="972" y="292"/>
                  </a:cubicBezTo>
                  <a:cubicBezTo>
                    <a:pt x="981" y="283"/>
                    <a:pt x="992" y="268"/>
                    <a:pt x="1005" y="265"/>
                  </a:cubicBezTo>
                  <a:cubicBezTo>
                    <a:pt x="1016" y="262"/>
                    <a:pt x="1050" y="259"/>
                    <a:pt x="1059" y="259"/>
                  </a:cubicBezTo>
                  <a:cubicBezTo>
                    <a:pt x="1071" y="259"/>
                    <a:pt x="1076" y="265"/>
                    <a:pt x="1084" y="265"/>
                  </a:cubicBezTo>
                  <a:cubicBezTo>
                    <a:pt x="1088" y="265"/>
                    <a:pt x="1090" y="265"/>
                    <a:pt x="1099" y="265"/>
                  </a:cubicBezTo>
                  <a:cubicBezTo>
                    <a:pt x="1104" y="246"/>
                    <a:pt x="1113" y="235"/>
                    <a:pt x="1132" y="235"/>
                  </a:cubicBezTo>
                  <a:cubicBezTo>
                    <a:pt x="1138" y="235"/>
                    <a:pt x="1140" y="233"/>
                    <a:pt x="1150" y="235"/>
                  </a:cubicBezTo>
                  <a:cubicBezTo>
                    <a:pt x="1145" y="239"/>
                    <a:pt x="1143" y="263"/>
                    <a:pt x="1174" y="225"/>
                  </a:cubicBezTo>
                  <a:cubicBezTo>
                    <a:pt x="1177" y="224"/>
                    <a:pt x="1192" y="230"/>
                    <a:pt x="1170" y="245"/>
                  </a:cubicBezTo>
                  <a:cubicBezTo>
                    <a:pt x="1162" y="250"/>
                    <a:pt x="1155" y="247"/>
                    <a:pt x="1150" y="255"/>
                  </a:cubicBezTo>
                  <a:cubicBezTo>
                    <a:pt x="1144" y="264"/>
                    <a:pt x="1138" y="274"/>
                    <a:pt x="1129" y="279"/>
                  </a:cubicBezTo>
                  <a:cubicBezTo>
                    <a:pt x="1122" y="283"/>
                    <a:pt x="1112" y="290"/>
                    <a:pt x="1112" y="302"/>
                  </a:cubicBezTo>
                  <a:cubicBezTo>
                    <a:pt x="1112" y="313"/>
                    <a:pt x="1116" y="348"/>
                    <a:pt x="1124" y="354"/>
                  </a:cubicBezTo>
                  <a:cubicBezTo>
                    <a:pt x="1129" y="345"/>
                    <a:pt x="1133" y="330"/>
                    <a:pt x="1145" y="327"/>
                  </a:cubicBezTo>
                  <a:cubicBezTo>
                    <a:pt x="1144" y="319"/>
                    <a:pt x="1157" y="317"/>
                    <a:pt x="1157" y="311"/>
                  </a:cubicBezTo>
                  <a:cubicBezTo>
                    <a:pt x="1157" y="301"/>
                    <a:pt x="1167" y="299"/>
                    <a:pt x="1167" y="294"/>
                  </a:cubicBezTo>
                  <a:cubicBezTo>
                    <a:pt x="1167" y="290"/>
                    <a:pt x="1164" y="287"/>
                    <a:pt x="1167" y="281"/>
                  </a:cubicBezTo>
                  <a:cubicBezTo>
                    <a:pt x="1190" y="231"/>
                    <a:pt x="1211" y="258"/>
                    <a:pt x="1220" y="258"/>
                  </a:cubicBezTo>
                  <a:cubicBezTo>
                    <a:pt x="1245" y="258"/>
                    <a:pt x="1263" y="225"/>
                    <a:pt x="1286" y="225"/>
                  </a:cubicBezTo>
                  <a:cubicBezTo>
                    <a:pt x="1328" y="224"/>
                    <a:pt x="1294" y="208"/>
                    <a:pt x="1294" y="203"/>
                  </a:cubicBezTo>
                  <a:cubicBezTo>
                    <a:pt x="1294" y="191"/>
                    <a:pt x="1311" y="193"/>
                    <a:pt x="1315" y="186"/>
                  </a:cubicBezTo>
                  <a:cubicBezTo>
                    <a:pt x="1316" y="183"/>
                    <a:pt x="1313" y="176"/>
                    <a:pt x="1319" y="176"/>
                  </a:cubicBezTo>
                  <a:cubicBezTo>
                    <a:pt x="1337" y="176"/>
                    <a:pt x="1352" y="200"/>
                    <a:pt x="1365" y="200"/>
                  </a:cubicBezTo>
                  <a:cubicBezTo>
                    <a:pt x="1371" y="200"/>
                    <a:pt x="1372" y="190"/>
                    <a:pt x="1375" y="186"/>
                  </a:cubicBezTo>
                  <a:cubicBezTo>
                    <a:pt x="1380" y="180"/>
                    <a:pt x="1384" y="181"/>
                    <a:pt x="1392" y="178"/>
                  </a:cubicBezTo>
                  <a:cubicBezTo>
                    <a:pt x="1382" y="165"/>
                    <a:pt x="1348" y="157"/>
                    <a:pt x="1332" y="147"/>
                  </a:cubicBezTo>
                  <a:cubicBezTo>
                    <a:pt x="1309" y="134"/>
                    <a:pt x="1279" y="120"/>
                    <a:pt x="1246" y="120"/>
                  </a:cubicBezTo>
                  <a:cubicBezTo>
                    <a:pt x="1237" y="120"/>
                    <a:pt x="1230" y="122"/>
                    <a:pt x="1231" y="126"/>
                  </a:cubicBezTo>
                  <a:cubicBezTo>
                    <a:pt x="1240" y="154"/>
                    <a:pt x="1218" y="126"/>
                    <a:pt x="1213" y="126"/>
                  </a:cubicBezTo>
                  <a:cubicBezTo>
                    <a:pt x="1147" y="124"/>
                    <a:pt x="1147" y="124"/>
                    <a:pt x="1147" y="124"/>
                  </a:cubicBezTo>
                  <a:cubicBezTo>
                    <a:pt x="1143" y="109"/>
                    <a:pt x="1133" y="104"/>
                    <a:pt x="1114" y="104"/>
                  </a:cubicBezTo>
                  <a:cubicBezTo>
                    <a:pt x="1103" y="104"/>
                    <a:pt x="1087" y="108"/>
                    <a:pt x="1081" y="103"/>
                  </a:cubicBezTo>
                  <a:cubicBezTo>
                    <a:pt x="1075" y="98"/>
                    <a:pt x="1075" y="91"/>
                    <a:pt x="1066" y="88"/>
                  </a:cubicBezTo>
                  <a:cubicBezTo>
                    <a:pt x="1049" y="83"/>
                    <a:pt x="1030" y="78"/>
                    <a:pt x="1008" y="78"/>
                  </a:cubicBezTo>
                  <a:cubicBezTo>
                    <a:pt x="985" y="78"/>
                    <a:pt x="982" y="90"/>
                    <a:pt x="980" y="101"/>
                  </a:cubicBezTo>
                  <a:cubicBezTo>
                    <a:pt x="959" y="101"/>
                    <a:pt x="949" y="101"/>
                    <a:pt x="934" y="101"/>
                  </a:cubicBezTo>
                  <a:cubicBezTo>
                    <a:pt x="926" y="101"/>
                    <a:pt x="925" y="95"/>
                    <a:pt x="916" y="94"/>
                  </a:cubicBezTo>
                  <a:cubicBezTo>
                    <a:pt x="915" y="98"/>
                    <a:pt x="913" y="107"/>
                    <a:pt x="908" y="107"/>
                  </a:cubicBezTo>
                  <a:cubicBezTo>
                    <a:pt x="896" y="107"/>
                    <a:pt x="891" y="92"/>
                    <a:pt x="891" y="84"/>
                  </a:cubicBezTo>
                  <a:cubicBezTo>
                    <a:pt x="891" y="82"/>
                    <a:pt x="914" y="68"/>
                    <a:pt x="855" y="63"/>
                  </a:cubicBezTo>
                  <a:cubicBezTo>
                    <a:pt x="848" y="62"/>
                    <a:pt x="844" y="65"/>
                    <a:pt x="844" y="74"/>
                  </a:cubicBezTo>
                  <a:cubicBezTo>
                    <a:pt x="812" y="74"/>
                    <a:pt x="812" y="74"/>
                    <a:pt x="812" y="74"/>
                  </a:cubicBezTo>
                  <a:cubicBezTo>
                    <a:pt x="803" y="72"/>
                    <a:pt x="753" y="66"/>
                    <a:pt x="747" y="56"/>
                  </a:cubicBezTo>
                  <a:cubicBezTo>
                    <a:pt x="709" y="86"/>
                    <a:pt x="718" y="67"/>
                    <a:pt x="718" y="67"/>
                  </a:cubicBezTo>
                  <a:cubicBezTo>
                    <a:pt x="727" y="56"/>
                    <a:pt x="813" y="32"/>
                    <a:pt x="742" y="15"/>
                  </a:cubicBezTo>
                  <a:cubicBezTo>
                    <a:pt x="712" y="15"/>
                    <a:pt x="712" y="15"/>
                    <a:pt x="712" y="15"/>
                  </a:cubicBezTo>
                  <a:cubicBezTo>
                    <a:pt x="709" y="7"/>
                    <a:pt x="703" y="0"/>
                    <a:pt x="690" y="0"/>
                  </a:cubicBezTo>
                  <a:cubicBezTo>
                    <a:pt x="675" y="0"/>
                    <a:pt x="669" y="11"/>
                    <a:pt x="662" y="17"/>
                  </a:cubicBezTo>
                  <a:cubicBezTo>
                    <a:pt x="656" y="21"/>
                    <a:pt x="619" y="36"/>
                    <a:pt x="622" y="23"/>
                  </a:cubicBezTo>
                  <a:cubicBezTo>
                    <a:pt x="613" y="25"/>
                    <a:pt x="572" y="28"/>
                    <a:pt x="551" y="47"/>
                  </a:cubicBezTo>
                  <a:cubicBezTo>
                    <a:pt x="547" y="51"/>
                    <a:pt x="545" y="63"/>
                    <a:pt x="539" y="63"/>
                  </a:cubicBezTo>
                  <a:cubicBezTo>
                    <a:pt x="529" y="63"/>
                    <a:pt x="494" y="59"/>
                    <a:pt x="494" y="76"/>
                  </a:cubicBezTo>
                  <a:cubicBezTo>
                    <a:pt x="494" y="79"/>
                    <a:pt x="497" y="82"/>
                    <a:pt x="498" y="87"/>
                  </a:cubicBezTo>
                  <a:cubicBezTo>
                    <a:pt x="492" y="91"/>
                    <a:pt x="490" y="87"/>
                    <a:pt x="469" y="87"/>
                  </a:cubicBezTo>
                  <a:cubicBezTo>
                    <a:pt x="452" y="110"/>
                    <a:pt x="454" y="84"/>
                    <a:pt x="450" y="78"/>
                  </a:cubicBezTo>
                  <a:cubicBezTo>
                    <a:pt x="448" y="88"/>
                    <a:pt x="442" y="92"/>
                    <a:pt x="435" y="96"/>
                  </a:cubicBezTo>
                  <a:cubicBezTo>
                    <a:pt x="437" y="104"/>
                    <a:pt x="450" y="112"/>
                    <a:pt x="441" y="122"/>
                  </a:cubicBezTo>
                  <a:cubicBezTo>
                    <a:pt x="435" y="128"/>
                    <a:pt x="452" y="149"/>
                    <a:pt x="443" y="149"/>
                  </a:cubicBezTo>
                  <a:cubicBezTo>
                    <a:pt x="431" y="149"/>
                    <a:pt x="428" y="106"/>
                    <a:pt x="428" y="97"/>
                  </a:cubicBezTo>
                  <a:cubicBezTo>
                    <a:pt x="428" y="87"/>
                    <a:pt x="444" y="83"/>
                    <a:pt x="419" y="78"/>
                  </a:cubicBezTo>
                  <a:cubicBezTo>
                    <a:pt x="407" y="76"/>
                    <a:pt x="383" y="96"/>
                    <a:pt x="383" y="107"/>
                  </a:cubicBezTo>
                  <a:cubicBezTo>
                    <a:pt x="383" y="120"/>
                    <a:pt x="389" y="129"/>
                    <a:pt x="396" y="136"/>
                  </a:cubicBezTo>
                  <a:cubicBezTo>
                    <a:pt x="412" y="161"/>
                    <a:pt x="374" y="133"/>
                    <a:pt x="360" y="129"/>
                  </a:cubicBezTo>
                  <a:cubicBezTo>
                    <a:pt x="321" y="119"/>
                    <a:pt x="333" y="132"/>
                    <a:pt x="333" y="134"/>
                  </a:cubicBezTo>
                  <a:cubicBezTo>
                    <a:pt x="332" y="157"/>
                    <a:pt x="322" y="139"/>
                    <a:pt x="317" y="139"/>
                  </a:cubicBezTo>
                  <a:cubicBezTo>
                    <a:pt x="308" y="139"/>
                    <a:pt x="290" y="151"/>
                    <a:pt x="277" y="144"/>
                  </a:cubicBezTo>
                  <a:cubicBezTo>
                    <a:pt x="271" y="128"/>
                    <a:pt x="228" y="166"/>
                    <a:pt x="217" y="166"/>
                  </a:cubicBezTo>
                  <a:cubicBezTo>
                    <a:pt x="213" y="166"/>
                    <a:pt x="208" y="163"/>
                    <a:pt x="210" y="160"/>
                  </a:cubicBezTo>
                  <a:cubicBezTo>
                    <a:pt x="214" y="149"/>
                    <a:pt x="208" y="124"/>
                    <a:pt x="195" y="162"/>
                  </a:cubicBezTo>
                  <a:cubicBezTo>
                    <a:pt x="195" y="164"/>
                    <a:pt x="200" y="165"/>
                    <a:pt x="200" y="170"/>
                  </a:cubicBezTo>
                  <a:cubicBezTo>
                    <a:pt x="200" y="180"/>
                    <a:pt x="185" y="173"/>
                    <a:pt x="177" y="176"/>
                  </a:cubicBezTo>
                  <a:cubicBezTo>
                    <a:pt x="169" y="179"/>
                    <a:pt x="173" y="206"/>
                    <a:pt x="139" y="192"/>
                  </a:cubicBezTo>
                  <a:cubicBezTo>
                    <a:pt x="139" y="203"/>
                    <a:pt x="139" y="203"/>
                    <a:pt x="139" y="203"/>
                  </a:cubicBezTo>
                  <a:cubicBezTo>
                    <a:pt x="123" y="202"/>
                    <a:pt x="125" y="184"/>
                    <a:pt x="119" y="176"/>
                  </a:cubicBezTo>
                  <a:cubicBezTo>
                    <a:pt x="132" y="176"/>
                    <a:pt x="138" y="176"/>
                    <a:pt x="150" y="179"/>
                  </a:cubicBezTo>
                  <a:cubicBezTo>
                    <a:pt x="166" y="183"/>
                    <a:pt x="198" y="163"/>
                    <a:pt x="149" y="147"/>
                  </a:cubicBezTo>
                  <a:cubicBezTo>
                    <a:pt x="135" y="143"/>
                    <a:pt x="104" y="127"/>
                    <a:pt x="95" y="127"/>
                  </a:cubicBezTo>
                  <a:cubicBezTo>
                    <a:pt x="94" y="127"/>
                    <a:pt x="94" y="126"/>
                    <a:pt x="87" y="127"/>
                  </a:cubicBezTo>
                  <a:cubicBezTo>
                    <a:pt x="83" y="130"/>
                    <a:pt x="73" y="135"/>
                    <a:pt x="73" y="142"/>
                  </a:cubicBezTo>
                  <a:cubicBezTo>
                    <a:pt x="73" y="147"/>
                    <a:pt x="83" y="147"/>
                    <a:pt x="83" y="153"/>
                  </a:cubicBezTo>
                  <a:cubicBezTo>
                    <a:pt x="83" y="158"/>
                    <a:pt x="78" y="160"/>
                    <a:pt x="78" y="165"/>
                  </a:cubicBezTo>
                  <a:cubicBezTo>
                    <a:pt x="78" y="171"/>
                    <a:pt x="83" y="174"/>
                    <a:pt x="83" y="179"/>
                  </a:cubicBezTo>
                  <a:cubicBezTo>
                    <a:pt x="83" y="183"/>
                    <a:pt x="81" y="185"/>
                    <a:pt x="81" y="188"/>
                  </a:cubicBezTo>
                  <a:cubicBezTo>
                    <a:pt x="81" y="194"/>
                    <a:pt x="89" y="196"/>
                    <a:pt x="89" y="202"/>
                  </a:cubicBezTo>
                  <a:cubicBezTo>
                    <a:pt x="89" y="204"/>
                    <a:pt x="87" y="206"/>
                    <a:pt x="86" y="206"/>
                  </a:cubicBezTo>
                  <a:cubicBezTo>
                    <a:pt x="88" y="211"/>
                    <a:pt x="95" y="212"/>
                    <a:pt x="95" y="218"/>
                  </a:cubicBezTo>
                  <a:cubicBezTo>
                    <a:pt x="95" y="228"/>
                    <a:pt x="75" y="238"/>
                    <a:pt x="69" y="246"/>
                  </a:cubicBezTo>
                  <a:cubicBezTo>
                    <a:pt x="71" y="250"/>
                    <a:pt x="74" y="251"/>
                    <a:pt x="76" y="256"/>
                  </a:cubicBezTo>
                  <a:cubicBezTo>
                    <a:pt x="73" y="259"/>
                    <a:pt x="64" y="263"/>
                    <a:pt x="60" y="263"/>
                  </a:cubicBezTo>
                  <a:cubicBezTo>
                    <a:pt x="56" y="263"/>
                    <a:pt x="52" y="261"/>
                    <a:pt x="46" y="261"/>
                  </a:cubicBezTo>
                  <a:cubicBezTo>
                    <a:pt x="40" y="261"/>
                    <a:pt x="25" y="267"/>
                    <a:pt x="30" y="271"/>
                  </a:cubicBezTo>
                  <a:cubicBezTo>
                    <a:pt x="44" y="284"/>
                    <a:pt x="37" y="289"/>
                    <a:pt x="33" y="289"/>
                  </a:cubicBezTo>
                  <a:cubicBezTo>
                    <a:pt x="27" y="289"/>
                    <a:pt x="27" y="282"/>
                    <a:pt x="22" y="282"/>
                  </a:cubicBezTo>
                  <a:cubicBezTo>
                    <a:pt x="17" y="282"/>
                    <a:pt x="10" y="295"/>
                    <a:pt x="10" y="302"/>
                  </a:cubicBezTo>
                  <a:cubicBezTo>
                    <a:pt x="10" y="314"/>
                    <a:pt x="1" y="312"/>
                    <a:pt x="0" y="322"/>
                  </a:cubicBezTo>
                  <a:cubicBezTo>
                    <a:pt x="4" y="322"/>
                    <a:pt x="8" y="321"/>
                    <a:pt x="11" y="321"/>
                  </a:cubicBezTo>
                  <a:cubicBezTo>
                    <a:pt x="16" y="321"/>
                    <a:pt x="20" y="321"/>
                    <a:pt x="25" y="321"/>
                  </a:cubicBezTo>
                  <a:cubicBezTo>
                    <a:pt x="31" y="321"/>
                    <a:pt x="34" y="332"/>
                    <a:pt x="34" y="338"/>
                  </a:cubicBezTo>
                  <a:cubicBezTo>
                    <a:pt x="34" y="342"/>
                    <a:pt x="30" y="344"/>
                    <a:pt x="30" y="347"/>
                  </a:cubicBezTo>
                  <a:cubicBezTo>
                    <a:pt x="30" y="353"/>
                    <a:pt x="36" y="357"/>
                    <a:pt x="36" y="363"/>
                  </a:cubicBezTo>
                  <a:cubicBezTo>
                    <a:pt x="36" y="366"/>
                    <a:pt x="30" y="367"/>
                    <a:pt x="29" y="369"/>
                  </a:cubicBezTo>
                  <a:cubicBezTo>
                    <a:pt x="26" y="374"/>
                    <a:pt x="25" y="379"/>
                    <a:pt x="25" y="386"/>
                  </a:cubicBezTo>
                  <a:cubicBezTo>
                    <a:pt x="25" y="394"/>
                    <a:pt x="30" y="392"/>
                    <a:pt x="37" y="392"/>
                  </a:cubicBezTo>
                  <a:cubicBezTo>
                    <a:pt x="46" y="392"/>
                    <a:pt x="50" y="388"/>
                    <a:pt x="57" y="388"/>
                  </a:cubicBezTo>
                  <a:cubicBezTo>
                    <a:pt x="65" y="388"/>
                    <a:pt x="63" y="403"/>
                    <a:pt x="71" y="403"/>
                  </a:cubicBezTo>
                  <a:cubicBezTo>
                    <a:pt x="71" y="415"/>
                    <a:pt x="71" y="415"/>
                    <a:pt x="71" y="415"/>
                  </a:cubicBezTo>
                  <a:cubicBezTo>
                    <a:pt x="71" y="416"/>
                    <a:pt x="71" y="416"/>
                    <a:pt x="72" y="417"/>
                  </a:cubicBezTo>
                  <a:cubicBezTo>
                    <a:pt x="73" y="419"/>
                    <a:pt x="73" y="419"/>
                    <a:pt x="73" y="419"/>
                  </a:cubicBezTo>
                  <a:cubicBezTo>
                    <a:pt x="75" y="419"/>
                    <a:pt x="78" y="417"/>
                    <a:pt x="80" y="417"/>
                  </a:cubicBezTo>
                  <a:cubicBezTo>
                    <a:pt x="87" y="415"/>
                    <a:pt x="87" y="408"/>
                    <a:pt x="93" y="408"/>
                  </a:cubicBezTo>
                  <a:cubicBezTo>
                    <a:pt x="99" y="408"/>
                    <a:pt x="112" y="429"/>
                    <a:pt x="116" y="429"/>
                  </a:cubicBezTo>
                  <a:cubicBezTo>
                    <a:pt x="120" y="429"/>
                    <a:pt x="134" y="423"/>
                    <a:pt x="136" y="420"/>
                  </a:cubicBezTo>
                  <a:cubicBezTo>
                    <a:pt x="135" y="420"/>
                    <a:pt x="128" y="419"/>
                    <a:pt x="128" y="419"/>
                  </a:cubicBezTo>
                  <a:cubicBezTo>
                    <a:pt x="127" y="419"/>
                    <a:pt x="123" y="418"/>
                    <a:pt x="123" y="415"/>
                  </a:cubicBezTo>
                  <a:cubicBezTo>
                    <a:pt x="123" y="413"/>
                    <a:pt x="144" y="405"/>
                    <a:pt x="152" y="402"/>
                  </a:cubicBezTo>
                  <a:cubicBezTo>
                    <a:pt x="152" y="402"/>
                    <a:pt x="148" y="406"/>
                    <a:pt x="147" y="407"/>
                  </a:cubicBezTo>
                  <a:cubicBezTo>
                    <a:pt x="147" y="408"/>
                    <a:pt x="155" y="416"/>
                    <a:pt x="138" y="421"/>
                  </a:cubicBezTo>
                  <a:cubicBezTo>
                    <a:pt x="145" y="437"/>
                    <a:pt x="178" y="435"/>
                    <a:pt x="178" y="457"/>
                  </a:cubicBezTo>
                  <a:cubicBezTo>
                    <a:pt x="179" y="457"/>
                    <a:pt x="179" y="457"/>
                    <a:pt x="179" y="457"/>
                  </a:cubicBezTo>
                  <a:cubicBezTo>
                    <a:pt x="181" y="456"/>
                    <a:pt x="183" y="456"/>
                    <a:pt x="185" y="456"/>
                  </a:cubicBezTo>
                  <a:cubicBezTo>
                    <a:pt x="194" y="456"/>
                    <a:pt x="194" y="461"/>
                    <a:pt x="197" y="467"/>
                  </a:cubicBezTo>
                  <a:cubicBezTo>
                    <a:pt x="197" y="468"/>
                    <a:pt x="203" y="472"/>
                    <a:pt x="204" y="472"/>
                  </a:cubicBezTo>
                  <a:cubicBezTo>
                    <a:pt x="209" y="474"/>
                    <a:pt x="210" y="482"/>
                    <a:pt x="218" y="482"/>
                  </a:cubicBezTo>
                  <a:cubicBezTo>
                    <a:pt x="224" y="482"/>
                    <a:pt x="224" y="477"/>
                    <a:pt x="228" y="476"/>
                  </a:cubicBezTo>
                  <a:cubicBezTo>
                    <a:pt x="231" y="475"/>
                    <a:pt x="230" y="475"/>
                    <a:pt x="232" y="475"/>
                  </a:cubicBezTo>
                  <a:cubicBezTo>
                    <a:pt x="233" y="476"/>
                    <a:pt x="233" y="479"/>
                    <a:pt x="234" y="480"/>
                  </a:cubicBezTo>
                  <a:cubicBezTo>
                    <a:pt x="234" y="481"/>
                    <a:pt x="234" y="481"/>
                    <a:pt x="234" y="482"/>
                  </a:cubicBezTo>
                  <a:cubicBezTo>
                    <a:pt x="238" y="482"/>
                    <a:pt x="238" y="482"/>
                    <a:pt x="238" y="482"/>
                  </a:cubicBezTo>
                  <a:cubicBezTo>
                    <a:pt x="242" y="478"/>
                    <a:pt x="242" y="471"/>
                    <a:pt x="246" y="468"/>
                  </a:cubicBezTo>
                  <a:cubicBezTo>
                    <a:pt x="239" y="464"/>
                    <a:pt x="227" y="447"/>
                    <a:pt x="227" y="437"/>
                  </a:cubicBezTo>
                  <a:cubicBezTo>
                    <a:pt x="227" y="434"/>
                    <a:pt x="221" y="430"/>
                    <a:pt x="221" y="426"/>
                  </a:cubicBezTo>
                  <a:cubicBezTo>
                    <a:pt x="221" y="424"/>
                    <a:pt x="226" y="414"/>
                    <a:pt x="228" y="412"/>
                  </a:cubicBezTo>
                  <a:cubicBezTo>
                    <a:pt x="229" y="413"/>
                    <a:pt x="238" y="408"/>
                    <a:pt x="238" y="408"/>
                  </a:cubicBezTo>
                  <a:cubicBezTo>
                    <a:pt x="246" y="405"/>
                    <a:pt x="250" y="403"/>
                    <a:pt x="260" y="403"/>
                  </a:cubicBezTo>
                  <a:cubicBezTo>
                    <a:pt x="275" y="403"/>
                    <a:pt x="278" y="410"/>
                    <a:pt x="284" y="419"/>
                  </a:cubicBezTo>
                  <a:cubicBezTo>
                    <a:pt x="279" y="422"/>
                    <a:pt x="274" y="419"/>
                    <a:pt x="269" y="419"/>
                  </a:cubicBezTo>
                  <a:cubicBezTo>
                    <a:pt x="261" y="419"/>
                    <a:pt x="249" y="427"/>
                    <a:pt x="248" y="426"/>
                  </a:cubicBezTo>
                  <a:cubicBezTo>
                    <a:pt x="249" y="432"/>
                    <a:pt x="253" y="432"/>
                    <a:pt x="255" y="435"/>
                  </a:cubicBezTo>
                  <a:cubicBezTo>
                    <a:pt x="260" y="444"/>
                    <a:pt x="268" y="448"/>
                    <a:pt x="268" y="459"/>
                  </a:cubicBezTo>
                  <a:cubicBezTo>
                    <a:pt x="271" y="458"/>
                    <a:pt x="276" y="455"/>
                    <a:pt x="278" y="455"/>
                  </a:cubicBezTo>
                  <a:cubicBezTo>
                    <a:pt x="278" y="459"/>
                    <a:pt x="283" y="462"/>
                    <a:pt x="283" y="466"/>
                  </a:cubicBezTo>
                  <a:cubicBezTo>
                    <a:pt x="274" y="466"/>
                    <a:pt x="274" y="466"/>
                    <a:pt x="274" y="466"/>
                  </a:cubicBezTo>
                  <a:cubicBezTo>
                    <a:pt x="272" y="466"/>
                    <a:pt x="269" y="469"/>
                    <a:pt x="269" y="473"/>
                  </a:cubicBezTo>
                  <a:cubicBezTo>
                    <a:pt x="275" y="474"/>
                    <a:pt x="279" y="480"/>
                    <a:pt x="279" y="485"/>
                  </a:cubicBezTo>
                  <a:cubicBezTo>
                    <a:pt x="279" y="488"/>
                    <a:pt x="277" y="489"/>
                    <a:pt x="277" y="492"/>
                  </a:cubicBezTo>
                  <a:cubicBezTo>
                    <a:pt x="277" y="494"/>
                    <a:pt x="279" y="497"/>
                    <a:pt x="279" y="498"/>
                  </a:cubicBezTo>
                  <a:cubicBezTo>
                    <a:pt x="279" y="495"/>
                    <a:pt x="283" y="495"/>
                    <a:pt x="285" y="494"/>
                  </a:cubicBezTo>
                  <a:cubicBezTo>
                    <a:pt x="289" y="493"/>
                    <a:pt x="288" y="492"/>
                    <a:pt x="291" y="491"/>
                  </a:cubicBezTo>
                  <a:cubicBezTo>
                    <a:pt x="296" y="489"/>
                    <a:pt x="300" y="490"/>
                    <a:pt x="304" y="487"/>
                  </a:cubicBezTo>
                  <a:cubicBezTo>
                    <a:pt x="310" y="491"/>
                    <a:pt x="314" y="491"/>
                    <a:pt x="320" y="493"/>
                  </a:cubicBezTo>
                  <a:cubicBezTo>
                    <a:pt x="327" y="495"/>
                    <a:pt x="329" y="501"/>
                    <a:pt x="337" y="501"/>
                  </a:cubicBezTo>
                  <a:cubicBezTo>
                    <a:pt x="338" y="503"/>
                    <a:pt x="339" y="504"/>
                    <a:pt x="340" y="505"/>
                  </a:cubicBezTo>
                  <a:cubicBezTo>
                    <a:pt x="341" y="508"/>
                    <a:pt x="340" y="511"/>
                    <a:pt x="341" y="515"/>
                  </a:cubicBezTo>
                  <a:cubicBezTo>
                    <a:pt x="344" y="512"/>
                    <a:pt x="347" y="517"/>
                    <a:pt x="350" y="517"/>
                  </a:cubicBezTo>
                  <a:cubicBezTo>
                    <a:pt x="353" y="517"/>
                    <a:pt x="355" y="514"/>
                    <a:pt x="356" y="512"/>
                  </a:cubicBezTo>
                  <a:cubicBezTo>
                    <a:pt x="359" y="510"/>
                    <a:pt x="362" y="510"/>
                    <a:pt x="364" y="507"/>
                  </a:cubicBezTo>
                  <a:cubicBezTo>
                    <a:pt x="369" y="503"/>
                    <a:pt x="370" y="495"/>
                    <a:pt x="377" y="495"/>
                  </a:cubicBezTo>
                  <a:cubicBezTo>
                    <a:pt x="380" y="495"/>
                    <a:pt x="379" y="496"/>
                    <a:pt x="382" y="496"/>
                  </a:cubicBezTo>
                  <a:cubicBezTo>
                    <a:pt x="382" y="500"/>
                    <a:pt x="389" y="497"/>
                    <a:pt x="391" y="497"/>
                  </a:cubicBezTo>
                  <a:cubicBezTo>
                    <a:pt x="393" y="497"/>
                    <a:pt x="394" y="501"/>
                    <a:pt x="396" y="501"/>
                  </a:cubicBezTo>
                  <a:cubicBezTo>
                    <a:pt x="402" y="501"/>
                    <a:pt x="406" y="497"/>
                    <a:pt x="409" y="493"/>
                  </a:cubicBezTo>
                  <a:cubicBezTo>
                    <a:pt x="409" y="494"/>
                    <a:pt x="410" y="493"/>
                    <a:pt x="410" y="493"/>
                  </a:cubicBezTo>
                  <a:cubicBezTo>
                    <a:pt x="413" y="493"/>
                    <a:pt x="414" y="487"/>
                    <a:pt x="420" y="487"/>
                  </a:cubicBezTo>
                  <a:cubicBezTo>
                    <a:pt x="426" y="487"/>
                    <a:pt x="419" y="501"/>
                    <a:pt x="426" y="501"/>
                  </a:cubicBezTo>
                  <a:cubicBezTo>
                    <a:pt x="433" y="501"/>
                    <a:pt x="435" y="497"/>
                    <a:pt x="441" y="497"/>
                  </a:cubicBezTo>
                  <a:cubicBezTo>
                    <a:pt x="444" y="497"/>
                    <a:pt x="447" y="497"/>
                    <a:pt x="450" y="497"/>
                  </a:cubicBezTo>
                  <a:cubicBezTo>
                    <a:pt x="451" y="496"/>
                    <a:pt x="451" y="496"/>
                    <a:pt x="451" y="496"/>
                  </a:cubicBezTo>
                  <a:cubicBezTo>
                    <a:pt x="450" y="489"/>
                    <a:pt x="448" y="488"/>
                    <a:pt x="441" y="486"/>
                  </a:cubicBezTo>
                  <a:cubicBezTo>
                    <a:pt x="442" y="480"/>
                    <a:pt x="448" y="467"/>
                    <a:pt x="452" y="467"/>
                  </a:cubicBezTo>
                  <a:cubicBezTo>
                    <a:pt x="479" y="467"/>
                    <a:pt x="497" y="454"/>
                    <a:pt x="497" y="421"/>
                  </a:cubicBezTo>
                  <a:cubicBezTo>
                    <a:pt x="511" y="419"/>
                    <a:pt x="512" y="402"/>
                    <a:pt x="521" y="403"/>
                  </a:cubicBezTo>
                  <a:cubicBezTo>
                    <a:pt x="544" y="406"/>
                    <a:pt x="535" y="390"/>
                    <a:pt x="540" y="386"/>
                  </a:cubicBezTo>
                  <a:cubicBezTo>
                    <a:pt x="551" y="375"/>
                    <a:pt x="569" y="375"/>
                    <a:pt x="583" y="367"/>
                  </a:cubicBezTo>
                  <a:cubicBezTo>
                    <a:pt x="585" y="366"/>
                    <a:pt x="590" y="360"/>
                    <a:pt x="594" y="360"/>
                  </a:cubicBezTo>
                  <a:cubicBezTo>
                    <a:pt x="602" y="360"/>
                    <a:pt x="614" y="368"/>
                    <a:pt x="626" y="368"/>
                  </a:cubicBezTo>
                  <a:cubicBezTo>
                    <a:pt x="642" y="368"/>
                    <a:pt x="638" y="347"/>
                    <a:pt x="647" y="347"/>
                  </a:cubicBezTo>
                  <a:cubicBezTo>
                    <a:pt x="653" y="347"/>
                    <a:pt x="670" y="350"/>
                    <a:pt x="672" y="354"/>
                  </a:cubicBezTo>
                  <a:cubicBezTo>
                    <a:pt x="678" y="373"/>
                    <a:pt x="690" y="363"/>
                    <a:pt x="698" y="363"/>
                  </a:cubicBezTo>
                  <a:cubicBezTo>
                    <a:pt x="715" y="363"/>
                    <a:pt x="721" y="377"/>
                    <a:pt x="739" y="377"/>
                  </a:cubicBezTo>
                  <a:cubicBezTo>
                    <a:pt x="755" y="377"/>
                    <a:pt x="776" y="362"/>
                    <a:pt x="797" y="370"/>
                  </a:cubicBezTo>
                  <a:cubicBezTo>
                    <a:pt x="824" y="380"/>
                    <a:pt x="811" y="332"/>
                    <a:pt x="847" y="332"/>
                  </a:cubicBezTo>
                  <a:cubicBezTo>
                    <a:pt x="872" y="332"/>
                    <a:pt x="871" y="353"/>
                    <a:pt x="881" y="368"/>
                  </a:cubicBezTo>
                  <a:cubicBezTo>
                    <a:pt x="885" y="374"/>
                    <a:pt x="898" y="375"/>
                    <a:pt x="903" y="380"/>
                  </a:cubicBezTo>
                  <a:cubicBezTo>
                    <a:pt x="906" y="384"/>
                    <a:pt x="910" y="394"/>
                    <a:pt x="919" y="394"/>
                  </a:cubicBezTo>
                  <a:cubicBezTo>
                    <a:pt x="928" y="394"/>
                    <a:pt x="930" y="386"/>
                    <a:pt x="941" y="386"/>
                  </a:cubicBezTo>
                  <a:cubicBezTo>
                    <a:pt x="941" y="393"/>
                    <a:pt x="941" y="393"/>
                    <a:pt x="941" y="393"/>
                  </a:cubicBezTo>
                  <a:cubicBezTo>
                    <a:pt x="935" y="399"/>
                    <a:pt x="933" y="414"/>
                    <a:pt x="926" y="419"/>
                  </a:cubicBezTo>
                  <a:cubicBezTo>
                    <a:pt x="919" y="422"/>
                    <a:pt x="908" y="423"/>
                    <a:pt x="911" y="426"/>
                  </a:cubicBezTo>
                  <a:cubicBezTo>
                    <a:pt x="921" y="432"/>
                    <a:pt x="910" y="444"/>
                    <a:pt x="910" y="44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60">
              <a:extLst>
                <a:ext uri="{FF2B5EF4-FFF2-40B4-BE49-F238E27FC236}">
                  <a16:creationId xmlns:a16="http://schemas.microsoft.com/office/drawing/2014/main" id="{2F32635A-9FC6-4323-8635-97054F68D76D}"/>
                </a:ext>
              </a:extLst>
            </p:cNvPr>
            <p:cNvSpPr>
              <a:spLocks/>
            </p:cNvSpPr>
            <p:nvPr/>
          </p:nvSpPr>
          <p:spPr bwMode="auto">
            <a:xfrm>
              <a:off x="11833024" y="1193670"/>
              <a:ext cx="617531" cy="450103"/>
            </a:xfrm>
            <a:custGeom>
              <a:avLst/>
              <a:gdLst>
                <a:gd name="T0" fmla="*/ 50 w 144"/>
                <a:gd name="T1" fmla="*/ 104 h 105"/>
                <a:gd name="T2" fmla="*/ 33 w 144"/>
                <a:gd name="T3" fmla="*/ 85 h 105"/>
                <a:gd name="T4" fmla="*/ 68 w 144"/>
                <a:gd name="T5" fmla="*/ 43 h 105"/>
                <a:gd name="T6" fmla="*/ 82 w 144"/>
                <a:gd name="T7" fmla="*/ 35 h 105"/>
                <a:gd name="T8" fmla="*/ 88 w 144"/>
                <a:gd name="T9" fmla="*/ 29 h 105"/>
                <a:gd name="T10" fmla="*/ 115 w 144"/>
                <a:gd name="T11" fmla="*/ 22 h 105"/>
                <a:gd name="T12" fmla="*/ 144 w 144"/>
                <a:gd name="T13" fmla="*/ 7 h 105"/>
                <a:gd name="T14" fmla="*/ 132 w 144"/>
                <a:gd name="T15" fmla="*/ 0 h 105"/>
                <a:gd name="T16" fmla="*/ 89 w 144"/>
                <a:gd name="T17" fmla="*/ 16 h 105"/>
                <a:gd name="T18" fmla="*/ 81 w 144"/>
                <a:gd name="T19" fmla="*/ 13 h 105"/>
                <a:gd name="T20" fmla="*/ 72 w 144"/>
                <a:gd name="T21" fmla="*/ 16 h 105"/>
                <a:gd name="T22" fmla="*/ 46 w 144"/>
                <a:gd name="T23" fmla="*/ 30 h 105"/>
                <a:gd name="T24" fmla="*/ 34 w 144"/>
                <a:gd name="T25" fmla="*/ 32 h 105"/>
                <a:gd name="T26" fmla="*/ 31 w 144"/>
                <a:gd name="T27" fmla="*/ 35 h 105"/>
                <a:gd name="T28" fmla="*/ 33 w 144"/>
                <a:gd name="T29" fmla="*/ 40 h 105"/>
                <a:gd name="T30" fmla="*/ 19 w 144"/>
                <a:gd name="T31" fmla="*/ 57 h 105"/>
                <a:gd name="T32" fmla="*/ 23 w 144"/>
                <a:gd name="T33" fmla="*/ 63 h 105"/>
                <a:gd name="T34" fmla="*/ 9 w 144"/>
                <a:gd name="T35" fmla="*/ 71 h 105"/>
                <a:gd name="T36" fmla="*/ 9 w 144"/>
                <a:gd name="T37" fmla="*/ 76 h 105"/>
                <a:gd name="T38" fmla="*/ 0 w 144"/>
                <a:gd name="T39" fmla="*/ 87 h 105"/>
                <a:gd name="T40" fmla="*/ 6 w 144"/>
                <a:gd name="T41" fmla="*/ 93 h 105"/>
                <a:gd name="T42" fmla="*/ 14 w 144"/>
                <a:gd name="T43" fmla="*/ 93 h 105"/>
                <a:gd name="T44" fmla="*/ 19 w 144"/>
                <a:gd name="T45" fmla="*/ 103 h 105"/>
                <a:gd name="T46" fmla="*/ 26 w 144"/>
                <a:gd name="T47" fmla="*/ 103 h 105"/>
                <a:gd name="T48" fmla="*/ 28 w 144"/>
                <a:gd name="T49" fmla="*/ 105 h 105"/>
                <a:gd name="T50" fmla="*/ 50 w 144"/>
                <a:gd name="T51" fmla="*/ 105 h 105"/>
                <a:gd name="T52" fmla="*/ 47 w 144"/>
                <a:gd name="T53" fmla="*/ 101 h 105"/>
                <a:gd name="T54" fmla="*/ 50 w 144"/>
                <a:gd name="T55" fmla="*/ 10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4" h="105">
                  <a:moveTo>
                    <a:pt x="50" y="104"/>
                  </a:moveTo>
                  <a:cubicBezTo>
                    <a:pt x="44" y="98"/>
                    <a:pt x="33" y="96"/>
                    <a:pt x="33" y="85"/>
                  </a:cubicBezTo>
                  <a:cubicBezTo>
                    <a:pt x="33" y="66"/>
                    <a:pt x="53" y="47"/>
                    <a:pt x="68" y="43"/>
                  </a:cubicBezTo>
                  <a:cubicBezTo>
                    <a:pt x="73" y="42"/>
                    <a:pt x="75" y="35"/>
                    <a:pt x="82" y="35"/>
                  </a:cubicBezTo>
                  <a:cubicBezTo>
                    <a:pt x="85" y="35"/>
                    <a:pt x="86" y="30"/>
                    <a:pt x="88" y="29"/>
                  </a:cubicBezTo>
                  <a:cubicBezTo>
                    <a:pt x="97" y="24"/>
                    <a:pt x="105" y="27"/>
                    <a:pt x="115" y="22"/>
                  </a:cubicBezTo>
                  <a:cubicBezTo>
                    <a:pt x="122" y="18"/>
                    <a:pt x="144" y="17"/>
                    <a:pt x="144" y="7"/>
                  </a:cubicBezTo>
                  <a:cubicBezTo>
                    <a:pt x="144" y="4"/>
                    <a:pt x="136" y="0"/>
                    <a:pt x="132" y="0"/>
                  </a:cubicBezTo>
                  <a:cubicBezTo>
                    <a:pt x="118" y="0"/>
                    <a:pt x="105" y="16"/>
                    <a:pt x="89" y="16"/>
                  </a:cubicBezTo>
                  <a:cubicBezTo>
                    <a:pt x="86" y="16"/>
                    <a:pt x="84" y="13"/>
                    <a:pt x="81" y="13"/>
                  </a:cubicBezTo>
                  <a:cubicBezTo>
                    <a:pt x="75" y="13"/>
                    <a:pt x="75" y="16"/>
                    <a:pt x="72" y="16"/>
                  </a:cubicBezTo>
                  <a:cubicBezTo>
                    <a:pt x="61" y="16"/>
                    <a:pt x="53" y="30"/>
                    <a:pt x="46" y="30"/>
                  </a:cubicBezTo>
                  <a:cubicBezTo>
                    <a:pt x="42" y="30"/>
                    <a:pt x="39" y="32"/>
                    <a:pt x="34" y="32"/>
                  </a:cubicBezTo>
                  <a:cubicBezTo>
                    <a:pt x="32" y="32"/>
                    <a:pt x="31" y="33"/>
                    <a:pt x="31" y="35"/>
                  </a:cubicBezTo>
                  <a:cubicBezTo>
                    <a:pt x="31" y="36"/>
                    <a:pt x="33" y="37"/>
                    <a:pt x="33" y="40"/>
                  </a:cubicBezTo>
                  <a:cubicBezTo>
                    <a:pt x="33" y="48"/>
                    <a:pt x="19" y="52"/>
                    <a:pt x="19" y="57"/>
                  </a:cubicBezTo>
                  <a:cubicBezTo>
                    <a:pt x="19" y="59"/>
                    <a:pt x="23" y="60"/>
                    <a:pt x="23" y="63"/>
                  </a:cubicBezTo>
                  <a:cubicBezTo>
                    <a:pt x="18" y="64"/>
                    <a:pt x="9" y="66"/>
                    <a:pt x="9" y="71"/>
                  </a:cubicBezTo>
                  <a:cubicBezTo>
                    <a:pt x="9" y="74"/>
                    <a:pt x="9" y="76"/>
                    <a:pt x="9" y="76"/>
                  </a:cubicBezTo>
                  <a:cubicBezTo>
                    <a:pt x="9" y="81"/>
                    <a:pt x="0" y="80"/>
                    <a:pt x="0" y="87"/>
                  </a:cubicBezTo>
                  <a:cubicBezTo>
                    <a:pt x="0" y="91"/>
                    <a:pt x="6" y="93"/>
                    <a:pt x="6" y="93"/>
                  </a:cubicBezTo>
                  <a:cubicBezTo>
                    <a:pt x="6" y="93"/>
                    <a:pt x="13" y="93"/>
                    <a:pt x="14" y="93"/>
                  </a:cubicBezTo>
                  <a:cubicBezTo>
                    <a:pt x="19" y="94"/>
                    <a:pt x="17" y="99"/>
                    <a:pt x="19" y="103"/>
                  </a:cubicBezTo>
                  <a:cubicBezTo>
                    <a:pt x="19" y="104"/>
                    <a:pt x="24" y="103"/>
                    <a:pt x="26" y="103"/>
                  </a:cubicBezTo>
                  <a:cubicBezTo>
                    <a:pt x="27" y="103"/>
                    <a:pt x="27" y="105"/>
                    <a:pt x="28" y="105"/>
                  </a:cubicBezTo>
                  <a:cubicBezTo>
                    <a:pt x="50" y="105"/>
                    <a:pt x="50" y="105"/>
                    <a:pt x="50" y="105"/>
                  </a:cubicBezTo>
                  <a:cubicBezTo>
                    <a:pt x="49" y="103"/>
                    <a:pt x="48" y="102"/>
                    <a:pt x="47" y="101"/>
                  </a:cubicBezTo>
                  <a:lnTo>
                    <a:pt x="50" y="10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64">
              <a:extLst>
                <a:ext uri="{FF2B5EF4-FFF2-40B4-BE49-F238E27FC236}">
                  <a16:creationId xmlns:a16="http://schemas.microsoft.com/office/drawing/2014/main" id="{05EC4186-1753-42C2-99FD-AC9AD1FEA0F0}"/>
                </a:ext>
              </a:extLst>
            </p:cNvPr>
            <p:cNvSpPr>
              <a:spLocks/>
            </p:cNvSpPr>
            <p:nvPr/>
          </p:nvSpPr>
          <p:spPr bwMode="auto">
            <a:xfrm>
              <a:off x="12579040" y="2546207"/>
              <a:ext cx="2207851" cy="1400319"/>
            </a:xfrm>
            <a:custGeom>
              <a:avLst/>
              <a:gdLst>
                <a:gd name="T0" fmla="*/ 381 w 500"/>
                <a:gd name="T1" fmla="*/ 200 h 317"/>
                <a:gd name="T2" fmla="*/ 373 w 500"/>
                <a:gd name="T3" fmla="*/ 188 h 317"/>
                <a:gd name="T4" fmla="*/ 399 w 500"/>
                <a:gd name="T5" fmla="*/ 167 h 317"/>
                <a:gd name="T6" fmla="*/ 383 w 500"/>
                <a:gd name="T7" fmla="*/ 161 h 317"/>
                <a:gd name="T8" fmla="*/ 371 w 500"/>
                <a:gd name="T9" fmla="*/ 167 h 317"/>
                <a:gd name="T10" fmla="*/ 359 w 500"/>
                <a:gd name="T11" fmla="*/ 154 h 317"/>
                <a:gd name="T12" fmla="*/ 384 w 500"/>
                <a:gd name="T13" fmla="*/ 136 h 317"/>
                <a:gd name="T14" fmla="*/ 394 w 500"/>
                <a:gd name="T15" fmla="*/ 138 h 317"/>
                <a:gd name="T16" fmla="*/ 412 w 500"/>
                <a:gd name="T17" fmla="*/ 141 h 317"/>
                <a:gd name="T18" fmla="*/ 422 w 500"/>
                <a:gd name="T19" fmla="*/ 151 h 317"/>
                <a:gd name="T20" fmla="*/ 421 w 500"/>
                <a:gd name="T21" fmla="*/ 162 h 317"/>
                <a:gd name="T22" fmla="*/ 433 w 500"/>
                <a:gd name="T23" fmla="*/ 166 h 317"/>
                <a:gd name="T24" fmla="*/ 428 w 500"/>
                <a:gd name="T25" fmla="*/ 173 h 317"/>
                <a:gd name="T26" fmla="*/ 433 w 500"/>
                <a:gd name="T27" fmla="*/ 180 h 317"/>
                <a:gd name="T28" fmla="*/ 432 w 500"/>
                <a:gd name="T29" fmla="*/ 189 h 317"/>
                <a:gd name="T30" fmla="*/ 434 w 500"/>
                <a:gd name="T31" fmla="*/ 193 h 317"/>
                <a:gd name="T32" fmla="*/ 449 w 500"/>
                <a:gd name="T33" fmla="*/ 187 h 317"/>
                <a:gd name="T34" fmla="*/ 444 w 500"/>
                <a:gd name="T35" fmla="*/ 152 h 317"/>
                <a:gd name="T36" fmla="*/ 448 w 500"/>
                <a:gd name="T37" fmla="*/ 137 h 317"/>
                <a:gd name="T38" fmla="*/ 469 w 500"/>
                <a:gd name="T39" fmla="*/ 112 h 317"/>
                <a:gd name="T40" fmla="*/ 485 w 500"/>
                <a:gd name="T41" fmla="*/ 87 h 317"/>
                <a:gd name="T42" fmla="*/ 500 w 500"/>
                <a:gd name="T43" fmla="*/ 54 h 317"/>
                <a:gd name="T44" fmla="*/ 462 w 500"/>
                <a:gd name="T45" fmla="*/ 48 h 317"/>
                <a:gd name="T46" fmla="*/ 406 w 500"/>
                <a:gd name="T47" fmla="*/ 0 h 317"/>
                <a:gd name="T48" fmla="*/ 298 w 500"/>
                <a:gd name="T49" fmla="*/ 45 h 317"/>
                <a:gd name="T50" fmla="*/ 231 w 500"/>
                <a:gd name="T51" fmla="*/ 22 h 317"/>
                <a:gd name="T52" fmla="*/ 185 w 500"/>
                <a:gd name="T53" fmla="*/ 36 h 317"/>
                <a:gd name="T54" fmla="*/ 142 w 500"/>
                <a:gd name="T55" fmla="*/ 35 h 317"/>
                <a:gd name="T56" fmla="*/ 80 w 500"/>
                <a:gd name="T57" fmla="*/ 71 h 317"/>
                <a:gd name="T58" fmla="*/ 11 w 500"/>
                <a:gd name="T59" fmla="*/ 135 h 317"/>
                <a:gd name="T60" fmla="*/ 10 w 500"/>
                <a:gd name="T61" fmla="*/ 164 h 317"/>
                <a:gd name="T62" fmla="*/ 16 w 500"/>
                <a:gd name="T63" fmla="*/ 170 h 317"/>
                <a:gd name="T64" fmla="*/ 33 w 500"/>
                <a:gd name="T65" fmla="*/ 183 h 317"/>
                <a:gd name="T66" fmla="*/ 54 w 500"/>
                <a:gd name="T67" fmla="*/ 186 h 317"/>
                <a:gd name="T68" fmla="*/ 47 w 500"/>
                <a:gd name="T69" fmla="*/ 207 h 317"/>
                <a:gd name="T70" fmla="*/ 41 w 500"/>
                <a:gd name="T71" fmla="*/ 213 h 317"/>
                <a:gd name="T72" fmla="*/ 47 w 500"/>
                <a:gd name="T73" fmla="*/ 223 h 317"/>
                <a:gd name="T74" fmla="*/ 72 w 500"/>
                <a:gd name="T75" fmla="*/ 233 h 317"/>
                <a:gd name="T76" fmla="*/ 86 w 500"/>
                <a:gd name="T77" fmla="*/ 243 h 317"/>
                <a:gd name="T78" fmla="*/ 104 w 500"/>
                <a:gd name="T79" fmla="*/ 251 h 317"/>
                <a:gd name="T80" fmla="*/ 121 w 500"/>
                <a:gd name="T81" fmla="*/ 249 h 317"/>
                <a:gd name="T82" fmla="*/ 136 w 500"/>
                <a:gd name="T83" fmla="*/ 248 h 317"/>
                <a:gd name="T84" fmla="*/ 166 w 500"/>
                <a:gd name="T85" fmla="*/ 243 h 317"/>
                <a:gd name="T86" fmla="*/ 179 w 500"/>
                <a:gd name="T87" fmla="*/ 239 h 317"/>
                <a:gd name="T88" fmla="*/ 183 w 500"/>
                <a:gd name="T89" fmla="*/ 236 h 317"/>
                <a:gd name="T90" fmla="*/ 205 w 500"/>
                <a:gd name="T91" fmla="*/ 261 h 317"/>
                <a:gd name="T92" fmla="*/ 199 w 500"/>
                <a:gd name="T93" fmla="*/ 286 h 317"/>
                <a:gd name="T94" fmla="*/ 211 w 500"/>
                <a:gd name="T95" fmla="*/ 293 h 317"/>
                <a:gd name="T96" fmla="*/ 225 w 500"/>
                <a:gd name="T97" fmla="*/ 305 h 317"/>
                <a:gd name="T98" fmla="*/ 228 w 500"/>
                <a:gd name="T99" fmla="*/ 308 h 317"/>
                <a:gd name="T100" fmla="*/ 230 w 500"/>
                <a:gd name="T101" fmla="*/ 298 h 317"/>
                <a:gd name="T102" fmla="*/ 247 w 500"/>
                <a:gd name="T103" fmla="*/ 296 h 317"/>
                <a:gd name="T104" fmla="*/ 270 w 500"/>
                <a:gd name="T105" fmla="*/ 295 h 317"/>
                <a:gd name="T106" fmla="*/ 280 w 500"/>
                <a:gd name="T107" fmla="*/ 306 h 317"/>
                <a:gd name="T108" fmla="*/ 296 w 500"/>
                <a:gd name="T109" fmla="*/ 317 h 317"/>
                <a:gd name="T110" fmla="*/ 309 w 500"/>
                <a:gd name="T111" fmla="*/ 307 h 317"/>
                <a:gd name="T112" fmla="*/ 327 w 500"/>
                <a:gd name="T113" fmla="*/ 296 h 317"/>
                <a:gd name="T114" fmla="*/ 359 w 500"/>
                <a:gd name="T115" fmla="*/ 286 h 317"/>
                <a:gd name="T116" fmla="*/ 375 w 500"/>
                <a:gd name="T117" fmla="*/ 265 h 317"/>
                <a:gd name="T118" fmla="*/ 393 w 500"/>
                <a:gd name="T119" fmla="*/ 231 h 317"/>
                <a:gd name="T120" fmla="*/ 381 w 500"/>
                <a:gd name="T121" fmla="*/ 20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0" h="317">
                  <a:moveTo>
                    <a:pt x="381" y="200"/>
                  </a:moveTo>
                  <a:cubicBezTo>
                    <a:pt x="381" y="200"/>
                    <a:pt x="381" y="200"/>
                    <a:pt x="381" y="200"/>
                  </a:cubicBezTo>
                  <a:cubicBezTo>
                    <a:pt x="381" y="200"/>
                    <a:pt x="381" y="196"/>
                    <a:pt x="381" y="195"/>
                  </a:cubicBezTo>
                  <a:cubicBezTo>
                    <a:pt x="378" y="194"/>
                    <a:pt x="373" y="192"/>
                    <a:pt x="373" y="188"/>
                  </a:cubicBezTo>
                  <a:cubicBezTo>
                    <a:pt x="373" y="184"/>
                    <a:pt x="378" y="184"/>
                    <a:pt x="379" y="180"/>
                  </a:cubicBezTo>
                  <a:cubicBezTo>
                    <a:pt x="381" y="173"/>
                    <a:pt x="394" y="173"/>
                    <a:pt x="399" y="167"/>
                  </a:cubicBezTo>
                  <a:cubicBezTo>
                    <a:pt x="397" y="164"/>
                    <a:pt x="393" y="167"/>
                    <a:pt x="389" y="164"/>
                  </a:cubicBezTo>
                  <a:cubicBezTo>
                    <a:pt x="387" y="163"/>
                    <a:pt x="386" y="161"/>
                    <a:pt x="383" y="161"/>
                  </a:cubicBezTo>
                  <a:cubicBezTo>
                    <a:pt x="380" y="161"/>
                    <a:pt x="380" y="167"/>
                    <a:pt x="379" y="167"/>
                  </a:cubicBezTo>
                  <a:cubicBezTo>
                    <a:pt x="376" y="167"/>
                    <a:pt x="373" y="168"/>
                    <a:pt x="371" y="167"/>
                  </a:cubicBezTo>
                  <a:cubicBezTo>
                    <a:pt x="368" y="164"/>
                    <a:pt x="369" y="161"/>
                    <a:pt x="365" y="159"/>
                  </a:cubicBezTo>
                  <a:cubicBezTo>
                    <a:pt x="364" y="158"/>
                    <a:pt x="359" y="157"/>
                    <a:pt x="359" y="154"/>
                  </a:cubicBezTo>
                  <a:cubicBezTo>
                    <a:pt x="359" y="148"/>
                    <a:pt x="368" y="150"/>
                    <a:pt x="372" y="147"/>
                  </a:cubicBezTo>
                  <a:cubicBezTo>
                    <a:pt x="375" y="144"/>
                    <a:pt x="382" y="140"/>
                    <a:pt x="384" y="136"/>
                  </a:cubicBezTo>
                  <a:cubicBezTo>
                    <a:pt x="385" y="136"/>
                    <a:pt x="386" y="133"/>
                    <a:pt x="389" y="133"/>
                  </a:cubicBezTo>
                  <a:cubicBezTo>
                    <a:pt x="391" y="133"/>
                    <a:pt x="394" y="136"/>
                    <a:pt x="394" y="138"/>
                  </a:cubicBezTo>
                  <a:cubicBezTo>
                    <a:pt x="394" y="143"/>
                    <a:pt x="389" y="145"/>
                    <a:pt x="389" y="150"/>
                  </a:cubicBezTo>
                  <a:cubicBezTo>
                    <a:pt x="397" y="150"/>
                    <a:pt x="403" y="141"/>
                    <a:pt x="412" y="141"/>
                  </a:cubicBezTo>
                  <a:cubicBezTo>
                    <a:pt x="416" y="141"/>
                    <a:pt x="417" y="144"/>
                    <a:pt x="422" y="144"/>
                  </a:cubicBezTo>
                  <a:cubicBezTo>
                    <a:pt x="420" y="147"/>
                    <a:pt x="422" y="147"/>
                    <a:pt x="422" y="151"/>
                  </a:cubicBezTo>
                  <a:cubicBezTo>
                    <a:pt x="422" y="154"/>
                    <a:pt x="418" y="153"/>
                    <a:pt x="418" y="157"/>
                  </a:cubicBezTo>
                  <a:cubicBezTo>
                    <a:pt x="418" y="158"/>
                    <a:pt x="419" y="162"/>
                    <a:pt x="421" y="162"/>
                  </a:cubicBezTo>
                  <a:cubicBezTo>
                    <a:pt x="422" y="162"/>
                    <a:pt x="423" y="160"/>
                    <a:pt x="425" y="160"/>
                  </a:cubicBezTo>
                  <a:cubicBezTo>
                    <a:pt x="429" y="160"/>
                    <a:pt x="433" y="163"/>
                    <a:pt x="433" y="166"/>
                  </a:cubicBezTo>
                  <a:cubicBezTo>
                    <a:pt x="433" y="168"/>
                    <a:pt x="431" y="170"/>
                    <a:pt x="428" y="170"/>
                  </a:cubicBezTo>
                  <a:cubicBezTo>
                    <a:pt x="428" y="173"/>
                    <a:pt x="428" y="173"/>
                    <a:pt x="428" y="173"/>
                  </a:cubicBezTo>
                  <a:cubicBezTo>
                    <a:pt x="429" y="173"/>
                    <a:pt x="430" y="174"/>
                    <a:pt x="431" y="175"/>
                  </a:cubicBezTo>
                  <a:cubicBezTo>
                    <a:pt x="431" y="176"/>
                    <a:pt x="433" y="178"/>
                    <a:pt x="433" y="180"/>
                  </a:cubicBezTo>
                  <a:cubicBezTo>
                    <a:pt x="433" y="180"/>
                    <a:pt x="430" y="184"/>
                    <a:pt x="430" y="186"/>
                  </a:cubicBezTo>
                  <a:cubicBezTo>
                    <a:pt x="430" y="187"/>
                    <a:pt x="430" y="189"/>
                    <a:pt x="432" y="189"/>
                  </a:cubicBezTo>
                  <a:cubicBezTo>
                    <a:pt x="431" y="190"/>
                    <a:pt x="430" y="191"/>
                    <a:pt x="430" y="193"/>
                  </a:cubicBezTo>
                  <a:cubicBezTo>
                    <a:pt x="434" y="193"/>
                    <a:pt x="434" y="193"/>
                    <a:pt x="434" y="193"/>
                  </a:cubicBezTo>
                  <a:cubicBezTo>
                    <a:pt x="436" y="191"/>
                    <a:pt x="436" y="191"/>
                    <a:pt x="440" y="190"/>
                  </a:cubicBezTo>
                  <a:cubicBezTo>
                    <a:pt x="440" y="188"/>
                    <a:pt x="447" y="187"/>
                    <a:pt x="449" y="187"/>
                  </a:cubicBezTo>
                  <a:cubicBezTo>
                    <a:pt x="453" y="186"/>
                    <a:pt x="455" y="182"/>
                    <a:pt x="455" y="176"/>
                  </a:cubicBezTo>
                  <a:cubicBezTo>
                    <a:pt x="455" y="165"/>
                    <a:pt x="450" y="158"/>
                    <a:pt x="444" y="152"/>
                  </a:cubicBezTo>
                  <a:cubicBezTo>
                    <a:pt x="441" y="149"/>
                    <a:pt x="439" y="147"/>
                    <a:pt x="439" y="142"/>
                  </a:cubicBezTo>
                  <a:cubicBezTo>
                    <a:pt x="443" y="142"/>
                    <a:pt x="445" y="140"/>
                    <a:pt x="448" y="137"/>
                  </a:cubicBezTo>
                  <a:cubicBezTo>
                    <a:pt x="450" y="135"/>
                    <a:pt x="455" y="132"/>
                    <a:pt x="456" y="130"/>
                  </a:cubicBezTo>
                  <a:cubicBezTo>
                    <a:pt x="460" y="122"/>
                    <a:pt x="462" y="118"/>
                    <a:pt x="469" y="112"/>
                  </a:cubicBezTo>
                  <a:cubicBezTo>
                    <a:pt x="469" y="112"/>
                    <a:pt x="480" y="100"/>
                    <a:pt x="470" y="94"/>
                  </a:cubicBezTo>
                  <a:cubicBezTo>
                    <a:pt x="467" y="91"/>
                    <a:pt x="478" y="90"/>
                    <a:pt x="485" y="87"/>
                  </a:cubicBezTo>
                  <a:cubicBezTo>
                    <a:pt x="492" y="82"/>
                    <a:pt x="494" y="67"/>
                    <a:pt x="500" y="61"/>
                  </a:cubicBezTo>
                  <a:cubicBezTo>
                    <a:pt x="500" y="54"/>
                    <a:pt x="500" y="54"/>
                    <a:pt x="500" y="54"/>
                  </a:cubicBezTo>
                  <a:cubicBezTo>
                    <a:pt x="489" y="54"/>
                    <a:pt x="487" y="62"/>
                    <a:pt x="478" y="62"/>
                  </a:cubicBezTo>
                  <a:cubicBezTo>
                    <a:pt x="469" y="62"/>
                    <a:pt x="465" y="52"/>
                    <a:pt x="462" y="48"/>
                  </a:cubicBezTo>
                  <a:cubicBezTo>
                    <a:pt x="457" y="43"/>
                    <a:pt x="444" y="42"/>
                    <a:pt x="440" y="36"/>
                  </a:cubicBezTo>
                  <a:cubicBezTo>
                    <a:pt x="430" y="21"/>
                    <a:pt x="431" y="0"/>
                    <a:pt x="406" y="0"/>
                  </a:cubicBezTo>
                  <a:cubicBezTo>
                    <a:pt x="370" y="0"/>
                    <a:pt x="383" y="48"/>
                    <a:pt x="356" y="38"/>
                  </a:cubicBezTo>
                  <a:cubicBezTo>
                    <a:pt x="335" y="30"/>
                    <a:pt x="314" y="45"/>
                    <a:pt x="298" y="45"/>
                  </a:cubicBezTo>
                  <a:cubicBezTo>
                    <a:pt x="280" y="45"/>
                    <a:pt x="274" y="31"/>
                    <a:pt x="257" y="31"/>
                  </a:cubicBezTo>
                  <a:cubicBezTo>
                    <a:pt x="249" y="31"/>
                    <a:pt x="237" y="41"/>
                    <a:pt x="231" y="22"/>
                  </a:cubicBezTo>
                  <a:cubicBezTo>
                    <a:pt x="229" y="18"/>
                    <a:pt x="212" y="15"/>
                    <a:pt x="206" y="15"/>
                  </a:cubicBezTo>
                  <a:cubicBezTo>
                    <a:pt x="197" y="15"/>
                    <a:pt x="201" y="36"/>
                    <a:pt x="185" y="36"/>
                  </a:cubicBezTo>
                  <a:cubicBezTo>
                    <a:pt x="173" y="36"/>
                    <a:pt x="161" y="28"/>
                    <a:pt x="153" y="28"/>
                  </a:cubicBezTo>
                  <a:cubicBezTo>
                    <a:pt x="149" y="28"/>
                    <a:pt x="144" y="34"/>
                    <a:pt x="142" y="35"/>
                  </a:cubicBezTo>
                  <a:cubicBezTo>
                    <a:pt x="128" y="43"/>
                    <a:pt x="110" y="43"/>
                    <a:pt x="99" y="54"/>
                  </a:cubicBezTo>
                  <a:cubicBezTo>
                    <a:pt x="94" y="58"/>
                    <a:pt x="103" y="74"/>
                    <a:pt x="80" y="71"/>
                  </a:cubicBezTo>
                  <a:cubicBezTo>
                    <a:pt x="71" y="70"/>
                    <a:pt x="70" y="87"/>
                    <a:pt x="56" y="89"/>
                  </a:cubicBezTo>
                  <a:cubicBezTo>
                    <a:pt x="56" y="122"/>
                    <a:pt x="38" y="135"/>
                    <a:pt x="11" y="135"/>
                  </a:cubicBezTo>
                  <a:cubicBezTo>
                    <a:pt x="7" y="135"/>
                    <a:pt x="1" y="148"/>
                    <a:pt x="0" y="154"/>
                  </a:cubicBezTo>
                  <a:cubicBezTo>
                    <a:pt x="7" y="156"/>
                    <a:pt x="9" y="157"/>
                    <a:pt x="10" y="164"/>
                  </a:cubicBezTo>
                  <a:cubicBezTo>
                    <a:pt x="9" y="165"/>
                    <a:pt x="9" y="165"/>
                    <a:pt x="9" y="165"/>
                  </a:cubicBezTo>
                  <a:cubicBezTo>
                    <a:pt x="9" y="170"/>
                    <a:pt x="12" y="169"/>
                    <a:pt x="16" y="170"/>
                  </a:cubicBezTo>
                  <a:cubicBezTo>
                    <a:pt x="20" y="171"/>
                    <a:pt x="18" y="175"/>
                    <a:pt x="20" y="177"/>
                  </a:cubicBezTo>
                  <a:cubicBezTo>
                    <a:pt x="24" y="181"/>
                    <a:pt x="27" y="181"/>
                    <a:pt x="33" y="183"/>
                  </a:cubicBezTo>
                  <a:cubicBezTo>
                    <a:pt x="38" y="182"/>
                    <a:pt x="40" y="178"/>
                    <a:pt x="45" y="178"/>
                  </a:cubicBezTo>
                  <a:cubicBezTo>
                    <a:pt x="47" y="178"/>
                    <a:pt x="54" y="183"/>
                    <a:pt x="54" y="186"/>
                  </a:cubicBezTo>
                  <a:cubicBezTo>
                    <a:pt x="54" y="193"/>
                    <a:pt x="43" y="192"/>
                    <a:pt x="43" y="200"/>
                  </a:cubicBezTo>
                  <a:cubicBezTo>
                    <a:pt x="43" y="203"/>
                    <a:pt x="47" y="204"/>
                    <a:pt x="47" y="207"/>
                  </a:cubicBezTo>
                  <a:cubicBezTo>
                    <a:pt x="47" y="211"/>
                    <a:pt x="44" y="210"/>
                    <a:pt x="41" y="210"/>
                  </a:cubicBezTo>
                  <a:cubicBezTo>
                    <a:pt x="41" y="213"/>
                    <a:pt x="41" y="213"/>
                    <a:pt x="41" y="213"/>
                  </a:cubicBezTo>
                  <a:cubicBezTo>
                    <a:pt x="42" y="216"/>
                    <a:pt x="41" y="218"/>
                    <a:pt x="42" y="222"/>
                  </a:cubicBezTo>
                  <a:cubicBezTo>
                    <a:pt x="43" y="223"/>
                    <a:pt x="46" y="223"/>
                    <a:pt x="47" y="223"/>
                  </a:cubicBezTo>
                  <a:cubicBezTo>
                    <a:pt x="52" y="225"/>
                    <a:pt x="54" y="229"/>
                    <a:pt x="59" y="230"/>
                  </a:cubicBezTo>
                  <a:cubicBezTo>
                    <a:pt x="65" y="231"/>
                    <a:pt x="68" y="230"/>
                    <a:pt x="72" y="233"/>
                  </a:cubicBezTo>
                  <a:cubicBezTo>
                    <a:pt x="75" y="237"/>
                    <a:pt x="78" y="235"/>
                    <a:pt x="82" y="237"/>
                  </a:cubicBezTo>
                  <a:cubicBezTo>
                    <a:pt x="85" y="239"/>
                    <a:pt x="85" y="241"/>
                    <a:pt x="86" y="243"/>
                  </a:cubicBezTo>
                  <a:cubicBezTo>
                    <a:pt x="87" y="245"/>
                    <a:pt x="89" y="243"/>
                    <a:pt x="90" y="244"/>
                  </a:cubicBezTo>
                  <a:cubicBezTo>
                    <a:pt x="95" y="246"/>
                    <a:pt x="97" y="251"/>
                    <a:pt x="104" y="251"/>
                  </a:cubicBezTo>
                  <a:cubicBezTo>
                    <a:pt x="108" y="251"/>
                    <a:pt x="112" y="251"/>
                    <a:pt x="116" y="251"/>
                  </a:cubicBezTo>
                  <a:cubicBezTo>
                    <a:pt x="119" y="251"/>
                    <a:pt x="119" y="249"/>
                    <a:pt x="121" y="249"/>
                  </a:cubicBezTo>
                  <a:cubicBezTo>
                    <a:pt x="123" y="249"/>
                    <a:pt x="124" y="254"/>
                    <a:pt x="124" y="256"/>
                  </a:cubicBezTo>
                  <a:cubicBezTo>
                    <a:pt x="128" y="254"/>
                    <a:pt x="129" y="248"/>
                    <a:pt x="136" y="248"/>
                  </a:cubicBezTo>
                  <a:cubicBezTo>
                    <a:pt x="143" y="248"/>
                    <a:pt x="145" y="252"/>
                    <a:pt x="150" y="252"/>
                  </a:cubicBezTo>
                  <a:cubicBezTo>
                    <a:pt x="154" y="252"/>
                    <a:pt x="164" y="244"/>
                    <a:pt x="166" y="243"/>
                  </a:cubicBezTo>
                  <a:cubicBezTo>
                    <a:pt x="168" y="241"/>
                    <a:pt x="168" y="240"/>
                    <a:pt x="169" y="239"/>
                  </a:cubicBezTo>
                  <a:cubicBezTo>
                    <a:pt x="172" y="237"/>
                    <a:pt x="175" y="240"/>
                    <a:pt x="179" y="239"/>
                  </a:cubicBezTo>
                  <a:cubicBezTo>
                    <a:pt x="181" y="236"/>
                    <a:pt x="181" y="236"/>
                    <a:pt x="181" y="236"/>
                  </a:cubicBezTo>
                  <a:cubicBezTo>
                    <a:pt x="183" y="236"/>
                    <a:pt x="183" y="236"/>
                    <a:pt x="183" y="236"/>
                  </a:cubicBezTo>
                  <a:cubicBezTo>
                    <a:pt x="185" y="246"/>
                    <a:pt x="191" y="245"/>
                    <a:pt x="199" y="248"/>
                  </a:cubicBezTo>
                  <a:cubicBezTo>
                    <a:pt x="201" y="253"/>
                    <a:pt x="205" y="255"/>
                    <a:pt x="205" y="261"/>
                  </a:cubicBezTo>
                  <a:cubicBezTo>
                    <a:pt x="205" y="272"/>
                    <a:pt x="198" y="272"/>
                    <a:pt x="198" y="283"/>
                  </a:cubicBezTo>
                  <a:cubicBezTo>
                    <a:pt x="198" y="284"/>
                    <a:pt x="198" y="286"/>
                    <a:pt x="199" y="286"/>
                  </a:cubicBezTo>
                  <a:cubicBezTo>
                    <a:pt x="201" y="286"/>
                    <a:pt x="203" y="285"/>
                    <a:pt x="205" y="285"/>
                  </a:cubicBezTo>
                  <a:cubicBezTo>
                    <a:pt x="207" y="285"/>
                    <a:pt x="208" y="293"/>
                    <a:pt x="211" y="293"/>
                  </a:cubicBezTo>
                  <a:cubicBezTo>
                    <a:pt x="211" y="299"/>
                    <a:pt x="214" y="305"/>
                    <a:pt x="220" y="305"/>
                  </a:cubicBezTo>
                  <a:cubicBezTo>
                    <a:pt x="222" y="305"/>
                    <a:pt x="223" y="305"/>
                    <a:pt x="225" y="305"/>
                  </a:cubicBezTo>
                  <a:cubicBezTo>
                    <a:pt x="226" y="305"/>
                    <a:pt x="226" y="305"/>
                    <a:pt x="226" y="305"/>
                  </a:cubicBezTo>
                  <a:cubicBezTo>
                    <a:pt x="226" y="307"/>
                    <a:pt x="228" y="308"/>
                    <a:pt x="228" y="308"/>
                  </a:cubicBezTo>
                  <a:cubicBezTo>
                    <a:pt x="229" y="308"/>
                    <a:pt x="230" y="306"/>
                    <a:pt x="230" y="305"/>
                  </a:cubicBezTo>
                  <a:cubicBezTo>
                    <a:pt x="230" y="302"/>
                    <a:pt x="230" y="301"/>
                    <a:pt x="230" y="298"/>
                  </a:cubicBezTo>
                  <a:cubicBezTo>
                    <a:pt x="230" y="298"/>
                    <a:pt x="236" y="296"/>
                    <a:pt x="237" y="296"/>
                  </a:cubicBezTo>
                  <a:cubicBezTo>
                    <a:pt x="247" y="296"/>
                    <a:pt x="247" y="296"/>
                    <a:pt x="247" y="296"/>
                  </a:cubicBezTo>
                  <a:cubicBezTo>
                    <a:pt x="251" y="298"/>
                    <a:pt x="254" y="292"/>
                    <a:pt x="258" y="292"/>
                  </a:cubicBezTo>
                  <a:cubicBezTo>
                    <a:pt x="263" y="292"/>
                    <a:pt x="265" y="295"/>
                    <a:pt x="270" y="295"/>
                  </a:cubicBezTo>
                  <a:cubicBezTo>
                    <a:pt x="270" y="303"/>
                    <a:pt x="276" y="305"/>
                    <a:pt x="280" y="306"/>
                  </a:cubicBezTo>
                  <a:cubicBezTo>
                    <a:pt x="280" y="306"/>
                    <a:pt x="280" y="306"/>
                    <a:pt x="280" y="306"/>
                  </a:cubicBezTo>
                  <a:cubicBezTo>
                    <a:pt x="285" y="309"/>
                    <a:pt x="289" y="307"/>
                    <a:pt x="294" y="310"/>
                  </a:cubicBezTo>
                  <a:cubicBezTo>
                    <a:pt x="294" y="311"/>
                    <a:pt x="293" y="317"/>
                    <a:pt x="296" y="317"/>
                  </a:cubicBezTo>
                  <a:cubicBezTo>
                    <a:pt x="299" y="317"/>
                    <a:pt x="297" y="313"/>
                    <a:pt x="299" y="311"/>
                  </a:cubicBezTo>
                  <a:cubicBezTo>
                    <a:pt x="301" y="309"/>
                    <a:pt x="307" y="308"/>
                    <a:pt x="309" y="307"/>
                  </a:cubicBezTo>
                  <a:cubicBezTo>
                    <a:pt x="315" y="304"/>
                    <a:pt x="320" y="305"/>
                    <a:pt x="324" y="302"/>
                  </a:cubicBezTo>
                  <a:cubicBezTo>
                    <a:pt x="324" y="302"/>
                    <a:pt x="327" y="296"/>
                    <a:pt x="327" y="296"/>
                  </a:cubicBezTo>
                  <a:cubicBezTo>
                    <a:pt x="330" y="296"/>
                    <a:pt x="331" y="299"/>
                    <a:pt x="334" y="299"/>
                  </a:cubicBezTo>
                  <a:cubicBezTo>
                    <a:pt x="348" y="299"/>
                    <a:pt x="351" y="291"/>
                    <a:pt x="359" y="286"/>
                  </a:cubicBezTo>
                  <a:cubicBezTo>
                    <a:pt x="361" y="285"/>
                    <a:pt x="362" y="284"/>
                    <a:pt x="363" y="281"/>
                  </a:cubicBezTo>
                  <a:cubicBezTo>
                    <a:pt x="370" y="281"/>
                    <a:pt x="372" y="270"/>
                    <a:pt x="375" y="265"/>
                  </a:cubicBezTo>
                  <a:cubicBezTo>
                    <a:pt x="376" y="261"/>
                    <a:pt x="384" y="250"/>
                    <a:pt x="388" y="249"/>
                  </a:cubicBezTo>
                  <a:cubicBezTo>
                    <a:pt x="388" y="243"/>
                    <a:pt x="393" y="240"/>
                    <a:pt x="393" y="231"/>
                  </a:cubicBezTo>
                  <a:cubicBezTo>
                    <a:pt x="393" y="219"/>
                    <a:pt x="390" y="215"/>
                    <a:pt x="385" y="207"/>
                  </a:cubicBezTo>
                  <a:cubicBezTo>
                    <a:pt x="384" y="205"/>
                    <a:pt x="384" y="202"/>
                    <a:pt x="381" y="20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65">
              <a:extLst>
                <a:ext uri="{FF2B5EF4-FFF2-40B4-BE49-F238E27FC236}">
                  <a16:creationId xmlns:a16="http://schemas.microsoft.com/office/drawing/2014/main" id="{486B74D1-7812-453B-A779-E32D2FD1F5B6}"/>
                </a:ext>
              </a:extLst>
            </p:cNvPr>
            <p:cNvSpPr>
              <a:spLocks/>
            </p:cNvSpPr>
            <p:nvPr/>
          </p:nvSpPr>
          <p:spPr bwMode="auto">
            <a:xfrm>
              <a:off x="16297081" y="1563319"/>
              <a:ext cx="123942" cy="54360"/>
            </a:xfrm>
            <a:custGeom>
              <a:avLst/>
              <a:gdLst>
                <a:gd name="T0" fmla="*/ 3 w 29"/>
                <a:gd name="T1" fmla="*/ 13 h 13"/>
                <a:gd name="T2" fmla="*/ 0 w 29"/>
                <a:gd name="T3" fmla="*/ 10 h 13"/>
                <a:gd name="T4" fmla="*/ 14 w 29"/>
                <a:gd name="T5" fmla="*/ 0 h 13"/>
                <a:gd name="T6" fmla="*/ 29 w 29"/>
                <a:gd name="T7" fmla="*/ 7 h 13"/>
                <a:gd name="T8" fmla="*/ 3 w 29"/>
                <a:gd name="T9" fmla="*/ 13 h 13"/>
              </a:gdLst>
              <a:ahLst/>
              <a:cxnLst>
                <a:cxn ang="0">
                  <a:pos x="T0" y="T1"/>
                </a:cxn>
                <a:cxn ang="0">
                  <a:pos x="T2" y="T3"/>
                </a:cxn>
                <a:cxn ang="0">
                  <a:pos x="T4" y="T5"/>
                </a:cxn>
                <a:cxn ang="0">
                  <a:pos x="T6" y="T7"/>
                </a:cxn>
                <a:cxn ang="0">
                  <a:pos x="T8" y="T9"/>
                </a:cxn>
              </a:cxnLst>
              <a:rect l="0" t="0" r="r" b="b"/>
              <a:pathLst>
                <a:path w="29" h="13">
                  <a:moveTo>
                    <a:pt x="3" y="13"/>
                  </a:moveTo>
                  <a:cubicBezTo>
                    <a:pt x="1" y="13"/>
                    <a:pt x="0" y="11"/>
                    <a:pt x="0" y="10"/>
                  </a:cubicBezTo>
                  <a:cubicBezTo>
                    <a:pt x="0" y="5"/>
                    <a:pt x="9" y="0"/>
                    <a:pt x="14" y="0"/>
                  </a:cubicBezTo>
                  <a:cubicBezTo>
                    <a:pt x="18" y="0"/>
                    <a:pt x="29" y="3"/>
                    <a:pt x="29" y="7"/>
                  </a:cubicBezTo>
                  <a:cubicBezTo>
                    <a:pt x="29" y="11"/>
                    <a:pt x="6" y="13"/>
                    <a:pt x="3" y="1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66">
              <a:extLst>
                <a:ext uri="{FF2B5EF4-FFF2-40B4-BE49-F238E27FC236}">
                  <a16:creationId xmlns:a16="http://schemas.microsoft.com/office/drawing/2014/main" id="{C6CA18CF-344B-493A-93FA-07DE4DDE478D}"/>
                </a:ext>
              </a:extLst>
            </p:cNvPr>
            <p:cNvSpPr>
              <a:spLocks/>
            </p:cNvSpPr>
            <p:nvPr/>
          </p:nvSpPr>
          <p:spPr bwMode="auto">
            <a:xfrm>
              <a:off x="15923084" y="1665515"/>
              <a:ext cx="52186" cy="26092"/>
            </a:xfrm>
            <a:custGeom>
              <a:avLst/>
              <a:gdLst>
                <a:gd name="T0" fmla="*/ 9 w 12"/>
                <a:gd name="T1" fmla="*/ 6 h 6"/>
                <a:gd name="T2" fmla="*/ 12 w 12"/>
                <a:gd name="T3" fmla="*/ 4 h 6"/>
                <a:gd name="T4" fmla="*/ 10 w 12"/>
                <a:gd name="T5" fmla="*/ 0 h 6"/>
                <a:gd name="T6" fmla="*/ 0 w 12"/>
                <a:gd name="T7" fmla="*/ 0 h 6"/>
                <a:gd name="T8" fmla="*/ 9 w 12"/>
                <a:gd name="T9" fmla="*/ 6 h 6"/>
              </a:gdLst>
              <a:ahLst/>
              <a:cxnLst>
                <a:cxn ang="0">
                  <a:pos x="T0" y="T1"/>
                </a:cxn>
                <a:cxn ang="0">
                  <a:pos x="T2" y="T3"/>
                </a:cxn>
                <a:cxn ang="0">
                  <a:pos x="T4" y="T5"/>
                </a:cxn>
                <a:cxn ang="0">
                  <a:pos x="T6" y="T7"/>
                </a:cxn>
                <a:cxn ang="0">
                  <a:pos x="T8" y="T9"/>
                </a:cxn>
              </a:cxnLst>
              <a:rect l="0" t="0" r="r" b="b"/>
              <a:pathLst>
                <a:path w="12" h="6">
                  <a:moveTo>
                    <a:pt x="9" y="6"/>
                  </a:moveTo>
                  <a:cubicBezTo>
                    <a:pt x="10" y="6"/>
                    <a:pt x="12" y="5"/>
                    <a:pt x="12" y="4"/>
                  </a:cubicBezTo>
                  <a:cubicBezTo>
                    <a:pt x="12" y="2"/>
                    <a:pt x="10" y="1"/>
                    <a:pt x="10" y="0"/>
                  </a:cubicBezTo>
                  <a:cubicBezTo>
                    <a:pt x="0" y="0"/>
                    <a:pt x="0" y="0"/>
                    <a:pt x="0" y="0"/>
                  </a:cubicBezTo>
                  <a:cubicBezTo>
                    <a:pt x="2" y="4"/>
                    <a:pt x="5" y="6"/>
                    <a:pt x="9"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67">
              <a:extLst>
                <a:ext uri="{FF2B5EF4-FFF2-40B4-BE49-F238E27FC236}">
                  <a16:creationId xmlns:a16="http://schemas.microsoft.com/office/drawing/2014/main" id="{C26DDC67-4FE3-4C8F-9AD0-4B39AED4E0D0}"/>
                </a:ext>
              </a:extLst>
            </p:cNvPr>
            <p:cNvSpPr>
              <a:spLocks/>
            </p:cNvSpPr>
            <p:nvPr/>
          </p:nvSpPr>
          <p:spPr bwMode="auto">
            <a:xfrm>
              <a:off x="14777170" y="1274122"/>
              <a:ext cx="26092" cy="26092"/>
            </a:xfrm>
            <a:custGeom>
              <a:avLst/>
              <a:gdLst>
                <a:gd name="T0" fmla="*/ 6 w 6"/>
                <a:gd name="T1" fmla="*/ 3 h 6"/>
                <a:gd name="T2" fmla="*/ 3 w 6"/>
                <a:gd name="T3" fmla="*/ 0 h 6"/>
                <a:gd name="T4" fmla="*/ 0 w 6"/>
                <a:gd name="T5" fmla="*/ 4 h 6"/>
                <a:gd name="T6" fmla="*/ 3 w 6"/>
                <a:gd name="T7" fmla="*/ 6 h 6"/>
                <a:gd name="T8" fmla="*/ 6 w 6"/>
                <a:gd name="T9" fmla="*/ 2 h 6"/>
                <a:gd name="T10" fmla="*/ 5 w 6"/>
                <a:gd name="T11" fmla="*/ 2 h 6"/>
                <a:gd name="T12" fmla="*/ 6 w 6"/>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6" y="3"/>
                  </a:moveTo>
                  <a:cubicBezTo>
                    <a:pt x="3" y="0"/>
                    <a:pt x="3" y="0"/>
                    <a:pt x="3" y="0"/>
                  </a:cubicBezTo>
                  <a:cubicBezTo>
                    <a:pt x="2" y="1"/>
                    <a:pt x="0" y="2"/>
                    <a:pt x="0" y="4"/>
                  </a:cubicBezTo>
                  <a:cubicBezTo>
                    <a:pt x="0" y="6"/>
                    <a:pt x="1" y="6"/>
                    <a:pt x="3" y="6"/>
                  </a:cubicBezTo>
                  <a:cubicBezTo>
                    <a:pt x="5" y="6"/>
                    <a:pt x="5" y="4"/>
                    <a:pt x="6" y="2"/>
                  </a:cubicBezTo>
                  <a:cubicBezTo>
                    <a:pt x="5" y="2"/>
                    <a:pt x="5" y="2"/>
                    <a:pt x="5" y="2"/>
                  </a:cubicBezTo>
                  <a:lnTo>
                    <a:pt x="6" y="3"/>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68">
              <a:extLst>
                <a:ext uri="{FF2B5EF4-FFF2-40B4-BE49-F238E27FC236}">
                  <a16:creationId xmlns:a16="http://schemas.microsoft.com/office/drawing/2014/main" id="{3F0E328A-B38A-48E5-B3C3-880E607005E7}"/>
                </a:ext>
              </a:extLst>
            </p:cNvPr>
            <p:cNvSpPr>
              <a:spLocks/>
            </p:cNvSpPr>
            <p:nvPr/>
          </p:nvSpPr>
          <p:spPr bwMode="auto">
            <a:xfrm>
              <a:off x="13953071" y="1365446"/>
              <a:ext cx="52186" cy="34790"/>
            </a:xfrm>
            <a:custGeom>
              <a:avLst/>
              <a:gdLst>
                <a:gd name="T0" fmla="*/ 12 w 12"/>
                <a:gd name="T1" fmla="*/ 6 h 8"/>
                <a:gd name="T2" fmla="*/ 6 w 12"/>
                <a:gd name="T3" fmla="*/ 8 h 8"/>
                <a:gd name="T4" fmla="*/ 0 w 12"/>
                <a:gd name="T5" fmla="*/ 4 h 8"/>
                <a:gd name="T6" fmla="*/ 6 w 12"/>
                <a:gd name="T7" fmla="*/ 0 h 8"/>
                <a:gd name="T8" fmla="*/ 12 w 12"/>
                <a:gd name="T9" fmla="*/ 4 h 8"/>
                <a:gd name="T10" fmla="*/ 10 w 12"/>
                <a:gd name="T11" fmla="*/ 8 h 8"/>
                <a:gd name="T12" fmla="*/ 12 w 12"/>
                <a:gd name="T13" fmla="*/ 6 h 8"/>
              </a:gdLst>
              <a:ahLst/>
              <a:cxnLst>
                <a:cxn ang="0">
                  <a:pos x="T0" y="T1"/>
                </a:cxn>
                <a:cxn ang="0">
                  <a:pos x="T2" y="T3"/>
                </a:cxn>
                <a:cxn ang="0">
                  <a:pos x="T4" y="T5"/>
                </a:cxn>
                <a:cxn ang="0">
                  <a:pos x="T6" y="T7"/>
                </a:cxn>
                <a:cxn ang="0">
                  <a:pos x="T8" y="T9"/>
                </a:cxn>
                <a:cxn ang="0">
                  <a:pos x="T10" y="T11"/>
                </a:cxn>
                <a:cxn ang="0">
                  <a:pos x="T12" y="T13"/>
                </a:cxn>
              </a:cxnLst>
              <a:rect l="0" t="0" r="r" b="b"/>
              <a:pathLst>
                <a:path w="12" h="8">
                  <a:moveTo>
                    <a:pt x="12" y="6"/>
                  </a:moveTo>
                  <a:cubicBezTo>
                    <a:pt x="10" y="7"/>
                    <a:pt x="8" y="8"/>
                    <a:pt x="6" y="8"/>
                  </a:cubicBezTo>
                  <a:cubicBezTo>
                    <a:pt x="3" y="8"/>
                    <a:pt x="0" y="7"/>
                    <a:pt x="0" y="4"/>
                  </a:cubicBezTo>
                  <a:cubicBezTo>
                    <a:pt x="0" y="1"/>
                    <a:pt x="3" y="0"/>
                    <a:pt x="6" y="0"/>
                  </a:cubicBezTo>
                  <a:cubicBezTo>
                    <a:pt x="10" y="0"/>
                    <a:pt x="12" y="1"/>
                    <a:pt x="12" y="4"/>
                  </a:cubicBezTo>
                  <a:cubicBezTo>
                    <a:pt x="12" y="6"/>
                    <a:pt x="11" y="7"/>
                    <a:pt x="10" y="8"/>
                  </a:cubicBezTo>
                  <a:lnTo>
                    <a:pt x="12" y="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69">
              <a:extLst>
                <a:ext uri="{FF2B5EF4-FFF2-40B4-BE49-F238E27FC236}">
                  <a16:creationId xmlns:a16="http://schemas.microsoft.com/office/drawing/2014/main" id="{ABE9767A-94D6-4E8C-9119-ABD7B48A1AFF}"/>
                </a:ext>
              </a:extLst>
            </p:cNvPr>
            <p:cNvSpPr>
              <a:spLocks/>
            </p:cNvSpPr>
            <p:nvPr/>
          </p:nvSpPr>
          <p:spPr bwMode="auto">
            <a:xfrm>
              <a:off x="13516014" y="1008844"/>
              <a:ext cx="213092" cy="115244"/>
            </a:xfrm>
            <a:custGeom>
              <a:avLst/>
              <a:gdLst>
                <a:gd name="T0" fmla="*/ 5 w 50"/>
                <a:gd name="T1" fmla="*/ 27 h 27"/>
                <a:gd name="T2" fmla="*/ 0 w 50"/>
                <a:gd name="T3" fmla="*/ 23 h 27"/>
                <a:gd name="T4" fmla="*/ 5 w 50"/>
                <a:gd name="T5" fmla="*/ 17 h 27"/>
                <a:gd name="T6" fmla="*/ 26 w 50"/>
                <a:gd name="T7" fmla="*/ 0 h 27"/>
                <a:gd name="T8" fmla="*/ 30 w 50"/>
                <a:gd name="T9" fmla="*/ 0 h 27"/>
                <a:gd name="T10" fmla="*/ 29 w 50"/>
                <a:gd name="T11" fmla="*/ 6 h 27"/>
                <a:gd name="T12" fmla="*/ 34 w 50"/>
                <a:gd name="T13" fmla="*/ 3 h 27"/>
                <a:gd name="T14" fmla="*/ 50 w 50"/>
                <a:gd name="T15" fmla="*/ 14 h 27"/>
                <a:gd name="T16" fmla="*/ 30 w 50"/>
                <a:gd name="T17" fmla="*/ 22 h 27"/>
                <a:gd name="T18" fmla="*/ 20 w 50"/>
                <a:gd name="T19" fmla="*/ 23 h 27"/>
                <a:gd name="T20" fmla="*/ 5 w 50"/>
                <a:gd name="T2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27">
                  <a:moveTo>
                    <a:pt x="5" y="27"/>
                  </a:moveTo>
                  <a:cubicBezTo>
                    <a:pt x="1" y="27"/>
                    <a:pt x="0" y="26"/>
                    <a:pt x="0" y="23"/>
                  </a:cubicBezTo>
                  <a:cubicBezTo>
                    <a:pt x="0" y="18"/>
                    <a:pt x="4" y="18"/>
                    <a:pt x="5" y="17"/>
                  </a:cubicBezTo>
                  <a:cubicBezTo>
                    <a:pt x="12" y="10"/>
                    <a:pt x="15" y="0"/>
                    <a:pt x="26" y="0"/>
                  </a:cubicBezTo>
                  <a:cubicBezTo>
                    <a:pt x="29" y="0"/>
                    <a:pt x="29" y="0"/>
                    <a:pt x="30" y="0"/>
                  </a:cubicBezTo>
                  <a:cubicBezTo>
                    <a:pt x="30" y="4"/>
                    <a:pt x="31" y="4"/>
                    <a:pt x="29" y="6"/>
                  </a:cubicBezTo>
                  <a:cubicBezTo>
                    <a:pt x="31" y="5"/>
                    <a:pt x="32" y="3"/>
                    <a:pt x="34" y="3"/>
                  </a:cubicBezTo>
                  <a:cubicBezTo>
                    <a:pt x="38" y="3"/>
                    <a:pt x="50" y="10"/>
                    <a:pt x="50" y="14"/>
                  </a:cubicBezTo>
                  <a:cubicBezTo>
                    <a:pt x="50" y="21"/>
                    <a:pt x="35" y="22"/>
                    <a:pt x="30" y="22"/>
                  </a:cubicBezTo>
                  <a:cubicBezTo>
                    <a:pt x="29" y="22"/>
                    <a:pt x="20" y="23"/>
                    <a:pt x="20" y="23"/>
                  </a:cubicBezTo>
                  <a:lnTo>
                    <a:pt x="5" y="27"/>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70">
              <a:extLst>
                <a:ext uri="{FF2B5EF4-FFF2-40B4-BE49-F238E27FC236}">
                  <a16:creationId xmlns:a16="http://schemas.microsoft.com/office/drawing/2014/main" id="{7843CF8F-71F4-43FE-ACE3-6AFF61EFE084}"/>
                </a:ext>
              </a:extLst>
            </p:cNvPr>
            <p:cNvSpPr>
              <a:spLocks/>
            </p:cNvSpPr>
            <p:nvPr/>
          </p:nvSpPr>
          <p:spPr bwMode="auto">
            <a:xfrm>
              <a:off x="13220295" y="947960"/>
              <a:ext cx="80454" cy="43488"/>
            </a:xfrm>
            <a:custGeom>
              <a:avLst/>
              <a:gdLst>
                <a:gd name="T0" fmla="*/ 8 w 19"/>
                <a:gd name="T1" fmla="*/ 0 h 10"/>
                <a:gd name="T2" fmla="*/ 19 w 19"/>
                <a:gd name="T3" fmla="*/ 4 h 10"/>
                <a:gd name="T4" fmla="*/ 5 w 19"/>
                <a:gd name="T5" fmla="*/ 10 h 10"/>
                <a:gd name="T6" fmla="*/ 0 w 19"/>
                <a:gd name="T7" fmla="*/ 3 h 10"/>
                <a:gd name="T8" fmla="*/ 8 w 19"/>
                <a:gd name="T9" fmla="*/ 0 h 10"/>
              </a:gdLst>
              <a:ahLst/>
              <a:cxnLst>
                <a:cxn ang="0">
                  <a:pos x="T0" y="T1"/>
                </a:cxn>
                <a:cxn ang="0">
                  <a:pos x="T2" y="T3"/>
                </a:cxn>
                <a:cxn ang="0">
                  <a:pos x="T4" y="T5"/>
                </a:cxn>
                <a:cxn ang="0">
                  <a:pos x="T6" y="T7"/>
                </a:cxn>
                <a:cxn ang="0">
                  <a:pos x="T8" y="T9"/>
                </a:cxn>
              </a:cxnLst>
              <a:rect l="0" t="0" r="r" b="b"/>
              <a:pathLst>
                <a:path w="19" h="10">
                  <a:moveTo>
                    <a:pt x="8" y="0"/>
                  </a:moveTo>
                  <a:cubicBezTo>
                    <a:pt x="9" y="0"/>
                    <a:pt x="17" y="4"/>
                    <a:pt x="19" y="4"/>
                  </a:cubicBezTo>
                  <a:cubicBezTo>
                    <a:pt x="18" y="9"/>
                    <a:pt x="9" y="10"/>
                    <a:pt x="5" y="10"/>
                  </a:cubicBezTo>
                  <a:cubicBezTo>
                    <a:pt x="4" y="10"/>
                    <a:pt x="0" y="5"/>
                    <a:pt x="0" y="3"/>
                  </a:cubicBezTo>
                  <a:cubicBezTo>
                    <a:pt x="0" y="0"/>
                    <a:pt x="6" y="0"/>
                    <a:pt x="8"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1">
              <a:extLst>
                <a:ext uri="{FF2B5EF4-FFF2-40B4-BE49-F238E27FC236}">
                  <a16:creationId xmlns:a16="http://schemas.microsoft.com/office/drawing/2014/main" id="{E2C91FB5-9AD7-4E9E-B2B8-8A5763213326}"/>
                </a:ext>
              </a:extLst>
            </p:cNvPr>
            <p:cNvSpPr>
              <a:spLocks/>
            </p:cNvSpPr>
            <p:nvPr/>
          </p:nvSpPr>
          <p:spPr bwMode="auto">
            <a:xfrm>
              <a:off x="13246387" y="854461"/>
              <a:ext cx="291371" cy="206570"/>
            </a:xfrm>
            <a:custGeom>
              <a:avLst/>
              <a:gdLst>
                <a:gd name="T0" fmla="*/ 65 w 68"/>
                <a:gd name="T1" fmla="*/ 44 h 48"/>
                <a:gd name="T2" fmla="*/ 59 w 68"/>
                <a:gd name="T3" fmla="*/ 48 h 48"/>
                <a:gd name="T4" fmla="*/ 27 w 68"/>
                <a:gd name="T5" fmla="*/ 43 h 48"/>
                <a:gd name="T6" fmla="*/ 12 w 68"/>
                <a:gd name="T7" fmla="*/ 33 h 48"/>
                <a:gd name="T8" fmla="*/ 33 w 68"/>
                <a:gd name="T9" fmla="*/ 24 h 48"/>
                <a:gd name="T10" fmla="*/ 21 w 68"/>
                <a:gd name="T11" fmla="*/ 23 h 48"/>
                <a:gd name="T12" fmla="*/ 0 w 68"/>
                <a:gd name="T13" fmla="*/ 17 h 48"/>
                <a:gd name="T14" fmla="*/ 30 w 68"/>
                <a:gd name="T15" fmla="*/ 0 h 48"/>
                <a:gd name="T16" fmla="*/ 47 w 68"/>
                <a:gd name="T17" fmla="*/ 11 h 48"/>
                <a:gd name="T18" fmla="*/ 44 w 68"/>
                <a:gd name="T19" fmla="*/ 12 h 48"/>
                <a:gd name="T20" fmla="*/ 44 w 68"/>
                <a:gd name="T21" fmla="*/ 17 h 48"/>
                <a:gd name="T22" fmla="*/ 39 w 68"/>
                <a:gd name="T23" fmla="*/ 23 h 48"/>
                <a:gd name="T24" fmla="*/ 45 w 68"/>
                <a:gd name="T25" fmla="*/ 23 h 48"/>
                <a:gd name="T26" fmla="*/ 53 w 68"/>
                <a:gd name="T27" fmla="*/ 26 h 48"/>
                <a:gd name="T28" fmla="*/ 59 w 68"/>
                <a:gd name="T29" fmla="*/ 26 h 48"/>
                <a:gd name="T30" fmla="*/ 68 w 68"/>
                <a:gd name="T31" fmla="*/ 31 h 48"/>
                <a:gd name="T32" fmla="*/ 66 w 68"/>
                <a:gd name="T33" fmla="*/ 37 h 48"/>
                <a:gd name="T34" fmla="*/ 60 w 68"/>
                <a:gd name="T35" fmla="*/ 41 h 48"/>
                <a:gd name="T36" fmla="*/ 65 w 68"/>
                <a:gd name="T3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48">
                  <a:moveTo>
                    <a:pt x="65" y="44"/>
                  </a:moveTo>
                  <a:cubicBezTo>
                    <a:pt x="65" y="47"/>
                    <a:pt x="61" y="48"/>
                    <a:pt x="59" y="48"/>
                  </a:cubicBezTo>
                  <a:cubicBezTo>
                    <a:pt x="46" y="48"/>
                    <a:pt x="37" y="43"/>
                    <a:pt x="27" y="43"/>
                  </a:cubicBezTo>
                  <a:cubicBezTo>
                    <a:pt x="23" y="43"/>
                    <a:pt x="16" y="35"/>
                    <a:pt x="12" y="33"/>
                  </a:cubicBezTo>
                  <a:cubicBezTo>
                    <a:pt x="21" y="30"/>
                    <a:pt x="24" y="27"/>
                    <a:pt x="33" y="24"/>
                  </a:cubicBezTo>
                  <a:cubicBezTo>
                    <a:pt x="30" y="24"/>
                    <a:pt x="23" y="23"/>
                    <a:pt x="21" y="23"/>
                  </a:cubicBezTo>
                  <a:cubicBezTo>
                    <a:pt x="13" y="23"/>
                    <a:pt x="8" y="21"/>
                    <a:pt x="0" y="17"/>
                  </a:cubicBezTo>
                  <a:cubicBezTo>
                    <a:pt x="12" y="14"/>
                    <a:pt x="16" y="0"/>
                    <a:pt x="30" y="0"/>
                  </a:cubicBezTo>
                  <a:cubicBezTo>
                    <a:pt x="38" y="0"/>
                    <a:pt x="43" y="8"/>
                    <a:pt x="47" y="11"/>
                  </a:cubicBezTo>
                  <a:cubicBezTo>
                    <a:pt x="45" y="13"/>
                    <a:pt x="45" y="12"/>
                    <a:pt x="44" y="12"/>
                  </a:cubicBezTo>
                  <a:cubicBezTo>
                    <a:pt x="44" y="15"/>
                    <a:pt x="44" y="16"/>
                    <a:pt x="44" y="17"/>
                  </a:cubicBezTo>
                  <a:cubicBezTo>
                    <a:pt x="44" y="19"/>
                    <a:pt x="41" y="21"/>
                    <a:pt x="39" y="23"/>
                  </a:cubicBezTo>
                  <a:cubicBezTo>
                    <a:pt x="41" y="22"/>
                    <a:pt x="42" y="23"/>
                    <a:pt x="45" y="23"/>
                  </a:cubicBezTo>
                  <a:cubicBezTo>
                    <a:pt x="48" y="23"/>
                    <a:pt x="50" y="26"/>
                    <a:pt x="53" y="26"/>
                  </a:cubicBezTo>
                  <a:cubicBezTo>
                    <a:pt x="55" y="26"/>
                    <a:pt x="57" y="26"/>
                    <a:pt x="59" y="26"/>
                  </a:cubicBezTo>
                  <a:cubicBezTo>
                    <a:pt x="65" y="26"/>
                    <a:pt x="65" y="28"/>
                    <a:pt x="68" y="31"/>
                  </a:cubicBezTo>
                  <a:cubicBezTo>
                    <a:pt x="66" y="34"/>
                    <a:pt x="66" y="34"/>
                    <a:pt x="66" y="37"/>
                  </a:cubicBezTo>
                  <a:cubicBezTo>
                    <a:pt x="66" y="40"/>
                    <a:pt x="62" y="40"/>
                    <a:pt x="60" y="41"/>
                  </a:cubicBezTo>
                  <a:cubicBezTo>
                    <a:pt x="62" y="41"/>
                    <a:pt x="65" y="42"/>
                    <a:pt x="65" y="4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72">
              <a:extLst>
                <a:ext uri="{FF2B5EF4-FFF2-40B4-BE49-F238E27FC236}">
                  <a16:creationId xmlns:a16="http://schemas.microsoft.com/office/drawing/2014/main" id="{1513D8DC-D511-4C26-BF55-57D0C9A5A2B0}"/>
                </a:ext>
              </a:extLst>
            </p:cNvPr>
            <p:cNvSpPr>
              <a:spLocks/>
            </p:cNvSpPr>
            <p:nvPr/>
          </p:nvSpPr>
          <p:spPr bwMode="auto">
            <a:xfrm>
              <a:off x="13374679" y="1180622"/>
              <a:ext cx="32616" cy="26092"/>
            </a:xfrm>
            <a:custGeom>
              <a:avLst/>
              <a:gdLst>
                <a:gd name="T0" fmla="*/ 0 w 8"/>
                <a:gd name="T1" fmla="*/ 3 h 6"/>
                <a:gd name="T2" fmla="*/ 4 w 8"/>
                <a:gd name="T3" fmla="*/ 0 h 6"/>
                <a:gd name="T4" fmla="*/ 8 w 8"/>
                <a:gd name="T5" fmla="*/ 0 h 6"/>
                <a:gd name="T6" fmla="*/ 3 w 8"/>
                <a:gd name="T7" fmla="*/ 6 h 6"/>
                <a:gd name="T8" fmla="*/ 0 w 8"/>
                <a:gd name="T9" fmla="*/ 3 h 6"/>
              </a:gdLst>
              <a:ahLst/>
              <a:cxnLst>
                <a:cxn ang="0">
                  <a:pos x="T0" y="T1"/>
                </a:cxn>
                <a:cxn ang="0">
                  <a:pos x="T2" y="T3"/>
                </a:cxn>
                <a:cxn ang="0">
                  <a:pos x="T4" y="T5"/>
                </a:cxn>
                <a:cxn ang="0">
                  <a:pos x="T6" y="T7"/>
                </a:cxn>
                <a:cxn ang="0">
                  <a:pos x="T8" y="T9"/>
                </a:cxn>
              </a:cxnLst>
              <a:rect l="0" t="0" r="r" b="b"/>
              <a:pathLst>
                <a:path w="8" h="6">
                  <a:moveTo>
                    <a:pt x="0" y="3"/>
                  </a:moveTo>
                  <a:cubicBezTo>
                    <a:pt x="1" y="2"/>
                    <a:pt x="3" y="1"/>
                    <a:pt x="4" y="0"/>
                  </a:cubicBezTo>
                  <a:cubicBezTo>
                    <a:pt x="8" y="0"/>
                    <a:pt x="8" y="0"/>
                    <a:pt x="8" y="0"/>
                  </a:cubicBezTo>
                  <a:cubicBezTo>
                    <a:pt x="8" y="4"/>
                    <a:pt x="6" y="6"/>
                    <a:pt x="3" y="6"/>
                  </a:cubicBezTo>
                  <a:cubicBezTo>
                    <a:pt x="1" y="6"/>
                    <a:pt x="0" y="5"/>
                    <a:pt x="0"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3">
              <a:extLst>
                <a:ext uri="{FF2B5EF4-FFF2-40B4-BE49-F238E27FC236}">
                  <a16:creationId xmlns:a16="http://schemas.microsoft.com/office/drawing/2014/main" id="{2294E72D-9670-4830-BA3C-339B6ED79464}"/>
                </a:ext>
              </a:extLst>
            </p:cNvPr>
            <p:cNvSpPr>
              <a:spLocks/>
            </p:cNvSpPr>
            <p:nvPr/>
          </p:nvSpPr>
          <p:spPr bwMode="auto">
            <a:xfrm>
              <a:off x="13189853" y="863159"/>
              <a:ext cx="47836" cy="13046"/>
            </a:xfrm>
            <a:custGeom>
              <a:avLst/>
              <a:gdLst>
                <a:gd name="T0" fmla="*/ 11 w 11"/>
                <a:gd name="T1" fmla="*/ 2 h 3"/>
                <a:gd name="T2" fmla="*/ 0 w 11"/>
                <a:gd name="T3" fmla="*/ 0 h 3"/>
                <a:gd name="T4" fmla="*/ 10 w 11"/>
                <a:gd name="T5" fmla="*/ 0 h 3"/>
                <a:gd name="T6" fmla="*/ 11 w 11"/>
                <a:gd name="T7" fmla="*/ 2 h 3"/>
              </a:gdLst>
              <a:ahLst/>
              <a:cxnLst>
                <a:cxn ang="0">
                  <a:pos x="T0" y="T1"/>
                </a:cxn>
                <a:cxn ang="0">
                  <a:pos x="T2" y="T3"/>
                </a:cxn>
                <a:cxn ang="0">
                  <a:pos x="T4" y="T5"/>
                </a:cxn>
                <a:cxn ang="0">
                  <a:pos x="T6" y="T7"/>
                </a:cxn>
              </a:cxnLst>
              <a:rect l="0" t="0" r="r" b="b"/>
              <a:pathLst>
                <a:path w="11" h="3">
                  <a:moveTo>
                    <a:pt x="11" y="2"/>
                  </a:moveTo>
                  <a:cubicBezTo>
                    <a:pt x="7" y="3"/>
                    <a:pt x="1" y="3"/>
                    <a:pt x="0" y="0"/>
                  </a:cubicBezTo>
                  <a:cubicBezTo>
                    <a:pt x="10" y="0"/>
                    <a:pt x="10" y="0"/>
                    <a:pt x="10" y="0"/>
                  </a:cubicBezTo>
                  <a:lnTo>
                    <a:pt x="11" y="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74">
              <a:extLst>
                <a:ext uri="{FF2B5EF4-FFF2-40B4-BE49-F238E27FC236}">
                  <a16:creationId xmlns:a16="http://schemas.microsoft.com/office/drawing/2014/main" id="{13EFA1EC-567C-4D17-B0F3-9F10E773B32B}"/>
                </a:ext>
              </a:extLst>
            </p:cNvPr>
            <p:cNvSpPr>
              <a:spLocks/>
            </p:cNvSpPr>
            <p:nvPr/>
          </p:nvSpPr>
          <p:spPr bwMode="auto">
            <a:xfrm>
              <a:off x="13768246" y="1097996"/>
              <a:ext cx="43488" cy="17396"/>
            </a:xfrm>
            <a:custGeom>
              <a:avLst/>
              <a:gdLst>
                <a:gd name="T0" fmla="*/ 10 w 10"/>
                <a:gd name="T1" fmla="*/ 0 h 4"/>
                <a:gd name="T2" fmla="*/ 6 w 10"/>
                <a:gd name="T3" fmla="*/ 4 h 4"/>
                <a:gd name="T4" fmla="*/ 0 w 10"/>
                <a:gd name="T5" fmla="*/ 1 h 4"/>
                <a:gd name="T6" fmla="*/ 10 w 10"/>
                <a:gd name="T7" fmla="*/ 0 h 4"/>
              </a:gdLst>
              <a:ahLst/>
              <a:cxnLst>
                <a:cxn ang="0">
                  <a:pos x="T0" y="T1"/>
                </a:cxn>
                <a:cxn ang="0">
                  <a:pos x="T2" y="T3"/>
                </a:cxn>
                <a:cxn ang="0">
                  <a:pos x="T4" y="T5"/>
                </a:cxn>
                <a:cxn ang="0">
                  <a:pos x="T6" y="T7"/>
                </a:cxn>
              </a:cxnLst>
              <a:rect l="0" t="0" r="r" b="b"/>
              <a:pathLst>
                <a:path w="10" h="4">
                  <a:moveTo>
                    <a:pt x="10" y="0"/>
                  </a:moveTo>
                  <a:cubicBezTo>
                    <a:pt x="9" y="2"/>
                    <a:pt x="8" y="4"/>
                    <a:pt x="6" y="4"/>
                  </a:cubicBezTo>
                  <a:cubicBezTo>
                    <a:pt x="2" y="4"/>
                    <a:pt x="1" y="2"/>
                    <a:pt x="0" y="1"/>
                  </a:cubicBezTo>
                  <a:cubicBezTo>
                    <a:pt x="6" y="0"/>
                    <a:pt x="7" y="1"/>
                    <a:pt x="10"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75">
              <a:extLst>
                <a:ext uri="{FF2B5EF4-FFF2-40B4-BE49-F238E27FC236}">
                  <a16:creationId xmlns:a16="http://schemas.microsoft.com/office/drawing/2014/main" id="{181C78A6-D946-41C7-9BEC-69E7114B0283}"/>
                </a:ext>
              </a:extLst>
            </p:cNvPr>
            <p:cNvSpPr>
              <a:spLocks/>
            </p:cNvSpPr>
            <p:nvPr/>
          </p:nvSpPr>
          <p:spPr bwMode="auto">
            <a:xfrm>
              <a:off x="11580792" y="893601"/>
              <a:ext cx="247882" cy="71756"/>
            </a:xfrm>
            <a:custGeom>
              <a:avLst/>
              <a:gdLst>
                <a:gd name="T0" fmla="*/ 49 w 58"/>
                <a:gd name="T1" fmla="*/ 8 h 17"/>
                <a:gd name="T2" fmla="*/ 37 w 58"/>
                <a:gd name="T3" fmla="*/ 11 h 17"/>
                <a:gd name="T4" fmla="*/ 32 w 58"/>
                <a:gd name="T5" fmla="*/ 17 h 17"/>
                <a:gd name="T6" fmla="*/ 29 w 58"/>
                <a:gd name="T7" fmla="*/ 14 h 17"/>
                <a:gd name="T8" fmla="*/ 29 w 58"/>
                <a:gd name="T9" fmla="*/ 14 h 17"/>
                <a:gd name="T10" fmla="*/ 21 w 58"/>
                <a:gd name="T11" fmla="*/ 11 h 17"/>
                <a:gd name="T12" fmla="*/ 27 w 58"/>
                <a:gd name="T13" fmla="*/ 8 h 17"/>
                <a:gd name="T14" fmla="*/ 22 w 58"/>
                <a:gd name="T15" fmla="*/ 8 h 17"/>
                <a:gd name="T16" fmla="*/ 26 w 58"/>
                <a:gd name="T17" fmla="*/ 5 h 17"/>
                <a:gd name="T18" fmla="*/ 19 w 58"/>
                <a:gd name="T19" fmla="*/ 3 h 17"/>
                <a:gd name="T20" fmla="*/ 6 w 58"/>
                <a:gd name="T21" fmla="*/ 6 h 17"/>
                <a:gd name="T22" fmla="*/ 0 w 58"/>
                <a:gd name="T23" fmla="*/ 5 h 17"/>
                <a:gd name="T24" fmla="*/ 22 w 58"/>
                <a:gd name="T25" fmla="*/ 0 h 17"/>
                <a:gd name="T26" fmla="*/ 39 w 58"/>
                <a:gd name="T27" fmla="*/ 4 h 17"/>
                <a:gd name="T28" fmla="*/ 49 w 58"/>
                <a:gd name="T29" fmla="*/ 0 h 17"/>
                <a:gd name="T30" fmla="*/ 58 w 58"/>
                <a:gd name="T31" fmla="*/ 3 h 17"/>
                <a:gd name="T32" fmla="*/ 50 w 58"/>
                <a:gd name="T33" fmla="*/ 8 h 17"/>
                <a:gd name="T34" fmla="*/ 47 w 58"/>
                <a:gd name="T35" fmla="*/ 8 h 17"/>
                <a:gd name="T36" fmla="*/ 47 w 58"/>
                <a:gd name="T37" fmla="*/ 11 h 17"/>
                <a:gd name="T38" fmla="*/ 49 w 58"/>
                <a:gd name="T39"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 h="17">
                  <a:moveTo>
                    <a:pt x="49" y="8"/>
                  </a:moveTo>
                  <a:cubicBezTo>
                    <a:pt x="45" y="12"/>
                    <a:pt x="42" y="8"/>
                    <a:pt x="37" y="11"/>
                  </a:cubicBezTo>
                  <a:cubicBezTo>
                    <a:pt x="35" y="12"/>
                    <a:pt x="34" y="17"/>
                    <a:pt x="32" y="17"/>
                  </a:cubicBezTo>
                  <a:cubicBezTo>
                    <a:pt x="30" y="17"/>
                    <a:pt x="29" y="15"/>
                    <a:pt x="29" y="14"/>
                  </a:cubicBezTo>
                  <a:cubicBezTo>
                    <a:pt x="29" y="14"/>
                    <a:pt x="29" y="14"/>
                    <a:pt x="29" y="14"/>
                  </a:cubicBezTo>
                  <a:cubicBezTo>
                    <a:pt x="24" y="14"/>
                    <a:pt x="22" y="13"/>
                    <a:pt x="21" y="11"/>
                  </a:cubicBezTo>
                  <a:cubicBezTo>
                    <a:pt x="23" y="10"/>
                    <a:pt x="24" y="9"/>
                    <a:pt x="27" y="8"/>
                  </a:cubicBezTo>
                  <a:cubicBezTo>
                    <a:pt x="24" y="8"/>
                    <a:pt x="23" y="8"/>
                    <a:pt x="22" y="8"/>
                  </a:cubicBezTo>
                  <a:cubicBezTo>
                    <a:pt x="23" y="7"/>
                    <a:pt x="24" y="6"/>
                    <a:pt x="26" y="5"/>
                  </a:cubicBezTo>
                  <a:cubicBezTo>
                    <a:pt x="23" y="4"/>
                    <a:pt x="22" y="3"/>
                    <a:pt x="19" y="3"/>
                  </a:cubicBezTo>
                  <a:cubicBezTo>
                    <a:pt x="16" y="3"/>
                    <a:pt x="11" y="6"/>
                    <a:pt x="6" y="6"/>
                  </a:cubicBezTo>
                  <a:cubicBezTo>
                    <a:pt x="4" y="6"/>
                    <a:pt x="2" y="6"/>
                    <a:pt x="0" y="5"/>
                  </a:cubicBezTo>
                  <a:cubicBezTo>
                    <a:pt x="3" y="1"/>
                    <a:pt x="16" y="0"/>
                    <a:pt x="22" y="0"/>
                  </a:cubicBezTo>
                  <a:cubicBezTo>
                    <a:pt x="29" y="0"/>
                    <a:pt x="33" y="4"/>
                    <a:pt x="39" y="4"/>
                  </a:cubicBezTo>
                  <a:cubicBezTo>
                    <a:pt x="43" y="4"/>
                    <a:pt x="45" y="0"/>
                    <a:pt x="49" y="0"/>
                  </a:cubicBezTo>
                  <a:cubicBezTo>
                    <a:pt x="53" y="0"/>
                    <a:pt x="56" y="2"/>
                    <a:pt x="58" y="3"/>
                  </a:cubicBezTo>
                  <a:cubicBezTo>
                    <a:pt x="57" y="8"/>
                    <a:pt x="54" y="5"/>
                    <a:pt x="50" y="8"/>
                  </a:cubicBezTo>
                  <a:cubicBezTo>
                    <a:pt x="49" y="8"/>
                    <a:pt x="48" y="8"/>
                    <a:pt x="47" y="8"/>
                  </a:cubicBezTo>
                  <a:cubicBezTo>
                    <a:pt x="47" y="11"/>
                    <a:pt x="47" y="11"/>
                    <a:pt x="47" y="11"/>
                  </a:cubicBezTo>
                  <a:lnTo>
                    <a:pt x="49" y="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76">
              <a:extLst>
                <a:ext uri="{FF2B5EF4-FFF2-40B4-BE49-F238E27FC236}">
                  <a16:creationId xmlns:a16="http://schemas.microsoft.com/office/drawing/2014/main" id="{C63201E5-B7FD-478F-AFAF-D37EEA1075CE}"/>
                </a:ext>
              </a:extLst>
            </p:cNvPr>
            <p:cNvSpPr>
              <a:spLocks/>
            </p:cNvSpPr>
            <p:nvPr/>
          </p:nvSpPr>
          <p:spPr bwMode="auto">
            <a:xfrm>
              <a:off x="12228765" y="841415"/>
              <a:ext cx="84802" cy="56534"/>
            </a:xfrm>
            <a:custGeom>
              <a:avLst/>
              <a:gdLst>
                <a:gd name="T0" fmla="*/ 5 w 20"/>
                <a:gd name="T1" fmla="*/ 13 h 13"/>
                <a:gd name="T2" fmla="*/ 0 w 20"/>
                <a:gd name="T3" fmla="*/ 9 h 13"/>
                <a:gd name="T4" fmla="*/ 16 w 20"/>
                <a:gd name="T5" fmla="*/ 0 h 13"/>
                <a:gd name="T6" fmla="*/ 20 w 20"/>
                <a:gd name="T7" fmla="*/ 10 h 13"/>
                <a:gd name="T8" fmla="*/ 5 w 20"/>
                <a:gd name="T9" fmla="*/ 13 h 13"/>
              </a:gdLst>
              <a:ahLst/>
              <a:cxnLst>
                <a:cxn ang="0">
                  <a:pos x="T0" y="T1"/>
                </a:cxn>
                <a:cxn ang="0">
                  <a:pos x="T2" y="T3"/>
                </a:cxn>
                <a:cxn ang="0">
                  <a:pos x="T4" y="T5"/>
                </a:cxn>
                <a:cxn ang="0">
                  <a:pos x="T6" y="T7"/>
                </a:cxn>
                <a:cxn ang="0">
                  <a:pos x="T8" y="T9"/>
                </a:cxn>
              </a:cxnLst>
              <a:rect l="0" t="0" r="r" b="b"/>
              <a:pathLst>
                <a:path w="20" h="13">
                  <a:moveTo>
                    <a:pt x="5" y="13"/>
                  </a:moveTo>
                  <a:cubicBezTo>
                    <a:pt x="1" y="13"/>
                    <a:pt x="0" y="12"/>
                    <a:pt x="0" y="9"/>
                  </a:cubicBezTo>
                  <a:cubicBezTo>
                    <a:pt x="0" y="5"/>
                    <a:pt x="12" y="0"/>
                    <a:pt x="16" y="0"/>
                  </a:cubicBezTo>
                  <a:cubicBezTo>
                    <a:pt x="20" y="10"/>
                    <a:pt x="20" y="10"/>
                    <a:pt x="20" y="10"/>
                  </a:cubicBezTo>
                  <a:cubicBezTo>
                    <a:pt x="18" y="11"/>
                    <a:pt x="7" y="13"/>
                    <a:pt x="5" y="1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77">
              <a:extLst>
                <a:ext uri="{FF2B5EF4-FFF2-40B4-BE49-F238E27FC236}">
                  <a16:creationId xmlns:a16="http://schemas.microsoft.com/office/drawing/2014/main" id="{C2206BFA-1C68-4D20-A406-FF9C55D61EB9}"/>
                </a:ext>
              </a:extLst>
            </p:cNvPr>
            <p:cNvSpPr>
              <a:spLocks/>
            </p:cNvSpPr>
            <p:nvPr/>
          </p:nvSpPr>
          <p:spPr bwMode="auto">
            <a:xfrm>
              <a:off x="12113523" y="880555"/>
              <a:ext cx="93500" cy="54360"/>
            </a:xfrm>
            <a:custGeom>
              <a:avLst/>
              <a:gdLst>
                <a:gd name="T0" fmla="*/ 22 w 22"/>
                <a:gd name="T1" fmla="*/ 2 h 13"/>
                <a:gd name="T2" fmla="*/ 22 w 22"/>
                <a:gd name="T3" fmla="*/ 7 h 13"/>
                <a:gd name="T4" fmla="*/ 14 w 22"/>
                <a:gd name="T5" fmla="*/ 8 h 13"/>
                <a:gd name="T6" fmla="*/ 16 w 22"/>
                <a:gd name="T7" fmla="*/ 11 h 13"/>
                <a:gd name="T8" fmla="*/ 0 w 22"/>
                <a:gd name="T9" fmla="*/ 11 h 13"/>
                <a:gd name="T10" fmla="*/ 6 w 22"/>
                <a:gd name="T11" fmla="*/ 4 h 13"/>
                <a:gd name="T12" fmla="*/ 6 w 22"/>
                <a:gd name="T13" fmla="*/ 0 h 13"/>
                <a:gd name="T14" fmla="*/ 15 w 22"/>
                <a:gd name="T15" fmla="*/ 0 h 13"/>
                <a:gd name="T16" fmla="*/ 12 w 22"/>
                <a:gd name="T17" fmla="*/ 2 h 13"/>
                <a:gd name="T18" fmla="*/ 22 w 22"/>
                <a:gd name="T19"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3">
                  <a:moveTo>
                    <a:pt x="22" y="2"/>
                  </a:moveTo>
                  <a:cubicBezTo>
                    <a:pt x="22" y="5"/>
                    <a:pt x="22" y="5"/>
                    <a:pt x="22" y="7"/>
                  </a:cubicBezTo>
                  <a:cubicBezTo>
                    <a:pt x="20" y="9"/>
                    <a:pt x="17" y="8"/>
                    <a:pt x="14" y="8"/>
                  </a:cubicBezTo>
                  <a:cubicBezTo>
                    <a:pt x="16" y="11"/>
                    <a:pt x="16" y="11"/>
                    <a:pt x="16" y="11"/>
                  </a:cubicBezTo>
                  <a:cubicBezTo>
                    <a:pt x="14" y="12"/>
                    <a:pt x="0" y="13"/>
                    <a:pt x="0" y="11"/>
                  </a:cubicBezTo>
                  <a:cubicBezTo>
                    <a:pt x="0" y="7"/>
                    <a:pt x="2" y="5"/>
                    <a:pt x="6" y="4"/>
                  </a:cubicBezTo>
                  <a:cubicBezTo>
                    <a:pt x="6" y="1"/>
                    <a:pt x="6" y="1"/>
                    <a:pt x="6" y="0"/>
                  </a:cubicBezTo>
                  <a:cubicBezTo>
                    <a:pt x="15" y="0"/>
                    <a:pt x="15" y="0"/>
                    <a:pt x="15" y="0"/>
                  </a:cubicBezTo>
                  <a:cubicBezTo>
                    <a:pt x="15" y="1"/>
                    <a:pt x="13" y="2"/>
                    <a:pt x="12" y="2"/>
                  </a:cubicBezTo>
                  <a:cubicBezTo>
                    <a:pt x="14" y="3"/>
                    <a:pt x="19" y="3"/>
                    <a:pt x="22" y="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78">
              <a:extLst>
                <a:ext uri="{FF2B5EF4-FFF2-40B4-BE49-F238E27FC236}">
                  <a16:creationId xmlns:a16="http://schemas.microsoft.com/office/drawing/2014/main" id="{64ADA26C-28BE-453C-990D-3E1937434D2D}"/>
                </a:ext>
              </a:extLst>
            </p:cNvPr>
            <p:cNvSpPr>
              <a:spLocks/>
            </p:cNvSpPr>
            <p:nvPr/>
          </p:nvSpPr>
          <p:spPr bwMode="auto">
            <a:xfrm>
              <a:off x="11987407" y="926216"/>
              <a:ext cx="100022" cy="34790"/>
            </a:xfrm>
            <a:custGeom>
              <a:avLst/>
              <a:gdLst>
                <a:gd name="T0" fmla="*/ 13 w 23"/>
                <a:gd name="T1" fmla="*/ 8 h 8"/>
                <a:gd name="T2" fmla="*/ 8 w 23"/>
                <a:gd name="T3" fmla="*/ 5 h 8"/>
                <a:gd name="T4" fmla="*/ 3 w 23"/>
                <a:gd name="T5" fmla="*/ 8 h 8"/>
                <a:gd name="T6" fmla="*/ 0 w 23"/>
                <a:gd name="T7" fmla="*/ 6 h 8"/>
                <a:gd name="T8" fmla="*/ 15 w 23"/>
                <a:gd name="T9" fmla="*/ 0 h 8"/>
                <a:gd name="T10" fmla="*/ 23 w 23"/>
                <a:gd name="T11" fmla="*/ 3 h 8"/>
                <a:gd name="T12" fmla="*/ 13 w 2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3" h="8">
                  <a:moveTo>
                    <a:pt x="13" y="8"/>
                  </a:moveTo>
                  <a:cubicBezTo>
                    <a:pt x="12" y="8"/>
                    <a:pt x="9" y="5"/>
                    <a:pt x="8" y="5"/>
                  </a:cubicBezTo>
                  <a:cubicBezTo>
                    <a:pt x="7" y="8"/>
                    <a:pt x="6" y="8"/>
                    <a:pt x="3" y="8"/>
                  </a:cubicBezTo>
                  <a:cubicBezTo>
                    <a:pt x="2" y="8"/>
                    <a:pt x="0" y="7"/>
                    <a:pt x="0" y="6"/>
                  </a:cubicBezTo>
                  <a:cubicBezTo>
                    <a:pt x="0" y="2"/>
                    <a:pt x="12" y="0"/>
                    <a:pt x="15" y="0"/>
                  </a:cubicBezTo>
                  <a:cubicBezTo>
                    <a:pt x="18" y="0"/>
                    <a:pt x="21" y="1"/>
                    <a:pt x="23" y="3"/>
                  </a:cubicBezTo>
                  <a:cubicBezTo>
                    <a:pt x="17" y="3"/>
                    <a:pt x="17" y="8"/>
                    <a:pt x="13" y="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79">
              <a:extLst>
                <a:ext uri="{FF2B5EF4-FFF2-40B4-BE49-F238E27FC236}">
                  <a16:creationId xmlns:a16="http://schemas.microsoft.com/office/drawing/2014/main" id="{80318547-E094-42B6-8AFE-A2F471ECA001}"/>
                </a:ext>
              </a:extLst>
            </p:cNvPr>
            <p:cNvSpPr>
              <a:spLocks/>
            </p:cNvSpPr>
            <p:nvPr/>
          </p:nvSpPr>
          <p:spPr bwMode="auto">
            <a:xfrm>
              <a:off x="11933046" y="815323"/>
              <a:ext cx="150034" cy="102198"/>
            </a:xfrm>
            <a:custGeom>
              <a:avLst/>
              <a:gdLst>
                <a:gd name="T0" fmla="*/ 26 w 35"/>
                <a:gd name="T1" fmla="*/ 20 h 24"/>
                <a:gd name="T2" fmla="*/ 15 w 35"/>
                <a:gd name="T3" fmla="*/ 24 h 24"/>
                <a:gd name="T4" fmla="*/ 0 w 35"/>
                <a:gd name="T5" fmla="*/ 18 h 24"/>
                <a:gd name="T6" fmla="*/ 4 w 35"/>
                <a:gd name="T7" fmla="*/ 15 h 24"/>
                <a:gd name="T8" fmla="*/ 16 w 35"/>
                <a:gd name="T9" fmla="*/ 15 h 24"/>
                <a:gd name="T10" fmla="*/ 11 w 35"/>
                <a:gd name="T11" fmla="*/ 14 h 24"/>
                <a:gd name="T12" fmla="*/ 11 w 35"/>
                <a:gd name="T13" fmla="*/ 11 h 24"/>
                <a:gd name="T14" fmla="*/ 29 w 35"/>
                <a:gd name="T15" fmla="*/ 5 h 24"/>
                <a:gd name="T16" fmla="*/ 33 w 35"/>
                <a:gd name="T17" fmla="*/ 0 h 24"/>
                <a:gd name="T18" fmla="*/ 34 w 35"/>
                <a:gd name="T19" fmla="*/ 4 h 24"/>
                <a:gd name="T20" fmla="*/ 32 w 35"/>
                <a:gd name="T21" fmla="*/ 7 h 24"/>
                <a:gd name="T22" fmla="*/ 19 w 35"/>
                <a:gd name="T23" fmla="*/ 15 h 24"/>
                <a:gd name="T24" fmla="*/ 35 w 35"/>
                <a:gd name="T25" fmla="*/ 19 h 24"/>
                <a:gd name="T26" fmla="*/ 26 w 35"/>
                <a:gd name="T2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24">
                  <a:moveTo>
                    <a:pt x="26" y="20"/>
                  </a:moveTo>
                  <a:cubicBezTo>
                    <a:pt x="23" y="20"/>
                    <a:pt x="18" y="24"/>
                    <a:pt x="15" y="24"/>
                  </a:cubicBezTo>
                  <a:cubicBezTo>
                    <a:pt x="13" y="24"/>
                    <a:pt x="1" y="18"/>
                    <a:pt x="0" y="18"/>
                  </a:cubicBezTo>
                  <a:cubicBezTo>
                    <a:pt x="2" y="17"/>
                    <a:pt x="3" y="16"/>
                    <a:pt x="4" y="15"/>
                  </a:cubicBezTo>
                  <a:cubicBezTo>
                    <a:pt x="16" y="15"/>
                    <a:pt x="16" y="15"/>
                    <a:pt x="16" y="15"/>
                  </a:cubicBezTo>
                  <a:cubicBezTo>
                    <a:pt x="13" y="14"/>
                    <a:pt x="14" y="13"/>
                    <a:pt x="11" y="14"/>
                  </a:cubicBezTo>
                  <a:cubicBezTo>
                    <a:pt x="11" y="11"/>
                    <a:pt x="11" y="11"/>
                    <a:pt x="11" y="11"/>
                  </a:cubicBezTo>
                  <a:cubicBezTo>
                    <a:pt x="20" y="11"/>
                    <a:pt x="20" y="5"/>
                    <a:pt x="29" y="5"/>
                  </a:cubicBezTo>
                  <a:cubicBezTo>
                    <a:pt x="29" y="2"/>
                    <a:pt x="31" y="0"/>
                    <a:pt x="33" y="0"/>
                  </a:cubicBezTo>
                  <a:cubicBezTo>
                    <a:pt x="34" y="0"/>
                    <a:pt x="34" y="3"/>
                    <a:pt x="34" y="4"/>
                  </a:cubicBezTo>
                  <a:cubicBezTo>
                    <a:pt x="33" y="4"/>
                    <a:pt x="32" y="6"/>
                    <a:pt x="32" y="7"/>
                  </a:cubicBezTo>
                  <a:cubicBezTo>
                    <a:pt x="27" y="10"/>
                    <a:pt x="21" y="12"/>
                    <a:pt x="19" y="15"/>
                  </a:cubicBezTo>
                  <a:cubicBezTo>
                    <a:pt x="27" y="16"/>
                    <a:pt x="29" y="16"/>
                    <a:pt x="35" y="19"/>
                  </a:cubicBezTo>
                  <a:cubicBezTo>
                    <a:pt x="33" y="21"/>
                    <a:pt x="29" y="20"/>
                    <a:pt x="26" y="2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4">
              <a:extLst>
                <a:ext uri="{FF2B5EF4-FFF2-40B4-BE49-F238E27FC236}">
                  <a16:creationId xmlns:a16="http://schemas.microsoft.com/office/drawing/2014/main" id="{D83BBE3B-0A06-4A1B-B36B-E90F041FAAD9}"/>
                </a:ext>
              </a:extLst>
            </p:cNvPr>
            <p:cNvSpPr>
              <a:spLocks/>
            </p:cNvSpPr>
            <p:nvPr/>
          </p:nvSpPr>
          <p:spPr bwMode="auto">
            <a:xfrm>
              <a:off x="14846752" y="1250204"/>
              <a:ext cx="269627" cy="102198"/>
            </a:xfrm>
            <a:custGeom>
              <a:avLst/>
              <a:gdLst>
                <a:gd name="T0" fmla="*/ 50 w 63"/>
                <a:gd name="T1" fmla="*/ 18 h 24"/>
                <a:gd name="T2" fmla="*/ 43 w 63"/>
                <a:gd name="T3" fmla="*/ 21 h 24"/>
                <a:gd name="T4" fmla="*/ 37 w 63"/>
                <a:gd name="T5" fmla="*/ 18 h 24"/>
                <a:gd name="T6" fmla="*/ 32 w 63"/>
                <a:gd name="T7" fmla="*/ 20 h 24"/>
                <a:gd name="T8" fmla="*/ 25 w 63"/>
                <a:gd name="T9" fmla="*/ 22 h 24"/>
                <a:gd name="T10" fmla="*/ 20 w 63"/>
                <a:gd name="T11" fmla="*/ 20 h 24"/>
                <a:gd name="T12" fmla="*/ 14 w 63"/>
                <a:gd name="T13" fmla="*/ 24 h 24"/>
                <a:gd name="T14" fmla="*/ 0 w 63"/>
                <a:gd name="T15" fmla="*/ 11 h 24"/>
                <a:gd name="T16" fmla="*/ 12 w 63"/>
                <a:gd name="T17" fmla="*/ 0 h 24"/>
                <a:gd name="T18" fmla="*/ 30 w 63"/>
                <a:gd name="T19" fmla="*/ 9 h 24"/>
                <a:gd name="T20" fmla="*/ 35 w 63"/>
                <a:gd name="T21" fmla="*/ 1 h 24"/>
                <a:gd name="T22" fmla="*/ 63 w 63"/>
                <a:gd name="T23" fmla="*/ 9 h 24"/>
                <a:gd name="T24" fmla="*/ 58 w 63"/>
                <a:gd name="T25" fmla="*/ 18 h 24"/>
                <a:gd name="T26" fmla="*/ 50 w 63"/>
                <a:gd name="T27"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24">
                  <a:moveTo>
                    <a:pt x="50" y="18"/>
                  </a:moveTo>
                  <a:cubicBezTo>
                    <a:pt x="48" y="18"/>
                    <a:pt x="46" y="21"/>
                    <a:pt x="43" y="21"/>
                  </a:cubicBezTo>
                  <a:cubicBezTo>
                    <a:pt x="41" y="21"/>
                    <a:pt x="39" y="18"/>
                    <a:pt x="37" y="18"/>
                  </a:cubicBezTo>
                  <a:cubicBezTo>
                    <a:pt x="35" y="18"/>
                    <a:pt x="34" y="20"/>
                    <a:pt x="32" y="20"/>
                  </a:cubicBezTo>
                  <a:cubicBezTo>
                    <a:pt x="30" y="20"/>
                    <a:pt x="28" y="22"/>
                    <a:pt x="25" y="22"/>
                  </a:cubicBezTo>
                  <a:cubicBezTo>
                    <a:pt x="23" y="22"/>
                    <a:pt x="22" y="21"/>
                    <a:pt x="20" y="20"/>
                  </a:cubicBezTo>
                  <a:cubicBezTo>
                    <a:pt x="18" y="21"/>
                    <a:pt x="17" y="24"/>
                    <a:pt x="14" y="24"/>
                  </a:cubicBezTo>
                  <a:cubicBezTo>
                    <a:pt x="6" y="24"/>
                    <a:pt x="0" y="18"/>
                    <a:pt x="0" y="11"/>
                  </a:cubicBezTo>
                  <a:cubicBezTo>
                    <a:pt x="0" y="4"/>
                    <a:pt x="6" y="0"/>
                    <a:pt x="12" y="0"/>
                  </a:cubicBezTo>
                  <a:cubicBezTo>
                    <a:pt x="21" y="0"/>
                    <a:pt x="22" y="9"/>
                    <a:pt x="30" y="9"/>
                  </a:cubicBezTo>
                  <a:cubicBezTo>
                    <a:pt x="30" y="4"/>
                    <a:pt x="31" y="1"/>
                    <a:pt x="35" y="1"/>
                  </a:cubicBezTo>
                  <a:cubicBezTo>
                    <a:pt x="40" y="1"/>
                    <a:pt x="57" y="7"/>
                    <a:pt x="63" y="9"/>
                  </a:cubicBezTo>
                  <a:cubicBezTo>
                    <a:pt x="62" y="13"/>
                    <a:pt x="58" y="16"/>
                    <a:pt x="58" y="18"/>
                  </a:cubicBezTo>
                  <a:lnTo>
                    <a:pt x="50" y="1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7">
              <a:extLst>
                <a:ext uri="{FF2B5EF4-FFF2-40B4-BE49-F238E27FC236}">
                  <a16:creationId xmlns:a16="http://schemas.microsoft.com/office/drawing/2014/main" id="{D3DF0D04-1F39-4CA1-A4F3-78868D62EE30}"/>
                </a:ext>
              </a:extLst>
            </p:cNvPr>
            <p:cNvSpPr>
              <a:spLocks/>
            </p:cNvSpPr>
            <p:nvPr/>
          </p:nvSpPr>
          <p:spPr bwMode="auto">
            <a:xfrm>
              <a:off x="10800180" y="2296092"/>
              <a:ext cx="41314" cy="56534"/>
            </a:xfrm>
            <a:custGeom>
              <a:avLst/>
              <a:gdLst>
                <a:gd name="T0" fmla="*/ 8 w 10"/>
                <a:gd name="T1" fmla="*/ 7 h 13"/>
                <a:gd name="T2" fmla="*/ 8 w 10"/>
                <a:gd name="T3" fmla="*/ 10 h 13"/>
                <a:gd name="T4" fmla="*/ 3 w 10"/>
                <a:gd name="T5" fmla="*/ 13 h 13"/>
                <a:gd name="T6" fmla="*/ 0 w 10"/>
                <a:gd name="T7" fmla="*/ 9 h 13"/>
                <a:gd name="T8" fmla="*/ 6 w 10"/>
                <a:gd name="T9" fmla="*/ 6 h 13"/>
                <a:gd name="T10" fmla="*/ 4 w 10"/>
                <a:gd name="T11" fmla="*/ 3 h 13"/>
                <a:gd name="T12" fmla="*/ 7 w 10"/>
                <a:gd name="T13" fmla="*/ 0 h 13"/>
                <a:gd name="T14" fmla="*/ 10 w 10"/>
                <a:gd name="T15" fmla="*/ 3 h 13"/>
                <a:gd name="T16" fmla="*/ 8 w 10"/>
                <a:gd name="T1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8" y="7"/>
                  </a:moveTo>
                  <a:cubicBezTo>
                    <a:pt x="8" y="8"/>
                    <a:pt x="8" y="9"/>
                    <a:pt x="8" y="10"/>
                  </a:cubicBezTo>
                  <a:cubicBezTo>
                    <a:pt x="8" y="11"/>
                    <a:pt x="4" y="13"/>
                    <a:pt x="3" y="13"/>
                  </a:cubicBezTo>
                  <a:cubicBezTo>
                    <a:pt x="0" y="13"/>
                    <a:pt x="0" y="10"/>
                    <a:pt x="0" y="9"/>
                  </a:cubicBezTo>
                  <a:cubicBezTo>
                    <a:pt x="2" y="8"/>
                    <a:pt x="4" y="7"/>
                    <a:pt x="6" y="6"/>
                  </a:cubicBezTo>
                  <a:cubicBezTo>
                    <a:pt x="5" y="5"/>
                    <a:pt x="4" y="4"/>
                    <a:pt x="4" y="3"/>
                  </a:cubicBezTo>
                  <a:cubicBezTo>
                    <a:pt x="4" y="1"/>
                    <a:pt x="7" y="0"/>
                    <a:pt x="7" y="0"/>
                  </a:cubicBezTo>
                  <a:cubicBezTo>
                    <a:pt x="8" y="2"/>
                    <a:pt x="9" y="2"/>
                    <a:pt x="10" y="3"/>
                  </a:cubicBezTo>
                  <a:cubicBezTo>
                    <a:pt x="10" y="4"/>
                    <a:pt x="8" y="6"/>
                    <a:pt x="8"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58">
              <a:extLst>
                <a:ext uri="{FF2B5EF4-FFF2-40B4-BE49-F238E27FC236}">
                  <a16:creationId xmlns:a16="http://schemas.microsoft.com/office/drawing/2014/main" id="{26DA28DF-B303-4285-AB16-DB443E39985E}"/>
                </a:ext>
              </a:extLst>
            </p:cNvPr>
            <p:cNvSpPr>
              <a:spLocks/>
            </p:cNvSpPr>
            <p:nvPr/>
          </p:nvSpPr>
          <p:spPr bwMode="auto">
            <a:xfrm>
              <a:off x="10876284" y="3374599"/>
              <a:ext cx="78278" cy="17396"/>
            </a:xfrm>
            <a:custGeom>
              <a:avLst/>
              <a:gdLst>
                <a:gd name="T0" fmla="*/ 18 w 18"/>
                <a:gd name="T1" fmla="*/ 2 h 4"/>
                <a:gd name="T2" fmla="*/ 11 w 18"/>
                <a:gd name="T3" fmla="*/ 3 h 4"/>
                <a:gd name="T4" fmla="*/ 0 w 18"/>
                <a:gd name="T5" fmla="*/ 1 h 4"/>
                <a:gd name="T6" fmla="*/ 18 w 18"/>
                <a:gd name="T7" fmla="*/ 2 h 4"/>
              </a:gdLst>
              <a:ahLst/>
              <a:cxnLst>
                <a:cxn ang="0">
                  <a:pos x="T0" y="T1"/>
                </a:cxn>
                <a:cxn ang="0">
                  <a:pos x="T2" y="T3"/>
                </a:cxn>
                <a:cxn ang="0">
                  <a:pos x="T4" y="T5"/>
                </a:cxn>
                <a:cxn ang="0">
                  <a:pos x="T6" y="T7"/>
                </a:cxn>
              </a:cxnLst>
              <a:rect l="0" t="0" r="r" b="b"/>
              <a:pathLst>
                <a:path w="18" h="4">
                  <a:moveTo>
                    <a:pt x="18" y="2"/>
                  </a:moveTo>
                  <a:cubicBezTo>
                    <a:pt x="14" y="4"/>
                    <a:pt x="13" y="3"/>
                    <a:pt x="11" y="3"/>
                  </a:cubicBezTo>
                  <a:cubicBezTo>
                    <a:pt x="8" y="3"/>
                    <a:pt x="3" y="2"/>
                    <a:pt x="0" y="1"/>
                  </a:cubicBezTo>
                  <a:cubicBezTo>
                    <a:pt x="6" y="0"/>
                    <a:pt x="13" y="1"/>
                    <a:pt x="18" y="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59">
              <a:extLst>
                <a:ext uri="{FF2B5EF4-FFF2-40B4-BE49-F238E27FC236}">
                  <a16:creationId xmlns:a16="http://schemas.microsoft.com/office/drawing/2014/main" id="{2EF92B4C-D547-4E74-B591-74DDAF00ED36}"/>
                </a:ext>
              </a:extLst>
            </p:cNvPr>
            <p:cNvSpPr>
              <a:spLocks/>
            </p:cNvSpPr>
            <p:nvPr/>
          </p:nvSpPr>
          <p:spPr bwMode="auto">
            <a:xfrm>
              <a:off x="11172003" y="3361553"/>
              <a:ext cx="69580" cy="39140"/>
            </a:xfrm>
            <a:custGeom>
              <a:avLst/>
              <a:gdLst>
                <a:gd name="T0" fmla="*/ 3 w 16"/>
                <a:gd name="T1" fmla="*/ 9 h 9"/>
                <a:gd name="T2" fmla="*/ 1 w 16"/>
                <a:gd name="T3" fmla="*/ 7 h 9"/>
                <a:gd name="T4" fmla="*/ 0 w 16"/>
                <a:gd name="T5" fmla="*/ 6 h 9"/>
                <a:gd name="T6" fmla="*/ 16 w 16"/>
                <a:gd name="T7" fmla="*/ 0 h 9"/>
                <a:gd name="T8" fmla="*/ 13 w 16"/>
                <a:gd name="T9" fmla="*/ 3 h 9"/>
                <a:gd name="T10" fmla="*/ 12 w 16"/>
                <a:gd name="T11" fmla="*/ 6 h 9"/>
                <a:gd name="T12" fmla="*/ 3 w 1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16" h="9">
                  <a:moveTo>
                    <a:pt x="3" y="9"/>
                  </a:moveTo>
                  <a:cubicBezTo>
                    <a:pt x="2" y="9"/>
                    <a:pt x="1" y="8"/>
                    <a:pt x="1" y="7"/>
                  </a:cubicBezTo>
                  <a:cubicBezTo>
                    <a:pt x="1" y="7"/>
                    <a:pt x="0" y="7"/>
                    <a:pt x="0" y="6"/>
                  </a:cubicBezTo>
                  <a:cubicBezTo>
                    <a:pt x="4" y="4"/>
                    <a:pt x="12" y="1"/>
                    <a:pt x="16" y="0"/>
                  </a:cubicBezTo>
                  <a:cubicBezTo>
                    <a:pt x="16" y="3"/>
                    <a:pt x="14" y="2"/>
                    <a:pt x="13" y="3"/>
                  </a:cubicBezTo>
                  <a:cubicBezTo>
                    <a:pt x="12" y="3"/>
                    <a:pt x="12" y="5"/>
                    <a:pt x="12" y="6"/>
                  </a:cubicBezTo>
                  <a:cubicBezTo>
                    <a:pt x="11" y="7"/>
                    <a:pt x="6" y="9"/>
                    <a:pt x="3" y="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61">
              <a:extLst>
                <a:ext uri="{FF2B5EF4-FFF2-40B4-BE49-F238E27FC236}">
                  <a16:creationId xmlns:a16="http://schemas.microsoft.com/office/drawing/2014/main" id="{66C14BFF-4121-4DCB-9907-FDB64A3F35F0}"/>
                </a:ext>
              </a:extLst>
            </p:cNvPr>
            <p:cNvSpPr>
              <a:spLocks/>
            </p:cNvSpPr>
            <p:nvPr/>
          </p:nvSpPr>
          <p:spPr bwMode="auto">
            <a:xfrm>
              <a:off x="11713432" y="1704655"/>
              <a:ext cx="73930" cy="56534"/>
            </a:xfrm>
            <a:custGeom>
              <a:avLst/>
              <a:gdLst>
                <a:gd name="T0" fmla="*/ 4 w 17"/>
                <a:gd name="T1" fmla="*/ 3 h 13"/>
                <a:gd name="T2" fmla="*/ 7 w 17"/>
                <a:gd name="T3" fmla="*/ 0 h 13"/>
                <a:gd name="T4" fmla="*/ 17 w 17"/>
                <a:gd name="T5" fmla="*/ 5 h 13"/>
                <a:gd name="T6" fmla="*/ 17 w 17"/>
                <a:gd name="T7" fmla="*/ 8 h 13"/>
                <a:gd name="T8" fmla="*/ 5 w 17"/>
                <a:gd name="T9" fmla="*/ 13 h 13"/>
                <a:gd name="T10" fmla="*/ 0 w 17"/>
                <a:gd name="T11" fmla="*/ 10 h 13"/>
                <a:gd name="T12" fmla="*/ 4 w 17"/>
                <a:gd name="T13" fmla="*/ 3 h 13"/>
              </a:gdLst>
              <a:ahLst/>
              <a:cxnLst>
                <a:cxn ang="0">
                  <a:pos x="T0" y="T1"/>
                </a:cxn>
                <a:cxn ang="0">
                  <a:pos x="T2" y="T3"/>
                </a:cxn>
                <a:cxn ang="0">
                  <a:pos x="T4" y="T5"/>
                </a:cxn>
                <a:cxn ang="0">
                  <a:pos x="T6" y="T7"/>
                </a:cxn>
                <a:cxn ang="0">
                  <a:pos x="T8" y="T9"/>
                </a:cxn>
                <a:cxn ang="0">
                  <a:pos x="T10" y="T11"/>
                </a:cxn>
                <a:cxn ang="0">
                  <a:pos x="T12" y="T13"/>
                </a:cxn>
              </a:cxnLst>
              <a:rect l="0" t="0" r="r" b="b"/>
              <a:pathLst>
                <a:path w="17" h="13">
                  <a:moveTo>
                    <a:pt x="4" y="3"/>
                  </a:moveTo>
                  <a:cubicBezTo>
                    <a:pt x="5" y="3"/>
                    <a:pt x="6" y="0"/>
                    <a:pt x="7" y="0"/>
                  </a:cubicBezTo>
                  <a:cubicBezTo>
                    <a:pt x="11" y="0"/>
                    <a:pt x="13" y="4"/>
                    <a:pt x="17" y="5"/>
                  </a:cubicBezTo>
                  <a:cubicBezTo>
                    <a:pt x="17" y="8"/>
                    <a:pt x="17" y="8"/>
                    <a:pt x="17" y="8"/>
                  </a:cubicBezTo>
                  <a:cubicBezTo>
                    <a:pt x="13" y="10"/>
                    <a:pt x="10" y="13"/>
                    <a:pt x="5" y="13"/>
                  </a:cubicBezTo>
                  <a:cubicBezTo>
                    <a:pt x="2" y="13"/>
                    <a:pt x="0" y="13"/>
                    <a:pt x="0" y="10"/>
                  </a:cubicBezTo>
                  <a:cubicBezTo>
                    <a:pt x="0" y="9"/>
                    <a:pt x="3" y="3"/>
                    <a:pt x="4"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62">
              <a:extLst>
                <a:ext uri="{FF2B5EF4-FFF2-40B4-BE49-F238E27FC236}">
                  <a16:creationId xmlns:a16="http://schemas.microsoft.com/office/drawing/2014/main" id="{0051ADF3-1D81-49C5-97D2-64BD4D4CFFBA}"/>
                </a:ext>
              </a:extLst>
            </p:cNvPr>
            <p:cNvSpPr>
              <a:spLocks/>
            </p:cNvSpPr>
            <p:nvPr/>
          </p:nvSpPr>
          <p:spPr bwMode="auto">
            <a:xfrm>
              <a:off x="12083081" y="1639423"/>
              <a:ext cx="58710" cy="60884"/>
            </a:xfrm>
            <a:custGeom>
              <a:avLst/>
              <a:gdLst>
                <a:gd name="T0" fmla="*/ 14 w 14"/>
                <a:gd name="T1" fmla="*/ 12 h 14"/>
                <a:gd name="T2" fmla="*/ 10 w 14"/>
                <a:gd name="T3" fmla="*/ 13 h 14"/>
                <a:gd name="T4" fmla="*/ 0 w 14"/>
                <a:gd name="T5" fmla="*/ 6 h 14"/>
                <a:gd name="T6" fmla="*/ 14 w 14"/>
                <a:gd name="T7" fmla="*/ 12 h 14"/>
              </a:gdLst>
              <a:ahLst/>
              <a:cxnLst>
                <a:cxn ang="0">
                  <a:pos x="T0" y="T1"/>
                </a:cxn>
                <a:cxn ang="0">
                  <a:pos x="T2" y="T3"/>
                </a:cxn>
                <a:cxn ang="0">
                  <a:pos x="T4" y="T5"/>
                </a:cxn>
                <a:cxn ang="0">
                  <a:pos x="T6" y="T7"/>
                </a:cxn>
              </a:cxnLst>
              <a:rect l="0" t="0" r="r" b="b"/>
              <a:pathLst>
                <a:path w="14" h="14">
                  <a:moveTo>
                    <a:pt x="14" y="12"/>
                  </a:moveTo>
                  <a:cubicBezTo>
                    <a:pt x="14" y="14"/>
                    <a:pt x="10" y="13"/>
                    <a:pt x="10" y="13"/>
                  </a:cubicBezTo>
                  <a:cubicBezTo>
                    <a:pt x="6" y="13"/>
                    <a:pt x="0" y="10"/>
                    <a:pt x="0" y="6"/>
                  </a:cubicBezTo>
                  <a:cubicBezTo>
                    <a:pt x="0" y="0"/>
                    <a:pt x="14" y="6"/>
                    <a:pt x="14" y="1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163">
              <a:extLst>
                <a:ext uri="{FF2B5EF4-FFF2-40B4-BE49-F238E27FC236}">
                  <a16:creationId xmlns:a16="http://schemas.microsoft.com/office/drawing/2014/main" id="{36B1D430-32E4-44D8-B78F-CF6BEA789F99}"/>
                </a:ext>
              </a:extLst>
            </p:cNvPr>
            <p:cNvSpPr>
              <a:spLocks/>
            </p:cNvSpPr>
            <p:nvPr/>
          </p:nvSpPr>
          <p:spPr bwMode="auto">
            <a:xfrm>
              <a:off x="12480997" y="1441552"/>
              <a:ext cx="52186" cy="39140"/>
            </a:xfrm>
            <a:custGeom>
              <a:avLst/>
              <a:gdLst>
                <a:gd name="T0" fmla="*/ 1 w 12"/>
                <a:gd name="T1" fmla="*/ 9 h 9"/>
                <a:gd name="T2" fmla="*/ 12 w 12"/>
                <a:gd name="T3" fmla="*/ 6 h 9"/>
                <a:gd name="T4" fmla="*/ 5 w 12"/>
                <a:gd name="T5" fmla="*/ 0 h 9"/>
                <a:gd name="T6" fmla="*/ 1 w 12"/>
                <a:gd name="T7" fmla="*/ 6 h 9"/>
                <a:gd name="T8" fmla="*/ 1 w 12"/>
                <a:gd name="T9" fmla="*/ 9 h 9"/>
              </a:gdLst>
              <a:ahLst/>
              <a:cxnLst>
                <a:cxn ang="0">
                  <a:pos x="T0" y="T1"/>
                </a:cxn>
                <a:cxn ang="0">
                  <a:pos x="T2" y="T3"/>
                </a:cxn>
                <a:cxn ang="0">
                  <a:pos x="T4" y="T5"/>
                </a:cxn>
                <a:cxn ang="0">
                  <a:pos x="T6" y="T7"/>
                </a:cxn>
                <a:cxn ang="0">
                  <a:pos x="T8" y="T9"/>
                </a:cxn>
              </a:cxnLst>
              <a:rect l="0" t="0" r="r" b="b"/>
              <a:pathLst>
                <a:path w="12" h="9">
                  <a:moveTo>
                    <a:pt x="1" y="9"/>
                  </a:moveTo>
                  <a:cubicBezTo>
                    <a:pt x="4" y="9"/>
                    <a:pt x="11" y="7"/>
                    <a:pt x="12" y="6"/>
                  </a:cubicBezTo>
                  <a:cubicBezTo>
                    <a:pt x="10" y="4"/>
                    <a:pt x="9" y="0"/>
                    <a:pt x="5" y="0"/>
                  </a:cubicBezTo>
                  <a:cubicBezTo>
                    <a:pt x="3" y="0"/>
                    <a:pt x="1" y="4"/>
                    <a:pt x="1" y="6"/>
                  </a:cubicBezTo>
                  <a:cubicBezTo>
                    <a:pt x="1" y="7"/>
                    <a:pt x="0" y="9"/>
                    <a:pt x="1" y="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164">
              <a:extLst>
                <a:ext uri="{FF2B5EF4-FFF2-40B4-BE49-F238E27FC236}">
                  <a16:creationId xmlns:a16="http://schemas.microsoft.com/office/drawing/2014/main" id="{F3DFC7B6-FCB8-4D39-AE2C-98FCE7D9AE30}"/>
                </a:ext>
              </a:extLst>
            </p:cNvPr>
            <p:cNvSpPr>
              <a:spLocks/>
            </p:cNvSpPr>
            <p:nvPr/>
          </p:nvSpPr>
          <p:spPr bwMode="auto">
            <a:xfrm>
              <a:off x="14953299" y="1408935"/>
              <a:ext cx="115244" cy="45664"/>
            </a:xfrm>
            <a:custGeom>
              <a:avLst/>
              <a:gdLst>
                <a:gd name="T0" fmla="*/ 0 w 27"/>
                <a:gd name="T1" fmla="*/ 8 h 11"/>
                <a:gd name="T2" fmla="*/ 13 w 27"/>
                <a:gd name="T3" fmla="*/ 0 h 11"/>
                <a:gd name="T4" fmla="*/ 27 w 27"/>
                <a:gd name="T5" fmla="*/ 11 h 11"/>
                <a:gd name="T6" fmla="*/ 18 w 27"/>
                <a:gd name="T7" fmla="*/ 11 h 11"/>
                <a:gd name="T8" fmla="*/ 1 w 27"/>
                <a:gd name="T9" fmla="*/ 7 h 11"/>
                <a:gd name="T10" fmla="*/ 0 w 27"/>
                <a:gd name="T11" fmla="*/ 8 h 11"/>
              </a:gdLst>
              <a:ahLst/>
              <a:cxnLst>
                <a:cxn ang="0">
                  <a:pos x="T0" y="T1"/>
                </a:cxn>
                <a:cxn ang="0">
                  <a:pos x="T2" y="T3"/>
                </a:cxn>
                <a:cxn ang="0">
                  <a:pos x="T4" y="T5"/>
                </a:cxn>
                <a:cxn ang="0">
                  <a:pos x="T6" y="T7"/>
                </a:cxn>
                <a:cxn ang="0">
                  <a:pos x="T8" y="T9"/>
                </a:cxn>
                <a:cxn ang="0">
                  <a:pos x="T10" y="T11"/>
                </a:cxn>
              </a:cxnLst>
              <a:rect l="0" t="0" r="r" b="b"/>
              <a:pathLst>
                <a:path w="27" h="11">
                  <a:moveTo>
                    <a:pt x="0" y="8"/>
                  </a:moveTo>
                  <a:cubicBezTo>
                    <a:pt x="3" y="4"/>
                    <a:pt x="7" y="0"/>
                    <a:pt x="13" y="0"/>
                  </a:cubicBezTo>
                  <a:cubicBezTo>
                    <a:pt x="21" y="0"/>
                    <a:pt x="27" y="5"/>
                    <a:pt x="27" y="11"/>
                  </a:cubicBezTo>
                  <a:cubicBezTo>
                    <a:pt x="18" y="11"/>
                    <a:pt x="18" y="11"/>
                    <a:pt x="18" y="11"/>
                  </a:cubicBezTo>
                  <a:cubicBezTo>
                    <a:pt x="13" y="8"/>
                    <a:pt x="6" y="9"/>
                    <a:pt x="1" y="7"/>
                  </a:cubicBezTo>
                  <a:lnTo>
                    <a:pt x="0" y="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165">
              <a:extLst>
                <a:ext uri="{FF2B5EF4-FFF2-40B4-BE49-F238E27FC236}">
                  <a16:creationId xmlns:a16="http://schemas.microsoft.com/office/drawing/2014/main" id="{BD2889E3-9320-4F30-847E-A636E227BCB7}"/>
                </a:ext>
              </a:extLst>
            </p:cNvPr>
            <p:cNvSpPr>
              <a:spLocks/>
            </p:cNvSpPr>
            <p:nvPr/>
          </p:nvSpPr>
          <p:spPr bwMode="auto">
            <a:xfrm>
              <a:off x="15172913" y="1291516"/>
              <a:ext cx="158732" cy="56534"/>
            </a:xfrm>
            <a:custGeom>
              <a:avLst/>
              <a:gdLst>
                <a:gd name="T0" fmla="*/ 0 w 37"/>
                <a:gd name="T1" fmla="*/ 0 h 13"/>
                <a:gd name="T2" fmla="*/ 34 w 37"/>
                <a:gd name="T3" fmla="*/ 6 h 13"/>
                <a:gd name="T4" fmla="*/ 37 w 37"/>
                <a:gd name="T5" fmla="*/ 9 h 13"/>
                <a:gd name="T6" fmla="*/ 24 w 37"/>
                <a:gd name="T7" fmla="*/ 13 h 13"/>
                <a:gd name="T8" fmla="*/ 3 w 37"/>
                <a:gd name="T9" fmla="*/ 2 h 13"/>
                <a:gd name="T10" fmla="*/ 0 w 37"/>
                <a:gd name="T11" fmla="*/ 0 h 13"/>
              </a:gdLst>
              <a:ahLst/>
              <a:cxnLst>
                <a:cxn ang="0">
                  <a:pos x="T0" y="T1"/>
                </a:cxn>
                <a:cxn ang="0">
                  <a:pos x="T2" y="T3"/>
                </a:cxn>
                <a:cxn ang="0">
                  <a:pos x="T4" y="T5"/>
                </a:cxn>
                <a:cxn ang="0">
                  <a:pos x="T6" y="T7"/>
                </a:cxn>
                <a:cxn ang="0">
                  <a:pos x="T8" y="T9"/>
                </a:cxn>
                <a:cxn ang="0">
                  <a:pos x="T10" y="T11"/>
                </a:cxn>
              </a:cxnLst>
              <a:rect l="0" t="0" r="r" b="b"/>
              <a:pathLst>
                <a:path w="37" h="13">
                  <a:moveTo>
                    <a:pt x="0" y="0"/>
                  </a:moveTo>
                  <a:cubicBezTo>
                    <a:pt x="3" y="2"/>
                    <a:pt x="33" y="6"/>
                    <a:pt x="34" y="6"/>
                  </a:cubicBezTo>
                  <a:cubicBezTo>
                    <a:pt x="36" y="6"/>
                    <a:pt x="37" y="7"/>
                    <a:pt x="37" y="9"/>
                  </a:cubicBezTo>
                  <a:cubicBezTo>
                    <a:pt x="37" y="12"/>
                    <a:pt x="29" y="13"/>
                    <a:pt x="24" y="13"/>
                  </a:cubicBezTo>
                  <a:cubicBezTo>
                    <a:pt x="17" y="13"/>
                    <a:pt x="3" y="10"/>
                    <a:pt x="3" y="2"/>
                  </a:cubicBez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166">
              <a:extLst>
                <a:ext uri="{FF2B5EF4-FFF2-40B4-BE49-F238E27FC236}">
                  <a16:creationId xmlns:a16="http://schemas.microsoft.com/office/drawing/2014/main" id="{6634F7B6-7BB2-45D4-AD74-23F026DB44D1}"/>
                </a:ext>
              </a:extLst>
            </p:cNvPr>
            <p:cNvSpPr>
              <a:spLocks/>
            </p:cNvSpPr>
            <p:nvPr/>
          </p:nvSpPr>
          <p:spPr bwMode="auto">
            <a:xfrm>
              <a:off x="14948950" y="1369796"/>
              <a:ext cx="34790" cy="39140"/>
            </a:xfrm>
            <a:custGeom>
              <a:avLst/>
              <a:gdLst>
                <a:gd name="T0" fmla="*/ 8 w 8"/>
                <a:gd name="T1" fmla="*/ 5 h 9"/>
                <a:gd name="T2" fmla="*/ 3 w 8"/>
                <a:gd name="T3" fmla="*/ 9 h 9"/>
                <a:gd name="T4" fmla="*/ 0 w 8"/>
                <a:gd name="T5" fmla="*/ 5 h 9"/>
                <a:gd name="T6" fmla="*/ 8 w 8"/>
                <a:gd name="T7" fmla="*/ 5 h 9"/>
              </a:gdLst>
              <a:ahLst/>
              <a:cxnLst>
                <a:cxn ang="0">
                  <a:pos x="T0" y="T1"/>
                </a:cxn>
                <a:cxn ang="0">
                  <a:pos x="T2" y="T3"/>
                </a:cxn>
                <a:cxn ang="0">
                  <a:pos x="T4" y="T5"/>
                </a:cxn>
                <a:cxn ang="0">
                  <a:pos x="T6" y="T7"/>
                </a:cxn>
              </a:cxnLst>
              <a:rect l="0" t="0" r="r" b="b"/>
              <a:pathLst>
                <a:path w="8" h="9">
                  <a:moveTo>
                    <a:pt x="8" y="5"/>
                  </a:moveTo>
                  <a:cubicBezTo>
                    <a:pt x="8" y="7"/>
                    <a:pt x="5" y="9"/>
                    <a:pt x="3" y="9"/>
                  </a:cubicBezTo>
                  <a:cubicBezTo>
                    <a:pt x="0" y="9"/>
                    <a:pt x="0" y="8"/>
                    <a:pt x="0" y="5"/>
                  </a:cubicBezTo>
                  <a:cubicBezTo>
                    <a:pt x="0" y="0"/>
                    <a:pt x="8" y="1"/>
                    <a:pt x="8" y="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6" name="Oval 145">
              <a:extLst>
                <a:ext uri="{FF2B5EF4-FFF2-40B4-BE49-F238E27FC236}">
                  <a16:creationId xmlns:a16="http://schemas.microsoft.com/office/drawing/2014/main" id="{0D2C63DA-B18E-4CCF-9A54-215ED31D12D0}"/>
                </a:ext>
              </a:extLst>
            </p:cNvPr>
            <p:cNvSpPr/>
            <p:nvPr/>
          </p:nvSpPr>
          <p:spPr>
            <a:xfrm>
              <a:off x="6250016" y="2745323"/>
              <a:ext cx="102196" cy="102198"/>
            </a:xfrm>
            <a:prstGeom prst="ellipse">
              <a:avLst/>
            </a:prstGeom>
            <a:grp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2400">
                <a:solidFill>
                  <a:schemeClr val="tx1"/>
                </a:solidFill>
                <a:cs typeface="Raleway"/>
              </a:endParaRPr>
            </a:p>
          </p:txBody>
        </p:sp>
        <p:sp>
          <p:nvSpPr>
            <p:cNvPr id="147" name="Freeform 87">
              <a:extLst>
                <a:ext uri="{FF2B5EF4-FFF2-40B4-BE49-F238E27FC236}">
                  <a16:creationId xmlns:a16="http://schemas.microsoft.com/office/drawing/2014/main" id="{4CA969E8-E64B-4916-9986-23F32C90B7E7}"/>
                </a:ext>
              </a:extLst>
            </p:cNvPr>
            <p:cNvSpPr>
              <a:spLocks/>
            </p:cNvSpPr>
            <p:nvPr/>
          </p:nvSpPr>
          <p:spPr bwMode="auto">
            <a:xfrm>
              <a:off x="9212863" y="1893826"/>
              <a:ext cx="354429" cy="163082"/>
            </a:xfrm>
            <a:custGeom>
              <a:avLst/>
              <a:gdLst>
                <a:gd name="T0" fmla="*/ 82 w 83"/>
                <a:gd name="T1" fmla="*/ 21 h 38"/>
                <a:gd name="T2" fmla="*/ 69 w 83"/>
                <a:gd name="T3" fmla="*/ 31 h 38"/>
                <a:gd name="T4" fmla="*/ 47 w 83"/>
                <a:gd name="T5" fmla="*/ 38 h 38"/>
                <a:gd name="T6" fmla="*/ 21 w 83"/>
                <a:gd name="T7" fmla="*/ 33 h 38"/>
                <a:gd name="T8" fmla="*/ 9 w 83"/>
                <a:gd name="T9" fmla="*/ 28 h 38"/>
                <a:gd name="T10" fmla="*/ 11 w 83"/>
                <a:gd name="T11" fmla="*/ 26 h 38"/>
                <a:gd name="T12" fmla="*/ 13 w 83"/>
                <a:gd name="T13" fmla="*/ 18 h 38"/>
                <a:gd name="T14" fmla="*/ 1 w 83"/>
                <a:gd name="T15" fmla="*/ 17 h 38"/>
                <a:gd name="T16" fmla="*/ 15 w 83"/>
                <a:gd name="T17" fmla="*/ 14 h 38"/>
                <a:gd name="T18" fmla="*/ 14 w 83"/>
                <a:gd name="T19" fmla="*/ 12 h 38"/>
                <a:gd name="T20" fmla="*/ 0 w 83"/>
                <a:gd name="T21" fmla="*/ 5 h 38"/>
                <a:gd name="T22" fmla="*/ 5 w 83"/>
                <a:gd name="T23" fmla="*/ 6 h 38"/>
                <a:gd name="T24" fmla="*/ 5 w 83"/>
                <a:gd name="T25" fmla="*/ 4 h 38"/>
                <a:gd name="T26" fmla="*/ 11 w 83"/>
                <a:gd name="T27" fmla="*/ 0 h 38"/>
                <a:gd name="T28" fmla="*/ 13 w 83"/>
                <a:gd name="T29" fmla="*/ 0 h 38"/>
                <a:gd name="T30" fmla="*/ 15 w 83"/>
                <a:gd name="T31" fmla="*/ 5 h 38"/>
                <a:gd name="T32" fmla="*/ 19 w 83"/>
                <a:gd name="T33" fmla="*/ 11 h 38"/>
                <a:gd name="T34" fmla="*/ 24 w 83"/>
                <a:gd name="T35" fmla="*/ 9 h 38"/>
                <a:gd name="T36" fmla="*/ 24 w 83"/>
                <a:gd name="T37" fmla="*/ 5 h 38"/>
                <a:gd name="T38" fmla="*/ 28 w 83"/>
                <a:gd name="T39" fmla="*/ 8 h 38"/>
                <a:gd name="T40" fmla="*/ 35 w 83"/>
                <a:gd name="T41" fmla="*/ 6 h 38"/>
                <a:gd name="T42" fmla="*/ 39 w 83"/>
                <a:gd name="T43" fmla="*/ 8 h 38"/>
                <a:gd name="T44" fmla="*/ 39 w 83"/>
                <a:gd name="T45" fmla="*/ 5 h 38"/>
                <a:gd name="T46" fmla="*/ 48 w 83"/>
                <a:gd name="T47" fmla="*/ 6 h 38"/>
                <a:gd name="T48" fmla="*/ 58 w 83"/>
                <a:gd name="T49" fmla="*/ 5 h 38"/>
                <a:gd name="T50" fmla="*/ 59 w 83"/>
                <a:gd name="T51" fmla="*/ 1 h 38"/>
                <a:gd name="T52" fmla="*/ 62 w 83"/>
                <a:gd name="T53" fmla="*/ 1 h 38"/>
                <a:gd name="T54" fmla="*/ 67 w 83"/>
                <a:gd name="T55" fmla="*/ 4 h 38"/>
                <a:gd name="T56" fmla="*/ 74 w 83"/>
                <a:gd name="T57" fmla="*/ 3 h 38"/>
                <a:gd name="T58" fmla="*/ 72 w 83"/>
                <a:gd name="T59" fmla="*/ 6 h 38"/>
                <a:gd name="T60" fmla="*/ 83 w 83"/>
                <a:gd name="T61" fmla="*/ 20 h 38"/>
                <a:gd name="T62" fmla="*/ 82 w 83"/>
                <a:gd name="T63" fmla="*/ 2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3" h="38">
                  <a:moveTo>
                    <a:pt x="82" y="21"/>
                  </a:moveTo>
                  <a:cubicBezTo>
                    <a:pt x="80" y="25"/>
                    <a:pt x="73" y="30"/>
                    <a:pt x="69" y="31"/>
                  </a:cubicBezTo>
                  <a:cubicBezTo>
                    <a:pt x="62" y="33"/>
                    <a:pt x="57" y="38"/>
                    <a:pt x="47" y="38"/>
                  </a:cubicBezTo>
                  <a:cubicBezTo>
                    <a:pt x="37" y="38"/>
                    <a:pt x="29" y="35"/>
                    <a:pt x="21" y="33"/>
                  </a:cubicBezTo>
                  <a:cubicBezTo>
                    <a:pt x="17" y="32"/>
                    <a:pt x="15" y="28"/>
                    <a:pt x="9" y="28"/>
                  </a:cubicBezTo>
                  <a:cubicBezTo>
                    <a:pt x="10" y="27"/>
                    <a:pt x="11" y="26"/>
                    <a:pt x="11" y="26"/>
                  </a:cubicBezTo>
                  <a:cubicBezTo>
                    <a:pt x="11" y="23"/>
                    <a:pt x="12" y="21"/>
                    <a:pt x="13" y="18"/>
                  </a:cubicBezTo>
                  <a:cubicBezTo>
                    <a:pt x="8" y="17"/>
                    <a:pt x="3" y="19"/>
                    <a:pt x="1" y="17"/>
                  </a:cubicBezTo>
                  <a:cubicBezTo>
                    <a:pt x="5" y="17"/>
                    <a:pt x="12" y="15"/>
                    <a:pt x="15" y="14"/>
                  </a:cubicBezTo>
                  <a:cubicBezTo>
                    <a:pt x="15" y="13"/>
                    <a:pt x="14" y="13"/>
                    <a:pt x="14" y="12"/>
                  </a:cubicBezTo>
                  <a:cubicBezTo>
                    <a:pt x="11" y="12"/>
                    <a:pt x="0" y="8"/>
                    <a:pt x="0" y="5"/>
                  </a:cubicBezTo>
                  <a:cubicBezTo>
                    <a:pt x="2" y="4"/>
                    <a:pt x="4" y="5"/>
                    <a:pt x="5" y="6"/>
                  </a:cubicBezTo>
                  <a:cubicBezTo>
                    <a:pt x="5" y="5"/>
                    <a:pt x="5" y="4"/>
                    <a:pt x="5" y="4"/>
                  </a:cubicBezTo>
                  <a:cubicBezTo>
                    <a:pt x="8" y="4"/>
                    <a:pt x="8" y="0"/>
                    <a:pt x="11" y="0"/>
                  </a:cubicBezTo>
                  <a:cubicBezTo>
                    <a:pt x="11" y="0"/>
                    <a:pt x="12" y="0"/>
                    <a:pt x="13" y="0"/>
                  </a:cubicBezTo>
                  <a:cubicBezTo>
                    <a:pt x="13" y="2"/>
                    <a:pt x="14" y="3"/>
                    <a:pt x="15" y="5"/>
                  </a:cubicBezTo>
                  <a:cubicBezTo>
                    <a:pt x="14" y="7"/>
                    <a:pt x="17" y="11"/>
                    <a:pt x="19" y="11"/>
                  </a:cubicBezTo>
                  <a:cubicBezTo>
                    <a:pt x="21" y="11"/>
                    <a:pt x="23" y="9"/>
                    <a:pt x="24" y="9"/>
                  </a:cubicBezTo>
                  <a:cubicBezTo>
                    <a:pt x="23" y="7"/>
                    <a:pt x="23" y="6"/>
                    <a:pt x="24" y="5"/>
                  </a:cubicBezTo>
                  <a:cubicBezTo>
                    <a:pt x="25" y="6"/>
                    <a:pt x="26" y="8"/>
                    <a:pt x="28" y="8"/>
                  </a:cubicBezTo>
                  <a:cubicBezTo>
                    <a:pt x="35" y="6"/>
                    <a:pt x="35" y="6"/>
                    <a:pt x="35" y="6"/>
                  </a:cubicBezTo>
                  <a:cubicBezTo>
                    <a:pt x="37" y="6"/>
                    <a:pt x="38" y="7"/>
                    <a:pt x="39" y="8"/>
                  </a:cubicBezTo>
                  <a:cubicBezTo>
                    <a:pt x="38" y="7"/>
                    <a:pt x="39" y="6"/>
                    <a:pt x="39" y="5"/>
                  </a:cubicBezTo>
                  <a:cubicBezTo>
                    <a:pt x="43" y="5"/>
                    <a:pt x="45" y="6"/>
                    <a:pt x="48" y="6"/>
                  </a:cubicBezTo>
                  <a:cubicBezTo>
                    <a:pt x="52" y="6"/>
                    <a:pt x="55" y="2"/>
                    <a:pt x="58" y="5"/>
                  </a:cubicBezTo>
                  <a:cubicBezTo>
                    <a:pt x="58" y="3"/>
                    <a:pt x="58" y="2"/>
                    <a:pt x="59" y="1"/>
                  </a:cubicBezTo>
                  <a:cubicBezTo>
                    <a:pt x="61" y="1"/>
                    <a:pt x="61" y="2"/>
                    <a:pt x="62" y="1"/>
                  </a:cubicBezTo>
                  <a:cubicBezTo>
                    <a:pt x="62" y="4"/>
                    <a:pt x="64" y="4"/>
                    <a:pt x="67" y="4"/>
                  </a:cubicBezTo>
                  <a:cubicBezTo>
                    <a:pt x="70" y="4"/>
                    <a:pt x="71" y="3"/>
                    <a:pt x="74" y="3"/>
                  </a:cubicBezTo>
                  <a:cubicBezTo>
                    <a:pt x="73" y="4"/>
                    <a:pt x="72" y="5"/>
                    <a:pt x="72" y="6"/>
                  </a:cubicBezTo>
                  <a:cubicBezTo>
                    <a:pt x="72" y="14"/>
                    <a:pt x="83" y="12"/>
                    <a:pt x="83" y="20"/>
                  </a:cubicBezTo>
                  <a:lnTo>
                    <a:pt x="82" y="21"/>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88">
              <a:extLst>
                <a:ext uri="{FF2B5EF4-FFF2-40B4-BE49-F238E27FC236}">
                  <a16:creationId xmlns:a16="http://schemas.microsoft.com/office/drawing/2014/main" id="{4FB1DD13-A225-46EE-A1EC-4B378DAAE68D}"/>
                </a:ext>
              </a:extLst>
            </p:cNvPr>
            <p:cNvSpPr>
              <a:spLocks/>
            </p:cNvSpPr>
            <p:nvPr/>
          </p:nvSpPr>
          <p:spPr bwMode="auto">
            <a:xfrm>
              <a:off x="7075421" y="3855142"/>
              <a:ext cx="365301" cy="126116"/>
            </a:xfrm>
            <a:custGeom>
              <a:avLst/>
              <a:gdLst>
                <a:gd name="T0" fmla="*/ 85 w 85"/>
                <a:gd name="T1" fmla="*/ 26 h 29"/>
                <a:gd name="T2" fmla="*/ 74 w 85"/>
                <a:gd name="T3" fmla="*/ 29 h 29"/>
                <a:gd name="T4" fmla="*/ 58 w 85"/>
                <a:gd name="T5" fmla="*/ 27 h 29"/>
                <a:gd name="T6" fmla="*/ 58 w 85"/>
                <a:gd name="T7" fmla="*/ 26 h 29"/>
                <a:gd name="T8" fmla="*/ 61 w 85"/>
                <a:gd name="T9" fmla="*/ 23 h 29"/>
                <a:gd name="T10" fmla="*/ 51 w 85"/>
                <a:gd name="T11" fmla="*/ 17 h 29"/>
                <a:gd name="T12" fmla="*/ 48 w 85"/>
                <a:gd name="T13" fmla="*/ 14 h 29"/>
                <a:gd name="T14" fmla="*/ 42 w 85"/>
                <a:gd name="T15" fmla="*/ 14 h 29"/>
                <a:gd name="T16" fmla="*/ 32 w 85"/>
                <a:gd name="T17" fmla="*/ 10 h 29"/>
                <a:gd name="T18" fmla="*/ 23 w 85"/>
                <a:gd name="T19" fmla="*/ 10 h 29"/>
                <a:gd name="T20" fmla="*/ 23 w 85"/>
                <a:gd name="T21" fmla="*/ 7 h 29"/>
                <a:gd name="T22" fmla="*/ 19 w 85"/>
                <a:gd name="T23" fmla="*/ 6 h 29"/>
                <a:gd name="T24" fmla="*/ 3 w 85"/>
                <a:gd name="T25" fmla="*/ 13 h 29"/>
                <a:gd name="T26" fmla="*/ 0 w 85"/>
                <a:gd name="T27" fmla="*/ 13 h 29"/>
                <a:gd name="T28" fmla="*/ 24 w 85"/>
                <a:gd name="T29" fmla="*/ 0 h 29"/>
                <a:gd name="T30" fmla="*/ 52 w 85"/>
                <a:gd name="T31" fmla="*/ 7 h 29"/>
                <a:gd name="T32" fmla="*/ 57 w 85"/>
                <a:gd name="T33" fmla="*/ 11 h 29"/>
                <a:gd name="T34" fmla="*/ 74 w 85"/>
                <a:gd name="T35" fmla="*/ 18 h 29"/>
                <a:gd name="T36" fmla="*/ 74 w 85"/>
                <a:gd name="T37" fmla="*/ 20 h 29"/>
                <a:gd name="T38" fmla="*/ 79 w 85"/>
                <a:gd name="T39" fmla="*/ 20 h 29"/>
                <a:gd name="T40" fmla="*/ 85 w 85"/>
                <a:gd name="T41" fmla="*/ 2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 h="29">
                  <a:moveTo>
                    <a:pt x="85" y="26"/>
                  </a:moveTo>
                  <a:cubicBezTo>
                    <a:pt x="83" y="29"/>
                    <a:pt x="78" y="29"/>
                    <a:pt x="74" y="29"/>
                  </a:cubicBezTo>
                  <a:cubicBezTo>
                    <a:pt x="68" y="29"/>
                    <a:pt x="63" y="27"/>
                    <a:pt x="58" y="27"/>
                  </a:cubicBezTo>
                  <a:cubicBezTo>
                    <a:pt x="58" y="27"/>
                    <a:pt x="58" y="26"/>
                    <a:pt x="58" y="26"/>
                  </a:cubicBezTo>
                  <a:cubicBezTo>
                    <a:pt x="59" y="26"/>
                    <a:pt x="60" y="24"/>
                    <a:pt x="61" y="23"/>
                  </a:cubicBezTo>
                  <a:cubicBezTo>
                    <a:pt x="56" y="21"/>
                    <a:pt x="52" y="21"/>
                    <a:pt x="51" y="17"/>
                  </a:cubicBezTo>
                  <a:cubicBezTo>
                    <a:pt x="49" y="17"/>
                    <a:pt x="49" y="15"/>
                    <a:pt x="48" y="14"/>
                  </a:cubicBezTo>
                  <a:cubicBezTo>
                    <a:pt x="45" y="13"/>
                    <a:pt x="44" y="14"/>
                    <a:pt x="42" y="14"/>
                  </a:cubicBezTo>
                  <a:cubicBezTo>
                    <a:pt x="38" y="14"/>
                    <a:pt x="36" y="10"/>
                    <a:pt x="32" y="10"/>
                  </a:cubicBezTo>
                  <a:cubicBezTo>
                    <a:pt x="23" y="10"/>
                    <a:pt x="23" y="10"/>
                    <a:pt x="23" y="10"/>
                  </a:cubicBezTo>
                  <a:cubicBezTo>
                    <a:pt x="22" y="9"/>
                    <a:pt x="22" y="8"/>
                    <a:pt x="23" y="7"/>
                  </a:cubicBezTo>
                  <a:cubicBezTo>
                    <a:pt x="22" y="5"/>
                    <a:pt x="20" y="6"/>
                    <a:pt x="19" y="6"/>
                  </a:cubicBezTo>
                  <a:cubicBezTo>
                    <a:pt x="13" y="6"/>
                    <a:pt x="5" y="10"/>
                    <a:pt x="3" y="13"/>
                  </a:cubicBezTo>
                  <a:cubicBezTo>
                    <a:pt x="0" y="13"/>
                    <a:pt x="0" y="13"/>
                    <a:pt x="0" y="13"/>
                  </a:cubicBezTo>
                  <a:cubicBezTo>
                    <a:pt x="5" y="5"/>
                    <a:pt x="11" y="0"/>
                    <a:pt x="24" y="0"/>
                  </a:cubicBezTo>
                  <a:cubicBezTo>
                    <a:pt x="36" y="0"/>
                    <a:pt x="42" y="7"/>
                    <a:pt x="52" y="7"/>
                  </a:cubicBezTo>
                  <a:cubicBezTo>
                    <a:pt x="54" y="7"/>
                    <a:pt x="56" y="10"/>
                    <a:pt x="57" y="11"/>
                  </a:cubicBezTo>
                  <a:cubicBezTo>
                    <a:pt x="61" y="15"/>
                    <a:pt x="68" y="18"/>
                    <a:pt x="74" y="18"/>
                  </a:cubicBezTo>
                  <a:cubicBezTo>
                    <a:pt x="74" y="18"/>
                    <a:pt x="74" y="19"/>
                    <a:pt x="74" y="20"/>
                  </a:cubicBezTo>
                  <a:cubicBezTo>
                    <a:pt x="79" y="20"/>
                    <a:pt x="79" y="20"/>
                    <a:pt x="79" y="20"/>
                  </a:cubicBezTo>
                  <a:cubicBezTo>
                    <a:pt x="82" y="21"/>
                    <a:pt x="83" y="25"/>
                    <a:pt x="85" y="2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89">
              <a:extLst>
                <a:ext uri="{FF2B5EF4-FFF2-40B4-BE49-F238E27FC236}">
                  <a16:creationId xmlns:a16="http://schemas.microsoft.com/office/drawing/2014/main" id="{4D5FEDD0-68BA-49C2-A5B6-A8FAB7615B2E}"/>
                </a:ext>
              </a:extLst>
            </p:cNvPr>
            <p:cNvSpPr>
              <a:spLocks/>
            </p:cNvSpPr>
            <p:nvPr/>
          </p:nvSpPr>
          <p:spPr bwMode="auto">
            <a:xfrm>
              <a:off x="7127607" y="3902980"/>
              <a:ext cx="15222" cy="21744"/>
            </a:xfrm>
            <a:custGeom>
              <a:avLst/>
              <a:gdLst>
                <a:gd name="T0" fmla="*/ 4 w 4"/>
                <a:gd name="T1" fmla="*/ 0 h 5"/>
                <a:gd name="T2" fmla="*/ 4 w 4"/>
                <a:gd name="T3" fmla="*/ 5 h 5"/>
                <a:gd name="T4" fmla="*/ 0 w 4"/>
                <a:gd name="T5" fmla="*/ 5 h 5"/>
                <a:gd name="T6" fmla="*/ 2 w 4"/>
                <a:gd name="T7" fmla="*/ 2 h 5"/>
                <a:gd name="T8" fmla="*/ 2 w 4"/>
                <a:gd name="T9" fmla="*/ 0 h 5"/>
                <a:gd name="T10" fmla="*/ 3 w 4"/>
                <a:gd name="T11" fmla="*/ 0 h 5"/>
                <a:gd name="T12" fmla="*/ 4 w 4"/>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4" y="0"/>
                  </a:moveTo>
                  <a:cubicBezTo>
                    <a:pt x="4" y="2"/>
                    <a:pt x="4" y="3"/>
                    <a:pt x="4" y="5"/>
                  </a:cubicBezTo>
                  <a:cubicBezTo>
                    <a:pt x="4" y="5"/>
                    <a:pt x="0" y="5"/>
                    <a:pt x="0" y="5"/>
                  </a:cubicBezTo>
                  <a:cubicBezTo>
                    <a:pt x="0" y="3"/>
                    <a:pt x="2" y="2"/>
                    <a:pt x="2" y="2"/>
                  </a:cubicBezTo>
                  <a:cubicBezTo>
                    <a:pt x="2" y="0"/>
                    <a:pt x="2" y="0"/>
                    <a:pt x="2" y="0"/>
                  </a:cubicBezTo>
                  <a:cubicBezTo>
                    <a:pt x="3" y="0"/>
                    <a:pt x="3" y="0"/>
                    <a:pt x="3" y="0"/>
                  </a:cubicBezTo>
                  <a:lnTo>
                    <a:pt x="4"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90">
              <a:extLst>
                <a:ext uri="{FF2B5EF4-FFF2-40B4-BE49-F238E27FC236}">
                  <a16:creationId xmlns:a16="http://schemas.microsoft.com/office/drawing/2014/main" id="{EBD1F1E2-63B6-453E-8406-94028E324EBA}"/>
                </a:ext>
              </a:extLst>
            </p:cNvPr>
            <p:cNvSpPr>
              <a:spLocks/>
            </p:cNvSpPr>
            <p:nvPr/>
          </p:nvSpPr>
          <p:spPr bwMode="auto">
            <a:xfrm>
              <a:off x="7310257" y="4026920"/>
              <a:ext cx="60884" cy="26092"/>
            </a:xfrm>
            <a:custGeom>
              <a:avLst/>
              <a:gdLst>
                <a:gd name="T0" fmla="*/ 11 w 14"/>
                <a:gd name="T1" fmla="*/ 2 h 6"/>
                <a:gd name="T2" fmla="*/ 14 w 14"/>
                <a:gd name="T3" fmla="*/ 4 h 6"/>
                <a:gd name="T4" fmla="*/ 4 w 14"/>
                <a:gd name="T5" fmla="*/ 6 h 6"/>
                <a:gd name="T6" fmla="*/ 0 w 14"/>
                <a:gd name="T7" fmla="*/ 2 h 6"/>
                <a:gd name="T8" fmla="*/ 2 w 14"/>
                <a:gd name="T9" fmla="*/ 0 h 6"/>
                <a:gd name="T10" fmla="*/ 12 w 14"/>
                <a:gd name="T11" fmla="*/ 2 h 6"/>
                <a:gd name="T12" fmla="*/ 11 w 14"/>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14" h="6">
                  <a:moveTo>
                    <a:pt x="11" y="2"/>
                  </a:moveTo>
                  <a:cubicBezTo>
                    <a:pt x="13" y="2"/>
                    <a:pt x="13" y="3"/>
                    <a:pt x="14" y="4"/>
                  </a:cubicBezTo>
                  <a:cubicBezTo>
                    <a:pt x="10" y="5"/>
                    <a:pt x="8" y="6"/>
                    <a:pt x="4" y="6"/>
                  </a:cubicBezTo>
                  <a:cubicBezTo>
                    <a:pt x="2" y="6"/>
                    <a:pt x="0" y="4"/>
                    <a:pt x="0" y="2"/>
                  </a:cubicBezTo>
                  <a:cubicBezTo>
                    <a:pt x="0" y="1"/>
                    <a:pt x="1" y="0"/>
                    <a:pt x="2" y="0"/>
                  </a:cubicBezTo>
                  <a:cubicBezTo>
                    <a:pt x="6" y="0"/>
                    <a:pt x="10" y="2"/>
                    <a:pt x="12" y="2"/>
                  </a:cubicBezTo>
                  <a:lnTo>
                    <a:pt x="11" y="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91">
              <a:extLst>
                <a:ext uri="{FF2B5EF4-FFF2-40B4-BE49-F238E27FC236}">
                  <a16:creationId xmlns:a16="http://schemas.microsoft.com/office/drawing/2014/main" id="{12D927A8-FAF2-442E-B4A4-782AFF27C68F}"/>
                </a:ext>
              </a:extLst>
            </p:cNvPr>
            <p:cNvSpPr>
              <a:spLocks/>
            </p:cNvSpPr>
            <p:nvPr/>
          </p:nvSpPr>
          <p:spPr bwMode="auto">
            <a:xfrm>
              <a:off x="7697302" y="4022570"/>
              <a:ext cx="52186" cy="21744"/>
            </a:xfrm>
            <a:custGeom>
              <a:avLst/>
              <a:gdLst>
                <a:gd name="T0" fmla="*/ 12 w 12"/>
                <a:gd name="T1" fmla="*/ 3 h 5"/>
                <a:gd name="T2" fmla="*/ 7 w 12"/>
                <a:gd name="T3" fmla="*/ 5 h 5"/>
                <a:gd name="T4" fmla="*/ 0 w 12"/>
                <a:gd name="T5" fmla="*/ 2 h 5"/>
                <a:gd name="T6" fmla="*/ 3 w 12"/>
                <a:gd name="T7" fmla="*/ 0 h 5"/>
                <a:gd name="T8" fmla="*/ 12 w 12"/>
                <a:gd name="T9" fmla="*/ 3 h 5"/>
              </a:gdLst>
              <a:ahLst/>
              <a:cxnLst>
                <a:cxn ang="0">
                  <a:pos x="T0" y="T1"/>
                </a:cxn>
                <a:cxn ang="0">
                  <a:pos x="T2" y="T3"/>
                </a:cxn>
                <a:cxn ang="0">
                  <a:pos x="T4" y="T5"/>
                </a:cxn>
                <a:cxn ang="0">
                  <a:pos x="T6" y="T7"/>
                </a:cxn>
                <a:cxn ang="0">
                  <a:pos x="T8" y="T9"/>
                </a:cxn>
              </a:cxnLst>
              <a:rect l="0" t="0" r="r" b="b"/>
              <a:pathLst>
                <a:path w="12" h="5">
                  <a:moveTo>
                    <a:pt x="12" y="3"/>
                  </a:moveTo>
                  <a:cubicBezTo>
                    <a:pt x="11" y="5"/>
                    <a:pt x="9" y="5"/>
                    <a:pt x="7" y="5"/>
                  </a:cubicBezTo>
                  <a:cubicBezTo>
                    <a:pt x="4" y="5"/>
                    <a:pt x="0" y="5"/>
                    <a:pt x="0" y="2"/>
                  </a:cubicBezTo>
                  <a:cubicBezTo>
                    <a:pt x="0" y="1"/>
                    <a:pt x="2" y="0"/>
                    <a:pt x="3" y="0"/>
                  </a:cubicBezTo>
                  <a:cubicBezTo>
                    <a:pt x="4" y="0"/>
                    <a:pt x="11" y="2"/>
                    <a:pt x="12"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92">
              <a:extLst>
                <a:ext uri="{FF2B5EF4-FFF2-40B4-BE49-F238E27FC236}">
                  <a16:creationId xmlns:a16="http://schemas.microsoft.com/office/drawing/2014/main" id="{8E75DA1D-4B3E-4601-8CA6-857C57E8E760}"/>
                </a:ext>
              </a:extLst>
            </p:cNvPr>
            <p:cNvSpPr>
              <a:spLocks/>
            </p:cNvSpPr>
            <p:nvPr/>
          </p:nvSpPr>
          <p:spPr bwMode="auto">
            <a:xfrm>
              <a:off x="7445070" y="3972560"/>
              <a:ext cx="208742" cy="84802"/>
            </a:xfrm>
            <a:custGeom>
              <a:avLst/>
              <a:gdLst>
                <a:gd name="T0" fmla="*/ 41 w 49"/>
                <a:gd name="T1" fmla="*/ 7 h 20"/>
                <a:gd name="T2" fmla="*/ 49 w 49"/>
                <a:gd name="T3" fmla="*/ 14 h 20"/>
                <a:gd name="T4" fmla="*/ 38 w 49"/>
                <a:gd name="T5" fmla="*/ 14 h 20"/>
                <a:gd name="T6" fmla="*/ 33 w 49"/>
                <a:gd name="T7" fmla="*/ 16 h 20"/>
                <a:gd name="T8" fmla="*/ 30 w 49"/>
                <a:gd name="T9" fmla="*/ 15 h 20"/>
                <a:gd name="T10" fmla="*/ 23 w 49"/>
                <a:gd name="T11" fmla="*/ 20 h 20"/>
                <a:gd name="T12" fmla="*/ 20 w 49"/>
                <a:gd name="T13" fmla="*/ 16 h 20"/>
                <a:gd name="T14" fmla="*/ 7 w 49"/>
                <a:gd name="T15" fmla="*/ 15 h 20"/>
                <a:gd name="T16" fmla="*/ 4 w 49"/>
                <a:gd name="T17" fmla="*/ 15 h 20"/>
                <a:gd name="T18" fmla="*/ 3 w 49"/>
                <a:gd name="T19" fmla="*/ 18 h 20"/>
                <a:gd name="T20" fmla="*/ 0 w 49"/>
                <a:gd name="T21" fmla="*/ 13 h 20"/>
                <a:gd name="T22" fmla="*/ 1 w 49"/>
                <a:gd name="T23" fmla="*/ 12 h 20"/>
                <a:gd name="T24" fmla="*/ 14 w 49"/>
                <a:gd name="T25" fmla="*/ 12 h 20"/>
                <a:gd name="T26" fmla="*/ 12 w 49"/>
                <a:gd name="T27" fmla="*/ 5 h 20"/>
                <a:gd name="T28" fmla="*/ 8 w 49"/>
                <a:gd name="T29" fmla="*/ 2 h 20"/>
                <a:gd name="T30" fmla="*/ 11 w 49"/>
                <a:gd name="T31" fmla="*/ 0 h 20"/>
                <a:gd name="T32" fmla="*/ 18 w 49"/>
                <a:gd name="T33" fmla="*/ 2 h 20"/>
                <a:gd name="T34" fmla="*/ 26 w 49"/>
                <a:gd name="T35" fmla="*/ 1 h 20"/>
                <a:gd name="T36" fmla="*/ 42 w 49"/>
                <a:gd name="T37" fmla="*/ 9 h 20"/>
                <a:gd name="T38" fmla="*/ 41 w 49"/>
                <a:gd name="T39"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20">
                  <a:moveTo>
                    <a:pt x="41" y="7"/>
                  </a:moveTo>
                  <a:cubicBezTo>
                    <a:pt x="44" y="10"/>
                    <a:pt x="47" y="11"/>
                    <a:pt x="49" y="14"/>
                  </a:cubicBezTo>
                  <a:cubicBezTo>
                    <a:pt x="38" y="14"/>
                    <a:pt x="38" y="14"/>
                    <a:pt x="38" y="14"/>
                  </a:cubicBezTo>
                  <a:cubicBezTo>
                    <a:pt x="36" y="15"/>
                    <a:pt x="35" y="16"/>
                    <a:pt x="33" y="16"/>
                  </a:cubicBezTo>
                  <a:cubicBezTo>
                    <a:pt x="31" y="16"/>
                    <a:pt x="31" y="15"/>
                    <a:pt x="30" y="15"/>
                  </a:cubicBezTo>
                  <a:cubicBezTo>
                    <a:pt x="26" y="15"/>
                    <a:pt x="27" y="20"/>
                    <a:pt x="23" y="20"/>
                  </a:cubicBezTo>
                  <a:cubicBezTo>
                    <a:pt x="21" y="20"/>
                    <a:pt x="21" y="17"/>
                    <a:pt x="20" y="16"/>
                  </a:cubicBezTo>
                  <a:cubicBezTo>
                    <a:pt x="17" y="14"/>
                    <a:pt x="10" y="15"/>
                    <a:pt x="7" y="15"/>
                  </a:cubicBezTo>
                  <a:cubicBezTo>
                    <a:pt x="5" y="15"/>
                    <a:pt x="5" y="16"/>
                    <a:pt x="4" y="15"/>
                  </a:cubicBezTo>
                  <a:cubicBezTo>
                    <a:pt x="4" y="16"/>
                    <a:pt x="3" y="17"/>
                    <a:pt x="3" y="18"/>
                  </a:cubicBezTo>
                  <a:cubicBezTo>
                    <a:pt x="2" y="17"/>
                    <a:pt x="0" y="15"/>
                    <a:pt x="0" y="13"/>
                  </a:cubicBezTo>
                  <a:cubicBezTo>
                    <a:pt x="0" y="13"/>
                    <a:pt x="1" y="12"/>
                    <a:pt x="1" y="12"/>
                  </a:cubicBezTo>
                  <a:cubicBezTo>
                    <a:pt x="8" y="12"/>
                    <a:pt x="11" y="13"/>
                    <a:pt x="14" y="12"/>
                  </a:cubicBezTo>
                  <a:cubicBezTo>
                    <a:pt x="12" y="10"/>
                    <a:pt x="12" y="8"/>
                    <a:pt x="12" y="5"/>
                  </a:cubicBezTo>
                  <a:cubicBezTo>
                    <a:pt x="10" y="5"/>
                    <a:pt x="8" y="4"/>
                    <a:pt x="8" y="2"/>
                  </a:cubicBezTo>
                  <a:cubicBezTo>
                    <a:pt x="8" y="1"/>
                    <a:pt x="10" y="0"/>
                    <a:pt x="11" y="0"/>
                  </a:cubicBezTo>
                  <a:cubicBezTo>
                    <a:pt x="13" y="0"/>
                    <a:pt x="15" y="2"/>
                    <a:pt x="18" y="2"/>
                  </a:cubicBezTo>
                  <a:cubicBezTo>
                    <a:pt x="21" y="2"/>
                    <a:pt x="23" y="1"/>
                    <a:pt x="26" y="1"/>
                  </a:cubicBezTo>
                  <a:cubicBezTo>
                    <a:pt x="35" y="1"/>
                    <a:pt x="37" y="6"/>
                    <a:pt x="42" y="9"/>
                  </a:cubicBezTo>
                  <a:lnTo>
                    <a:pt x="41" y="7"/>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93">
              <a:extLst>
                <a:ext uri="{FF2B5EF4-FFF2-40B4-BE49-F238E27FC236}">
                  <a16:creationId xmlns:a16="http://schemas.microsoft.com/office/drawing/2014/main" id="{8AB11FBC-7985-4A8D-8234-263DB93793FA}"/>
                </a:ext>
              </a:extLst>
            </p:cNvPr>
            <p:cNvSpPr>
              <a:spLocks/>
            </p:cNvSpPr>
            <p:nvPr/>
          </p:nvSpPr>
          <p:spPr bwMode="auto">
            <a:xfrm>
              <a:off x="7886476" y="4311768"/>
              <a:ext cx="26092" cy="26092"/>
            </a:xfrm>
            <a:custGeom>
              <a:avLst/>
              <a:gdLst>
                <a:gd name="T0" fmla="*/ 6 w 6"/>
                <a:gd name="T1" fmla="*/ 2 h 6"/>
                <a:gd name="T2" fmla="*/ 6 w 6"/>
                <a:gd name="T3" fmla="*/ 0 h 6"/>
                <a:gd name="T4" fmla="*/ 4 w 6"/>
                <a:gd name="T5" fmla="*/ 0 h 6"/>
                <a:gd name="T6" fmla="*/ 0 w 6"/>
                <a:gd name="T7" fmla="*/ 5 h 6"/>
                <a:gd name="T8" fmla="*/ 3 w 6"/>
                <a:gd name="T9" fmla="*/ 5 h 6"/>
                <a:gd name="T10" fmla="*/ 6 w 6"/>
                <a:gd name="T11" fmla="*/ 2 h 6"/>
              </a:gdLst>
              <a:ahLst/>
              <a:cxnLst>
                <a:cxn ang="0">
                  <a:pos x="T0" y="T1"/>
                </a:cxn>
                <a:cxn ang="0">
                  <a:pos x="T2" y="T3"/>
                </a:cxn>
                <a:cxn ang="0">
                  <a:pos x="T4" y="T5"/>
                </a:cxn>
                <a:cxn ang="0">
                  <a:pos x="T6" y="T7"/>
                </a:cxn>
                <a:cxn ang="0">
                  <a:pos x="T8" y="T9"/>
                </a:cxn>
                <a:cxn ang="0">
                  <a:pos x="T10" y="T11"/>
                </a:cxn>
              </a:cxnLst>
              <a:rect l="0" t="0" r="r" b="b"/>
              <a:pathLst>
                <a:path w="6" h="6">
                  <a:moveTo>
                    <a:pt x="6" y="2"/>
                  </a:moveTo>
                  <a:cubicBezTo>
                    <a:pt x="6" y="0"/>
                    <a:pt x="6" y="0"/>
                    <a:pt x="6" y="0"/>
                  </a:cubicBezTo>
                  <a:cubicBezTo>
                    <a:pt x="6" y="0"/>
                    <a:pt x="5" y="0"/>
                    <a:pt x="4" y="0"/>
                  </a:cubicBezTo>
                  <a:cubicBezTo>
                    <a:pt x="2" y="0"/>
                    <a:pt x="0" y="3"/>
                    <a:pt x="0" y="5"/>
                  </a:cubicBezTo>
                  <a:cubicBezTo>
                    <a:pt x="0" y="6"/>
                    <a:pt x="2" y="5"/>
                    <a:pt x="3" y="5"/>
                  </a:cubicBezTo>
                  <a:cubicBezTo>
                    <a:pt x="5" y="5"/>
                    <a:pt x="6" y="3"/>
                    <a:pt x="6" y="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97">
              <a:extLst>
                <a:ext uri="{FF2B5EF4-FFF2-40B4-BE49-F238E27FC236}">
                  <a16:creationId xmlns:a16="http://schemas.microsoft.com/office/drawing/2014/main" id="{058EED49-70B5-4136-BB13-E427B8555215}"/>
                </a:ext>
              </a:extLst>
            </p:cNvPr>
            <p:cNvSpPr>
              <a:spLocks/>
            </p:cNvSpPr>
            <p:nvPr/>
          </p:nvSpPr>
          <p:spPr bwMode="auto">
            <a:xfrm>
              <a:off x="7299385" y="3787736"/>
              <a:ext cx="15222" cy="26092"/>
            </a:xfrm>
            <a:custGeom>
              <a:avLst/>
              <a:gdLst>
                <a:gd name="T0" fmla="*/ 1 w 4"/>
                <a:gd name="T1" fmla="*/ 0 h 6"/>
                <a:gd name="T2" fmla="*/ 4 w 4"/>
                <a:gd name="T3" fmla="*/ 4 h 6"/>
                <a:gd name="T4" fmla="*/ 3 w 4"/>
                <a:gd name="T5" fmla="*/ 6 h 6"/>
                <a:gd name="T6" fmla="*/ 0 w 4"/>
                <a:gd name="T7" fmla="*/ 0 h 6"/>
                <a:gd name="T8" fmla="*/ 1 w 4"/>
                <a:gd name="T9" fmla="*/ 0 h 6"/>
              </a:gdLst>
              <a:ahLst/>
              <a:cxnLst>
                <a:cxn ang="0">
                  <a:pos x="T0" y="T1"/>
                </a:cxn>
                <a:cxn ang="0">
                  <a:pos x="T2" y="T3"/>
                </a:cxn>
                <a:cxn ang="0">
                  <a:pos x="T4" y="T5"/>
                </a:cxn>
                <a:cxn ang="0">
                  <a:pos x="T6" y="T7"/>
                </a:cxn>
                <a:cxn ang="0">
                  <a:pos x="T8" y="T9"/>
                </a:cxn>
              </a:cxnLst>
              <a:rect l="0" t="0" r="r" b="b"/>
              <a:pathLst>
                <a:path w="4" h="6">
                  <a:moveTo>
                    <a:pt x="1" y="0"/>
                  </a:moveTo>
                  <a:cubicBezTo>
                    <a:pt x="3" y="1"/>
                    <a:pt x="4" y="2"/>
                    <a:pt x="4" y="4"/>
                  </a:cubicBezTo>
                  <a:cubicBezTo>
                    <a:pt x="4" y="5"/>
                    <a:pt x="3" y="6"/>
                    <a:pt x="3" y="6"/>
                  </a:cubicBezTo>
                  <a:cubicBezTo>
                    <a:pt x="0" y="6"/>
                    <a:pt x="0" y="3"/>
                    <a:pt x="0" y="0"/>
                  </a:cubicBezTo>
                  <a:cubicBezTo>
                    <a:pt x="0" y="0"/>
                    <a:pt x="1" y="0"/>
                    <a:pt x="1"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98">
              <a:extLst>
                <a:ext uri="{FF2B5EF4-FFF2-40B4-BE49-F238E27FC236}">
                  <a16:creationId xmlns:a16="http://schemas.microsoft.com/office/drawing/2014/main" id="{AE6376DF-6FF9-4B92-953A-892969887C4C}"/>
                </a:ext>
              </a:extLst>
            </p:cNvPr>
            <p:cNvSpPr>
              <a:spLocks/>
            </p:cNvSpPr>
            <p:nvPr/>
          </p:nvSpPr>
          <p:spPr bwMode="auto">
            <a:xfrm>
              <a:off x="7281991" y="3718154"/>
              <a:ext cx="28268" cy="8698"/>
            </a:xfrm>
            <a:custGeom>
              <a:avLst/>
              <a:gdLst>
                <a:gd name="T0" fmla="*/ 0 w 7"/>
                <a:gd name="T1" fmla="*/ 2 h 2"/>
                <a:gd name="T2" fmla="*/ 4 w 7"/>
                <a:gd name="T3" fmla="*/ 0 h 2"/>
                <a:gd name="T4" fmla="*/ 7 w 7"/>
                <a:gd name="T5" fmla="*/ 2 h 2"/>
                <a:gd name="T6" fmla="*/ 0 w 7"/>
                <a:gd name="T7" fmla="*/ 2 h 2"/>
              </a:gdLst>
              <a:ahLst/>
              <a:cxnLst>
                <a:cxn ang="0">
                  <a:pos x="T0" y="T1"/>
                </a:cxn>
                <a:cxn ang="0">
                  <a:pos x="T2" y="T3"/>
                </a:cxn>
                <a:cxn ang="0">
                  <a:pos x="T4" y="T5"/>
                </a:cxn>
                <a:cxn ang="0">
                  <a:pos x="T6" y="T7"/>
                </a:cxn>
              </a:cxnLst>
              <a:rect l="0" t="0" r="r" b="b"/>
              <a:pathLst>
                <a:path w="7" h="2">
                  <a:moveTo>
                    <a:pt x="0" y="2"/>
                  </a:moveTo>
                  <a:cubicBezTo>
                    <a:pt x="0" y="1"/>
                    <a:pt x="2" y="0"/>
                    <a:pt x="4" y="0"/>
                  </a:cubicBezTo>
                  <a:cubicBezTo>
                    <a:pt x="6" y="0"/>
                    <a:pt x="7" y="1"/>
                    <a:pt x="7" y="2"/>
                  </a:cubicBezTo>
                  <a:cubicBezTo>
                    <a:pt x="4" y="2"/>
                    <a:pt x="1" y="2"/>
                    <a:pt x="0" y="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99">
              <a:extLst>
                <a:ext uri="{FF2B5EF4-FFF2-40B4-BE49-F238E27FC236}">
                  <a16:creationId xmlns:a16="http://schemas.microsoft.com/office/drawing/2014/main" id="{FCA43033-60FD-4435-A5DC-013BB3B14AD5}"/>
                </a:ext>
              </a:extLst>
            </p:cNvPr>
            <p:cNvSpPr>
              <a:spLocks/>
            </p:cNvSpPr>
            <p:nvPr/>
          </p:nvSpPr>
          <p:spPr bwMode="auto">
            <a:xfrm>
              <a:off x="7332001" y="3731200"/>
              <a:ext cx="8698" cy="13046"/>
            </a:xfrm>
            <a:custGeom>
              <a:avLst/>
              <a:gdLst>
                <a:gd name="T0" fmla="*/ 2 w 2"/>
                <a:gd name="T1" fmla="*/ 3 h 3"/>
                <a:gd name="T2" fmla="*/ 1 w 2"/>
                <a:gd name="T3" fmla="*/ 0 h 3"/>
                <a:gd name="T4" fmla="*/ 2 w 2"/>
                <a:gd name="T5" fmla="*/ 3 h 3"/>
              </a:gdLst>
              <a:ahLst/>
              <a:cxnLst>
                <a:cxn ang="0">
                  <a:pos x="T0" y="T1"/>
                </a:cxn>
                <a:cxn ang="0">
                  <a:pos x="T2" y="T3"/>
                </a:cxn>
                <a:cxn ang="0">
                  <a:pos x="T4" y="T5"/>
                </a:cxn>
              </a:cxnLst>
              <a:rect l="0" t="0" r="r" b="b"/>
              <a:pathLst>
                <a:path w="2" h="3">
                  <a:moveTo>
                    <a:pt x="2" y="3"/>
                  </a:moveTo>
                  <a:cubicBezTo>
                    <a:pt x="1" y="3"/>
                    <a:pt x="0" y="1"/>
                    <a:pt x="1" y="0"/>
                  </a:cubicBezTo>
                  <a:lnTo>
                    <a:pt x="2" y="3"/>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100">
              <a:extLst>
                <a:ext uri="{FF2B5EF4-FFF2-40B4-BE49-F238E27FC236}">
                  <a16:creationId xmlns:a16="http://schemas.microsoft.com/office/drawing/2014/main" id="{C414FCE6-60CA-4977-97D3-5C9E51073F85}"/>
                </a:ext>
              </a:extLst>
            </p:cNvPr>
            <p:cNvSpPr>
              <a:spLocks/>
            </p:cNvSpPr>
            <p:nvPr/>
          </p:nvSpPr>
          <p:spPr bwMode="auto">
            <a:xfrm>
              <a:off x="7462466" y="3916026"/>
              <a:ext cx="19570" cy="21744"/>
            </a:xfrm>
            <a:custGeom>
              <a:avLst/>
              <a:gdLst>
                <a:gd name="T0" fmla="*/ 0 w 5"/>
                <a:gd name="T1" fmla="*/ 3 h 5"/>
                <a:gd name="T2" fmla="*/ 0 w 5"/>
                <a:gd name="T3" fmla="*/ 5 h 5"/>
                <a:gd name="T4" fmla="*/ 1 w 5"/>
                <a:gd name="T5" fmla="*/ 5 h 5"/>
                <a:gd name="T6" fmla="*/ 5 w 5"/>
                <a:gd name="T7" fmla="*/ 3 h 5"/>
                <a:gd name="T8" fmla="*/ 5 w 5"/>
                <a:gd name="T9" fmla="*/ 0 h 5"/>
                <a:gd name="T10" fmla="*/ 0 w 5"/>
                <a:gd name="T11" fmla="*/ 3 h 5"/>
              </a:gdLst>
              <a:ahLst/>
              <a:cxnLst>
                <a:cxn ang="0">
                  <a:pos x="T0" y="T1"/>
                </a:cxn>
                <a:cxn ang="0">
                  <a:pos x="T2" y="T3"/>
                </a:cxn>
                <a:cxn ang="0">
                  <a:pos x="T4" y="T5"/>
                </a:cxn>
                <a:cxn ang="0">
                  <a:pos x="T6" y="T7"/>
                </a:cxn>
                <a:cxn ang="0">
                  <a:pos x="T8" y="T9"/>
                </a:cxn>
                <a:cxn ang="0">
                  <a:pos x="T10" y="T11"/>
                </a:cxn>
              </a:cxnLst>
              <a:rect l="0" t="0" r="r" b="b"/>
              <a:pathLst>
                <a:path w="5" h="5">
                  <a:moveTo>
                    <a:pt x="0" y="3"/>
                  </a:moveTo>
                  <a:cubicBezTo>
                    <a:pt x="0" y="4"/>
                    <a:pt x="0" y="4"/>
                    <a:pt x="0" y="5"/>
                  </a:cubicBezTo>
                  <a:cubicBezTo>
                    <a:pt x="0" y="5"/>
                    <a:pt x="0" y="5"/>
                    <a:pt x="1" y="5"/>
                  </a:cubicBezTo>
                  <a:cubicBezTo>
                    <a:pt x="2" y="5"/>
                    <a:pt x="4" y="4"/>
                    <a:pt x="5" y="3"/>
                  </a:cubicBezTo>
                  <a:cubicBezTo>
                    <a:pt x="5" y="0"/>
                    <a:pt x="5" y="0"/>
                    <a:pt x="5" y="0"/>
                  </a:cubicBezTo>
                  <a:cubicBezTo>
                    <a:pt x="4" y="2"/>
                    <a:pt x="2" y="4"/>
                    <a:pt x="0"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101">
              <a:extLst>
                <a:ext uri="{FF2B5EF4-FFF2-40B4-BE49-F238E27FC236}">
                  <a16:creationId xmlns:a16="http://schemas.microsoft.com/office/drawing/2014/main" id="{5AEAC67E-EB55-4275-961C-083B7F9D1313}"/>
                </a:ext>
              </a:extLst>
            </p:cNvPr>
            <p:cNvSpPr>
              <a:spLocks/>
            </p:cNvSpPr>
            <p:nvPr/>
          </p:nvSpPr>
          <p:spPr bwMode="auto">
            <a:xfrm>
              <a:off x="5616394" y="2761331"/>
              <a:ext cx="2134120" cy="1049866"/>
            </a:xfrm>
            <a:custGeom>
              <a:avLst/>
              <a:gdLst>
                <a:gd name="T0" fmla="*/ 353 w 472"/>
                <a:gd name="T1" fmla="*/ 186 h 232"/>
                <a:gd name="T2" fmla="*/ 361 w 472"/>
                <a:gd name="T3" fmla="*/ 207 h 232"/>
                <a:gd name="T4" fmla="*/ 365 w 472"/>
                <a:gd name="T5" fmla="*/ 220 h 232"/>
                <a:gd name="T6" fmla="*/ 353 w 472"/>
                <a:gd name="T7" fmla="*/ 225 h 232"/>
                <a:gd name="T8" fmla="*/ 330 w 472"/>
                <a:gd name="T9" fmla="*/ 187 h 232"/>
                <a:gd name="T10" fmla="*/ 309 w 472"/>
                <a:gd name="T11" fmla="*/ 184 h 232"/>
                <a:gd name="T12" fmla="*/ 299 w 472"/>
                <a:gd name="T13" fmla="*/ 184 h 232"/>
                <a:gd name="T14" fmla="*/ 288 w 472"/>
                <a:gd name="T15" fmla="*/ 187 h 232"/>
                <a:gd name="T16" fmla="*/ 268 w 472"/>
                <a:gd name="T17" fmla="*/ 190 h 232"/>
                <a:gd name="T18" fmla="*/ 256 w 472"/>
                <a:gd name="T19" fmla="*/ 190 h 232"/>
                <a:gd name="T20" fmla="*/ 232 w 472"/>
                <a:gd name="T21" fmla="*/ 202 h 232"/>
                <a:gd name="T22" fmla="*/ 223 w 472"/>
                <a:gd name="T23" fmla="*/ 223 h 232"/>
                <a:gd name="T24" fmla="*/ 183 w 472"/>
                <a:gd name="T25" fmla="*/ 189 h 232"/>
                <a:gd name="T26" fmla="*/ 160 w 472"/>
                <a:gd name="T27" fmla="*/ 183 h 232"/>
                <a:gd name="T28" fmla="*/ 134 w 472"/>
                <a:gd name="T29" fmla="*/ 171 h 232"/>
                <a:gd name="T30" fmla="*/ 111 w 472"/>
                <a:gd name="T31" fmla="*/ 174 h 232"/>
                <a:gd name="T32" fmla="*/ 62 w 472"/>
                <a:gd name="T33" fmla="*/ 164 h 232"/>
                <a:gd name="T34" fmla="*/ 30 w 472"/>
                <a:gd name="T35" fmla="*/ 139 h 232"/>
                <a:gd name="T36" fmla="*/ 2 w 472"/>
                <a:gd name="T37" fmla="*/ 92 h 232"/>
                <a:gd name="T38" fmla="*/ 2 w 472"/>
                <a:gd name="T39" fmla="*/ 62 h 232"/>
                <a:gd name="T40" fmla="*/ 0 w 472"/>
                <a:gd name="T41" fmla="*/ 15 h 232"/>
                <a:gd name="T42" fmla="*/ 13 w 472"/>
                <a:gd name="T43" fmla="*/ 18 h 232"/>
                <a:gd name="T44" fmla="*/ 13 w 472"/>
                <a:gd name="T45" fmla="*/ 4 h 232"/>
                <a:gd name="T46" fmla="*/ 243 w 472"/>
                <a:gd name="T47" fmla="*/ 0 h 232"/>
                <a:gd name="T48" fmla="*/ 264 w 472"/>
                <a:gd name="T49" fmla="*/ 7 h 232"/>
                <a:gd name="T50" fmla="*/ 266 w 472"/>
                <a:gd name="T51" fmla="*/ 30 h 232"/>
                <a:gd name="T52" fmla="*/ 275 w 472"/>
                <a:gd name="T53" fmla="*/ 27 h 232"/>
                <a:gd name="T54" fmla="*/ 287 w 472"/>
                <a:gd name="T55" fmla="*/ 27 h 232"/>
                <a:gd name="T56" fmla="*/ 297 w 472"/>
                <a:gd name="T57" fmla="*/ 27 h 232"/>
                <a:gd name="T58" fmla="*/ 307 w 472"/>
                <a:gd name="T59" fmla="*/ 31 h 232"/>
                <a:gd name="T60" fmla="*/ 332 w 472"/>
                <a:gd name="T61" fmla="*/ 32 h 232"/>
                <a:gd name="T62" fmla="*/ 319 w 472"/>
                <a:gd name="T63" fmla="*/ 35 h 232"/>
                <a:gd name="T64" fmla="*/ 307 w 472"/>
                <a:gd name="T65" fmla="*/ 45 h 232"/>
                <a:gd name="T66" fmla="*/ 307 w 472"/>
                <a:gd name="T67" fmla="*/ 79 h 232"/>
                <a:gd name="T68" fmla="*/ 312 w 472"/>
                <a:gd name="T69" fmla="*/ 58 h 232"/>
                <a:gd name="T70" fmla="*/ 326 w 472"/>
                <a:gd name="T71" fmla="*/ 38 h 232"/>
                <a:gd name="T72" fmla="*/ 336 w 472"/>
                <a:gd name="T73" fmla="*/ 57 h 232"/>
                <a:gd name="T74" fmla="*/ 345 w 472"/>
                <a:gd name="T75" fmla="*/ 64 h 232"/>
                <a:gd name="T76" fmla="*/ 343 w 472"/>
                <a:gd name="T77" fmla="*/ 81 h 232"/>
                <a:gd name="T78" fmla="*/ 367 w 472"/>
                <a:gd name="T79" fmla="*/ 64 h 232"/>
                <a:gd name="T80" fmla="*/ 397 w 472"/>
                <a:gd name="T81" fmla="*/ 55 h 232"/>
                <a:gd name="T82" fmla="*/ 425 w 472"/>
                <a:gd name="T83" fmla="*/ 42 h 232"/>
                <a:gd name="T84" fmla="*/ 439 w 472"/>
                <a:gd name="T85" fmla="*/ 41 h 232"/>
                <a:gd name="T86" fmla="*/ 455 w 472"/>
                <a:gd name="T87" fmla="*/ 19 h 232"/>
                <a:gd name="T88" fmla="*/ 472 w 472"/>
                <a:gd name="T89" fmla="*/ 48 h 232"/>
                <a:gd name="T90" fmla="*/ 456 w 472"/>
                <a:gd name="T91" fmla="*/ 52 h 232"/>
                <a:gd name="T92" fmla="*/ 443 w 472"/>
                <a:gd name="T93" fmla="*/ 74 h 232"/>
                <a:gd name="T94" fmla="*/ 449 w 472"/>
                <a:gd name="T95" fmla="*/ 77 h 232"/>
                <a:gd name="T96" fmla="*/ 440 w 472"/>
                <a:gd name="T97" fmla="*/ 80 h 232"/>
                <a:gd name="T98" fmla="*/ 421 w 472"/>
                <a:gd name="T99" fmla="*/ 86 h 232"/>
                <a:gd name="T100" fmla="*/ 418 w 472"/>
                <a:gd name="T101" fmla="*/ 87 h 232"/>
                <a:gd name="T102" fmla="*/ 413 w 472"/>
                <a:gd name="T103" fmla="*/ 89 h 232"/>
                <a:gd name="T104" fmla="*/ 408 w 472"/>
                <a:gd name="T105" fmla="*/ 105 h 232"/>
                <a:gd name="T106" fmla="*/ 405 w 472"/>
                <a:gd name="T107" fmla="*/ 104 h 232"/>
                <a:gd name="T108" fmla="*/ 400 w 472"/>
                <a:gd name="T109" fmla="*/ 121 h 232"/>
                <a:gd name="T110" fmla="*/ 399 w 472"/>
                <a:gd name="T111" fmla="*/ 116 h 232"/>
                <a:gd name="T112" fmla="*/ 396 w 472"/>
                <a:gd name="T113" fmla="*/ 111 h 232"/>
                <a:gd name="T114" fmla="*/ 397 w 472"/>
                <a:gd name="T115" fmla="*/ 125 h 232"/>
                <a:gd name="T116" fmla="*/ 399 w 472"/>
                <a:gd name="T117" fmla="*/ 128 h 232"/>
                <a:gd name="T118" fmla="*/ 399 w 472"/>
                <a:gd name="T119" fmla="*/ 134 h 232"/>
                <a:gd name="T120" fmla="*/ 395 w 472"/>
                <a:gd name="T121" fmla="*/ 139 h 232"/>
                <a:gd name="T122" fmla="*/ 395 w 472"/>
                <a:gd name="T123" fmla="*/ 144 h 232"/>
                <a:gd name="T124" fmla="*/ 383 w 472"/>
                <a:gd name="T125" fmla="*/ 15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2" h="232">
                  <a:moveTo>
                    <a:pt x="384" y="152"/>
                  </a:moveTo>
                  <a:cubicBezTo>
                    <a:pt x="370" y="160"/>
                    <a:pt x="353" y="165"/>
                    <a:pt x="353" y="186"/>
                  </a:cubicBezTo>
                  <a:cubicBezTo>
                    <a:pt x="353" y="195"/>
                    <a:pt x="361" y="198"/>
                    <a:pt x="361" y="207"/>
                  </a:cubicBezTo>
                  <a:cubicBezTo>
                    <a:pt x="361" y="207"/>
                    <a:pt x="361" y="207"/>
                    <a:pt x="361" y="207"/>
                  </a:cubicBezTo>
                  <a:cubicBezTo>
                    <a:pt x="361" y="209"/>
                    <a:pt x="361" y="209"/>
                    <a:pt x="361" y="209"/>
                  </a:cubicBezTo>
                  <a:cubicBezTo>
                    <a:pt x="362" y="212"/>
                    <a:pt x="365" y="215"/>
                    <a:pt x="365" y="220"/>
                  </a:cubicBezTo>
                  <a:cubicBezTo>
                    <a:pt x="365" y="226"/>
                    <a:pt x="363" y="232"/>
                    <a:pt x="358" y="232"/>
                  </a:cubicBezTo>
                  <a:cubicBezTo>
                    <a:pt x="354" y="232"/>
                    <a:pt x="354" y="227"/>
                    <a:pt x="353" y="225"/>
                  </a:cubicBezTo>
                  <a:cubicBezTo>
                    <a:pt x="349" y="220"/>
                    <a:pt x="346" y="219"/>
                    <a:pt x="344" y="214"/>
                  </a:cubicBezTo>
                  <a:cubicBezTo>
                    <a:pt x="339" y="205"/>
                    <a:pt x="343" y="187"/>
                    <a:pt x="330" y="187"/>
                  </a:cubicBezTo>
                  <a:cubicBezTo>
                    <a:pt x="328" y="187"/>
                    <a:pt x="326" y="191"/>
                    <a:pt x="324" y="191"/>
                  </a:cubicBezTo>
                  <a:cubicBezTo>
                    <a:pt x="319" y="191"/>
                    <a:pt x="316" y="184"/>
                    <a:pt x="309" y="184"/>
                  </a:cubicBezTo>
                  <a:cubicBezTo>
                    <a:pt x="305" y="184"/>
                    <a:pt x="304" y="187"/>
                    <a:pt x="301" y="187"/>
                  </a:cubicBezTo>
                  <a:cubicBezTo>
                    <a:pt x="301" y="187"/>
                    <a:pt x="299" y="185"/>
                    <a:pt x="299" y="184"/>
                  </a:cubicBezTo>
                  <a:cubicBezTo>
                    <a:pt x="295" y="186"/>
                    <a:pt x="289" y="185"/>
                    <a:pt x="284" y="187"/>
                  </a:cubicBezTo>
                  <a:cubicBezTo>
                    <a:pt x="287" y="188"/>
                    <a:pt x="286" y="188"/>
                    <a:pt x="288" y="187"/>
                  </a:cubicBezTo>
                  <a:cubicBezTo>
                    <a:pt x="288" y="191"/>
                    <a:pt x="285" y="194"/>
                    <a:pt x="289" y="196"/>
                  </a:cubicBezTo>
                  <a:cubicBezTo>
                    <a:pt x="281" y="200"/>
                    <a:pt x="274" y="190"/>
                    <a:pt x="268" y="190"/>
                  </a:cubicBezTo>
                  <a:cubicBezTo>
                    <a:pt x="266" y="190"/>
                    <a:pt x="265" y="192"/>
                    <a:pt x="264" y="192"/>
                  </a:cubicBezTo>
                  <a:cubicBezTo>
                    <a:pt x="260" y="192"/>
                    <a:pt x="259" y="190"/>
                    <a:pt x="256" y="190"/>
                  </a:cubicBezTo>
                  <a:cubicBezTo>
                    <a:pt x="247" y="190"/>
                    <a:pt x="243" y="197"/>
                    <a:pt x="240" y="200"/>
                  </a:cubicBezTo>
                  <a:cubicBezTo>
                    <a:pt x="237" y="203"/>
                    <a:pt x="235" y="201"/>
                    <a:pt x="232" y="202"/>
                  </a:cubicBezTo>
                  <a:cubicBezTo>
                    <a:pt x="226" y="204"/>
                    <a:pt x="222" y="212"/>
                    <a:pt x="222" y="220"/>
                  </a:cubicBezTo>
                  <a:cubicBezTo>
                    <a:pt x="222" y="221"/>
                    <a:pt x="223" y="222"/>
                    <a:pt x="223" y="223"/>
                  </a:cubicBezTo>
                  <a:cubicBezTo>
                    <a:pt x="219" y="223"/>
                    <a:pt x="211" y="221"/>
                    <a:pt x="209" y="219"/>
                  </a:cubicBezTo>
                  <a:cubicBezTo>
                    <a:pt x="200" y="210"/>
                    <a:pt x="200" y="189"/>
                    <a:pt x="183" y="189"/>
                  </a:cubicBezTo>
                  <a:cubicBezTo>
                    <a:pt x="177" y="189"/>
                    <a:pt x="179" y="197"/>
                    <a:pt x="173" y="197"/>
                  </a:cubicBezTo>
                  <a:cubicBezTo>
                    <a:pt x="167" y="197"/>
                    <a:pt x="163" y="187"/>
                    <a:pt x="160" y="183"/>
                  </a:cubicBezTo>
                  <a:cubicBezTo>
                    <a:pt x="155" y="175"/>
                    <a:pt x="150" y="174"/>
                    <a:pt x="140" y="171"/>
                  </a:cubicBezTo>
                  <a:cubicBezTo>
                    <a:pt x="134" y="171"/>
                    <a:pt x="134" y="171"/>
                    <a:pt x="134" y="171"/>
                  </a:cubicBezTo>
                  <a:cubicBezTo>
                    <a:pt x="134" y="174"/>
                    <a:pt x="134" y="174"/>
                    <a:pt x="134" y="174"/>
                  </a:cubicBezTo>
                  <a:cubicBezTo>
                    <a:pt x="111" y="174"/>
                    <a:pt x="111" y="174"/>
                    <a:pt x="111" y="174"/>
                  </a:cubicBezTo>
                  <a:cubicBezTo>
                    <a:pt x="80" y="164"/>
                    <a:pt x="80" y="164"/>
                    <a:pt x="80" y="164"/>
                  </a:cubicBezTo>
                  <a:cubicBezTo>
                    <a:pt x="62" y="164"/>
                    <a:pt x="62" y="164"/>
                    <a:pt x="62" y="164"/>
                  </a:cubicBezTo>
                  <a:cubicBezTo>
                    <a:pt x="58" y="156"/>
                    <a:pt x="43" y="150"/>
                    <a:pt x="33" y="146"/>
                  </a:cubicBezTo>
                  <a:cubicBezTo>
                    <a:pt x="30" y="145"/>
                    <a:pt x="31" y="142"/>
                    <a:pt x="30" y="139"/>
                  </a:cubicBezTo>
                  <a:cubicBezTo>
                    <a:pt x="26" y="129"/>
                    <a:pt x="18" y="126"/>
                    <a:pt x="20" y="114"/>
                  </a:cubicBezTo>
                  <a:cubicBezTo>
                    <a:pt x="14" y="113"/>
                    <a:pt x="7" y="101"/>
                    <a:pt x="2" y="92"/>
                  </a:cubicBezTo>
                  <a:cubicBezTo>
                    <a:pt x="1" y="90"/>
                    <a:pt x="4" y="88"/>
                    <a:pt x="5" y="87"/>
                  </a:cubicBezTo>
                  <a:cubicBezTo>
                    <a:pt x="2" y="80"/>
                    <a:pt x="5" y="70"/>
                    <a:pt x="2" y="62"/>
                  </a:cubicBezTo>
                  <a:cubicBezTo>
                    <a:pt x="0" y="56"/>
                    <a:pt x="7" y="39"/>
                    <a:pt x="7" y="30"/>
                  </a:cubicBezTo>
                  <a:cubicBezTo>
                    <a:pt x="7" y="24"/>
                    <a:pt x="0" y="21"/>
                    <a:pt x="0" y="15"/>
                  </a:cubicBezTo>
                  <a:cubicBezTo>
                    <a:pt x="0" y="13"/>
                    <a:pt x="3" y="13"/>
                    <a:pt x="4" y="13"/>
                  </a:cubicBezTo>
                  <a:cubicBezTo>
                    <a:pt x="9" y="13"/>
                    <a:pt x="11" y="15"/>
                    <a:pt x="13" y="18"/>
                  </a:cubicBezTo>
                  <a:cubicBezTo>
                    <a:pt x="14" y="16"/>
                    <a:pt x="17" y="13"/>
                    <a:pt x="17" y="10"/>
                  </a:cubicBezTo>
                  <a:cubicBezTo>
                    <a:pt x="17" y="7"/>
                    <a:pt x="14" y="7"/>
                    <a:pt x="13" y="4"/>
                  </a:cubicBezTo>
                  <a:cubicBezTo>
                    <a:pt x="243" y="4"/>
                    <a:pt x="243" y="4"/>
                    <a:pt x="243" y="4"/>
                  </a:cubicBezTo>
                  <a:cubicBezTo>
                    <a:pt x="243" y="0"/>
                    <a:pt x="243" y="0"/>
                    <a:pt x="243" y="0"/>
                  </a:cubicBezTo>
                  <a:cubicBezTo>
                    <a:pt x="246" y="3"/>
                    <a:pt x="246" y="5"/>
                    <a:pt x="250" y="7"/>
                  </a:cubicBezTo>
                  <a:cubicBezTo>
                    <a:pt x="264" y="7"/>
                    <a:pt x="264" y="7"/>
                    <a:pt x="264" y="7"/>
                  </a:cubicBezTo>
                  <a:cubicBezTo>
                    <a:pt x="270" y="13"/>
                    <a:pt x="277" y="13"/>
                    <a:pt x="288" y="13"/>
                  </a:cubicBezTo>
                  <a:cubicBezTo>
                    <a:pt x="280" y="18"/>
                    <a:pt x="272" y="21"/>
                    <a:pt x="266" y="30"/>
                  </a:cubicBezTo>
                  <a:cubicBezTo>
                    <a:pt x="270" y="30"/>
                    <a:pt x="270" y="30"/>
                    <a:pt x="270" y="30"/>
                  </a:cubicBezTo>
                  <a:cubicBezTo>
                    <a:pt x="272" y="29"/>
                    <a:pt x="273" y="28"/>
                    <a:pt x="275" y="27"/>
                  </a:cubicBezTo>
                  <a:cubicBezTo>
                    <a:pt x="276" y="30"/>
                    <a:pt x="277" y="30"/>
                    <a:pt x="279" y="30"/>
                  </a:cubicBezTo>
                  <a:cubicBezTo>
                    <a:pt x="284" y="30"/>
                    <a:pt x="285" y="27"/>
                    <a:pt x="287" y="27"/>
                  </a:cubicBezTo>
                  <a:cubicBezTo>
                    <a:pt x="290" y="27"/>
                    <a:pt x="295" y="21"/>
                    <a:pt x="300" y="20"/>
                  </a:cubicBezTo>
                  <a:cubicBezTo>
                    <a:pt x="300" y="24"/>
                    <a:pt x="298" y="25"/>
                    <a:pt x="297" y="27"/>
                  </a:cubicBezTo>
                  <a:cubicBezTo>
                    <a:pt x="302" y="27"/>
                    <a:pt x="302" y="27"/>
                    <a:pt x="302" y="27"/>
                  </a:cubicBezTo>
                  <a:cubicBezTo>
                    <a:pt x="303" y="30"/>
                    <a:pt x="305" y="31"/>
                    <a:pt x="307" y="31"/>
                  </a:cubicBezTo>
                  <a:cubicBezTo>
                    <a:pt x="311" y="31"/>
                    <a:pt x="312" y="28"/>
                    <a:pt x="315" y="28"/>
                  </a:cubicBezTo>
                  <a:cubicBezTo>
                    <a:pt x="322" y="28"/>
                    <a:pt x="326" y="32"/>
                    <a:pt x="332" y="32"/>
                  </a:cubicBezTo>
                  <a:cubicBezTo>
                    <a:pt x="332" y="35"/>
                    <a:pt x="332" y="35"/>
                    <a:pt x="332" y="35"/>
                  </a:cubicBezTo>
                  <a:cubicBezTo>
                    <a:pt x="327" y="37"/>
                    <a:pt x="321" y="35"/>
                    <a:pt x="319" y="35"/>
                  </a:cubicBezTo>
                  <a:cubicBezTo>
                    <a:pt x="312" y="35"/>
                    <a:pt x="301" y="43"/>
                    <a:pt x="300" y="49"/>
                  </a:cubicBezTo>
                  <a:cubicBezTo>
                    <a:pt x="303" y="47"/>
                    <a:pt x="304" y="45"/>
                    <a:pt x="307" y="45"/>
                  </a:cubicBezTo>
                  <a:cubicBezTo>
                    <a:pt x="302" y="51"/>
                    <a:pt x="300" y="66"/>
                    <a:pt x="300" y="73"/>
                  </a:cubicBezTo>
                  <a:cubicBezTo>
                    <a:pt x="300" y="77"/>
                    <a:pt x="303" y="79"/>
                    <a:pt x="307" y="79"/>
                  </a:cubicBezTo>
                  <a:cubicBezTo>
                    <a:pt x="311" y="79"/>
                    <a:pt x="312" y="71"/>
                    <a:pt x="312" y="67"/>
                  </a:cubicBezTo>
                  <a:cubicBezTo>
                    <a:pt x="312" y="63"/>
                    <a:pt x="312" y="58"/>
                    <a:pt x="312" y="58"/>
                  </a:cubicBezTo>
                  <a:cubicBezTo>
                    <a:pt x="312" y="54"/>
                    <a:pt x="312" y="45"/>
                    <a:pt x="315" y="45"/>
                  </a:cubicBezTo>
                  <a:cubicBezTo>
                    <a:pt x="326" y="44"/>
                    <a:pt x="321" y="38"/>
                    <a:pt x="326" y="38"/>
                  </a:cubicBezTo>
                  <a:cubicBezTo>
                    <a:pt x="328" y="38"/>
                    <a:pt x="339" y="43"/>
                    <a:pt x="339" y="46"/>
                  </a:cubicBezTo>
                  <a:cubicBezTo>
                    <a:pt x="339" y="50"/>
                    <a:pt x="336" y="53"/>
                    <a:pt x="336" y="57"/>
                  </a:cubicBezTo>
                  <a:cubicBezTo>
                    <a:pt x="339" y="57"/>
                    <a:pt x="339" y="56"/>
                    <a:pt x="341" y="55"/>
                  </a:cubicBezTo>
                  <a:cubicBezTo>
                    <a:pt x="343" y="59"/>
                    <a:pt x="343" y="61"/>
                    <a:pt x="345" y="64"/>
                  </a:cubicBezTo>
                  <a:cubicBezTo>
                    <a:pt x="342" y="67"/>
                    <a:pt x="339" y="69"/>
                    <a:pt x="339" y="73"/>
                  </a:cubicBezTo>
                  <a:cubicBezTo>
                    <a:pt x="339" y="76"/>
                    <a:pt x="340" y="81"/>
                    <a:pt x="343" y="81"/>
                  </a:cubicBezTo>
                  <a:cubicBezTo>
                    <a:pt x="351" y="81"/>
                    <a:pt x="364" y="73"/>
                    <a:pt x="370" y="71"/>
                  </a:cubicBezTo>
                  <a:cubicBezTo>
                    <a:pt x="369" y="68"/>
                    <a:pt x="368" y="65"/>
                    <a:pt x="367" y="64"/>
                  </a:cubicBezTo>
                  <a:cubicBezTo>
                    <a:pt x="369" y="64"/>
                    <a:pt x="369" y="63"/>
                    <a:pt x="370" y="63"/>
                  </a:cubicBezTo>
                  <a:cubicBezTo>
                    <a:pt x="379" y="63"/>
                    <a:pt x="397" y="66"/>
                    <a:pt x="397" y="55"/>
                  </a:cubicBezTo>
                  <a:cubicBezTo>
                    <a:pt x="398" y="55"/>
                    <a:pt x="408" y="45"/>
                    <a:pt x="410" y="43"/>
                  </a:cubicBezTo>
                  <a:cubicBezTo>
                    <a:pt x="411" y="42"/>
                    <a:pt x="418" y="42"/>
                    <a:pt x="425" y="42"/>
                  </a:cubicBezTo>
                  <a:cubicBezTo>
                    <a:pt x="427" y="42"/>
                    <a:pt x="429" y="42"/>
                    <a:pt x="432" y="42"/>
                  </a:cubicBezTo>
                  <a:cubicBezTo>
                    <a:pt x="435" y="42"/>
                    <a:pt x="437" y="42"/>
                    <a:pt x="439" y="41"/>
                  </a:cubicBezTo>
                  <a:cubicBezTo>
                    <a:pt x="442" y="41"/>
                    <a:pt x="441" y="40"/>
                    <a:pt x="442" y="39"/>
                  </a:cubicBezTo>
                  <a:cubicBezTo>
                    <a:pt x="448" y="33"/>
                    <a:pt x="447" y="24"/>
                    <a:pt x="455" y="19"/>
                  </a:cubicBezTo>
                  <a:cubicBezTo>
                    <a:pt x="458" y="23"/>
                    <a:pt x="464" y="17"/>
                    <a:pt x="466" y="21"/>
                  </a:cubicBezTo>
                  <a:cubicBezTo>
                    <a:pt x="470" y="29"/>
                    <a:pt x="467" y="41"/>
                    <a:pt x="472" y="48"/>
                  </a:cubicBezTo>
                  <a:cubicBezTo>
                    <a:pt x="470" y="51"/>
                    <a:pt x="467" y="52"/>
                    <a:pt x="463" y="52"/>
                  </a:cubicBezTo>
                  <a:cubicBezTo>
                    <a:pt x="460" y="52"/>
                    <a:pt x="459" y="51"/>
                    <a:pt x="456" y="52"/>
                  </a:cubicBezTo>
                  <a:cubicBezTo>
                    <a:pt x="452" y="57"/>
                    <a:pt x="442" y="60"/>
                    <a:pt x="442" y="71"/>
                  </a:cubicBezTo>
                  <a:cubicBezTo>
                    <a:pt x="442" y="72"/>
                    <a:pt x="442" y="73"/>
                    <a:pt x="443" y="74"/>
                  </a:cubicBezTo>
                  <a:cubicBezTo>
                    <a:pt x="443" y="75"/>
                    <a:pt x="444" y="79"/>
                    <a:pt x="446" y="79"/>
                  </a:cubicBezTo>
                  <a:cubicBezTo>
                    <a:pt x="447" y="79"/>
                    <a:pt x="449" y="77"/>
                    <a:pt x="449" y="77"/>
                  </a:cubicBezTo>
                  <a:cubicBezTo>
                    <a:pt x="449" y="79"/>
                    <a:pt x="449" y="79"/>
                    <a:pt x="449" y="79"/>
                  </a:cubicBezTo>
                  <a:cubicBezTo>
                    <a:pt x="446" y="80"/>
                    <a:pt x="441" y="81"/>
                    <a:pt x="440" y="80"/>
                  </a:cubicBezTo>
                  <a:cubicBezTo>
                    <a:pt x="434" y="84"/>
                    <a:pt x="424" y="82"/>
                    <a:pt x="419" y="86"/>
                  </a:cubicBezTo>
                  <a:cubicBezTo>
                    <a:pt x="421" y="86"/>
                    <a:pt x="421" y="86"/>
                    <a:pt x="421" y="86"/>
                  </a:cubicBezTo>
                  <a:cubicBezTo>
                    <a:pt x="424" y="86"/>
                    <a:pt x="427" y="85"/>
                    <a:pt x="429" y="86"/>
                  </a:cubicBezTo>
                  <a:cubicBezTo>
                    <a:pt x="425" y="87"/>
                    <a:pt x="422" y="87"/>
                    <a:pt x="418" y="87"/>
                  </a:cubicBezTo>
                  <a:cubicBezTo>
                    <a:pt x="417" y="87"/>
                    <a:pt x="416" y="87"/>
                    <a:pt x="415" y="87"/>
                  </a:cubicBezTo>
                  <a:cubicBezTo>
                    <a:pt x="414" y="87"/>
                    <a:pt x="413" y="88"/>
                    <a:pt x="413" y="89"/>
                  </a:cubicBezTo>
                  <a:cubicBezTo>
                    <a:pt x="413" y="91"/>
                    <a:pt x="416" y="93"/>
                    <a:pt x="416" y="93"/>
                  </a:cubicBezTo>
                  <a:cubicBezTo>
                    <a:pt x="415" y="95"/>
                    <a:pt x="410" y="105"/>
                    <a:pt x="408" y="105"/>
                  </a:cubicBezTo>
                  <a:cubicBezTo>
                    <a:pt x="407" y="105"/>
                    <a:pt x="407" y="103"/>
                    <a:pt x="406" y="103"/>
                  </a:cubicBezTo>
                  <a:cubicBezTo>
                    <a:pt x="405" y="104"/>
                    <a:pt x="405" y="104"/>
                    <a:pt x="405" y="104"/>
                  </a:cubicBezTo>
                  <a:cubicBezTo>
                    <a:pt x="405" y="106"/>
                    <a:pt x="407" y="107"/>
                    <a:pt x="407" y="110"/>
                  </a:cubicBezTo>
                  <a:cubicBezTo>
                    <a:pt x="407" y="111"/>
                    <a:pt x="401" y="121"/>
                    <a:pt x="400" y="121"/>
                  </a:cubicBezTo>
                  <a:cubicBezTo>
                    <a:pt x="400" y="121"/>
                    <a:pt x="399" y="120"/>
                    <a:pt x="399" y="120"/>
                  </a:cubicBezTo>
                  <a:cubicBezTo>
                    <a:pt x="399" y="118"/>
                    <a:pt x="399" y="118"/>
                    <a:pt x="399" y="116"/>
                  </a:cubicBezTo>
                  <a:cubicBezTo>
                    <a:pt x="399" y="114"/>
                    <a:pt x="397" y="110"/>
                    <a:pt x="396" y="107"/>
                  </a:cubicBezTo>
                  <a:cubicBezTo>
                    <a:pt x="396" y="108"/>
                    <a:pt x="396" y="111"/>
                    <a:pt x="396" y="111"/>
                  </a:cubicBezTo>
                  <a:cubicBezTo>
                    <a:pt x="396" y="113"/>
                    <a:pt x="397" y="118"/>
                    <a:pt x="397" y="121"/>
                  </a:cubicBezTo>
                  <a:cubicBezTo>
                    <a:pt x="397" y="124"/>
                    <a:pt x="396" y="123"/>
                    <a:pt x="397" y="125"/>
                  </a:cubicBezTo>
                  <a:cubicBezTo>
                    <a:pt x="398" y="125"/>
                    <a:pt x="399" y="125"/>
                    <a:pt x="399" y="125"/>
                  </a:cubicBezTo>
                  <a:cubicBezTo>
                    <a:pt x="399" y="126"/>
                    <a:pt x="399" y="127"/>
                    <a:pt x="399" y="128"/>
                  </a:cubicBezTo>
                  <a:cubicBezTo>
                    <a:pt x="399" y="130"/>
                    <a:pt x="397" y="131"/>
                    <a:pt x="396" y="131"/>
                  </a:cubicBezTo>
                  <a:cubicBezTo>
                    <a:pt x="397" y="133"/>
                    <a:pt x="398" y="134"/>
                    <a:pt x="399" y="134"/>
                  </a:cubicBezTo>
                  <a:cubicBezTo>
                    <a:pt x="399" y="137"/>
                    <a:pt x="398" y="137"/>
                    <a:pt x="395" y="137"/>
                  </a:cubicBezTo>
                  <a:cubicBezTo>
                    <a:pt x="395" y="139"/>
                    <a:pt x="395" y="139"/>
                    <a:pt x="395" y="139"/>
                  </a:cubicBezTo>
                  <a:cubicBezTo>
                    <a:pt x="398" y="141"/>
                    <a:pt x="398" y="141"/>
                    <a:pt x="398" y="141"/>
                  </a:cubicBezTo>
                  <a:cubicBezTo>
                    <a:pt x="398" y="142"/>
                    <a:pt x="397" y="144"/>
                    <a:pt x="395" y="144"/>
                  </a:cubicBezTo>
                  <a:cubicBezTo>
                    <a:pt x="392" y="145"/>
                    <a:pt x="390" y="147"/>
                    <a:pt x="388" y="148"/>
                  </a:cubicBezTo>
                  <a:cubicBezTo>
                    <a:pt x="384" y="149"/>
                    <a:pt x="385" y="150"/>
                    <a:pt x="383" y="151"/>
                  </a:cubicBezTo>
                  <a:lnTo>
                    <a:pt x="384" y="15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102">
              <a:extLst>
                <a:ext uri="{FF2B5EF4-FFF2-40B4-BE49-F238E27FC236}">
                  <a16:creationId xmlns:a16="http://schemas.microsoft.com/office/drawing/2014/main" id="{40712E8D-2E12-46C8-8D7F-CCDE795FD5C8}"/>
                </a:ext>
              </a:extLst>
            </p:cNvPr>
            <p:cNvSpPr>
              <a:spLocks/>
            </p:cNvSpPr>
            <p:nvPr/>
          </p:nvSpPr>
          <p:spPr bwMode="auto">
            <a:xfrm>
              <a:off x="5105409" y="1572015"/>
              <a:ext cx="2987635" cy="1546005"/>
            </a:xfrm>
            <a:custGeom>
              <a:avLst/>
              <a:gdLst>
                <a:gd name="T0" fmla="*/ 617 w 696"/>
                <a:gd name="T1" fmla="*/ 326 h 360"/>
                <a:gd name="T2" fmla="*/ 617 w 696"/>
                <a:gd name="T3" fmla="*/ 344 h 360"/>
                <a:gd name="T4" fmla="*/ 621 w 696"/>
                <a:gd name="T5" fmla="*/ 305 h 360"/>
                <a:gd name="T6" fmla="*/ 614 w 696"/>
                <a:gd name="T7" fmla="*/ 284 h 360"/>
                <a:gd name="T8" fmla="*/ 638 w 696"/>
                <a:gd name="T9" fmla="*/ 272 h 360"/>
                <a:gd name="T10" fmla="*/ 689 w 696"/>
                <a:gd name="T11" fmla="*/ 232 h 360"/>
                <a:gd name="T12" fmla="*/ 682 w 696"/>
                <a:gd name="T13" fmla="*/ 225 h 360"/>
                <a:gd name="T14" fmla="*/ 644 w 696"/>
                <a:gd name="T15" fmla="*/ 202 h 360"/>
                <a:gd name="T16" fmla="*/ 627 w 696"/>
                <a:gd name="T17" fmla="*/ 161 h 360"/>
                <a:gd name="T18" fmla="*/ 590 w 696"/>
                <a:gd name="T19" fmla="*/ 174 h 360"/>
                <a:gd name="T20" fmla="*/ 540 w 696"/>
                <a:gd name="T21" fmla="*/ 133 h 360"/>
                <a:gd name="T22" fmla="*/ 516 w 696"/>
                <a:gd name="T23" fmla="*/ 161 h 360"/>
                <a:gd name="T24" fmla="*/ 509 w 696"/>
                <a:gd name="T25" fmla="*/ 252 h 360"/>
                <a:gd name="T26" fmla="*/ 472 w 696"/>
                <a:gd name="T27" fmla="*/ 218 h 360"/>
                <a:gd name="T28" fmla="*/ 394 w 696"/>
                <a:gd name="T29" fmla="*/ 199 h 360"/>
                <a:gd name="T30" fmla="*/ 386 w 696"/>
                <a:gd name="T31" fmla="*/ 141 h 360"/>
                <a:gd name="T32" fmla="*/ 411 w 696"/>
                <a:gd name="T33" fmla="*/ 116 h 360"/>
                <a:gd name="T34" fmla="*/ 439 w 696"/>
                <a:gd name="T35" fmla="*/ 95 h 360"/>
                <a:gd name="T36" fmla="*/ 446 w 696"/>
                <a:gd name="T37" fmla="*/ 83 h 360"/>
                <a:gd name="T38" fmla="*/ 469 w 696"/>
                <a:gd name="T39" fmla="*/ 79 h 360"/>
                <a:gd name="T40" fmla="*/ 485 w 696"/>
                <a:gd name="T41" fmla="*/ 40 h 360"/>
                <a:gd name="T42" fmla="*/ 456 w 696"/>
                <a:gd name="T43" fmla="*/ 44 h 360"/>
                <a:gd name="T44" fmla="*/ 432 w 696"/>
                <a:gd name="T45" fmla="*/ 48 h 360"/>
                <a:gd name="T46" fmla="*/ 406 w 696"/>
                <a:gd name="T47" fmla="*/ 36 h 360"/>
                <a:gd name="T48" fmla="*/ 373 w 696"/>
                <a:gd name="T49" fmla="*/ 1 h 360"/>
                <a:gd name="T50" fmla="*/ 360 w 696"/>
                <a:gd name="T51" fmla="*/ 25 h 360"/>
                <a:gd name="T52" fmla="*/ 368 w 696"/>
                <a:gd name="T53" fmla="*/ 64 h 360"/>
                <a:gd name="T54" fmla="*/ 320 w 696"/>
                <a:gd name="T55" fmla="*/ 60 h 360"/>
                <a:gd name="T56" fmla="*/ 279 w 696"/>
                <a:gd name="T57" fmla="*/ 49 h 360"/>
                <a:gd name="T58" fmla="*/ 251 w 696"/>
                <a:gd name="T59" fmla="*/ 58 h 360"/>
                <a:gd name="T60" fmla="*/ 216 w 696"/>
                <a:gd name="T61" fmla="*/ 53 h 360"/>
                <a:gd name="T62" fmla="*/ 130 w 696"/>
                <a:gd name="T63" fmla="*/ 28 h 360"/>
                <a:gd name="T64" fmla="*/ 89 w 696"/>
                <a:gd name="T65" fmla="*/ 27 h 360"/>
                <a:gd name="T66" fmla="*/ 39 w 696"/>
                <a:gd name="T67" fmla="*/ 46 h 360"/>
                <a:gd name="T68" fmla="*/ 0 w 696"/>
                <a:gd name="T69" fmla="*/ 158 h 360"/>
                <a:gd name="T70" fmla="*/ 43 w 696"/>
                <a:gd name="T71" fmla="*/ 165 h 360"/>
                <a:gd name="T72" fmla="*/ 80 w 696"/>
                <a:gd name="T73" fmla="*/ 206 h 360"/>
                <a:gd name="T74" fmla="*/ 88 w 696"/>
                <a:gd name="T75" fmla="*/ 238 h 360"/>
                <a:gd name="T76" fmla="*/ 117 w 696"/>
                <a:gd name="T77" fmla="*/ 269 h 360"/>
                <a:gd name="T78" fmla="*/ 145 w 696"/>
                <a:gd name="T79" fmla="*/ 287 h 360"/>
                <a:gd name="T80" fmla="*/ 396 w 696"/>
                <a:gd name="T81" fmla="*/ 290 h 360"/>
                <a:gd name="T82" fmla="*/ 439 w 696"/>
                <a:gd name="T83" fmla="*/ 295 h 360"/>
                <a:gd name="T84" fmla="*/ 458 w 696"/>
                <a:gd name="T85" fmla="*/ 310 h 360"/>
                <a:gd name="T86" fmla="*/ 493 w 696"/>
                <a:gd name="T87" fmla="*/ 333 h 360"/>
                <a:gd name="T88" fmla="*/ 475 w 696"/>
                <a:gd name="T89" fmla="*/ 360 h 360"/>
                <a:gd name="T90" fmla="*/ 502 w 696"/>
                <a:gd name="T91" fmla="*/ 354 h 360"/>
                <a:gd name="T92" fmla="*/ 529 w 696"/>
                <a:gd name="T93" fmla="*/ 338 h 360"/>
                <a:gd name="T94" fmla="*/ 571 w 696"/>
                <a:gd name="T95" fmla="*/ 324 h 360"/>
                <a:gd name="T96" fmla="*/ 603 w 696"/>
                <a:gd name="T97" fmla="*/ 329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96" h="360">
                  <a:moveTo>
                    <a:pt x="603" y="328"/>
                  </a:moveTo>
                  <a:cubicBezTo>
                    <a:pt x="603" y="327"/>
                    <a:pt x="603" y="327"/>
                    <a:pt x="603" y="327"/>
                  </a:cubicBezTo>
                  <a:cubicBezTo>
                    <a:pt x="603" y="327"/>
                    <a:pt x="605" y="327"/>
                    <a:pt x="606" y="327"/>
                  </a:cubicBezTo>
                  <a:cubicBezTo>
                    <a:pt x="607" y="327"/>
                    <a:pt x="615" y="328"/>
                    <a:pt x="617" y="326"/>
                  </a:cubicBezTo>
                  <a:cubicBezTo>
                    <a:pt x="620" y="325"/>
                    <a:pt x="620" y="321"/>
                    <a:pt x="624" y="321"/>
                  </a:cubicBezTo>
                  <a:cubicBezTo>
                    <a:pt x="624" y="325"/>
                    <a:pt x="624" y="325"/>
                    <a:pt x="628" y="325"/>
                  </a:cubicBezTo>
                  <a:cubicBezTo>
                    <a:pt x="622" y="325"/>
                    <a:pt x="611" y="330"/>
                    <a:pt x="611" y="336"/>
                  </a:cubicBezTo>
                  <a:cubicBezTo>
                    <a:pt x="611" y="339"/>
                    <a:pt x="615" y="344"/>
                    <a:pt x="617" y="344"/>
                  </a:cubicBezTo>
                  <a:cubicBezTo>
                    <a:pt x="619" y="344"/>
                    <a:pt x="625" y="336"/>
                    <a:pt x="631" y="334"/>
                  </a:cubicBezTo>
                  <a:cubicBezTo>
                    <a:pt x="632" y="334"/>
                    <a:pt x="652" y="326"/>
                    <a:pt x="652" y="324"/>
                  </a:cubicBezTo>
                  <a:cubicBezTo>
                    <a:pt x="652" y="321"/>
                    <a:pt x="644" y="321"/>
                    <a:pt x="642" y="321"/>
                  </a:cubicBezTo>
                  <a:cubicBezTo>
                    <a:pt x="634" y="321"/>
                    <a:pt x="621" y="313"/>
                    <a:pt x="621" y="305"/>
                  </a:cubicBezTo>
                  <a:cubicBezTo>
                    <a:pt x="621" y="304"/>
                    <a:pt x="623" y="301"/>
                    <a:pt x="624" y="298"/>
                  </a:cubicBezTo>
                  <a:cubicBezTo>
                    <a:pt x="622" y="298"/>
                    <a:pt x="619" y="298"/>
                    <a:pt x="617" y="298"/>
                  </a:cubicBezTo>
                  <a:cubicBezTo>
                    <a:pt x="618" y="295"/>
                    <a:pt x="629" y="294"/>
                    <a:pt x="629" y="288"/>
                  </a:cubicBezTo>
                  <a:cubicBezTo>
                    <a:pt x="629" y="283"/>
                    <a:pt x="620" y="284"/>
                    <a:pt x="614" y="284"/>
                  </a:cubicBezTo>
                  <a:cubicBezTo>
                    <a:pt x="601" y="284"/>
                    <a:pt x="595" y="293"/>
                    <a:pt x="587" y="294"/>
                  </a:cubicBezTo>
                  <a:cubicBezTo>
                    <a:pt x="590" y="286"/>
                    <a:pt x="596" y="289"/>
                    <a:pt x="603" y="282"/>
                  </a:cubicBezTo>
                  <a:cubicBezTo>
                    <a:pt x="607" y="278"/>
                    <a:pt x="604" y="276"/>
                    <a:pt x="610" y="274"/>
                  </a:cubicBezTo>
                  <a:cubicBezTo>
                    <a:pt x="621" y="270"/>
                    <a:pt x="627" y="272"/>
                    <a:pt x="638" y="272"/>
                  </a:cubicBezTo>
                  <a:cubicBezTo>
                    <a:pt x="652" y="272"/>
                    <a:pt x="660" y="277"/>
                    <a:pt x="669" y="266"/>
                  </a:cubicBezTo>
                  <a:cubicBezTo>
                    <a:pt x="673" y="261"/>
                    <a:pt x="696" y="259"/>
                    <a:pt x="696" y="250"/>
                  </a:cubicBezTo>
                  <a:cubicBezTo>
                    <a:pt x="696" y="244"/>
                    <a:pt x="694" y="241"/>
                    <a:pt x="691" y="236"/>
                  </a:cubicBezTo>
                  <a:cubicBezTo>
                    <a:pt x="689" y="236"/>
                    <a:pt x="692" y="234"/>
                    <a:pt x="689" y="232"/>
                  </a:cubicBezTo>
                  <a:cubicBezTo>
                    <a:pt x="689" y="229"/>
                    <a:pt x="689" y="229"/>
                    <a:pt x="689" y="229"/>
                  </a:cubicBezTo>
                  <a:cubicBezTo>
                    <a:pt x="682" y="232"/>
                    <a:pt x="669" y="237"/>
                    <a:pt x="662" y="237"/>
                  </a:cubicBezTo>
                  <a:cubicBezTo>
                    <a:pt x="661" y="237"/>
                    <a:pt x="659" y="237"/>
                    <a:pt x="659" y="236"/>
                  </a:cubicBezTo>
                  <a:cubicBezTo>
                    <a:pt x="665" y="233"/>
                    <a:pt x="680" y="231"/>
                    <a:pt x="682" y="225"/>
                  </a:cubicBezTo>
                  <a:cubicBezTo>
                    <a:pt x="682" y="224"/>
                    <a:pt x="680" y="224"/>
                    <a:pt x="680" y="222"/>
                  </a:cubicBezTo>
                  <a:cubicBezTo>
                    <a:pt x="673" y="223"/>
                    <a:pt x="658" y="220"/>
                    <a:pt x="658" y="210"/>
                  </a:cubicBezTo>
                  <a:cubicBezTo>
                    <a:pt x="658" y="209"/>
                    <a:pt x="658" y="209"/>
                    <a:pt x="658" y="209"/>
                  </a:cubicBezTo>
                  <a:cubicBezTo>
                    <a:pt x="652" y="209"/>
                    <a:pt x="648" y="205"/>
                    <a:pt x="644" y="202"/>
                  </a:cubicBezTo>
                  <a:cubicBezTo>
                    <a:pt x="646" y="201"/>
                    <a:pt x="649" y="201"/>
                    <a:pt x="649" y="197"/>
                  </a:cubicBezTo>
                  <a:cubicBezTo>
                    <a:pt x="649" y="194"/>
                    <a:pt x="646" y="192"/>
                    <a:pt x="647" y="189"/>
                  </a:cubicBezTo>
                  <a:cubicBezTo>
                    <a:pt x="644" y="188"/>
                    <a:pt x="635" y="182"/>
                    <a:pt x="637" y="177"/>
                  </a:cubicBezTo>
                  <a:cubicBezTo>
                    <a:pt x="640" y="171"/>
                    <a:pt x="628" y="169"/>
                    <a:pt x="627" y="161"/>
                  </a:cubicBezTo>
                  <a:cubicBezTo>
                    <a:pt x="626" y="161"/>
                    <a:pt x="623" y="159"/>
                    <a:pt x="622" y="158"/>
                  </a:cubicBezTo>
                  <a:cubicBezTo>
                    <a:pt x="620" y="159"/>
                    <a:pt x="616" y="162"/>
                    <a:pt x="616" y="166"/>
                  </a:cubicBezTo>
                  <a:cubicBezTo>
                    <a:pt x="616" y="170"/>
                    <a:pt x="607" y="180"/>
                    <a:pt x="599" y="180"/>
                  </a:cubicBezTo>
                  <a:cubicBezTo>
                    <a:pt x="594" y="180"/>
                    <a:pt x="593" y="174"/>
                    <a:pt x="590" y="174"/>
                  </a:cubicBezTo>
                  <a:cubicBezTo>
                    <a:pt x="585" y="174"/>
                    <a:pt x="583" y="160"/>
                    <a:pt x="582" y="154"/>
                  </a:cubicBezTo>
                  <a:cubicBezTo>
                    <a:pt x="581" y="146"/>
                    <a:pt x="565" y="152"/>
                    <a:pt x="565" y="141"/>
                  </a:cubicBezTo>
                  <a:cubicBezTo>
                    <a:pt x="557" y="140"/>
                    <a:pt x="556" y="130"/>
                    <a:pt x="548" y="130"/>
                  </a:cubicBezTo>
                  <a:cubicBezTo>
                    <a:pt x="544" y="130"/>
                    <a:pt x="544" y="133"/>
                    <a:pt x="540" y="133"/>
                  </a:cubicBezTo>
                  <a:cubicBezTo>
                    <a:pt x="531" y="133"/>
                    <a:pt x="526" y="128"/>
                    <a:pt x="518" y="128"/>
                  </a:cubicBezTo>
                  <a:cubicBezTo>
                    <a:pt x="514" y="128"/>
                    <a:pt x="510" y="130"/>
                    <a:pt x="510" y="135"/>
                  </a:cubicBezTo>
                  <a:cubicBezTo>
                    <a:pt x="510" y="138"/>
                    <a:pt x="520" y="142"/>
                    <a:pt x="510" y="148"/>
                  </a:cubicBezTo>
                  <a:cubicBezTo>
                    <a:pt x="507" y="151"/>
                    <a:pt x="516" y="157"/>
                    <a:pt x="516" y="161"/>
                  </a:cubicBezTo>
                  <a:cubicBezTo>
                    <a:pt x="517" y="170"/>
                    <a:pt x="509" y="172"/>
                    <a:pt x="505" y="173"/>
                  </a:cubicBezTo>
                  <a:cubicBezTo>
                    <a:pt x="512" y="185"/>
                    <a:pt x="522" y="188"/>
                    <a:pt x="522" y="207"/>
                  </a:cubicBezTo>
                  <a:cubicBezTo>
                    <a:pt x="522" y="212"/>
                    <a:pt x="505" y="225"/>
                    <a:pt x="499" y="226"/>
                  </a:cubicBezTo>
                  <a:cubicBezTo>
                    <a:pt x="509" y="231"/>
                    <a:pt x="505" y="247"/>
                    <a:pt x="509" y="252"/>
                  </a:cubicBezTo>
                  <a:cubicBezTo>
                    <a:pt x="508" y="254"/>
                    <a:pt x="504" y="256"/>
                    <a:pt x="504" y="259"/>
                  </a:cubicBezTo>
                  <a:cubicBezTo>
                    <a:pt x="500" y="259"/>
                    <a:pt x="498" y="264"/>
                    <a:pt x="495" y="262"/>
                  </a:cubicBezTo>
                  <a:cubicBezTo>
                    <a:pt x="488" y="257"/>
                    <a:pt x="478" y="248"/>
                    <a:pt x="478" y="239"/>
                  </a:cubicBezTo>
                  <a:cubicBezTo>
                    <a:pt x="478" y="230"/>
                    <a:pt x="480" y="223"/>
                    <a:pt x="472" y="218"/>
                  </a:cubicBezTo>
                  <a:cubicBezTo>
                    <a:pt x="453" y="218"/>
                    <a:pt x="453" y="218"/>
                    <a:pt x="453" y="218"/>
                  </a:cubicBezTo>
                  <a:cubicBezTo>
                    <a:pt x="442" y="210"/>
                    <a:pt x="430" y="205"/>
                    <a:pt x="418" y="201"/>
                  </a:cubicBezTo>
                  <a:cubicBezTo>
                    <a:pt x="415" y="200"/>
                    <a:pt x="409" y="195"/>
                    <a:pt x="405" y="195"/>
                  </a:cubicBezTo>
                  <a:cubicBezTo>
                    <a:pt x="400" y="195"/>
                    <a:pt x="398" y="199"/>
                    <a:pt x="394" y="199"/>
                  </a:cubicBezTo>
                  <a:cubicBezTo>
                    <a:pt x="394" y="192"/>
                    <a:pt x="390" y="176"/>
                    <a:pt x="383" y="176"/>
                  </a:cubicBezTo>
                  <a:cubicBezTo>
                    <a:pt x="380" y="176"/>
                    <a:pt x="379" y="178"/>
                    <a:pt x="376" y="179"/>
                  </a:cubicBezTo>
                  <a:cubicBezTo>
                    <a:pt x="377" y="176"/>
                    <a:pt x="376" y="174"/>
                    <a:pt x="376" y="166"/>
                  </a:cubicBezTo>
                  <a:cubicBezTo>
                    <a:pt x="376" y="155"/>
                    <a:pt x="380" y="148"/>
                    <a:pt x="386" y="141"/>
                  </a:cubicBezTo>
                  <a:cubicBezTo>
                    <a:pt x="388" y="139"/>
                    <a:pt x="393" y="128"/>
                    <a:pt x="396" y="127"/>
                  </a:cubicBezTo>
                  <a:cubicBezTo>
                    <a:pt x="400" y="125"/>
                    <a:pt x="409" y="128"/>
                    <a:pt x="409" y="121"/>
                  </a:cubicBezTo>
                  <a:cubicBezTo>
                    <a:pt x="409" y="117"/>
                    <a:pt x="398" y="116"/>
                    <a:pt x="394" y="114"/>
                  </a:cubicBezTo>
                  <a:cubicBezTo>
                    <a:pt x="397" y="115"/>
                    <a:pt x="388" y="109"/>
                    <a:pt x="411" y="116"/>
                  </a:cubicBezTo>
                  <a:cubicBezTo>
                    <a:pt x="417" y="118"/>
                    <a:pt x="414" y="110"/>
                    <a:pt x="417" y="110"/>
                  </a:cubicBezTo>
                  <a:cubicBezTo>
                    <a:pt x="418" y="110"/>
                    <a:pt x="420" y="110"/>
                    <a:pt x="423" y="110"/>
                  </a:cubicBezTo>
                  <a:cubicBezTo>
                    <a:pt x="430" y="110"/>
                    <a:pt x="434" y="103"/>
                    <a:pt x="439" y="100"/>
                  </a:cubicBezTo>
                  <a:cubicBezTo>
                    <a:pt x="439" y="95"/>
                    <a:pt x="439" y="95"/>
                    <a:pt x="439" y="95"/>
                  </a:cubicBezTo>
                  <a:cubicBezTo>
                    <a:pt x="429" y="93"/>
                    <a:pt x="419" y="94"/>
                    <a:pt x="415" y="86"/>
                  </a:cubicBezTo>
                  <a:cubicBezTo>
                    <a:pt x="415" y="86"/>
                    <a:pt x="418" y="86"/>
                    <a:pt x="420" y="86"/>
                  </a:cubicBezTo>
                  <a:cubicBezTo>
                    <a:pt x="424" y="88"/>
                    <a:pt x="427" y="92"/>
                    <a:pt x="433" y="92"/>
                  </a:cubicBezTo>
                  <a:cubicBezTo>
                    <a:pt x="438" y="92"/>
                    <a:pt x="446" y="86"/>
                    <a:pt x="446" y="83"/>
                  </a:cubicBezTo>
                  <a:cubicBezTo>
                    <a:pt x="446" y="82"/>
                    <a:pt x="442" y="77"/>
                    <a:pt x="444" y="77"/>
                  </a:cubicBezTo>
                  <a:cubicBezTo>
                    <a:pt x="450" y="77"/>
                    <a:pt x="452" y="82"/>
                    <a:pt x="456" y="82"/>
                  </a:cubicBezTo>
                  <a:cubicBezTo>
                    <a:pt x="459" y="82"/>
                    <a:pt x="461" y="80"/>
                    <a:pt x="466" y="80"/>
                  </a:cubicBezTo>
                  <a:cubicBezTo>
                    <a:pt x="464" y="78"/>
                    <a:pt x="466" y="73"/>
                    <a:pt x="469" y="79"/>
                  </a:cubicBezTo>
                  <a:cubicBezTo>
                    <a:pt x="471" y="81"/>
                    <a:pt x="486" y="69"/>
                    <a:pt x="486" y="65"/>
                  </a:cubicBezTo>
                  <a:cubicBezTo>
                    <a:pt x="486" y="63"/>
                    <a:pt x="479" y="60"/>
                    <a:pt x="479" y="58"/>
                  </a:cubicBezTo>
                  <a:cubicBezTo>
                    <a:pt x="479" y="56"/>
                    <a:pt x="476" y="51"/>
                    <a:pt x="485" y="47"/>
                  </a:cubicBezTo>
                  <a:cubicBezTo>
                    <a:pt x="486" y="44"/>
                    <a:pt x="485" y="45"/>
                    <a:pt x="485" y="40"/>
                  </a:cubicBezTo>
                  <a:cubicBezTo>
                    <a:pt x="475" y="40"/>
                    <a:pt x="478" y="33"/>
                    <a:pt x="466" y="33"/>
                  </a:cubicBezTo>
                  <a:cubicBezTo>
                    <a:pt x="463" y="32"/>
                    <a:pt x="461" y="31"/>
                    <a:pt x="459" y="31"/>
                  </a:cubicBezTo>
                  <a:cubicBezTo>
                    <a:pt x="455" y="31"/>
                    <a:pt x="452" y="33"/>
                    <a:pt x="452" y="36"/>
                  </a:cubicBezTo>
                  <a:cubicBezTo>
                    <a:pt x="452" y="40"/>
                    <a:pt x="456" y="42"/>
                    <a:pt x="456" y="44"/>
                  </a:cubicBezTo>
                  <a:cubicBezTo>
                    <a:pt x="456" y="47"/>
                    <a:pt x="449" y="47"/>
                    <a:pt x="448" y="50"/>
                  </a:cubicBezTo>
                  <a:cubicBezTo>
                    <a:pt x="446" y="55"/>
                    <a:pt x="446" y="59"/>
                    <a:pt x="442" y="64"/>
                  </a:cubicBezTo>
                  <a:cubicBezTo>
                    <a:pt x="436" y="72"/>
                    <a:pt x="427" y="59"/>
                    <a:pt x="427" y="56"/>
                  </a:cubicBezTo>
                  <a:cubicBezTo>
                    <a:pt x="427" y="52"/>
                    <a:pt x="432" y="53"/>
                    <a:pt x="432" y="48"/>
                  </a:cubicBezTo>
                  <a:cubicBezTo>
                    <a:pt x="432" y="46"/>
                    <a:pt x="424" y="38"/>
                    <a:pt x="421" y="38"/>
                  </a:cubicBezTo>
                  <a:cubicBezTo>
                    <a:pt x="413" y="38"/>
                    <a:pt x="419" y="51"/>
                    <a:pt x="410" y="51"/>
                  </a:cubicBezTo>
                  <a:cubicBezTo>
                    <a:pt x="410" y="46"/>
                    <a:pt x="409" y="42"/>
                    <a:pt x="403" y="40"/>
                  </a:cubicBezTo>
                  <a:cubicBezTo>
                    <a:pt x="404" y="38"/>
                    <a:pt x="405" y="37"/>
                    <a:pt x="406" y="36"/>
                  </a:cubicBezTo>
                  <a:cubicBezTo>
                    <a:pt x="402" y="33"/>
                    <a:pt x="395" y="36"/>
                    <a:pt x="392" y="32"/>
                  </a:cubicBezTo>
                  <a:cubicBezTo>
                    <a:pt x="394" y="31"/>
                    <a:pt x="399" y="29"/>
                    <a:pt x="399" y="25"/>
                  </a:cubicBezTo>
                  <a:cubicBezTo>
                    <a:pt x="399" y="19"/>
                    <a:pt x="391" y="20"/>
                    <a:pt x="390" y="15"/>
                  </a:cubicBezTo>
                  <a:cubicBezTo>
                    <a:pt x="390" y="7"/>
                    <a:pt x="384" y="1"/>
                    <a:pt x="373" y="1"/>
                  </a:cubicBezTo>
                  <a:cubicBezTo>
                    <a:pt x="367" y="0"/>
                    <a:pt x="369" y="4"/>
                    <a:pt x="370" y="7"/>
                  </a:cubicBezTo>
                  <a:cubicBezTo>
                    <a:pt x="366" y="8"/>
                    <a:pt x="362" y="7"/>
                    <a:pt x="362" y="11"/>
                  </a:cubicBezTo>
                  <a:cubicBezTo>
                    <a:pt x="362" y="14"/>
                    <a:pt x="364" y="15"/>
                    <a:pt x="364" y="18"/>
                  </a:cubicBezTo>
                  <a:cubicBezTo>
                    <a:pt x="364" y="21"/>
                    <a:pt x="360" y="21"/>
                    <a:pt x="360" y="25"/>
                  </a:cubicBezTo>
                  <a:cubicBezTo>
                    <a:pt x="360" y="34"/>
                    <a:pt x="380" y="29"/>
                    <a:pt x="380" y="38"/>
                  </a:cubicBezTo>
                  <a:cubicBezTo>
                    <a:pt x="380" y="40"/>
                    <a:pt x="378" y="47"/>
                    <a:pt x="378" y="47"/>
                  </a:cubicBezTo>
                  <a:cubicBezTo>
                    <a:pt x="380" y="46"/>
                    <a:pt x="381" y="45"/>
                    <a:pt x="384" y="44"/>
                  </a:cubicBezTo>
                  <a:cubicBezTo>
                    <a:pt x="387" y="56"/>
                    <a:pt x="368" y="50"/>
                    <a:pt x="368" y="64"/>
                  </a:cubicBezTo>
                  <a:cubicBezTo>
                    <a:pt x="359" y="67"/>
                    <a:pt x="366" y="57"/>
                    <a:pt x="364" y="54"/>
                  </a:cubicBezTo>
                  <a:cubicBezTo>
                    <a:pt x="363" y="53"/>
                    <a:pt x="355" y="51"/>
                    <a:pt x="351" y="51"/>
                  </a:cubicBezTo>
                  <a:cubicBezTo>
                    <a:pt x="346" y="51"/>
                    <a:pt x="344" y="54"/>
                    <a:pt x="344" y="60"/>
                  </a:cubicBezTo>
                  <a:cubicBezTo>
                    <a:pt x="339" y="59"/>
                    <a:pt x="336" y="60"/>
                    <a:pt x="320" y="60"/>
                  </a:cubicBezTo>
                  <a:cubicBezTo>
                    <a:pt x="304" y="60"/>
                    <a:pt x="286" y="55"/>
                    <a:pt x="282" y="43"/>
                  </a:cubicBezTo>
                  <a:cubicBezTo>
                    <a:pt x="277" y="44"/>
                    <a:pt x="260" y="44"/>
                    <a:pt x="260" y="51"/>
                  </a:cubicBezTo>
                  <a:cubicBezTo>
                    <a:pt x="260" y="53"/>
                    <a:pt x="261" y="54"/>
                    <a:pt x="263" y="54"/>
                  </a:cubicBezTo>
                  <a:cubicBezTo>
                    <a:pt x="268" y="54"/>
                    <a:pt x="276" y="52"/>
                    <a:pt x="279" y="49"/>
                  </a:cubicBezTo>
                  <a:cubicBezTo>
                    <a:pt x="280" y="59"/>
                    <a:pt x="266" y="51"/>
                    <a:pt x="266" y="61"/>
                  </a:cubicBezTo>
                  <a:cubicBezTo>
                    <a:pt x="266" y="63"/>
                    <a:pt x="269" y="69"/>
                    <a:pt x="267" y="69"/>
                  </a:cubicBezTo>
                  <a:cubicBezTo>
                    <a:pt x="262" y="69"/>
                    <a:pt x="260" y="62"/>
                    <a:pt x="256" y="60"/>
                  </a:cubicBezTo>
                  <a:cubicBezTo>
                    <a:pt x="251" y="58"/>
                    <a:pt x="251" y="58"/>
                    <a:pt x="251" y="58"/>
                  </a:cubicBezTo>
                  <a:cubicBezTo>
                    <a:pt x="244" y="58"/>
                    <a:pt x="240" y="58"/>
                    <a:pt x="233" y="58"/>
                  </a:cubicBezTo>
                  <a:cubicBezTo>
                    <a:pt x="227" y="58"/>
                    <a:pt x="223" y="60"/>
                    <a:pt x="217" y="61"/>
                  </a:cubicBezTo>
                  <a:cubicBezTo>
                    <a:pt x="206" y="61"/>
                    <a:pt x="206" y="57"/>
                    <a:pt x="206" y="56"/>
                  </a:cubicBezTo>
                  <a:cubicBezTo>
                    <a:pt x="206" y="53"/>
                    <a:pt x="215" y="55"/>
                    <a:pt x="216" y="53"/>
                  </a:cubicBezTo>
                  <a:cubicBezTo>
                    <a:pt x="208" y="42"/>
                    <a:pt x="210" y="43"/>
                    <a:pt x="193" y="45"/>
                  </a:cubicBezTo>
                  <a:cubicBezTo>
                    <a:pt x="176" y="46"/>
                    <a:pt x="167" y="32"/>
                    <a:pt x="150" y="32"/>
                  </a:cubicBezTo>
                  <a:cubicBezTo>
                    <a:pt x="144" y="32"/>
                    <a:pt x="142" y="36"/>
                    <a:pt x="137" y="36"/>
                  </a:cubicBezTo>
                  <a:cubicBezTo>
                    <a:pt x="134" y="36"/>
                    <a:pt x="131" y="30"/>
                    <a:pt x="130" y="28"/>
                  </a:cubicBezTo>
                  <a:cubicBezTo>
                    <a:pt x="125" y="29"/>
                    <a:pt x="125" y="35"/>
                    <a:pt x="119" y="35"/>
                  </a:cubicBezTo>
                  <a:cubicBezTo>
                    <a:pt x="114" y="35"/>
                    <a:pt x="106" y="22"/>
                    <a:pt x="104" y="22"/>
                  </a:cubicBezTo>
                  <a:cubicBezTo>
                    <a:pt x="99" y="22"/>
                    <a:pt x="101" y="31"/>
                    <a:pt x="95" y="31"/>
                  </a:cubicBezTo>
                  <a:cubicBezTo>
                    <a:pt x="92" y="31"/>
                    <a:pt x="90" y="29"/>
                    <a:pt x="89" y="27"/>
                  </a:cubicBezTo>
                  <a:cubicBezTo>
                    <a:pt x="81" y="29"/>
                    <a:pt x="77" y="29"/>
                    <a:pt x="69" y="32"/>
                  </a:cubicBezTo>
                  <a:cubicBezTo>
                    <a:pt x="66" y="33"/>
                    <a:pt x="59" y="38"/>
                    <a:pt x="56" y="36"/>
                  </a:cubicBezTo>
                  <a:cubicBezTo>
                    <a:pt x="49" y="29"/>
                    <a:pt x="50" y="38"/>
                    <a:pt x="47" y="38"/>
                  </a:cubicBezTo>
                  <a:cubicBezTo>
                    <a:pt x="29" y="39"/>
                    <a:pt x="41" y="46"/>
                    <a:pt x="39" y="46"/>
                  </a:cubicBezTo>
                  <a:cubicBezTo>
                    <a:pt x="32" y="46"/>
                    <a:pt x="19" y="44"/>
                    <a:pt x="7" y="37"/>
                  </a:cubicBezTo>
                  <a:cubicBezTo>
                    <a:pt x="7" y="37"/>
                    <a:pt x="3" y="34"/>
                    <a:pt x="3" y="33"/>
                  </a:cubicBezTo>
                  <a:cubicBezTo>
                    <a:pt x="1" y="34"/>
                    <a:pt x="2" y="34"/>
                    <a:pt x="0" y="33"/>
                  </a:cubicBezTo>
                  <a:cubicBezTo>
                    <a:pt x="0" y="158"/>
                    <a:pt x="0" y="158"/>
                    <a:pt x="0" y="158"/>
                  </a:cubicBezTo>
                  <a:cubicBezTo>
                    <a:pt x="3" y="161"/>
                    <a:pt x="12" y="156"/>
                    <a:pt x="15" y="162"/>
                  </a:cubicBezTo>
                  <a:cubicBezTo>
                    <a:pt x="18" y="166"/>
                    <a:pt x="24" y="173"/>
                    <a:pt x="30" y="173"/>
                  </a:cubicBezTo>
                  <a:cubicBezTo>
                    <a:pt x="34" y="173"/>
                    <a:pt x="34" y="167"/>
                    <a:pt x="38" y="166"/>
                  </a:cubicBezTo>
                  <a:cubicBezTo>
                    <a:pt x="39" y="166"/>
                    <a:pt x="41" y="166"/>
                    <a:pt x="43" y="165"/>
                  </a:cubicBezTo>
                  <a:cubicBezTo>
                    <a:pt x="52" y="173"/>
                    <a:pt x="56" y="176"/>
                    <a:pt x="64" y="188"/>
                  </a:cubicBezTo>
                  <a:cubicBezTo>
                    <a:pt x="64" y="189"/>
                    <a:pt x="66" y="189"/>
                    <a:pt x="67" y="192"/>
                  </a:cubicBezTo>
                  <a:cubicBezTo>
                    <a:pt x="68" y="195"/>
                    <a:pt x="70" y="200"/>
                    <a:pt x="73" y="203"/>
                  </a:cubicBezTo>
                  <a:cubicBezTo>
                    <a:pt x="75" y="205"/>
                    <a:pt x="78" y="204"/>
                    <a:pt x="80" y="206"/>
                  </a:cubicBezTo>
                  <a:cubicBezTo>
                    <a:pt x="83" y="209"/>
                    <a:pt x="87" y="210"/>
                    <a:pt x="87" y="216"/>
                  </a:cubicBezTo>
                  <a:cubicBezTo>
                    <a:pt x="87" y="219"/>
                    <a:pt x="83" y="220"/>
                    <a:pt x="83" y="222"/>
                  </a:cubicBezTo>
                  <a:cubicBezTo>
                    <a:pt x="83" y="223"/>
                    <a:pt x="85" y="224"/>
                    <a:pt x="85" y="226"/>
                  </a:cubicBezTo>
                  <a:cubicBezTo>
                    <a:pt x="85" y="230"/>
                    <a:pt x="84" y="237"/>
                    <a:pt x="88" y="238"/>
                  </a:cubicBezTo>
                  <a:cubicBezTo>
                    <a:pt x="90" y="239"/>
                    <a:pt x="93" y="239"/>
                    <a:pt x="94" y="241"/>
                  </a:cubicBezTo>
                  <a:cubicBezTo>
                    <a:pt x="97" y="243"/>
                    <a:pt x="94" y="247"/>
                    <a:pt x="97" y="249"/>
                  </a:cubicBezTo>
                  <a:cubicBezTo>
                    <a:pt x="97" y="249"/>
                    <a:pt x="105" y="254"/>
                    <a:pt x="105" y="255"/>
                  </a:cubicBezTo>
                  <a:cubicBezTo>
                    <a:pt x="107" y="261"/>
                    <a:pt x="107" y="269"/>
                    <a:pt x="117" y="269"/>
                  </a:cubicBezTo>
                  <a:cubicBezTo>
                    <a:pt x="119" y="275"/>
                    <a:pt x="129" y="271"/>
                    <a:pt x="131" y="279"/>
                  </a:cubicBezTo>
                  <a:cubicBezTo>
                    <a:pt x="132" y="282"/>
                    <a:pt x="139" y="282"/>
                    <a:pt x="142" y="285"/>
                  </a:cubicBezTo>
                  <a:cubicBezTo>
                    <a:pt x="142" y="286"/>
                    <a:pt x="144" y="286"/>
                    <a:pt x="145" y="287"/>
                  </a:cubicBezTo>
                  <a:cubicBezTo>
                    <a:pt x="145" y="287"/>
                    <a:pt x="145" y="287"/>
                    <a:pt x="145" y="287"/>
                  </a:cubicBezTo>
                  <a:cubicBezTo>
                    <a:pt x="375" y="287"/>
                    <a:pt x="375" y="287"/>
                    <a:pt x="375" y="287"/>
                  </a:cubicBezTo>
                  <a:cubicBezTo>
                    <a:pt x="375" y="283"/>
                    <a:pt x="375" y="283"/>
                    <a:pt x="375" y="283"/>
                  </a:cubicBezTo>
                  <a:cubicBezTo>
                    <a:pt x="378" y="286"/>
                    <a:pt x="378" y="288"/>
                    <a:pt x="382" y="290"/>
                  </a:cubicBezTo>
                  <a:cubicBezTo>
                    <a:pt x="396" y="290"/>
                    <a:pt x="396" y="290"/>
                    <a:pt x="396" y="290"/>
                  </a:cubicBezTo>
                  <a:cubicBezTo>
                    <a:pt x="402" y="296"/>
                    <a:pt x="409" y="296"/>
                    <a:pt x="420" y="296"/>
                  </a:cubicBezTo>
                  <a:cubicBezTo>
                    <a:pt x="424" y="295"/>
                    <a:pt x="424" y="296"/>
                    <a:pt x="427" y="295"/>
                  </a:cubicBezTo>
                  <a:cubicBezTo>
                    <a:pt x="430" y="293"/>
                    <a:pt x="429" y="289"/>
                    <a:pt x="432" y="289"/>
                  </a:cubicBezTo>
                  <a:cubicBezTo>
                    <a:pt x="435" y="289"/>
                    <a:pt x="438" y="294"/>
                    <a:pt x="439" y="295"/>
                  </a:cubicBezTo>
                  <a:cubicBezTo>
                    <a:pt x="440" y="294"/>
                    <a:pt x="439" y="292"/>
                    <a:pt x="439" y="291"/>
                  </a:cubicBezTo>
                  <a:cubicBezTo>
                    <a:pt x="440" y="291"/>
                    <a:pt x="441" y="291"/>
                    <a:pt x="442" y="291"/>
                  </a:cubicBezTo>
                  <a:cubicBezTo>
                    <a:pt x="443" y="291"/>
                    <a:pt x="455" y="301"/>
                    <a:pt x="456" y="302"/>
                  </a:cubicBezTo>
                  <a:cubicBezTo>
                    <a:pt x="458" y="305"/>
                    <a:pt x="456" y="308"/>
                    <a:pt x="458" y="310"/>
                  </a:cubicBezTo>
                  <a:cubicBezTo>
                    <a:pt x="465" y="317"/>
                    <a:pt x="474" y="316"/>
                    <a:pt x="481" y="320"/>
                  </a:cubicBezTo>
                  <a:cubicBezTo>
                    <a:pt x="488" y="320"/>
                    <a:pt x="488" y="320"/>
                    <a:pt x="488" y="320"/>
                  </a:cubicBezTo>
                  <a:cubicBezTo>
                    <a:pt x="492" y="323"/>
                    <a:pt x="496" y="325"/>
                    <a:pt x="496" y="330"/>
                  </a:cubicBezTo>
                  <a:cubicBezTo>
                    <a:pt x="496" y="332"/>
                    <a:pt x="495" y="333"/>
                    <a:pt x="493" y="333"/>
                  </a:cubicBezTo>
                  <a:cubicBezTo>
                    <a:pt x="490" y="333"/>
                    <a:pt x="486" y="329"/>
                    <a:pt x="485" y="328"/>
                  </a:cubicBezTo>
                  <a:cubicBezTo>
                    <a:pt x="484" y="333"/>
                    <a:pt x="481" y="347"/>
                    <a:pt x="477" y="347"/>
                  </a:cubicBezTo>
                  <a:cubicBezTo>
                    <a:pt x="474" y="350"/>
                    <a:pt x="471" y="352"/>
                    <a:pt x="471" y="356"/>
                  </a:cubicBezTo>
                  <a:cubicBezTo>
                    <a:pt x="472" y="358"/>
                    <a:pt x="474" y="360"/>
                    <a:pt x="475" y="360"/>
                  </a:cubicBezTo>
                  <a:cubicBezTo>
                    <a:pt x="478" y="360"/>
                    <a:pt x="478" y="358"/>
                    <a:pt x="479" y="357"/>
                  </a:cubicBezTo>
                  <a:cubicBezTo>
                    <a:pt x="482" y="354"/>
                    <a:pt x="486" y="355"/>
                    <a:pt x="490" y="355"/>
                  </a:cubicBezTo>
                  <a:cubicBezTo>
                    <a:pt x="494" y="355"/>
                    <a:pt x="496" y="357"/>
                    <a:pt x="497" y="356"/>
                  </a:cubicBezTo>
                  <a:cubicBezTo>
                    <a:pt x="499" y="355"/>
                    <a:pt x="501" y="354"/>
                    <a:pt x="502" y="354"/>
                  </a:cubicBezTo>
                  <a:cubicBezTo>
                    <a:pt x="501" y="352"/>
                    <a:pt x="501" y="350"/>
                    <a:pt x="500" y="349"/>
                  </a:cubicBezTo>
                  <a:cubicBezTo>
                    <a:pt x="500" y="348"/>
                    <a:pt x="498" y="347"/>
                    <a:pt x="498" y="346"/>
                  </a:cubicBezTo>
                  <a:cubicBezTo>
                    <a:pt x="498" y="345"/>
                    <a:pt x="501" y="344"/>
                    <a:pt x="502" y="344"/>
                  </a:cubicBezTo>
                  <a:cubicBezTo>
                    <a:pt x="508" y="342"/>
                    <a:pt x="522" y="338"/>
                    <a:pt x="529" y="338"/>
                  </a:cubicBezTo>
                  <a:cubicBezTo>
                    <a:pt x="530" y="338"/>
                    <a:pt x="540" y="328"/>
                    <a:pt x="542" y="326"/>
                  </a:cubicBezTo>
                  <a:cubicBezTo>
                    <a:pt x="543" y="325"/>
                    <a:pt x="550" y="325"/>
                    <a:pt x="557" y="325"/>
                  </a:cubicBezTo>
                  <a:cubicBezTo>
                    <a:pt x="559" y="325"/>
                    <a:pt x="561" y="325"/>
                    <a:pt x="564" y="325"/>
                  </a:cubicBezTo>
                  <a:cubicBezTo>
                    <a:pt x="567" y="325"/>
                    <a:pt x="569" y="325"/>
                    <a:pt x="571" y="324"/>
                  </a:cubicBezTo>
                  <a:cubicBezTo>
                    <a:pt x="574" y="324"/>
                    <a:pt x="573" y="323"/>
                    <a:pt x="574" y="322"/>
                  </a:cubicBezTo>
                  <a:cubicBezTo>
                    <a:pt x="580" y="316"/>
                    <a:pt x="579" y="307"/>
                    <a:pt x="587" y="302"/>
                  </a:cubicBezTo>
                  <a:cubicBezTo>
                    <a:pt x="590" y="306"/>
                    <a:pt x="596" y="300"/>
                    <a:pt x="598" y="304"/>
                  </a:cubicBezTo>
                  <a:cubicBezTo>
                    <a:pt x="602" y="311"/>
                    <a:pt x="599" y="322"/>
                    <a:pt x="603" y="329"/>
                  </a:cubicBezTo>
                  <a:lnTo>
                    <a:pt x="603" y="32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103">
              <a:extLst>
                <a:ext uri="{FF2B5EF4-FFF2-40B4-BE49-F238E27FC236}">
                  <a16:creationId xmlns:a16="http://schemas.microsoft.com/office/drawing/2014/main" id="{3EFE64C0-EE9F-4133-9BEC-9833626C29E5}"/>
                </a:ext>
              </a:extLst>
            </p:cNvPr>
            <p:cNvSpPr>
              <a:spLocks/>
            </p:cNvSpPr>
            <p:nvPr/>
          </p:nvSpPr>
          <p:spPr bwMode="auto">
            <a:xfrm>
              <a:off x="4170414" y="1613328"/>
              <a:ext cx="1308992" cy="954566"/>
            </a:xfrm>
            <a:custGeom>
              <a:avLst/>
              <a:gdLst>
                <a:gd name="T0" fmla="*/ 218 w 305"/>
                <a:gd name="T1" fmla="*/ 148 h 222"/>
                <a:gd name="T2" fmla="*/ 248 w 305"/>
                <a:gd name="T3" fmla="*/ 163 h 222"/>
                <a:gd name="T4" fmla="*/ 261 w 305"/>
                <a:gd name="T5" fmla="*/ 155 h 222"/>
                <a:gd name="T6" fmla="*/ 285 w 305"/>
                <a:gd name="T7" fmla="*/ 182 h 222"/>
                <a:gd name="T8" fmla="*/ 298 w 305"/>
                <a:gd name="T9" fmla="*/ 196 h 222"/>
                <a:gd name="T10" fmla="*/ 301 w 305"/>
                <a:gd name="T11" fmla="*/ 212 h 222"/>
                <a:gd name="T12" fmla="*/ 286 w 305"/>
                <a:gd name="T13" fmla="*/ 203 h 222"/>
                <a:gd name="T14" fmla="*/ 278 w 305"/>
                <a:gd name="T15" fmla="*/ 195 h 222"/>
                <a:gd name="T16" fmla="*/ 277 w 305"/>
                <a:gd name="T17" fmla="*/ 186 h 222"/>
                <a:gd name="T18" fmla="*/ 269 w 305"/>
                <a:gd name="T19" fmla="*/ 186 h 222"/>
                <a:gd name="T20" fmla="*/ 268 w 305"/>
                <a:gd name="T21" fmla="*/ 175 h 222"/>
                <a:gd name="T22" fmla="*/ 254 w 305"/>
                <a:gd name="T23" fmla="*/ 169 h 222"/>
                <a:gd name="T24" fmla="*/ 236 w 305"/>
                <a:gd name="T25" fmla="*/ 163 h 222"/>
                <a:gd name="T26" fmla="*/ 195 w 305"/>
                <a:gd name="T27" fmla="*/ 153 h 222"/>
                <a:gd name="T28" fmla="*/ 156 w 305"/>
                <a:gd name="T29" fmla="*/ 143 h 222"/>
                <a:gd name="T30" fmla="*/ 130 w 305"/>
                <a:gd name="T31" fmla="*/ 163 h 222"/>
                <a:gd name="T32" fmla="*/ 129 w 305"/>
                <a:gd name="T33" fmla="*/ 159 h 222"/>
                <a:gd name="T34" fmla="*/ 142 w 305"/>
                <a:gd name="T35" fmla="*/ 142 h 222"/>
                <a:gd name="T36" fmla="*/ 139 w 305"/>
                <a:gd name="T37" fmla="*/ 139 h 222"/>
                <a:gd name="T38" fmla="*/ 113 w 305"/>
                <a:gd name="T39" fmla="*/ 168 h 222"/>
                <a:gd name="T40" fmla="*/ 93 w 305"/>
                <a:gd name="T41" fmla="*/ 187 h 222"/>
                <a:gd name="T42" fmla="*/ 51 w 305"/>
                <a:gd name="T43" fmla="*/ 209 h 222"/>
                <a:gd name="T44" fmla="*/ 37 w 305"/>
                <a:gd name="T45" fmla="*/ 213 h 222"/>
                <a:gd name="T46" fmla="*/ 60 w 305"/>
                <a:gd name="T47" fmla="*/ 199 h 222"/>
                <a:gd name="T48" fmla="*/ 96 w 305"/>
                <a:gd name="T49" fmla="*/ 166 h 222"/>
                <a:gd name="T50" fmla="*/ 81 w 305"/>
                <a:gd name="T51" fmla="*/ 170 h 222"/>
                <a:gd name="T52" fmla="*/ 72 w 305"/>
                <a:gd name="T53" fmla="*/ 173 h 222"/>
                <a:gd name="T54" fmla="*/ 57 w 305"/>
                <a:gd name="T55" fmla="*/ 169 h 222"/>
                <a:gd name="T56" fmla="*/ 50 w 305"/>
                <a:gd name="T57" fmla="*/ 171 h 222"/>
                <a:gd name="T58" fmla="*/ 47 w 305"/>
                <a:gd name="T59" fmla="*/ 158 h 222"/>
                <a:gd name="T60" fmla="*/ 39 w 305"/>
                <a:gd name="T61" fmla="*/ 159 h 222"/>
                <a:gd name="T62" fmla="*/ 24 w 305"/>
                <a:gd name="T63" fmla="*/ 145 h 222"/>
                <a:gd name="T64" fmla="*/ 34 w 305"/>
                <a:gd name="T65" fmla="*/ 117 h 222"/>
                <a:gd name="T66" fmla="*/ 51 w 305"/>
                <a:gd name="T67" fmla="*/ 98 h 222"/>
                <a:gd name="T68" fmla="*/ 55 w 305"/>
                <a:gd name="T69" fmla="*/ 94 h 222"/>
                <a:gd name="T70" fmla="*/ 39 w 305"/>
                <a:gd name="T71" fmla="*/ 99 h 222"/>
                <a:gd name="T72" fmla="*/ 12 w 305"/>
                <a:gd name="T73" fmla="*/ 97 h 222"/>
                <a:gd name="T74" fmla="*/ 9 w 305"/>
                <a:gd name="T75" fmla="*/ 86 h 222"/>
                <a:gd name="T76" fmla="*/ 26 w 305"/>
                <a:gd name="T77" fmla="*/ 69 h 222"/>
                <a:gd name="T78" fmla="*/ 42 w 305"/>
                <a:gd name="T79" fmla="*/ 75 h 222"/>
                <a:gd name="T80" fmla="*/ 32 w 305"/>
                <a:gd name="T81" fmla="*/ 61 h 222"/>
                <a:gd name="T82" fmla="*/ 9 w 305"/>
                <a:gd name="T83" fmla="*/ 44 h 222"/>
                <a:gd name="T84" fmla="*/ 29 w 305"/>
                <a:gd name="T85" fmla="*/ 36 h 222"/>
                <a:gd name="T86" fmla="*/ 76 w 305"/>
                <a:gd name="T87" fmla="*/ 8 h 222"/>
                <a:gd name="T88" fmla="*/ 97 w 305"/>
                <a:gd name="T89" fmla="*/ 4 h 222"/>
                <a:gd name="T90" fmla="*/ 102 w 305"/>
                <a:gd name="T91" fmla="*/ 4 h 222"/>
                <a:gd name="T92" fmla="*/ 123 w 305"/>
                <a:gd name="T93" fmla="*/ 7 h 222"/>
                <a:gd name="T94" fmla="*/ 154 w 305"/>
                <a:gd name="T95" fmla="*/ 13 h 222"/>
                <a:gd name="T96" fmla="*/ 199 w 305"/>
                <a:gd name="T97" fmla="*/ 18 h 222"/>
                <a:gd name="T98" fmla="*/ 218 w 305"/>
                <a:gd name="T99" fmla="*/ 23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5" h="222">
                  <a:moveTo>
                    <a:pt x="218" y="23"/>
                  </a:moveTo>
                  <a:cubicBezTo>
                    <a:pt x="218" y="148"/>
                    <a:pt x="218" y="148"/>
                    <a:pt x="218" y="148"/>
                  </a:cubicBezTo>
                  <a:cubicBezTo>
                    <a:pt x="221" y="151"/>
                    <a:pt x="230" y="146"/>
                    <a:pt x="233" y="152"/>
                  </a:cubicBezTo>
                  <a:cubicBezTo>
                    <a:pt x="236" y="156"/>
                    <a:pt x="242" y="163"/>
                    <a:pt x="248" y="163"/>
                  </a:cubicBezTo>
                  <a:cubicBezTo>
                    <a:pt x="252" y="163"/>
                    <a:pt x="252" y="157"/>
                    <a:pt x="256" y="156"/>
                  </a:cubicBezTo>
                  <a:cubicBezTo>
                    <a:pt x="257" y="156"/>
                    <a:pt x="259" y="156"/>
                    <a:pt x="261" y="155"/>
                  </a:cubicBezTo>
                  <a:cubicBezTo>
                    <a:pt x="270" y="163"/>
                    <a:pt x="274" y="166"/>
                    <a:pt x="282" y="178"/>
                  </a:cubicBezTo>
                  <a:cubicBezTo>
                    <a:pt x="282" y="179"/>
                    <a:pt x="284" y="179"/>
                    <a:pt x="285" y="182"/>
                  </a:cubicBezTo>
                  <a:cubicBezTo>
                    <a:pt x="286" y="185"/>
                    <a:pt x="288" y="190"/>
                    <a:pt x="291" y="193"/>
                  </a:cubicBezTo>
                  <a:cubicBezTo>
                    <a:pt x="293" y="195"/>
                    <a:pt x="296" y="194"/>
                    <a:pt x="298" y="196"/>
                  </a:cubicBezTo>
                  <a:cubicBezTo>
                    <a:pt x="301" y="199"/>
                    <a:pt x="305" y="200"/>
                    <a:pt x="305" y="206"/>
                  </a:cubicBezTo>
                  <a:cubicBezTo>
                    <a:pt x="305" y="209"/>
                    <a:pt x="301" y="210"/>
                    <a:pt x="301" y="212"/>
                  </a:cubicBezTo>
                  <a:cubicBezTo>
                    <a:pt x="300" y="212"/>
                    <a:pt x="300" y="212"/>
                    <a:pt x="299" y="212"/>
                  </a:cubicBezTo>
                  <a:cubicBezTo>
                    <a:pt x="294" y="212"/>
                    <a:pt x="286" y="207"/>
                    <a:pt x="286" y="203"/>
                  </a:cubicBezTo>
                  <a:cubicBezTo>
                    <a:pt x="286" y="201"/>
                    <a:pt x="286" y="202"/>
                    <a:pt x="286" y="199"/>
                  </a:cubicBezTo>
                  <a:cubicBezTo>
                    <a:pt x="286" y="195"/>
                    <a:pt x="283" y="195"/>
                    <a:pt x="278" y="195"/>
                  </a:cubicBezTo>
                  <a:cubicBezTo>
                    <a:pt x="274" y="195"/>
                    <a:pt x="273" y="192"/>
                    <a:pt x="273" y="191"/>
                  </a:cubicBezTo>
                  <a:cubicBezTo>
                    <a:pt x="273" y="188"/>
                    <a:pt x="277" y="188"/>
                    <a:pt x="277" y="186"/>
                  </a:cubicBezTo>
                  <a:cubicBezTo>
                    <a:pt x="277" y="184"/>
                    <a:pt x="277" y="183"/>
                    <a:pt x="277" y="182"/>
                  </a:cubicBezTo>
                  <a:cubicBezTo>
                    <a:pt x="272" y="182"/>
                    <a:pt x="273" y="186"/>
                    <a:pt x="269" y="186"/>
                  </a:cubicBezTo>
                  <a:cubicBezTo>
                    <a:pt x="268" y="186"/>
                    <a:pt x="265" y="183"/>
                    <a:pt x="265" y="181"/>
                  </a:cubicBezTo>
                  <a:cubicBezTo>
                    <a:pt x="265" y="178"/>
                    <a:pt x="267" y="177"/>
                    <a:pt x="268" y="175"/>
                  </a:cubicBezTo>
                  <a:cubicBezTo>
                    <a:pt x="266" y="174"/>
                    <a:pt x="264" y="171"/>
                    <a:pt x="263" y="173"/>
                  </a:cubicBezTo>
                  <a:cubicBezTo>
                    <a:pt x="258" y="173"/>
                    <a:pt x="256" y="171"/>
                    <a:pt x="254" y="169"/>
                  </a:cubicBezTo>
                  <a:cubicBezTo>
                    <a:pt x="253" y="171"/>
                    <a:pt x="252" y="174"/>
                    <a:pt x="250" y="174"/>
                  </a:cubicBezTo>
                  <a:cubicBezTo>
                    <a:pt x="244" y="174"/>
                    <a:pt x="240" y="166"/>
                    <a:pt x="236" y="163"/>
                  </a:cubicBezTo>
                  <a:cubicBezTo>
                    <a:pt x="229" y="158"/>
                    <a:pt x="219" y="158"/>
                    <a:pt x="210" y="153"/>
                  </a:cubicBezTo>
                  <a:cubicBezTo>
                    <a:pt x="195" y="153"/>
                    <a:pt x="195" y="153"/>
                    <a:pt x="195" y="153"/>
                  </a:cubicBezTo>
                  <a:cubicBezTo>
                    <a:pt x="185" y="150"/>
                    <a:pt x="173" y="149"/>
                    <a:pt x="168" y="139"/>
                  </a:cubicBezTo>
                  <a:cubicBezTo>
                    <a:pt x="164" y="140"/>
                    <a:pt x="158" y="142"/>
                    <a:pt x="156" y="143"/>
                  </a:cubicBezTo>
                  <a:cubicBezTo>
                    <a:pt x="157" y="145"/>
                    <a:pt x="157" y="146"/>
                    <a:pt x="159" y="147"/>
                  </a:cubicBezTo>
                  <a:cubicBezTo>
                    <a:pt x="155" y="153"/>
                    <a:pt x="137" y="163"/>
                    <a:pt x="130" y="163"/>
                  </a:cubicBezTo>
                  <a:cubicBezTo>
                    <a:pt x="129" y="163"/>
                    <a:pt x="127" y="162"/>
                    <a:pt x="127" y="161"/>
                  </a:cubicBezTo>
                  <a:cubicBezTo>
                    <a:pt x="127" y="160"/>
                    <a:pt x="129" y="159"/>
                    <a:pt x="129" y="159"/>
                  </a:cubicBezTo>
                  <a:cubicBezTo>
                    <a:pt x="128" y="157"/>
                    <a:pt x="129" y="157"/>
                    <a:pt x="129" y="156"/>
                  </a:cubicBezTo>
                  <a:cubicBezTo>
                    <a:pt x="129" y="149"/>
                    <a:pt x="133" y="144"/>
                    <a:pt x="142" y="142"/>
                  </a:cubicBezTo>
                  <a:cubicBezTo>
                    <a:pt x="142" y="141"/>
                    <a:pt x="142" y="140"/>
                    <a:pt x="142" y="139"/>
                  </a:cubicBezTo>
                  <a:cubicBezTo>
                    <a:pt x="140" y="139"/>
                    <a:pt x="140" y="139"/>
                    <a:pt x="139" y="139"/>
                  </a:cubicBezTo>
                  <a:cubicBezTo>
                    <a:pt x="132" y="139"/>
                    <a:pt x="113" y="155"/>
                    <a:pt x="113" y="164"/>
                  </a:cubicBezTo>
                  <a:cubicBezTo>
                    <a:pt x="113" y="166"/>
                    <a:pt x="113" y="167"/>
                    <a:pt x="113" y="168"/>
                  </a:cubicBezTo>
                  <a:cubicBezTo>
                    <a:pt x="113" y="175"/>
                    <a:pt x="107" y="177"/>
                    <a:pt x="100" y="180"/>
                  </a:cubicBezTo>
                  <a:cubicBezTo>
                    <a:pt x="96" y="181"/>
                    <a:pt x="95" y="184"/>
                    <a:pt x="93" y="187"/>
                  </a:cubicBezTo>
                  <a:cubicBezTo>
                    <a:pt x="88" y="193"/>
                    <a:pt x="79" y="195"/>
                    <a:pt x="74" y="200"/>
                  </a:cubicBezTo>
                  <a:cubicBezTo>
                    <a:pt x="70" y="204"/>
                    <a:pt x="59" y="208"/>
                    <a:pt x="51" y="209"/>
                  </a:cubicBezTo>
                  <a:cubicBezTo>
                    <a:pt x="41" y="210"/>
                    <a:pt x="35" y="222"/>
                    <a:pt x="23" y="219"/>
                  </a:cubicBezTo>
                  <a:cubicBezTo>
                    <a:pt x="26" y="214"/>
                    <a:pt x="32" y="216"/>
                    <a:pt x="37" y="213"/>
                  </a:cubicBezTo>
                  <a:cubicBezTo>
                    <a:pt x="40" y="211"/>
                    <a:pt x="43" y="205"/>
                    <a:pt x="46" y="203"/>
                  </a:cubicBezTo>
                  <a:cubicBezTo>
                    <a:pt x="51" y="201"/>
                    <a:pt x="56" y="203"/>
                    <a:pt x="60" y="199"/>
                  </a:cubicBezTo>
                  <a:cubicBezTo>
                    <a:pt x="65" y="193"/>
                    <a:pt x="76" y="188"/>
                    <a:pt x="83" y="183"/>
                  </a:cubicBezTo>
                  <a:cubicBezTo>
                    <a:pt x="89" y="179"/>
                    <a:pt x="89" y="170"/>
                    <a:pt x="96" y="166"/>
                  </a:cubicBezTo>
                  <a:cubicBezTo>
                    <a:pt x="92" y="166"/>
                    <a:pt x="92" y="166"/>
                    <a:pt x="92" y="166"/>
                  </a:cubicBezTo>
                  <a:cubicBezTo>
                    <a:pt x="88" y="168"/>
                    <a:pt x="86" y="170"/>
                    <a:pt x="81" y="170"/>
                  </a:cubicBezTo>
                  <a:cubicBezTo>
                    <a:pt x="78" y="170"/>
                    <a:pt x="76" y="168"/>
                    <a:pt x="74" y="168"/>
                  </a:cubicBezTo>
                  <a:cubicBezTo>
                    <a:pt x="73" y="170"/>
                    <a:pt x="72" y="171"/>
                    <a:pt x="72" y="173"/>
                  </a:cubicBezTo>
                  <a:cubicBezTo>
                    <a:pt x="65" y="170"/>
                    <a:pt x="63" y="168"/>
                    <a:pt x="58" y="165"/>
                  </a:cubicBezTo>
                  <a:cubicBezTo>
                    <a:pt x="57" y="166"/>
                    <a:pt x="57" y="168"/>
                    <a:pt x="57" y="169"/>
                  </a:cubicBezTo>
                  <a:cubicBezTo>
                    <a:pt x="55" y="169"/>
                    <a:pt x="55" y="169"/>
                    <a:pt x="54" y="169"/>
                  </a:cubicBezTo>
                  <a:cubicBezTo>
                    <a:pt x="52" y="169"/>
                    <a:pt x="51" y="171"/>
                    <a:pt x="50" y="171"/>
                  </a:cubicBezTo>
                  <a:cubicBezTo>
                    <a:pt x="48" y="171"/>
                    <a:pt x="47" y="166"/>
                    <a:pt x="47" y="164"/>
                  </a:cubicBezTo>
                  <a:cubicBezTo>
                    <a:pt x="47" y="161"/>
                    <a:pt x="47" y="161"/>
                    <a:pt x="47" y="158"/>
                  </a:cubicBezTo>
                  <a:cubicBezTo>
                    <a:pt x="47" y="158"/>
                    <a:pt x="47" y="154"/>
                    <a:pt x="45" y="154"/>
                  </a:cubicBezTo>
                  <a:cubicBezTo>
                    <a:pt x="42" y="154"/>
                    <a:pt x="40" y="159"/>
                    <a:pt x="39" y="159"/>
                  </a:cubicBezTo>
                  <a:cubicBezTo>
                    <a:pt x="35" y="159"/>
                    <a:pt x="22" y="148"/>
                    <a:pt x="20" y="146"/>
                  </a:cubicBezTo>
                  <a:cubicBezTo>
                    <a:pt x="21" y="146"/>
                    <a:pt x="22" y="145"/>
                    <a:pt x="24" y="145"/>
                  </a:cubicBezTo>
                  <a:cubicBezTo>
                    <a:pt x="22" y="139"/>
                    <a:pt x="12" y="137"/>
                    <a:pt x="12" y="133"/>
                  </a:cubicBezTo>
                  <a:cubicBezTo>
                    <a:pt x="12" y="124"/>
                    <a:pt x="28" y="117"/>
                    <a:pt x="34" y="117"/>
                  </a:cubicBezTo>
                  <a:cubicBezTo>
                    <a:pt x="36" y="117"/>
                    <a:pt x="56" y="109"/>
                    <a:pt x="56" y="105"/>
                  </a:cubicBezTo>
                  <a:cubicBezTo>
                    <a:pt x="56" y="103"/>
                    <a:pt x="51" y="99"/>
                    <a:pt x="51" y="98"/>
                  </a:cubicBezTo>
                  <a:cubicBezTo>
                    <a:pt x="54" y="97"/>
                    <a:pt x="53" y="97"/>
                    <a:pt x="55" y="98"/>
                  </a:cubicBezTo>
                  <a:cubicBezTo>
                    <a:pt x="55" y="94"/>
                    <a:pt x="55" y="94"/>
                    <a:pt x="55" y="94"/>
                  </a:cubicBezTo>
                  <a:cubicBezTo>
                    <a:pt x="53" y="94"/>
                    <a:pt x="53" y="94"/>
                    <a:pt x="51" y="94"/>
                  </a:cubicBezTo>
                  <a:cubicBezTo>
                    <a:pt x="47" y="94"/>
                    <a:pt x="45" y="99"/>
                    <a:pt x="39" y="99"/>
                  </a:cubicBezTo>
                  <a:cubicBezTo>
                    <a:pt x="33" y="99"/>
                    <a:pt x="31" y="96"/>
                    <a:pt x="27" y="97"/>
                  </a:cubicBezTo>
                  <a:cubicBezTo>
                    <a:pt x="21" y="97"/>
                    <a:pt x="14" y="97"/>
                    <a:pt x="12" y="97"/>
                  </a:cubicBezTo>
                  <a:cubicBezTo>
                    <a:pt x="11" y="92"/>
                    <a:pt x="8" y="91"/>
                    <a:pt x="8" y="89"/>
                  </a:cubicBezTo>
                  <a:cubicBezTo>
                    <a:pt x="8" y="88"/>
                    <a:pt x="8" y="87"/>
                    <a:pt x="9" y="86"/>
                  </a:cubicBezTo>
                  <a:cubicBezTo>
                    <a:pt x="4" y="86"/>
                    <a:pt x="1" y="84"/>
                    <a:pt x="0" y="81"/>
                  </a:cubicBezTo>
                  <a:cubicBezTo>
                    <a:pt x="7" y="77"/>
                    <a:pt x="19" y="73"/>
                    <a:pt x="26" y="69"/>
                  </a:cubicBezTo>
                  <a:cubicBezTo>
                    <a:pt x="31" y="69"/>
                    <a:pt x="31" y="69"/>
                    <a:pt x="31" y="69"/>
                  </a:cubicBezTo>
                  <a:cubicBezTo>
                    <a:pt x="31" y="78"/>
                    <a:pt x="36" y="75"/>
                    <a:pt x="42" y="75"/>
                  </a:cubicBezTo>
                  <a:cubicBezTo>
                    <a:pt x="46" y="75"/>
                    <a:pt x="46" y="76"/>
                    <a:pt x="50" y="75"/>
                  </a:cubicBezTo>
                  <a:cubicBezTo>
                    <a:pt x="47" y="66"/>
                    <a:pt x="41" y="65"/>
                    <a:pt x="32" y="61"/>
                  </a:cubicBezTo>
                  <a:cubicBezTo>
                    <a:pt x="30" y="60"/>
                    <a:pt x="27" y="52"/>
                    <a:pt x="24" y="50"/>
                  </a:cubicBezTo>
                  <a:cubicBezTo>
                    <a:pt x="20" y="48"/>
                    <a:pt x="9" y="46"/>
                    <a:pt x="9" y="44"/>
                  </a:cubicBezTo>
                  <a:cubicBezTo>
                    <a:pt x="9" y="44"/>
                    <a:pt x="13" y="36"/>
                    <a:pt x="13" y="36"/>
                  </a:cubicBezTo>
                  <a:cubicBezTo>
                    <a:pt x="29" y="36"/>
                    <a:pt x="29" y="36"/>
                    <a:pt x="29" y="36"/>
                  </a:cubicBezTo>
                  <a:cubicBezTo>
                    <a:pt x="37" y="24"/>
                    <a:pt x="50" y="13"/>
                    <a:pt x="65" y="8"/>
                  </a:cubicBezTo>
                  <a:cubicBezTo>
                    <a:pt x="69" y="7"/>
                    <a:pt x="72" y="9"/>
                    <a:pt x="76" y="8"/>
                  </a:cubicBezTo>
                  <a:cubicBezTo>
                    <a:pt x="81" y="6"/>
                    <a:pt x="84" y="0"/>
                    <a:pt x="88" y="0"/>
                  </a:cubicBezTo>
                  <a:cubicBezTo>
                    <a:pt x="92" y="0"/>
                    <a:pt x="94" y="3"/>
                    <a:pt x="97" y="4"/>
                  </a:cubicBezTo>
                  <a:cubicBezTo>
                    <a:pt x="96" y="6"/>
                    <a:pt x="96" y="6"/>
                    <a:pt x="95" y="8"/>
                  </a:cubicBezTo>
                  <a:cubicBezTo>
                    <a:pt x="98" y="8"/>
                    <a:pt x="100" y="6"/>
                    <a:pt x="102" y="4"/>
                  </a:cubicBezTo>
                  <a:cubicBezTo>
                    <a:pt x="105" y="5"/>
                    <a:pt x="106" y="6"/>
                    <a:pt x="109" y="7"/>
                  </a:cubicBezTo>
                  <a:cubicBezTo>
                    <a:pt x="123" y="7"/>
                    <a:pt x="123" y="7"/>
                    <a:pt x="123" y="7"/>
                  </a:cubicBezTo>
                  <a:cubicBezTo>
                    <a:pt x="126" y="9"/>
                    <a:pt x="127" y="11"/>
                    <a:pt x="131" y="13"/>
                  </a:cubicBezTo>
                  <a:cubicBezTo>
                    <a:pt x="154" y="13"/>
                    <a:pt x="154" y="13"/>
                    <a:pt x="154" y="13"/>
                  </a:cubicBezTo>
                  <a:cubicBezTo>
                    <a:pt x="159" y="18"/>
                    <a:pt x="177" y="20"/>
                    <a:pt x="186" y="20"/>
                  </a:cubicBezTo>
                  <a:cubicBezTo>
                    <a:pt x="191" y="20"/>
                    <a:pt x="194" y="18"/>
                    <a:pt x="199" y="18"/>
                  </a:cubicBezTo>
                  <a:cubicBezTo>
                    <a:pt x="208" y="18"/>
                    <a:pt x="210" y="21"/>
                    <a:pt x="218" y="24"/>
                  </a:cubicBezTo>
                  <a:cubicBezTo>
                    <a:pt x="218" y="23"/>
                    <a:pt x="218" y="23"/>
                    <a:pt x="218" y="2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104">
              <a:extLst>
                <a:ext uri="{FF2B5EF4-FFF2-40B4-BE49-F238E27FC236}">
                  <a16:creationId xmlns:a16="http://schemas.microsoft.com/office/drawing/2014/main" id="{0ED94C89-9C2C-4061-A690-0D7FBFC7AD6B}"/>
                </a:ext>
              </a:extLst>
            </p:cNvPr>
            <p:cNvSpPr>
              <a:spLocks/>
            </p:cNvSpPr>
            <p:nvPr/>
          </p:nvSpPr>
          <p:spPr bwMode="auto">
            <a:xfrm>
              <a:off x="5351118" y="2456997"/>
              <a:ext cx="58710" cy="80454"/>
            </a:xfrm>
            <a:custGeom>
              <a:avLst/>
              <a:gdLst>
                <a:gd name="T0" fmla="*/ 6 w 14"/>
                <a:gd name="T1" fmla="*/ 7 h 19"/>
                <a:gd name="T2" fmla="*/ 0 w 14"/>
                <a:gd name="T3" fmla="*/ 7 h 19"/>
                <a:gd name="T4" fmla="*/ 7 w 14"/>
                <a:gd name="T5" fmla="*/ 1 h 19"/>
                <a:gd name="T6" fmla="*/ 14 w 14"/>
                <a:gd name="T7" fmla="*/ 16 h 19"/>
                <a:gd name="T8" fmla="*/ 12 w 14"/>
                <a:gd name="T9" fmla="*/ 19 h 19"/>
                <a:gd name="T10" fmla="*/ 6 w 14"/>
                <a:gd name="T11" fmla="*/ 13 h 19"/>
                <a:gd name="T12" fmla="*/ 6 w 14"/>
                <a:gd name="T13" fmla="*/ 7 h 19"/>
              </a:gdLst>
              <a:ahLst/>
              <a:cxnLst>
                <a:cxn ang="0">
                  <a:pos x="T0" y="T1"/>
                </a:cxn>
                <a:cxn ang="0">
                  <a:pos x="T2" y="T3"/>
                </a:cxn>
                <a:cxn ang="0">
                  <a:pos x="T4" y="T5"/>
                </a:cxn>
                <a:cxn ang="0">
                  <a:pos x="T6" y="T7"/>
                </a:cxn>
                <a:cxn ang="0">
                  <a:pos x="T8" y="T9"/>
                </a:cxn>
                <a:cxn ang="0">
                  <a:pos x="T10" y="T11"/>
                </a:cxn>
                <a:cxn ang="0">
                  <a:pos x="T12" y="T13"/>
                </a:cxn>
              </a:cxnLst>
              <a:rect l="0" t="0" r="r" b="b"/>
              <a:pathLst>
                <a:path w="14" h="19">
                  <a:moveTo>
                    <a:pt x="6" y="7"/>
                  </a:moveTo>
                  <a:cubicBezTo>
                    <a:pt x="2" y="6"/>
                    <a:pt x="3" y="5"/>
                    <a:pt x="0" y="7"/>
                  </a:cubicBezTo>
                  <a:cubicBezTo>
                    <a:pt x="0" y="0"/>
                    <a:pt x="1" y="0"/>
                    <a:pt x="7" y="1"/>
                  </a:cubicBezTo>
                  <a:cubicBezTo>
                    <a:pt x="7" y="9"/>
                    <a:pt x="14" y="10"/>
                    <a:pt x="14" y="16"/>
                  </a:cubicBezTo>
                  <a:cubicBezTo>
                    <a:pt x="14" y="18"/>
                    <a:pt x="13" y="19"/>
                    <a:pt x="12" y="19"/>
                  </a:cubicBezTo>
                  <a:cubicBezTo>
                    <a:pt x="9" y="19"/>
                    <a:pt x="6" y="13"/>
                    <a:pt x="6" y="13"/>
                  </a:cubicBezTo>
                  <a:cubicBezTo>
                    <a:pt x="6" y="11"/>
                    <a:pt x="5" y="8"/>
                    <a:pt x="6"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105">
              <a:extLst>
                <a:ext uri="{FF2B5EF4-FFF2-40B4-BE49-F238E27FC236}">
                  <a16:creationId xmlns:a16="http://schemas.microsoft.com/office/drawing/2014/main" id="{CCB67270-5E59-4E44-B169-5FCC8DA8FEE8}"/>
                </a:ext>
              </a:extLst>
            </p:cNvPr>
            <p:cNvSpPr>
              <a:spLocks/>
            </p:cNvSpPr>
            <p:nvPr/>
          </p:nvSpPr>
          <p:spPr bwMode="auto">
            <a:xfrm>
              <a:off x="5255444" y="2361323"/>
              <a:ext cx="69580" cy="100022"/>
            </a:xfrm>
            <a:custGeom>
              <a:avLst/>
              <a:gdLst>
                <a:gd name="T0" fmla="*/ 10 w 16"/>
                <a:gd name="T1" fmla="*/ 12 h 23"/>
                <a:gd name="T2" fmla="*/ 13 w 16"/>
                <a:gd name="T3" fmla="*/ 12 h 23"/>
                <a:gd name="T4" fmla="*/ 13 w 16"/>
                <a:gd name="T5" fmla="*/ 23 h 23"/>
                <a:gd name="T6" fmla="*/ 8 w 16"/>
                <a:gd name="T7" fmla="*/ 12 h 23"/>
                <a:gd name="T8" fmla="*/ 0 w 16"/>
                <a:gd name="T9" fmla="*/ 3 h 23"/>
                <a:gd name="T10" fmla="*/ 4 w 16"/>
                <a:gd name="T11" fmla="*/ 0 h 23"/>
                <a:gd name="T12" fmla="*/ 10 w 16"/>
                <a:gd name="T13" fmla="*/ 0 h 23"/>
                <a:gd name="T14" fmla="*/ 10 w 16"/>
                <a:gd name="T15" fmla="*/ 12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3">
                  <a:moveTo>
                    <a:pt x="10" y="12"/>
                  </a:moveTo>
                  <a:cubicBezTo>
                    <a:pt x="10" y="13"/>
                    <a:pt x="13" y="13"/>
                    <a:pt x="13" y="12"/>
                  </a:cubicBezTo>
                  <a:cubicBezTo>
                    <a:pt x="13" y="16"/>
                    <a:pt x="16" y="20"/>
                    <a:pt x="13" y="23"/>
                  </a:cubicBezTo>
                  <a:cubicBezTo>
                    <a:pt x="9" y="20"/>
                    <a:pt x="8" y="16"/>
                    <a:pt x="8" y="12"/>
                  </a:cubicBezTo>
                  <a:cubicBezTo>
                    <a:pt x="4" y="11"/>
                    <a:pt x="0" y="7"/>
                    <a:pt x="0" y="3"/>
                  </a:cubicBezTo>
                  <a:cubicBezTo>
                    <a:pt x="0" y="1"/>
                    <a:pt x="3" y="0"/>
                    <a:pt x="4" y="0"/>
                  </a:cubicBezTo>
                  <a:cubicBezTo>
                    <a:pt x="9" y="0"/>
                    <a:pt x="6" y="3"/>
                    <a:pt x="10" y="0"/>
                  </a:cubicBezTo>
                  <a:cubicBezTo>
                    <a:pt x="10" y="8"/>
                    <a:pt x="9" y="8"/>
                    <a:pt x="10" y="1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106">
              <a:extLst>
                <a:ext uri="{FF2B5EF4-FFF2-40B4-BE49-F238E27FC236}">
                  <a16:creationId xmlns:a16="http://schemas.microsoft.com/office/drawing/2014/main" id="{FC43FBF7-28DC-486A-B37A-75972FAFC6ED}"/>
                </a:ext>
              </a:extLst>
            </p:cNvPr>
            <p:cNvSpPr>
              <a:spLocks/>
            </p:cNvSpPr>
            <p:nvPr/>
          </p:nvSpPr>
          <p:spPr bwMode="auto">
            <a:xfrm>
              <a:off x="5855579" y="1437201"/>
              <a:ext cx="643625" cy="339207"/>
            </a:xfrm>
            <a:custGeom>
              <a:avLst/>
              <a:gdLst>
                <a:gd name="T0" fmla="*/ 139 w 150"/>
                <a:gd name="T1" fmla="*/ 62 h 79"/>
                <a:gd name="T2" fmla="*/ 135 w 150"/>
                <a:gd name="T3" fmla="*/ 65 h 79"/>
                <a:gd name="T4" fmla="*/ 139 w 150"/>
                <a:gd name="T5" fmla="*/ 67 h 79"/>
                <a:gd name="T6" fmla="*/ 142 w 150"/>
                <a:gd name="T7" fmla="*/ 71 h 79"/>
                <a:gd name="T8" fmla="*/ 126 w 150"/>
                <a:gd name="T9" fmla="*/ 77 h 79"/>
                <a:gd name="T10" fmla="*/ 102 w 150"/>
                <a:gd name="T11" fmla="*/ 68 h 79"/>
                <a:gd name="T12" fmla="*/ 95 w 150"/>
                <a:gd name="T13" fmla="*/ 73 h 79"/>
                <a:gd name="T14" fmla="*/ 74 w 150"/>
                <a:gd name="T15" fmla="*/ 79 h 79"/>
                <a:gd name="T16" fmla="*/ 48 w 150"/>
                <a:gd name="T17" fmla="*/ 79 h 79"/>
                <a:gd name="T18" fmla="*/ 43 w 150"/>
                <a:gd name="T19" fmla="*/ 72 h 79"/>
                <a:gd name="T20" fmla="*/ 27 w 150"/>
                <a:gd name="T21" fmla="*/ 70 h 79"/>
                <a:gd name="T22" fmla="*/ 14 w 150"/>
                <a:gd name="T23" fmla="*/ 60 h 79"/>
                <a:gd name="T24" fmla="*/ 42 w 150"/>
                <a:gd name="T25" fmla="*/ 54 h 79"/>
                <a:gd name="T26" fmla="*/ 51 w 150"/>
                <a:gd name="T27" fmla="*/ 53 h 79"/>
                <a:gd name="T28" fmla="*/ 44 w 150"/>
                <a:gd name="T29" fmla="*/ 50 h 79"/>
                <a:gd name="T30" fmla="*/ 29 w 150"/>
                <a:gd name="T31" fmla="*/ 50 h 79"/>
                <a:gd name="T32" fmla="*/ 7 w 150"/>
                <a:gd name="T33" fmla="*/ 45 h 79"/>
                <a:gd name="T34" fmla="*/ 18 w 150"/>
                <a:gd name="T35" fmla="*/ 39 h 79"/>
                <a:gd name="T36" fmla="*/ 8 w 150"/>
                <a:gd name="T37" fmla="*/ 39 h 79"/>
                <a:gd name="T38" fmla="*/ 0 w 150"/>
                <a:gd name="T39" fmla="*/ 33 h 79"/>
                <a:gd name="T40" fmla="*/ 36 w 150"/>
                <a:gd name="T41" fmla="*/ 9 h 79"/>
                <a:gd name="T42" fmla="*/ 41 w 150"/>
                <a:gd name="T43" fmla="*/ 19 h 79"/>
                <a:gd name="T44" fmla="*/ 50 w 150"/>
                <a:gd name="T45" fmla="*/ 13 h 79"/>
                <a:gd name="T46" fmla="*/ 63 w 150"/>
                <a:gd name="T47" fmla="*/ 22 h 79"/>
                <a:gd name="T48" fmla="*/ 71 w 150"/>
                <a:gd name="T49" fmla="*/ 20 h 79"/>
                <a:gd name="T50" fmla="*/ 70 w 150"/>
                <a:gd name="T51" fmla="*/ 15 h 79"/>
                <a:gd name="T52" fmla="*/ 76 w 150"/>
                <a:gd name="T53" fmla="*/ 15 h 79"/>
                <a:gd name="T54" fmla="*/ 86 w 150"/>
                <a:gd name="T55" fmla="*/ 23 h 79"/>
                <a:gd name="T56" fmla="*/ 91 w 150"/>
                <a:gd name="T57" fmla="*/ 34 h 79"/>
                <a:gd name="T58" fmla="*/ 94 w 150"/>
                <a:gd name="T59" fmla="*/ 31 h 79"/>
                <a:gd name="T60" fmla="*/ 88 w 150"/>
                <a:gd name="T61" fmla="*/ 11 h 79"/>
                <a:gd name="T62" fmla="*/ 93 w 150"/>
                <a:gd name="T63" fmla="*/ 8 h 79"/>
                <a:gd name="T64" fmla="*/ 101 w 150"/>
                <a:gd name="T65" fmla="*/ 8 h 79"/>
                <a:gd name="T66" fmla="*/ 101 w 150"/>
                <a:gd name="T67" fmla="*/ 5 h 79"/>
                <a:gd name="T68" fmla="*/ 109 w 150"/>
                <a:gd name="T69" fmla="*/ 0 h 79"/>
                <a:gd name="T70" fmla="*/ 119 w 150"/>
                <a:gd name="T71" fmla="*/ 6 h 79"/>
                <a:gd name="T72" fmla="*/ 113 w 150"/>
                <a:gd name="T73" fmla="*/ 16 h 79"/>
                <a:gd name="T74" fmla="*/ 121 w 150"/>
                <a:gd name="T75" fmla="*/ 40 h 79"/>
                <a:gd name="T76" fmla="*/ 150 w 150"/>
                <a:gd name="T77" fmla="*/ 60 h 79"/>
                <a:gd name="T78" fmla="*/ 139 w 150"/>
                <a:gd name="T79" fmla="*/ 6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0" h="79">
                  <a:moveTo>
                    <a:pt x="139" y="62"/>
                  </a:moveTo>
                  <a:cubicBezTo>
                    <a:pt x="137" y="62"/>
                    <a:pt x="135" y="63"/>
                    <a:pt x="135" y="65"/>
                  </a:cubicBezTo>
                  <a:cubicBezTo>
                    <a:pt x="135" y="67"/>
                    <a:pt x="138" y="67"/>
                    <a:pt x="139" y="67"/>
                  </a:cubicBezTo>
                  <a:cubicBezTo>
                    <a:pt x="140" y="70"/>
                    <a:pt x="141" y="71"/>
                    <a:pt x="142" y="71"/>
                  </a:cubicBezTo>
                  <a:cubicBezTo>
                    <a:pt x="140" y="77"/>
                    <a:pt x="133" y="77"/>
                    <a:pt x="126" y="77"/>
                  </a:cubicBezTo>
                  <a:cubicBezTo>
                    <a:pt x="115" y="77"/>
                    <a:pt x="111" y="68"/>
                    <a:pt x="102" y="68"/>
                  </a:cubicBezTo>
                  <a:cubicBezTo>
                    <a:pt x="97" y="68"/>
                    <a:pt x="99" y="71"/>
                    <a:pt x="95" y="73"/>
                  </a:cubicBezTo>
                  <a:cubicBezTo>
                    <a:pt x="87" y="77"/>
                    <a:pt x="80" y="75"/>
                    <a:pt x="74" y="79"/>
                  </a:cubicBezTo>
                  <a:cubicBezTo>
                    <a:pt x="61" y="79"/>
                    <a:pt x="56" y="79"/>
                    <a:pt x="48" y="79"/>
                  </a:cubicBezTo>
                  <a:cubicBezTo>
                    <a:pt x="44" y="79"/>
                    <a:pt x="47" y="74"/>
                    <a:pt x="43" y="72"/>
                  </a:cubicBezTo>
                  <a:cubicBezTo>
                    <a:pt x="40" y="69"/>
                    <a:pt x="31" y="70"/>
                    <a:pt x="27" y="70"/>
                  </a:cubicBezTo>
                  <a:cubicBezTo>
                    <a:pt x="21" y="70"/>
                    <a:pt x="16" y="64"/>
                    <a:pt x="14" y="60"/>
                  </a:cubicBezTo>
                  <a:cubicBezTo>
                    <a:pt x="21" y="55"/>
                    <a:pt x="30" y="54"/>
                    <a:pt x="42" y="54"/>
                  </a:cubicBezTo>
                  <a:cubicBezTo>
                    <a:pt x="46" y="54"/>
                    <a:pt x="48" y="53"/>
                    <a:pt x="51" y="53"/>
                  </a:cubicBezTo>
                  <a:cubicBezTo>
                    <a:pt x="49" y="52"/>
                    <a:pt x="47" y="50"/>
                    <a:pt x="44" y="50"/>
                  </a:cubicBezTo>
                  <a:cubicBezTo>
                    <a:pt x="39" y="50"/>
                    <a:pt x="32" y="50"/>
                    <a:pt x="29" y="50"/>
                  </a:cubicBezTo>
                  <a:cubicBezTo>
                    <a:pt x="23" y="50"/>
                    <a:pt x="7" y="53"/>
                    <a:pt x="7" y="45"/>
                  </a:cubicBezTo>
                  <a:cubicBezTo>
                    <a:pt x="7" y="39"/>
                    <a:pt x="15" y="41"/>
                    <a:pt x="18" y="39"/>
                  </a:cubicBezTo>
                  <a:cubicBezTo>
                    <a:pt x="14" y="38"/>
                    <a:pt x="12" y="39"/>
                    <a:pt x="8" y="39"/>
                  </a:cubicBezTo>
                  <a:cubicBezTo>
                    <a:pt x="5" y="39"/>
                    <a:pt x="0" y="34"/>
                    <a:pt x="0" y="33"/>
                  </a:cubicBezTo>
                  <a:cubicBezTo>
                    <a:pt x="0" y="19"/>
                    <a:pt x="26" y="9"/>
                    <a:pt x="36" y="9"/>
                  </a:cubicBezTo>
                  <a:cubicBezTo>
                    <a:pt x="40" y="9"/>
                    <a:pt x="40" y="17"/>
                    <a:pt x="41" y="19"/>
                  </a:cubicBezTo>
                  <a:cubicBezTo>
                    <a:pt x="43" y="17"/>
                    <a:pt x="45" y="13"/>
                    <a:pt x="50" y="13"/>
                  </a:cubicBezTo>
                  <a:cubicBezTo>
                    <a:pt x="58" y="13"/>
                    <a:pt x="61" y="17"/>
                    <a:pt x="63" y="22"/>
                  </a:cubicBezTo>
                  <a:cubicBezTo>
                    <a:pt x="66" y="21"/>
                    <a:pt x="68" y="21"/>
                    <a:pt x="71" y="20"/>
                  </a:cubicBezTo>
                  <a:cubicBezTo>
                    <a:pt x="71" y="17"/>
                    <a:pt x="71" y="17"/>
                    <a:pt x="70" y="15"/>
                  </a:cubicBezTo>
                  <a:cubicBezTo>
                    <a:pt x="76" y="15"/>
                    <a:pt x="76" y="15"/>
                    <a:pt x="76" y="15"/>
                  </a:cubicBezTo>
                  <a:cubicBezTo>
                    <a:pt x="80" y="16"/>
                    <a:pt x="84" y="20"/>
                    <a:pt x="86" y="23"/>
                  </a:cubicBezTo>
                  <a:cubicBezTo>
                    <a:pt x="87" y="26"/>
                    <a:pt x="85" y="34"/>
                    <a:pt x="91" y="34"/>
                  </a:cubicBezTo>
                  <a:cubicBezTo>
                    <a:pt x="93" y="34"/>
                    <a:pt x="93" y="32"/>
                    <a:pt x="94" y="31"/>
                  </a:cubicBezTo>
                  <a:cubicBezTo>
                    <a:pt x="92" y="28"/>
                    <a:pt x="88" y="14"/>
                    <a:pt x="88" y="11"/>
                  </a:cubicBezTo>
                  <a:cubicBezTo>
                    <a:pt x="88" y="9"/>
                    <a:pt x="91" y="8"/>
                    <a:pt x="93" y="8"/>
                  </a:cubicBezTo>
                  <a:cubicBezTo>
                    <a:pt x="98" y="8"/>
                    <a:pt x="96" y="10"/>
                    <a:pt x="101" y="8"/>
                  </a:cubicBezTo>
                  <a:cubicBezTo>
                    <a:pt x="101" y="7"/>
                    <a:pt x="101" y="6"/>
                    <a:pt x="101" y="5"/>
                  </a:cubicBezTo>
                  <a:cubicBezTo>
                    <a:pt x="101" y="2"/>
                    <a:pt x="105" y="0"/>
                    <a:pt x="109" y="0"/>
                  </a:cubicBezTo>
                  <a:cubicBezTo>
                    <a:pt x="114" y="0"/>
                    <a:pt x="119" y="2"/>
                    <a:pt x="119" y="6"/>
                  </a:cubicBezTo>
                  <a:cubicBezTo>
                    <a:pt x="119" y="11"/>
                    <a:pt x="113" y="13"/>
                    <a:pt x="113" y="16"/>
                  </a:cubicBezTo>
                  <a:cubicBezTo>
                    <a:pt x="113" y="26"/>
                    <a:pt x="121" y="33"/>
                    <a:pt x="121" y="40"/>
                  </a:cubicBezTo>
                  <a:cubicBezTo>
                    <a:pt x="121" y="49"/>
                    <a:pt x="145" y="56"/>
                    <a:pt x="150" y="60"/>
                  </a:cubicBezTo>
                  <a:cubicBezTo>
                    <a:pt x="145" y="63"/>
                    <a:pt x="144" y="62"/>
                    <a:pt x="139" y="6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107">
              <a:extLst>
                <a:ext uri="{FF2B5EF4-FFF2-40B4-BE49-F238E27FC236}">
                  <a16:creationId xmlns:a16="http://schemas.microsoft.com/office/drawing/2014/main" id="{2A66B1B4-4E62-4D47-BC74-3B1354D30A6D}"/>
                </a:ext>
              </a:extLst>
            </p:cNvPr>
            <p:cNvSpPr>
              <a:spLocks/>
            </p:cNvSpPr>
            <p:nvPr/>
          </p:nvSpPr>
          <p:spPr bwMode="auto">
            <a:xfrm>
              <a:off x="5616394" y="1382841"/>
              <a:ext cx="360951" cy="239184"/>
            </a:xfrm>
            <a:custGeom>
              <a:avLst/>
              <a:gdLst>
                <a:gd name="T0" fmla="*/ 18 w 84"/>
                <a:gd name="T1" fmla="*/ 53 h 56"/>
                <a:gd name="T2" fmla="*/ 14 w 84"/>
                <a:gd name="T3" fmla="*/ 47 h 56"/>
                <a:gd name="T4" fmla="*/ 0 w 84"/>
                <a:gd name="T5" fmla="*/ 42 h 56"/>
                <a:gd name="T6" fmla="*/ 15 w 84"/>
                <a:gd name="T7" fmla="*/ 14 h 56"/>
                <a:gd name="T8" fmla="*/ 10 w 84"/>
                <a:gd name="T9" fmla="*/ 4 h 56"/>
                <a:gd name="T10" fmla="*/ 28 w 84"/>
                <a:gd name="T11" fmla="*/ 4 h 56"/>
                <a:gd name="T12" fmla="*/ 39 w 84"/>
                <a:gd name="T13" fmla="*/ 2 h 56"/>
                <a:gd name="T14" fmla="*/ 54 w 84"/>
                <a:gd name="T15" fmla="*/ 7 h 56"/>
                <a:gd name="T16" fmla="*/ 64 w 84"/>
                <a:gd name="T17" fmla="*/ 6 h 56"/>
                <a:gd name="T18" fmla="*/ 84 w 84"/>
                <a:gd name="T19" fmla="*/ 19 h 56"/>
                <a:gd name="T20" fmla="*/ 66 w 84"/>
                <a:gd name="T21" fmla="*/ 25 h 56"/>
                <a:gd name="T22" fmla="*/ 45 w 84"/>
                <a:gd name="T23" fmla="*/ 47 h 56"/>
                <a:gd name="T24" fmla="*/ 23 w 84"/>
                <a:gd name="T25" fmla="*/ 56 h 56"/>
                <a:gd name="T26" fmla="*/ 18 w 84"/>
                <a:gd name="T27"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56">
                  <a:moveTo>
                    <a:pt x="18" y="53"/>
                  </a:moveTo>
                  <a:cubicBezTo>
                    <a:pt x="17" y="53"/>
                    <a:pt x="15" y="49"/>
                    <a:pt x="14" y="47"/>
                  </a:cubicBezTo>
                  <a:cubicBezTo>
                    <a:pt x="12" y="44"/>
                    <a:pt x="0" y="45"/>
                    <a:pt x="0" y="42"/>
                  </a:cubicBezTo>
                  <a:cubicBezTo>
                    <a:pt x="0" y="32"/>
                    <a:pt x="15" y="24"/>
                    <a:pt x="15" y="14"/>
                  </a:cubicBezTo>
                  <a:cubicBezTo>
                    <a:pt x="15" y="11"/>
                    <a:pt x="11" y="7"/>
                    <a:pt x="10" y="4"/>
                  </a:cubicBezTo>
                  <a:cubicBezTo>
                    <a:pt x="17" y="1"/>
                    <a:pt x="21" y="4"/>
                    <a:pt x="28" y="4"/>
                  </a:cubicBezTo>
                  <a:cubicBezTo>
                    <a:pt x="31" y="4"/>
                    <a:pt x="34" y="0"/>
                    <a:pt x="39" y="2"/>
                  </a:cubicBezTo>
                  <a:cubicBezTo>
                    <a:pt x="45" y="3"/>
                    <a:pt x="48" y="7"/>
                    <a:pt x="54" y="7"/>
                  </a:cubicBezTo>
                  <a:cubicBezTo>
                    <a:pt x="57" y="10"/>
                    <a:pt x="61" y="6"/>
                    <a:pt x="64" y="6"/>
                  </a:cubicBezTo>
                  <a:cubicBezTo>
                    <a:pt x="70" y="6"/>
                    <a:pt x="84" y="12"/>
                    <a:pt x="84" y="19"/>
                  </a:cubicBezTo>
                  <a:cubicBezTo>
                    <a:pt x="84" y="22"/>
                    <a:pt x="69" y="24"/>
                    <a:pt x="66" y="25"/>
                  </a:cubicBezTo>
                  <a:cubicBezTo>
                    <a:pt x="57" y="28"/>
                    <a:pt x="45" y="40"/>
                    <a:pt x="45" y="47"/>
                  </a:cubicBezTo>
                  <a:cubicBezTo>
                    <a:pt x="45" y="49"/>
                    <a:pt x="25" y="56"/>
                    <a:pt x="23" y="56"/>
                  </a:cubicBezTo>
                  <a:cubicBezTo>
                    <a:pt x="21" y="56"/>
                    <a:pt x="20" y="53"/>
                    <a:pt x="18" y="5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108">
              <a:extLst>
                <a:ext uri="{FF2B5EF4-FFF2-40B4-BE49-F238E27FC236}">
                  <a16:creationId xmlns:a16="http://schemas.microsoft.com/office/drawing/2014/main" id="{3BE7F814-CDB1-41F8-8CCC-D37ECE90631C}"/>
                </a:ext>
              </a:extLst>
            </p:cNvPr>
            <p:cNvSpPr>
              <a:spLocks/>
            </p:cNvSpPr>
            <p:nvPr/>
          </p:nvSpPr>
          <p:spPr bwMode="auto">
            <a:xfrm>
              <a:off x="5903417" y="1215413"/>
              <a:ext cx="434881" cy="184826"/>
            </a:xfrm>
            <a:custGeom>
              <a:avLst/>
              <a:gdLst>
                <a:gd name="T0" fmla="*/ 35 w 101"/>
                <a:gd name="T1" fmla="*/ 43 h 43"/>
                <a:gd name="T2" fmla="*/ 27 w 101"/>
                <a:gd name="T3" fmla="*/ 38 h 43"/>
                <a:gd name="T4" fmla="*/ 35 w 101"/>
                <a:gd name="T5" fmla="*/ 35 h 43"/>
                <a:gd name="T6" fmla="*/ 30 w 101"/>
                <a:gd name="T7" fmla="*/ 28 h 43"/>
                <a:gd name="T8" fmla="*/ 27 w 101"/>
                <a:gd name="T9" fmla="*/ 32 h 43"/>
                <a:gd name="T10" fmla="*/ 14 w 101"/>
                <a:gd name="T11" fmla="*/ 34 h 43"/>
                <a:gd name="T12" fmla="*/ 4 w 101"/>
                <a:gd name="T13" fmla="*/ 32 h 43"/>
                <a:gd name="T14" fmla="*/ 0 w 101"/>
                <a:gd name="T15" fmla="*/ 28 h 43"/>
                <a:gd name="T16" fmla="*/ 0 w 101"/>
                <a:gd name="T17" fmla="*/ 23 h 43"/>
                <a:gd name="T18" fmla="*/ 7 w 101"/>
                <a:gd name="T19" fmla="*/ 20 h 43"/>
                <a:gd name="T20" fmla="*/ 20 w 101"/>
                <a:gd name="T21" fmla="*/ 23 h 43"/>
                <a:gd name="T22" fmla="*/ 7 w 101"/>
                <a:gd name="T23" fmla="*/ 20 h 43"/>
                <a:gd name="T24" fmla="*/ 7 w 101"/>
                <a:gd name="T25" fmla="*/ 15 h 43"/>
                <a:gd name="T26" fmla="*/ 12 w 101"/>
                <a:gd name="T27" fmla="*/ 15 h 43"/>
                <a:gd name="T28" fmla="*/ 25 w 101"/>
                <a:gd name="T29" fmla="*/ 17 h 43"/>
                <a:gd name="T30" fmla="*/ 11 w 101"/>
                <a:gd name="T31" fmla="*/ 14 h 43"/>
                <a:gd name="T32" fmla="*/ 16 w 101"/>
                <a:gd name="T33" fmla="*/ 11 h 43"/>
                <a:gd name="T34" fmla="*/ 24 w 101"/>
                <a:gd name="T35" fmla="*/ 12 h 43"/>
                <a:gd name="T36" fmla="*/ 15 w 101"/>
                <a:gd name="T37" fmla="*/ 8 h 43"/>
                <a:gd name="T38" fmla="*/ 25 w 101"/>
                <a:gd name="T39" fmla="*/ 8 h 43"/>
                <a:gd name="T40" fmla="*/ 29 w 101"/>
                <a:gd name="T41" fmla="*/ 12 h 43"/>
                <a:gd name="T42" fmla="*/ 36 w 101"/>
                <a:gd name="T43" fmla="*/ 12 h 43"/>
                <a:gd name="T44" fmla="*/ 63 w 101"/>
                <a:gd name="T45" fmla="*/ 23 h 43"/>
                <a:gd name="T46" fmla="*/ 70 w 101"/>
                <a:gd name="T47" fmla="*/ 20 h 43"/>
                <a:gd name="T48" fmla="*/ 64 w 101"/>
                <a:gd name="T49" fmla="*/ 19 h 43"/>
                <a:gd name="T50" fmla="*/ 67 w 101"/>
                <a:gd name="T51" fmla="*/ 18 h 43"/>
                <a:gd name="T52" fmla="*/ 67 w 101"/>
                <a:gd name="T53" fmla="*/ 14 h 43"/>
                <a:gd name="T54" fmla="*/ 60 w 101"/>
                <a:gd name="T55" fmla="*/ 10 h 43"/>
                <a:gd name="T56" fmla="*/ 70 w 101"/>
                <a:gd name="T57" fmla="*/ 0 h 43"/>
                <a:gd name="T58" fmla="*/ 75 w 101"/>
                <a:gd name="T59" fmla="*/ 2 h 43"/>
                <a:gd name="T60" fmla="*/ 75 w 101"/>
                <a:gd name="T61" fmla="*/ 6 h 43"/>
                <a:gd name="T62" fmla="*/ 86 w 101"/>
                <a:gd name="T63" fmla="*/ 17 h 43"/>
                <a:gd name="T64" fmla="*/ 94 w 101"/>
                <a:gd name="T65" fmla="*/ 13 h 43"/>
                <a:gd name="T66" fmla="*/ 101 w 101"/>
                <a:gd name="T67" fmla="*/ 20 h 43"/>
                <a:gd name="T68" fmla="*/ 91 w 101"/>
                <a:gd name="T69" fmla="*/ 34 h 43"/>
                <a:gd name="T70" fmla="*/ 72 w 101"/>
                <a:gd name="T71" fmla="*/ 33 h 43"/>
                <a:gd name="T72" fmla="*/ 53 w 101"/>
                <a:gd name="T73" fmla="*/ 38 h 43"/>
                <a:gd name="T74" fmla="*/ 35 w 101"/>
                <a:gd name="T7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1" h="43">
                  <a:moveTo>
                    <a:pt x="35" y="43"/>
                  </a:moveTo>
                  <a:cubicBezTo>
                    <a:pt x="31" y="43"/>
                    <a:pt x="27" y="40"/>
                    <a:pt x="27" y="38"/>
                  </a:cubicBezTo>
                  <a:cubicBezTo>
                    <a:pt x="27" y="34"/>
                    <a:pt x="31" y="35"/>
                    <a:pt x="35" y="35"/>
                  </a:cubicBezTo>
                  <a:cubicBezTo>
                    <a:pt x="33" y="32"/>
                    <a:pt x="30" y="31"/>
                    <a:pt x="30" y="28"/>
                  </a:cubicBezTo>
                  <a:cubicBezTo>
                    <a:pt x="28" y="28"/>
                    <a:pt x="27" y="30"/>
                    <a:pt x="27" y="32"/>
                  </a:cubicBezTo>
                  <a:cubicBezTo>
                    <a:pt x="22" y="32"/>
                    <a:pt x="18" y="34"/>
                    <a:pt x="14" y="34"/>
                  </a:cubicBezTo>
                  <a:cubicBezTo>
                    <a:pt x="11" y="34"/>
                    <a:pt x="6" y="32"/>
                    <a:pt x="4" y="32"/>
                  </a:cubicBezTo>
                  <a:cubicBezTo>
                    <a:pt x="2" y="32"/>
                    <a:pt x="0" y="30"/>
                    <a:pt x="0" y="28"/>
                  </a:cubicBezTo>
                  <a:cubicBezTo>
                    <a:pt x="0" y="25"/>
                    <a:pt x="1" y="25"/>
                    <a:pt x="0" y="23"/>
                  </a:cubicBezTo>
                  <a:cubicBezTo>
                    <a:pt x="3" y="23"/>
                    <a:pt x="4" y="20"/>
                    <a:pt x="7" y="20"/>
                  </a:cubicBezTo>
                  <a:cubicBezTo>
                    <a:pt x="13" y="20"/>
                    <a:pt x="16" y="23"/>
                    <a:pt x="20" y="23"/>
                  </a:cubicBezTo>
                  <a:cubicBezTo>
                    <a:pt x="15" y="23"/>
                    <a:pt x="11" y="21"/>
                    <a:pt x="7" y="20"/>
                  </a:cubicBezTo>
                  <a:cubicBezTo>
                    <a:pt x="7" y="15"/>
                    <a:pt x="7" y="15"/>
                    <a:pt x="7" y="15"/>
                  </a:cubicBezTo>
                  <a:cubicBezTo>
                    <a:pt x="10" y="15"/>
                    <a:pt x="12" y="15"/>
                    <a:pt x="12" y="15"/>
                  </a:cubicBezTo>
                  <a:cubicBezTo>
                    <a:pt x="13" y="15"/>
                    <a:pt x="22" y="17"/>
                    <a:pt x="25" y="17"/>
                  </a:cubicBezTo>
                  <a:cubicBezTo>
                    <a:pt x="20" y="16"/>
                    <a:pt x="15" y="17"/>
                    <a:pt x="11" y="14"/>
                  </a:cubicBezTo>
                  <a:cubicBezTo>
                    <a:pt x="12" y="12"/>
                    <a:pt x="14" y="11"/>
                    <a:pt x="16" y="11"/>
                  </a:cubicBezTo>
                  <a:cubicBezTo>
                    <a:pt x="20" y="11"/>
                    <a:pt x="21" y="12"/>
                    <a:pt x="24" y="12"/>
                  </a:cubicBezTo>
                  <a:cubicBezTo>
                    <a:pt x="20" y="12"/>
                    <a:pt x="15" y="12"/>
                    <a:pt x="15" y="8"/>
                  </a:cubicBezTo>
                  <a:cubicBezTo>
                    <a:pt x="20" y="7"/>
                    <a:pt x="22" y="8"/>
                    <a:pt x="25" y="8"/>
                  </a:cubicBezTo>
                  <a:cubicBezTo>
                    <a:pt x="26" y="8"/>
                    <a:pt x="29" y="9"/>
                    <a:pt x="29" y="12"/>
                  </a:cubicBezTo>
                  <a:cubicBezTo>
                    <a:pt x="33" y="12"/>
                    <a:pt x="35" y="12"/>
                    <a:pt x="36" y="12"/>
                  </a:cubicBezTo>
                  <a:cubicBezTo>
                    <a:pt x="45" y="12"/>
                    <a:pt x="51" y="23"/>
                    <a:pt x="63" y="23"/>
                  </a:cubicBezTo>
                  <a:cubicBezTo>
                    <a:pt x="67" y="23"/>
                    <a:pt x="68" y="22"/>
                    <a:pt x="70" y="20"/>
                  </a:cubicBezTo>
                  <a:cubicBezTo>
                    <a:pt x="66" y="20"/>
                    <a:pt x="65" y="19"/>
                    <a:pt x="64" y="19"/>
                  </a:cubicBezTo>
                  <a:cubicBezTo>
                    <a:pt x="64" y="18"/>
                    <a:pt x="66" y="18"/>
                    <a:pt x="67" y="18"/>
                  </a:cubicBezTo>
                  <a:cubicBezTo>
                    <a:pt x="67" y="14"/>
                    <a:pt x="67" y="14"/>
                    <a:pt x="67" y="14"/>
                  </a:cubicBezTo>
                  <a:cubicBezTo>
                    <a:pt x="65" y="14"/>
                    <a:pt x="60" y="12"/>
                    <a:pt x="60" y="10"/>
                  </a:cubicBezTo>
                  <a:cubicBezTo>
                    <a:pt x="60" y="5"/>
                    <a:pt x="67" y="3"/>
                    <a:pt x="70" y="0"/>
                  </a:cubicBezTo>
                  <a:cubicBezTo>
                    <a:pt x="72" y="1"/>
                    <a:pt x="73" y="2"/>
                    <a:pt x="75" y="2"/>
                  </a:cubicBezTo>
                  <a:cubicBezTo>
                    <a:pt x="75" y="5"/>
                    <a:pt x="75" y="5"/>
                    <a:pt x="75" y="6"/>
                  </a:cubicBezTo>
                  <a:cubicBezTo>
                    <a:pt x="75" y="10"/>
                    <a:pt x="81" y="17"/>
                    <a:pt x="86" y="17"/>
                  </a:cubicBezTo>
                  <a:cubicBezTo>
                    <a:pt x="89" y="17"/>
                    <a:pt x="90" y="13"/>
                    <a:pt x="94" y="13"/>
                  </a:cubicBezTo>
                  <a:cubicBezTo>
                    <a:pt x="97" y="13"/>
                    <a:pt x="101" y="17"/>
                    <a:pt x="101" y="20"/>
                  </a:cubicBezTo>
                  <a:cubicBezTo>
                    <a:pt x="101" y="24"/>
                    <a:pt x="94" y="33"/>
                    <a:pt x="91" y="34"/>
                  </a:cubicBezTo>
                  <a:cubicBezTo>
                    <a:pt x="89" y="34"/>
                    <a:pt x="72" y="32"/>
                    <a:pt x="72" y="33"/>
                  </a:cubicBezTo>
                  <a:cubicBezTo>
                    <a:pt x="72" y="34"/>
                    <a:pt x="54" y="38"/>
                    <a:pt x="53" y="38"/>
                  </a:cubicBezTo>
                  <a:cubicBezTo>
                    <a:pt x="47" y="41"/>
                    <a:pt x="42" y="43"/>
                    <a:pt x="35" y="4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109">
              <a:extLst>
                <a:ext uri="{FF2B5EF4-FFF2-40B4-BE49-F238E27FC236}">
                  <a16:creationId xmlns:a16="http://schemas.microsoft.com/office/drawing/2014/main" id="{1B6015AC-8BBC-459C-806A-4972E30768D7}"/>
                </a:ext>
              </a:extLst>
            </p:cNvPr>
            <p:cNvSpPr>
              <a:spLocks/>
            </p:cNvSpPr>
            <p:nvPr/>
          </p:nvSpPr>
          <p:spPr bwMode="auto">
            <a:xfrm>
              <a:off x="5844707" y="1278469"/>
              <a:ext cx="54360" cy="43488"/>
            </a:xfrm>
            <a:custGeom>
              <a:avLst/>
              <a:gdLst>
                <a:gd name="T0" fmla="*/ 5 w 13"/>
                <a:gd name="T1" fmla="*/ 10 h 10"/>
                <a:gd name="T2" fmla="*/ 0 w 13"/>
                <a:gd name="T3" fmla="*/ 7 h 10"/>
                <a:gd name="T4" fmla="*/ 13 w 13"/>
                <a:gd name="T5" fmla="*/ 0 h 10"/>
                <a:gd name="T6" fmla="*/ 5 w 13"/>
                <a:gd name="T7" fmla="*/ 10 h 10"/>
              </a:gdLst>
              <a:ahLst/>
              <a:cxnLst>
                <a:cxn ang="0">
                  <a:pos x="T0" y="T1"/>
                </a:cxn>
                <a:cxn ang="0">
                  <a:pos x="T2" y="T3"/>
                </a:cxn>
                <a:cxn ang="0">
                  <a:pos x="T4" y="T5"/>
                </a:cxn>
                <a:cxn ang="0">
                  <a:pos x="T6" y="T7"/>
                </a:cxn>
              </a:cxnLst>
              <a:rect l="0" t="0" r="r" b="b"/>
              <a:pathLst>
                <a:path w="13" h="10">
                  <a:moveTo>
                    <a:pt x="5" y="10"/>
                  </a:moveTo>
                  <a:cubicBezTo>
                    <a:pt x="2" y="10"/>
                    <a:pt x="0" y="9"/>
                    <a:pt x="0" y="7"/>
                  </a:cubicBezTo>
                  <a:cubicBezTo>
                    <a:pt x="0" y="2"/>
                    <a:pt x="10" y="0"/>
                    <a:pt x="13" y="0"/>
                  </a:cubicBezTo>
                  <a:cubicBezTo>
                    <a:pt x="13" y="4"/>
                    <a:pt x="8" y="10"/>
                    <a:pt x="5"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110">
              <a:extLst>
                <a:ext uri="{FF2B5EF4-FFF2-40B4-BE49-F238E27FC236}">
                  <a16:creationId xmlns:a16="http://schemas.microsoft.com/office/drawing/2014/main" id="{562A7A80-2C22-45F9-A04E-62A0D61E091B}"/>
                </a:ext>
              </a:extLst>
            </p:cNvPr>
            <p:cNvSpPr>
              <a:spLocks/>
            </p:cNvSpPr>
            <p:nvPr/>
          </p:nvSpPr>
          <p:spPr bwMode="auto">
            <a:xfrm>
              <a:off x="5999091" y="1219761"/>
              <a:ext cx="41314" cy="17396"/>
            </a:xfrm>
            <a:custGeom>
              <a:avLst/>
              <a:gdLst>
                <a:gd name="T0" fmla="*/ 4 w 10"/>
                <a:gd name="T1" fmla="*/ 4 h 4"/>
                <a:gd name="T2" fmla="*/ 0 w 10"/>
                <a:gd name="T3" fmla="*/ 0 h 4"/>
                <a:gd name="T4" fmla="*/ 10 w 10"/>
                <a:gd name="T5" fmla="*/ 0 h 4"/>
                <a:gd name="T6" fmla="*/ 10 w 10"/>
                <a:gd name="T7" fmla="*/ 4 h 4"/>
                <a:gd name="T8" fmla="*/ 4 w 10"/>
                <a:gd name="T9" fmla="*/ 4 h 4"/>
              </a:gdLst>
              <a:ahLst/>
              <a:cxnLst>
                <a:cxn ang="0">
                  <a:pos x="T0" y="T1"/>
                </a:cxn>
                <a:cxn ang="0">
                  <a:pos x="T2" y="T3"/>
                </a:cxn>
                <a:cxn ang="0">
                  <a:pos x="T4" y="T5"/>
                </a:cxn>
                <a:cxn ang="0">
                  <a:pos x="T6" y="T7"/>
                </a:cxn>
                <a:cxn ang="0">
                  <a:pos x="T8" y="T9"/>
                </a:cxn>
              </a:cxnLst>
              <a:rect l="0" t="0" r="r" b="b"/>
              <a:pathLst>
                <a:path w="10" h="4">
                  <a:moveTo>
                    <a:pt x="4" y="4"/>
                  </a:moveTo>
                  <a:cubicBezTo>
                    <a:pt x="3" y="4"/>
                    <a:pt x="0" y="2"/>
                    <a:pt x="0" y="0"/>
                  </a:cubicBezTo>
                  <a:cubicBezTo>
                    <a:pt x="10" y="0"/>
                    <a:pt x="10" y="0"/>
                    <a:pt x="10" y="0"/>
                  </a:cubicBezTo>
                  <a:cubicBezTo>
                    <a:pt x="10" y="4"/>
                    <a:pt x="10" y="4"/>
                    <a:pt x="10" y="4"/>
                  </a:cubicBezTo>
                  <a:cubicBezTo>
                    <a:pt x="9" y="4"/>
                    <a:pt x="4" y="4"/>
                    <a:pt x="4"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111">
              <a:extLst>
                <a:ext uri="{FF2B5EF4-FFF2-40B4-BE49-F238E27FC236}">
                  <a16:creationId xmlns:a16="http://schemas.microsoft.com/office/drawing/2014/main" id="{06CE4FBA-3809-4E08-9DC9-D9B2CBE0D937}"/>
                </a:ext>
              </a:extLst>
            </p:cNvPr>
            <p:cNvSpPr>
              <a:spLocks/>
            </p:cNvSpPr>
            <p:nvPr/>
          </p:nvSpPr>
          <p:spPr bwMode="auto">
            <a:xfrm>
              <a:off x="5718591" y="1163227"/>
              <a:ext cx="245708" cy="136988"/>
            </a:xfrm>
            <a:custGeom>
              <a:avLst/>
              <a:gdLst>
                <a:gd name="T0" fmla="*/ 57 w 57"/>
                <a:gd name="T1" fmla="*/ 5 h 32"/>
                <a:gd name="T2" fmla="*/ 54 w 57"/>
                <a:gd name="T3" fmla="*/ 9 h 32"/>
                <a:gd name="T4" fmla="*/ 56 w 57"/>
                <a:gd name="T5" fmla="*/ 15 h 32"/>
                <a:gd name="T6" fmla="*/ 44 w 57"/>
                <a:gd name="T7" fmla="*/ 24 h 32"/>
                <a:gd name="T8" fmla="*/ 37 w 57"/>
                <a:gd name="T9" fmla="*/ 16 h 32"/>
                <a:gd name="T10" fmla="*/ 27 w 57"/>
                <a:gd name="T11" fmla="*/ 25 h 32"/>
                <a:gd name="T12" fmla="*/ 21 w 57"/>
                <a:gd name="T13" fmla="*/ 32 h 32"/>
                <a:gd name="T14" fmla="*/ 16 w 57"/>
                <a:gd name="T15" fmla="*/ 27 h 32"/>
                <a:gd name="T16" fmla="*/ 8 w 57"/>
                <a:gd name="T17" fmla="*/ 27 h 32"/>
                <a:gd name="T18" fmla="*/ 3 w 57"/>
                <a:gd name="T19" fmla="*/ 30 h 32"/>
                <a:gd name="T20" fmla="*/ 0 w 57"/>
                <a:gd name="T21" fmla="*/ 25 h 32"/>
                <a:gd name="T22" fmla="*/ 6 w 57"/>
                <a:gd name="T23" fmla="*/ 20 h 32"/>
                <a:gd name="T24" fmla="*/ 20 w 57"/>
                <a:gd name="T25" fmla="*/ 14 h 32"/>
                <a:gd name="T26" fmla="*/ 35 w 57"/>
                <a:gd name="T27" fmla="*/ 4 h 32"/>
                <a:gd name="T28" fmla="*/ 40 w 57"/>
                <a:gd name="T29" fmla="*/ 4 h 32"/>
                <a:gd name="T30" fmla="*/ 57 w 57"/>
                <a:gd name="T31"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32">
                  <a:moveTo>
                    <a:pt x="57" y="5"/>
                  </a:moveTo>
                  <a:cubicBezTo>
                    <a:pt x="57" y="7"/>
                    <a:pt x="56" y="9"/>
                    <a:pt x="54" y="9"/>
                  </a:cubicBezTo>
                  <a:cubicBezTo>
                    <a:pt x="54" y="12"/>
                    <a:pt x="56" y="13"/>
                    <a:pt x="56" y="15"/>
                  </a:cubicBezTo>
                  <a:cubicBezTo>
                    <a:pt x="44" y="24"/>
                    <a:pt x="44" y="24"/>
                    <a:pt x="44" y="24"/>
                  </a:cubicBezTo>
                  <a:cubicBezTo>
                    <a:pt x="39" y="24"/>
                    <a:pt x="39" y="18"/>
                    <a:pt x="37" y="16"/>
                  </a:cubicBezTo>
                  <a:cubicBezTo>
                    <a:pt x="36" y="21"/>
                    <a:pt x="32" y="26"/>
                    <a:pt x="27" y="25"/>
                  </a:cubicBezTo>
                  <a:cubicBezTo>
                    <a:pt x="26" y="28"/>
                    <a:pt x="24" y="32"/>
                    <a:pt x="21" y="32"/>
                  </a:cubicBezTo>
                  <a:cubicBezTo>
                    <a:pt x="18" y="32"/>
                    <a:pt x="16" y="28"/>
                    <a:pt x="16" y="27"/>
                  </a:cubicBezTo>
                  <a:cubicBezTo>
                    <a:pt x="12" y="29"/>
                    <a:pt x="11" y="27"/>
                    <a:pt x="8" y="27"/>
                  </a:cubicBezTo>
                  <a:cubicBezTo>
                    <a:pt x="6" y="27"/>
                    <a:pt x="5" y="29"/>
                    <a:pt x="3" y="30"/>
                  </a:cubicBezTo>
                  <a:cubicBezTo>
                    <a:pt x="2" y="28"/>
                    <a:pt x="0" y="26"/>
                    <a:pt x="0" y="25"/>
                  </a:cubicBezTo>
                  <a:cubicBezTo>
                    <a:pt x="0" y="25"/>
                    <a:pt x="5" y="21"/>
                    <a:pt x="6" y="20"/>
                  </a:cubicBezTo>
                  <a:cubicBezTo>
                    <a:pt x="11" y="18"/>
                    <a:pt x="15" y="17"/>
                    <a:pt x="20" y="14"/>
                  </a:cubicBezTo>
                  <a:cubicBezTo>
                    <a:pt x="26" y="11"/>
                    <a:pt x="27" y="4"/>
                    <a:pt x="35" y="4"/>
                  </a:cubicBezTo>
                  <a:cubicBezTo>
                    <a:pt x="37" y="4"/>
                    <a:pt x="38" y="4"/>
                    <a:pt x="40" y="4"/>
                  </a:cubicBezTo>
                  <a:cubicBezTo>
                    <a:pt x="40" y="4"/>
                    <a:pt x="57" y="0"/>
                    <a:pt x="57" y="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112">
              <a:extLst>
                <a:ext uri="{FF2B5EF4-FFF2-40B4-BE49-F238E27FC236}">
                  <a16:creationId xmlns:a16="http://schemas.microsoft.com/office/drawing/2014/main" id="{E49C2061-2962-4BE2-B1A7-AFB73943D5F3}"/>
                </a:ext>
              </a:extLst>
            </p:cNvPr>
            <p:cNvSpPr>
              <a:spLocks/>
            </p:cNvSpPr>
            <p:nvPr/>
          </p:nvSpPr>
          <p:spPr bwMode="auto">
            <a:xfrm>
              <a:off x="6049101" y="1074075"/>
              <a:ext cx="141336" cy="41314"/>
            </a:xfrm>
            <a:custGeom>
              <a:avLst/>
              <a:gdLst>
                <a:gd name="T0" fmla="*/ 13 w 33"/>
                <a:gd name="T1" fmla="*/ 10 h 10"/>
                <a:gd name="T2" fmla="*/ 5 w 33"/>
                <a:gd name="T3" fmla="*/ 8 h 10"/>
                <a:gd name="T4" fmla="*/ 0 w 33"/>
                <a:gd name="T5" fmla="*/ 10 h 10"/>
                <a:gd name="T6" fmla="*/ 21 w 33"/>
                <a:gd name="T7" fmla="*/ 0 h 10"/>
                <a:gd name="T8" fmla="*/ 33 w 33"/>
                <a:gd name="T9" fmla="*/ 7 h 10"/>
                <a:gd name="T10" fmla="*/ 25 w 33"/>
                <a:gd name="T11" fmla="*/ 10 h 10"/>
                <a:gd name="T12" fmla="*/ 13 w 3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33" h="10">
                  <a:moveTo>
                    <a:pt x="13" y="10"/>
                  </a:moveTo>
                  <a:cubicBezTo>
                    <a:pt x="9" y="10"/>
                    <a:pt x="8" y="8"/>
                    <a:pt x="5" y="8"/>
                  </a:cubicBezTo>
                  <a:cubicBezTo>
                    <a:pt x="3" y="8"/>
                    <a:pt x="2" y="10"/>
                    <a:pt x="0" y="10"/>
                  </a:cubicBezTo>
                  <a:cubicBezTo>
                    <a:pt x="0" y="7"/>
                    <a:pt x="17" y="0"/>
                    <a:pt x="21" y="0"/>
                  </a:cubicBezTo>
                  <a:cubicBezTo>
                    <a:pt x="27" y="0"/>
                    <a:pt x="32" y="4"/>
                    <a:pt x="33" y="7"/>
                  </a:cubicBezTo>
                  <a:cubicBezTo>
                    <a:pt x="30" y="9"/>
                    <a:pt x="28" y="10"/>
                    <a:pt x="25" y="10"/>
                  </a:cubicBezTo>
                  <a:cubicBezTo>
                    <a:pt x="17" y="10"/>
                    <a:pt x="19" y="10"/>
                    <a:pt x="13"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113">
              <a:extLst>
                <a:ext uri="{FF2B5EF4-FFF2-40B4-BE49-F238E27FC236}">
                  <a16:creationId xmlns:a16="http://schemas.microsoft.com/office/drawing/2014/main" id="{44D81469-C63C-452F-BD7F-86E39E27D4CA}"/>
                </a:ext>
              </a:extLst>
            </p:cNvPr>
            <p:cNvSpPr>
              <a:spLocks/>
            </p:cNvSpPr>
            <p:nvPr/>
          </p:nvSpPr>
          <p:spPr bwMode="auto">
            <a:xfrm>
              <a:off x="6053449" y="1124087"/>
              <a:ext cx="121766" cy="65232"/>
            </a:xfrm>
            <a:custGeom>
              <a:avLst/>
              <a:gdLst>
                <a:gd name="T0" fmla="*/ 24 w 28"/>
                <a:gd name="T1" fmla="*/ 6 h 15"/>
                <a:gd name="T2" fmla="*/ 9 w 28"/>
                <a:gd name="T3" fmla="*/ 15 h 15"/>
                <a:gd name="T4" fmla="*/ 0 w 28"/>
                <a:gd name="T5" fmla="*/ 7 h 15"/>
                <a:gd name="T6" fmla="*/ 23 w 28"/>
                <a:gd name="T7" fmla="*/ 0 h 15"/>
                <a:gd name="T8" fmla="*/ 28 w 28"/>
                <a:gd name="T9" fmla="*/ 3 h 15"/>
                <a:gd name="T10" fmla="*/ 16 w 28"/>
                <a:gd name="T11" fmla="*/ 6 h 15"/>
                <a:gd name="T12" fmla="*/ 24 w 28"/>
                <a:gd name="T13" fmla="*/ 6 h 15"/>
              </a:gdLst>
              <a:ahLst/>
              <a:cxnLst>
                <a:cxn ang="0">
                  <a:pos x="T0" y="T1"/>
                </a:cxn>
                <a:cxn ang="0">
                  <a:pos x="T2" y="T3"/>
                </a:cxn>
                <a:cxn ang="0">
                  <a:pos x="T4" y="T5"/>
                </a:cxn>
                <a:cxn ang="0">
                  <a:pos x="T6" y="T7"/>
                </a:cxn>
                <a:cxn ang="0">
                  <a:pos x="T8" y="T9"/>
                </a:cxn>
                <a:cxn ang="0">
                  <a:pos x="T10" y="T11"/>
                </a:cxn>
                <a:cxn ang="0">
                  <a:pos x="T12" y="T13"/>
                </a:cxn>
              </a:cxnLst>
              <a:rect l="0" t="0" r="r" b="b"/>
              <a:pathLst>
                <a:path w="28" h="15">
                  <a:moveTo>
                    <a:pt x="24" y="6"/>
                  </a:moveTo>
                  <a:cubicBezTo>
                    <a:pt x="25" y="12"/>
                    <a:pt x="15" y="15"/>
                    <a:pt x="9" y="15"/>
                  </a:cubicBezTo>
                  <a:cubicBezTo>
                    <a:pt x="4" y="15"/>
                    <a:pt x="0" y="10"/>
                    <a:pt x="0" y="7"/>
                  </a:cubicBezTo>
                  <a:cubicBezTo>
                    <a:pt x="0" y="0"/>
                    <a:pt x="17" y="0"/>
                    <a:pt x="23" y="0"/>
                  </a:cubicBezTo>
                  <a:cubicBezTo>
                    <a:pt x="26" y="0"/>
                    <a:pt x="27" y="2"/>
                    <a:pt x="28" y="3"/>
                  </a:cubicBezTo>
                  <a:cubicBezTo>
                    <a:pt x="25" y="5"/>
                    <a:pt x="20" y="6"/>
                    <a:pt x="16" y="6"/>
                  </a:cubicBezTo>
                  <a:lnTo>
                    <a:pt x="24" y="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114">
              <a:extLst>
                <a:ext uri="{FF2B5EF4-FFF2-40B4-BE49-F238E27FC236}">
                  <a16:creationId xmlns:a16="http://schemas.microsoft.com/office/drawing/2014/main" id="{0E0CD5EC-739E-4033-A928-BE528CCED556}"/>
                </a:ext>
              </a:extLst>
            </p:cNvPr>
            <p:cNvSpPr>
              <a:spLocks/>
            </p:cNvSpPr>
            <p:nvPr/>
          </p:nvSpPr>
          <p:spPr bwMode="auto">
            <a:xfrm>
              <a:off x="5994741" y="1115389"/>
              <a:ext cx="41314" cy="47836"/>
            </a:xfrm>
            <a:custGeom>
              <a:avLst/>
              <a:gdLst>
                <a:gd name="T0" fmla="*/ 10 w 10"/>
                <a:gd name="T1" fmla="*/ 8 h 11"/>
                <a:gd name="T2" fmla="*/ 6 w 10"/>
                <a:gd name="T3" fmla="*/ 11 h 11"/>
                <a:gd name="T4" fmla="*/ 0 w 10"/>
                <a:gd name="T5" fmla="*/ 7 h 11"/>
                <a:gd name="T6" fmla="*/ 10 w 10"/>
                <a:gd name="T7" fmla="*/ 8 h 11"/>
              </a:gdLst>
              <a:ahLst/>
              <a:cxnLst>
                <a:cxn ang="0">
                  <a:pos x="T0" y="T1"/>
                </a:cxn>
                <a:cxn ang="0">
                  <a:pos x="T2" y="T3"/>
                </a:cxn>
                <a:cxn ang="0">
                  <a:pos x="T4" y="T5"/>
                </a:cxn>
                <a:cxn ang="0">
                  <a:pos x="T6" y="T7"/>
                </a:cxn>
              </a:cxnLst>
              <a:rect l="0" t="0" r="r" b="b"/>
              <a:pathLst>
                <a:path w="10" h="11">
                  <a:moveTo>
                    <a:pt x="10" y="8"/>
                  </a:moveTo>
                  <a:cubicBezTo>
                    <a:pt x="8" y="9"/>
                    <a:pt x="8" y="11"/>
                    <a:pt x="6" y="11"/>
                  </a:cubicBezTo>
                  <a:cubicBezTo>
                    <a:pt x="3" y="11"/>
                    <a:pt x="0" y="8"/>
                    <a:pt x="0" y="7"/>
                  </a:cubicBezTo>
                  <a:cubicBezTo>
                    <a:pt x="0" y="0"/>
                    <a:pt x="8" y="7"/>
                    <a:pt x="10" y="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115">
              <a:extLst>
                <a:ext uri="{FF2B5EF4-FFF2-40B4-BE49-F238E27FC236}">
                  <a16:creationId xmlns:a16="http://schemas.microsoft.com/office/drawing/2014/main" id="{68C1C7E5-E642-4917-9F74-0D1628038A81}"/>
                </a:ext>
              </a:extLst>
            </p:cNvPr>
            <p:cNvSpPr>
              <a:spLocks/>
            </p:cNvSpPr>
            <p:nvPr/>
          </p:nvSpPr>
          <p:spPr bwMode="auto">
            <a:xfrm>
              <a:off x="6449192" y="1432853"/>
              <a:ext cx="210918" cy="171778"/>
            </a:xfrm>
            <a:custGeom>
              <a:avLst/>
              <a:gdLst>
                <a:gd name="T0" fmla="*/ 43 w 49"/>
                <a:gd name="T1" fmla="*/ 15 h 40"/>
                <a:gd name="T2" fmla="*/ 42 w 49"/>
                <a:gd name="T3" fmla="*/ 20 h 40"/>
                <a:gd name="T4" fmla="*/ 49 w 49"/>
                <a:gd name="T5" fmla="*/ 21 h 40"/>
                <a:gd name="T6" fmla="*/ 37 w 49"/>
                <a:gd name="T7" fmla="*/ 36 h 40"/>
                <a:gd name="T8" fmla="*/ 32 w 49"/>
                <a:gd name="T9" fmla="*/ 40 h 40"/>
                <a:gd name="T10" fmla="*/ 25 w 49"/>
                <a:gd name="T11" fmla="*/ 35 h 40"/>
                <a:gd name="T12" fmla="*/ 0 w 49"/>
                <a:gd name="T13" fmla="*/ 20 h 40"/>
                <a:gd name="T14" fmla="*/ 0 w 49"/>
                <a:gd name="T15" fmla="*/ 15 h 40"/>
                <a:gd name="T16" fmla="*/ 13 w 49"/>
                <a:gd name="T17" fmla="*/ 19 h 40"/>
                <a:gd name="T18" fmla="*/ 17 w 49"/>
                <a:gd name="T19" fmla="*/ 19 h 40"/>
                <a:gd name="T20" fmla="*/ 17 w 49"/>
                <a:gd name="T21" fmla="*/ 11 h 40"/>
                <a:gd name="T22" fmla="*/ 8 w 49"/>
                <a:gd name="T23" fmla="*/ 7 h 40"/>
                <a:gd name="T24" fmla="*/ 10 w 49"/>
                <a:gd name="T25" fmla="*/ 5 h 40"/>
                <a:gd name="T26" fmla="*/ 27 w 49"/>
                <a:gd name="T27" fmla="*/ 2 h 40"/>
                <a:gd name="T28" fmla="*/ 39 w 49"/>
                <a:gd name="T29" fmla="*/ 2 h 40"/>
                <a:gd name="T30" fmla="*/ 42 w 49"/>
                <a:gd name="T31" fmla="*/ 4 h 40"/>
                <a:gd name="T32" fmla="*/ 32 w 49"/>
                <a:gd name="T33" fmla="*/ 15 h 40"/>
                <a:gd name="T34" fmla="*/ 43 w 49"/>
                <a:gd name="T35"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40">
                  <a:moveTo>
                    <a:pt x="43" y="15"/>
                  </a:moveTo>
                  <a:cubicBezTo>
                    <a:pt x="43" y="19"/>
                    <a:pt x="42" y="17"/>
                    <a:pt x="42" y="20"/>
                  </a:cubicBezTo>
                  <a:cubicBezTo>
                    <a:pt x="43" y="20"/>
                    <a:pt x="47" y="21"/>
                    <a:pt x="49" y="21"/>
                  </a:cubicBezTo>
                  <a:cubicBezTo>
                    <a:pt x="47" y="37"/>
                    <a:pt x="46" y="33"/>
                    <a:pt x="37" y="36"/>
                  </a:cubicBezTo>
                  <a:cubicBezTo>
                    <a:pt x="35" y="37"/>
                    <a:pt x="34" y="40"/>
                    <a:pt x="32" y="40"/>
                  </a:cubicBezTo>
                  <a:cubicBezTo>
                    <a:pt x="28" y="40"/>
                    <a:pt x="27" y="37"/>
                    <a:pt x="25" y="35"/>
                  </a:cubicBezTo>
                  <a:cubicBezTo>
                    <a:pt x="17" y="27"/>
                    <a:pt x="8" y="29"/>
                    <a:pt x="0" y="20"/>
                  </a:cubicBezTo>
                  <a:cubicBezTo>
                    <a:pt x="0" y="15"/>
                    <a:pt x="0" y="15"/>
                    <a:pt x="0" y="15"/>
                  </a:cubicBezTo>
                  <a:cubicBezTo>
                    <a:pt x="4" y="15"/>
                    <a:pt x="8" y="19"/>
                    <a:pt x="13" y="19"/>
                  </a:cubicBezTo>
                  <a:cubicBezTo>
                    <a:pt x="16" y="19"/>
                    <a:pt x="15" y="19"/>
                    <a:pt x="17" y="19"/>
                  </a:cubicBezTo>
                  <a:cubicBezTo>
                    <a:pt x="17" y="11"/>
                    <a:pt x="17" y="11"/>
                    <a:pt x="17" y="11"/>
                  </a:cubicBezTo>
                  <a:cubicBezTo>
                    <a:pt x="13" y="10"/>
                    <a:pt x="8" y="11"/>
                    <a:pt x="8" y="7"/>
                  </a:cubicBezTo>
                  <a:cubicBezTo>
                    <a:pt x="8" y="6"/>
                    <a:pt x="10" y="6"/>
                    <a:pt x="10" y="5"/>
                  </a:cubicBezTo>
                  <a:cubicBezTo>
                    <a:pt x="15" y="0"/>
                    <a:pt x="21" y="2"/>
                    <a:pt x="27" y="2"/>
                  </a:cubicBezTo>
                  <a:cubicBezTo>
                    <a:pt x="32" y="2"/>
                    <a:pt x="39" y="2"/>
                    <a:pt x="39" y="2"/>
                  </a:cubicBezTo>
                  <a:cubicBezTo>
                    <a:pt x="40" y="2"/>
                    <a:pt x="42" y="3"/>
                    <a:pt x="42" y="4"/>
                  </a:cubicBezTo>
                  <a:cubicBezTo>
                    <a:pt x="42" y="10"/>
                    <a:pt x="34" y="12"/>
                    <a:pt x="32" y="15"/>
                  </a:cubicBezTo>
                  <a:cubicBezTo>
                    <a:pt x="35" y="15"/>
                    <a:pt x="43" y="12"/>
                    <a:pt x="43" y="1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116">
              <a:extLst>
                <a:ext uri="{FF2B5EF4-FFF2-40B4-BE49-F238E27FC236}">
                  <a16:creationId xmlns:a16="http://schemas.microsoft.com/office/drawing/2014/main" id="{C8FCC4AA-2D00-4DEC-A2AC-6D97CB75015A}"/>
                </a:ext>
              </a:extLst>
            </p:cNvPr>
            <p:cNvSpPr>
              <a:spLocks/>
            </p:cNvSpPr>
            <p:nvPr/>
          </p:nvSpPr>
          <p:spPr bwMode="auto">
            <a:xfrm>
              <a:off x="6370914" y="1232807"/>
              <a:ext cx="237010" cy="123942"/>
            </a:xfrm>
            <a:custGeom>
              <a:avLst/>
              <a:gdLst>
                <a:gd name="T0" fmla="*/ 3 w 55"/>
                <a:gd name="T1" fmla="*/ 7 h 29"/>
                <a:gd name="T2" fmla="*/ 0 w 55"/>
                <a:gd name="T3" fmla="*/ 1 h 29"/>
                <a:gd name="T4" fmla="*/ 4 w 55"/>
                <a:gd name="T5" fmla="*/ 1 h 29"/>
                <a:gd name="T6" fmla="*/ 25 w 55"/>
                <a:gd name="T7" fmla="*/ 13 h 29"/>
                <a:gd name="T8" fmla="*/ 19 w 55"/>
                <a:gd name="T9" fmla="*/ 8 h 29"/>
                <a:gd name="T10" fmla="*/ 19 w 55"/>
                <a:gd name="T11" fmla="*/ 5 h 29"/>
                <a:gd name="T12" fmla="*/ 35 w 55"/>
                <a:gd name="T13" fmla="*/ 11 h 29"/>
                <a:gd name="T14" fmla="*/ 35 w 55"/>
                <a:gd name="T15" fmla="*/ 5 h 29"/>
                <a:gd name="T16" fmla="*/ 25 w 55"/>
                <a:gd name="T17" fmla="*/ 1 h 29"/>
                <a:gd name="T18" fmla="*/ 30 w 55"/>
                <a:gd name="T19" fmla="*/ 1 h 29"/>
                <a:gd name="T20" fmla="*/ 43 w 55"/>
                <a:gd name="T21" fmla="*/ 4 h 29"/>
                <a:gd name="T22" fmla="*/ 49 w 55"/>
                <a:gd name="T23" fmla="*/ 1 h 29"/>
                <a:gd name="T24" fmla="*/ 55 w 55"/>
                <a:gd name="T25" fmla="*/ 8 h 29"/>
                <a:gd name="T26" fmla="*/ 52 w 55"/>
                <a:gd name="T27" fmla="*/ 26 h 29"/>
                <a:gd name="T28" fmla="*/ 41 w 55"/>
                <a:gd name="T29" fmla="*/ 28 h 29"/>
                <a:gd name="T30" fmla="*/ 32 w 55"/>
                <a:gd name="T31" fmla="*/ 26 h 29"/>
                <a:gd name="T32" fmla="*/ 34 w 55"/>
                <a:gd name="T33" fmla="*/ 24 h 29"/>
                <a:gd name="T34" fmla="*/ 34 w 55"/>
                <a:gd name="T35" fmla="*/ 21 h 29"/>
                <a:gd name="T36" fmla="*/ 41 w 55"/>
                <a:gd name="T37" fmla="*/ 16 h 29"/>
                <a:gd name="T38" fmla="*/ 37 w 55"/>
                <a:gd name="T39" fmla="*/ 16 h 29"/>
                <a:gd name="T40" fmla="*/ 17 w 55"/>
                <a:gd name="T41" fmla="*/ 18 h 29"/>
                <a:gd name="T42" fmla="*/ 13 w 55"/>
                <a:gd name="T43" fmla="*/ 15 h 29"/>
                <a:gd name="T44" fmla="*/ 9 w 55"/>
                <a:gd name="T45" fmla="*/ 15 h 29"/>
                <a:gd name="T46" fmla="*/ 8 w 55"/>
                <a:gd name="T47" fmla="*/ 12 h 29"/>
                <a:gd name="T48" fmla="*/ 1 w 55"/>
                <a:gd name="T49" fmla="*/ 9 h 29"/>
                <a:gd name="T50" fmla="*/ 1 w 55"/>
                <a:gd name="T51" fmla="*/ 4 h 29"/>
                <a:gd name="T52" fmla="*/ 3 w 55"/>
                <a:gd name="T53"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29">
                  <a:moveTo>
                    <a:pt x="3" y="7"/>
                  </a:moveTo>
                  <a:cubicBezTo>
                    <a:pt x="2" y="6"/>
                    <a:pt x="0" y="4"/>
                    <a:pt x="0" y="1"/>
                  </a:cubicBezTo>
                  <a:cubicBezTo>
                    <a:pt x="1" y="1"/>
                    <a:pt x="2" y="1"/>
                    <a:pt x="4" y="1"/>
                  </a:cubicBezTo>
                  <a:cubicBezTo>
                    <a:pt x="12" y="1"/>
                    <a:pt x="16" y="16"/>
                    <a:pt x="25" y="13"/>
                  </a:cubicBezTo>
                  <a:cubicBezTo>
                    <a:pt x="23" y="12"/>
                    <a:pt x="21" y="10"/>
                    <a:pt x="19" y="8"/>
                  </a:cubicBezTo>
                  <a:cubicBezTo>
                    <a:pt x="19" y="5"/>
                    <a:pt x="19" y="5"/>
                    <a:pt x="19" y="5"/>
                  </a:cubicBezTo>
                  <a:cubicBezTo>
                    <a:pt x="26" y="5"/>
                    <a:pt x="28" y="11"/>
                    <a:pt x="35" y="11"/>
                  </a:cubicBezTo>
                  <a:cubicBezTo>
                    <a:pt x="35" y="5"/>
                    <a:pt x="35" y="5"/>
                    <a:pt x="35" y="5"/>
                  </a:cubicBezTo>
                  <a:cubicBezTo>
                    <a:pt x="30" y="5"/>
                    <a:pt x="26" y="5"/>
                    <a:pt x="25" y="1"/>
                  </a:cubicBezTo>
                  <a:cubicBezTo>
                    <a:pt x="27" y="0"/>
                    <a:pt x="28" y="1"/>
                    <a:pt x="30" y="1"/>
                  </a:cubicBezTo>
                  <a:cubicBezTo>
                    <a:pt x="35" y="1"/>
                    <a:pt x="38" y="4"/>
                    <a:pt x="43" y="4"/>
                  </a:cubicBezTo>
                  <a:cubicBezTo>
                    <a:pt x="46" y="4"/>
                    <a:pt x="47" y="1"/>
                    <a:pt x="49" y="1"/>
                  </a:cubicBezTo>
                  <a:cubicBezTo>
                    <a:pt x="54" y="1"/>
                    <a:pt x="55" y="4"/>
                    <a:pt x="55" y="8"/>
                  </a:cubicBezTo>
                  <a:cubicBezTo>
                    <a:pt x="55" y="15"/>
                    <a:pt x="51" y="18"/>
                    <a:pt x="52" y="26"/>
                  </a:cubicBezTo>
                  <a:cubicBezTo>
                    <a:pt x="48" y="28"/>
                    <a:pt x="42" y="28"/>
                    <a:pt x="41" y="28"/>
                  </a:cubicBezTo>
                  <a:cubicBezTo>
                    <a:pt x="39" y="28"/>
                    <a:pt x="32" y="29"/>
                    <a:pt x="32" y="26"/>
                  </a:cubicBezTo>
                  <a:cubicBezTo>
                    <a:pt x="32" y="25"/>
                    <a:pt x="33" y="24"/>
                    <a:pt x="34" y="24"/>
                  </a:cubicBezTo>
                  <a:cubicBezTo>
                    <a:pt x="33" y="23"/>
                    <a:pt x="33" y="22"/>
                    <a:pt x="34" y="21"/>
                  </a:cubicBezTo>
                  <a:cubicBezTo>
                    <a:pt x="34" y="18"/>
                    <a:pt x="39" y="18"/>
                    <a:pt x="41" y="16"/>
                  </a:cubicBezTo>
                  <a:cubicBezTo>
                    <a:pt x="40" y="16"/>
                    <a:pt x="39" y="16"/>
                    <a:pt x="37" y="16"/>
                  </a:cubicBezTo>
                  <a:cubicBezTo>
                    <a:pt x="32" y="16"/>
                    <a:pt x="22" y="18"/>
                    <a:pt x="17" y="18"/>
                  </a:cubicBezTo>
                  <a:cubicBezTo>
                    <a:pt x="15" y="18"/>
                    <a:pt x="13" y="17"/>
                    <a:pt x="13" y="15"/>
                  </a:cubicBezTo>
                  <a:cubicBezTo>
                    <a:pt x="9" y="15"/>
                    <a:pt x="9" y="15"/>
                    <a:pt x="9" y="15"/>
                  </a:cubicBezTo>
                  <a:cubicBezTo>
                    <a:pt x="8" y="12"/>
                    <a:pt x="8" y="12"/>
                    <a:pt x="8" y="12"/>
                  </a:cubicBezTo>
                  <a:cubicBezTo>
                    <a:pt x="5" y="13"/>
                    <a:pt x="3" y="11"/>
                    <a:pt x="1" y="9"/>
                  </a:cubicBezTo>
                  <a:cubicBezTo>
                    <a:pt x="1" y="4"/>
                    <a:pt x="1" y="4"/>
                    <a:pt x="1" y="4"/>
                  </a:cubicBezTo>
                  <a:lnTo>
                    <a:pt x="3" y="7"/>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117">
              <a:extLst>
                <a:ext uri="{FF2B5EF4-FFF2-40B4-BE49-F238E27FC236}">
                  <a16:creationId xmlns:a16="http://schemas.microsoft.com/office/drawing/2014/main" id="{F78132C2-8F3C-4202-8F0F-BCD8B66D03ED}"/>
                </a:ext>
              </a:extLst>
            </p:cNvPr>
            <p:cNvSpPr>
              <a:spLocks/>
            </p:cNvSpPr>
            <p:nvPr/>
          </p:nvSpPr>
          <p:spPr bwMode="auto">
            <a:xfrm>
              <a:off x="6551390" y="1704654"/>
              <a:ext cx="136988" cy="80454"/>
            </a:xfrm>
            <a:custGeom>
              <a:avLst/>
              <a:gdLst>
                <a:gd name="T0" fmla="*/ 25 w 32"/>
                <a:gd name="T1" fmla="*/ 19 h 19"/>
                <a:gd name="T2" fmla="*/ 0 w 32"/>
                <a:gd name="T3" fmla="*/ 10 h 19"/>
                <a:gd name="T4" fmla="*/ 6 w 32"/>
                <a:gd name="T5" fmla="*/ 9 h 19"/>
                <a:gd name="T6" fmla="*/ 14 w 32"/>
                <a:gd name="T7" fmla="*/ 0 h 19"/>
                <a:gd name="T8" fmla="*/ 32 w 32"/>
                <a:gd name="T9" fmla="*/ 14 h 19"/>
                <a:gd name="T10" fmla="*/ 25 w 32"/>
                <a:gd name="T11" fmla="*/ 19 h 19"/>
              </a:gdLst>
              <a:ahLst/>
              <a:cxnLst>
                <a:cxn ang="0">
                  <a:pos x="T0" y="T1"/>
                </a:cxn>
                <a:cxn ang="0">
                  <a:pos x="T2" y="T3"/>
                </a:cxn>
                <a:cxn ang="0">
                  <a:pos x="T4" y="T5"/>
                </a:cxn>
                <a:cxn ang="0">
                  <a:pos x="T6" y="T7"/>
                </a:cxn>
                <a:cxn ang="0">
                  <a:pos x="T8" y="T9"/>
                </a:cxn>
                <a:cxn ang="0">
                  <a:pos x="T10" y="T11"/>
                </a:cxn>
              </a:cxnLst>
              <a:rect l="0" t="0" r="r" b="b"/>
              <a:pathLst>
                <a:path w="32" h="19">
                  <a:moveTo>
                    <a:pt x="25" y="19"/>
                  </a:moveTo>
                  <a:cubicBezTo>
                    <a:pt x="21" y="19"/>
                    <a:pt x="0" y="11"/>
                    <a:pt x="0" y="10"/>
                  </a:cubicBezTo>
                  <a:cubicBezTo>
                    <a:pt x="0" y="8"/>
                    <a:pt x="5" y="9"/>
                    <a:pt x="6" y="9"/>
                  </a:cubicBezTo>
                  <a:cubicBezTo>
                    <a:pt x="10" y="8"/>
                    <a:pt x="8" y="0"/>
                    <a:pt x="14" y="0"/>
                  </a:cubicBezTo>
                  <a:cubicBezTo>
                    <a:pt x="18" y="0"/>
                    <a:pt x="30" y="10"/>
                    <a:pt x="32" y="14"/>
                  </a:cubicBezTo>
                  <a:cubicBezTo>
                    <a:pt x="29" y="16"/>
                    <a:pt x="28" y="19"/>
                    <a:pt x="25" y="1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118">
              <a:extLst>
                <a:ext uri="{FF2B5EF4-FFF2-40B4-BE49-F238E27FC236}">
                  <a16:creationId xmlns:a16="http://schemas.microsoft.com/office/drawing/2014/main" id="{934AACBF-BA90-4063-AD0E-F633CD9E9A60}"/>
                </a:ext>
              </a:extLst>
            </p:cNvPr>
            <p:cNvSpPr>
              <a:spLocks/>
            </p:cNvSpPr>
            <p:nvPr/>
          </p:nvSpPr>
          <p:spPr bwMode="auto">
            <a:xfrm>
              <a:off x="6679678" y="1413283"/>
              <a:ext cx="184826" cy="150034"/>
            </a:xfrm>
            <a:custGeom>
              <a:avLst/>
              <a:gdLst>
                <a:gd name="T0" fmla="*/ 43 w 43"/>
                <a:gd name="T1" fmla="*/ 7 h 35"/>
                <a:gd name="T2" fmla="*/ 38 w 43"/>
                <a:gd name="T3" fmla="*/ 12 h 35"/>
                <a:gd name="T4" fmla="*/ 21 w 43"/>
                <a:gd name="T5" fmla="*/ 23 h 35"/>
                <a:gd name="T6" fmla="*/ 13 w 43"/>
                <a:gd name="T7" fmla="*/ 25 h 35"/>
                <a:gd name="T8" fmla="*/ 17 w 43"/>
                <a:gd name="T9" fmla="*/ 25 h 35"/>
                <a:gd name="T10" fmla="*/ 11 w 43"/>
                <a:gd name="T11" fmla="*/ 35 h 35"/>
                <a:gd name="T12" fmla="*/ 5 w 43"/>
                <a:gd name="T13" fmla="*/ 35 h 35"/>
                <a:gd name="T14" fmla="*/ 5 w 43"/>
                <a:gd name="T15" fmla="*/ 26 h 35"/>
                <a:gd name="T16" fmla="*/ 0 w 43"/>
                <a:gd name="T17" fmla="*/ 12 h 35"/>
                <a:gd name="T18" fmla="*/ 0 w 43"/>
                <a:gd name="T19" fmla="*/ 7 h 35"/>
                <a:gd name="T20" fmla="*/ 7 w 43"/>
                <a:gd name="T21" fmla="*/ 7 h 35"/>
                <a:gd name="T22" fmla="*/ 7 w 43"/>
                <a:gd name="T23" fmla="*/ 5 h 35"/>
                <a:gd name="T24" fmla="*/ 15 w 43"/>
                <a:gd name="T25" fmla="*/ 0 h 35"/>
                <a:gd name="T26" fmla="*/ 43 w 43"/>
                <a:gd name="T27" fmla="*/ 4 h 35"/>
                <a:gd name="T28" fmla="*/ 43 w 43"/>
                <a:gd name="T2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35">
                  <a:moveTo>
                    <a:pt x="43" y="7"/>
                  </a:moveTo>
                  <a:cubicBezTo>
                    <a:pt x="43" y="8"/>
                    <a:pt x="38" y="12"/>
                    <a:pt x="38" y="12"/>
                  </a:cubicBezTo>
                  <a:cubicBezTo>
                    <a:pt x="34" y="17"/>
                    <a:pt x="30" y="23"/>
                    <a:pt x="21" y="23"/>
                  </a:cubicBezTo>
                  <a:cubicBezTo>
                    <a:pt x="15" y="23"/>
                    <a:pt x="15" y="19"/>
                    <a:pt x="13" y="25"/>
                  </a:cubicBezTo>
                  <a:cubicBezTo>
                    <a:pt x="17" y="25"/>
                    <a:pt x="17" y="25"/>
                    <a:pt x="17" y="25"/>
                  </a:cubicBezTo>
                  <a:cubicBezTo>
                    <a:pt x="16" y="30"/>
                    <a:pt x="14" y="31"/>
                    <a:pt x="11" y="35"/>
                  </a:cubicBezTo>
                  <a:cubicBezTo>
                    <a:pt x="5" y="35"/>
                    <a:pt x="5" y="35"/>
                    <a:pt x="5" y="35"/>
                  </a:cubicBezTo>
                  <a:cubicBezTo>
                    <a:pt x="5" y="31"/>
                    <a:pt x="5" y="27"/>
                    <a:pt x="5" y="26"/>
                  </a:cubicBezTo>
                  <a:cubicBezTo>
                    <a:pt x="0" y="21"/>
                    <a:pt x="2" y="18"/>
                    <a:pt x="0" y="12"/>
                  </a:cubicBezTo>
                  <a:cubicBezTo>
                    <a:pt x="0" y="7"/>
                    <a:pt x="0" y="7"/>
                    <a:pt x="0" y="7"/>
                  </a:cubicBezTo>
                  <a:cubicBezTo>
                    <a:pt x="3" y="7"/>
                    <a:pt x="6" y="7"/>
                    <a:pt x="7" y="7"/>
                  </a:cubicBezTo>
                  <a:cubicBezTo>
                    <a:pt x="7" y="7"/>
                    <a:pt x="7" y="5"/>
                    <a:pt x="7" y="5"/>
                  </a:cubicBezTo>
                  <a:cubicBezTo>
                    <a:pt x="7" y="4"/>
                    <a:pt x="9" y="0"/>
                    <a:pt x="15" y="0"/>
                  </a:cubicBezTo>
                  <a:cubicBezTo>
                    <a:pt x="25" y="0"/>
                    <a:pt x="33" y="4"/>
                    <a:pt x="43" y="4"/>
                  </a:cubicBezTo>
                  <a:cubicBezTo>
                    <a:pt x="43" y="5"/>
                    <a:pt x="43" y="6"/>
                    <a:pt x="43"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119">
              <a:extLst>
                <a:ext uri="{FF2B5EF4-FFF2-40B4-BE49-F238E27FC236}">
                  <a16:creationId xmlns:a16="http://schemas.microsoft.com/office/drawing/2014/main" id="{6E7D913A-68F1-4C22-A1EA-632EA46EB36E}"/>
                </a:ext>
              </a:extLst>
            </p:cNvPr>
            <p:cNvSpPr>
              <a:spLocks/>
            </p:cNvSpPr>
            <p:nvPr/>
          </p:nvSpPr>
          <p:spPr bwMode="auto">
            <a:xfrm>
              <a:off x="6312205" y="1150181"/>
              <a:ext cx="58710" cy="52186"/>
            </a:xfrm>
            <a:custGeom>
              <a:avLst/>
              <a:gdLst>
                <a:gd name="T0" fmla="*/ 14 w 14"/>
                <a:gd name="T1" fmla="*/ 8 h 12"/>
                <a:gd name="T2" fmla="*/ 10 w 14"/>
                <a:gd name="T3" fmla="*/ 12 h 12"/>
                <a:gd name="T4" fmla="*/ 0 w 14"/>
                <a:gd name="T5" fmla="*/ 0 h 12"/>
                <a:gd name="T6" fmla="*/ 14 w 14"/>
                <a:gd name="T7" fmla="*/ 8 h 12"/>
              </a:gdLst>
              <a:ahLst/>
              <a:cxnLst>
                <a:cxn ang="0">
                  <a:pos x="T0" y="T1"/>
                </a:cxn>
                <a:cxn ang="0">
                  <a:pos x="T2" y="T3"/>
                </a:cxn>
                <a:cxn ang="0">
                  <a:pos x="T4" y="T5"/>
                </a:cxn>
                <a:cxn ang="0">
                  <a:pos x="T6" y="T7"/>
                </a:cxn>
              </a:cxnLst>
              <a:rect l="0" t="0" r="r" b="b"/>
              <a:pathLst>
                <a:path w="14" h="12">
                  <a:moveTo>
                    <a:pt x="14" y="8"/>
                  </a:moveTo>
                  <a:cubicBezTo>
                    <a:pt x="14" y="10"/>
                    <a:pt x="12" y="12"/>
                    <a:pt x="10" y="12"/>
                  </a:cubicBezTo>
                  <a:cubicBezTo>
                    <a:pt x="7" y="12"/>
                    <a:pt x="0" y="4"/>
                    <a:pt x="0" y="0"/>
                  </a:cubicBezTo>
                  <a:cubicBezTo>
                    <a:pt x="8" y="0"/>
                    <a:pt x="8" y="6"/>
                    <a:pt x="14" y="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120">
              <a:extLst>
                <a:ext uri="{FF2B5EF4-FFF2-40B4-BE49-F238E27FC236}">
                  <a16:creationId xmlns:a16="http://schemas.microsoft.com/office/drawing/2014/main" id="{9FA1D819-69A4-452D-ACD7-DD29F6F97307}"/>
                </a:ext>
              </a:extLst>
            </p:cNvPr>
            <p:cNvSpPr>
              <a:spLocks/>
            </p:cNvSpPr>
            <p:nvPr/>
          </p:nvSpPr>
          <p:spPr bwMode="auto">
            <a:xfrm>
              <a:off x="6349170" y="1317609"/>
              <a:ext cx="43488" cy="34790"/>
            </a:xfrm>
            <a:custGeom>
              <a:avLst/>
              <a:gdLst>
                <a:gd name="T0" fmla="*/ 8 w 10"/>
                <a:gd name="T1" fmla="*/ 0 h 8"/>
                <a:gd name="T2" fmla="*/ 10 w 10"/>
                <a:gd name="T3" fmla="*/ 4 h 8"/>
                <a:gd name="T4" fmla="*/ 6 w 10"/>
                <a:gd name="T5" fmla="*/ 8 h 8"/>
                <a:gd name="T6" fmla="*/ 0 w 10"/>
                <a:gd name="T7" fmla="*/ 8 h 8"/>
                <a:gd name="T8" fmla="*/ 8 w 10"/>
                <a:gd name="T9" fmla="*/ 0 h 8"/>
              </a:gdLst>
              <a:ahLst/>
              <a:cxnLst>
                <a:cxn ang="0">
                  <a:pos x="T0" y="T1"/>
                </a:cxn>
                <a:cxn ang="0">
                  <a:pos x="T2" y="T3"/>
                </a:cxn>
                <a:cxn ang="0">
                  <a:pos x="T4" y="T5"/>
                </a:cxn>
                <a:cxn ang="0">
                  <a:pos x="T6" y="T7"/>
                </a:cxn>
                <a:cxn ang="0">
                  <a:pos x="T8" y="T9"/>
                </a:cxn>
              </a:cxnLst>
              <a:rect l="0" t="0" r="r" b="b"/>
              <a:pathLst>
                <a:path w="10" h="8">
                  <a:moveTo>
                    <a:pt x="8" y="0"/>
                  </a:moveTo>
                  <a:cubicBezTo>
                    <a:pt x="9" y="1"/>
                    <a:pt x="10" y="2"/>
                    <a:pt x="10" y="4"/>
                  </a:cubicBezTo>
                  <a:cubicBezTo>
                    <a:pt x="10" y="8"/>
                    <a:pt x="7" y="8"/>
                    <a:pt x="6" y="8"/>
                  </a:cubicBezTo>
                  <a:cubicBezTo>
                    <a:pt x="3" y="8"/>
                    <a:pt x="2" y="7"/>
                    <a:pt x="0" y="8"/>
                  </a:cubicBezTo>
                  <a:cubicBezTo>
                    <a:pt x="1" y="3"/>
                    <a:pt x="4" y="1"/>
                    <a:pt x="8"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121">
              <a:extLst>
                <a:ext uri="{FF2B5EF4-FFF2-40B4-BE49-F238E27FC236}">
                  <a16:creationId xmlns:a16="http://schemas.microsoft.com/office/drawing/2014/main" id="{8088C93C-5A23-4263-BDEE-E572760861CE}"/>
                </a:ext>
              </a:extLst>
            </p:cNvPr>
            <p:cNvSpPr>
              <a:spLocks/>
            </p:cNvSpPr>
            <p:nvPr/>
          </p:nvSpPr>
          <p:spPr bwMode="auto">
            <a:xfrm>
              <a:off x="6329600" y="1026239"/>
              <a:ext cx="226138" cy="123942"/>
            </a:xfrm>
            <a:custGeom>
              <a:avLst/>
              <a:gdLst>
                <a:gd name="T0" fmla="*/ 35 w 53"/>
                <a:gd name="T1" fmla="*/ 21 h 29"/>
                <a:gd name="T2" fmla="*/ 22 w 53"/>
                <a:gd name="T3" fmla="*/ 20 h 29"/>
                <a:gd name="T4" fmla="*/ 12 w 53"/>
                <a:gd name="T5" fmla="*/ 19 h 29"/>
                <a:gd name="T6" fmla="*/ 4 w 53"/>
                <a:gd name="T7" fmla="*/ 17 h 29"/>
                <a:gd name="T8" fmla="*/ 13 w 53"/>
                <a:gd name="T9" fmla="*/ 13 h 29"/>
                <a:gd name="T10" fmla="*/ 13 w 53"/>
                <a:gd name="T11" fmla="*/ 10 h 29"/>
                <a:gd name="T12" fmla="*/ 3 w 53"/>
                <a:gd name="T13" fmla="*/ 10 h 29"/>
                <a:gd name="T14" fmla="*/ 5 w 53"/>
                <a:gd name="T15" fmla="*/ 7 h 29"/>
                <a:gd name="T16" fmla="*/ 0 w 53"/>
                <a:gd name="T17" fmla="*/ 3 h 29"/>
                <a:gd name="T18" fmla="*/ 9 w 53"/>
                <a:gd name="T19" fmla="*/ 0 h 29"/>
                <a:gd name="T20" fmla="*/ 20 w 53"/>
                <a:gd name="T21" fmla="*/ 6 h 29"/>
                <a:gd name="T22" fmla="*/ 26 w 53"/>
                <a:gd name="T23" fmla="*/ 3 h 29"/>
                <a:gd name="T24" fmla="*/ 35 w 53"/>
                <a:gd name="T25" fmla="*/ 10 h 29"/>
                <a:gd name="T26" fmla="*/ 39 w 53"/>
                <a:gd name="T27" fmla="*/ 8 h 29"/>
                <a:gd name="T28" fmla="*/ 47 w 53"/>
                <a:gd name="T29" fmla="*/ 14 h 29"/>
                <a:gd name="T30" fmla="*/ 45 w 53"/>
                <a:gd name="T31" fmla="*/ 17 h 29"/>
                <a:gd name="T32" fmla="*/ 53 w 53"/>
                <a:gd name="T33" fmla="*/ 25 h 29"/>
                <a:gd name="T34" fmla="*/ 48 w 53"/>
                <a:gd name="T35" fmla="*/ 29 h 29"/>
                <a:gd name="T36" fmla="*/ 35 w 53"/>
                <a:gd name="T37"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 h="29">
                  <a:moveTo>
                    <a:pt x="35" y="21"/>
                  </a:moveTo>
                  <a:cubicBezTo>
                    <a:pt x="30" y="21"/>
                    <a:pt x="27" y="20"/>
                    <a:pt x="22" y="20"/>
                  </a:cubicBezTo>
                  <a:cubicBezTo>
                    <a:pt x="20" y="18"/>
                    <a:pt x="16" y="19"/>
                    <a:pt x="12" y="19"/>
                  </a:cubicBezTo>
                  <a:cubicBezTo>
                    <a:pt x="8" y="19"/>
                    <a:pt x="7" y="19"/>
                    <a:pt x="4" y="17"/>
                  </a:cubicBezTo>
                  <a:cubicBezTo>
                    <a:pt x="7" y="14"/>
                    <a:pt x="10" y="14"/>
                    <a:pt x="13" y="13"/>
                  </a:cubicBezTo>
                  <a:cubicBezTo>
                    <a:pt x="12" y="12"/>
                    <a:pt x="12" y="11"/>
                    <a:pt x="13" y="10"/>
                  </a:cubicBezTo>
                  <a:cubicBezTo>
                    <a:pt x="7" y="10"/>
                    <a:pt x="5" y="12"/>
                    <a:pt x="3" y="10"/>
                  </a:cubicBezTo>
                  <a:cubicBezTo>
                    <a:pt x="4" y="9"/>
                    <a:pt x="5" y="8"/>
                    <a:pt x="5" y="7"/>
                  </a:cubicBezTo>
                  <a:cubicBezTo>
                    <a:pt x="1" y="7"/>
                    <a:pt x="0" y="6"/>
                    <a:pt x="0" y="3"/>
                  </a:cubicBezTo>
                  <a:cubicBezTo>
                    <a:pt x="4" y="2"/>
                    <a:pt x="6" y="0"/>
                    <a:pt x="9" y="0"/>
                  </a:cubicBezTo>
                  <a:cubicBezTo>
                    <a:pt x="15" y="0"/>
                    <a:pt x="17" y="6"/>
                    <a:pt x="20" y="6"/>
                  </a:cubicBezTo>
                  <a:cubicBezTo>
                    <a:pt x="23" y="6"/>
                    <a:pt x="24" y="3"/>
                    <a:pt x="26" y="3"/>
                  </a:cubicBezTo>
                  <a:cubicBezTo>
                    <a:pt x="32" y="3"/>
                    <a:pt x="31" y="10"/>
                    <a:pt x="35" y="10"/>
                  </a:cubicBezTo>
                  <a:cubicBezTo>
                    <a:pt x="36" y="10"/>
                    <a:pt x="37" y="8"/>
                    <a:pt x="39" y="8"/>
                  </a:cubicBezTo>
                  <a:cubicBezTo>
                    <a:pt x="43" y="8"/>
                    <a:pt x="46" y="13"/>
                    <a:pt x="47" y="14"/>
                  </a:cubicBezTo>
                  <a:cubicBezTo>
                    <a:pt x="47" y="15"/>
                    <a:pt x="46" y="16"/>
                    <a:pt x="45" y="17"/>
                  </a:cubicBezTo>
                  <a:cubicBezTo>
                    <a:pt x="47" y="19"/>
                    <a:pt x="53" y="22"/>
                    <a:pt x="53" y="25"/>
                  </a:cubicBezTo>
                  <a:cubicBezTo>
                    <a:pt x="53" y="28"/>
                    <a:pt x="50" y="29"/>
                    <a:pt x="48" y="29"/>
                  </a:cubicBezTo>
                  <a:cubicBezTo>
                    <a:pt x="41" y="29"/>
                    <a:pt x="42" y="21"/>
                    <a:pt x="35" y="2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122">
              <a:extLst>
                <a:ext uri="{FF2B5EF4-FFF2-40B4-BE49-F238E27FC236}">
                  <a16:creationId xmlns:a16="http://schemas.microsoft.com/office/drawing/2014/main" id="{C7EF632C-2A8E-4BB2-95BE-D0211ABB1F71}"/>
                </a:ext>
              </a:extLst>
            </p:cNvPr>
            <p:cNvSpPr>
              <a:spLocks/>
            </p:cNvSpPr>
            <p:nvPr/>
          </p:nvSpPr>
          <p:spPr bwMode="auto">
            <a:xfrm>
              <a:off x="6418750" y="1132785"/>
              <a:ext cx="60884" cy="17396"/>
            </a:xfrm>
            <a:custGeom>
              <a:avLst/>
              <a:gdLst>
                <a:gd name="T0" fmla="*/ 5 w 14"/>
                <a:gd name="T1" fmla="*/ 4 h 4"/>
                <a:gd name="T2" fmla="*/ 8 w 14"/>
                <a:gd name="T3" fmla="*/ 0 h 4"/>
                <a:gd name="T4" fmla="*/ 14 w 14"/>
                <a:gd name="T5" fmla="*/ 2 h 4"/>
                <a:gd name="T6" fmla="*/ 5 w 14"/>
                <a:gd name="T7" fmla="*/ 4 h 4"/>
              </a:gdLst>
              <a:ahLst/>
              <a:cxnLst>
                <a:cxn ang="0">
                  <a:pos x="T0" y="T1"/>
                </a:cxn>
                <a:cxn ang="0">
                  <a:pos x="T2" y="T3"/>
                </a:cxn>
                <a:cxn ang="0">
                  <a:pos x="T4" y="T5"/>
                </a:cxn>
                <a:cxn ang="0">
                  <a:pos x="T6" y="T7"/>
                </a:cxn>
              </a:cxnLst>
              <a:rect l="0" t="0" r="r" b="b"/>
              <a:pathLst>
                <a:path w="14" h="4">
                  <a:moveTo>
                    <a:pt x="5" y="4"/>
                  </a:moveTo>
                  <a:cubicBezTo>
                    <a:pt x="0" y="4"/>
                    <a:pt x="7" y="0"/>
                    <a:pt x="8" y="0"/>
                  </a:cubicBezTo>
                  <a:cubicBezTo>
                    <a:pt x="11" y="0"/>
                    <a:pt x="12" y="1"/>
                    <a:pt x="14" y="2"/>
                  </a:cubicBezTo>
                  <a:cubicBezTo>
                    <a:pt x="13" y="4"/>
                    <a:pt x="10" y="4"/>
                    <a:pt x="5"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123">
              <a:extLst>
                <a:ext uri="{FF2B5EF4-FFF2-40B4-BE49-F238E27FC236}">
                  <a16:creationId xmlns:a16="http://schemas.microsoft.com/office/drawing/2014/main" id="{6722D0EF-3D38-4009-A4BA-0D0868AE7205}"/>
                </a:ext>
              </a:extLst>
            </p:cNvPr>
            <p:cNvSpPr>
              <a:spLocks/>
            </p:cNvSpPr>
            <p:nvPr/>
          </p:nvSpPr>
          <p:spPr bwMode="auto">
            <a:xfrm>
              <a:off x="6642714" y="1202365"/>
              <a:ext cx="604485" cy="193522"/>
            </a:xfrm>
            <a:custGeom>
              <a:avLst/>
              <a:gdLst>
                <a:gd name="T0" fmla="*/ 140 w 141"/>
                <a:gd name="T1" fmla="*/ 30 h 45"/>
                <a:gd name="T2" fmla="*/ 137 w 141"/>
                <a:gd name="T3" fmla="*/ 34 h 45"/>
                <a:gd name="T4" fmla="*/ 141 w 141"/>
                <a:gd name="T5" fmla="*/ 34 h 45"/>
                <a:gd name="T6" fmla="*/ 117 w 141"/>
                <a:gd name="T7" fmla="*/ 44 h 45"/>
                <a:gd name="T8" fmla="*/ 111 w 141"/>
                <a:gd name="T9" fmla="*/ 40 h 45"/>
                <a:gd name="T10" fmla="*/ 104 w 141"/>
                <a:gd name="T11" fmla="*/ 44 h 45"/>
                <a:gd name="T12" fmla="*/ 81 w 141"/>
                <a:gd name="T13" fmla="*/ 44 h 45"/>
                <a:gd name="T14" fmla="*/ 67 w 141"/>
                <a:gd name="T15" fmla="*/ 39 h 45"/>
                <a:gd name="T16" fmla="*/ 63 w 141"/>
                <a:gd name="T17" fmla="*/ 39 h 45"/>
                <a:gd name="T18" fmla="*/ 55 w 141"/>
                <a:gd name="T19" fmla="*/ 44 h 45"/>
                <a:gd name="T20" fmla="*/ 35 w 141"/>
                <a:gd name="T21" fmla="*/ 31 h 45"/>
                <a:gd name="T22" fmla="*/ 38 w 141"/>
                <a:gd name="T23" fmla="*/ 27 h 45"/>
                <a:gd name="T24" fmla="*/ 27 w 141"/>
                <a:gd name="T25" fmla="*/ 12 h 45"/>
                <a:gd name="T26" fmla="*/ 21 w 141"/>
                <a:gd name="T27" fmla="*/ 15 h 45"/>
                <a:gd name="T28" fmla="*/ 0 w 141"/>
                <a:gd name="T29" fmla="*/ 5 h 45"/>
                <a:gd name="T30" fmla="*/ 9 w 141"/>
                <a:gd name="T31" fmla="*/ 0 h 45"/>
                <a:gd name="T32" fmla="*/ 34 w 141"/>
                <a:gd name="T33" fmla="*/ 11 h 45"/>
                <a:gd name="T34" fmla="*/ 40 w 141"/>
                <a:gd name="T35" fmla="*/ 8 h 45"/>
                <a:gd name="T36" fmla="*/ 45 w 141"/>
                <a:gd name="T37" fmla="*/ 8 h 45"/>
                <a:gd name="T38" fmla="*/ 58 w 141"/>
                <a:gd name="T39" fmla="*/ 17 h 45"/>
                <a:gd name="T40" fmla="*/ 47 w 141"/>
                <a:gd name="T41" fmla="*/ 17 h 45"/>
                <a:gd name="T42" fmla="*/ 60 w 141"/>
                <a:gd name="T43" fmla="*/ 23 h 45"/>
                <a:gd name="T44" fmla="*/ 58 w 141"/>
                <a:gd name="T45" fmla="*/ 25 h 45"/>
                <a:gd name="T46" fmla="*/ 62 w 141"/>
                <a:gd name="T47" fmla="*/ 26 h 45"/>
                <a:gd name="T48" fmla="*/ 82 w 141"/>
                <a:gd name="T49" fmla="*/ 30 h 45"/>
                <a:gd name="T50" fmla="*/ 118 w 141"/>
                <a:gd name="T51" fmla="*/ 23 h 45"/>
                <a:gd name="T52" fmla="*/ 141 w 141"/>
                <a:gd name="T53" fmla="*/ 31 h 45"/>
                <a:gd name="T54" fmla="*/ 138 w 141"/>
                <a:gd name="T55" fmla="*/ 31 h 45"/>
                <a:gd name="T56" fmla="*/ 140 w 141"/>
                <a:gd name="T57" fmla="*/ 3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1" h="45">
                  <a:moveTo>
                    <a:pt x="140" y="30"/>
                  </a:moveTo>
                  <a:cubicBezTo>
                    <a:pt x="139" y="31"/>
                    <a:pt x="138" y="32"/>
                    <a:pt x="137" y="34"/>
                  </a:cubicBezTo>
                  <a:cubicBezTo>
                    <a:pt x="139" y="34"/>
                    <a:pt x="141" y="34"/>
                    <a:pt x="141" y="34"/>
                  </a:cubicBezTo>
                  <a:cubicBezTo>
                    <a:pt x="140" y="44"/>
                    <a:pt x="127" y="44"/>
                    <a:pt x="117" y="44"/>
                  </a:cubicBezTo>
                  <a:cubicBezTo>
                    <a:pt x="113" y="44"/>
                    <a:pt x="112" y="42"/>
                    <a:pt x="111" y="40"/>
                  </a:cubicBezTo>
                  <a:cubicBezTo>
                    <a:pt x="107" y="40"/>
                    <a:pt x="107" y="42"/>
                    <a:pt x="104" y="44"/>
                  </a:cubicBezTo>
                  <a:cubicBezTo>
                    <a:pt x="81" y="44"/>
                    <a:pt x="81" y="44"/>
                    <a:pt x="81" y="44"/>
                  </a:cubicBezTo>
                  <a:cubicBezTo>
                    <a:pt x="75" y="45"/>
                    <a:pt x="66" y="44"/>
                    <a:pt x="67" y="39"/>
                  </a:cubicBezTo>
                  <a:cubicBezTo>
                    <a:pt x="63" y="39"/>
                    <a:pt x="63" y="39"/>
                    <a:pt x="63" y="39"/>
                  </a:cubicBezTo>
                  <a:cubicBezTo>
                    <a:pt x="62" y="41"/>
                    <a:pt x="58" y="44"/>
                    <a:pt x="55" y="44"/>
                  </a:cubicBezTo>
                  <a:cubicBezTo>
                    <a:pt x="49" y="44"/>
                    <a:pt x="35" y="37"/>
                    <a:pt x="35" y="31"/>
                  </a:cubicBezTo>
                  <a:cubicBezTo>
                    <a:pt x="35" y="29"/>
                    <a:pt x="37" y="27"/>
                    <a:pt x="38" y="27"/>
                  </a:cubicBezTo>
                  <a:cubicBezTo>
                    <a:pt x="33" y="21"/>
                    <a:pt x="32" y="17"/>
                    <a:pt x="27" y="12"/>
                  </a:cubicBezTo>
                  <a:cubicBezTo>
                    <a:pt x="25" y="14"/>
                    <a:pt x="23" y="15"/>
                    <a:pt x="21" y="15"/>
                  </a:cubicBezTo>
                  <a:cubicBezTo>
                    <a:pt x="18" y="15"/>
                    <a:pt x="0" y="7"/>
                    <a:pt x="0" y="5"/>
                  </a:cubicBezTo>
                  <a:cubicBezTo>
                    <a:pt x="0" y="0"/>
                    <a:pt x="5" y="0"/>
                    <a:pt x="9" y="0"/>
                  </a:cubicBezTo>
                  <a:cubicBezTo>
                    <a:pt x="22" y="0"/>
                    <a:pt x="24" y="11"/>
                    <a:pt x="34" y="11"/>
                  </a:cubicBezTo>
                  <a:cubicBezTo>
                    <a:pt x="37" y="11"/>
                    <a:pt x="38" y="10"/>
                    <a:pt x="40" y="8"/>
                  </a:cubicBezTo>
                  <a:cubicBezTo>
                    <a:pt x="42" y="8"/>
                    <a:pt x="45" y="8"/>
                    <a:pt x="45" y="8"/>
                  </a:cubicBezTo>
                  <a:cubicBezTo>
                    <a:pt x="42" y="15"/>
                    <a:pt x="56" y="13"/>
                    <a:pt x="58" y="17"/>
                  </a:cubicBezTo>
                  <a:cubicBezTo>
                    <a:pt x="47" y="17"/>
                    <a:pt x="47" y="17"/>
                    <a:pt x="47" y="17"/>
                  </a:cubicBezTo>
                  <a:cubicBezTo>
                    <a:pt x="49" y="25"/>
                    <a:pt x="56" y="20"/>
                    <a:pt x="60" y="23"/>
                  </a:cubicBezTo>
                  <a:cubicBezTo>
                    <a:pt x="59" y="24"/>
                    <a:pt x="58" y="24"/>
                    <a:pt x="58" y="25"/>
                  </a:cubicBezTo>
                  <a:cubicBezTo>
                    <a:pt x="58" y="29"/>
                    <a:pt x="61" y="27"/>
                    <a:pt x="62" y="26"/>
                  </a:cubicBezTo>
                  <a:cubicBezTo>
                    <a:pt x="69" y="28"/>
                    <a:pt x="75" y="30"/>
                    <a:pt x="82" y="30"/>
                  </a:cubicBezTo>
                  <a:cubicBezTo>
                    <a:pt x="98" y="30"/>
                    <a:pt x="103" y="23"/>
                    <a:pt x="118" y="23"/>
                  </a:cubicBezTo>
                  <a:cubicBezTo>
                    <a:pt x="129" y="23"/>
                    <a:pt x="137" y="23"/>
                    <a:pt x="141" y="31"/>
                  </a:cubicBezTo>
                  <a:cubicBezTo>
                    <a:pt x="140" y="31"/>
                    <a:pt x="139" y="31"/>
                    <a:pt x="138" y="31"/>
                  </a:cubicBezTo>
                  <a:lnTo>
                    <a:pt x="140" y="3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124">
              <a:extLst>
                <a:ext uri="{FF2B5EF4-FFF2-40B4-BE49-F238E27FC236}">
                  <a16:creationId xmlns:a16="http://schemas.microsoft.com/office/drawing/2014/main" id="{D02B0C97-AF34-43A2-820F-A4C62A3130CE}"/>
                </a:ext>
              </a:extLst>
            </p:cNvPr>
            <p:cNvSpPr>
              <a:spLocks/>
            </p:cNvSpPr>
            <p:nvPr/>
          </p:nvSpPr>
          <p:spPr bwMode="auto">
            <a:xfrm>
              <a:off x="6651412" y="1304561"/>
              <a:ext cx="106546" cy="82628"/>
            </a:xfrm>
            <a:custGeom>
              <a:avLst/>
              <a:gdLst>
                <a:gd name="T0" fmla="*/ 4 w 25"/>
                <a:gd name="T1" fmla="*/ 7 h 19"/>
                <a:gd name="T2" fmla="*/ 13 w 25"/>
                <a:gd name="T3" fmla="*/ 0 h 19"/>
                <a:gd name="T4" fmla="*/ 25 w 25"/>
                <a:gd name="T5" fmla="*/ 9 h 19"/>
                <a:gd name="T6" fmla="*/ 19 w 25"/>
                <a:gd name="T7" fmla="*/ 19 h 19"/>
                <a:gd name="T8" fmla="*/ 0 w 25"/>
                <a:gd name="T9" fmla="*/ 11 h 19"/>
                <a:gd name="T10" fmla="*/ 4 w 25"/>
                <a:gd name="T11" fmla="*/ 7 h 19"/>
              </a:gdLst>
              <a:ahLst/>
              <a:cxnLst>
                <a:cxn ang="0">
                  <a:pos x="T0" y="T1"/>
                </a:cxn>
                <a:cxn ang="0">
                  <a:pos x="T2" y="T3"/>
                </a:cxn>
                <a:cxn ang="0">
                  <a:pos x="T4" y="T5"/>
                </a:cxn>
                <a:cxn ang="0">
                  <a:pos x="T6" y="T7"/>
                </a:cxn>
                <a:cxn ang="0">
                  <a:pos x="T8" y="T9"/>
                </a:cxn>
                <a:cxn ang="0">
                  <a:pos x="T10" y="T11"/>
                </a:cxn>
              </a:cxnLst>
              <a:rect l="0" t="0" r="r" b="b"/>
              <a:pathLst>
                <a:path w="25" h="19">
                  <a:moveTo>
                    <a:pt x="4" y="7"/>
                  </a:moveTo>
                  <a:cubicBezTo>
                    <a:pt x="7" y="7"/>
                    <a:pt x="6" y="0"/>
                    <a:pt x="13" y="0"/>
                  </a:cubicBezTo>
                  <a:cubicBezTo>
                    <a:pt x="18" y="0"/>
                    <a:pt x="25" y="6"/>
                    <a:pt x="25" y="9"/>
                  </a:cubicBezTo>
                  <a:cubicBezTo>
                    <a:pt x="25" y="14"/>
                    <a:pt x="23" y="19"/>
                    <a:pt x="19" y="19"/>
                  </a:cubicBezTo>
                  <a:cubicBezTo>
                    <a:pt x="17" y="19"/>
                    <a:pt x="0" y="11"/>
                    <a:pt x="0" y="11"/>
                  </a:cubicBezTo>
                  <a:cubicBezTo>
                    <a:pt x="0" y="8"/>
                    <a:pt x="3" y="7"/>
                    <a:pt x="4"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125">
              <a:extLst>
                <a:ext uri="{FF2B5EF4-FFF2-40B4-BE49-F238E27FC236}">
                  <a16:creationId xmlns:a16="http://schemas.microsoft.com/office/drawing/2014/main" id="{ACA0ED32-2A9A-4619-AFEF-09B062234149}"/>
                </a:ext>
              </a:extLst>
            </p:cNvPr>
            <p:cNvSpPr>
              <a:spLocks/>
            </p:cNvSpPr>
            <p:nvPr/>
          </p:nvSpPr>
          <p:spPr bwMode="auto">
            <a:xfrm>
              <a:off x="6662284" y="1150181"/>
              <a:ext cx="100022" cy="30442"/>
            </a:xfrm>
            <a:custGeom>
              <a:avLst/>
              <a:gdLst>
                <a:gd name="T0" fmla="*/ 19 w 23"/>
                <a:gd name="T1" fmla="*/ 0 h 7"/>
                <a:gd name="T2" fmla="*/ 23 w 23"/>
                <a:gd name="T3" fmla="*/ 0 h 7"/>
                <a:gd name="T4" fmla="*/ 23 w 23"/>
                <a:gd name="T5" fmla="*/ 4 h 7"/>
                <a:gd name="T6" fmla="*/ 18 w 23"/>
                <a:gd name="T7" fmla="*/ 7 h 7"/>
                <a:gd name="T8" fmla="*/ 0 w 23"/>
                <a:gd name="T9" fmla="*/ 4 h 7"/>
                <a:gd name="T10" fmla="*/ 19 w 23"/>
                <a:gd name="T11" fmla="*/ 0 h 7"/>
              </a:gdLst>
              <a:ahLst/>
              <a:cxnLst>
                <a:cxn ang="0">
                  <a:pos x="T0" y="T1"/>
                </a:cxn>
                <a:cxn ang="0">
                  <a:pos x="T2" y="T3"/>
                </a:cxn>
                <a:cxn ang="0">
                  <a:pos x="T4" y="T5"/>
                </a:cxn>
                <a:cxn ang="0">
                  <a:pos x="T6" y="T7"/>
                </a:cxn>
                <a:cxn ang="0">
                  <a:pos x="T8" y="T9"/>
                </a:cxn>
                <a:cxn ang="0">
                  <a:pos x="T10" y="T11"/>
                </a:cxn>
              </a:cxnLst>
              <a:rect l="0" t="0" r="r" b="b"/>
              <a:pathLst>
                <a:path w="23" h="7">
                  <a:moveTo>
                    <a:pt x="19" y="0"/>
                  </a:moveTo>
                  <a:cubicBezTo>
                    <a:pt x="22" y="0"/>
                    <a:pt x="20" y="1"/>
                    <a:pt x="23" y="0"/>
                  </a:cubicBezTo>
                  <a:cubicBezTo>
                    <a:pt x="23" y="2"/>
                    <a:pt x="23" y="3"/>
                    <a:pt x="23" y="4"/>
                  </a:cubicBezTo>
                  <a:cubicBezTo>
                    <a:pt x="23" y="5"/>
                    <a:pt x="21" y="7"/>
                    <a:pt x="18" y="7"/>
                  </a:cubicBezTo>
                  <a:cubicBezTo>
                    <a:pt x="17" y="7"/>
                    <a:pt x="0" y="4"/>
                    <a:pt x="0" y="4"/>
                  </a:cubicBezTo>
                  <a:cubicBezTo>
                    <a:pt x="3" y="1"/>
                    <a:pt x="13" y="0"/>
                    <a:pt x="19"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126">
              <a:extLst>
                <a:ext uri="{FF2B5EF4-FFF2-40B4-BE49-F238E27FC236}">
                  <a16:creationId xmlns:a16="http://schemas.microsoft.com/office/drawing/2014/main" id="{F4DDA3B9-6AA7-4B89-AEE5-75AD96B14C79}"/>
                </a:ext>
              </a:extLst>
            </p:cNvPr>
            <p:cNvSpPr>
              <a:spLocks/>
            </p:cNvSpPr>
            <p:nvPr/>
          </p:nvSpPr>
          <p:spPr bwMode="auto">
            <a:xfrm>
              <a:off x="6590530" y="1061029"/>
              <a:ext cx="115244" cy="89152"/>
            </a:xfrm>
            <a:custGeom>
              <a:avLst/>
              <a:gdLst>
                <a:gd name="T0" fmla="*/ 7 w 27"/>
                <a:gd name="T1" fmla="*/ 18 h 21"/>
                <a:gd name="T2" fmla="*/ 9 w 27"/>
                <a:gd name="T3" fmla="*/ 15 h 21"/>
                <a:gd name="T4" fmla="*/ 0 w 27"/>
                <a:gd name="T5" fmla="*/ 4 h 21"/>
                <a:gd name="T6" fmla="*/ 7 w 27"/>
                <a:gd name="T7" fmla="*/ 0 h 21"/>
                <a:gd name="T8" fmla="*/ 17 w 27"/>
                <a:gd name="T9" fmla="*/ 4 h 21"/>
                <a:gd name="T10" fmla="*/ 27 w 27"/>
                <a:gd name="T11" fmla="*/ 10 h 21"/>
                <a:gd name="T12" fmla="*/ 27 w 27"/>
                <a:gd name="T13" fmla="*/ 18 h 21"/>
                <a:gd name="T14" fmla="*/ 7 w 27"/>
                <a:gd name="T15" fmla="*/ 18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1">
                  <a:moveTo>
                    <a:pt x="7" y="18"/>
                  </a:moveTo>
                  <a:cubicBezTo>
                    <a:pt x="7" y="16"/>
                    <a:pt x="9" y="15"/>
                    <a:pt x="9" y="15"/>
                  </a:cubicBezTo>
                  <a:cubicBezTo>
                    <a:pt x="6" y="11"/>
                    <a:pt x="0" y="10"/>
                    <a:pt x="0" y="4"/>
                  </a:cubicBezTo>
                  <a:cubicBezTo>
                    <a:pt x="0" y="1"/>
                    <a:pt x="4" y="0"/>
                    <a:pt x="7" y="0"/>
                  </a:cubicBezTo>
                  <a:cubicBezTo>
                    <a:pt x="7" y="2"/>
                    <a:pt x="13" y="4"/>
                    <a:pt x="17" y="4"/>
                  </a:cubicBezTo>
                  <a:cubicBezTo>
                    <a:pt x="17" y="11"/>
                    <a:pt x="27" y="4"/>
                    <a:pt x="27" y="10"/>
                  </a:cubicBezTo>
                  <a:cubicBezTo>
                    <a:pt x="27" y="13"/>
                    <a:pt x="26" y="15"/>
                    <a:pt x="27" y="18"/>
                  </a:cubicBezTo>
                  <a:cubicBezTo>
                    <a:pt x="17" y="20"/>
                    <a:pt x="7" y="21"/>
                    <a:pt x="7" y="1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127">
              <a:extLst>
                <a:ext uri="{FF2B5EF4-FFF2-40B4-BE49-F238E27FC236}">
                  <a16:creationId xmlns:a16="http://schemas.microsoft.com/office/drawing/2014/main" id="{704550A5-7A98-470D-BD64-00B9701A4F32}"/>
                </a:ext>
              </a:extLst>
            </p:cNvPr>
            <p:cNvSpPr>
              <a:spLocks/>
            </p:cNvSpPr>
            <p:nvPr/>
          </p:nvSpPr>
          <p:spPr bwMode="auto">
            <a:xfrm>
              <a:off x="6547040" y="974053"/>
              <a:ext cx="43488" cy="26092"/>
            </a:xfrm>
            <a:custGeom>
              <a:avLst/>
              <a:gdLst>
                <a:gd name="T0" fmla="*/ 10 w 10"/>
                <a:gd name="T1" fmla="*/ 0 h 6"/>
                <a:gd name="T2" fmla="*/ 10 w 10"/>
                <a:gd name="T3" fmla="*/ 6 h 6"/>
                <a:gd name="T4" fmla="*/ 5 w 10"/>
                <a:gd name="T5" fmla="*/ 6 h 6"/>
                <a:gd name="T6" fmla="*/ 0 w 10"/>
                <a:gd name="T7" fmla="*/ 0 h 6"/>
                <a:gd name="T8" fmla="*/ 10 w 10"/>
                <a:gd name="T9" fmla="*/ 0 h 6"/>
              </a:gdLst>
              <a:ahLst/>
              <a:cxnLst>
                <a:cxn ang="0">
                  <a:pos x="T0" y="T1"/>
                </a:cxn>
                <a:cxn ang="0">
                  <a:pos x="T2" y="T3"/>
                </a:cxn>
                <a:cxn ang="0">
                  <a:pos x="T4" y="T5"/>
                </a:cxn>
                <a:cxn ang="0">
                  <a:pos x="T6" y="T7"/>
                </a:cxn>
                <a:cxn ang="0">
                  <a:pos x="T8" y="T9"/>
                </a:cxn>
              </a:cxnLst>
              <a:rect l="0" t="0" r="r" b="b"/>
              <a:pathLst>
                <a:path w="10" h="6">
                  <a:moveTo>
                    <a:pt x="10" y="0"/>
                  </a:moveTo>
                  <a:cubicBezTo>
                    <a:pt x="10" y="6"/>
                    <a:pt x="10" y="6"/>
                    <a:pt x="10" y="6"/>
                  </a:cubicBezTo>
                  <a:cubicBezTo>
                    <a:pt x="5" y="6"/>
                    <a:pt x="5" y="6"/>
                    <a:pt x="5" y="6"/>
                  </a:cubicBezTo>
                  <a:cubicBezTo>
                    <a:pt x="3" y="4"/>
                    <a:pt x="0" y="4"/>
                    <a:pt x="0" y="0"/>
                  </a:cubicBezTo>
                  <a:cubicBezTo>
                    <a:pt x="4" y="0"/>
                    <a:pt x="8" y="0"/>
                    <a:pt x="10"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128">
              <a:extLst>
                <a:ext uri="{FF2B5EF4-FFF2-40B4-BE49-F238E27FC236}">
                  <a16:creationId xmlns:a16="http://schemas.microsoft.com/office/drawing/2014/main" id="{41110B71-7252-4360-BD69-1D9546BC4191}"/>
                </a:ext>
              </a:extLst>
            </p:cNvPr>
            <p:cNvSpPr>
              <a:spLocks/>
            </p:cNvSpPr>
            <p:nvPr/>
          </p:nvSpPr>
          <p:spPr bwMode="auto">
            <a:xfrm>
              <a:off x="6670982" y="867506"/>
              <a:ext cx="382695" cy="256580"/>
            </a:xfrm>
            <a:custGeom>
              <a:avLst/>
              <a:gdLst>
                <a:gd name="T0" fmla="*/ 59 w 89"/>
                <a:gd name="T1" fmla="*/ 24 h 60"/>
                <a:gd name="T2" fmla="*/ 63 w 89"/>
                <a:gd name="T3" fmla="*/ 24 h 60"/>
                <a:gd name="T4" fmla="*/ 63 w 89"/>
                <a:gd name="T5" fmla="*/ 20 h 60"/>
                <a:gd name="T6" fmla="*/ 61 w 89"/>
                <a:gd name="T7" fmla="*/ 18 h 60"/>
                <a:gd name="T8" fmla="*/ 64 w 89"/>
                <a:gd name="T9" fmla="*/ 18 h 60"/>
                <a:gd name="T10" fmla="*/ 68 w 89"/>
                <a:gd name="T11" fmla="*/ 23 h 60"/>
                <a:gd name="T12" fmla="*/ 71 w 89"/>
                <a:gd name="T13" fmla="*/ 27 h 60"/>
                <a:gd name="T14" fmla="*/ 69 w 89"/>
                <a:gd name="T15" fmla="*/ 32 h 60"/>
                <a:gd name="T16" fmla="*/ 74 w 89"/>
                <a:gd name="T17" fmla="*/ 32 h 60"/>
                <a:gd name="T18" fmla="*/ 88 w 89"/>
                <a:gd name="T19" fmla="*/ 35 h 60"/>
                <a:gd name="T20" fmla="*/ 88 w 89"/>
                <a:gd name="T21" fmla="*/ 40 h 60"/>
                <a:gd name="T22" fmla="*/ 81 w 89"/>
                <a:gd name="T23" fmla="*/ 41 h 60"/>
                <a:gd name="T24" fmla="*/ 68 w 89"/>
                <a:gd name="T25" fmla="*/ 50 h 60"/>
                <a:gd name="T26" fmla="*/ 63 w 89"/>
                <a:gd name="T27" fmla="*/ 45 h 60"/>
                <a:gd name="T28" fmla="*/ 60 w 89"/>
                <a:gd name="T29" fmla="*/ 49 h 60"/>
                <a:gd name="T30" fmla="*/ 64 w 89"/>
                <a:gd name="T31" fmla="*/ 55 h 60"/>
                <a:gd name="T32" fmla="*/ 58 w 89"/>
                <a:gd name="T33" fmla="*/ 55 h 60"/>
                <a:gd name="T34" fmla="*/ 58 w 89"/>
                <a:gd name="T35" fmla="*/ 58 h 60"/>
                <a:gd name="T36" fmla="*/ 48 w 89"/>
                <a:gd name="T37" fmla="*/ 53 h 60"/>
                <a:gd name="T38" fmla="*/ 41 w 89"/>
                <a:gd name="T39" fmla="*/ 60 h 60"/>
                <a:gd name="T40" fmla="*/ 30 w 89"/>
                <a:gd name="T41" fmla="*/ 55 h 60"/>
                <a:gd name="T42" fmla="*/ 33 w 89"/>
                <a:gd name="T43" fmla="*/ 53 h 60"/>
                <a:gd name="T44" fmla="*/ 21 w 89"/>
                <a:gd name="T45" fmla="*/ 45 h 60"/>
                <a:gd name="T46" fmla="*/ 42 w 89"/>
                <a:gd name="T47" fmla="*/ 40 h 60"/>
                <a:gd name="T48" fmla="*/ 31 w 89"/>
                <a:gd name="T49" fmla="*/ 37 h 60"/>
                <a:gd name="T50" fmla="*/ 22 w 89"/>
                <a:gd name="T51" fmla="*/ 40 h 60"/>
                <a:gd name="T52" fmla="*/ 18 w 89"/>
                <a:gd name="T53" fmla="*/ 36 h 60"/>
                <a:gd name="T54" fmla="*/ 12 w 89"/>
                <a:gd name="T55" fmla="*/ 38 h 60"/>
                <a:gd name="T56" fmla="*/ 10 w 89"/>
                <a:gd name="T57" fmla="*/ 35 h 60"/>
                <a:gd name="T58" fmla="*/ 16 w 89"/>
                <a:gd name="T59" fmla="*/ 32 h 60"/>
                <a:gd name="T60" fmla="*/ 0 w 89"/>
                <a:gd name="T61" fmla="*/ 23 h 60"/>
                <a:gd name="T62" fmla="*/ 4 w 89"/>
                <a:gd name="T63" fmla="*/ 23 h 60"/>
                <a:gd name="T64" fmla="*/ 13 w 89"/>
                <a:gd name="T65" fmla="*/ 25 h 60"/>
                <a:gd name="T66" fmla="*/ 15 w 89"/>
                <a:gd name="T67" fmla="*/ 23 h 60"/>
                <a:gd name="T68" fmla="*/ 2 w 89"/>
                <a:gd name="T69" fmla="*/ 17 h 60"/>
                <a:gd name="T70" fmla="*/ 9 w 89"/>
                <a:gd name="T71" fmla="*/ 14 h 60"/>
                <a:gd name="T72" fmla="*/ 17 w 89"/>
                <a:gd name="T73" fmla="*/ 16 h 60"/>
                <a:gd name="T74" fmla="*/ 20 w 89"/>
                <a:gd name="T75" fmla="*/ 13 h 60"/>
                <a:gd name="T76" fmla="*/ 12 w 89"/>
                <a:gd name="T77" fmla="*/ 13 h 60"/>
                <a:gd name="T78" fmla="*/ 8 w 89"/>
                <a:gd name="T79" fmla="*/ 8 h 60"/>
                <a:gd name="T80" fmla="*/ 19 w 89"/>
                <a:gd name="T81" fmla="*/ 6 h 60"/>
                <a:gd name="T82" fmla="*/ 24 w 89"/>
                <a:gd name="T83" fmla="*/ 6 h 60"/>
                <a:gd name="T84" fmla="*/ 15 w 89"/>
                <a:gd name="T85" fmla="*/ 0 h 60"/>
                <a:gd name="T86" fmla="*/ 33 w 89"/>
                <a:gd name="T87" fmla="*/ 3 h 60"/>
                <a:gd name="T88" fmla="*/ 43 w 89"/>
                <a:gd name="T89" fmla="*/ 15 h 60"/>
                <a:gd name="T90" fmla="*/ 54 w 89"/>
                <a:gd name="T91" fmla="*/ 16 h 60"/>
                <a:gd name="T92" fmla="*/ 59 w 89"/>
                <a:gd name="T93"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9" h="60">
                  <a:moveTo>
                    <a:pt x="59" y="24"/>
                  </a:moveTo>
                  <a:cubicBezTo>
                    <a:pt x="63" y="24"/>
                    <a:pt x="63" y="24"/>
                    <a:pt x="63" y="24"/>
                  </a:cubicBezTo>
                  <a:cubicBezTo>
                    <a:pt x="63" y="20"/>
                    <a:pt x="63" y="20"/>
                    <a:pt x="63" y="20"/>
                  </a:cubicBezTo>
                  <a:cubicBezTo>
                    <a:pt x="61" y="18"/>
                    <a:pt x="61" y="18"/>
                    <a:pt x="61" y="18"/>
                  </a:cubicBezTo>
                  <a:cubicBezTo>
                    <a:pt x="62" y="18"/>
                    <a:pt x="63" y="18"/>
                    <a:pt x="64" y="18"/>
                  </a:cubicBezTo>
                  <a:cubicBezTo>
                    <a:pt x="68" y="18"/>
                    <a:pt x="68" y="20"/>
                    <a:pt x="68" y="23"/>
                  </a:cubicBezTo>
                  <a:cubicBezTo>
                    <a:pt x="68" y="25"/>
                    <a:pt x="71" y="25"/>
                    <a:pt x="71" y="27"/>
                  </a:cubicBezTo>
                  <a:cubicBezTo>
                    <a:pt x="71" y="29"/>
                    <a:pt x="69" y="30"/>
                    <a:pt x="69" y="32"/>
                  </a:cubicBezTo>
                  <a:cubicBezTo>
                    <a:pt x="69" y="34"/>
                    <a:pt x="74" y="32"/>
                    <a:pt x="74" y="32"/>
                  </a:cubicBezTo>
                  <a:cubicBezTo>
                    <a:pt x="77" y="32"/>
                    <a:pt x="85" y="35"/>
                    <a:pt x="88" y="35"/>
                  </a:cubicBezTo>
                  <a:cubicBezTo>
                    <a:pt x="88" y="37"/>
                    <a:pt x="89" y="39"/>
                    <a:pt x="88" y="40"/>
                  </a:cubicBezTo>
                  <a:cubicBezTo>
                    <a:pt x="87" y="41"/>
                    <a:pt x="84" y="41"/>
                    <a:pt x="81" y="41"/>
                  </a:cubicBezTo>
                  <a:cubicBezTo>
                    <a:pt x="76" y="42"/>
                    <a:pt x="72" y="50"/>
                    <a:pt x="68" y="50"/>
                  </a:cubicBezTo>
                  <a:cubicBezTo>
                    <a:pt x="64" y="50"/>
                    <a:pt x="64" y="48"/>
                    <a:pt x="63" y="45"/>
                  </a:cubicBezTo>
                  <a:cubicBezTo>
                    <a:pt x="62" y="46"/>
                    <a:pt x="61" y="47"/>
                    <a:pt x="60" y="49"/>
                  </a:cubicBezTo>
                  <a:cubicBezTo>
                    <a:pt x="62" y="52"/>
                    <a:pt x="63" y="52"/>
                    <a:pt x="64" y="55"/>
                  </a:cubicBezTo>
                  <a:cubicBezTo>
                    <a:pt x="58" y="55"/>
                    <a:pt x="58" y="55"/>
                    <a:pt x="58" y="55"/>
                  </a:cubicBezTo>
                  <a:cubicBezTo>
                    <a:pt x="58" y="58"/>
                    <a:pt x="58" y="58"/>
                    <a:pt x="58" y="58"/>
                  </a:cubicBezTo>
                  <a:cubicBezTo>
                    <a:pt x="56" y="59"/>
                    <a:pt x="51" y="55"/>
                    <a:pt x="48" y="53"/>
                  </a:cubicBezTo>
                  <a:cubicBezTo>
                    <a:pt x="48" y="58"/>
                    <a:pt x="46" y="60"/>
                    <a:pt x="41" y="60"/>
                  </a:cubicBezTo>
                  <a:cubicBezTo>
                    <a:pt x="37" y="60"/>
                    <a:pt x="30" y="59"/>
                    <a:pt x="30" y="55"/>
                  </a:cubicBezTo>
                  <a:cubicBezTo>
                    <a:pt x="32" y="54"/>
                    <a:pt x="33" y="54"/>
                    <a:pt x="33" y="53"/>
                  </a:cubicBezTo>
                  <a:cubicBezTo>
                    <a:pt x="29" y="53"/>
                    <a:pt x="21" y="50"/>
                    <a:pt x="21" y="45"/>
                  </a:cubicBezTo>
                  <a:cubicBezTo>
                    <a:pt x="21" y="40"/>
                    <a:pt x="38" y="41"/>
                    <a:pt x="42" y="40"/>
                  </a:cubicBezTo>
                  <a:cubicBezTo>
                    <a:pt x="38" y="39"/>
                    <a:pt x="35" y="37"/>
                    <a:pt x="31" y="37"/>
                  </a:cubicBezTo>
                  <a:cubicBezTo>
                    <a:pt x="26" y="37"/>
                    <a:pt x="25" y="40"/>
                    <a:pt x="22" y="40"/>
                  </a:cubicBezTo>
                  <a:cubicBezTo>
                    <a:pt x="19" y="40"/>
                    <a:pt x="19" y="38"/>
                    <a:pt x="18" y="36"/>
                  </a:cubicBezTo>
                  <a:cubicBezTo>
                    <a:pt x="15" y="37"/>
                    <a:pt x="14" y="38"/>
                    <a:pt x="12" y="38"/>
                  </a:cubicBezTo>
                  <a:cubicBezTo>
                    <a:pt x="10" y="38"/>
                    <a:pt x="10" y="37"/>
                    <a:pt x="10" y="35"/>
                  </a:cubicBezTo>
                  <a:cubicBezTo>
                    <a:pt x="13" y="34"/>
                    <a:pt x="15" y="34"/>
                    <a:pt x="16" y="32"/>
                  </a:cubicBezTo>
                  <a:cubicBezTo>
                    <a:pt x="7" y="32"/>
                    <a:pt x="0" y="31"/>
                    <a:pt x="0" y="23"/>
                  </a:cubicBezTo>
                  <a:cubicBezTo>
                    <a:pt x="4" y="23"/>
                    <a:pt x="4" y="23"/>
                    <a:pt x="4" y="23"/>
                  </a:cubicBezTo>
                  <a:cubicBezTo>
                    <a:pt x="5" y="24"/>
                    <a:pt x="10" y="25"/>
                    <a:pt x="13" y="25"/>
                  </a:cubicBezTo>
                  <a:cubicBezTo>
                    <a:pt x="14" y="25"/>
                    <a:pt x="15" y="23"/>
                    <a:pt x="15" y="23"/>
                  </a:cubicBezTo>
                  <a:cubicBezTo>
                    <a:pt x="11" y="22"/>
                    <a:pt x="2" y="20"/>
                    <a:pt x="2" y="17"/>
                  </a:cubicBezTo>
                  <a:cubicBezTo>
                    <a:pt x="2" y="14"/>
                    <a:pt x="7" y="14"/>
                    <a:pt x="9" y="14"/>
                  </a:cubicBezTo>
                  <a:cubicBezTo>
                    <a:pt x="13" y="14"/>
                    <a:pt x="15" y="16"/>
                    <a:pt x="17" y="16"/>
                  </a:cubicBezTo>
                  <a:cubicBezTo>
                    <a:pt x="19" y="16"/>
                    <a:pt x="19" y="14"/>
                    <a:pt x="20" y="13"/>
                  </a:cubicBezTo>
                  <a:cubicBezTo>
                    <a:pt x="17" y="11"/>
                    <a:pt x="14" y="13"/>
                    <a:pt x="12" y="13"/>
                  </a:cubicBezTo>
                  <a:cubicBezTo>
                    <a:pt x="11" y="13"/>
                    <a:pt x="8" y="9"/>
                    <a:pt x="8" y="8"/>
                  </a:cubicBezTo>
                  <a:cubicBezTo>
                    <a:pt x="12" y="6"/>
                    <a:pt x="14" y="5"/>
                    <a:pt x="19" y="6"/>
                  </a:cubicBezTo>
                  <a:cubicBezTo>
                    <a:pt x="24" y="6"/>
                    <a:pt x="24" y="6"/>
                    <a:pt x="24" y="6"/>
                  </a:cubicBezTo>
                  <a:cubicBezTo>
                    <a:pt x="21" y="4"/>
                    <a:pt x="16" y="4"/>
                    <a:pt x="15" y="0"/>
                  </a:cubicBezTo>
                  <a:cubicBezTo>
                    <a:pt x="23" y="0"/>
                    <a:pt x="28" y="1"/>
                    <a:pt x="33" y="3"/>
                  </a:cubicBezTo>
                  <a:cubicBezTo>
                    <a:pt x="39" y="5"/>
                    <a:pt x="38" y="14"/>
                    <a:pt x="43" y="15"/>
                  </a:cubicBezTo>
                  <a:cubicBezTo>
                    <a:pt x="47" y="17"/>
                    <a:pt x="50" y="14"/>
                    <a:pt x="54" y="16"/>
                  </a:cubicBezTo>
                  <a:cubicBezTo>
                    <a:pt x="58" y="18"/>
                    <a:pt x="57" y="21"/>
                    <a:pt x="59" y="2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129">
              <a:extLst>
                <a:ext uri="{FF2B5EF4-FFF2-40B4-BE49-F238E27FC236}">
                  <a16:creationId xmlns:a16="http://schemas.microsoft.com/office/drawing/2014/main" id="{3070DC3F-0C76-4FDE-995A-314843C9AB9E}"/>
                </a:ext>
              </a:extLst>
            </p:cNvPr>
            <p:cNvSpPr>
              <a:spLocks/>
            </p:cNvSpPr>
            <p:nvPr/>
          </p:nvSpPr>
          <p:spPr bwMode="auto">
            <a:xfrm>
              <a:off x="6977573" y="1941664"/>
              <a:ext cx="252231" cy="158732"/>
            </a:xfrm>
            <a:custGeom>
              <a:avLst/>
              <a:gdLst>
                <a:gd name="T0" fmla="*/ 5 w 59"/>
                <a:gd name="T1" fmla="*/ 25 h 37"/>
                <a:gd name="T2" fmla="*/ 8 w 59"/>
                <a:gd name="T3" fmla="*/ 21 h 37"/>
                <a:gd name="T4" fmla="*/ 8 w 59"/>
                <a:gd name="T5" fmla="*/ 17 h 37"/>
                <a:gd name="T6" fmla="*/ 17 w 59"/>
                <a:gd name="T7" fmla="*/ 0 h 37"/>
                <a:gd name="T8" fmla="*/ 21 w 59"/>
                <a:gd name="T9" fmla="*/ 8 h 37"/>
                <a:gd name="T10" fmla="*/ 24 w 59"/>
                <a:gd name="T11" fmla="*/ 6 h 37"/>
                <a:gd name="T12" fmla="*/ 44 w 59"/>
                <a:gd name="T13" fmla="*/ 17 h 37"/>
                <a:gd name="T14" fmla="*/ 46 w 59"/>
                <a:gd name="T15" fmla="*/ 22 h 37"/>
                <a:gd name="T16" fmla="*/ 59 w 59"/>
                <a:gd name="T17" fmla="*/ 28 h 37"/>
                <a:gd name="T18" fmla="*/ 49 w 59"/>
                <a:gd name="T19" fmla="*/ 31 h 37"/>
                <a:gd name="T20" fmla="*/ 41 w 59"/>
                <a:gd name="T21" fmla="*/ 31 h 37"/>
                <a:gd name="T22" fmla="*/ 30 w 59"/>
                <a:gd name="T23" fmla="*/ 24 h 37"/>
                <a:gd name="T24" fmla="*/ 17 w 59"/>
                <a:gd name="T25" fmla="*/ 34 h 37"/>
                <a:gd name="T26" fmla="*/ 15 w 59"/>
                <a:gd name="T27" fmla="*/ 37 h 37"/>
                <a:gd name="T28" fmla="*/ 13 w 59"/>
                <a:gd name="T29" fmla="*/ 31 h 37"/>
                <a:gd name="T30" fmla="*/ 0 w 59"/>
                <a:gd name="T31" fmla="*/ 31 h 37"/>
                <a:gd name="T32" fmla="*/ 5 w 59"/>
                <a:gd name="T33"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37">
                  <a:moveTo>
                    <a:pt x="5" y="25"/>
                  </a:moveTo>
                  <a:cubicBezTo>
                    <a:pt x="6" y="24"/>
                    <a:pt x="8" y="23"/>
                    <a:pt x="8" y="21"/>
                  </a:cubicBezTo>
                  <a:cubicBezTo>
                    <a:pt x="8" y="19"/>
                    <a:pt x="8" y="20"/>
                    <a:pt x="8" y="17"/>
                  </a:cubicBezTo>
                  <a:cubicBezTo>
                    <a:pt x="8" y="12"/>
                    <a:pt x="9" y="1"/>
                    <a:pt x="17" y="0"/>
                  </a:cubicBezTo>
                  <a:cubicBezTo>
                    <a:pt x="18" y="4"/>
                    <a:pt x="20" y="5"/>
                    <a:pt x="21" y="8"/>
                  </a:cubicBezTo>
                  <a:cubicBezTo>
                    <a:pt x="22" y="7"/>
                    <a:pt x="23" y="6"/>
                    <a:pt x="24" y="6"/>
                  </a:cubicBezTo>
                  <a:cubicBezTo>
                    <a:pt x="30" y="13"/>
                    <a:pt x="39" y="10"/>
                    <a:pt x="44" y="17"/>
                  </a:cubicBezTo>
                  <a:cubicBezTo>
                    <a:pt x="46" y="19"/>
                    <a:pt x="45" y="21"/>
                    <a:pt x="46" y="22"/>
                  </a:cubicBezTo>
                  <a:cubicBezTo>
                    <a:pt x="51" y="26"/>
                    <a:pt x="56" y="24"/>
                    <a:pt x="59" y="28"/>
                  </a:cubicBezTo>
                  <a:cubicBezTo>
                    <a:pt x="55" y="30"/>
                    <a:pt x="53" y="31"/>
                    <a:pt x="49" y="31"/>
                  </a:cubicBezTo>
                  <a:cubicBezTo>
                    <a:pt x="46" y="31"/>
                    <a:pt x="44" y="31"/>
                    <a:pt x="41" y="31"/>
                  </a:cubicBezTo>
                  <a:cubicBezTo>
                    <a:pt x="41" y="31"/>
                    <a:pt x="32" y="24"/>
                    <a:pt x="30" y="24"/>
                  </a:cubicBezTo>
                  <a:cubicBezTo>
                    <a:pt x="30" y="30"/>
                    <a:pt x="21" y="36"/>
                    <a:pt x="17" y="34"/>
                  </a:cubicBezTo>
                  <a:cubicBezTo>
                    <a:pt x="16" y="36"/>
                    <a:pt x="16" y="37"/>
                    <a:pt x="15" y="37"/>
                  </a:cubicBezTo>
                  <a:cubicBezTo>
                    <a:pt x="11" y="37"/>
                    <a:pt x="12" y="34"/>
                    <a:pt x="13" y="31"/>
                  </a:cubicBezTo>
                  <a:cubicBezTo>
                    <a:pt x="8" y="30"/>
                    <a:pt x="3" y="31"/>
                    <a:pt x="0" y="31"/>
                  </a:cubicBezTo>
                  <a:cubicBezTo>
                    <a:pt x="1" y="26"/>
                    <a:pt x="4" y="26"/>
                    <a:pt x="5" y="2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130">
              <a:extLst>
                <a:ext uri="{FF2B5EF4-FFF2-40B4-BE49-F238E27FC236}">
                  <a16:creationId xmlns:a16="http://schemas.microsoft.com/office/drawing/2014/main" id="{37A83FD5-E476-4F86-B6CE-C0C350FB5575}"/>
                </a:ext>
              </a:extLst>
            </p:cNvPr>
            <p:cNvSpPr>
              <a:spLocks/>
            </p:cNvSpPr>
            <p:nvPr/>
          </p:nvSpPr>
          <p:spPr bwMode="auto">
            <a:xfrm>
              <a:off x="7332001" y="1780758"/>
              <a:ext cx="78278" cy="78278"/>
            </a:xfrm>
            <a:custGeom>
              <a:avLst/>
              <a:gdLst>
                <a:gd name="T0" fmla="*/ 18 w 18"/>
                <a:gd name="T1" fmla="*/ 12 h 18"/>
                <a:gd name="T2" fmla="*/ 7 w 18"/>
                <a:gd name="T3" fmla="*/ 18 h 18"/>
                <a:gd name="T4" fmla="*/ 0 w 18"/>
                <a:gd name="T5" fmla="*/ 12 h 18"/>
                <a:gd name="T6" fmla="*/ 18 w 18"/>
                <a:gd name="T7" fmla="*/ 12 h 18"/>
              </a:gdLst>
              <a:ahLst/>
              <a:cxnLst>
                <a:cxn ang="0">
                  <a:pos x="T0" y="T1"/>
                </a:cxn>
                <a:cxn ang="0">
                  <a:pos x="T2" y="T3"/>
                </a:cxn>
                <a:cxn ang="0">
                  <a:pos x="T4" y="T5"/>
                </a:cxn>
                <a:cxn ang="0">
                  <a:pos x="T6" y="T7"/>
                </a:cxn>
              </a:cxnLst>
              <a:rect l="0" t="0" r="r" b="b"/>
              <a:pathLst>
                <a:path w="18" h="18">
                  <a:moveTo>
                    <a:pt x="18" y="12"/>
                  </a:moveTo>
                  <a:cubicBezTo>
                    <a:pt x="18" y="16"/>
                    <a:pt x="11" y="18"/>
                    <a:pt x="7" y="18"/>
                  </a:cubicBezTo>
                  <a:cubicBezTo>
                    <a:pt x="3" y="18"/>
                    <a:pt x="0" y="15"/>
                    <a:pt x="0" y="12"/>
                  </a:cubicBezTo>
                  <a:cubicBezTo>
                    <a:pt x="0" y="0"/>
                    <a:pt x="18" y="2"/>
                    <a:pt x="18" y="1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131">
              <a:extLst>
                <a:ext uri="{FF2B5EF4-FFF2-40B4-BE49-F238E27FC236}">
                  <a16:creationId xmlns:a16="http://schemas.microsoft.com/office/drawing/2014/main" id="{05460625-69C3-4C9A-A829-EC284B9B5AC7}"/>
                </a:ext>
              </a:extLst>
            </p:cNvPr>
            <p:cNvSpPr>
              <a:spLocks/>
            </p:cNvSpPr>
            <p:nvPr/>
          </p:nvSpPr>
          <p:spPr bwMode="auto">
            <a:xfrm>
              <a:off x="7105863" y="2104745"/>
              <a:ext cx="58710" cy="45664"/>
            </a:xfrm>
            <a:custGeom>
              <a:avLst/>
              <a:gdLst>
                <a:gd name="T0" fmla="*/ 6 w 14"/>
                <a:gd name="T1" fmla="*/ 1 h 11"/>
                <a:gd name="T2" fmla="*/ 14 w 14"/>
                <a:gd name="T3" fmla="*/ 2 h 11"/>
                <a:gd name="T4" fmla="*/ 0 w 14"/>
                <a:gd name="T5" fmla="*/ 11 h 11"/>
                <a:gd name="T6" fmla="*/ 0 w 14"/>
                <a:gd name="T7" fmla="*/ 8 h 11"/>
                <a:gd name="T8" fmla="*/ 6 w 14"/>
                <a:gd name="T9" fmla="*/ 1 h 11"/>
              </a:gdLst>
              <a:ahLst/>
              <a:cxnLst>
                <a:cxn ang="0">
                  <a:pos x="T0" y="T1"/>
                </a:cxn>
                <a:cxn ang="0">
                  <a:pos x="T2" y="T3"/>
                </a:cxn>
                <a:cxn ang="0">
                  <a:pos x="T4" y="T5"/>
                </a:cxn>
                <a:cxn ang="0">
                  <a:pos x="T6" y="T7"/>
                </a:cxn>
                <a:cxn ang="0">
                  <a:pos x="T8" y="T9"/>
                </a:cxn>
              </a:cxnLst>
              <a:rect l="0" t="0" r="r" b="b"/>
              <a:pathLst>
                <a:path w="14" h="11">
                  <a:moveTo>
                    <a:pt x="6" y="1"/>
                  </a:moveTo>
                  <a:cubicBezTo>
                    <a:pt x="12" y="0"/>
                    <a:pt x="11" y="0"/>
                    <a:pt x="14" y="2"/>
                  </a:cubicBezTo>
                  <a:cubicBezTo>
                    <a:pt x="12" y="5"/>
                    <a:pt x="5" y="11"/>
                    <a:pt x="0" y="11"/>
                  </a:cubicBezTo>
                  <a:cubicBezTo>
                    <a:pt x="0" y="8"/>
                    <a:pt x="0" y="8"/>
                    <a:pt x="0" y="8"/>
                  </a:cubicBezTo>
                  <a:cubicBezTo>
                    <a:pt x="2" y="5"/>
                    <a:pt x="6" y="2"/>
                    <a:pt x="6" y="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132">
              <a:extLst>
                <a:ext uri="{FF2B5EF4-FFF2-40B4-BE49-F238E27FC236}">
                  <a16:creationId xmlns:a16="http://schemas.microsoft.com/office/drawing/2014/main" id="{B88BAD82-3CCB-4283-90B7-1EAC3288132B}"/>
                </a:ext>
              </a:extLst>
            </p:cNvPr>
            <p:cNvSpPr>
              <a:spLocks/>
            </p:cNvSpPr>
            <p:nvPr/>
          </p:nvSpPr>
          <p:spPr bwMode="auto">
            <a:xfrm>
              <a:off x="7203711" y="1441551"/>
              <a:ext cx="167430" cy="69580"/>
            </a:xfrm>
            <a:custGeom>
              <a:avLst/>
              <a:gdLst>
                <a:gd name="T0" fmla="*/ 14 w 39"/>
                <a:gd name="T1" fmla="*/ 16 h 16"/>
                <a:gd name="T2" fmla="*/ 6 w 39"/>
                <a:gd name="T3" fmla="*/ 10 h 16"/>
                <a:gd name="T4" fmla="*/ 0 w 39"/>
                <a:gd name="T5" fmla="*/ 4 h 16"/>
                <a:gd name="T6" fmla="*/ 5 w 39"/>
                <a:gd name="T7" fmla="*/ 0 h 16"/>
                <a:gd name="T8" fmla="*/ 19 w 39"/>
                <a:gd name="T9" fmla="*/ 2 h 16"/>
                <a:gd name="T10" fmla="*/ 39 w 39"/>
                <a:gd name="T11" fmla="*/ 11 h 16"/>
                <a:gd name="T12" fmla="*/ 33 w 39"/>
                <a:gd name="T13" fmla="*/ 15 h 16"/>
                <a:gd name="T14" fmla="*/ 25 w 39"/>
                <a:gd name="T15" fmla="*/ 13 h 16"/>
                <a:gd name="T16" fmla="*/ 14 w 39"/>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16">
                  <a:moveTo>
                    <a:pt x="14" y="16"/>
                  </a:moveTo>
                  <a:cubicBezTo>
                    <a:pt x="8" y="16"/>
                    <a:pt x="4" y="15"/>
                    <a:pt x="6" y="10"/>
                  </a:cubicBezTo>
                  <a:cubicBezTo>
                    <a:pt x="3" y="8"/>
                    <a:pt x="0" y="7"/>
                    <a:pt x="0" y="4"/>
                  </a:cubicBezTo>
                  <a:cubicBezTo>
                    <a:pt x="0" y="1"/>
                    <a:pt x="2" y="0"/>
                    <a:pt x="5" y="0"/>
                  </a:cubicBezTo>
                  <a:cubicBezTo>
                    <a:pt x="11" y="0"/>
                    <a:pt x="13" y="2"/>
                    <a:pt x="19" y="2"/>
                  </a:cubicBezTo>
                  <a:cubicBezTo>
                    <a:pt x="27" y="2"/>
                    <a:pt x="33" y="8"/>
                    <a:pt x="39" y="11"/>
                  </a:cubicBezTo>
                  <a:cubicBezTo>
                    <a:pt x="38" y="13"/>
                    <a:pt x="36" y="15"/>
                    <a:pt x="33" y="15"/>
                  </a:cubicBezTo>
                  <a:cubicBezTo>
                    <a:pt x="30" y="15"/>
                    <a:pt x="28" y="13"/>
                    <a:pt x="25" y="13"/>
                  </a:cubicBezTo>
                  <a:cubicBezTo>
                    <a:pt x="22" y="13"/>
                    <a:pt x="19" y="16"/>
                    <a:pt x="14" y="1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133">
              <a:extLst>
                <a:ext uri="{FF2B5EF4-FFF2-40B4-BE49-F238E27FC236}">
                  <a16:creationId xmlns:a16="http://schemas.microsoft.com/office/drawing/2014/main" id="{2782CF22-1BE4-4EC5-929E-51D0117638AA}"/>
                </a:ext>
              </a:extLst>
            </p:cNvPr>
            <p:cNvSpPr>
              <a:spLocks/>
            </p:cNvSpPr>
            <p:nvPr/>
          </p:nvSpPr>
          <p:spPr bwMode="auto">
            <a:xfrm>
              <a:off x="7216757" y="2133012"/>
              <a:ext cx="43488" cy="43488"/>
            </a:xfrm>
            <a:custGeom>
              <a:avLst/>
              <a:gdLst>
                <a:gd name="T0" fmla="*/ 10 w 10"/>
                <a:gd name="T1" fmla="*/ 4 h 10"/>
                <a:gd name="T2" fmla="*/ 5 w 10"/>
                <a:gd name="T3" fmla="*/ 10 h 10"/>
                <a:gd name="T4" fmla="*/ 0 w 10"/>
                <a:gd name="T5" fmla="*/ 6 h 10"/>
                <a:gd name="T6" fmla="*/ 10 w 10"/>
                <a:gd name="T7" fmla="*/ 4 h 10"/>
              </a:gdLst>
              <a:ahLst/>
              <a:cxnLst>
                <a:cxn ang="0">
                  <a:pos x="T0" y="T1"/>
                </a:cxn>
                <a:cxn ang="0">
                  <a:pos x="T2" y="T3"/>
                </a:cxn>
                <a:cxn ang="0">
                  <a:pos x="T4" y="T5"/>
                </a:cxn>
                <a:cxn ang="0">
                  <a:pos x="T6" y="T7"/>
                </a:cxn>
              </a:cxnLst>
              <a:rect l="0" t="0" r="r" b="b"/>
              <a:pathLst>
                <a:path w="10" h="10">
                  <a:moveTo>
                    <a:pt x="10" y="4"/>
                  </a:moveTo>
                  <a:cubicBezTo>
                    <a:pt x="8" y="6"/>
                    <a:pt x="7" y="10"/>
                    <a:pt x="5" y="10"/>
                  </a:cubicBezTo>
                  <a:cubicBezTo>
                    <a:pt x="4" y="10"/>
                    <a:pt x="0" y="6"/>
                    <a:pt x="0" y="6"/>
                  </a:cubicBezTo>
                  <a:cubicBezTo>
                    <a:pt x="0" y="1"/>
                    <a:pt x="7" y="0"/>
                    <a:pt x="10"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134">
              <a:extLst>
                <a:ext uri="{FF2B5EF4-FFF2-40B4-BE49-F238E27FC236}">
                  <a16:creationId xmlns:a16="http://schemas.microsoft.com/office/drawing/2014/main" id="{22D85B96-DA4C-479B-9A3A-90023D0C78F6}"/>
                </a:ext>
              </a:extLst>
            </p:cNvPr>
            <p:cNvSpPr>
              <a:spLocks/>
            </p:cNvSpPr>
            <p:nvPr/>
          </p:nvSpPr>
          <p:spPr bwMode="auto">
            <a:xfrm>
              <a:off x="7423326" y="1802502"/>
              <a:ext cx="39140" cy="26092"/>
            </a:xfrm>
            <a:custGeom>
              <a:avLst/>
              <a:gdLst>
                <a:gd name="T0" fmla="*/ 3 w 9"/>
                <a:gd name="T1" fmla="*/ 5 h 6"/>
                <a:gd name="T2" fmla="*/ 0 w 9"/>
                <a:gd name="T3" fmla="*/ 3 h 6"/>
                <a:gd name="T4" fmla="*/ 3 w 9"/>
                <a:gd name="T5" fmla="*/ 0 h 6"/>
                <a:gd name="T6" fmla="*/ 9 w 9"/>
                <a:gd name="T7" fmla="*/ 5 h 6"/>
                <a:gd name="T8" fmla="*/ 3 w 9"/>
                <a:gd name="T9" fmla="*/ 5 h 6"/>
              </a:gdLst>
              <a:ahLst/>
              <a:cxnLst>
                <a:cxn ang="0">
                  <a:pos x="T0" y="T1"/>
                </a:cxn>
                <a:cxn ang="0">
                  <a:pos x="T2" y="T3"/>
                </a:cxn>
                <a:cxn ang="0">
                  <a:pos x="T4" y="T5"/>
                </a:cxn>
                <a:cxn ang="0">
                  <a:pos x="T6" y="T7"/>
                </a:cxn>
                <a:cxn ang="0">
                  <a:pos x="T8" y="T9"/>
                </a:cxn>
              </a:cxnLst>
              <a:rect l="0" t="0" r="r" b="b"/>
              <a:pathLst>
                <a:path w="9" h="6">
                  <a:moveTo>
                    <a:pt x="3" y="5"/>
                  </a:moveTo>
                  <a:cubicBezTo>
                    <a:pt x="1" y="5"/>
                    <a:pt x="0" y="5"/>
                    <a:pt x="0" y="3"/>
                  </a:cubicBezTo>
                  <a:cubicBezTo>
                    <a:pt x="0" y="2"/>
                    <a:pt x="3" y="0"/>
                    <a:pt x="3" y="0"/>
                  </a:cubicBezTo>
                  <a:cubicBezTo>
                    <a:pt x="6" y="0"/>
                    <a:pt x="8" y="4"/>
                    <a:pt x="9" y="5"/>
                  </a:cubicBezTo>
                  <a:cubicBezTo>
                    <a:pt x="5" y="6"/>
                    <a:pt x="6" y="5"/>
                    <a:pt x="3" y="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135">
              <a:extLst>
                <a:ext uri="{FF2B5EF4-FFF2-40B4-BE49-F238E27FC236}">
                  <a16:creationId xmlns:a16="http://schemas.microsoft.com/office/drawing/2014/main" id="{03D50098-E8E4-4212-991D-A19178902C85}"/>
                </a:ext>
              </a:extLst>
            </p:cNvPr>
            <p:cNvSpPr>
              <a:spLocks/>
            </p:cNvSpPr>
            <p:nvPr/>
          </p:nvSpPr>
          <p:spPr bwMode="auto">
            <a:xfrm>
              <a:off x="7247199" y="1735094"/>
              <a:ext cx="43488" cy="26092"/>
            </a:xfrm>
            <a:custGeom>
              <a:avLst/>
              <a:gdLst>
                <a:gd name="T0" fmla="*/ 3 w 10"/>
                <a:gd name="T1" fmla="*/ 6 h 6"/>
                <a:gd name="T2" fmla="*/ 10 w 10"/>
                <a:gd name="T3" fmla="*/ 0 h 6"/>
                <a:gd name="T4" fmla="*/ 3 w 10"/>
                <a:gd name="T5" fmla="*/ 6 h 6"/>
              </a:gdLst>
              <a:ahLst/>
              <a:cxnLst>
                <a:cxn ang="0">
                  <a:pos x="T0" y="T1"/>
                </a:cxn>
                <a:cxn ang="0">
                  <a:pos x="T2" y="T3"/>
                </a:cxn>
                <a:cxn ang="0">
                  <a:pos x="T4" y="T5"/>
                </a:cxn>
              </a:cxnLst>
              <a:rect l="0" t="0" r="r" b="b"/>
              <a:pathLst>
                <a:path w="10" h="6">
                  <a:moveTo>
                    <a:pt x="3" y="6"/>
                  </a:moveTo>
                  <a:cubicBezTo>
                    <a:pt x="0" y="6"/>
                    <a:pt x="7" y="0"/>
                    <a:pt x="10" y="0"/>
                  </a:cubicBezTo>
                  <a:cubicBezTo>
                    <a:pt x="9" y="3"/>
                    <a:pt x="7" y="6"/>
                    <a:pt x="3"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136">
              <a:extLst>
                <a:ext uri="{FF2B5EF4-FFF2-40B4-BE49-F238E27FC236}">
                  <a16:creationId xmlns:a16="http://schemas.microsoft.com/office/drawing/2014/main" id="{63DF84FA-7A3D-48E8-8E21-1F2F9C832F41}"/>
                </a:ext>
              </a:extLst>
            </p:cNvPr>
            <p:cNvSpPr>
              <a:spLocks/>
            </p:cNvSpPr>
            <p:nvPr/>
          </p:nvSpPr>
          <p:spPr bwMode="auto">
            <a:xfrm>
              <a:off x="6877551" y="1437201"/>
              <a:ext cx="1013274" cy="730601"/>
            </a:xfrm>
            <a:custGeom>
              <a:avLst/>
              <a:gdLst>
                <a:gd name="T0" fmla="*/ 217 w 236"/>
                <a:gd name="T1" fmla="*/ 128 h 170"/>
                <a:gd name="T2" fmla="*/ 183 w 236"/>
                <a:gd name="T3" fmla="*/ 111 h 170"/>
                <a:gd name="T4" fmla="*/ 188 w 236"/>
                <a:gd name="T5" fmla="*/ 115 h 170"/>
                <a:gd name="T6" fmla="*/ 184 w 236"/>
                <a:gd name="T7" fmla="*/ 120 h 170"/>
                <a:gd name="T8" fmla="*/ 194 w 236"/>
                <a:gd name="T9" fmla="*/ 131 h 170"/>
                <a:gd name="T10" fmla="*/ 207 w 236"/>
                <a:gd name="T11" fmla="*/ 134 h 170"/>
                <a:gd name="T12" fmla="*/ 212 w 236"/>
                <a:gd name="T13" fmla="*/ 146 h 170"/>
                <a:gd name="T14" fmla="*/ 181 w 236"/>
                <a:gd name="T15" fmla="*/ 146 h 170"/>
                <a:gd name="T16" fmla="*/ 198 w 236"/>
                <a:gd name="T17" fmla="*/ 166 h 170"/>
                <a:gd name="T18" fmla="*/ 192 w 236"/>
                <a:gd name="T19" fmla="*/ 166 h 170"/>
                <a:gd name="T20" fmla="*/ 152 w 236"/>
                <a:gd name="T21" fmla="*/ 147 h 170"/>
                <a:gd name="T22" fmla="*/ 124 w 236"/>
                <a:gd name="T23" fmla="*/ 137 h 170"/>
                <a:gd name="T24" fmla="*/ 110 w 236"/>
                <a:gd name="T25" fmla="*/ 139 h 170"/>
                <a:gd name="T26" fmla="*/ 109 w 236"/>
                <a:gd name="T27" fmla="*/ 123 h 170"/>
                <a:gd name="T28" fmla="*/ 135 w 236"/>
                <a:gd name="T29" fmla="*/ 119 h 170"/>
                <a:gd name="T30" fmla="*/ 137 w 236"/>
                <a:gd name="T31" fmla="*/ 109 h 170"/>
                <a:gd name="T32" fmla="*/ 121 w 236"/>
                <a:gd name="T33" fmla="*/ 75 h 170"/>
                <a:gd name="T34" fmla="*/ 109 w 236"/>
                <a:gd name="T35" fmla="*/ 75 h 170"/>
                <a:gd name="T36" fmla="*/ 95 w 236"/>
                <a:gd name="T37" fmla="*/ 55 h 170"/>
                <a:gd name="T38" fmla="*/ 79 w 236"/>
                <a:gd name="T39" fmla="*/ 59 h 170"/>
                <a:gd name="T40" fmla="*/ 27 w 236"/>
                <a:gd name="T41" fmla="*/ 54 h 170"/>
                <a:gd name="T42" fmla="*/ 7 w 236"/>
                <a:gd name="T43" fmla="*/ 45 h 170"/>
                <a:gd name="T44" fmla="*/ 20 w 236"/>
                <a:gd name="T45" fmla="*/ 42 h 170"/>
                <a:gd name="T46" fmla="*/ 0 w 236"/>
                <a:gd name="T47" fmla="*/ 32 h 170"/>
                <a:gd name="T48" fmla="*/ 8 w 236"/>
                <a:gd name="T49" fmla="*/ 11 h 170"/>
                <a:gd name="T50" fmla="*/ 40 w 236"/>
                <a:gd name="T51" fmla="*/ 3 h 170"/>
                <a:gd name="T52" fmla="*/ 30 w 236"/>
                <a:gd name="T53" fmla="*/ 21 h 170"/>
                <a:gd name="T54" fmla="*/ 33 w 236"/>
                <a:gd name="T55" fmla="*/ 31 h 170"/>
                <a:gd name="T56" fmla="*/ 36 w 236"/>
                <a:gd name="T57" fmla="*/ 17 h 170"/>
                <a:gd name="T58" fmla="*/ 78 w 236"/>
                <a:gd name="T59" fmla="*/ 19 h 170"/>
                <a:gd name="T60" fmla="*/ 84 w 236"/>
                <a:gd name="T61" fmla="*/ 22 h 170"/>
                <a:gd name="T62" fmla="*/ 102 w 236"/>
                <a:gd name="T63" fmla="*/ 18 h 170"/>
                <a:gd name="T64" fmla="*/ 141 w 236"/>
                <a:gd name="T65" fmla="*/ 36 h 170"/>
                <a:gd name="T66" fmla="*/ 158 w 236"/>
                <a:gd name="T67" fmla="*/ 42 h 170"/>
                <a:gd name="T68" fmla="*/ 178 w 236"/>
                <a:gd name="T69" fmla="*/ 55 h 170"/>
                <a:gd name="T70" fmla="*/ 191 w 236"/>
                <a:gd name="T71" fmla="*/ 62 h 170"/>
                <a:gd name="T72" fmla="*/ 189 w 236"/>
                <a:gd name="T73" fmla="*/ 67 h 170"/>
                <a:gd name="T74" fmla="*/ 184 w 236"/>
                <a:gd name="T75" fmla="*/ 76 h 170"/>
                <a:gd name="T76" fmla="*/ 206 w 236"/>
                <a:gd name="T77" fmla="*/ 88 h 170"/>
                <a:gd name="T78" fmla="*/ 223 w 236"/>
                <a:gd name="T79" fmla="*/ 100 h 170"/>
                <a:gd name="T80" fmla="*/ 236 w 236"/>
                <a:gd name="T81" fmla="*/ 108 h 170"/>
                <a:gd name="T82" fmla="*/ 227 w 236"/>
                <a:gd name="T83" fmla="*/ 11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6" h="170">
                  <a:moveTo>
                    <a:pt x="221" y="120"/>
                  </a:moveTo>
                  <a:cubicBezTo>
                    <a:pt x="221" y="123"/>
                    <a:pt x="220" y="128"/>
                    <a:pt x="217" y="128"/>
                  </a:cubicBezTo>
                  <a:cubicBezTo>
                    <a:pt x="203" y="128"/>
                    <a:pt x="202" y="108"/>
                    <a:pt x="188" y="108"/>
                  </a:cubicBezTo>
                  <a:cubicBezTo>
                    <a:pt x="187" y="108"/>
                    <a:pt x="183" y="111"/>
                    <a:pt x="183" y="111"/>
                  </a:cubicBezTo>
                  <a:cubicBezTo>
                    <a:pt x="185" y="113"/>
                    <a:pt x="186" y="112"/>
                    <a:pt x="188" y="112"/>
                  </a:cubicBezTo>
                  <a:cubicBezTo>
                    <a:pt x="188" y="115"/>
                    <a:pt x="188" y="115"/>
                    <a:pt x="188" y="115"/>
                  </a:cubicBezTo>
                  <a:cubicBezTo>
                    <a:pt x="187" y="116"/>
                    <a:pt x="185" y="116"/>
                    <a:pt x="184" y="115"/>
                  </a:cubicBezTo>
                  <a:cubicBezTo>
                    <a:pt x="184" y="120"/>
                    <a:pt x="184" y="120"/>
                    <a:pt x="184" y="120"/>
                  </a:cubicBezTo>
                  <a:cubicBezTo>
                    <a:pt x="188" y="120"/>
                    <a:pt x="188" y="120"/>
                    <a:pt x="188" y="120"/>
                  </a:cubicBezTo>
                  <a:cubicBezTo>
                    <a:pt x="188" y="123"/>
                    <a:pt x="192" y="130"/>
                    <a:pt x="194" y="131"/>
                  </a:cubicBezTo>
                  <a:cubicBezTo>
                    <a:pt x="200" y="133"/>
                    <a:pt x="202" y="129"/>
                    <a:pt x="202" y="134"/>
                  </a:cubicBezTo>
                  <a:cubicBezTo>
                    <a:pt x="205" y="134"/>
                    <a:pt x="205" y="134"/>
                    <a:pt x="207" y="134"/>
                  </a:cubicBezTo>
                  <a:cubicBezTo>
                    <a:pt x="207" y="139"/>
                    <a:pt x="207" y="139"/>
                    <a:pt x="207" y="140"/>
                  </a:cubicBezTo>
                  <a:cubicBezTo>
                    <a:pt x="207" y="142"/>
                    <a:pt x="212" y="143"/>
                    <a:pt x="212" y="146"/>
                  </a:cubicBezTo>
                  <a:cubicBezTo>
                    <a:pt x="212" y="149"/>
                    <a:pt x="209" y="155"/>
                    <a:pt x="208" y="158"/>
                  </a:cubicBezTo>
                  <a:cubicBezTo>
                    <a:pt x="203" y="157"/>
                    <a:pt x="184" y="150"/>
                    <a:pt x="181" y="146"/>
                  </a:cubicBezTo>
                  <a:cubicBezTo>
                    <a:pt x="177" y="146"/>
                    <a:pt x="177" y="146"/>
                    <a:pt x="177" y="146"/>
                  </a:cubicBezTo>
                  <a:cubicBezTo>
                    <a:pt x="182" y="152"/>
                    <a:pt x="198" y="158"/>
                    <a:pt x="198" y="166"/>
                  </a:cubicBezTo>
                  <a:cubicBezTo>
                    <a:pt x="198" y="168"/>
                    <a:pt x="196" y="170"/>
                    <a:pt x="195" y="170"/>
                  </a:cubicBezTo>
                  <a:cubicBezTo>
                    <a:pt x="194" y="170"/>
                    <a:pt x="193" y="167"/>
                    <a:pt x="192" y="166"/>
                  </a:cubicBezTo>
                  <a:cubicBezTo>
                    <a:pt x="184" y="162"/>
                    <a:pt x="178" y="164"/>
                    <a:pt x="171" y="160"/>
                  </a:cubicBezTo>
                  <a:cubicBezTo>
                    <a:pt x="164" y="156"/>
                    <a:pt x="147" y="156"/>
                    <a:pt x="152" y="147"/>
                  </a:cubicBezTo>
                  <a:cubicBezTo>
                    <a:pt x="142" y="143"/>
                    <a:pt x="138" y="137"/>
                    <a:pt x="130" y="133"/>
                  </a:cubicBezTo>
                  <a:cubicBezTo>
                    <a:pt x="128" y="135"/>
                    <a:pt x="126" y="137"/>
                    <a:pt x="124" y="137"/>
                  </a:cubicBezTo>
                  <a:cubicBezTo>
                    <a:pt x="121" y="137"/>
                    <a:pt x="122" y="135"/>
                    <a:pt x="119" y="135"/>
                  </a:cubicBezTo>
                  <a:cubicBezTo>
                    <a:pt x="115" y="135"/>
                    <a:pt x="114" y="139"/>
                    <a:pt x="110" y="139"/>
                  </a:cubicBezTo>
                  <a:cubicBezTo>
                    <a:pt x="107" y="139"/>
                    <a:pt x="98" y="135"/>
                    <a:pt x="98" y="131"/>
                  </a:cubicBezTo>
                  <a:cubicBezTo>
                    <a:pt x="98" y="128"/>
                    <a:pt x="105" y="123"/>
                    <a:pt x="109" y="123"/>
                  </a:cubicBezTo>
                  <a:cubicBezTo>
                    <a:pt x="115" y="123"/>
                    <a:pt x="119" y="123"/>
                    <a:pt x="122" y="123"/>
                  </a:cubicBezTo>
                  <a:cubicBezTo>
                    <a:pt x="124" y="123"/>
                    <a:pt x="131" y="122"/>
                    <a:pt x="135" y="119"/>
                  </a:cubicBezTo>
                  <a:cubicBezTo>
                    <a:pt x="133" y="119"/>
                    <a:pt x="130" y="116"/>
                    <a:pt x="130" y="113"/>
                  </a:cubicBezTo>
                  <a:cubicBezTo>
                    <a:pt x="130" y="108"/>
                    <a:pt x="135" y="111"/>
                    <a:pt x="137" y="109"/>
                  </a:cubicBezTo>
                  <a:cubicBezTo>
                    <a:pt x="139" y="106"/>
                    <a:pt x="145" y="100"/>
                    <a:pt x="145" y="96"/>
                  </a:cubicBezTo>
                  <a:cubicBezTo>
                    <a:pt x="145" y="89"/>
                    <a:pt x="127" y="75"/>
                    <a:pt x="121" y="75"/>
                  </a:cubicBezTo>
                  <a:cubicBezTo>
                    <a:pt x="117" y="75"/>
                    <a:pt x="115" y="78"/>
                    <a:pt x="112" y="78"/>
                  </a:cubicBezTo>
                  <a:cubicBezTo>
                    <a:pt x="111" y="78"/>
                    <a:pt x="109" y="75"/>
                    <a:pt x="109" y="75"/>
                  </a:cubicBezTo>
                  <a:cubicBezTo>
                    <a:pt x="109" y="72"/>
                    <a:pt x="115" y="71"/>
                    <a:pt x="116" y="71"/>
                  </a:cubicBezTo>
                  <a:cubicBezTo>
                    <a:pt x="114" y="68"/>
                    <a:pt x="98" y="55"/>
                    <a:pt x="95" y="55"/>
                  </a:cubicBezTo>
                  <a:cubicBezTo>
                    <a:pt x="91" y="55"/>
                    <a:pt x="87" y="66"/>
                    <a:pt x="82" y="66"/>
                  </a:cubicBezTo>
                  <a:cubicBezTo>
                    <a:pt x="78" y="66"/>
                    <a:pt x="79" y="61"/>
                    <a:pt x="79" y="59"/>
                  </a:cubicBezTo>
                  <a:cubicBezTo>
                    <a:pt x="70" y="59"/>
                    <a:pt x="49" y="59"/>
                    <a:pt x="36" y="59"/>
                  </a:cubicBezTo>
                  <a:cubicBezTo>
                    <a:pt x="33" y="59"/>
                    <a:pt x="29" y="56"/>
                    <a:pt x="27" y="54"/>
                  </a:cubicBezTo>
                  <a:cubicBezTo>
                    <a:pt x="13" y="54"/>
                    <a:pt x="13" y="54"/>
                    <a:pt x="13" y="54"/>
                  </a:cubicBezTo>
                  <a:cubicBezTo>
                    <a:pt x="12" y="50"/>
                    <a:pt x="8" y="49"/>
                    <a:pt x="7" y="45"/>
                  </a:cubicBezTo>
                  <a:cubicBezTo>
                    <a:pt x="11" y="44"/>
                    <a:pt x="15" y="45"/>
                    <a:pt x="20" y="46"/>
                  </a:cubicBezTo>
                  <a:cubicBezTo>
                    <a:pt x="20" y="42"/>
                    <a:pt x="20" y="42"/>
                    <a:pt x="20" y="42"/>
                  </a:cubicBezTo>
                  <a:cubicBezTo>
                    <a:pt x="17" y="40"/>
                    <a:pt x="4" y="39"/>
                    <a:pt x="4" y="39"/>
                  </a:cubicBezTo>
                  <a:cubicBezTo>
                    <a:pt x="4" y="39"/>
                    <a:pt x="0" y="34"/>
                    <a:pt x="0" y="32"/>
                  </a:cubicBezTo>
                  <a:cubicBezTo>
                    <a:pt x="0" y="24"/>
                    <a:pt x="1" y="22"/>
                    <a:pt x="6" y="19"/>
                  </a:cubicBezTo>
                  <a:cubicBezTo>
                    <a:pt x="8" y="17"/>
                    <a:pt x="6" y="12"/>
                    <a:pt x="8" y="11"/>
                  </a:cubicBezTo>
                  <a:cubicBezTo>
                    <a:pt x="13" y="5"/>
                    <a:pt x="21" y="0"/>
                    <a:pt x="31" y="0"/>
                  </a:cubicBezTo>
                  <a:cubicBezTo>
                    <a:pt x="31" y="0"/>
                    <a:pt x="40" y="3"/>
                    <a:pt x="40" y="3"/>
                  </a:cubicBezTo>
                  <a:cubicBezTo>
                    <a:pt x="37" y="9"/>
                    <a:pt x="28" y="9"/>
                    <a:pt x="28" y="18"/>
                  </a:cubicBezTo>
                  <a:cubicBezTo>
                    <a:pt x="28" y="20"/>
                    <a:pt x="29" y="21"/>
                    <a:pt x="30" y="21"/>
                  </a:cubicBezTo>
                  <a:cubicBezTo>
                    <a:pt x="29" y="23"/>
                    <a:pt x="30" y="26"/>
                    <a:pt x="30" y="26"/>
                  </a:cubicBezTo>
                  <a:cubicBezTo>
                    <a:pt x="30" y="28"/>
                    <a:pt x="29" y="31"/>
                    <a:pt x="33" y="31"/>
                  </a:cubicBezTo>
                  <a:cubicBezTo>
                    <a:pt x="35" y="31"/>
                    <a:pt x="39" y="27"/>
                    <a:pt x="39" y="25"/>
                  </a:cubicBezTo>
                  <a:cubicBezTo>
                    <a:pt x="39" y="22"/>
                    <a:pt x="36" y="20"/>
                    <a:pt x="36" y="17"/>
                  </a:cubicBezTo>
                  <a:cubicBezTo>
                    <a:pt x="36" y="6"/>
                    <a:pt x="55" y="3"/>
                    <a:pt x="66" y="3"/>
                  </a:cubicBezTo>
                  <a:cubicBezTo>
                    <a:pt x="74" y="3"/>
                    <a:pt x="78" y="13"/>
                    <a:pt x="78" y="19"/>
                  </a:cubicBezTo>
                  <a:cubicBezTo>
                    <a:pt x="78" y="20"/>
                    <a:pt x="76" y="25"/>
                    <a:pt x="78" y="25"/>
                  </a:cubicBezTo>
                  <a:cubicBezTo>
                    <a:pt x="80" y="25"/>
                    <a:pt x="81" y="22"/>
                    <a:pt x="84" y="22"/>
                  </a:cubicBezTo>
                  <a:cubicBezTo>
                    <a:pt x="87" y="22"/>
                    <a:pt x="88" y="25"/>
                    <a:pt x="90" y="25"/>
                  </a:cubicBezTo>
                  <a:cubicBezTo>
                    <a:pt x="95" y="25"/>
                    <a:pt x="97" y="18"/>
                    <a:pt x="102" y="18"/>
                  </a:cubicBezTo>
                  <a:cubicBezTo>
                    <a:pt x="107" y="18"/>
                    <a:pt x="119" y="20"/>
                    <a:pt x="123" y="22"/>
                  </a:cubicBezTo>
                  <a:cubicBezTo>
                    <a:pt x="130" y="27"/>
                    <a:pt x="132" y="36"/>
                    <a:pt x="141" y="36"/>
                  </a:cubicBezTo>
                  <a:cubicBezTo>
                    <a:pt x="145" y="36"/>
                    <a:pt x="146" y="36"/>
                    <a:pt x="148" y="36"/>
                  </a:cubicBezTo>
                  <a:cubicBezTo>
                    <a:pt x="151" y="36"/>
                    <a:pt x="159" y="37"/>
                    <a:pt x="158" y="42"/>
                  </a:cubicBezTo>
                  <a:cubicBezTo>
                    <a:pt x="165" y="45"/>
                    <a:pt x="170" y="49"/>
                    <a:pt x="178" y="50"/>
                  </a:cubicBezTo>
                  <a:cubicBezTo>
                    <a:pt x="178" y="55"/>
                    <a:pt x="178" y="55"/>
                    <a:pt x="178" y="55"/>
                  </a:cubicBezTo>
                  <a:cubicBezTo>
                    <a:pt x="179" y="55"/>
                    <a:pt x="183" y="55"/>
                    <a:pt x="183" y="55"/>
                  </a:cubicBezTo>
                  <a:cubicBezTo>
                    <a:pt x="187" y="55"/>
                    <a:pt x="189" y="58"/>
                    <a:pt x="191" y="62"/>
                  </a:cubicBezTo>
                  <a:cubicBezTo>
                    <a:pt x="187" y="63"/>
                    <a:pt x="183" y="63"/>
                    <a:pt x="181" y="66"/>
                  </a:cubicBezTo>
                  <a:cubicBezTo>
                    <a:pt x="186" y="67"/>
                    <a:pt x="187" y="67"/>
                    <a:pt x="189" y="67"/>
                  </a:cubicBezTo>
                  <a:cubicBezTo>
                    <a:pt x="191" y="67"/>
                    <a:pt x="193" y="67"/>
                    <a:pt x="194" y="69"/>
                  </a:cubicBezTo>
                  <a:cubicBezTo>
                    <a:pt x="189" y="71"/>
                    <a:pt x="187" y="71"/>
                    <a:pt x="184" y="76"/>
                  </a:cubicBezTo>
                  <a:cubicBezTo>
                    <a:pt x="187" y="77"/>
                    <a:pt x="188" y="78"/>
                    <a:pt x="192" y="78"/>
                  </a:cubicBezTo>
                  <a:cubicBezTo>
                    <a:pt x="193" y="85"/>
                    <a:pt x="200" y="88"/>
                    <a:pt x="206" y="88"/>
                  </a:cubicBezTo>
                  <a:cubicBezTo>
                    <a:pt x="207" y="93"/>
                    <a:pt x="208" y="98"/>
                    <a:pt x="213" y="98"/>
                  </a:cubicBezTo>
                  <a:cubicBezTo>
                    <a:pt x="219" y="98"/>
                    <a:pt x="221" y="94"/>
                    <a:pt x="223" y="100"/>
                  </a:cubicBezTo>
                  <a:cubicBezTo>
                    <a:pt x="224" y="101"/>
                    <a:pt x="227" y="101"/>
                    <a:pt x="228" y="101"/>
                  </a:cubicBezTo>
                  <a:cubicBezTo>
                    <a:pt x="233" y="101"/>
                    <a:pt x="236" y="103"/>
                    <a:pt x="236" y="108"/>
                  </a:cubicBezTo>
                  <a:cubicBezTo>
                    <a:pt x="236" y="111"/>
                    <a:pt x="231" y="112"/>
                    <a:pt x="227" y="112"/>
                  </a:cubicBezTo>
                  <a:cubicBezTo>
                    <a:pt x="227" y="116"/>
                    <a:pt x="227" y="115"/>
                    <a:pt x="227" y="116"/>
                  </a:cubicBezTo>
                  <a:cubicBezTo>
                    <a:pt x="227" y="117"/>
                    <a:pt x="226" y="120"/>
                    <a:pt x="221" y="12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137">
              <a:extLst>
                <a:ext uri="{FF2B5EF4-FFF2-40B4-BE49-F238E27FC236}">
                  <a16:creationId xmlns:a16="http://schemas.microsoft.com/office/drawing/2014/main" id="{26A82882-F89D-4626-88F3-CCBC03F30EE1}"/>
                </a:ext>
              </a:extLst>
            </p:cNvPr>
            <p:cNvSpPr>
              <a:spLocks/>
            </p:cNvSpPr>
            <p:nvPr/>
          </p:nvSpPr>
          <p:spPr bwMode="auto">
            <a:xfrm>
              <a:off x="7295037" y="2069953"/>
              <a:ext cx="23920" cy="26092"/>
            </a:xfrm>
            <a:custGeom>
              <a:avLst/>
              <a:gdLst>
                <a:gd name="T0" fmla="*/ 6 w 6"/>
                <a:gd name="T1" fmla="*/ 3 h 6"/>
                <a:gd name="T2" fmla="*/ 0 w 6"/>
                <a:gd name="T3" fmla="*/ 3 h 6"/>
                <a:gd name="T4" fmla="*/ 6 w 6"/>
                <a:gd name="T5" fmla="*/ 3 h 6"/>
              </a:gdLst>
              <a:ahLst/>
              <a:cxnLst>
                <a:cxn ang="0">
                  <a:pos x="T0" y="T1"/>
                </a:cxn>
                <a:cxn ang="0">
                  <a:pos x="T2" y="T3"/>
                </a:cxn>
                <a:cxn ang="0">
                  <a:pos x="T4" y="T5"/>
                </a:cxn>
              </a:cxnLst>
              <a:rect l="0" t="0" r="r" b="b"/>
              <a:pathLst>
                <a:path w="6" h="6">
                  <a:moveTo>
                    <a:pt x="6" y="3"/>
                  </a:moveTo>
                  <a:cubicBezTo>
                    <a:pt x="3" y="6"/>
                    <a:pt x="2" y="6"/>
                    <a:pt x="0" y="3"/>
                  </a:cubicBezTo>
                  <a:cubicBezTo>
                    <a:pt x="2" y="0"/>
                    <a:pt x="3" y="2"/>
                    <a:pt x="6"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138">
              <a:extLst>
                <a:ext uri="{FF2B5EF4-FFF2-40B4-BE49-F238E27FC236}">
                  <a16:creationId xmlns:a16="http://schemas.microsoft.com/office/drawing/2014/main" id="{AB2BD1D0-BC87-40BD-B39A-7464D1F03BD8}"/>
                </a:ext>
              </a:extLst>
            </p:cNvPr>
            <p:cNvSpPr>
              <a:spLocks/>
            </p:cNvSpPr>
            <p:nvPr/>
          </p:nvSpPr>
          <p:spPr bwMode="auto">
            <a:xfrm>
              <a:off x="7084119" y="1928618"/>
              <a:ext cx="26092" cy="23920"/>
            </a:xfrm>
            <a:custGeom>
              <a:avLst/>
              <a:gdLst>
                <a:gd name="T0" fmla="*/ 1 w 6"/>
                <a:gd name="T1" fmla="*/ 1 h 6"/>
                <a:gd name="T2" fmla="*/ 6 w 6"/>
                <a:gd name="T3" fmla="*/ 6 h 6"/>
                <a:gd name="T4" fmla="*/ 1 w 6"/>
                <a:gd name="T5" fmla="*/ 1 h 6"/>
              </a:gdLst>
              <a:ahLst/>
              <a:cxnLst>
                <a:cxn ang="0">
                  <a:pos x="T0" y="T1"/>
                </a:cxn>
                <a:cxn ang="0">
                  <a:pos x="T2" y="T3"/>
                </a:cxn>
                <a:cxn ang="0">
                  <a:pos x="T4" y="T5"/>
                </a:cxn>
              </a:cxnLst>
              <a:rect l="0" t="0" r="r" b="b"/>
              <a:pathLst>
                <a:path w="6" h="6">
                  <a:moveTo>
                    <a:pt x="1" y="1"/>
                  </a:moveTo>
                  <a:cubicBezTo>
                    <a:pt x="4" y="0"/>
                    <a:pt x="4" y="3"/>
                    <a:pt x="6" y="6"/>
                  </a:cubicBezTo>
                  <a:cubicBezTo>
                    <a:pt x="3" y="6"/>
                    <a:pt x="0" y="3"/>
                    <a:pt x="1" y="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139">
              <a:extLst>
                <a:ext uri="{FF2B5EF4-FFF2-40B4-BE49-F238E27FC236}">
                  <a16:creationId xmlns:a16="http://schemas.microsoft.com/office/drawing/2014/main" id="{72A7771C-9BCD-48FE-A31A-D3684AFEFDD3}"/>
                </a:ext>
              </a:extLst>
            </p:cNvPr>
            <p:cNvSpPr>
              <a:spLocks/>
            </p:cNvSpPr>
            <p:nvPr/>
          </p:nvSpPr>
          <p:spPr bwMode="auto">
            <a:xfrm>
              <a:off x="6814492" y="704426"/>
              <a:ext cx="1080680" cy="565345"/>
            </a:xfrm>
            <a:custGeom>
              <a:avLst/>
              <a:gdLst>
                <a:gd name="T0" fmla="*/ 201 w 252"/>
                <a:gd name="T1" fmla="*/ 10 h 132"/>
                <a:gd name="T2" fmla="*/ 229 w 252"/>
                <a:gd name="T3" fmla="*/ 6 h 132"/>
                <a:gd name="T4" fmla="*/ 252 w 252"/>
                <a:gd name="T5" fmla="*/ 18 h 132"/>
                <a:gd name="T6" fmla="*/ 204 w 252"/>
                <a:gd name="T7" fmla="*/ 33 h 132"/>
                <a:gd name="T8" fmla="*/ 193 w 252"/>
                <a:gd name="T9" fmla="*/ 48 h 132"/>
                <a:gd name="T10" fmla="*/ 151 w 252"/>
                <a:gd name="T11" fmla="*/ 71 h 132"/>
                <a:gd name="T12" fmla="*/ 141 w 252"/>
                <a:gd name="T13" fmla="*/ 77 h 132"/>
                <a:gd name="T14" fmla="*/ 141 w 252"/>
                <a:gd name="T15" fmla="*/ 89 h 132"/>
                <a:gd name="T16" fmla="*/ 114 w 252"/>
                <a:gd name="T17" fmla="*/ 102 h 132"/>
                <a:gd name="T18" fmla="*/ 104 w 252"/>
                <a:gd name="T19" fmla="*/ 120 h 132"/>
                <a:gd name="T20" fmla="*/ 115 w 252"/>
                <a:gd name="T21" fmla="*/ 122 h 132"/>
                <a:gd name="T22" fmla="*/ 83 w 252"/>
                <a:gd name="T23" fmla="*/ 128 h 132"/>
                <a:gd name="T24" fmla="*/ 53 w 252"/>
                <a:gd name="T25" fmla="*/ 131 h 132"/>
                <a:gd name="T26" fmla="*/ 22 w 252"/>
                <a:gd name="T27" fmla="*/ 128 h 132"/>
                <a:gd name="T28" fmla="*/ 40 w 252"/>
                <a:gd name="T29" fmla="*/ 114 h 132"/>
                <a:gd name="T30" fmla="*/ 38 w 252"/>
                <a:gd name="T31" fmla="*/ 103 h 132"/>
                <a:gd name="T32" fmla="*/ 61 w 252"/>
                <a:gd name="T33" fmla="*/ 111 h 132"/>
                <a:gd name="T34" fmla="*/ 44 w 252"/>
                <a:gd name="T35" fmla="*/ 96 h 132"/>
                <a:gd name="T36" fmla="*/ 36 w 252"/>
                <a:gd name="T37" fmla="*/ 98 h 132"/>
                <a:gd name="T38" fmla="*/ 45 w 252"/>
                <a:gd name="T39" fmla="*/ 85 h 132"/>
                <a:gd name="T40" fmla="*/ 41 w 252"/>
                <a:gd name="T41" fmla="*/ 63 h 132"/>
                <a:gd name="T42" fmla="*/ 44 w 252"/>
                <a:gd name="T43" fmla="*/ 58 h 132"/>
                <a:gd name="T44" fmla="*/ 64 w 252"/>
                <a:gd name="T45" fmla="*/ 58 h 132"/>
                <a:gd name="T46" fmla="*/ 71 w 252"/>
                <a:gd name="T47" fmla="*/ 59 h 132"/>
                <a:gd name="T48" fmla="*/ 87 w 252"/>
                <a:gd name="T49" fmla="*/ 56 h 132"/>
                <a:gd name="T50" fmla="*/ 97 w 252"/>
                <a:gd name="T51" fmla="*/ 48 h 132"/>
                <a:gd name="T52" fmla="*/ 65 w 252"/>
                <a:gd name="T53" fmla="*/ 52 h 132"/>
                <a:gd name="T54" fmla="*/ 48 w 252"/>
                <a:gd name="T55" fmla="*/ 50 h 132"/>
                <a:gd name="T56" fmla="*/ 38 w 252"/>
                <a:gd name="T57" fmla="*/ 52 h 132"/>
                <a:gd name="T58" fmla="*/ 30 w 252"/>
                <a:gd name="T59" fmla="*/ 43 h 132"/>
                <a:gd name="T60" fmla="*/ 34 w 252"/>
                <a:gd name="T61" fmla="*/ 34 h 132"/>
                <a:gd name="T62" fmla="*/ 17 w 252"/>
                <a:gd name="T63" fmla="*/ 39 h 132"/>
                <a:gd name="T64" fmla="*/ 20 w 252"/>
                <a:gd name="T65" fmla="*/ 32 h 132"/>
                <a:gd name="T66" fmla="*/ 7 w 252"/>
                <a:gd name="T67" fmla="*/ 34 h 132"/>
                <a:gd name="T68" fmla="*/ 29 w 252"/>
                <a:gd name="T69" fmla="*/ 23 h 132"/>
                <a:gd name="T70" fmla="*/ 38 w 252"/>
                <a:gd name="T71" fmla="*/ 21 h 132"/>
                <a:gd name="T72" fmla="*/ 68 w 252"/>
                <a:gd name="T73" fmla="*/ 21 h 132"/>
                <a:gd name="T74" fmla="*/ 89 w 252"/>
                <a:gd name="T75" fmla="*/ 7 h 132"/>
                <a:gd name="T76" fmla="*/ 128 w 252"/>
                <a:gd name="T77" fmla="*/ 4 h 132"/>
                <a:gd name="T78" fmla="*/ 143 w 252"/>
                <a:gd name="T79" fmla="*/ 5 h 132"/>
                <a:gd name="T80" fmla="*/ 160 w 252"/>
                <a:gd name="T81" fmla="*/ 2 h 132"/>
                <a:gd name="T82" fmla="*/ 206 w 252"/>
                <a:gd name="T83" fmla="*/ 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2" h="132">
                  <a:moveTo>
                    <a:pt x="206" y="7"/>
                  </a:moveTo>
                  <a:cubicBezTo>
                    <a:pt x="204" y="9"/>
                    <a:pt x="203" y="10"/>
                    <a:pt x="201" y="10"/>
                  </a:cubicBezTo>
                  <a:cubicBezTo>
                    <a:pt x="223" y="4"/>
                    <a:pt x="223" y="4"/>
                    <a:pt x="223" y="4"/>
                  </a:cubicBezTo>
                  <a:cubicBezTo>
                    <a:pt x="225" y="5"/>
                    <a:pt x="227" y="5"/>
                    <a:pt x="229" y="6"/>
                  </a:cubicBezTo>
                  <a:cubicBezTo>
                    <a:pt x="232" y="7"/>
                    <a:pt x="232" y="9"/>
                    <a:pt x="234" y="11"/>
                  </a:cubicBezTo>
                  <a:cubicBezTo>
                    <a:pt x="237" y="14"/>
                    <a:pt x="252" y="13"/>
                    <a:pt x="252" y="18"/>
                  </a:cubicBezTo>
                  <a:cubicBezTo>
                    <a:pt x="252" y="22"/>
                    <a:pt x="247" y="21"/>
                    <a:pt x="245" y="22"/>
                  </a:cubicBezTo>
                  <a:cubicBezTo>
                    <a:pt x="234" y="31"/>
                    <a:pt x="219" y="26"/>
                    <a:pt x="204" y="33"/>
                  </a:cubicBezTo>
                  <a:cubicBezTo>
                    <a:pt x="207" y="36"/>
                    <a:pt x="219" y="34"/>
                    <a:pt x="226" y="34"/>
                  </a:cubicBezTo>
                  <a:cubicBezTo>
                    <a:pt x="219" y="41"/>
                    <a:pt x="203" y="45"/>
                    <a:pt x="193" y="48"/>
                  </a:cubicBezTo>
                  <a:cubicBezTo>
                    <a:pt x="181" y="52"/>
                    <a:pt x="175" y="63"/>
                    <a:pt x="166" y="70"/>
                  </a:cubicBezTo>
                  <a:cubicBezTo>
                    <a:pt x="162" y="73"/>
                    <a:pt x="156" y="69"/>
                    <a:pt x="151" y="71"/>
                  </a:cubicBezTo>
                  <a:cubicBezTo>
                    <a:pt x="145" y="73"/>
                    <a:pt x="138" y="73"/>
                    <a:pt x="133" y="77"/>
                  </a:cubicBezTo>
                  <a:cubicBezTo>
                    <a:pt x="141" y="77"/>
                    <a:pt x="141" y="77"/>
                    <a:pt x="141" y="77"/>
                  </a:cubicBezTo>
                  <a:cubicBezTo>
                    <a:pt x="142" y="83"/>
                    <a:pt x="138" y="83"/>
                    <a:pt x="133" y="82"/>
                  </a:cubicBezTo>
                  <a:cubicBezTo>
                    <a:pt x="136" y="84"/>
                    <a:pt x="139" y="85"/>
                    <a:pt x="141" y="89"/>
                  </a:cubicBezTo>
                  <a:cubicBezTo>
                    <a:pt x="135" y="92"/>
                    <a:pt x="133" y="99"/>
                    <a:pt x="128" y="102"/>
                  </a:cubicBezTo>
                  <a:cubicBezTo>
                    <a:pt x="116" y="102"/>
                    <a:pt x="116" y="102"/>
                    <a:pt x="114" y="102"/>
                  </a:cubicBezTo>
                  <a:cubicBezTo>
                    <a:pt x="114" y="104"/>
                    <a:pt x="116" y="105"/>
                    <a:pt x="116" y="106"/>
                  </a:cubicBezTo>
                  <a:cubicBezTo>
                    <a:pt x="116" y="116"/>
                    <a:pt x="104" y="110"/>
                    <a:pt x="104" y="120"/>
                  </a:cubicBezTo>
                  <a:cubicBezTo>
                    <a:pt x="108" y="120"/>
                    <a:pt x="109" y="120"/>
                    <a:pt x="111" y="120"/>
                  </a:cubicBezTo>
                  <a:cubicBezTo>
                    <a:pt x="112" y="120"/>
                    <a:pt x="115" y="120"/>
                    <a:pt x="115" y="122"/>
                  </a:cubicBezTo>
                  <a:cubicBezTo>
                    <a:pt x="115" y="127"/>
                    <a:pt x="99" y="132"/>
                    <a:pt x="92" y="132"/>
                  </a:cubicBezTo>
                  <a:cubicBezTo>
                    <a:pt x="86" y="132"/>
                    <a:pt x="89" y="128"/>
                    <a:pt x="83" y="128"/>
                  </a:cubicBezTo>
                  <a:cubicBezTo>
                    <a:pt x="75" y="128"/>
                    <a:pt x="68" y="128"/>
                    <a:pt x="61" y="128"/>
                  </a:cubicBezTo>
                  <a:cubicBezTo>
                    <a:pt x="59" y="128"/>
                    <a:pt x="57" y="131"/>
                    <a:pt x="53" y="131"/>
                  </a:cubicBezTo>
                  <a:cubicBezTo>
                    <a:pt x="43" y="131"/>
                    <a:pt x="35" y="128"/>
                    <a:pt x="25" y="125"/>
                  </a:cubicBezTo>
                  <a:cubicBezTo>
                    <a:pt x="25" y="127"/>
                    <a:pt x="23" y="128"/>
                    <a:pt x="22" y="128"/>
                  </a:cubicBezTo>
                  <a:cubicBezTo>
                    <a:pt x="20" y="128"/>
                    <a:pt x="19" y="127"/>
                    <a:pt x="19" y="126"/>
                  </a:cubicBezTo>
                  <a:cubicBezTo>
                    <a:pt x="19" y="114"/>
                    <a:pt x="34" y="118"/>
                    <a:pt x="40" y="114"/>
                  </a:cubicBezTo>
                  <a:cubicBezTo>
                    <a:pt x="37" y="112"/>
                    <a:pt x="31" y="111"/>
                    <a:pt x="31" y="106"/>
                  </a:cubicBezTo>
                  <a:cubicBezTo>
                    <a:pt x="31" y="102"/>
                    <a:pt x="35" y="103"/>
                    <a:pt x="38" y="103"/>
                  </a:cubicBezTo>
                  <a:cubicBezTo>
                    <a:pt x="47" y="103"/>
                    <a:pt x="50" y="108"/>
                    <a:pt x="56" y="111"/>
                  </a:cubicBezTo>
                  <a:cubicBezTo>
                    <a:pt x="61" y="111"/>
                    <a:pt x="61" y="111"/>
                    <a:pt x="61" y="111"/>
                  </a:cubicBezTo>
                  <a:cubicBezTo>
                    <a:pt x="57" y="107"/>
                    <a:pt x="48" y="103"/>
                    <a:pt x="48" y="96"/>
                  </a:cubicBezTo>
                  <a:cubicBezTo>
                    <a:pt x="44" y="96"/>
                    <a:pt x="44" y="96"/>
                    <a:pt x="44" y="96"/>
                  </a:cubicBezTo>
                  <a:cubicBezTo>
                    <a:pt x="42" y="97"/>
                    <a:pt x="42" y="97"/>
                    <a:pt x="41" y="98"/>
                  </a:cubicBezTo>
                  <a:cubicBezTo>
                    <a:pt x="36" y="98"/>
                    <a:pt x="36" y="98"/>
                    <a:pt x="36" y="98"/>
                  </a:cubicBezTo>
                  <a:cubicBezTo>
                    <a:pt x="36" y="95"/>
                    <a:pt x="36" y="95"/>
                    <a:pt x="36" y="95"/>
                  </a:cubicBezTo>
                  <a:cubicBezTo>
                    <a:pt x="39" y="90"/>
                    <a:pt x="41" y="87"/>
                    <a:pt x="45" y="85"/>
                  </a:cubicBezTo>
                  <a:cubicBezTo>
                    <a:pt x="52" y="83"/>
                    <a:pt x="61" y="86"/>
                    <a:pt x="61" y="78"/>
                  </a:cubicBezTo>
                  <a:cubicBezTo>
                    <a:pt x="61" y="69"/>
                    <a:pt x="41" y="69"/>
                    <a:pt x="41" y="63"/>
                  </a:cubicBezTo>
                  <a:cubicBezTo>
                    <a:pt x="41" y="61"/>
                    <a:pt x="46" y="61"/>
                    <a:pt x="48" y="61"/>
                  </a:cubicBezTo>
                  <a:cubicBezTo>
                    <a:pt x="45" y="61"/>
                    <a:pt x="45" y="60"/>
                    <a:pt x="44" y="58"/>
                  </a:cubicBezTo>
                  <a:cubicBezTo>
                    <a:pt x="46" y="57"/>
                    <a:pt x="47" y="58"/>
                    <a:pt x="48" y="58"/>
                  </a:cubicBezTo>
                  <a:cubicBezTo>
                    <a:pt x="52" y="58"/>
                    <a:pt x="58" y="56"/>
                    <a:pt x="64" y="58"/>
                  </a:cubicBezTo>
                  <a:cubicBezTo>
                    <a:pt x="71" y="61"/>
                    <a:pt x="73" y="69"/>
                    <a:pt x="81" y="68"/>
                  </a:cubicBezTo>
                  <a:cubicBezTo>
                    <a:pt x="80" y="67"/>
                    <a:pt x="71" y="61"/>
                    <a:pt x="71" y="59"/>
                  </a:cubicBezTo>
                  <a:cubicBezTo>
                    <a:pt x="71" y="58"/>
                    <a:pt x="72" y="57"/>
                    <a:pt x="73" y="56"/>
                  </a:cubicBezTo>
                  <a:cubicBezTo>
                    <a:pt x="87" y="56"/>
                    <a:pt x="87" y="56"/>
                    <a:pt x="87" y="56"/>
                  </a:cubicBezTo>
                  <a:cubicBezTo>
                    <a:pt x="93" y="54"/>
                    <a:pt x="97" y="52"/>
                    <a:pt x="101" y="48"/>
                  </a:cubicBezTo>
                  <a:cubicBezTo>
                    <a:pt x="97" y="48"/>
                    <a:pt x="97" y="48"/>
                    <a:pt x="97" y="48"/>
                  </a:cubicBezTo>
                  <a:cubicBezTo>
                    <a:pt x="91" y="53"/>
                    <a:pt x="84" y="55"/>
                    <a:pt x="75" y="55"/>
                  </a:cubicBezTo>
                  <a:cubicBezTo>
                    <a:pt x="70" y="55"/>
                    <a:pt x="68" y="52"/>
                    <a:pt x="65" y="52"/>
                  </a:cubicBezTo>
                  <a:cubicBezTo>
                    <a:pt x="63" y="52"/>
                    <a:pt x="62" y="55"/>
                    <a:pt x="59" y="55"/>
                  </a:cubicBezTo>
                  <a:cubicBezTo>
                    <a:pt x="54" y="55"/>
                    <a:pt x="46" y="53"/>
                    <a:pt x="48" y="50"/>
                  </a:cubicBezTo>
                  <a:cubicBezTo>
                    <a:pt x="44" y="50"/>
                    <a:pt x="44" y="50"/>
                    <a:pt x="44" y="50"/>
                  </a:cubicBezTo>
                  <a:cubicBezTo>
                    <a:pt x="42" y="51"/>
                    <a:pt x="40" y="52"/>
                    <a:pt x="38" y="52"/>
                  </a:cubicBezTo>
                  <a:cubicBezTo>
                    <a:pt x="32" y="52"/>
                    <a:pt x="24" y="49"/>
                    <a:pt x="22" y="46"/>
                  </a:cubicBezTo>
                  <a:cubicBezTo>
                    <a:pt x="24" y="45"/>
                    <a:pt x="26" y="44"/>
                    <a:pt x="30" y="43"/>
                  </a:cubicBezTo>
                  <a:cubicBezTo>
                    <a:pt x="24" y="43"/>
                    <a:pt x="19" y="43"/>
                    <a:pt x="16" y="43"/>
                  </a:cubicBezTo>
                  <a:cubicBezTo>
                    <a:pt x="19" y="36"/>
                    <a:pt x="27" y="37"/>
                    <a:pt x="34" y="34"/>
                  </a:cubicBezTo>
                  <a:cubicBezTo>
                    <a:pt x="31" y="34"/>
                    <a:pt x="31" y="34"/>
                    <a:pt x="28" y="34"/>
                  </a:cubicBezTo>
                  <a:cubicBezTo>
                    <a:pt x="23" y="34"/>
                    <a:pt x="22" y="39"/>
                    <a:pt x="17" y="39"/>
                  </a:cubicBezTo>
                  <a:cubicBezTo>
                    <a:pt x="15" y="39"/>
                    <a:pt x="12" y="37"/>
                    <a:pt x="12" y="37"/>
                  </a:cubicBezTo>
                  <a:cubicBezTo>
                    <a:pt x="15" y="34"/>
                    <a:pt x="16" y="33"/>
                    <a:pt x="20" y="32"/>
                  </a:cubicBezTo>
                  <a:cubicBezTo>
                    <a:pt x="11" y="32"/>
                    <a:pt x="11" y="32"/>
                    <a:pt x="11" y="32"/>
                  </a:cubicBezTo>
                  <a:cubicBezTo>
                    <a:pt x="9" y="32"/>
                    <a:pt x="8" y="33"/>
                    <a:pt x="7" y="34"/>
                  </a:cubicBezTo>
                  <a:cubicBezTo>
                    <a:pt x="6" y="34"/>
                    <a:pt x="2" y="34"/>
                    <a:pt x="0" y="34"/>
                  </a:cubicBezTo>
                  <a:cubicBezTo>
                    <a:pt x="2" y="27"/>
                    <a:pt x="21" y="23"/>
                    <a:pt x="29" y="23"/>
                  </a:cubicBezTo>
                  <a:cubicBezTo>
                    <a:pt x="33" y="23"/>
                    <a:pt x="35" y="23"/>
                    <a:pt x="35" y="23"/>
                  </a:cubicBezTo>
                  <a:cubicBezTo>
                    <a:pt x="37" y="23"/>
                    <a:pt x="38" y="22"/>
                    <a:pt x="38" y="21"/>
                  </a:cubicBezTo>
                  <a:cubicBezTo>
                    <a:pt x="47" y="21"/>
                    <a:pt x="43" y="15"/>
                    <a:pt x="49" y="15"/>
                  </a:cubicBezTo>
                  <a:cubicBezTo>
                    <a:pt x="55" y="15"/>
                    <a:pt x="66" y="20"/>
                    <a:pt x="68" y="21"/>
                  </a:cubicBezTo>
                  <a:cubicBezTo>
                    <a:pt x="71" y="14"/>
                    <a:pt x="75" y="8"/>
                    <a:pt x="83" y="8"/>
                  </a:cubicBezTo>
                  <a:cubicBezTo>
                    <a:pt x="88" y="8"/>
                    <a:pt x="85" y="11"/>
                    <a:pt x="89" y="7"/>
                  </a:cubicBezTo>
                  <a:cubicBezTo>
                    <a:pt x="90" y="5"/>
                    <a:pt x="92" y="4"/>
                    <a:pt x="95" y="4"/>
                  </a:cubicBezTo>
                  <a:cubicBezTo>
                    <a:pt x="110" y="4"/>
                    <a:pt x="113" y="4"/>
                    <a:pt x="128" y="4"/>
                  </a:cubicBezTo>
                  <a:cubicBezTo>
                    <a:pt x="129" y="3"/>
                    <a:pt x="130" y="2"/>
                    <a:pt x="132" y="2"/>
                  </a:cubicBezTo>
                  <a:cubicBezTo>
                    <a:pt x="137" y="2"/>
                    <a:pt x="138" y="5"/>
                    <a:pt x="143" y="5"/>
                  </a:cubicBezTo>
                  <a:cubicBezTo>
                    <a:pt x="147" y="5"/>
                    <a:pt x="148" y="0"/>
                    <a:pt x="152" y="0"/>
                  </a:cubicBezTo>
                  <a:cubicBezTo>
                    <a:pt x="156" y="0"/>
                    <a:pt x="158" y="2"/>
                    <a:pt x="160" y="2"/>
                  </a:cubicBezTo>
                  <a:cubicBezTo>
                    <a:pt x="164" y="2"/>
                    <a:pt x="165" y="2"/>
                    <a:pt x="168" y="2"/>
                  </a:cubicBezTo>
                  <a:cubicBezTo>
                    <a:pt x="175" y="2"/>
                    <a:pt x="200" y="1"/>
                    <a:pt x="206"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140">
              <a:extLst>
                <a:ext uri="{FF2B5EF4-FFF2-40B4-BE49-F238E27FC236}">
                  <a16:creationId xmlns:a16="http://schemas.microsoft.com/office/drawing/2014/main" id="{D8BB7000-3E89-4EF2-85C2-40CBB57F1644}"/>
                </a:ext>
              </a:extLst>
            </p:cNvPr>
            <p:cNvSpPr>
              <a:spLocks/>
            </p:cNvSpPr>
            <p:nvPr/>
          </p:nvSpPr>
          <p:spPr bwMode="auto">
            <a:xfrm>
              <a:off x="7490734" y="652240"/>
              <a:ext cx="2111349" cy="1606887"/>
            </a:xfrm>
            <a:custGeom>
              <a:avLst/>
              <a:gdLst>
                <a:gd name="T0" fmla="*/ 183 w 492"/>
                <a:gd name="T1" fmla="*/ 242 h 374"/>
                <a:gd name="T2" fmla="*/ 174 w 492"/>
                <a:gd name="T3" fmla="*/ 234 h 374"/>
                <a:gd name="T4" fmla="*/ 149 w 492"/>
                <a:gd name="T5" fmla="*/ 218 h 374"/>
                <a:gd name="T6" fmla="*/ 140 w 492"/>
                <a:gd name="T7" fmla="*/ 196 h 374"/>
                <a:gd name="T8" fmla="*/ 71 w 492"/>
                <a:gd name="T9" fmla="*/ 142 h 374"/>
                <a:gd name="T10" fmla="*/ 48 w 492"/>
                <a:gd name="T11" fmla="*/ 145 h 374"/>
                <a:gd name="T12" fmla="*/ 28 w 492"/>
                <a:gd name="T13" fmla="*/ 141 h 374"/>
                <a:gd name="T14" fmla="*/ 12 w 492"/>
                <a:gd name="T15" fmla="*/ 131 h 374"/>
                <a:gd name="T16" fmla="*/ 33 w 492"/>
                <a:gd name="T17" fmla="*/ 123 h 374"/>
                <a:gd name="T18" fmla="*/ 42 w 492"/>
                <a:gd name="T19" fmla="*/ 117 h 374"/>
                <a:gd name="T20" fmla="*/ 0 w 492"/>
                <a:gd name="T21" fmla="*/ 108 h 374"/>
                <a:gd name="T22" fmla="*/ 55 w 492"/>
                <a:gd name="T23" fmla="*/ 91 h 374"/>
                <a:gd name="T24" fmla="*/ 47 w 492"/>
                <a:gd name="T25" fmla="*/ 66 h 374"/>
                <a:gd name="T26" fmla="*/ 94 w 492"/>
                <a:gd name="T27" fmla="*/ 38 h 374"/>
                <a:gd name="T28" fmla="*/ 154 w 492"/>
                <a:gd name="T29" fmla="*/ 36 h 374"/>
                <a:gd name="T30" fmla="*/ 170 w 492"/>
                <a:gd name="T31" fmla="*/ 34 h 374"/>
                <a:gd name="T32" fmla="*/ 179 w 492"/>
                <a:gd name="T33" fmla="*/ 24 h 374"/>
                <a:gd name="T34" fmla="*/ 201 w 492"/>
                <a:gd name="T35" fmla="*/ 23 h 374"/>
                <a:gd name="T36" fmla="*/ 231 w 492"/>
                <a:gd name="T37" fmla="*/ 9 h 374"/>
                <a:gd name="T38" fmla="*/ 255 w 492"/>
                <a:gd name="T39" fmla="*/ 8 h 374"/>
                <a:gd name="T40" fmla="*/ 348 w 492"/>
                <a:gd name="T41" fmla="*/ 0 h 374"/>
                <a:gd name="T42" fmla="*/ 387 w 492"/>
                <a:gd name="T43" fmla="*/ 31 h 374"/>
                <a:gd name="T44" fmla="*/ 371 w 492"/>
                <a:gd name="T45" fmla="*/ 49 h 374"/>
                <a:gd name="T46" fmla="*/ 393 w 492"/>
                <a:gd name="T47" fmla="*/ 66 h 374"/>
                <a:gd name="T48" fmla="*/ 445 w 492"/>
                <a:gd name="T49" fmla="*/ 42 h 374"/>
                <a:gd name="T50" fmla="*/ 475 w 492"/>
                <a:gd name="T51" fmla="*/ 33 h 374"/>
                <a:gd name="T52" fmla="*/ 457 w 492"/>
                <a:gd name="T53" fmla="*/ 61 h 374"/>
                <a:gd name="T54" fmla="*/ 450 w 492"/>
                <a:gd name="T55" fmla="*/ 74 h 374"/>
                <a:gd name="T56" fmla="*/ 426 w 492"/>
                <a:gd name="T57" fmla="*/ 97 h 374"/>
                <a:gd name="T58" fmla="*/ 441 w 492"/>
                <a:gd name="T59" fmla="*/ 115 h 374"/>
                <a:gd name="T60" fmla="*/ 428 w 492"/>
                <a:gd name="T61" fmla="*/ 131 h 374"/>
                <a:gd name="T62" fmla="*/ 436 w 492"/>
                <a:gd name="T63" fmla="*/ 153 h 374"/>
                <a:gd name="T64" fmla="*/ 438 w 492"/>
                <a:gd name="T65" fmla="*/ 169 h 374"/>
                <a:gd name="T66" fmla="*/ 412 w 492"/>
                <a:gd name="T67" fmla="*/ 192 h 374"/>
                <a:gd name="T68" fmla="*/ 415 w 492"/>
                <a:gd name="T69" fmla="*/ 198 h 374"/>
                <a:gd name="T70" fmla="*/ 391 w 492"/>
                <a:gd name="T71" fmla="*/ 193 h 374"/>
                <a:gd name="T72" fmla="*/ 412 w 492"/>
                <a:gd name="T73" fmla="*/ 232 h 374"/>
                <a:gd name="T74" fmla="*/ 388 w 492"/>
                <a:gd name="T75" fmla="*/ 225 h 374"/>
                <a:gd name="T76" fmla="*/ 401 w 492"/>
                <a:gd name="T77" fmla="*/ 244 h 374"/>
                <a:gd name="T78" fmla="*/ 338 w 492"/>
                <a:gd name="T79" fmla="*/ 265 h 374"/>
                <a:gd name="T80" fmla="*/ 315 w 492"/>
                <a:gd name="T81" fmla="*/ 289 h 374"/>
                <a:gd name="T82" fmla="*/ 289 w 492"/>
                <a:gd name="T83" fmla="*/ 292 h 374"/>
                <a:gd name="T84" fmla="*/ 262 w 492"/>
                <a:gd name="T85" fmla="*/ 315 h 374"/>
                <a:gd name="T86" fmla="*/ 250 w 492"/>
                <a:gd name="T87" fmla="*/ 340 h 374"/>
                <a:gd name="T88" fmla="*/ 236 w 492"/>
                <a:gd name="T89" fmla="*/ 371 h 374"/>
                <a:gd name="T90" fmla="*/ 204 w 492"/>
                <a:gd name="T91" fmla="*/ 364 h 374"/>
                <a:gd name="T92" fmla="*/ 176 w 492"/>
                <a:gd name="T93" fmla="*/ 324 h 374"/>
                <a:gd name="T94" fmla="*/ 167 w 492"/>
                <a:gd name="T95" fmla="*/ 308 h 374"/>
                <a:gd name="T96" fmla="*/ 154 w 492"/>
                <a:gd name="T97" fmla="*/ 285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92" h="374">
                  <a:moveTo>
                    <a:pt x="166" y="262"/>
                  </a:moveTo>
                  <a:cubicBezTo>
                    <a:pt x="170" y="260"/>
                    <a:pt x="170" y="260"/>
                    <a:pt x="174" y="261"/>
                  </a:cubicBezTo>
                  <a:cubicBezTo>
                    <a:pt x="176" y="253"/>
                    <a:pt x="180" y="250"/>
                    <a:pt x="183" y="242"/>
                  </a:cubicBezTo>
                  <a:cubicBezTo>
                    <a:pt x="174" y="239"/>
                    <a:pt x="153" y="238"/>
                    <a:pt x="152" y="229"/>
                  </a:cubicBezTo>
                  <a:cubicBezTo>
                    <a:pt x="154" y="228"/>
                    <a:pt x="154" y="229"/>
                    <a:pt x="157" y="229"/>
                  </a:cubicBezTo>
                  <a:cubicBezTo>
                    <a:pt x="163" y="229"/>
                    <a:pt x="167" y="234"/>
                    <a:pt x="174" y="234"/>
                  </a:cubicBezTo>
                  <a:cubicBezTo>
                    <a:pt x="177" y="234"/>
                    <a:pt x="177" y="231"/>
                    <a:pt x="177" y="229"/>
                  </a:cubicBezTo>
                  <a:cubicBezTo>
                    <a:pt x="168" y="227"/>
                    <a:pt x="165" y="213"/>
                    <a:pt x="156" y="213"/>
                  </a:cubicBezTo>
                  <a:cubicBezTo>
                    <a:pt x="153" y="213"/>
                    <a:pt x="152" y="218"/>
                    <a:pt x="149" y="218"/>
                  </a:cubicBezTo>
                  <a:cubicBezTo>
                    <a:pt x="144" y="218"/>
                    <a:pt x="141" y="217"/>
                    <a:pt x="141" y="213"/>
                  </a:cubicBezTo>
                  <a:cubicBezTo>
                    <a:pt x="141" y="207"/>
                    <a:pt x="147" y="207"/>
                    <a:pt x="147" y="201"/>
                  </a:cubicBezTo>
                  <a:cubicBezTo>
                    <a:pt x="147" y="196"/>
                    <a:pt x="143" y="196"/>
                    <a:pt x="140" y="196"/>
                  </a:cubicBezTo>
                  <a:cubicBezTo>
                    <a:pt x="140" y="192"/>
                    <a:pt x="140" y="192"/>
                    <a:pt x="140" y="192"/>
                  </a:cubicBezTo>
                  <a:cubicBezTo>
                    <a:pt x="132" y="167"/>
                    <a:pt x="112" y="142"/>
                    <a:pt x="80" y="142"/>
                  </a:cubicBezTo>
                  <a:cubicBezTo>
                    <a:pt x="75" y="142"/>
                    <a:pt x="74" y="142"/>
                    <a:pt x="71" y="142"/>
                  </a:cubicBezTo>
                  <a:cubicBezTo>
                    <a:pt x="67" y="142"/>
                    <a:pt x="66" y="146"/>
                    <a:pt x="62" y="146"/>
                  </a:cubicBezTo>
                  <a:cubicBezTo>
                    <a:pt x="59" y="146"/>
                    <a:pt x="57" y="143"/>
                    <a:pt x="53" y="143"/>
                  </a:cubicBezTo>
                  <a:cubicBezTo>
                    <a:pt x="50" y="143"/>
                    <a:pt x="49" y="144"/>
                    <a:pt x="48" y="145"/>
                  </a:cubicBezTo>
                  <a:cubicBezTo>
                    <a:pt x="49" y="145"/>
                    <a:pt x="50" y="147"/>
                    <a:pt x="51" y="147"/>
                  </a:cubicBezTo>
                  <a:cubicBezTo>
                    <a:pt x="49" y="149"/>
                    <a:pt x="49" y="148"/>
                    <a:pt x="47" y="148"/>
                  </a:cubicBezTo>
                  <a:cubicBezTo>
                    <a:pt x="41" y="148"/>
                    <a:pt x="32" y="145"/>
                    <a:pt x="28" y="141"/>
                  </a:cubicBezTo>
                  <a:cubicBezTo>
                    <a:pt x="31" y="139"/>
                    <a:pt x="33" y="139"/>
                    <a:pt x="34" y="136"/>
                  </a:cubicBezTo>
                  <a:cubicBezTo>
                    <a:pt x="29" y="134"/>
                    <a:pt x="26" y="131"/>
                    <a:pt x="22" y="131"/>
                  </a:cubicBezTo>
                  <a:cubicBezTo>
                    <a:pt x="16" y="131"/>
                    <a:pt x="18" y="133"/>
                    <a:pt x="12" y="131"/>
                  </a:cubicBezTo>
                  <a:cubicBezTo>
                    <a:pt x="13" y="127"/>
                    <a:pt x="19" y="126"/>
                    <a:pt x="21" y="126"/>
                  </a:cubicBezTo>
                  <a:cubicBezTo>
                    <a:pt x="24" y="126"/>
                    <a:pt x="26" y="126"/>
                    <a:pt x="28" y="126"/>
                  </a:cubicBezTo>
                  <a:cubicBezTo>
                    <a:pt x="31" y="126"/>
                    <a:pt x="32" y="125"/>
                    <a:pt x="33" y="123"/>
                  </a:cubicBezTo>
                  <a:cubicBezTo>
                    <a:pt x="50" y="123"/>
                    <a:pt x="50" y="123"/>
                    <a:pt x="50" y="123"/>
                  </a:cubicBezTo>
                  <a:cubicBezTo>
                    <a:pt x="53" y="121"/>
                    <a:pt x="53" y="120"/>
                    <a:pt x="53" y="117"/>
                  </a:cubicBezTo>
                  <a:cubicBezTo>
                    <a:pt x="42" y="117"/>
                    <a:pt x="42" y="117"/>
                    <a:pt x="42" y="117"/>
                  </a:cubicBezTo>
                  <a:cubicBezTo>
                    <a:pt x="41" y="118"/>
                    <a:pt x="40" y="120"/>
                    <a:pt x="39" y="120"/>
                  </a:cubicBezTo>
                  <a:cubicBezTo>
                    <a:pt x="34" y="120"/>
                    <a:pt x="33" y="120"/>
                    <a:pt x="29" y="120"/>
                  </a:cubicBezTo>
                  <a:cubicBezTo>
                    <a:pt x="28" y="120"/>
                    <a:pt x="0" y="112"/>
                    <a:pt x="0" y="108"/>
                  </a:cubicBezTo>
                  <a:cubicBezTo>
                    <a:pt x="0" y="99"/>
                    <a:pt x="10" y="102"/>
                    <a:pt x="17" y="100"/>
                  </a:cubicBezTo>
                  <a:cubicBezTo>
                    <a:pt x="22" y="98"/>
                    <a:pt x="25" y="95"/>
                    <a:pt x="30" y="93"/>
                  </a:cubicBezTo>
                  <a:cubicBezTo>
                    <a:pt x="38" y="91"/>
                    <a:pt x="49" y="95"/>
                    <a:pt x="55" y="91"/>
                  </a:cubicBezTo>
                  <a:cubicBezTo>
                    <a:pt x="59" y="88"/>
                    <a:pt x="63" y="83"/>
                    <a:pt x="63" y="76"/>
                  </a:cubicBezTo>
                  <a:cubicBezTo>
                    <a:pt x="57" y="75"/>
                    <a:pt x="41" y="76"/>
                    <a:pt x="41" y="70"/>
                  </a:cubicBezTo>
                  <a:cubicBezTo>
                    <a:pt x="41" y="68"/>
                    <a:pt x="45" y="66"/>
                    <a:pt x="47" y="66"/>
                  </a:cubicBezTo>
                  <a:cubicBezTo>
                    <a:pt x="57" y="63"/>
                    <a:pt x="69" y="56"/>
                    <a:pt x="75" y="50"/>
                  </a:cubicBezTo>
                  <a:cubicBezTo>
                    <a:pt x="78" y="52"/>
                    <a:pt x="80" y="52"/>
                    <a:pt x="83" y="52"/>
                  </a:cubicBezTo>
                  <a:cubicBezTo>
                    <a:pt x="93" y="52"/>
                    <a:pt x="85" y="39"/>
                    <a:pt x="94" y="38"/>
                  </a:cubicBezTo>
                  <a:cubicBezTo>
                    <a:pt x="106" y="37"/>
                    <a:pt x="110" y="34"/>
                    <a:pt x="121" y="34"/>
                  </a:cubicBezTo>
                  <a:cubicBezTo>
                    <a:pt x="129" y="32"/>
                    <a:pt x="135" y="27"/>
                    <a:pt x="142" y="27"/>
                  </a:cubicBezTo>
                  <a:cubicBezTo>
                    <a:pt x="148" y="27"/>
                    <a:pt x="149" y="36"/>
                    <a:pt x="154" y="36"/>
                  </a:cubicBezTo>
                  <a:cubicBezTo>
                    <a:pt x="154" y="34"/>
                    <a:pt x="153" y="32"/>
                    <a:pt x="153" y="30"/>
                  </a:cubicBezTo>
                  <a:cubicBezTo>
                    <a:pt x="156" y="27"/>
                    <a:pt x="156" y="27"/>
                    <a:pt x="156" y="27"/>
                  </a:cubicBezTo>
                  <a:cubicBezTo>
                    <a:pt x="159" y="33"/>
                    <a:pt x="164" y="32"/>
                    <a:pt x="170" y="34"/>
                  </a:cubicBezTo>
                  <a:cubicBezTo>
                    <a:pt x="171" y="34"/>
                    <a:pt x="174" y="34"/>
                    <a:pt x="174" y="34"/>
                  </a:cubicBezTo>
                  <a:cubicBezTo>
                    <a:pt x="173" y="32"/>
                    <a:pt x="172" y="30"/>
                    <a:pt x="172" y="28"/>
                  </a:cubicBezTo>
                  <a:cubicBezTo>
                    <a:pt x="172" y="25"/>
                    <a:pt x="176" y="24"/>
                    <a:pt x="179" y="24"/>
                  </a:cubicBezTo>
                  <a:cubicBezTo>
                    <a:pt x="191" y="24"/>
                    <a:pt x="197" y="31"/>
                    <a:pt x="205" y="34"/>
                  </a:cubicBezTo>
                  <a:cubicBezTo>
                    <a:pt x="218" y="34"/>
                    <a:pt x="218" y="34"/>
                    <a:pt x="218" y="34"/>
                  </a:cubicBezTo>
                  <a:cubicBezTo>
                    <a:pt x="213" y="32"/>
                    <a:pt x="201" y="28"/>
                    <a:pt x="201" y="23"/>
                  </a:cubicBezTo>
                  <a:cubicBezTo>
                    <a:pt x="201" y="19"/>
                    <a:pt x="210" y="20"/>
                    <a:pt x="213" y="19"/>
                  </a:cubicBezTo>
                  <a:cubicBezTo>
                    <a:pt x="211" y="17"/>
                    <a:pt x="208" y="17"/>
                    <a:pt x="207" y="15"/>
                  </a:cubicBezTo>
                  <a:cubicBezTo>
                    <a:pt x="215" y="11"/>
                    <a:pt x="222" y="9"/>
                    <a:pt x="231" y="9"/>
                  </a:cubicBezTo>
                  <a:cubicBezTo>
                    <a:pt x="238" y="9"/>
                    <a:pt x="243" y="9"/>
                    <a:pt x="249" y="11"/>
                  </a:cubicBezTo>
                  <a:cubicBezTo>
                    <a:pt x="255" y="11"/>
                    <a:pt x="255" y="11"/>
                    <a:pt x="255" y="11"/>
                  </a:cubicBezTo>
                  <a:cubicBezTo>
                    <a:pt x="255" y="8"/>
                    <a:pt x="255" y="8"/>
                    <a:pt x="255" y="8"/>
                  </a:cubicBezTo>
                  <a:cubicBezTo>
                    <a:pt x="259" y="7"/>
                    <a:pt x="262" y="8"/>
                    <a:pt x="266" y="8"/>
                  </a:cubicBezTo>
                  <a:cubicBezTo>
                    <a:pt x="280" y="8"/>
                    <a:pt x="291" y="0"/>
                    <a:pt x="306" y="0"/>
                  </a:cubicBezTo>
                  <a:cubicBezTo>
                    <a:pt x="322" y="0"/>
                    <a:pt x="333" y="0"/>
                    <a:pt x="348" y="0"/>
                  </a:cubicBezTo>
                  <a:cubicBezTo>
                    <a:pt x="364" y="0"/>
                    <a:pt x="377" y="11"/>
                    <a:pt x="391" y="17"/>
                  </a:cubicBezTo>
                  <a:cubicBezTo>
                    <a:pt x="398" y="20"/>
                    <a:pt x="408" y="18"/>
                    <a:pt x="416" y="19"/>
                  </a:cubicBezTo>
                  <a:cubicBezTo>
                    <a:pt x="414" y="29"/>
                    <a:pt x="395" y="28"/>
                    <a:pt x="387" y="31"/>
                  </a:cubicBezTo>
                  <a:cubicBezTo>
                    <a:pt x="324" y="34"/>
                    <a:pt x="324" y="34"/>
                    <a:pt x="324" y="34"/>
                  </a:cubicBezTo>
                  <a:cubicBezTo>
                    <a:pt x="329" y="38"/>
                    <a:pt x="377" y="32"/>
                    <a:pt x="382" y="34"/>
                  </a:cubicBezTo>
                  <a:cubicBezTo>
                    <a:pt x="381" y="37"/>
                    <a:pt x="369" y="49"/>
                    <a:pt x="371" y="49"/>
                  </a:cubicBezTo>
                  <a:cubicBezTo>
                    <a:pt x="378" y="49"/>
                    <a:pt x="395" y="32"/>
                    <a:pt x="405" y="32"/>
                  </a:cubicBezTo>
                  <a:cubicBezTo>
                    <a:pt x="410" y="32"/>
                    <a:pt x="412" y="37"/>
                    <a:pt x="412" y="41"/>
                  </a:cubicBezTo>
                  <a:cubicBezTo>
                    <a:pt x="412" y="44"/>
                    <a:pt x="394" y="63"/>
                    <a:pt x="393" y="66"/>
                  </a:cubicBezTo>
                  <a:cubicBezTo>
                    <a:pt x="400" y="64"/>
                    <a:pt x="415" y="45"/>
                    <a:pt x="419" y="42"/>
                  </a:cubicBezTo>
                  <a:cubicBezTo>
                    <a:pt x="427" y="42"/>
                    <a:pt x="439" y="42"/>
                    <a:pt x="439" y="42"/>
                  </a:cubicBezTo>
                  <a:cubicBezTo>
                    <a:pt x="439" y="42"/>
                    <a:pt x="444" y="43"/>
                    <a:pt x="445" y="42"/>
                  </a:cubicBezTo>
                  <a:cubicBezTo>
                    <a:pt x="450" y="40"/>
                    <a:pt x="451" y="39"/>
                    <a:pt x="456" y="37"/>
                  </a:cubicBezTo>
                  <a:cubicBezTo>
                    <a:pt x="470" y="37"/>
                    <a:pt x="470" y="37"/>
                    <a:pt x="470" y="37"/>
                  </a:cubicBezTo>
                  <a:cubicBezTo>
                    <a:pt x="470" y="33"/>
                    <a:pt x="472" y="33"/>
                    <a:pt x="475" y="33"/>
                  </a:cubicBezTo>
                  <a:cubicBezTo>
                    <a:pt x="479" y="33"/>
                    <a:pt x="492" y="39"/>
                    <a:pt x="492" y="43"/>
                  </a:cubicBezTo>
                  <a:cubicBezTo>
                    <a:pt x="492" y="46"/>
                    <a:pt x="487" y="49"/>
                    <a:pt x="485" y="50"/>
                  </a:cubicBezTo>
                  <a:cubicBezTo>
                    <a:pt x="476" y="53"/>
                    <a:pt x="470" y="61"/>
                    <a:pt x="457" y="61"/>
                  </a:cubicBezTo>
                  <a:cubicBezTo>
                    <a:pt x="460" y="63"/>
                    <a:pt x="461" y="63"/>
                    <a:pt x="463" y="61"/>
                  </a:cubicBezTo>
                  <a:cubicBezTo>
                    <a:pt x="463" y="69"/>
                    <a:pt x="455" y="69"/>
                    <a:pt x="450" y="70"/>
                  </a:cubicBezTo>
                  <a:cubicBezTo>
                    <a:pt x="452" y="74"/>
                    <a:pt x="450" y="71"/>
                    <a:pt x="450" y="74"/>
                  </a:cubicBezTo>
                  <a:cubicBezTo>
                    <a:pt x="450" y="79"/>
                    <a:pt x="443" y="80"/>
                    <a:pt x="437" y="81"/>
                  </a:cubicBezTo>
                  <a:cubicBezTo>
                    <a:pt x="437" y="84"/>
                    <a:pt x="437" y="84"/>
                    <a:pt x="437" y="85"/>
                  </a:cubicBezTo>
                  <a:cubicBezTo>
                    <a:pt x="437" y="91"/>
                    <a:pt x="431" y="93"/>
                    <a:pt x="426" y="97"/>
                  </a:cubicBezTo>
                  <a:cubicBezTo>
                    <a:pt x="422" y="100"/>
                    <a:pt x="422" y="107"/>
                    <a:pt x="421" y="110"/>
                  </a:cubicBezTo>
                  <a:cubicBezTo>
                    <a:pt x="424" y="111"/>
                    <a:pt x="426" y="110"/>
                    <a:pt x="429" y="110"/>
                  </a:cubicBezTo>
                  <a:cubicBezTo>
                    <a:pt x="434" y="110"/>
                    <a:pt x="438" y="113"/>
                    <a:pt x="441" y="115"/>
                  </a:cubicBezTo>
                  <a:cubicBezTo>
                    <a:pt x="439" y="116"/>
                    <a:pt x="437" y="117"/>
                    <a:pt x="436" y="117"/>
                  </a:cubicBezTo>
                  <a:cubicBezTo>
                    <a:pt x="437" y="122"/>
                    <a:pt x="448" y="120"/>
                    <a:pt x="448" y="127"/>
                  </a:cubicBezTo>
                  <a:cubicBezTo>
                    <a:pt x="448" y="134"/>
                    <a:pt x="433" y="131"/>
                    <a:pt x="428" y="131"/>
                  </a:cubicBezTo>
                  <a:cubicBezTo>
                    <a:pt x="425" y="131"/>
                    <a:pt x="422" y="134"/>
                    <a:pt x="422" y="136"/>
                  </a:cubicBezTo>
                  <a:cubicBezTo>
                    <a:pt x="422" y="141"/>
                    <a:pt x="427" y="141"/>
                    <a:pt x="431" y="141"/>
                  </a:cubicBezTo>
                  <a:cubicBezTo>
                    <a:pt x="431" y="147"/>
                    <a:pt x="436" y="149"/>
                    <a:pt x="436" y="153"/>
                  </a:cubicBezTo>
                  <a:cubicBezTo>
                    <a:pt x="436" y="155"/>
                    <a:pt x="434" y="157"/>
                    <a:pt x="436" y="159"/>
                  </a:cubicBezTo>
                  <a:cubicBezTo>
                    <a:pt x="431" y="159"/>
                    <a:pt x="426" y="159"/>
                    <a:pt x="426" y="163"/>
                  </a:cubicBezTo>
                  <a:cubicBezTo>
                    <a:pt x="426" y="168"/>
                    <a:pt x="435" y="167"/>
                    <a:pt x="438" y="169"/>
                  </a:cubicBezTo>
                  <a:cubicBezTo>
                    <a:pt x="436" y="173"/>
                    <a:pt x="430" y="176"/>
                    <a:pt x="425" y="176"/>
                  </a:cubicBezTo>
                  <a:cubicBezTo>
                    <a:pt x="425" y="178"/>
                    <a:pt x="426" y="180"/>
                    <a:pt x="428" y="181"/>
                  </a:cubicBezTo>
                  <a:cubicBezTo>
                    <a:pt x="426" y="189"/>
                    <a:pt x="414" y="186"/>
                    <a:pt x="412" y="192"/>
                  </a:cubicBezTo>
                  <a:cubicBezTo>
                    <a:pt x="409" y="190"/>
                    <a:pt x="406" y="188"/>
                    <a:pt x="404" y="185"/>
                  </a:cubicBezTo>
                  <a:cubicBezTo>
                    <a:pt x="399" y="185"/>
                    <a:pt x="399" y="185"/>
                    <a:pt x="399" y="185"/>
                  </a:cubicBezTo>
                  <a:cubicBezTo>
                    <a:pt x="402" y="193"/>
                    <a:pt x="415" y="190"/>
                    <a:pt x="415" y="198"/>
                  </a:cubicBezTo>
                  <a:cubicBezTo>
                    <a:pt x="415" y="201"/>
                    <a:pt x="414" y="206"/>
                    <a:pt x="411" y="206"/>
                  </a:cubicBezTo>
                  <a:cubicBezTo>
                    <a:pt x="406" y="206"/>
                    <a:pt x="397" y="198"/>
                    <a:pt x="395" y="193"/>
                  </a:cubicBezTo>
                  <a:cubicBezTo>
                    <a:pt x="393" y="193"/>
                    <a:pt x="392" y="193"/>
                    <a:pt x="391" y="193"/>
                  </a:cubicBezTo>
                  <a:cubicBezTo>
                    <a:pt x="391" y="197"/>
                    <a:pt x="391" y="197"/>
                    <a:pt x="391" y="197"/>
                  </a:cubicBezTo>
                  <a:cubicBezTo>
                    <a:pt x="402" y="208"/>
                    <a:pt x="420" y="213"/>
                    <a:pt x="420" y="229"/>
                  </a:cubicBezTo>
                  <a:cubicBezTo>
                    <a:pt x="420" y="232"/>
                    <a:pt x="415" y="232"/>
                    <a:pt x="412" y="232"/>
                  </a:cubicBezTo>
                  <a:cubicBezTo>
                    <a:pt x="399" y="232"/>
                    <a:pt x="402" y="218"/>
                    <a:pt x="390" y="218"/>
                  </a:cubicBezTo>
                  <a:cubicBezTo>
                    <a:pt x="388" y="218"/>
                    <a:pt x="387" y="219"/>
                    <a:pt x="385" y="218"/>
                  </a:cubicBezTo>
                  <a:cubicBezTo>
                    <a:pt x="385" y="222"/>
                    <a:pt x="388" y="223"/>
                    <a:pt x="388" y="225"/>
                  </a:cubicBezTo>
                  <a:cubicBezTo>
                    <a:pt x="388" y="228"/>
                    <a:pt x="383" y="229"/>
                    <a:pt x="382" y="229"/>
                  </a:cubicBezTo>
                  <a:cubicBezTo>
                    <a:pt x="382" y="238"/>
                    <a:pt x="408" y="236"/>
                    <a:pt x="414" y="238"/>
                  </a:cubicBezTo>
                  <a:cubicBezTo>
                    <a:pt x="409" y="242"/>
                    <a:pt x="406" y="242"/>
                    <a:pt x="401" y="244"/>
                  </a:cubicBezTo>
                  <a:cubicBezTo>
                    <a:pt x="392" y="247"/>
                    <a:pt x="389" y="255"/>
                    <a:pt x="381" y="258"/>
                  </a:cubicBezTo>
                  <a:cubicBezTo>
                    <a:pt x="370" y="261"/>
                    <a:pt x="362" y="260"/>
                    <a:pt x="351" y="265"/>
                  </a:cubicBezTo>
                  <a:cubicBezTo>
                    <a:pt x="338" y="265"/>
                    <a:pt x="338" y="265"/>
                    <a:pt x="338" y="265"/>
                  </a:cubicBezTo>
                  <a:cubicBezTo>
                    <a:pt x="335" y="266"/>
                    <a:pt x="332" y="267"/>
                    <a:pt x="332" y="270"/>
                  </a:cubicBezTo>
                  <a:cubicBezTo>
                    <a:pt x="325" y="275"/>
                    <a:pt x="325" y="275"/>
                    <a:pt x="325" y="275"/>
                  </a:cubicBezTo>
                  <a:cubicBezTo>
                    <a:pt x="319" y="279"/>
                    <a:pt x="319" y="285"/>
                    <a:pt x="315" y="289"/>
                  </a:cubicBezTo>
                  <a:cubicBezTo>
                    <a:pt x="309" y="295"/>
                    <a:pt x="299" y="293"/>
                    <a:pt x="293" y="298"/>
                  </a:cubicBezTo>
                  <a:cubicBezTo>
                    <a:pt x="289" y="298"/>
                    <a:pt x="289" y="298"/>
                    <a:pt x="289" y="298"/>
                  </a:cubicBezTo>
                  <a:cubicBezTo>
                    <a:pt x="289" y="292"/>
                    <a:pt x="289" y="292"/>
                    <a:pt x="289" y="292"/>
                  </a:cubicBezTo>
                  <a:cubicBezTo>
                    <a:pt x="284" y="294"/>
                    <a:pt x="286" y="297"/>
                    <a:pt x="283" y="299"/>
                  </a:cubicBezTo>
                  <a:cubicBezTo>
                    <a:pt x="277" y="305"/>
                    <a:pt x="261" y="303"/>
                    <a:pt x="261" y="312"/>
                  </a:cubicBezTo>
                  <a:cubicBezTo>
                    <a:pt x="261" y="313"/>
                    <a:pt x="262" y="314"/>
                    <a:pt x="262" y="315"/>
                  </a:cubicBezTo>
                  <a:cubicBezTo>
                    <a:pt x="261" y="316"/>
                    <a:pt x="260" y="317"/>
                    <a:pt x="260" y="318"/>
                  </a:cubicBezTo>
                  <a:cubicBezTo>
                    <a:pt x="260" y="320"/>
                    <a:pt x="263" y="322"/>
                    <a:pt x="263" y="325"/>
                  </a:cubicBezTo>
                  <a:cubicBezTo>
                    <a:pt x="263" y="335"/>
                    <a:pt x="250" y="332"/>
                    <a:pt x="250" y="340"/>
                  </a:cubicBezTo>
                  <a:cubicBezTo>
                    <a:pt x="250" y="345"/>
                    <a:pt x="249" y="353"/>
                    <a:pt x="250" y="356"/>
                  </a:cubicBezTo>
                  <a:cubicBezTo>
                    <a:pt x="243" y="359"/>
                    <a:pt x="247" y="374"/>
                    <a:pt x="239" y="374"/>
                  </a:cubicBezTo>
                  <a:cubicBezTo>
                    <a:pt x="237" y="374"/>
                    <a:pt x="236" y="373"/>
                    <a:pt x="236" y="371"/>
                  </a:cubicBezTo>
                  <a:cubicBezTo>
                    <a:pt x="232" y="371"/>
                    <a:pt x="232" y="373"/>
                    <a:pt x="230" y="373"/>
                  </a:cubicBezTo>
                  <a:cubicBezTo>
                    <a:pt x="223" y="373"/>
                    <a:pt x="223" y="360"/>
                    <a:pt x="216" y="360"/>
                  </a:cubicBezTo>
                  <a:cubicBezTo>
                    <a:pt x="212" y="360"/>
                    <a:pt x="208" y="363"/>
                    <a:pt x="204" y="364"/>
                  </a:cubicBezTo>
                  <a:cubicBezTo>
                    <a:pt x="202" y="357"/>
                    <a:pt x="199" y="359"/>
                    <a:pt x="195" y="356"/>
                  </a:cubicBezTo>
                  <a:cubicBezTo>
                    <a:pt x="193" y="355"/>
                    <a:pt x="193" y="351"/>
                    <a:pt x="193" y="350"/>
                  </a:cubicBezTo>
                  <a:cubicBezTo>
                    <a:pt x="187" y="345"/>
                    <a:pt x="176" y="332"/>
                    <a:pt x="176" y="324"/>
                  </a:cubicBezTo>
                  <a:cubicBezTo>
                    <a:pt x="176" y="320"/>
                    <a:pt x="178" y="321"/>
                    <a:pt x="180" y="319"/>
                  </a:cubicBezTo>
                  <a:cubicBezTo>
                    <a:pt x="176" y="313"/>
                    <a:pt x="175" y="320"/>
                    <a:pt x="170" y="318"/>
                  </a:cubicBezTo>
                  <a:cubicBezTo>
                    <a:pt x="168" y="317"/>
                    <a:pt x="168" y="311"/>
                    <a:pt x="167" y="308"/>
                  </a:cubicBezTo>
                  <a:cubicBezTo>
                    <a:pt x="165" y="303"/>
                    <a:pt x="157" y="300"/>
                    <a:pt x="157" y="292"/>
                  </a:cubicBezTo>
                  <a:cubicBezTo>
                    <a:pt x="157" y="289"/>
                    <a:pt x="159" y="288"/>
                    <a:pt x="160" y="285"/>
                  </a:cubicBezTo>
                  <a:cubicBezTo>
                    <a:pt x="158" y="284"/>
                    <a:pt x="156" y="283"/>
                    <a:pt x="154" y="285"/>
                  </a:cubicBezTo>
                  <a:cubicBezTo>
                    <a:pt x="154" y="278"/>
                    <a:pt x="154" y="278"/>
                    <a:pt x="154" y="278"/>
                  </a:cubicBezTo>
                  <a:cubicBezTo>
                    <a:pt x="158" y="273"/>
                    <a:pt x="160" y="267"/>
                    <a:pt x="166" y="26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141">
              <a:extLst>
                <a:ext uri="{FF2B5EF4-FFF2-40B4-BE49-F238E27FC236}">
                  <a16:creationId xmlns:a16="http://schemas.microsoft.com/office/drawing/2014/main" id="{0F5A73B1-6815-4E9B-B8A8-A950FE63D4AB}"/>
                </a:ext>
              </a:extLst>
            </p:cNvPr>
            <p:cNvSpPr>
              <a:spLocks/>
            </p:cNvSpPr>
            <p:nvPr/>
          </p:nvSpPr>
          <p:spPr bwMode="auto">
            <a:xfrm>
              <a:off x="8121311" y="1661166"/>
              <a:ext cx="100022" cy="69580"/>
            </a:xfrm>
            <a:custGeom>
              <a:avLst/>
              <a:gdLst>
                <a:gd name="T0" fmla="*/ 5 w 23"/>
                <a:gd name="T1" fmla="*/ 16 h 16"/>
                <a:gd name="T2" fmla="*/ 0 w 23"/>
                <a:gd name="T3" fmla="*/ 6 h 16"/>
                <a:gd name="T4" fmla="*/ 6 w 23"/>
                <a:gd name="T5" fmla="*/ 0 h 16"/>
                <a:gd name="T6" fmla="*/ 23 w 23"/>
                <a:gd name="T7" fmla="*/ 10 h 16"/>
                <a:gd name="T8" fmla="*/ 12 w 23"/>
                <a:gd name="T9" fmla="*/ 16 h 16"/>
                <a:gd name="T10" fmla="*/ 5 w 23"/>
                <a:gd name="T11" fmla="*/ 16 h 16"/>
              </a:gdLst>
              <a:ahLst/>
              <a:cxnLst>
                <a:cxn ang="0">
                  <a:pos x="T0" y="T1"/>
                </a:cxn>
                <a:cxn ang="0">
                  <a:pos x="T2" y="T3"/>
                </a:cxn>
                <a:cxn ang="0">
                  <a:pos x="T4" y="T5"/>
                </a:cxn>
                <a:cxn ang="0">
                  <a:pos x="T6" y="T7"/>
                </a:cxn>
                <a:cxn ang="0">
                  <a:pos x="T8" y="T9"/>
                </a:cxn>
                <a:cxn ang="0">
                  <a:pos x="T10" y="T11"/>
                </a:cxn>
              </a:cxnLst>
              <a:rect l="0" t="0" r="r" b="b"/>
              <a:pathLst>
                <a:path w="23" h="16">
                  <a:moveTo>
                    <a:pt x="5" y="16"/>
                  </a:moveTo>
                  <a:cubicBezTo>
                    <a:pt x="3" y="16"/>
                    <a:pt x="0" y="9"/>
                    <a:pt x="0" y="6"/>
                  </a:cubicBezTo>
                  <a:cubicBezTo>
                    <a:pt x="0" y="2"/>
                    <a:pt x="3" y="0"/>
                    <a:pt x="6" y="0"/>
                  </a:cubicBezTo>
                  <a:cubicBezTo>
                    <a:pt x="13" y="0"/>
                    <a:pt x="16" y="8"/>
                    <a:pt x="23" y="10"/>
                  </a:cubicBezTo>
                  <a:cubicBezTo>
                    <a:pt x="23" y="15"/>
                    <a:pt x="17" y="16"/>
                    <a:pt x="12" y="16"/>
                  </a:cubicBezTo>
                  <a:lnTo>
                    <a:pt x="5" y="1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142">
              <a:extLst>
                <a:ext uri="{FF2B5EF4-FFF2-40B4-BE49-F238E27FC236}">
                  <a16:creationId xmlns:a16="http://schemas.microsoft.com/office/drawing/2014/main" id="{6BF4991F-9ADB-4267-8F0E-3745C2B90F60}"/>
                </a:ext>
              </a:extLst>
            </p:cNvPr>
            <p:cNvSpPr>
              <a:spLocks/>
            </p:cNvSpPr>
            <p:nvPr/>
          </p:nvSpPr>
          <p:spPr bwMode="auto">
            <a:xfrm>
              <a:off x="9380291" y="1317609"/>
              <a:ext cx="54360" cy="34790"/>
            </a:xfrm>
            <a:custGeom>
              <a:avLst/>
              <a:gdLst>
                <a:gd name="T0" fmla="*/ 4 w 13"/>
                <a:gd name="T1" fmla="*/ 8 h 8"/>
                <a:gd name="T2" fmla="*/ 0 w 13"/>
                <a:gd name="T3" fmla="*/ 4 h 8"/>
                <a:gd name="T4" fmla="*/ 3 w 13"/>
                <a:gd name="T5" fmla="*/ 0 h 8"/>
                <a:gd name="T6" fmla="*/ 8 w 13"/>
                <a:gd name="T7" fmla="*/ 0 h 8"/>
                <a:gd name="T8" fmla="*/ 8 w 13"/>
                <a:gd name="T9" fmla="*/ 4 h 8"/>
                <a:gd name="T10" fmla="*/ 13 w 13"/>
                <a:gd name="T11" fmla="*/ 4 h 8"/>
                <a:gd name="T12" fmla="*/ 4 w 1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3" h="8">
                  <a:moveTo>
                    <a:pt x="4" y="8"/>
                  </a:moveTo>
                  <a:cubicBezTo>
                    <a:pt x="2" y="8"/>
                    <a:pt x="0" y="5"/>
                    <a:pt x="0" y="4"/>
                  </a:cubicBezTo>
                  <a:cubicBezTo>
                    <a:pt x="0" y="2"/>
                    <a:pt x="2" y="1"/>
                    <a:pt x="3" y="0"/>
                  </a:cubicBezTo>
                  <a:cubicBezTo>
                    <a:pt x="8" y="0"/>
                    <a:pt x="8" y="0"/>
                    <a:pt x="8" y="0"/>
                  </a:cubicBezTo>
                  <a:cubicBezTo>
                    <a:pt x="8" y="2"/>
                    <a:pt x="8" y="2"/>
                    <a:pt x="8" y="4"/>
                  </a:cubicBezTo>
                  <a:cubicBezTo>
                    <a:pt x="13" y="4"/>
                    <a:pt x="13" y="4"/>
                    <a:pt x="13" y="4"/>
                  </a:cubicBezTo>
                  <a:cubicBezTo>
                    <a:pt x="11" y="4"/>
                    <a:pt x="7" y="8"/>
                    <a:pt x="4" y="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43">
              <a:extLst>
                <a:ext uri="{FF2B5EF4-FFF2-40B4-BE49-F238E27FC236}">
                  <a16:creationId xmlns:a16="http://schemas.microsoft.com/office/drawing/2014/main" id="{F9B474E9-ACC4-4699-882F-74D6FCC03AEB}"/>
                </a:ext>
              </a:extLst>
            </p:cNvPr>
            <p:cNvSpPr>
              <a:spLocks/>
            </p:cNvSpPr>
            <p:nvPr/>
          </p:nvSpPr>
          <p:spPr bwMode="auto">
            <a:xfrm>
              <a:off x="7966928" y="2683136"/>
              <a:ext cx="232662" cy="223964"/>
            </a:xfrm>
            <a:custGeom>
              <a:avLst/>
              <a:gdLst>
                <a:gd name="T0" fmla="*/ 3 w 54"/>
                <a:gd name="T1" fmla="*/ 43 h 52"/>
                <a:gd name="T2" fmla="*/ 0 w 54"/>
                <a:gd name="T3" fmla="*/ 40 h 52"/>
                <a:gd name="T4" fmla="*/ 6 w 54"/>
                <a:gd name="T5" fmla="*/ 35 h 52"/>
                <a:gd name="T6" fmla="*/ 6 w 54"/>
                <a:gd name="T7" fmla="*/ 33 h 52"/>
                <a:gd name="T8" fmla="*/ 3 w 54"/>
                <a:gd name="T9" fmla="*/ 32 h 52"/>
                <a:gd name="T10" fmla="*/ 19 w 54"/>
                <a:gd name="T11" fmla="*/ 8 h 52"/>
                <a:gd name="T12" fmla="*/ 27 w 54"/>
                <a:gd name="T13" fmla="*/ 0 h 52"/>
                <a:gd name="T14" fmla="*/ 29 w 54"/>
                <a:gd name="T15" fmla="*/ 2 h 52"/>
                <a:gd name="T16" fmla="*/ 22 w 54"/>
                <a:gd name="T17" fmla="*/ 17 h 52"/>
                <a:gd name="T18" fmla="*/ 22 w 54"/>
                <a:gd name="T19" fmla="*/ 20 h 52"/>
                <a:gd name="T20" fmla="*/ 26 w 54"/>
                <a:gd name="T21" fmla="*/ 17 h 52"/>
                <a:gd name="T22" fmla="*/ 31 w 54"/>
                <a:gd name="T23" fmla="*/ 19 h 52"/>
                <a:gd name="T24" fmla="*/ 29 w 54"/>
                <a:gd name="T25" fmla="*/ 20 h 52"/>
                <a:gd name="T26" fmla="*/ 29 w 54"/>
                <a:gd name="T27" fmla="*/ 23 h 52"/>
                <a:gd name="T28" fmla="*/ 34 w 54"/>
                <a:gd name="T29" fmla="*/ 23 h 52"/>
                <a:gd name="T30" fmla="*/ 34 w 54"/>
                <a:gd name="T31" fmla="*/ 24 h 52"/>
                <a:gd name="T32" fmla="*/ 38 w 54"/>
                <a:gd name="T33" fmla="*/ 23 h 52"/>
                <a:gd name="T34" fmla="*/ 46 w 54"/>
                <a:gd name="T35" fmla="*/ 23 h 52"/>
                <a:gd name="T36" fmla="*/ 46 w 54"/>
                <a:gd name="T37" fmla="*/ 33 h 52"/>
                <a:gd name="T38" fmla="*/ 49 w 54"/>
                <a:gd name="T39" fmla="*/ 32 h 52"/>
                <a:gd name="T40" fmla="*/ 46 w 54"/>
                <a:gd name="T41" fmla="*/ 36 h 52"/>
                <a:gd name="T42" fmla="*/ 48 w 54"/>
                <a:gd name="T43" fmla="*/ 41 h 52"/>
                <a:gd name="T44" fmla="*/ 52 w 54"/>
                <a:gd name="T45" fmla="*/ 39 h 52"/>
                <a:gd name="T46" fmla="*/ 54 w 54"/>
                <a:gd name="T47" fmla="*/ 45 h 52"/>
                <a:gd name="T48" fmla="*/ 49 w 54"/>
                <a:gd name="T49" fmla="*/ 52 h 52"/>
                <a:gd name="T50" fmla="*/ 47 w 54"/>
                <a:gd name="T51" fmla="*/ 48 h 52"/>
                <a:gd name="T52" fmla="*/ 44 w 54"/>
                <a:gd name="T53" fmla="*/ 48 h 52"/>
                <a:gd name="T54" fmla="*/ 41 w 54"/>
                <a:gd name="T55" fmla="*/ 40 h 52"/>
                <a:gd name="T56" fmla="*/ 33 w 54"/>
                <a:gd name="T57" fmla="*/ 48 h 52"/>
                <a:gd name="T58" fmla="*/ 31 w 54"/>
                <a:gd name="T59" fmla="*/ 48 h 52"/>
                <a:gd name="T60" fmla="*/ 35 w 54"/>
                <a:gd name="T61" fmla="*/ 43 h 52"/>
                <a:gd name="T62" fmla="*/ 26 w 54"/>
                <a:gd name="T63" fmla="*/ 42 h 52"/>
                <a:gd name="T64" fmla="*/ 21 w 54"/>
                <a:gd name="T65" fmla="*/ 43 h 52"/>
                <a:gd name="T66" fmla="*/ 12 w 54"/>
                <a:gd name="T67" fmla="*/ 41 h 52"/>
                <a:gd name="T68" fmla="*/ 3 w 54"/>
                <a:gd name="T69" fmla="*/ 4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 h="52">
                  <a:moveTo>
                    <a:pt x="3" y="43"/>
                  </a:moveTo>
                  <a:cubicBezTo>
                    <a:pt x="2" y="43"/>
                    <a:pt x="0" y="41"/>
                    <a:pt x="0" y="40"/>
                  </a:cubicBezTo>
                  <a:cubicBezTo>
                    <a:pt x="0" y="39"/>
                    <a:pt x="6" y="35"/>
                    <a:pt x="6" y="35"/>
                  </a:cubicBezTo>
                  <a:cubicBezTo>
                    <a:pt x="6" y="33"/>
                    <a:pt x="6" y="33"/>
                    <a:pt x="6" y="33"/>
                  </a:cubicBezTo>
                  <a:cubicBezTo>
                    <a:pt x="5" y="33"/>
                    <a:pt x="4" y="33"/>
                    <a:pt x="3" y="32"/>
                  </a:cubicBezTo>
                  <a:cubicBezTo>
                    <a:pt x="11" y="28"/>
                    <a:pt x="14" y="15"/>
                    <a:pt x="19" y="8"/>
                  </a:cubicBezTo>
                  <a:cubicBezTo>
                    <a:pt x="21" y="4"/>
                    <a:pt x="23" y="0"/>
                    <a:pt x="27" y="0"/>
                  </a:cubicBezTo>
                  <a:cubicBezTo>
                    <a:pt x="28" y="0"/>
                    <a:pt x="29" y="1"/>
                    <a:pt x="29" y="2"/>
                  </a:cubicBezTo>
                  <a:cubicBezTo>
                    <a:pt x="29" y="9"/>
                    <a:pt x="23" y="12"/>
                    <a:pt x="22" y="17"/>
                  </a:cubicBezTo>
                  <a:cubicBezTo>
                    <a:pt x="22" y="20"/>
                    <a:pt x="22" y="20"/>
                    <a:pt x="22" y="20"/>
                  </a:cubicBezTo>
                  <a:cubicBezTo>
                    <a:pt x="24" y="19"/>
                    <a:pt x="24" y="17"/>
                    <a:pt x="26" y="17"/>
                  </a:cubicBezTo>
                  <a:cubicBezTo>
                    <a:pt x="28" y="17"/>
                    <a:pt x="29" y="18"/>
                    <a:pt x="31" y="19"/>
                  </a:cubicBezTo>
                  <a:cubicBezTo>
                    <a:pt x="29" y="20"/>
                    <a:pt x="29" y="20"/>
                    <a:pt x="29" y="20"/>
                  </a:cubicBezTo>
                  <a:cubicBezTo>
                    <a:pt x="29" y="23"/>
                    <a:pt x="29" y="23"/>
                    <a:pt x="29" y="23"/>
                  </a:cubicBezTo>
                  <a:cubicBezTo>
                    <a:pt x="34" y="23"/>
                    <a:pt x="34" y="23"/>
                    <a:pt x="34" y="23"/>
                  </a:cubicBezTo>
                  <a:cubicBezTo>
                    <a:pt x="34" y="23"/>
                    <a:pt x="34" y="24"/>
                    <a:pt x="34" y="24"/>
                  </a:cubicBezTo>
                  <a:cubicBezTo>
                    <a:pt x="38" y="23"/>
                    <a:pt x="38" y="23"/>
                    <a:pt x="38" y="23"/>
                  </a:cubicBezTo>
                  <a:cubicBezTo>
                    <a:pt x="41" y="24"/>
                    <a:pt x="45" y="24"/>
                    <a:pt x="46" y="23"/>
                  </a:cubicBezTo>
                  <a:cubicBezTo>
                    <a:pt x="46" y="26"/>
                    <a:pt x="46" y="28"/>
                    <a:pt x="46" y="33"/>
                  </a:cubicBezTo>
                  <a:cubicBezTo>
                    <a:pt x="46" y="32"/>
                    <a:pt x="48" y="32"/>
                    <a:pt x="49" y="32"/>
                  </a:cubicBezTo>
                  <a:cubicBezTo>
                    <a:pt x="49" y="34"/>
                    <a:pt x="46" y="35"/>
                    <a:pt x="46" y="36"/>
                  </a:cubicBezTo>
                  <a:cubicBezTo>
                    <a:pt x="46" y="37"/>
                    <a:pt x="48" y="39"/>
                    <a:pt x="48" y="41"/>
                  </a:cubicBezTo>
                  <a:cubicBezTo>
                    <a:pt x="51" y="41"/>
                    <a:pt x="50" y="40"/>
                    <a:pt x="52" y="39"/>
                  </a:cubicBezTo>
                  <a:cubicBezTo>
                    <a:pt x="52" y="42"/>
                    <a:pt x="54" y="42"/>
                    <a:pt x="54" y="45"/>
                  </a:cubicBezTo>
                  <a:cubicBezTo>
                    <a:pt x="54" y="48"/>
                    <a:pt x="52" y="52"/>
                    <a:pt x="49" y="52"/>
                  </a:cubicBezTo>
                  <a:cubicBezTo>
                    <a:pt x="47" y="52"/>
                    <a:pt x="47" y="49"/>
                    <a:pt x="47" y="48"/>
                  </a:cubicBezTo>
                  <a:cubicBezTo>
                    <a:pt x="46" y="48"/>
                    <a:pt x="45" y="48"/>
                    <a:pt x="44" y="48"/>
                  </a:cubicBezTo>
                  <a:cubicBezTo>
                    <a:pt x="42" y="48"/>
                    <a:pt x="44" y="42"/>
                    <a:pt x="41" y="40"/>
                  </a:cubicBezTo>
                  <a:cubicBezTo>
                    <a:pt x="39" y="43"/>
                    <a:pt x="37" y="48"/>
                    <a:pt x="33" y="48"/>
                  </a:cubicBezTo>
                  <a:cubicBezTo>
                    <a:pt x="33" y="48"/>
                    <a:pt x="31" y="48"/>
                    <a:pt x="31" y="48"/>
                  </a:cubicBezTo>
                  <a:cubicBezTo>
                    <a:pt x="31" y="45"/>
                    <a:pt x="34" y="45"/>
                    <a:pt x="35" y="43"/>
                  </a:cubicBezTo>
                  <a:cubicBezTo>
                    <a:pt x="32" y="43"/>
                    <a:pt x="28" y="45"/>
                    <a:pt x="26" y="42"/>
                  </a:cubicBezTo>
                  <a:cubicBezTo>
                    <a:pt x="24" y="43"/>
                    <a:pt x="23" y="43"/>
                    <a:pt x="21" y="43"/>
                  </a:cubicBezTo>
                  <a:cubicBezTo>
                    <a:pt x="17" y="43"/>
                    <a:pt x="15" y="41"/>
                    <a:pt x="12" y="41"/>
                  </a:cubicBezTo>
                  <a:cubicBezTo>
                    <a:pt x="8" y="41"/>
                    <a:pt x="7" y="43"/>
                    <a:pt x="3" y="4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45">
              <a:extLst>
                <a:ext uri="{FF2B5EF4-FFF2-40B4-BE49-F238E27FC236}">
                  <a16:creationId xmlns:a16="http://schemas.microsoft.com/office/drawing/2014/main" id="{B0EABB86-91E6-4716-A94D-109864EEA8D6}"/>
                </a:ext>
              </a:extLst>
            </p:cNvPr>
            <p:cNvSpPr>
              <a:spLocks/>
            </p:cNvSpPr>
            <p:nvPr/>
          </p:nvSpPr>
          <p:spPr bwMode="auto">
            <a:xfrm>
              <a:off x="5933859" y="3492015"/>
              <a:ext cx="1406842" cy="943692"/>
            </a:xfrm>
            <a:custGeom>
              <a:avLst/>
              <a:gdLst>
                <a:gd name="T0" fmla="*/ 163 w 328"/>
                <a:gd name="T1" fmla="*/ 64 h 220"/>
                <a:gd name="T2" fmla="*/ 160 w 328"/>
                <a:gd name="T3" fmla="*/ 92 h 220"/>
                <a:gd name="T4" fmla="*/ 163 w 328"/>
                <a:gd name="T5" fmla="*/ 105 h 220"/>
                <a:gd name="T6" fmla="*/ 183 w 328"/>
                <a:gd name="T7" fmla="*/ 125 h 220"/>
                <a:gd name="T8" fmla="*/ 203 w 328"/>
                <a:gd name="T9" fmla="*/ 125 h 220"/>
                <a:gd name="T10" fmla="*/ 213 w 328"/>
                <a:gd name="T11" fmla="*/ 122 h 220"/>
                <a:gd name="T12" fmla="*/ 236 w 328"/>
                <a:gd name="T13" fmla="*/ 99 h 220"/>
                <a:gd name="T14" fmla="*/ 249 w 328"/>
                <a:gd name="T15" fmla="*/ 101 h 220"/>
                <a:gd name="T16" fmla="*/ 244 w 328"/>
                <a:gd name="T17" fmla="*/ 118 h 220"/>
                <a:gd name="T18" fmla="*/ 240 w 328"/>
                <a:gd name="T19" fmla="*/ 125 h 220"/>
                <a:gd name="T20" fmla="*/ 238 w 328"/>
                <a:gd name="T21" fmla="*/ 139 h 220"/>
                <a:gd name="T22" fmla="*/ 233 w 328"/>
                <a:gd name="T23" fmla="*/ 146 h 220"/>
                <a:gd name="T24" fmla="*/ 263 w 328"/>
                <a:gd name="T25" fmla="*/ 148 h 220"/>
                <a:gd name="T26" fmla="*/ 277 w 328"/>
                <a:gd name="T27" fmla="*/ 158 h 220"/>
                <a:gd name="T28" fmla="*/ 275 w 328"/>
                <a:gd name="T29" fmla="*/ 188 h 220"/>
                <a:gd name="T30" fmla="*/ 294 w 328"/>
                <a:gd name="T31" fmla="*/ 206 h 220"/>
                <a:gd name="T32" fmla="*/ 328 w 328"/>
                <a:gd name="T33" fmla="*/ 210 h 220"/>
                <a:gd name="T34" fmla="*/ 318 w 328"/>
                <a:gd name="T35" fmla="*/ 214 h 220"/>
                <a:gd name="T36" fmla="*/ 312 w 328"/>
                <a:gd name="T37" fmla="*/ 206 h 220"/>
                <a:gd name="T38" fmla="*/ 304 w 328"/>
                <a:gd name="T39" fmla="*/ 216 h 220"/>
                <a:gd name="T40" fmla="*/ 290 w 328"/>
                <a:gd name="T41" fmla="*/ 213 h 220"/>
                <a:gd name="T42" fmla="*/ 280 w 328"/>
                <a:gd name="T43" fmla="*/ 211 h 220"/>
                <a:gd name="T44" fmla="*/ 264 w 328"/>
                <a:gd name="T45" fmla="*/ 197 h 220"/>
                <a:gd name="T46" fmla="*/ 261 w 328"/>
                <a:gd name="T47" fmla="*/ 200 h 220"/>
                <a:gd name="T48" fmla="*/ 255 w 328"/>
                <a:gd name="T49" fmla="*/ 183 h 220"/>
                <a:gd name="T50" fmla="*/ 242 w 328"/>
                <a:gd name="T51" fmla="*/ 169 h 220"/>
                <a:gd name="T52" fmla="*/ 224 w 328"/>
                <a:gd name="T53" fmla="*/ 166 h 220"/>
                <a:gd name="T54" fmla="*/ 191 w 328"/>
                <a:gd name="T55" fmla="*/ 147 h 220"/>
                <a:gd name="T56" fmla="*/ 183 w 328"/>
                <a:gd name="T57" fmla="*/ 145 h 220"/>
                <a:gd name="T58" fmla="*/ 167 w 328"/>
                <a:gd name="T59" fmla="*/ 148 h 220"/>
                <a:gd name="T60" fmla="*/ 144 w 328"/>
                <a:gd name="T61" fmla="*/ 139 h 220"/>
                <a:gd name="T62" fmla="*/ 127 w 328"/>
                <a:gd name="T63" fmla="*/ 132 h 220"/>
                <a:gd name="T64" fmla="*/ 114 w 328"/>
                <a:gd name="T65" fmla="*/ 127 h 220"/>
                <a:gd name="T66" fmla="*/ 97 w 328"/>
                <a:gd name="T67" fmla="*/ 112 h 220"/>
                <a:gd name="T68" fmla="*/ 97 w 328"/>
                <a:gd name="T69" fmla="*/ 98 h 220"/>
                <a:gd name="T70" fmla="*/ 67 w 328"/>
                <a:gd name="T71" fmla="*/ 66 h 220"/>
                <a:gd name="T72" fmla="*/ 54 w 328"/>
                <a:gd name="T73" fmla="*/ 45 h 220"/>
                <a:gd name="T74" fmla="*/ 41 w 328"/>
                <a:gd name="T75" fmla="*/ 35 h 220"/>
                <a:gd name="T76" fmla="*/ 32 w 328"/>
                <a:gd name="T77" fmla="*/ 15 h 220"/>
                <a:gd name="T78" fmla="*/ 18 w 328"/>
                <a:gd name="T79" fmla="*/ 13 h 220"/>
                <a:gd name="T80" fmla="*/ 32 w 328"/>
                <a:gd name="T81" fmla="*/ 35 h 220"/>
                <a:gd name="T82" fmla="*/ 48 w 328"/>
                <a:gd name="T83" fmla="*/ 62 h 220"/>
                <a:gd name="T84" fmla="*/ 63 w 328"/>
                <a:gd name="T85" fmla="*/ 85 h 220"/>
                <a:gd name="T86" fmla="*/ 56 w 328"/>
                <a:gd name="T87" fmla="*/ 83 h 220"/>
                <a:gd name="T88" fmla="*/ 42 w 328"/>
                <a:gd name="T89" fmla="*/ 72 h 220"/>
                <a:gd name="T90" fmla="*/ 34 w 328"/>
                <a:gd name="T91" fmla="*/ 55 h 220"/>
                <a:gd name="T92" fmla="*/ 26 w 328"/>
                <a:gd name="T93" fmla="*/ 45 h 220"/>
                <a:gd name="T94" fmla="*/ 7 w 328"/>
                <a:gd name="T95" fmla="*/ 16 h 220"/>
                <a:gd name="T96" fmla="*/ 0 w 328"/>
                <a:gd name="T97" fmla="*/ 0 h 220"/>
                <a:gd name="T98" fmla="*/ 50 w 328"/>
                <a:gd name="T99" fmla="*/ 10 h 220"/>
                <a:gd name="T100" fmla="*/ 73 w 328"/>
                <a:gd name="T101" fmla="*/ 7 h 220"/>
                <a:gd name="T102" fmla="*/ 99 w 328"/>
                <a:gd name="T103" fmla="*/ 19 h 220"/>
                <a:gd name="T104" fmla="*/ 122 w 328"/>
                <a:gd name="T105" fmla="*/ 25 h 220"/>
                <a:gd name="T106" fmla="*/ 162 w 328"/>
                <a:gd name="T107" fmla="*/ 59 h 220"/>
                <a:gd name="T108" fmla="*/ 161 w 328"/>
                <a:gd name="T109" fmla="*/ 56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 h="220">
                  <a:moveTo>
                    <a:pt x="162" y="60"/>
                  </a:moveTo>
                  <a:cubicBezTo>
                    <a:pt x="162" y="62"/>
                    <a:pt x="163" y="63"/>
                    <a:pt x="163" y="64"/>
                  </a:cubicBezTo>
                  <a:cubicBezTo>
                    <a:pt x="163" y="70"/>
                    <a:pt x="161" y="72"/>
                    <a:pt x="160" y="76"/>
                  </a:cubicBezTo>
                  <a:cubicBezTo>
                    <a:pt x="160" y="92"/>
                    <a:pt x="160" y="92"/>
                    <a:pt x="160" y="92"/>
                  </a:cubicBezTo>
                  <a:cubicBezTo>
                    <a:pt x="160" y="94"/>
                    <a:pt x="162" y="97"/>
                    <a:pt x="162" y="98"/>
                  </a:cubicBezTo>
                  <a:cubicBezTo>
                    <a:pt x="164" y="100"/>
                    <a:pt x="162" y="102"/>
                    <a:pt x="163" y="105"/>
                  </a:cubicBezTo>
                  <a:cubicBezTo>
                    <a:pt x="164" y="107"/>
                    <a:pt x="168" y="111"/>
                    <a:pt x="170" y="113"/>
                  </a:cubicBezTo>
                  <a:cubicBezTo>
                    <a:pt x="175" y="118"/>
                    <a:pt x="175" y="123"/>
                    <a:pt x="183" y="125"/>
                  </a:cubicBezTo>
                  <a:cubicBezTo>
                    <a:pt x="185" y="126"/>
                    <a:pt x="185" y="129"/>
                    <a:pt x="188" y="129"/>
                  </a:cubicBezTo>
                  <a:cubicBezTo>
                    <a:pt x="193" y="129"/>
                    <a:pt x="198" y="125"/>
                    <a:pt x="203" y="125"/>
                  </a:cubicBezTo>
                  <a:cubicBezTo>
                    <a:pt x="207" y="125"/>
                    <a:pt x="208" y="126"/>
                    <a:pt x="209" y="126"/>
                  </a:cubicBezTo>
                  <a:cubicBezTo>
                    <a:pt x="211" y="126"/>
                    <a:pt x="213" y="123"/>
                    <a:pt x="213" y="122"/>
                  </a:cubicBezTo>
                  <a:cubicBezTo>
                    <a:pt x="214" y="118"/>
                    <a:pt x="219" y="115"/>
                    <a:pt x="219" y="110"/>
                  </a:cubicBezTo>
                  <a:cubicBezTo>
                    <a:pt x="219" y="102"/>
                    <a:pt x="228" y="99"/>
                    <a:pt x="236" y="99"/>
                  </a:cubicBezTo>
                  <a:cubicBezTo>
                    <a:pt x="239" y="99"/>
                    <a:pt x="241" y="99"/>
                    <a:pt x="242" y="100"/>
                  </a:cubicBezTo>
                  <a:cubicBezTo>
                    <a:pt x="243" y="100"/>
                    <a:pt x="247" y="101"/>
                    <a:pt x="249" y="101"/>
                  </a:cubicBezTo>
                  <a:cubicBezTo>
                    <a:pt x="249" y="101"/>
                    <a:pt x="249" y="102"/>
                    <a:pt x="249" y="103"/>
                  </a:cubicBezTo>
                  <a:cubicBezTo>
                    <a:pt x="249" y="107"/>
                    <a:pt x="244" y="112"/>
                    <a:pt x="244" y="118"/>
                  </a:cubicBezTo>
                  <a:cubicBezTo>
                    <a:pt x="244" y="122"/>
                    <a:pt x="242" y="124"/>
                    <a:pt x="240" y="127"/>
                  </a:cubicBezTo>
                  <a:cubicBezTo>
                    <a:pt x="240" y="127"/>
                    <a:pt x="240" y="126"/>
                    <a:pt x="240" y="125"/>
                  </a:cubicBezTo>
                  <a:cubicBezTo>
                    <a:pt x="239" y="125"/>
                    <a:pt x="239" y="125"/>
                    <a:pt x="238" y="125"/>
                  </a:cubicBezTo>
                  <a:cubicBezTo>
                    <a:pt x="238" y="128"/>
                    <a:pt x="238" y="135"/>
                    <a:pt x="238" y="139"/>
                  </a:cubicBezTo>
                  <a:cubicBezTo>
                    <a:pt x="238" y="142"/>
                    <a:pt x="234" y="143"/>
                    <a:pt x="233" y="145"/>
                  </a:cubicBezTo>
                  <a:cubicBezTo>
                    <a:pt x="233" y="145"/>
                    <a:pt x="233" y="146"/>
                    <a:pt x="233" y="146"/>
                  </a:cubicBezTo>
                  <a:cubicBezTo>
                    <a:pt x="233" y="148"/>
                    <a:pt x="234" y="149"/>
                    <a:pt x="236" y="149"/>
                  </a:cubicBezTo>
                  <a:cubicBezTo>
                    <a:pt x="246" y="149"/>
                    <a:pt x="253" y="148"/>
                    <a:pt x="263" y="148"/>
                  </a:cubicBezTo>
                  <a:cubicBezTo>
                    <a:pt x="270" y="148"/>
                    <a:pt x="272" y="152"/>
                    <a:pt x="277" y="154"/>
                  </a:cubicBezTo>
                  <a:cubicBezTo>
                    <a:pt x="277" y="155"/>
                    <a:pt x="277" y="156"/>
                    <a:pt x="277" y="158"/>
                  </a:cubicBezTo>
                  <a:cubicBezTo>
                    <a:pt x="277" y="161"/>
                    <a:pt x="277" y="168"/>
                    <a:pt x="275" y="171"/>
                  </a:cubicBezTo>
                  <a:cubicBezTo>
                    <a:pt x="275" y="177"/>
                    <a:pt x="275" y="183"/>
                    <a:pt x="275" y="188"/>
                  </a:cubicBezTo>
                  <a:cubicBezTo>
                    <a:pt x="275" y="194"/>
                    <a:pt x="281" y="197"/>
                    <a:pt x="286" y="199"/>
                  </a:cubicBezTo>
                  <a:cubicBezTo>
                    <a:pt x="289" y="201"/>
                    <a:pt x="289" y="206"/>
                    <a:pt x="294" y="206"/>
                  </a:cubicBezTo>
                  <a:cubicBezTo>
                    <a:pt x="301" y="206"/>
                    <a:pt x="305" y="200"/>
                    <a:pt x="312" y="200"/>
                  </a:cubicBezTo>
                  <a:cubicBezTo>
                    <a:pt x="320" y="200"/>
                    <a:pt x="324" y="206"/>
                    <a:pt x="328" y="210"/>
                  </a:cubicBezTo>
                  <a:cubicBezTo>
                    <a:pt x="328" y="210"/>
                    <a:pt x="322" y="217"/>
                    <a:pt x="321" y="216"/>
                  </a:cubicBezTo>
                  <a:cubicBezTo>
                    <a:pt x="320" y="216"/>
                    <a:pt x="318" y="215"/>
                    <a:pt x="318" y="214"/>
                  </a:cubicBezTo>
                  <a:cubicBezTo>
                    <a:pt x="318" y="213"/>
                    <a:pt x="319" y="212"/>
                    <a:pt x="319" y="211"/>
                  </a:cubicBezTo>
                  <a:cubicBezTo>
                    <a:pt x="316" y="210"/>
                    <a:pt x="315" y="206"/>
                    <a:pt x="312" y="206"/>
                  </a:cubicBezTo>
                  <a:cubicBezTo>
                    <a:pt x="310" y="206"/>
                    <a:pt x="302" y="212"/>
                    <a:pt x="302" y="214"/>
                  </a:cubicBezTo>
                  <a:cubicBezTo>
                    <a:pt x="302" y="215"/>
                    <a:pt x="304" y="216"/>
                    <a:pt x="304" y="216"/>
                  </a:cubicBezTo>
                  <a:cubicBezTo>
                    <a:pt x="304" y="219"/>
                    <a:pt x="302" y="220"/>
                    <a:pt x="300" y="220"/>
                  </a:cubicBezTo>
                  <a:cubicBezTo>
                    <a:pt x="296" y="220"/>
                    <a:pt x="293" y="215"/>
                    <a:pt x="290" y="213"/>
                  </a:cubicBezTo>
                  <a:cubicBezTo>
                    <a:pt x="288" y="211"/>
                    <a:pt x="284" y="212"/>
                    <a:pt x="282" y="212"/>
                  </a:cubicBezTo>
                  <a:cubicBezTo>
                    <a:pt x="281" y="212"/>
                    <a:pt x="280" y="211"/>
                    <a:pt x="280" y="211"/>
                  </a:cubicBezTo>
                  <a:cubicBezTo>
                    <a:pt x="276" y="210"/>
                    <a:pt x="276" y="207"/>
                    <a:pt x="275" y="205"/>
                  </a:cubicBezTo>
                  <a:cubicBezTo>
                    <a:pt x="274" y="203"/>
                    <a:pt x="265" y="197"/>
                    <a:pt x="264" y="197"/>
                  </a:cubicBezTo>
                  <a:cubicBezTo>
                    <a:pt x="264" y="198"/>
                    <a:pt x="264" y="199"/>
                    <a:pt x="264" y="200"/>
                  </a:cubicBezTo>
                  <a:cubicBezTo>
                    <a:pt x="261" y="200"/>
                    <a:pt x="261" y="200"/>
                    <a:pt x="261" y="200"/>
                  </a:cubicBezTo>
                  <a:cubicBezTo>
                    <a:pt x="257" y="197"/>
                    <a:pt x="260" y="193"/>
                    <a:pt x="259" y="188"/>
                  </a:cubicBezTo>
                  <a:cubicBezTo>
                    <a:pt x="258" y="185"/>
                    <a:pt x="256" y="185"/>
                    <a:pt x="255" y="183"/>
                  </a:cubicBezTo>
                  <a:cubicBezTo>
                    <a:pt x="250" y="179"/>
                    <a:pt x="245" y="176"/>
                    <a:pt x="244" y="169"/>
                  </a:cubicBezTo>
                  <a:cubicBezTo>
                    <a:pt x="243" y="169"/>
                    <a:pt x="242" y="169"/>
                    <a:pt x="242" y="169"/>
                  </a:cubicBezTo>
                  <a:cubicBezTo>
                    <a:pt x="240" y="169"/>
                    <a:pt x="238" y="171"/>
                    <a:pt x="236" y="171"/>
                  </a:cubicBezTo>
                  <a:cubicBezTo>
                    <a:pt x="231" y="171"/>
                    <a:pt x="228" y="168"/>
                    <a:pt x="224" y="166"/>
                  </a:cubicBezTo>
                  <a:cubicBezTo>
                    <a:pt x="219" y="163"/>
                    <a:pt x="215" y="165"/>
                    <a:pt x="209" y="162"/>
                  </a:cubicBezTo>
                  <a:cubicBezTo>
                    <a:pt x="200" y="158"/>
                    <a:pt x="199" y="151"/>
                    <a:pt x="191" y="147"/>
                  </a:cubicBezTo>
                  <a:cubicBezTo>
                    <a:pt x="190" y="147"/>
                    <a:pt x="190" y="147"/>
                    <a:pt x="190" y="147"/>
                  </a:cubicBezTo>
                  <a:cubicBezTo>
                    <a:pt x="187" y="146"/>
                    <a:pt x="186" y="145"/>
                    <a:pt x="183" y="145"/>
                  </a:cubicBezTo>
                  <a:cubicBezTo>
                    <a:pt x="178" y="145"/>
                    <a:pt x="177" y="151"/>
                    <a:pt x="172" y="151"/>
                  </a:cubicBezTo>
                  <a:cubicBezTo>
                    <a:pt x="170" y="151"/>
                    <a:pt x="168" y="149"/>
                    <a:pt x="167" y="148"/>
                  </a:cubicBezTo>
                  <a:cubicBezTo>
                    <a:pt x="164" y="147"/>
                    <a:pt x="162" y="148"/>
                    <a:pt x="160" y="148"/>
                  </a:cubicBezTo>
                  <a:cubicBezTo>
                    <a:pt x="157" y="148"/>
                    <a:pt x="147" y="141"/>
                    <a:pt x="144" y="139"/>
                  </a:cubicBezTo>
                  <a:cubicBezTo>
                    <a:pt x="141" y="138"/>
                    <a:pt x="139" y="140"/>
                    <a:pt x="136" y="139"/>
                  </a:cubicBezTo>
                  <a:cubicBezTo>
                    <a:pt x="132" y="138"/>
                    <a:pt x="131" y="134"/>
                    <a:pt x="127" y="132"/>
                  </a:cubicBezTo>
                  <a:cubicBezTo>
                    <a:pt x="123" y="130"/>
                    <a:pt x="121" y="131"/>
                    <a:pt x="117" y="129"/>
                  </a:cubicBezTo>
                  <a:cubicBezTo>
                    <a:pt x="116" y="128"/>
                    <a:pt x="115" y="128"/>
                    <a:pt x="114" y="127"/>
                  </a:cubicBezTo>
                  <a:cubicBezTo>
                    <a:pt x="111" y="124"/>
                    <a:pt x="102" y="122"/>
                    <a:pt x="101" y="118"/>
                  </a:cubicBezTo>
                  <a:cubicBezTo>
                    <a:pt x="98" y="118"/>
                    <a:pt x="97" y="115"/>
                    <a:pt x="97" y="112"/>
                  </a:cubicBezTo>
                  <a:cubicBezTo>
                    <a:pt x="97" y="109"/>
                    <a:pt x="100" y="107"/>
                    <a:pt x="100" y="104"/>
                  </a:cubicBezTo>
                  <a:cubicBezTo>
                    <a:pt x="100" y="101"/>
                    <a:pt x="97" y="100"/>
                    <a:pt x="97" y="98"/>
                  </a:cubicBezTo>
                  <a:cubicBezTo>
                    <a:pt x="93" y="87"/>
                    <a:pt x="84" y="79"/>
                    <a:pt x="77" y="73"/>
                  </a:cubicBezTo>
                  <a:cubicBezTo>
                    <a:pt x="74" y="70"/>
                    <a:pt x="70" y="69"/>
                    <a:pt x="67" y="66"/>
                  </a:cubicBezTo>
                  <a:cubicBezTo>
                    <a:pt x="65" y="64"/>
                    <a:pt x="67" y="61"/>
                    <a:pt x="65" y="57"/>
                  </a:cubicBezTo>
                  <a:cubicBezTo>
                    <a:pt x="63" y="52"/>
                    <a:pt x="54" y="52"/>
                    <a:pt x="54" y="45"/>
                  </a:cubicBezTo>
                  <a:cubicBezTo>
                    <a:pt x="51" y="44"/>
                    <a:pt x="51" y="44"/>
                    <a:pt x="51" y="45"/>
                  </a:cubicBezTo>
                  <a:cubicBezTo>
                    <a:pt x="47" y="41"/>
                    <a:pt x="44" y="38"/>
                    <a:pt x="41" y="35"/>
                  </a:cubicBezTo>
                  <a:cubicBezTo>
                    <a:pt x="38" y="32"/>
                    <a:pt x="39" y="27"/>
                    <a:pt x="36" y="25"/>
                  </a:cubicBezTo>
                  <a:cubicBezTo>
                    <a:pt x="34" y="22"/>
                    <a:pt x="34" y="16"/>
                    <a:pt x="32" y="15"/>
                  </a:cubicBezTo>
                  <a:cubicBezTo>
                    <a:pt x="27" y="12"/>
                    <a:pt x="23" y="13"/>
                    <a:pt x="19" y="9"/>
                  </a:cubicBezTo>
                  <a:cubicBezTo>
                    <a:pt x="18" y="10"/>
                    <a:pt x="18" y="12"/>
                    <a:pt x="18" y="13"/>
                  </a:cubicBezTo>
                  <a:cubicBezTo>
                    <a:pt x="18" y="19"/>
                    <a:pt x="21" y="22"/>
                    <a:pt x="24" y="27"/>
                  </a:cubicBezTo>
                  <a:cubicBezTo>
                    <a:pt x="26" y="32"/>
                    <a:pt x="29" y="32"/>
                    <a:pt x="32" y="35"/>
                  </a:cubicBezTo>
                  <a:cubicBezTo>
                    <a:pt x="36" y="39"/>
                    <a:pt x="37" y="41"/>
                    <a:pt x="38" y="46"/>
                  </a:cubicBezTo>
                  <a:cubicBezTo>
                    <a:pt x="40" y="53"/>
                    <a:pt x="46" y="56"/>
                    <a:pt x="48" y="62"/>
                  </a:cubicBezTo>
                  <a:cubicBezTo>
                    <a:pt x="50" y="69"/>
                    <a:pt x="52" y="76"/>
                    <a:pt x="57" y="80"/>
                  </a:cubicBezTo>
                  <a:cubicBezTo>
                    <a:pt x="59" y="78"/>
                    <a:pt x="63" y="82"/>
                    <a:pt x="63" y="85"/>
                  </a:cubicBezTo>
                  <a:cubicBezTo>
                    <a:pt x="63" y="86"/>
                    <a:pt x="62" y="89"/>
                    <a:pt x="61" y="89"/>
                  </a:cubicBezTo>
                  <a:cubicBezTo>
                    <a:pt x="60" y="89"/>
                    <a:pt x="56" y="84"/>
                    <a:pt x="56" y="83"/>
                  </a:cubicBezTo>
                  <a:cubicBezTo>
                    <a:pt x="51" y="83"/>
                    <a:pt x="48" y="76"/>
                    <a:pt x="45" y="74"/>
                  </a:cubicBezTo>
                  <a:cubicBezTo>
                    <a:pt x="43" y="73"/>
                    <a:pt x="43" y="73"/>
                    <a:pt x="42" y="72"/>
                  </a:cubicBezTo>
                  <a:cubicBezTo>
                    <a:pt x="42" y="64"/>
                    <a:pt x="42" y="64"/>
                    <a:pt x="42" y="64"/>
                  </a:cubicBezTo>
                  <a:cubicBezTo>
                    <a:pt x="39" y="61"/>
                    <a:pt x="37" y="58"/>
                    <a:pt x="34" y="55"/>
                  </a:cubicBezTo>
                  <a:cubicBezTo>
                    <a:pt x="30" y="51"/>
                    <a:pt x="24" y="52"/>
                    <a:pt x="21" y="47"/>
                  </a:cubicBezTo>
                  <a:cubicBezTo>
                    <a:pt x="22" y="47"/>
                    <a:pt x="29" y="48"/>
                    <a:pt x="26" y="45"/>
                  </a:cubicBezTo>
                  <a:cubicBezTo>
                    <a:pt x="22" y="39"/>
                    <a:pt x="17" y="33"/>
                    <a:pt x="12" y="29"/>
                  </a:cubicBezTo>
                  <a:cubicBezTo>
                    <a:pt x="9" y="27"/>
                    <a:pt x="9" y="19"/>
                    <a:pt x="7" y="16"/>
                  </a:cubicBezTo>
                  <a:cubicBezTo>
                    <a:pt x="5" y="11"/>
                    <a:pt x="2" y="9"/>
                    <a:pt x="0" y="2"/>
                  </a:cubicBezTo>
                  <a:cubicBezTo>
                    <a:pt x="0" y="0"/>
                    <a:pt x="0" y="0"/>
                    <a:pt x="0" y="0"/>
                  </a:cubicBezTo>
                  <a:cubicBezTo>
                    <a:pt x="19" y="0"/>
                    <a:pt x="19" y="0"/>
                    <a:pt x="19" y="0"/>
                  </a:cubicBezTo>
                  <a:cubicBezTo>
                    <a:pt x="50" y="10"/>
                    <a:pt x="50" y="10"/>
                    <a:pt x="50" y="10"/>
                  </a:cubicBezTo>
                  <a:cubicBezTo>
                    <a:pt x="73" y="10"/>
                    <a:pt x="73" y="10"/>
                    <a:pt x="73" y="10"/>
                  </a:cubicBezTo>
                  <a:cubicBezTo>
                    <a:pt x="73" y="7"/>
                    <a:pt x="73" y="7"/>
                    <a:pt x="73" y="7"/>
                  </a:cubicBezTo>
                  <a:cubicBezTo>
                    <a:pt x="79" y="7"/>
                    <a:pt x="79" y="7"/>
                    <a:pt x="79" y="7"/>
                  </a:cubicBezTo>
                  <a:cubicBezTo>
                    <a:pt x="89" y="10"/>
                    <a:pt x="94" y="11"/>
                    <a:pt x="99" y="19"/>
                  </a:cubicBezTo>
                  <a:cubicBezTo>
                    <a:pt x="102" y="23"/>
                    <a:pt x="106" y="33"/>
                    <a:pt x="112" y="33"/>
                  </a:cubicBezTo>
                  <a:cubicBezTo>
                    <a:pt x="118" y="33"/>
                    <a:pt x="116" y="25"/>
                    <a:pt x="122" y="25"/>
                  </a:cubicBezTo>
                  <a:cubicBezTo>
                    <a:pt x="139" y="25"/>
                    <a:pt x="139" y="46"/>
                    <a:pt x="148" y="55"/>
                  </a:cubicBezTo>
                  <a:cubicBezTo>
                    <a:pt x="150" y="57"/>
                    <a:pt x="158" y="59"/>
                    <a:pt x="162" y="59"/>
                  </a:cubicBezTo>
                  <a:cubicBezTo>
                    <a:pt x="162" y="58"/>
                    <a:pt x="161" y="57"/>
                    <a:pt x="161" y="56"/>
                  </a:cubicBezTo>
                  <a:cubicBezTo>
                    <a:pt x="161" y="56"/>
                    <a:pt x="161" y="56"/>
                    <a:pt x="161" y="56"/>
                  </a:cubicBezTo>
                  <a:lnTo>
                    <a:pt x="162" y="6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46">
              <a:extLst>
                <a:ext uri="{FF2B5EF4-FFF2-40B4-BE49-F238E27FC236}">
                  <a16:creationId xmlns:a16="http://schemas.microsoft.com/office/drawing/2014/main" id="{56F19207-39E9-4ECB-A4EC-8448460EF695}"/>
                </a:ext>
              </a:extLst>
            </p:cNvPr>
            <p:cNvSpPr>
              <a:spLocks/>
            </p:cNvSpPr>
            <p:nvPr/>
          </p:nvSpPr>
          <p:spPr bwMode="auto">
            <a:xfrm>
              <a:off x="7168921" y="2611381"/>
              <a:ext cx="43488" cy="21744"/>
            </a:xfrm>
            <a:custGeom>
              <a:avLst/>
              <a:gdLst>
                <a:gd name="T0" fmla="*/ 0 w 10"/>
                <a:gd name="T1" fmla="*/ 0 h 5"/>
                <a:gd name="T2" fmla="*/ 10 w 10"/>
                <a:gd name="T3" fmla="*/ 5 h 5"/>
                <a:gd name="T4" fmla="*/ 8 w 10"/>
                <a:gd name="T5" fmla="*/ 5 h 5"/>
                <a:gd name="T6" fmla="*/ 0 w 10"/>
                <a:gd name="T7" fmla="*/ 2 h 5"/>
                <a:gd name="T8" fmla="*/ 0 w 10"/>
                <a:gd name="T9" fmla="*/ 0 h 5"/>
              </a:gdLst>
              <a:ahLst/>
              <a:cxnLst>
                <a:cxn ang="0">
                  <a:pos x="T0" y="T1"/>
                </a:cxn>
                <a:cxn ang="0">
                  <a:pos x="T2" y="T3"/>
                </a:cxn>
                <a:cxn ang="0">
                  <a:pos x="T4" y="T5"/>
                </a:cxn>
                <a:cxn ang="0">
                  <a:pos x="T6" y="T7"/>
                </a:cxn>
                <a:cxn ang="0">
                  <a:pos x="T8" y="T9"/>
                </a:cxn>
              </a:cxnLst>
              <a:rect l="0" t="0" r="r" b="b"/>
              <a:pathLst>
                <a:path w="10" h="5">
                  <a:moveTo>
                    <a:pt x="0" y="0"/>
                  </a:moveTo>
                  <a:cubicBezTo>
                    <a:pt x="5" y="0"/>
                    <a:pt x="10" y="1"/>
                    <a:pt x="10" y="5"/>
                  </a:cubicBezTo>
                  <a:cubicBezTo>
                    <a:pt x="10" y="5"/>
                    <a:pt x="9" y="5"/>
                    <a:pt x="8" y="5"/>
                  </a:cubicBezTo>
                  <a:cubicBezTo>
                    <a:pt x="6" y="5"/>
                    <a:pt x="2" y="4"/>
                    <a:pt x="0" y="2"/>
                  </a:cubicBezTo>
                  <a:cubicBezTo>
                    <a:pt x="0" y="2"/>
                    <a:pt x="0" y="1"/>
                    <a:pt x="0"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47">
              <a:extLst>
                <a:ext uri="{FF2B5EF4-FFF2-40B4-BE49-F238E27FC236}">
                  <a16:creationId xmlns:a16="http://schemas.microsoft.com/office/drawing/2014/main" id="{A2E5608D-E36A-42FA-B2EC-002DCADBF24B}"/>
                </a:ext>
              </a:extLst>
            </p:cNvPr>
            <p:cNvSpPr>
              <a:spLocks/>
            </p:cNvSpPr>
            <p:nvPr/>
          </p:nvSpPr>
          <p:spPr bwMode="auto">
            <a:xfrm>
              <a:off x="5542464" y="2726624"/>
              <a:ext cx="163080" cy="106546"/>
            </a:xfrm>
            <a:custGeom>
              <a:avLst/>
              <a:gdLst>
                <a:gd name="T0" fmla="*/ 0 w 38"/>
                <a:gd name="T1" fmla="*/ 2 h 25"/>
                <a:gd name="T2" fmla="*/ 4 w 38"/>
                <a:gd name="T3" fmla="*/ 0 h 25"/>
                <a:gd name="T4" fmla="*/ 12 w 38"/>
                <a:gd name="T5" fmla="*/ 4 h 25"/>
                <a:gd name="T6" fmla="*/ 38 w 38"/>
                <a:gd name="T7" fmla="*/ 23 h 25"/>
                <a:gd name="T8" fmla="*/ 38 w 38"/>
                <a:gd name="T9" fmla="*/ 25 h 25"/>
                <a:gd name="T10" fmla="*/ 36 w 38"/>
                <a:gd name="T11" fmla="*/ 25 h 25"/>
                <a:gd name="T12" fmla="*/ 15 w 38"/>
                <a:gd name="T13" fmla="*/ 15 h 25"/>
                <a:gd name="T14" fmla="*/ 18 w 38"/>
                <a:gd name="T15" fmla="*/ 12 h 25"/>
                <a:gd name="T16" fmla="*/ 3 w 38"/>
                <a:gd name="T17" fmla="*/ 6 h 25"/>
                <a:gd name="T18" fmla="*/ 5 w 38"/>
                <a:gd name="T19" fmla="*/ 3 h 25"/>
                <a:gd name="T20" fmla="*/ 1 w 38"/>
                <a:gd name="T21" fmla="*/ 2 h 25"/>
                <a:gd name="T22" fmla="*/ 0 w 38"/>
                <a:gd name="T23"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5">
                  <a:moveTo>
                    <a:pt x="0" y="2"/>
                  </a:moveTo>
                  <a:cubicBezTo>
                    <a:pt x="1" y="1"/>
                    <a:pt x="3" y="0"/>
                    <a:pt x="4" y="0"/>
                  </a:cubicBezTo>
                  <a:cubicBezTo>
                    <a:pt x="7" y="0"/>
                    <a:pt x="10" y="4"/>
                    <a:pt x="12" y="4"/>
                  </a:cubicBezTo>
                  <a:cubicBezTo>
                    <a:pt x="24" y="8"/>
                    <a:pt x="31" y="15"/>
                    <a:pt x="38" y="23"/>
                  </a:cubicBezTo>
                  <a:cubicBezTo>
                    <a:pt x="38" y="25"/>
                    <a:pt x="38" y="25"/>
                    <a:pt x="38" y="25"/>
                  </a:cubicBezTo>
                  <a:cubicBezTo>
                    <a:pt x="38" y="25"/>
                    <a:pt x="37" y="25"/>
                    <a:pt x="36" y="25"/>
                  </a:cubicBezTo>
                  <a:cubicBezTo>
                    <a:pt x="29" y="25"/>
                    <a:pt x="19" y="18"/>
                    <a:pt x="15" y="15"/>
                  </a:cubicBezTo>
                  <a:cubicBezTo>
                    <a:pt x="15" y="13"/>
                    <a:pt x="17" y="13"/>
                    <a:pt x="18" y="12"/>
                  </a:cubicBezTo>
                  <a:cubicBezTo>
                    <a:pt x="12" y="12"/>
                    <a:pt x="4" y="9"/>
                    <a:pt x="3" y="6"/>
                  </a:cubicBezTo>
                  <a:cubicBezTo>
                    <a:pt x="4" y="5"/>
                    <a:pt x="5" y="4"/>
                    <a:pt x="5" y="3"/>
                  </a:cubicBezTo>
                  <a:cubicBezTo>
                    <a:pt x="4" y="3"/>
                    <a:pt x="1" y="2"/>
                    <a:pt x="1" y="2"/>
                  </a:cubicBezTo>
                  <a:lnTo>
                    <a:pt x="0" y="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8">
              <a:extLst>
                <a:ext uri="{FF2B5EF4-FFF2-40B4-BE49-F238E27FC236}">
                  <a16:creationId xmlns:a16="http://schemas.microsoft.com/office/drawing/2014/main" id="{4CB2189F-D42E-4A6A-88A4-9B64E4E931B7}"/>
                </a:ext>
              </a:extLst>
            </p:cNvPr>
            <p:cNvSpPr>
              <a:spLocks/>
            </p:cNvSpPr>
            <p:nvPr/>
          </p:nvSpPr>
          <p:spPr bwMode="auto">
            <a:xfrm>
              <a:off x="5379384" y="2572241"/>
              <a:ext cx="56534" cy="84802"/>
            </a:xfrm>
            <a:custGeom>
              <a:avLst/>
              <a:gdLst>
                <a:gd name="T0" fmla="*/ 3 w 13"/>
                <a:gd name="T1" fmla="*/ 8 h 20"/>
                <a:gd name="T2" fmla="*/ 0 w 13"/>
                <a:gd name="T3" fmla="*/ 3 h 20"/>
                <a:gd name="T4" fmla="*/ 0 w 13"/>
                <a:gd name="T5" fmla="*/ 0 h 20"/>
                <a:gd name="T6" fmla="*/ 6 w 13"/>
                <a:gd name="T7" fmla="*/ 2 h 20"/>
                <a:gd name="T8" fmla="*/ 4 w 13"/>
                <a:gd name="T9" fmla="*/ 6 h 20"/>
                <a:gd name="T10" fmla="*/ 8 w 13"/>
                <a:gd name="T11" fmla="*/ 2 h 20"/>
                <a:gd name="T12" fmla="*/ 8 w 13"/>
                <a:gd name="T13" fmla="*/ 8 h 20"/>
                <a:gd name="T14" fmla="*/ 10 w 13"/>
                <a:gd name="T15" fmla="*/ 12 h 20"/>
                <a:gd name="T16" fmla="*/ 8 w 13"/>
                <a:gd name="T17" fmla="*/ 15 h 20"/>
                <a:gd name="T18" fmla="*/ 10 w 13"/>
                <a:gd name="T19" fmla="*/ 20 h 20"/>
                <a:gd name="T20" fmla="*/ 6 w 13"/>
                <a:gd name="T21" fmla="*/ 15 h 20"/>
                <a:gd name="T22" fmla="*/ 8 w 13"/>
                <a:gd name="T23" fmla="*/ 11 h 20"/>
                <a:gd name="T24" fmla="*/ 3 w 13"/>
                <a:gd name="T25"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0">
                  <a:moveTo>
                    <a:pt x="3" y="8"/>
                  </a:moveTo>
                  <a:cubicBezTo>
                    <a:pt x="2" y="8"/>
                    <a:pt x="1" y="4"/>
                    <a:pt x="0" y="3"/>
                  </a:cubicBezTo>
                  <a:cubicBezTo>
                    <a:pt x="0" y="0"/>
                    <a:pt x="0" y="0"/>
                    <a:pt x="0" y="0"/>
                  </a:cubicBezTo>
                  <a:cubicBezTo>
                    <a:pt x="2" y="0"/>
                    <a:pt x="4" y="2"/>
                    <a:pt x="6" y="2"/>
                  </a:cubicBezTo>
                  <a:cubicBezTo>
                    <a:pt x="6" y="3"/>
                    <a:pt x="3" y="6"/>
                    <a:pt x="4" y="6"/>
                  </a:cubicBezTo>
                  <a:cubicBezTo>
                    <a:pt x="6" y="6"/>
                    <a:pt x="8" y="3"/>
                    <a:pt x="8" y="2"/>
                  </a:cubicBezTo>
                  <a:cubicBezTo>
                    <a:pt x="9" y="4"/>
                    <a:pt x="8" y="5"/>
                    <a:pt x="8" y="8"/>
                  </a:cubicBezTo>
                  <a:cubicBezTo>
                    <a:pt x="8" y="10"/>
                    <a:pt x="10" y="10"/>
                    <a:pt x="10" y="12"/>
                  </a:cubicBezTo>
                  <a:cubicBezTo>
                    <a:pt x="10" y="13"/>
                    <a:pt x="8" y="13"/>
                    <a:pt x="8" y="15"/>
                  </a:cubicBezTo>
                  <a:cubicBezTo>
                    <a:pt x="8" y="16"/>
                    <a:pt x="13" y="20"/>
                    <a:pt x="10" y="20"/>
                  </a:cubicBezTo>
                  <a:cubicBezTo>
                    <a:pt x="8" y="20"/>
                    <a:pt x="6" y="17"/>
                    <a:pt x="6" y="15"/>
                  </a:cubicBezTo>
                  <a:cubicBezTo>
                    <a:pt x="6" y="13"/>
                    <a:pt x="8" y="12"/>
                    <a:pt x="8" y="11"/>
                  </a:cubicBezTo>
                  <a:cubicBezTo>
                    <a:pt x="5" y="11"/>
                    <a:pt x="5" y="8"/>
                    <a:pt x="3" y="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67">
              <a:extLst>
                <a:ext uri="{FF2B5EF4-FFF2-40B4-BE49-F238E27FC236}">
                  <a16:creationId xmlns:a16="http://schemas.microsoft.com/office/drawing/2014/main" id="{F01C9D8F-BCB0-4E6E-9B38-4FCE32DE64B5}"/>
                </a:ext>
              </a:extLst>
            </p:cNvPr>
            <p:cNvSpPr>
              <a:spLocks/>
            </p:cNvSpPr>
            <p:nvPr/>
          </p:nvSpPr>
          <p:spPr bwMode="auto">
            <a:xfrm>
              <a:off x="7786452" y="2757066"/>
              <a:ext cx="91324" cy="43488"/>
            </a:xfrm>
            <a:custGeom>
              <a:avLst/>
              <a:gdLst>
                <a:gd name="T0" fmla="*/ 17 w 21"/>
                <a:gd name="T1" fmla="*/ 10 h 10"/>
                <a:gd name="T2" fmla="*/ 21 w 21"/>
                <a:gd name="T3" fmla="*/ 9 h 10"/>
                <a:gd name="T4" fmla="*/ 0 w 21"/>
                <a:gd name="T5" fmla="*/ 2 h 10"/>
                <a:gd name="T6" fmla="*/ 17 w 21"/>
                <a:gd name="T7" fmla="*/ 10 h 10"/>
              </a:gdLst>
              <a:ahLst/>
              <a:cxnLst>
                <a:cxn ang="0">
                  <a:pos x="T0" y="T1"/>
                </a:cxn>
                <a:cxn ang="0">
                  <a:pos x="T2" y="T3"/>
                </a:cxn>
                <a:cxn ang="0">
                  <a:pos x="T4" y="T5"/>
                </a:cxn>
                <a:cxn ang="0">
                  <a:pos x="T6" y="T7"/>
                </a:cxn>
              </a:cxnLst>
              <a:rect l="0" t="0" r="r" b="b"/>
              <a:pathLst>
                <a:path w="21" h="10">
                  <a:moveTo>
                    <a:pt x="17" y="10"/>
                  </a:moveTo>
                  <a:cubicBezTo>
                    <a:pt x="19" y="10"/>
                    <a:pt x="20" y="10"/>
                    <a:pt x="21" y="9"/>
                  </a:cubicBezTo>
                  <a:cubicBezTo>
                    <a:pt x="15" y="5"/>
                    <a:pt x="9" y="0"/>
                    <a:pt x="0" y="2"/>
                  </a:cubicBezTo>
                  <a:cubicBezTo>
                    <a:pt x="4" y="4"/>
                    <a:pt x="12" y="10"/>
                    <a:pt x="17"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8">
              <a:extLst>
                <a:ext uri="{FF2B5EF4-FFF2-40B4-BE49-F238E27FC236}">
                  <a16:creationId xmlns:a16="http://schemas.microsoft.com/office/drawing/2014/main" id="{5D58837D-E06B-401D-A9FE-A6F483E8DA42}"/>
                </a:ext>
              </a:extLst>
            </p:cNvPr>
            <p:cNvSpPr>
              <a:spLocks/>
            </p:cNvSpPr>
            <p:nvPr/>
          </p:nvSpPr>
          <p:spPr bwMode="auto">
            <a:xfrm>
              <a:off x="7795150" y="2898404"/>
              <a:ext cx="69580" cy="39140"/>
            </a:xfrm>
            <a:custGeom>
              <a:avLst/>
              <a:gdLst>
                <a:gd name="T0" fmla="*/ 1 w 16"/>
                <a:gd name="T1" fmla="*/ 0 h 9"/>
                <a:gd name="T2" fmla="*/ 7 w 16"/>
                <a:gd name="T3" fmla="*/ 4 h 9"/>
                <a:gd name="T4" fmla="*/ 16 w 16"/>
                <a:gd name="T5" fmla="*/ 4 h 9"/>
                <a:gd name="T6" fmla="*/ 16 w 16"/>
                <a:gd name="T7" fmla="*/ 6 h 9"/>
                <a:gd name="T8" fmla="*/ 13 w 16"/>
                <a:gd name="T9" fmla="*/ 9 h 9"/>
                <a:gd name="T10" fmla="*/ 0 w 16"/>
                <a:gd name="T11" fmla="*/ 2 h 9"/>
                <a:gd name="T12" fmla="*/ 1 w 16"/>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6" h="9">
                  <a:moveTo>
                    <a:pt x="1" y="0"/>
                  </a:moveTo>
                  <a:cubicBezTo>
                    <a:pt x="2" y="3"/>
                    <a:pt x="5" y="4"/>
                    <a:pt x="7" y="4"/>
                  </a:cubicBezTo>
                  <a:cubicBezTo>
                    <a:pt x="16" y="4"/>
                    <a:pt x="16" y="4"/>
                    <a:pt x="16" y="4"/>
                  </a:cubicBezTo>
                  <a:cubicBezTo>
                    <a:pt x="16" y="5"/>
                    <a:pt x="16" y="6"/>
                    <a:pt x="16" y="6"/>
                  </a:cubicBezTo>
                  <a:cubicBezTo>
                    <a:pt x="16" y="8"/>
                    <a:pt x="13" y="9"/>
                    <a:pt x="13" y="9"/>
                  </a:cubicBezTo>
                  <a:cubicBezTo>
                    <a:pt x="11" y="9"/>
                    <a:pt x="0" y="4"/>
                    <a:pt x="0" y="2"/>
                  </a:cubicBezTo>
                  <a:cubicBezTo>
                    <a:pt x="0" y="1"/>
                    <a:pt x="0" y="0"/>
                    <a:pt x="1"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169">
              <a:extLst>
                <a:ext uri="{FF2B5EF4-FFF2-40B4-BE49-F238E27FC236}">
                  <a16:creationId xmlns:a16="http://schemas.microsoft.com/office/drawing/2014/main" id="{FE2FDC6E-661F-43EA-AD4E-A8AC07BAA3CB}"/>
                </a:ext>
              </a:extLst>
            </p:cNvPr>
            <p:cNvSpPr>
              <a:spLocks/>
            </p:cNvSpPr>
            <p:nvPr/>
          </p:nvSpPr>
          <p:spPr bwMode="auto">
            <a:xfrm>
              <a:off x="7895172" y="2898404"/>
              <a:ext cx="47836" cy="56534"/>
            </a:xfrm>
            <a:custGeom>
              <a:avLst/>
              <a:gdLst>
                <a:gd name="T0" fmla="*/ 11 w 11"/>
                <a:gd name="T1" fmla="*/ 7 h 13"/>
                <a:gd name="T2" fmla="*/ 11 w 11"/>
                <a:gd name="T3" fmla="*/ 9 h 13"/>
                <a:gd name="T4" fmla="*/ 5 w 11"/>
                <a:gd name="T5" fmla="*/ 13 h 13"/>
                <a:gd name="T6" fmla="*/ 0 w 11"/>
                <a:gd name="T7" fmla="*/ 10 h 13"/>
                <a:gd name="T8" fmla="*/ 7 w 11"/>
                <a:gd name="T9" fmla="*/ 0 h 13"/>
                <a:gd name="T10" fmla="*/ 9 w 11"/>
                <a:gd name="T11" fmla="*/ 3 h 13"/>
                <a:gd name="T12" fmla="*/ 11 w 11"/>
                <a:gd name="T13" fmla="*/ 7 h 13"/>
              </a:gdLst>
              <a:ahLst/>
              <a:cxnLst>
                <a:cxn ang="0">
                  <a:pos x="T0" y="T1"/>
                </a:cxn>
                <a:cxn ang="0">
                  <a:pos x="T2" y="T3"/>
                </a:cxn>
                <a:cxn ang="0">
                  <a:pos x="T4" y="T5"/>
                </a:cxn>
                <a:cxn ang="0">
                  <a:pos x="T6" y="T7"/>
                </a:cxn>
                <a:cxn ang="0">
                  <a:pos x="T8" y="T9"/>
                </a:cxn>
                <a:cxn ang="0">
                  <a:pos x="T10" y="T11"/>
                </a:cxn>
                <a:cxn ang="0">
                  <a:pos x="T12" y="T13"/>
                </a:cxn>
              </a:cxnLst>
              <a:rect l="0" t="0" r="r" b="b"/>
              <a:pathLst>
                <a:path w="11" h="13">
                  <a:moveTo>
                    <a:pt x="11" y="7"/>
                  </a:moveTo>
                  <a:cubicBezTo>
                    <a:pt x="11" y="8"/>
                    <a:pt x="11" y="9"/>
                    <a:pt x="11" y="9"/>
                  </a:cubicBezTo>
                  <a:cubicBezTo>
                    <a:pt x="11" y="11"/>
                    <a:pt x="8" y="13"/>
                    <a:pt x="5" y="13"/>
                  </a:cubicBezTo>
                  <a:cubicBezTo>
                    <a:pt x="2" y="13"/>
                    <a:pt x="0" y="12"/>
                    <a:pt x="0" y="10"/>
                  </a:cubicBezTo>
                  <a:cubicBezTo>
                    <a:pt x="0" y="8"/>
                    <a:pt x="4" y="1"/>
                    <a:pt x="7" y="0"/>
                  </a:cubicBezTo>
                  <a:cubicBezTo>
                    <a:pt x="7" y="1"/>
                    <a:pt x="9" y="2"/>
                    <a:pt x="9" y="3"/>
                  </a:cubicBezTo>
                  <a:cubicBezTo>
                    <a:pt x="9" y="6"/>
                    <a:pt x="4" y="7"/>
                    <a:pt x="11"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19" name="Rectangle 18"/>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1E5A455-8F49-4484-AD58-1D3C31EB4CF8}"/>
              </a:ext>
            </a:extLst>
          </p:cNvPr>
          <p:cNvSpPr/>
          <p:nvPr/>
        </p:nvSpPr>
        <p:spPr>
          <a:xfrm flipH="1">
            <a:off x="1060673" y="335692"/>
            <a:ext cx="4292723"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Announcements </a:t>
            </a:r>
            <a:endParaRPr lang="en-ID" sz="4400" b="1" spc="-150" dirty="0">
              <a:latin typeface="Adobe Devanagari" panose="02040503050201020203" pitchFamily="18" charset="0"/>
              <a:cs typeface="Adobe Devanagari" panose="02040503050201020203" pitchFamily="18" charset="0"/>
            </a:endParaRPr>
          </a:p>
        </p:txBody>
      </p:sp>
      <p:sp>
        <p:nvSpPr>
          <p:cNvPr id="47" name="Freeform 5">
            <a:extLst>
              <a:ext uri="{FF2B5EF4-FFF2-40B4-BE49-F238E27FC236}">
                <a16:creationId xmlns:a16="http://schemas.microsoft.com/office/drawing/2014/main" id="{3005FBE1-D67C-486F-BADD-56FA2949EF9F}"/>
              </a:ext>
            </a:extLst>
          </p:cNvPr>
          <p:cNvSpPr>
            <a:spLocks/>
          </p:cNvSpPr>
          <p:nvPr/>
        </p:nvSpPr>
        <p:spPr bwMode="auto">
          <a:xfrm>
            <a:off x="1735403" y="1881705"/>
            <a:ext cx="4414801" cy="956310"/>
          </a:xfrm>
          <a:custGeom>
            <a:avLst/>
            <a:gdLst>
              <a:gd name="T0" fmla="*/ 2042 w 2151"/>
              <a:gd name="T1" fmla="*/ 231 h 579"/>
              <a:gd name="T2" fmla="*/ 799 w 2151"/>
              <a:gd name="T3" fmla="*/ 231 h 579"/>
              <a:gd name="T4" fmla="*/ 495 w 2151"/>
              <a:gd name="T5" fmla="*/ 0 h 579"/>
              <a:gd name="T6" fmla="*/ 230 w 2151"/>
              <a:gd name="T7" fmla="*/ 0 h 579"/>
              <a:gd name="T8" fmla="*/ 67 w 2151"/>
              <a:gd name="T9" fmla="*/ 68 h 579"/>
              <a:gd name="T10" fmla="*/ 0 w 2151"/>
              <a:gd name="T11" fmla="*/ 231 h 579"/>
              <a:gd name="T12" fmla="*/ 67 w 2151"/>
              <a:gd name="T13" fmla="*/ 394 h 579"/>
              <a:gd name="T14" fmla="*/ 230 w 2151"/>
              <a:gd name="T15" fmla="*/ 461 h 579"/>
              <a:gd name="T16" fmla="*/ 495 w 2151"/>
              <a:gd name="T17" fmla="*/ 461 h 579"/>
              <a:gd name="T18" fmla="*/ 799 w 2151"/>
              <a:gd name="T19" fmla="*/ 579 h 579"/>
              <a:gd name="T20" fmla="*/ 2042 w 2151"/>
              <a:gd name="T21" fmla="*/ 579 h 579"/>
              <a:gd name="T22" fmla="*/ 2151 w 2151"/>
              <a:gd name="T23" fmla="*/ 407 h 579"/>
              <a:gd name="T24" fmla="*/ 2042 w 2151"/>
              <a:gd name="T25" fmla="*/ 231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51" h="579">
                <a:moveTo>
                  <a:pt x="2042" y="231"/>
                </a:moveTo>
                <a:cubicBezTo>
                  <a:pt x="799" y="231"/>
                  <a:pt x="799" y="231"/>
                  <a:pt x="799" y="231"/>
                </a:cubicBezTo>
                <a:cubicBezTo>
                  <a:pt x="495" y="0"/>
                  <a:pt x="495" y="0"/>
                  <a:pt x="495" y="0"/>
                </a:cubicBezTo>
                <a:cubicBezTo>
                  <a:pt x="230" y="0"/>
                  <a:pt x="230" y="0"/>
                  <a:pt x="230" y="0"/>
                </a:cubicBezTo>
                <a:cubicBezTo>
                  <a:pt x="166" y="0"/>
                  <a:pt x="109" y="26"/>
                  <a:pt x="67" y="68"/>
                </a:cubicBezTo>
                <a:cubicBezTo>
                  <a:pt x="25" y="110"/>
                  <a:pt x="0" y="167"/>
                  <a:pt x="0" y="231"/>
                </a:cubicBezTo>
                <a:cubicBezTo>
                  <a:pt x="0" y="294"/>
                  <a:pt x="25" y="352"/>
                  <a:pt x="67" y="394"/>
                </a:cubicBezTo>
                <a:cubicBezTo>
                  <a:pt x="109" y="435"/>
                  <a:pt x="166" y="461"/>
                  <a:pt x="230" y="461"/>
                </a:cubicBezTo>
                <a:cubicBezTo>
                  <a:pt x="495" y="461"/>
                  <a:pt x="495" y="461"/>
                  <a:pt x="495" y="461"/>
                </a:cubicBezTo>
                <a:cubicBezTo>
                  <a:pt x="799" y="579"/>
                  <a:pt x="799" y="579"/>
                  <a:pt x="799" y="579"/>
                </a:cubicBezTo>
                <a:cubicBezTo>
                  <a:pt x="2042" y="579"/>
                  <a:pt x="2042" y="579"/>
                  <a:pt x="2042" y="579"/>
                </a:cubicBezTo>
                <a:cubicBezTo>
                  <a:pt x="2151" y="407"/>
                  <a:pt x="2151" y="407"/>
                  <a:pt x="2151" y="407"/>
                </a:cubicBezTo>
                <a:lnTo>
                  <a:pt x="2042" y="231"/>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Oval 47">
            <a:extLst>
              <a:ext uri="{FF2B5EF4-FFF2-40B4-BE49-F238E27FC236}">
                <a16:creationId xmlns:a16="http://schemas.microsoft.com/office/drawing/2014/main" id="{B479C87E-EFE4-43EA-B38C-B362CD9AF548}"/>
              </a:ext>
            </a:extLst>
          </p:cNvPr>
          <p:cNvSpPr>
            <a:spLocks noChangeArrowheads="1"/>
          </p:cNvSpPr>
          <p:nvPr/>
        </p:nvSpPr>
        <p:spPr bwMode="auto">
          <a:xfrm>
            <a:off x="1973702" y="1980507"/>
            <a:ext cx="528320" cy="52959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9">
            <a:extLst>
              <a:ext uri="{FF2B5EF4-FFF2-40B4-BE49-F238E27FC236}">
                <a16:creationId xmlns:a16="http://schemas.microsoft.com/office/drawing/2014/main" id="{43B4E979-2BBF-4EA6-9706-AF8EFA1CC5E8}"/>
              </a:ext>
            </a:extLst>
          </p:cNvPr>
          <p:cNvSpPr>
            <a:spLocks/>
          </p:cNvSpPr>
          <p:nvPr/>
        </p:nvSpPr>
        <p:spPr bwMode="auto">
          <a:xfrm>
            <a:off x="1818127" y="2913957"/>
            <a:ext cx="4973371" cy="828040"/>
          </a:xfrm>
          <a:custGeom>
            <a:avLst/>
            <a:gdLst>
              <a:gd name="T0" fmla="*/ 2806 w 2915"/>
              <a:gd name="T1" fmla="*/ 115 h 463"/>
              <a:gd name="T2" fmla="*/ 799 w 2915"/>
              <a:gd name="T3" fmla="*/ 115 h 463"/>
              <a:gd name="T4" fmla="*/ 495 w 2915"/>
              <a:gd name="T5" fmla="*/ 0 h 463"/>
              <a:gd name="T6" fmla="*/ 230 w 2915"/>
              <a:gd name="T7" fmla="*/ 0 h 463"/>
              <a:gd name="T8" fmla="*/ 67 w 2915"/>
              <a:gd name="T9" fmla="*/ 68 h 463"/>
              <a:gd name="T10" fmla="*/ 0 w 2915"/>
              <a:gd name="T11" fmla="*/ 230 h 463"/>
              <a:gd name="T12" fmla="*/ 67 w 2915"/>
              <a:gd name="T13" fmla="*/ 393 h 463"/>
              <a:gd name="T14" fmla="*/ 230 w 2915"/>
              <a:gd name="T15" fmla="*/ 461 h 463"/>
              <a:gd name="T16" fmla="*/ 495 w 2915"/>
              <a:gd name="T17" fmla="*/ 461 h 463"/>
              <a:gd name="T18" fmla="*/ 799 w 2915"/>
              <a:gd name="T19" fmla="*/ 463 h 463"/>
              <a:gd name="T20" fmla="*/ 2806 w 2915"/>
              <a:gd name="T21" fmla="*/ 463 h 463"/>
              <a:gd name="T22" fmla="*/ 2915 w 2915"/>
              <a:gd name="T23" fmla="*/ 284 h 463"/>
              <a:gd name="T24" fmla="*/ 2806 w 2915"/>
              <a:gd name="T25" fmla="*/ 115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15" h="463">
                <a:moveTo>
                  <a:pt x="2806" y="115"/>
                </a:moveTo>
                <a:cubicBezTo>
                  <a:pt x="799" y="115"/>
                  <a:pt x="799" y="115"/>
                  <a:pt x="799" y="115"/>
                </a:cubicBezTo>
                <a:cubicBezTo>
                  <a:pt x="495" y="0"/>
                  <a:pt x="495" y="0"/>
                  <a:pt x="495" y="0"/>
                </a:cubicBezTo>
                <a:cubicBezTo>
                  <a:pt x="230" y="0"/>
                  <a:pt x="230" y="0"/>
                  <a:pt x="230" y="0"/>
                </a:cubicBezTo>
                <a:cubicBezTo>
                  <a:pt x="166" y="0"/>
                  <a:pt x="109" y="26"/>
                  <a:pt x="67" y="68"/>
                </a:cubicBezTo>
                <a:cubicBezTo>
                  <a:pt x="25" y="109"/>
                  <a:pt x="0" y="167"/>
                  <a:pt x="0" y="230"/>
                </a:cubicBezTo>
                <a:cubicBezTo>
                  <a:pt x="0" y="294"/>
                  <a:pt x="25" y="352"/>
                  <a:pt x="67" y="393"/>
                </a:cubicBezTo>
                <a:cubicBezTo>
                  <a:pt x="109" y="435"/>
                  <a:pt x="166" y="461"/>
                  <a:pt x="230" y="461"/>
                </a:cubicBezTo>
                <a:cubicBezTo>
                  <a:pt x="495" y="461"/>
                  <a:pt x="495" y="461"/>
                  <a:pt x="495" y="461"/>
                </a:cubicBezTo>
                <a:cubicBezTo>
                  <a:pt x="799" y="463"/>
                  <a:pt x="799" y="463"/>
                  <a:pt x="799" y="463"/>
                </a:cubicBezTo>
                <a:cubicBezTo>
                  <a:pt x="2806" y="463"/>
                  <a:pt x="2806" y="463"/>
                  <a:pt x="2806" y="463"/>
                </a:cubicBezTo>
                <a:cubicBezTo>
                  <a:pt x="2915" y="284"/>
                  <a:pt x="2915" y="284"/>
                  <a:pt x="2915" y="284"/>
                </a:cubicBezTo>
                <a:lnTo>
                  <a:pt x="2806" y="115"/>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Oval 50">
            <a:extLst>
              <a:ext uri="{FF2B5EF4-FFF2-40B4-BE49-F238E27FC236}">
                <a16:creationId xmlns:a16="http://schemas.microsoft.com/office/drawing/2014/main" id="{09C74C09-DBB2-4C17-8810-31863D3D5A82}"/>
              </a:ext>
            </a:extLst>
          </p:cNvPr>
          <p:cNvSpPr>
            <a:spLocks noChangeArrowheads="1"/>
          </p:cNvSpPr>
          <p:nvPr/>
        </p:nvSpPr>
        <p:spPr bwMode="auto">
          <a:xfrm>
            <a:off x="2025438" y="3064452"/>
            <a:ext cx="528320" cy="527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1">
            <a:extLst>
              <a:ext uri="{FF2B5EF4-FFF2-40B4-BE49-F238E27FC236}">
                <a16:creationId xmlns:a16="http://schemas.microsoft.com/office/drawing/2014/main" id="{A212E215-7CF7-40D2-B528-D32A525D2AB2}"/>
              </a:ext>
            </a:extLst>
          </p:cNvPr>
          <p:cNvSpPr>
            <a:spLocks noEditPoints="1"/>
          </p:cNvSpPr>
          <p:nvPr/>
        </p:nvSpPr>
        <p:spPr bwMode="auto">
          <a:xfrm>
            <a:off x="2111801" y="3174882"/>
            <a:ext cx="322580" cy="323850"/>
          </a:xfrm>
          <a:custGeom>
            <a:avLst/>
            <a:gdLst>
              <a:gd name="T0" fmla="*/ 0 w 157"/>
              <a:gd name="T1" fmla="*/ 78 h 157"/>
              <a:gd name="T2" fmla="*/ 157 w 157"/>
              <a:gd name="T3" fmla="*/ 78 h 157"/>
              <a:gd name="T4" fmla="*/ 52 w 157"/>
              <a:gd name="T5" fmla="*/ 10 h 157"/>
              <a:gd name="T6" fmla="*/ 14 w 157"/>
              <a:gd name="T7" fmla="*/ 43 h 157"/>
              <a:gd name="T8" fmla="*/ 11 w 157"/>
              <a:gd name="T9" fmla="*/ 49 h 157"/>
              <a:gd name="T10" fmla="*/ 38 w 157"/>
              <a:gd name="T11" fmla="*/ 76 h 157"/>
              <a:gd name="T12" fmla="*/ 11 w 157"/>
              <a:gd name="T13" fmla="*/ 49 h 157"/>
              <a:gd name="T14" fmla="*/ 38 w 157"/>
              <a:gd name="T15" fmla="*/ 81 h 157"/>
              <a:gd name="T16" fmla="*/ 11 w 157"/>
              <a:gd name="T17" fmla="*/ 108 h 157"/>
              <a:gd name="T18" fmla="*/ 14 w 157"/>
              <a:gd name="T19" fmla="*/ 114 h 157"/>
              <a:gd name="T20" fmla="*/ 53 w 157"/>
              <a:gd name="T21" fmla="*/ 147 h 157"/>
              <a:gd name="T22" fmla="*/ 76 w 157"/>
              <a:gd name="T23" fmla="*/ 152 h 157"/>
              <a:gd name="T24" fmla="*/ 47 w 157"/>
              <a:gd name="T25" fmla="*/ 114 h 157"/>
              <a:gd name="T26" fmla="*/ 76 w 157"/>
              <a:gd name="T27" fmla="*/ 152 h 157"/>
              <a:gd name="T28" fmla="*/ 46 w 157"/>
              <a:gd name="T29" fmla="*/ 108 h 157"/>
              <a:gd name="T30" fmla="*/ 76 w 157"/>
              <a:gd name="T31" fmla="*/ 81 h 157"/>
              <a:gd name="T32" fmla="*/ 76 w 157"/>
              <a:gd name="T33" fmla="*/ 76 h 157"/>
              <a:gd name="T34" fmla="*/ 46 w 157"/>
              <a:gd name="T35" fmla="*/ 49 h 157"/>
              <a:gd name="T36" fmla="*/ 76 w 157"/>
              <a:gd name="T37" fmla="*/ 76 h 157"/>
              <a:gd name="T38" fmla="*/ 46 w 157"/>
              <a:gd name="T39" fmla="*/ 43 h 157"/>
              <a:gd name="T40" fmla="*/ 76 w 157"/>
              <a:gd name="T41" fmla="*/ 5 h 157"/>
              <a:gd name="T42" fmla="*/ 151 w 157"/>
              <a:gd name="T43" fmla="*/ 76 h 157"/>
              <a:gd name="T44" fmla="*/ 117 w 157"/>
              <a:gd name="T45" fmla="*/ 49 h 157"/>
              <a:gd name="T46" fmla="*/ 151 w 157"/>
              <a:gd name="T47" fmla="*/ 76 h 157"/>
              <a:gd name="T48" fmla="*/ 116 w 157"/>
              <a:gd name="T49" fmla="*/ 43 h 157"/>
              <a:gd name="T50" fmla="*/ 142 w 157"/>
              <a:gd name="T51" fmla="*/ 43 h 157"/>
              <a:gd name="T52" fmla="*/ 98 w 157"/>
              <a:gd name="T53" fmla="*/ 8 h 157"/>
              <a:gd name="T54" fmla="*/ 81 w 157"/>
              <a:gd name="T55" fmla="*/ 43 h 157"/>
              <a:gd name="T56" fmla="*/ 81 w 157"/>
              <a:gd name="T57" fmla="*/ 49 h 157"/>
              <a:gd name="T58" fmla="*/ 114 w 157"/>
              <a:gd name="T59" fmla="*/ 76 h 157"/>
              <a:gd name="T60" fmla="*/ 81 w 157"/>
              <a:gd name="T61" fmla="*/ 49 h 157"/>
              <a:gd name="T62" fmla="*/ 114 w 157"/>
              <a:gd name="T63" fmla="*/ 81 h 157"/>
              <a:gd name="T64" fmla="*/ 81 w 157"/>
              <a:gd name="T65" fmla="*/ 108 h 157"/>
              <a:gd name="T66" fmla="*/ 81 w 157"/>
              <a:gd name="T67" fmla="*/ 152 h 157"/>
              <a:gd name="T68" fmla="*/ 111 w 157"/>
              <a:gd name="T69" fmla="*/ 114 h 157"/>
              <a:gd name="T70" fmla="*/ 81 w 157"/>
              <a:gd name="T71" fmla="*/ 152 h 157"/>
              <a:gd name="T72" fmla="*/ 116 w 157"/>
              <a:gd name="T73" fmla="*/ 114 h 157"/>
              <a:gd name="T74" fmla="*/ 105 w 157"/>
              <a:gd name="T75" fmla="*/ 147 h 157"/>
              <a:gd name="T76" fmla="*/ 117 w 157"/>
              <a:gd name="T77" fmla="*/ 108 h 157"/>
              <a:gd name="T78" fmla="*/ 151 w 157"/>
              <a:gd name="T79" fmla="*/ 8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7" h="157">
                <a:moveTo>
                  <a:pt x="78" y="0"/>
                </a:moveTo>
                <a:cubicBezTo>
                  <a:pt x="35" y="0"/>
                  <a:pt x="0" y="35"/>
                  <a:pt x="0" y="78"/>
                </a:cubicBezTo>
                <a:cubicBezTo>
                  <a:pt x="0" y="122"/>
                  <a:pt x="35" y="157"/>
                  <a:pt x="78" y="157"/>
                </a:cubicBezTo>
                <a:cubicBezTo>
                  <a:pt x="122" y="157"/>
                  <a:pt x="157" y="122"/>
                  <a:pt x="157" y="78"/>
                </a:cubicBezTo>
                <a:cubicBezTo>
                  <a:pt x="157" y="35"/>
                  <a:pt x="122" y="0"/>
                  <a:pt x="78" y="0"/>
                </a:cubicBezTo>
                <a:close/>
                <a:moveTo>
                  <a:pt x="52" y="10"/>
                </a:moveTo>
                <a:cubicBezTo>
                  <a:pt x="49" y="17"/>
                  <a:pt x="44" y="28"/>
                  <a:pt x="41" y="43"/>
                </a:cubicBezTo>
                <a:cubicBezTo>
                  <a:pt x="14" y="43"/>
                  <a:pt x="14" y="43"/>
                  <a:pt x="14" y="43"/>
                </a:cubicBezTo>
                <a:cubicBezTo>
                  <a:pt x="22" y="28"/>
                  <a:pt x="36" y="16"/>
                  <a:pt x="52" y="10"/>
                </a:cubicBezTo>
                <a:close/>
                <a:moveTo>
                  <a:pt x="11" y="49"/>
                </a:moveTo>
                <a:cubicBezTo>
                  <a:pt x="40" y="49"/>
                  <a:pt x="40" y="49"/>
                  <a:pt x="40" y="49"/>
                </a:cubicBezTo>
                <a:cubicBezTo>
                  <a:pt x="39" y="57"/>
                  <a:pt x="38" y="66"/>
                  <a:pt x="38" y="76"/>
                </a:cubicBezTo>
                <a:cubicBezTo>
                  <a:pt x="5" y="76"/>
                  <a:pt x="5" y="76"/>
                  <a:pt x="5" y="76"/>
                </a:cubicBezTo>
                <a:cubicBezTo>
                  <a:pt x="5" y="66"/>
                  <a:pt x="8" y="57"/>
                  <a:pt x="11" y="49"/>
                </a:cubicBezTo>
                <a:close/>
                <a:moveTo>
                  <a:pt x="5" y="81"/>
                </a:moveTo>
                <a:cubicBezTo>
                  <a:pt x="38" y="81"/>
                  <a:pt x="38" y="81"/>
                  <a:pt x="38" y="81"/>
                </a:cubicBezTo>
                <a:cubicBezTo>
                  <a:pt x="38" y="91"/>
                  <a:pt x="39" y="100"/>
                  <a:pt x="40" y="108"/>
                </a:cubicBezTo>
                <a:cubicBezTo>
                  <a:pt x="11" y="108"/>
                  <a:pt x="11" y="108"/>
                  <a:pt x="11" y="108"/>
                </a:cubicBezTo>
                <a:cubicBezTo>
                  <a:pt x="8" y="100"/>
                  <a:pt x="5" y="91"/>
                  <a:pt x="5" y="81"/>
                </a:cubicBezTo>
                <a:close/>
                <a:moveTo>
                  <a:pt x="14" y="114"/>
                </a:moveTo>
                <a:cubicBezTo>
                  <a:pt x="41" y="114"/>
                  <a:pt x="41" y="114"/>
                  <a:pt x="41" y="114"/>
                </a:cubicBezTo>
                <a:cubicBezTo>
                  <a:pt x="44" y="129"/>
                  <a:pt x="49" y="140"/>
                  <a:pt x="53" y="147"/>
                </a:cubicBezTo>
                <a:cubicBezTo>
                  <a:pt x="36" y="141"/>
                  <a:pt x="22" y="129"/>
                  <a:pt x="14" y="114"/>
                </a:cubicBezTo>
                <a:close/>
                <a:moveTo>
                  <a:pt x="76" y="152"/>
                </a:moveTo>
                <a:cubicBezTo>
                  <a:pt x="70" y="152"/>
                  <a:pt x="65" y="151"/>
                  <a:pt x="59" y="149"/>
                </a:cubicBezTo>
                <a:cubicBezTo>
                  <a:pt x="55" y="143"/>
                  <a:pt x="50" y="131"/>
                  <a:pt x="47" y="114"/>
                </a:cubicBezTo>
                <a:cubicBezTo>
                  <a:pt x="76" y="114"/>
                  <a:pt x="76" y="114"/>
                  <a:pt x="76" y="114"/>
                </a:cubicBezTo>
                <a:lnTo>
                  <a:pt x="76" y="152"/>
                </a:lnTo>
                <a:close/>
                <a:moveTo>
                  <a:pt x="76" y="108"/>
                </a:moveTo>
                <a:cubicBezTo>
                  <a:pt x="46" y="108"/>
                  <a:pt x="46" y="108"/>
                  <a:pt x="46" y="108"/>
                </a:cubicBezTo>
                <a:cubicBezTo>
                  <a:pt x="44" y="100"/>
                  <a:pt x="43" y="91"/>
                  <a:pt x="43" y="81"/>
                </a:cubicBezTo>
                <a:cubicBezTo>
                  <a:pt x="76" y="81"/>
                  <a:pt x="76" y="81"/>
                  <a:pt x="76" y="81"/>
                </a:cubicBezTo>
                <a:lnTo>
                  <a:pt x="76" y="108"/>
                </a:lnTo>
                <a:close/>
                <a:moveTo>
                  <a:pt x="76" y="76"/>
                </a:moveTo>
                <a:cubicBezTo>
                  <a:pt x="43" y="76"/>
                  <a:pt x="43" y="76"/>
                  <a:pt x="43" y="76"/>
                </a:cubicBezTo>
                <a:cubicBezTo>
                  <a:pt x="43" y="66"/>
                  <a:pt x="44" y="57"/>
                  <a:pt x="46" y="49"/>
                </a:cubicBezTo>
                <a:cubicBezTo>
                  <a:pt x="76" y="49"/>
                  <a:pt x="76" y="49"/>
                  <a:pt x="76" y="49"/>
                </a:cubicBezTo>
                <a:lnTo>
                  <a:pt x="76" y="76"/>
                </a:lnTo>
                <a:close/>
                <a:moveTo>
                  <a:pt x="76" y="43"/>
                </a:moveTo>
                <a:cubicBezTo>
                  <a:pt x="46" y="43"/>
                  <a:pt x="46" y="43"/>
                  <a:pt x="46" y="43"/>
                </a:cubicBezTo>
                <a:cubicBezTo>
                  <a:pt x="50" y="26"/>
                  <a:pt x="55" y="15"/>
                  <a:pt x="59" y="8"/>
                </a:cubicBezTo>
                <a:cubicBezTo>
                  <a:pt x="64" y="6"/>
                  <a:pt x="70" y="5"/>
                  <a:pt x="76" y="5"/>
                </a:cubicBezTo>
                <a:lnTo>
                  <a:pt x="76" y="43"/>
                </a:lnTo>
                <a:close/>
                <a:moveTo>
                  <a:pt x="151" y="76"/>
                </a:moveTo>
                <a:cubicBezTo>
                  <a:pt x="119" y="76"/>
                  <a:pt x="119" y="76"/>
                  <a:pt x="119" y="76"/>
                </a:cubicBezTo>
                <a:cubicBezTo>
                  <a:pt x="119" y="66"/>
                  <a:pt x="118" y="57"/>
                  <a:pt x="117" y="49"/>
                </a:cubicBezTo>
                <a:cubicBezTo>
                  <a:pt x="145" y="49"/>
                  <a:pt x="145" y="49"/>
                  <a:pt x="145" y="49"/>
                </a:cubicBezTo>
                <a:cubicBezTo>
                  <a:pt x="149" y="57"/>
                  <a:pt x="151" y="66"/>
                  <a:pt x="151" y="76"/>
                </a:cubicBezTo>
                <a:close/>
                <a:moveTo>
                  <a:pt x="142" y="43"/>
                </a:moveTo>
                <a:cubicBezTo>
                  <a:pt x="116" y="43"/>
                  <a:pt x="116" y="43"/>
                  <a:pt x="116" y="43"/>
                </a:cubicBezTo>
                <a:cubicBezTo>
                  <a:pt x="113" y="28"/>
                  <a:pt x="109" y="17"/>
                  <a:pt x="105" y="10"/>
                </a:cubicBezTo>
                <a:cubicBezTo>
                  <a:pt x="121" y="16"/>
                  <a:pt x="134" y="28"/>
                  <a:pt x="142" y="43"/>
                </a:cubicBezTo>
                <a:close/>
                <a:moveTo>
                  <a:pt x="81" y="5"/>
                </a:moveTo>
                <a:cubicBezTo>
                  <a:pt x="87" y="6"/>
                  <a:pt x="93" y="6"/>
                  <a:pt x="98" y="8"/>
                </a:cubicBezTo>
                <a:cubicBezTo>
                  <a:pt x="102" y="15"/>
                  <a:pt x="107" y="26"/>
                  <a:pt x="111" y="43"/>
                </a:cubicBezTo>
                <a:cubicBezTo>
                  <a:pt x="81" y="43"/>
                  <a:pt x="81" y="43"/>
                  <a:pt x="81" y="43"/>
                </a:cubicBezTo>
                <a:lnTo>
                  <a:pt x="81" y="5"/>
                </a:lnTo>
                <a:close/>
                <a:moveTo>
                  <a:pt x="81" y="49"/>
                </a:moveTo>
                <a:cubicBezTo>
                  <a:pt x="112" y="49"/>
                  <a:pt x="112" y="49"/>
                  <a:pt x="112" y="49"/>
                </a:cubicBezTo>
                <a:cubicBezTo>
                  <a:pt x="113" y="57"/>
                  <a:pt x="114" y="66"/>
                  <a:pt x="114" y="76"/>
                </a:cubicBezTo>
                <a:cubicBezTo>
                  <a:pt x="81" y="76"/>
                  <a:pt x="81" y="76"/>
                  <a:pt x="81" y="76"/>
                </a:cubicBezTo>
                <a:lnTo>
                  <a:pt x="81" y="49"/>
                </a:lnTo>
                <a:close/>
                <a:moveTo>
                  <a:pt x="81" y="81"/>
                </a:moveTo>
                <a:cubicBezTo>
                  <a:pt x="114" y="81"/>
                  <a:pt x="114" y="81"/>
                  <a:pt x="114" y="81"/>
                </a:cubicBezTo>
                <a:cubicBezTo>
                  <a:pt x="114" y="91"/>
                  <a:pt x="113" y="100"/>
                  <a:pt x="111" y="108"/>
                </a:cubicBezTo>
                <a:cubicBezTo>
                  <a:pt x="81" y="108"/>
                  <a:pt x="81" y="108"/>
                  <a:pt x="81" y="108"/>
                </a:cubicBezTo>
                <a:lnTo>
                  <a:pt x="81" y="81"/>
                </a:lnTo>
                <a:close/>
                <a:moveTo>
                  <a:pt x="81" y="152"/>
                </a:moveTo>
                <a:cubicBezTo>
                  <a:pt x="81" y="114"/>
                  <a:pt x="81" y="114"/>
                  <a:pt x="81" y="114"/>
                </a:cubicBezTo>
                <a:cubicBezTo>
                  <a:pt x="111" y="114"/>
                  <a:pt x="111" y="114"/>
                  <a:pt x="111" y="114"/>
                </a:cubicBezTo>
                <a:cubicBezTo>
                  <a:pt x="107" y="131"/>
                  <a:pt x="102" y="142"/>
                  <a:pt x="98" y="149"/>
                </a:cubicBezTo>
                <a:cubicBezTo>
                  <a:pt x="93" y="151"/>
                  <a:pt x="87" y="151"/>
                  <a:pt x="81" y="152"/>
                </a:cubicBezTo>
                <a:close/>
                <a:moveTo>
                  <a:pt x="105" y="147"/>
                </a:moveTo>
                <a:cubicBezTo>
                  <a:pt x="108" y="140"/>
                  <a:pt x="113" y="129"/>
                  <a:pt x="116" y="114"/>
                </a:cubicBezTo>
                <a:cubicBezTo>
                  <a:pt x="142" y="114"/>
                  <a:pt x="142" y="114"/>
                  <a:pt x="142" y="114"/>
                </a:cubicBezTo>
                <a:cubicBezTo>
                  <a:pt x="134" y="129"/>
                  <a:pt x="121" y="141"/>
                  <a:pt x="105" y="147"/>
                </a:cubicBezTo>
                <a:close/>
                <a:moveTo>
                  <a:pt x="145" y="108"/>
                </a:moveTo>
                <a:cubicBezTo>
                  <a:pt x="117" y="108"/>
                  <a:pt x="117" y="108"/>
                  <a:pt x="117" y="108"/>
                </a:cubicBezTo>
                <a:cubicBezTo>
                  <a:pt x="118" y="100"/>
                  <a:pt x="119" y="91"/>
                  <a:pt x="119" y="81"/>
                </a:cubicBezTo>
                <a:cubicBezTo>
                  <a:pt x="151" y="81"/>
                  <a:pt x="151" y="81"/>
                  <a:pt x="151" y="81"/>
                </a:cubicBezTo>
                <a:cubicBezTo>
                  <a:pt x="151" y="91"/>
                  <a:pt x="149" y="100"/>
                  <a:pt x="145" y="108"/>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55">
            <a:extLst>
              <a:ext uri="{FF2B5EF4-FFF2-40B4-BE49-F238E27FC236}">
                <a16:creationId xmlns:a16="http://schemas.microsoft.com/office/drawing/2014/main" id="{E73ADF35-F8BD-46DB-9CEF-4875982550A2}"/>
              </a:ext>
            </a:extLst>
          </p:cNvPr>
          <p:cNvSpPr>
            <a:spLocks/>
          </p:cNvSpPr>
          <p:nvPr/>
        </p:nvSpPr>
        <p:spPr bwMode="auto">
          <a:xfrm>
            <a:off x="1818127" y="4045981"/>
            <a:ext cx="5161281" cy="775254"/>
          </a:xfrm>
          <a:custGeom>
            <a:avLst/>
            <a:gdLst>
              <a:gd name="T0" fmla="*/ 2555 w 2664"/>
              <a:gd name="T1" fmla="*/ 348 h 462"/>
              <a:gd name="T2" fmla="*/ 799 w 2664"/>
              <a:gd name="T3" fmla="*/ 348 h 462"/>
              <a:gd name="T4" fmla="*/ 495 w 2664"/>
              <a:gd name="T5" fmla="*/ 462 h 462"/>
              <a:gd name="T6" fmla="*/ 230 w 2664"/>
              <a:gd name="T7" fmla="*/ 462 h 462"/>
              <a:gd name="T8" fmla="*/ 67 w 2664"/>
              <a:gd name="T9" fmla="*/ 395 h 462"/>
              <a:gd name="T10" fmla="*/ 0 w 2664"/>
              <a:gd name="T11" fmla="*/ 232 h 462"/>
              <a:gd name="T12" fmla="*/ 67 w 2664"/>
              <a:gd name="T13" fmla="*/ 69 h 462"/>
              <a:gd name="T14" fmla="*/ 230 w 2664"/>
              <a:gd name="T15" fmla="*/ 2 h 462"/>
              <a:gd name="T16" fmla="*/ 495 w 2664"/>
              <a:gd name="T17" fmla="*/ 2 h 462"/>
              <a:gd name="T18" fmla="*/ 799 w 2664"/>
              <a:gd name="T19" fmla="*/ 0 h 462"/>
              <a:gd name="T20" fmla="*/ 2555 w 2664"/>
              <a:gd name="T21" fmla="*/ 0 h 462"/>
              <a:gd name="T22" fmla="*/ 2664 w 2664"/>
              <a:gd name="T23" fmla="*/ 178 h 462"/>
              <a:gd name="T24" fmla="*/ 2555 w 2664"/>
              <a:gd name="T25" fmla="*/ 348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64" h="462">
                <a:moveTo>
                  <a:pt x="2555" y="348"/>
                </a:moveTo>
                <a:cubicBezTo>
                  <a:pt x="799" y="348"/>
                  <a:pt x="799" y="348"/>
                  <a:pt x="799" y="348"/>
                </a:cubicBezTo>
                <a:cubicBezTo>
                  <a:pt x="495" y="462"/>
                  <a:pt x="495" y="462"/>
                  <a:pt x="495" y="462"/>
                </a:cubicBezTo>
                <a:cubicBezTo>
                  <a:pt x="230" y="462"/>
                  <a:pt x="230" y="462"/>
                  <a:pt x="230" y="462"/>
                </a:cubicBezTo>
                <a:cubicBezTo>
                  <a:pt x="166" y="462"/>
                  <a:pt x="109" y="437"/>
                  <a:pt x="67" y="395"/>
                </a:cubicBezTo>
                <a:cubicBezTo>
                  <a:pt x="25" y="353"/>
                  <a:pt x="0" y="296"/>
                  <a:pt x="0" y="232"/>
                </a:cubicBezTo>
                <a:cubicBezTo>
                  <a:pt x="0" y="168"/>
                  <a:pt x="25" y="111"/>
                  <a:pt x="67" y="69"/>
                </a:cubicBezTo>
                <a:cubicBezTo>
                  <a:pt x="109" y="28"/>
                  <a:pt x="166" y="2"/>
                  <a:pt x="230" y="2"/>
                </a:cubicBezTo>
                <a:cubicBezTo>
                  <a:pt x="495" y="2"/>
                  <a:pt x="495" y="2"/>
                  <a:pt x="495" y="2"/>
                </a:cubicBezTo>
                <a:cubicBezTo>
                  <a:pt x="799" y="0"/>
                  <a:pt x="799" y="0"/>
                  <a:pt x="799" y="0"/>
                </a:cubicBezTo>
                <a:cubicBezTo>
                  <a:pt x="2555" y="0"/>
                  <a:pt x="2555" y="0"/>
                  <a:pt x="2555" y="0"/>
                </a:cubicBezTo>
                <a:cubicBezTo>
                  <a:pt x="2664" y="178"/>
                  <a:pt x="2664" y="178"/>
                  <a:pt x="2664" y="178"/>
                </a:cubicBezTo>
                <a:lnTo>
                  <a:pt x="2555" y="348"/>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Oval 56">
            <a:extLst>
              <a:ext uri="{FF2B5EF4-FFF2-40B4-BE49-F238E27FC236}">
                <a16:creationId xmlns:a16="http://schemas.microsoft.com/office/drawing/2014/main" id="{866F310A-3880-4327-A9F7-794AD14C5328}"/>
              </a:ext>
            </a:extLst>
          </p:cNvPr>
          <p:cNvSpPr>
            <a:spLocks noChangeArrowheads="1"/>
          </p:cNvSpPr>
          <p:nvPr/>
        </p:nvSpPr>
        <p:spPr bwMode="auto">
          <a:xfrm>
            <a:off x="2057449" y="4169448"/>
            <a:ext cx="528320" cy="52832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7">
            <a:extLst>
              <a:ext uri="{FF2B5EF4-FFF2-40B4-BE49-F238E27FC236}">
                <a16:creationId xmlns:a16="http://schemas.microsoft.com/office/drawing/2014/main" id="{C9E55223-D6B2-4498-B0E4-A046BB5B1DBF}"/>
              </a:ext>
            </a:extLst>
          </p:cNvPr>
          <p:cNvSpPr>
            <a:spLocks noEditPoints="1"/>
          </p:cNvSpPr>
          <p:nvPr/>
        </p:nvSpPr>
        <p:spPr bwMode="auto">
          <a:xfrm>
            <a:off x="2079666" y="2089183"/>
            <a:ext cx="316391" cy="312237"/>
          </a:xfrm>
          <a:custGeom>
            <a:avLst/>
            <a:gdLst>
              <a:gd name="T0" fmla="*/ 128 w 137"/>
              <a:gd name="T1" fmla="*/ 65 h 148"/>
              <a:gd name="T2" fmla="*/ 83 w 137"/>
              <a:gd name="T3" fmla="*/ 26 h 148"/>
              <a:gd name="T4" fmla="*/ 107 w 137"/>
              <a:gd name="T5" fmla="*/ 14 h 148"/>
              <a:gd name="T6" fmla="*/ 137 w 137"/>
              <a:gd name="T7" fmla="*/ 44 h 148"/>
              <a:gd name="T8" fmla="*/ 128 w 137"/>
              <a:gd name="T9" fmla="*/ 65 h 148"/>
              <a:gd name="T10" fmla="*/ 70 w 137"/>
              <a:gd name="T11" fmla="*/ 15 h 148"/>
              <a:gd name="T12" fmla="*/ 70 w 137"/>
              <a:gd name="T13" fmla="*/ 34 h 148"/>
              <a:gd name="T14" fmla="*/ 122 w 137"/>
              <a:gd name="T15" fmla="*/ 87 h 148"/>
              <a:gd name="T16" fmla="*/ 111 w 137"/>
              <a:gd name="T17" fmla="*/ 120 h 148"/>
              <a:gd name="T18" fmla="*/ 124 w 137"/>
              <a:gd name="T19" fmla="*/ 141 h 148"/>
              <a:gd name="T20" fmla="*/ 113 w 137"/>
              <a:gd name="T21" fmla="*/ 147 h 148"/>
              <a:gd name="T22" fmla="*/ 103 w 137"/>
              <a:gd name="T23" fmla="*/ 129 h 148"/>
              <a:gd name="T24" fmla="*/ 68 w 137"/>
              <a:gd name="T25" fmla="*/ 141 h 148"/>
              <a:gd name="T26" fmla="*/ 34 w 137"/>
              <a:gd name="T27" fmla="*/ 129 h 148"/>
              <a:gd name="T28" fmla="*/ 23 w 137"/>
              <a:gd name="T29" fmla="*/ 148 h 148"/>
              <a:gd name="T30" fmla="*/ 12 w 137"/>
              <a:gd name="T31" fmla="*/ 142 h 148"/>
              <a:gd name="T32" fmla="*/ 25 w 137"/>
              <a:gd name="T33" fmla="*/ 120 h 148"/>
              <a:gd name="T34" fmla="*/ 14 w 137"/>
              <a:gd name="T35" fmla="*/ 87 h 148"/>
              <a:gd name="T36" fmla="*/ 65 w 137"/>
              <a:gd name="T37" fmla="*/ 34 h 148"/>
              <a:gd name="T38" fmla="*/ 65 w 137"/>
              <a:gd name="T39" fmla="*/ 15 h 148"/>
              <a:gd name="T40" fmla="*/ 60 w 137"/>
              <a:gd name="T41" fmla="*/ 8 h 148"/>
              <a:gd name="T42" fmla="*/ 68 w 137"/>
              <a:gd name="T43" fmla="*/ 0 h 148"/>
              <a:gd name="T44" fmla="*/ 75 w 137"/>
              <a:gd name="T45" fmla="*/ 8 h 148"/>
              <a:gd name="T46" fmla="*/ 70 w 137"/>
              <a:gd name="T47" fmla="*/ 15 h 148"/>
              <a:gd name="T48" fmla="*/ 26 w 137"/>
              <a:gd name="T49" fmla="*/ 87 h 148"/>
              <a:gd name="T50" fmla="*/ 68 w 137"/>
              <a:gd name="T51" fmla="*/ 129 h 148"/>
              <a:gd name="T52" fmla="*/ 110 w 137"/>
              <a:gd name="T53" fmla="*/ 87 h 148"/>
              <a:gd name="T54" fmla="*/ 68 w 137"/>
              <a:gd name="T55" fmla="*/ 45 h 148"/>
              <a:gd name="T56" fmla="*/ 26 w 137"/>
              <a:gd name="T57" fmla="*/ 87 h 148"/>
              <a:gd name="T58" fmla="*/ 81 w 137"/>
              <a:gd name="T59" fmla="*/ 96 h 148"/>
              <a:gd name="T60" fmla="*/ 66 w 137"/>
              <a:gd name="T61" fmla="*/ 96 h 148"/>
              <a:gd name="T62" fmla="*/ 61 w 137"/>
              <a:gd name="T63" fmla="*/ 91 h 148"/>
              <a:gd name="T64" fmla="*/ 61 w 137"/>
              <a:gd name="T65" fmla="*/ 71 h 148"/>
              <a:gd name="T66" fmla="*/ 66 w 137"/>
              <a:gd name="T67" fmla="*/ 66 h 148"/>
              <a:gd name="T68" fmla="*/ 71 w 137"/>
              <a:gd name="T69" fmla="*/ 71 h 148"/>
              <a:gd name="T70" fmla="*/ 71 w 137"/>
              <a:gd name="T71" fmla="*/ 86 h 148"/>
              <a:gd name="T72" fmla="*/ 81 w 137"/>
              <a:gd name="T73" fmla="*/ 86 h 148"/>
              <a:gd name="T74" fmla="*/ 86 w 137"/>
              <a:gd name="T75" fmla="*/ 91 h 148"/>
              <a:gd name="T76" fmla="*/ 81 w 137"/>
              <a:gd name="T77" fmla="*/ 96 h 148"/>
              <a:gd name="T78" fmla="*/ 9 w 137"/>
              <a:gd name="T79" fmla="*/ 65 h 148"/>
              <a:gd name="T80" fmla="*/ 0 w 137"/>
              <a:gd name="T81" fmla="*/ 44 h 148"/>
              <a:gd name="T82" fmla="*/ 30 w 137"/>
              <a:gd name="T83" fmla="*/ 14 h 148"/>
              <a:gd name="T84" fmla="*/ 54 w 137"/>
              <a:gd name="T85" fmla="*/ 26 h 148"/>
              <a:gd name="T86" fmla="*/ 9 w 137"/>
              <a:gd name="T87" fmla="*/ 6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7" h="148">
                <a:moveTo>
                  <a:pt x="128" y="65"/>
                </a:moveTo>
                <a:cubicBezTo>
                  <a:pt x="121" y="46"/>
                  <a:pt x="104" y="31"/>
                  <a:pt x="83" y="26"/>
                </a:cubicBezTo>
                <a:cubicBezTo>
                  <a:pt x="88" y="19"/>
                  <a:pt x="97" y="14"/>
                  <a:pt x="107" y="14"/>
                </a:cubicBezTo>
                <a:cubicBezTo>
                  <a:pt x="124" y="14"/>
                  <a:pt x="137" y="27"/>
                  <a:pt x="137" y="44"/>
                </a:cubicBezTo>
                <a:cubicBezTo>
                  <a:pt x="137" y="52"/>
                  <a:pt x="134" y="60"/>
                  <a:pt x="128" y="65"/>
                </a:cubicBezTo>
                <a:close/>
                <a:moveTo>
                  <a:pt x="70" y="15"/>
                </a:moveTo>
                <a:cubicBezTo>
                  <a:pt x="70" y="34"/>
                  <a:pt x="70" y="34"/>
                  <a:pt x="70" y="34"/>
                </a:cubicBezTo>
                <a:cubicBezTo>
                  <a:pt x="99" y="35"/>
                  <a:pt x="122" y="58"/>
                  <a:pt x="122" y="87"/>
                </a:cubicBezTo>
                <a:cubicBezTo>
                  <a:pt x="122" y="100"/>
                  <a:pt x="118" y="111"/>
                  <a:pt x="111" y="120"/>
                </a:cubicBezTo>
                <a:cubicBezTo>
                  <a:pt x="124" y="141"/>
                  <a:pt x="124" y="141"/>
                  <a:pt x="124" y="141"/>
                </a:cubicBezTo>
                <a:cubicBezTo>
                  <a:pt x="113" y="147"/>
                  <a:pt x="113" y="147"/>
                  <a:pt x="113" y="147"/>
                </a:cubicBezTo>
                <a:cubicBezTo>
                  <a:pt x="103" y="129"/>
                  <a:pt x="103" y="129"/>
                  <a:pt x="103" y="129"/>
                </a:cubicBezTo>
                <a:cubicBezTo>
                  <a:pt x="93" y="137"/>
                  <a:pt x="81" y="141"/>
                  <a:pt x="68" y="141"/>
                </a:cubicBezTo>
                <a:cubicBezTo>
                  <a:pt x="55" y="141"/>
                  <a:pt x="43" y="137"/>
                  <a:pt x="34" y="129"/>
                </a:cubicBezTo>
                <a:cubicBezTo>
                  <a:pt x="23" y="148"/>
                  <a:pt x="23" y="148"/>
                  <a:pt x="23" y="148"/>
                </a:cubicBezTo>
                <a:cubicBezTo>
                  <a:pt x="12" y="142"/>
                  <a:pt x="12" y="142"/>
                  <a:pt x="12" y="142"/>
                </a:cubicBezTo>
                <a:cubicBezTo>
                  <a:pt x="25" y="120"/>
                  <a:pt x="25" y="120"/>
                  <a:pt x="25" y="120"/>
                </a:cubicBezTo>
                <a:cubicBezTo>
                  <a:pt x="18" y="111"/>
                  <a:pt x="14" y="100"/>
                  <a:pt x="14" y="87"/>
                </a:cubicBezTo>
                <a:cubicBezTo>
                  <a:pt x="14" y="59"/>
                  <a:pt x="37" y="35"/>
                  <a:pt x="65" y="34"/>
                </a:cubicBezTo>
                <a:cubicBezTo>
                  <a:pt x="65" y="15"/>
                  <a:pt x="65" y="15"/>
                  <a:pt x="65" y="15"/>
                </a:cubicBezTo>
                <a:cubicBezTo>
                  <a:pt x="62" y="14"/>
                  <a:pt x="60" y="11"/>
                  <a:pt x="60" y="8"/>
                </a:cubicBezTo>
                <a:cubicBezTo>
                  <a:pt x="60" y="3"/>
                  <a:pt x="64" y="0"/>
                  <a:pt x="68" y="0"/>
                </a:cubicBezTo>
                <a:cubicBezTo>
                  <a:pt x="72" y="0"/>
                  <a:pt x="75" y="3"/>
                  <a:pt x="75" y="8"/>
                </a:cubicBezTo>
                <a:cubicBezTo>
                  <a:pt x="75" y="11"/>
                  <a:pt x="73" y="14"/>
                  <a:pt x="70" y="15"/>
                </a:cubicBezTo>
                <a:close/>
                <a:moveTo>
                  <a:pt x="26" y="87"/>
                </a:moveTo>
                <a:cubicBezTo>
                  <a:pt x="26" y="111"/>
                  <a:pt x="45" y="129"/>
                  <a:pt x="68" y="129"/>
                </a:cubicBezTo>
                <a:cubicBezTo>
                  <a:pt x="91" y="129"/>
                  <a:pt x="110" y="111"/>
                  <a:pt x="110" y="87"/>
                </a:cubicBezTo>
                <a:cubicBezTo>
                  <a:pt x="110" y="64"/>
                  <a:pt x="91" y="45"/>
                  <a:pt x="68" y="45"/>
                </a:cubicBezTo>
                <a:cubicBezTo>
                  <a:pt x="45" y="45"/>
                  <a:pt x="26" y="64"/>
                  <a:pt x="26" y="87"/>
                </a:cubicBezTo>
                <a:close/>
                <a:moveTo>
                  <a:pt x="81" y="96"/>
                </a:moveTo>
                <a:cubicBezTo>
                  <a:pt x="66" y="96"/>
                  <a:pt x="66" y="96"/>
                  <a:pt x="66" y="96"/>
                </a:cubicBezTo>
                <a:cubicBezTo>
                  <a:pt x="63" y="96"/>
                  <a:pt x="61" y="94"/>
                  <a:pt x="61" y="91"/>
                </a:cubicBezTo>
                <a:cubicBezTo>
                  <a:pt x="61" y="71"/>
                  <a:pt x="61" y="71"/>
                  <a:pt x="61" y="71"/>
                </a:cubicBezTo>
                <a:cubicBezTo>
                  <a:pt x="61" y="69"/>
                  <a:pt x="63" y="66"/>
                  <a:pt x="66" y="66"/>
                </a:cubicBezTo>
                <a:cubicBezTo>
                  <a:pt x="68" y="66"/>
                  <a:pt x="71" y="69"/>
                  <a:pt x="71" y="71"/>
                </a:cubicBezTo>
                <a:cubicBezTo>
                  <a:pt x="71" y="86"/>
                  <a:pt x="71" y="86"/>
                  <a:pt x="71" y="86"/>
                </a:cubicBezTo>
                <a:cubicBezTo>
                  <a:pt x="81" y="86"/>
                  <a:pt x="81" y="86"/>
                  <a:pt x="81" y="86"/>
                </a:cubicBezTo>
                <a:cubicBezTo>
                  <a:pt x="83" y="86"/>
                  <a:pt x="86" y="89"/>
                  <a:pt x="86" y="91"/>
                </a:cubicBezTo>
                <a:cubicBezTo>
                  <a:pt x="86" y="94"/>
                  <a:pt x="83" y="96"/>
                  <a:pt x="81" y="96"/>
                </a:cubicBezTo>
                <a:close/>
                <a:moveTo>
                  <a:pt x="9" y="65"/>
                </a:moveTo>
                <a:cubicBezTo>
                  <a:pt x="3" y="60"/>
                  <a:pt x="0" y="52"/>
                  <a:pt x="0" y="44"/>
                </a:cubicBezTo>
                <a:cubicBezTo>
                  <a:pt x="0" y="27"/>
                  <a:pt x="13" y="14"/>
                  <a:pt x="30" y="14"/>
                </a:cubicBezTo>
                <a:cubicBezTo>
                  <a:pt x="40" y="14"/>
                  <a:pt x="49" y="19"/>
                  <a:pt x="54" y="26"/>
                </a:cubicBezTo>
                <a:cubicBezTo>
                  <a:pt x="33" y="31"/>
                  <a:pt x="16" y="46"/>
                  <a:pt x="9" y="65"/>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21">
            <a:extLst>
              <a:ext uri="{FF2B5EF4-FFF2-40B4-BE49-F238E27FC236}">
                <a16:creationId xmlns:a16="http://schemas.microsoft.com/office/drawing/2014/main" id="{1FFBBBCE-DE2F-4EAD-A452-768E15FBFF9D}"/>
              </a:ext>
            </a:extLst>
          </p:cNvPr>
          <p:cNvSpPr>
            <a:spLocks/>
          </p:cNvSpPr>
          <p:nvPr/>
        </p:nvSpPr>
        <p:spPr bwMode="auto">
          <a:xfrm>
            <a:off x="2777050" y="1881705"/>
            <a:ext cx="559460" cy="956310"/>
          </a:xfrm>
          <a:custGeom>
            <a:avLst/>
            <a:gdLst>
              <a:gd name="T0" fmla="*/ 0 w 493"/>
              <a:gd name="T1" fmla="*/ 0 h 942"/>
              <a:gd name="T2" fmla="*/ 0 w 493"/>
              <a:gd name="T3" fmla="*/ 750 h 942"/>
              <a:gd name="T4" fmla="*/ 493 w 493"/>
              <a:gd name="T5" fmla="*/ 942 h 942"/>
              <a:gd name="T6" fmla="*/ 493 w 493"/>
              <a:gd name="T7" fmla="*/ 376 h 942"/>
              <a:gd name="T8" fmla="*/ 0 w 493"/>
              <a:gd name="T9" fmla="*/ 0 h 942"/>
            </a:gdLst>
            <a:ahLst/>
            <a:cxnLst>
              <a:cxn ang="0">
                <a:pos x="T0" y="T1"/>
              </a:cxn>
              <a:cxn ang="0">
                <a:pos x="T2" y="T3"/>
              </a:cxn>
              <a:cxn ang="0">
                <a:pos x="T4" y="T5"/>
              </a:cxn>
              <a:cxn ang="0">
                <a:pos x="T6" y="T7"/>
              </a:cxn>
              <a:cxn ang="0">
                <a:pos x="T8" y="T9"/>
              </a:cxn>
            </a:cxnLst>
            <a:rect l="0" t="0" r="r" b="b"/>
            <a:pathLst>
              <a:path w="493" h="942">
                <a:moveTo>
                  <a:pt x="0" y="0"/>
                </a:moveTo>
                <a:lnTo>
                  <a:pt x="0" y="750"/>
                </a:lnTo>
                <a:lnTo>
                  <a:pt x="493" y="942"/>
                </a:lnTo>
                <a:lnTo>
                  <a:pt x="493" y="376"/>
                </a:lnTo>
                <a:lnTo>
                  <a:pt x="0" y="0"/>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22">
            <a:extLst>
              <a:ext uri="{FF2B5EF4-FFF2-40B4-BE49-F238E27FC236}">
                <a16:creationId xmlns:a16="http://schemas.microsoft.com/office/drawing/2014/main" id="{B7065DF8-314B-4E6F-AA54-CEA0E556D986}"/>
              </a:ext>
            </a:extLst>
          </p:cNvPr>
          <p:cNvSpPr>
            <a:spLocks/>
          </p:cNvSpPr>
          <p:nvPr/>
        </p:nvSpPr>
        <p:spPr bwMode="auto">
          <a:xfrm>
            <a:off x="2761068" y="2944120"/>
            <a:ext cx="591424" cy="797877"/>
          </a:xfrm>
          <a:custGeom>
            <a:avLst/>
            <a:gdLst>
              <a:gd name="T0" fmla="*/ 0 w 493"/>
              <a:gd name="T1" fmla="*/ 0 h 753"/>
              <a:gd name="T2" fmla="*/ 0 w 493"/>
              <a:gd name="T3" fmla="*/ 750 h 753"/>
              <a:gd name="T4" fmla="*/ 493 w 493"/>
              <a:gd name="T5" fmla="*/ 753 h 753"/>
              <a:gd name="T6" fmla="*/ 493 w 493"/>
              <a:gd name="T7" fmla="*/ 187 h 753"/>
              <a:gd name="T8" fmla="*/ 0 w 493"/>
              <a:gd name="T9" fmla="*/ 0 h 753"/>
            </a:gdLst>
            <a:ahLst/>
            <a:cxnLst>
              <a:cxn ang="0">
                <a:pos x="T0" y="T1"/>
              </a:cxn>
              <a:cxn ang="0">
                <a:pos x="T2" y="T3"/>
              </a:cxn>
              <a:cxn ang="0">
                <a:pos x="T4" y="T5"/>
              </a:cxn>
              <a:cxn ang="0">
                <a:pos x="T6" y="T7"/>
              </a:cxn>
              <a:cxn ang="0">
                <a:pos x="T8" y="T9"/>
              </a:cxn>
            </a:cxnLst>
            <a:rect l="0" t="0" r="r" b="b"/>
            <a:pathLst>
              <a:path w="493" h="753">
                <a:moveTo>
                  <a:pt x="0" y="0"/>
                </a:moveTo>
                <a:lnTo>
                  <a:pt x="0" y="750"/>
                </a:lnTo>
                <a:lnTo>
                  <a:pt x="493" y="753"/>
                </a:lnTo>
                <a:lnTo>
                  <a:pt x="493" y="187"/>
                </a:lnTo>
                <a:lnTo>
                  <a:pt x="0" y="0"/>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24">
            <a:extLst>
              <a:ext uri="{FF2B5EF4-FFF2-40B4-BE49-F238E27FC236}">
                <a16:creationId xmlns:a16="http://schemas.microsoft.com/office/drawing/2014/main" id="{00FCCFB4-CFE4-41CE-A45E-45BC1AB736BA}"/>
              </a:ext>
            </a:extLst>
          </p:cNvPr>
          <p:cNvSpPr>
            <a:spLocks/>
          </p:cNvSpPr>
          <p:nvPr/>
        </p:nvSpPr>
        <p:spPr bwMode="auto">
          <a:xfrm>
            <a:off x="2825091" y="4045981"/>
            <a:ext cx="540462" cy="752416"/>
          </a:xfrm>
          <a:custGeom>
            <a:avLst/>
            <a:gdLst>
              <a:gd name="T0" fmla="*/ 0 w 493"/>
              <a:gd name="T1" fmla="*/ 751 h 751"/>
              <a:gd name="T2" fmla="*/ 0 w 493"/>
              <a:gd name="T3" fmla="*/ 3 h 751"/>
              <a:gd name="T4" fmla="*/ 493 w 493"/>
              <a:gd name="T5" fmla="*/ 0 h 751"/>
              <a:gd name="T6" fmla="*/ 493 w 493"/>
              <a:gd name="T7" fmla="*/ 566 h 751"/>
              <a:gd name="T8" fmla="*/ 0 w 493"/>
              <a:gd name="T9" fmla="*/ 751 h 751"/>
            </a:gdLst>
            <a:ahLst/>
            <a:cxnLst>
              <a:cxn ang="0">
                <a:pos x="T0" y="T1"/>
              </a:cxn>
              <a:cxn ang="0">
                <a:pos x="T2" y="T3"/>
              </a:cxn>
              <a:cxn ang="0">
                <a:pos x="T4" y="T5"/>
              </a:cxn>
              <a:cxn ang="0">
                <a:pos x="T6" y="T7"/>
              </a:cxn>
              <a:cxn ang="0">
                <a:pos x="T8" y="T9"/>
              </a:cxn>
            </a:cxnLst>
            <a:rect l="0" t="0" r="r" b="b"/>
            <a:pathLst>
              <a:path w="493" h="751">
                <a:moveTo>
                  <a:pt x="0" y="751"/>
                </a:moveTo>
                <a:lnTo>
                  <a:pt x="0" y="3"/>
                </a:lnTo>
                <a:lnTo>
                  <a:pt x="493" y="0"/>
                </a:lnTo>
                <a:lnTo>
                  <a:pt x="493" y="566"/>
                </a:lnTo>
                <a:lnTo>
                  <a:pt x="0" y="751"/>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TextBox 62">
            <a:extLst>
              <a:ext uri="{FF2B5EF4-FFF2-40B4-BE49-F238E27FC236}">
                <a16:creationId xmlns:a16="http://schemas.microsoft.com/office/drawing/2014/main" id="{3233D5AC-81D6-4C72-93E6-204B566B4FB3}"/>
              </a:ext>
            </a:extLst>
          </p:cNvPr>
          <p:cNvSpPr txBox="1"/>
          <p:nvPr/>
        </p:nvSpPr>
        <p:spPr>
          <a:xfrm>
            <a:off x="3942804" y="2359860"/>
            <a:ext cx="1233030" cy="338554"/>
          </a:xfrm>
          <a:prstGeom prst="rect">
            <a:avLst/>
          </a:prstGeom>
          <a:noFill/>
        </p:spPr>
        <p:txBody>
          <a:bodyPr wrap="none" rtlCol="0">
            <a:spAutoFit/>
          </a:bodyPr>
          <a:lstStyle/>
          <a:p>
            <a:r>
              <a:rPr lang="en-US" sz="1600" b="1" dirty="0"/>
              <a:t>Next Class</a:t>
            </a:r>
          </a:p>
        </p:txBody>
      </p:sp>
      <p:sp>
        <p:nvSpPr>
          <p:cNvPr id="64" name="TextBox 63">
            <a:extLst>
              <a:ext uri="{FF2B5EF4-FFF2-40B4-BE49-F238E27FC236}">
                <a16:creationId xmlns:a16="http://schemas.microsoft.com/office/drawing/2014/main" id="{8B77FF9B-AF45-44E1-9B3B-5D51B97986E2}"/>
              </a:ext>
            </a:extLst>
          </p:cNvPr>
          <p:cNvSpPr txBox="1"/>
          <p:nvPr/>
        </p:nvSpPr>
        <p:spPr>
          <a:xfrm>
            <a:off x="3561793" y="3267014"/>
            <a:ext cx="2762295" cy="338554"/>
          </a:xfrm>
          <a:prstGeom prst="rect">
            <a:avLst/>
          </a:prstGeom>
          <a:noFill/>
        </p:spPr>
        <p:txBody>
          <a:bodyPr wrap="none" rtlCol="0">
            <a:spAutoFit/>
          </a:bodyPr>
          <a:lstStyle/>
          <a:p>
            <a:r>
              <a:rPr lang="en-US" sz="1600" b="1" dirty="0"/>
              <a:t>Class content available on</a:t>
            </a:r>
          </a:p>
        </p:txBody>
      </p:sp>
      <p:sp>
        <p:nvSpPr>
          <p:cNvPr id="65" name="TextBox 64">
            <a:extLst>
              <a:ext uri="{FF2B5EF4-FFF2-40B4-BE49-F238E27FC236}">
                <a16:creationId xmlns:a16="http://schemas.microsoft.com/office/drawing/2014/main" id="{6D3BA941-0666-40BF-A3E7-C377DDFC1181}"/>
              </a:ext>
            </a:extLst>
          </p:cNvPr>
          <p:cNvSpPr txBox="1"/>
          <p:nvPr/>
        </p:nvSpPr>
        <p:spPr>
          <a:xfrm>
            <a:off x="3840566" y="4187116"/>
            <a:ext cx="1797287" cy="338554"/>
          </a:xfrm>
          <a:prstGeom prst="rect">
            <a:avLst/>
          </a:prstGeom>
          <a:noFill/>
        </p:spPr>
        <p:txBody>
          <a:bodyPr wrap="none" rtlCol="0">
            <a:spAutoFit/>
          </a:bodyPr>
          <a:lstStyle/>
          <a:p>
            <a:r>
              <a:rPr lang="en-US" sz="1600" b="1" dirty="0"/>
              <a:t>Other Initiatives </a:t>
            </a:r>
          </a:p>
        </p:txBody>
      </p:sp>
      <p:sp>
        <p:nvSpPr>
          <p:cNvPr id="68" name="Rectangle 67"/>
          <p:cNvSpPr/>
          <p:nvPr/>
        </p:nvSpPr>
        <p:spPr>
          <a:xfrm>
            <a:off x="6877861" y="3243232"/>
            <a:ext cx="3963286" cy="386117"/>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r>
              <a:rPr lang="en-GB" sz="2000" b="1" dirty="0">
                <a:solidFill>
                  <a:schemeClr val="tx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Atfal.org.uk/</a:t>
            </a:r>
            <a:r>
              <a:rPr lang="en-GB" sz="2000" b="1" dirty="0" err="1">
                <a:solidFill>
                  <a:schemeClr val="tx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taleem</a:t>
            </a:r>
            <a:r>
              <a:rPr lang="en-GB" sz="2000" b="1" dirty="0">
                <a:solidFill>
                  <a:schemeClr val="tx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-online-classes</a:t>
            </a:r>
            <a:endParaRPr lang="en-GB" b="1" dirty="0">
              <a:solidFill>
                <a:schemeClr val="tx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p:txBody>
      </p:sp>
      <p:sp>
        <p:nvSpPr>
          <p:cNvPr id="69" name="Freeform 68">
            <a:extLst>
              <a:ext uri="{FF2B5EF4-FFF2-40B4-BE49-F238E27FC236}">
                <a16:creationId xmlns:a16="http://schemas.microsoft.com/office/drawing/2014/main" id="{60602B27-DB28-4F91-8723-659953CCBDFD}"/>
              </a:ext>
            </a:extLst>
          </p:cNvPr>
          <p:cNvSpPr>
            <a:spLocks noEditPoints="1"/>
          </p:cNvSpPr>
          <p:nvPr/>
        </p:nvSpPr>
        <p:spPr bwMode="auto">
          <a:xfrm>
            <a:off x="2174821" y="4274591"/>
            <a:ext cx="257810" cy="280670"/>
          </a:xfrm>
          <a:custGeom>
            <a:avLst/>
            <a:gdLst>
              <a:gd name="T0" fmla="*/ 63 w 125"/>
              <a:gd name="T1" fmla="*/ 0 h 136"/>
              <a:gd name="T2" fmla="*/ 31 w 125"/>
              <a:gd name="T3" fmla="*/ 42 h 136"/>
              <a:gd name="T4" fmla="*/ 63 w 125"/>
              <a:gd name="T5" fmla="*/ 84 h 136"/>
              <a:gd name="T6" fmla="*/ 95 w 125"/>
              <a:gd name="T7" fmla="*/ 42 h 136"/>
              <a:gd name="T8" fmla="*/ 63 w 125"/>
              <a:gd name="T9" fmla="*/ 0 h 136"/>
              <a:gd name="T10" fmla="*/ 114 w 125"/>
              <a:gd name="T11" fmla="*/ 104 h 136"/>
              <a:gd name="T12" fmla="*/ 83 w 125"/>
              <a:gd name="T13" fmla="*/ 95 h 136"/>
              <a:gd name="T14" fmla="*/ 62 w 125"/>
              <a:gd name="T15" fmla="*/ 111 h 136"/>
              <a:gd name="T16" fmla="*/ 42 w 125"/>
              <a:gd name="T17" fmla="*/ 95 h 136"/>
              <a:gd name="T18" fmla="*/ 11 w 125"/>
              <a:gd name="T19" fmla="*/ 104 h 136"/>
              <a:gd name="T20" fmla="*/ 0 w 125"/>
              <a:gd name="T21" fmla="*/ 136 h 136"/>
              <a:gd name="T22" fmla="*/ 125 w 125"/>
              <a:gd name="T23" fmla="*/ 136 h 136"/>
              <a:gd name="T24" fmla="*/ 114 w 125"/>
              <a:gd name="T25" fmla="*/ 10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136">
                <a:moveTo>
                  <a:pt x="63" y="0"/>
                </a:moveTo>
                <a:cubicBezTo>
                  <a:pt x="45" y="0"/>
                  <a:pt x="31" y="19"/>
                  <a:pt x="31" y="42"/>
                </a:cubicBezTo>
                <a:cubicBezTo>
                  <a:pt x="31" y="65"/>
                  <a:pt x="45" y="84"/>
                  <a:pt x="63" y="84"/>
                </a:cubicBezTo>
                <a:cubicBezTo>
                  <a:pt x="80" y="84"/>
                  <a:pt x="95" y="65"/>
                  <a:pt x="95" y="42"/>
                </a:cubicBezTo>
                <a:cubicBezTo>
                  <a:pt x="95" y="19"/>
                  <a:pt x="80" y="0"/>
                  <a:pt x="63" y="0"/>
                </a:cubicBezTo>
                <a:close/>
                <a:moveTo>
                  <a:pt x="114" y="104"/>
                </a:moveTo>
                <a:cubicBezTo>
                  <a:pt x="106" y="98"/>
                  <a:pt x="83" y="95"/>
                  <a:pt x="83" y="95"/>
                </a:cubicBezTo>
                <a:cubicBezTo>
                  <a:pt x="83" y="95"/>
                  <a:pt x="69" y="111"/>
                  <a:pt x="62" y="111"/>
                </a:cubicBezTo>
                <a:cubicBezTo>
                  <a:pt x="56" y="111"/>
                  <a:pt x="42" y="95"/>
                  <a:pt x="42" y="95"/>
                </a:cubicBezTo>
                <a:cubicBezTo>
                  <a:pt x="42" y="95"/>
                  <a:pt x="19" y="98"/>
                  <a:pt x="11" y="104"/>
                </a:cubicBezTo>
                <a:cubicBezTo>
                  <a:pt x="3" y="109"/>
                  <a:pt x="0" y="136"/>
                  <a:pt x="0" y="136"/>
                </a:cubicBezTo>
                <a:cubicBezTo>
                  <a:pt x="125" y="136"/>
                  <a:pt x="125" y="136"/>
                  <a:pt x="125" y="136"/>
                </a:cubicBezTo>
                <a:cubicBezTo>
                  <a:pt x="125" y="136"/>
                  <a:pt x="123" y="110"/>
                  <a:pt x="114" y="104"/>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Rectangle 28"/>
          <p:cNvSpPr/>
          <p:nvPr/>
        </p:nvSpPr>
        <p:spPr>
          <a:xfrm>
            <a:off x="6590923" y="2325401"/>
            <a:ext cx="3038909" cy="400110"/>
          </a:xfrm>
          <a:prstGeom prst="rect">
            <a:avLst/>
          </a:prstGeom>
        </p:spPr>
        <p:txBody>
          <a:bodyPr wrap="none">
            <a:spAutoFit/>
          </a:bodyPr>
          <a:lstStyle/>
          <a:p>
            <a:pPr algn="ctr"/>
            <a:r>
              <a:rPr lang="en-GB" sz="2000" b="1" i="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7</a:t>
            </a:r>
            <a:r>
              <a:rPr lang="en-GB" sz="2000" b="1" i="1" baseline="30000"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th</a:t>
            </a:r>
            <a:r>
              <a:rPr lang="en-GB" sz="2000" b="1" i="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February 2021 (Sunday)</a:t>
            </a:r>
          </a:p>
        </p:txBody>
      </p:sp>
      <p:sp>
        <p:nvSpPr>
          <p:cNvPr id="2" name="Rectangle 1"/>
          <p:cNvSpPr/>
          <p:nvPr/>
        </p:nvSpPr>
        <p:spPr>
          <a:xfrm>
            <a:off x="7183753" y="4101807"/>
            <a:ext cx="3941026" cy="1438855"/>
          </a:xfrm>
          <a:prstGeom prst="rect">
            <a:avLst/>
          </a:prstGeom>
        </p:spPr>
        <p:txBody>
          <a:bodyPr wrap="square">
            <a:spAutoFit/>
          </a:bodyPr>
          <a:lstStyle/>
          <a:p>
            <a:pPr marL="800100" lvl="1" indent="-342900">
              <a:lnSpc>
                <a:spcPct val="150000"/>
              </a:lnSpc>
              <a:spcAft>
                <a:spcPts val="0"/>
              </a:spcAft>
              <a:buFont typeface="Wingdings" panose="05000000000000000000" pitchFamily="2" charset="2"/>
              <a:buChar char="v"/>
            </a:pPr>
            <a:r>
              <a:rPr lang="en-GB" sz="2000" b="1" dirty="0" err="1">
                <a:effectLst>
                  <a:outerShdw blurRad="38100" dist="38100" dir="2700000" algn="tl">
                    <a:srgbClr val="000000">
                      <a:alpha val="43137"/>
                    </a:srgbClr>
                  </a:outerShdw>
                </a:effectLst>
                <a:latin typeface="Adobe Devanagari" panose="02040503050201020203" pitchFamily="18" charset="0"/>
                <a:ea typeface="Calibri" panose="020F0502020204030204" pitchFamily="34" charset="0"/>
                <a:cs typeface="Adobe Devanagari" panose="02040503050201020203" pitchFamily="18" charset="0"/>
              </a:rPr>
              <a:t>Qaseeda</a:t>
            </a:r>
            <a:r>
              <a:rPr lang="en-GB" sz="2000" b="1" dirty="0">
                <a:effectLst>
                  <a:outerShdw blurRad="38100" dist="38100" dir="2700000" algn="tl">
                    <a:srgbClr val="000000">
                      <a:alpha val="43137"/>
                    </a:srgbClr>
                  </a:outerShdw>
                </a:effectLst>
                <a:latin typeface="Adobe Devanagari" panose="02040503050201020203" pitchFamily="18" charset="0"/>
                <a:ea typeface="Calibri" panose="020F0502020204030204" pitchFamily="34" charset="0"/>
                <a:cs typeface="Adobe Devanagari" panose="02040503050201020203" pitchFamily="18" charset="0"/>
              </a:rPr>
              <a:t> Challenge</a:t>
            </a:r>
          </a:p>
          <a:p>
            <a:pPr marL="800100" lvl="1" indent="-342900">
              <a:lnSpc>
                <a:spcPct val="150000"/>
              </a:lnSpc>
              <a:spcAft>
                <a:spcPts val="0"/>
              </a:spcAft>
              <a:buFont typeface="Wingdings" panose="05000000000000000000" pitchFamily="2" charset="2"/>
              <a:buChar char="v"/>
            </a:pPr>
            <a:r>
              <a:rPr lang="en-GB" sz="2000" b="1" dirty="0">
                <a:effectLst>
                  <a:outerShdw blurRad="38100" dist="38100" dir="2700000" algn="tl">
                    <a:srgbClr val="000000">
                      <a:alpha val="43137"/>
                    </a:srgbClr>
                  </a:outerShdw>
                </a:effectLst>
                <a:latin typeface="Adobe Devanagari" panose="02040503050201020203" pitchFamily="18" charset="0"/>
                <a:ea typeface="Calibri" panose="020F0502020204030204" pitchFamily="34" charset="0"/>
                <a:cs typeface="Adobe Devanagari" panose="02040503050201020203" pitchFamily="18" charset="0"/>
              </a:rPr>
              <a:t>Winter Reading Challenge</a:t>
            </a:r>
          </a:p>
          <a:p>
            <a:pPr marL="800100" lvl="1" indent="-342900">
              <a:lnSpc>
                <a:spcPct val="150000"/>
              </a:lnSpc>
              <a:spcAft>
                <a:spcPts val="800"/>
              </a:spcAft>
              <a:buFont typeface="Wingdings" panose="05000000000000000000" pitchFamily="2" charset="2"/>
              <a:buChar char="v"/>
            </a:pPr>
            <a:r>
              <a:rPr lang="en-GB" sz="2000" b="1" dirty="0" err="1">
                <a:effectLst>
                  <a:outerShdw blurRad="38100" dist="38100" dir="2700000" algn="tl">
                    <a:srgbClr val="000000">
                      <a:alpha val="43137"/>
                    </a:srgbClr>
                  </a:outerShdw>
                </a:effectLst>
                <a:latin typeface="Adobe Devanagari" panose="02040503050201020203" pitchFamily="18" charset="0"/>
                <a:ea typeface="Calibri" panose="020F0502020204030204" pitchFamily="34" charset="0"/>
                <a:cs typeface="Adobe Devanagari" panose="02040503050201020203" pitchFamily="18" charset="0"/>
              </a:rPr>
              <a:t>Salaat</a:t>
            </a:r>
            <a:r>
              <a:rPr lang="en-GB" sz="2000" b="1" dirty="0">
                <a:effectLst>
                  <a:outerShdw blurRad="38100" dist="38100" dir="2700000" algn="tl">
                    <a:srgbClr val="000000">
                      <a:alpha val="43137"/>
                    </a:srgbClr>
                  </a:outerShdw>
                </a:effectLst>
                <a:latin typeface="Adobe Devanagari" panose="02040503050201020203" pitchFamily="18" charset="0"/>
                <a:ea typeface="Calibri" panose="020F0502020204030204" pitchFamily="34" charset="0"/>
                <a:cs typeface="Adobe Devanagari" panose="02040503050201020203" pitchFamily="18" charset="0"/>
              </a:rPr>
              <a:t> memorisation</a:t>
            </a:r>
          </a:p>
        </p:txBody>
      </p:sp>
      <p:pic>
        <p:nvPicPr>
          <p:cNvPr id="208" name="Picture 207" descr="Logo&#10;&#10;Description automatically generated">
            <a:extLst>
              <a:ext uri="{FF2B5EF4-FFF2-40B4-BE49-F238E27FC236}">
                <a16:creationId xmlns:a16="http://schemas.microsoft.com/office/drawing/2014/main" id="{975B7186-B255-42C4-9CF3-47C9342038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158930908"/>
      </p:ext>
    </p:extLst>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BF91EE6-56B0-4E70-B9E4-F0E137242F04}"/>
              </a:ext>
            </a:extLst>
          </p:cNvPr>
          <p:cNvSpPr txBox="1"/>
          <p:nvPr/>
        </p:nvSpPr>
        <p:spPr>
          <a:xfrm>
            <a:off x="-182362" y="1171023"/>
            <a:ext cx="6147734" cy="1569660"/>
          </a:xfrm>
          <a:prstGeom prst="rect">
            <a:avLst/>
          </a:prstGeom>
          <a:noFill/>
        </p:spPr>
        <p:txBody>
          <a:bodyPr wrap="square" rtlCol="0">
            <a:spAutoFit/>
          </a:bodyPr>
          <a:lstStyle/>
          <a:p>
            <a:r>
              <a:rPr lang="en-US" sz="9600" spc="-300" dirty="0">
                <a:solidFill>
                  <a:schemeClr val="bg1">
                    <a:lumMod val="10000"/>
                    <a:lumOff val="90000"/>
                    <a:alpha val="50000"/>
                  </a:schemeClr>
                </a:solidFill>
                <a:latin typeface="+mj-lt"/>
                <a:ea typeface="PT Sans" panose="020B0503020203020204" pitchFamily="34" charset="0"/>
                <a:cs typeface="Poppins SemiBold" panose="00000700000000000000" pitchFamily="50" charset="0"/>
              </a:rPr>
              <a:t>PARTNER</a:t>
            </a:r>
          </a:p>
        </p:txBody>
      </p:sp>
      <p:sp>
        <p:nvSpPr>
          <p:cNvPr id="11" name="TextBox 10">
            <a:extLst>
              <a:ext uri="{FF2B5EF4-FFF2-40B4-BE49-F238E27FC236}">
                <a16:creationId xmlns:a16="http://schemas.microsoft.com/office/drawing/2014/main" id="{2EA20B4A-176C-4AAF-8D71-97D42FC0FE6B}"/>
              </a:ext>
            </a:extLst>
          </p:cNvPr>
          <p:cNvSpPr txBox="1"/>
          <p:nvPr/>
        </p:nvSpPr>
        <p:spPr>
          <a:xfrm flipH="1">
            <a:off x="1567616" y="1671530"/>
            <a:ext cx="4616168" cy="1077218"/>
          </a:xfrm>
          <a:prstGeom prst="rect">
            <a:avLst/>
          </a:prstGeom>
          <a:noFill/>
        </p:spPr>
        <p:txBody>
          <a:bodyPr wrap="square" rtlCol="0">
            <a:spAutoFit/>
          </a:bodyPr>
          <a:lstStyle/>
          <a:p>
            <a:pPr algn="ctr"/>
            <a:r>
              <a:rPr lang="en-GB" sz="3200" b="1" dirty="0">
                <a:solidFill>
                  <a:schemeClr val="accent4">
                    <a:lumMod val="50000"/>
                  </a:schemeClr>
                </a:solidFill>
                <a:latin typeface="Adobe Devanagari" panose="02040503050201020203" pitchFamily="18" charset="0"/>
                <a:cs typeface="Adobe Devanagari" panose="02040503050201020203" pitchFamily="18" charset="0"/>
              </a:rPr>
              <a:t>“What have you been up to in the past week?”</a:t>
            </a:r>
            <a:endParaRPr lang="en-GB" sz="3200" dirty="0">
              <a:solidFill>
                <a:schemeClr val="accent4">
                  <a:lumMod val="50000"/>
                </a:schemeClr>
              </a:solidFill>
              <a:latin typeface="Adobe Devanagari" panose="02040503050201020203" pitchFamily="18" charset="0"/>
              <a:cs typeface="Adobe Devanagari" panose="02040503050201020203" pitchFamily="18" charset="0"/>
            </a:endParaRPr>
          </a:p>
        </p:txBody>
      </p:sp>
      <p:pic>
        <p:nvPicPr>
          <p:cNvPr id="5" name="Picture Placeholder 4" descr="A group of people standing in front of a sunset&#10;&#10;Description automatically generated">
            <a:extLst>
              <a:ext uri="{FF2B5EF4-FFF2-40B4-BE49-F238E27FC236}">
                <a16:creationId xmlns:a16="http://schemas.microsoft.com/office/drawing/2014/main" id="{EF5FFCA6-4E6B-46F4-90A9-730134C68093}"/>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19570" r="19570"/>
          <a:stretch>
            <a:fillRect/>
          </a:stretch>
        </p:blipFill>
        <p:spPr>
          <a:xfrm>
            <a:off x="8084282" y="867512"/>
            <a:ext cx="3268767" cy="2685255"/>
          </a:xfrm>
          <a:prstGeom prst="rect">
            <a:avLst/>
          </a:prstGeom>
          <a:ln>
            <a:noFill/>
          </a:ln>
          <a:effectLst>
            <a:softEdge rad="112500"/>
          </a:effectLst>
        </p:spPr>
      </p:pic>
      <p:sp>
        <p:nvSpPr>
          <p:cNvPr id="27" name="Freeform 88">
            <a:extLst>
              <a:ext uri="{FF2B5EF4-FFF2-40B4-BE49-F238E27FC236}">
                <a16:creationId xmlns:a16="http://schemas.microsoft.com/office/drawing/2014/main" id="{04FD7B3D-28C8-409F-BF31-D90CACD83C9E}"/>
              </a:ext>
            </a:extLst>
          </p:cNvPr>
          <p:cNvSpPr>
            <a:spLocks noEditPoints="1"/>
          </p:cNvSpPr>
          <p:nvPr/>
        </p:nvSpPr>
        <p:spPr bwMode="auto">
          <a:xfrm>
            <a:off x="4496323" y="4919582"/>
            <a:ext cx="707282" cy="647764"/>
          </a:xfrm>
          <a:custGeom>
            <a:avLst/>
            <a:gdLst>
              <a:gd name="T0" fmla="*/ 0 w 225"/>
              <a:gd name="T1" fmla="*/ 225 h 225"/>
              <a:gd name="T2" fmla="*/ 225 w 225"/>
              <a:gd name="T3" fmla="*/ 225 h 225"/>
              <a:gd name="T4" fmla="*/ 225 w 225"/>
              <a:gd name="T5" fmla="*/ 0 h 225"/>
              <a:gd name="T6" fmla="*/ 0 w 225"/>
              <a:gd name="T7" fmla="*/ 0 h 225"/>
              <a:gd name="T8" fmla="*/ 0 w 225"/>
              <a:gd name="T9" fmla="*/ 225 h 225"/>
              <a:gd name="T10" fmla="*/ 122 w 225"/>
              <a:gd name="T11" fmla="*/ 190 h 225"/>
              <a:gd name="T12" fmla="*/ 102 w 225"/>
              <a:gd name="T13" fmla="*/ 190 h 225"/>
              <a:gd name="T14" fmla="*/ 102 w 225"/>
              <a:gd name="T15" fmla="*/ 171 h 225"/>
              <a:gd name="T16" fmla="*/ 122 w 225"/>
              <a:gd name="T17" fmla="*/ 171 h 225"/>
              <a:gd name="T18" fmla="*/ 122 w 225"/>
              <a:gd name="T19" fmla="*/ 190 h 225"/>
              <a:gd name="T20" fmla="*/ 115 w 225"/>
              <a:gd name="T21" fmla="*/ 18 h 225"/>
              <a:gd name="T22" fmla="*/ 163 w 225"/>
              <a:gd name="T23" fmla="*/ 66 h 225"/>
              <a:gd name="T24" fmla="*/ 136 w 225"/>
              <a:gd name="T25" fmla="*/ 113 h 225"/>
              <a:gd name="T26" fmla="*/ 121 w 225"/>
              <a:gd name="T27" fmla="*/ 142 h 225"/>
              <a:gd name="T28" fmla="*/ 121 w 225"/>
              <a:gd name="T29" fmla="*/ 146 h 225"/>
              <a:gd name="T30" fmla="*/ 102 w 225"/>
              <a:gd name="T31" fmla="*/ 146 h 225"/>
              <a:gd name="T32" fmla="*/ 102 w 225"/>
              <a:gd name="T33" fmla="*/ 141 h 225"/>
              <a:gd name="T34" fmla="*/ 120 w 225"/>
              <a:gd name="T35" fmla="*/ 103 h 225"/>
              <a:gd name="T36" fmla="*/ 144 w 225"/>
              <a:gd name="T37" fmla="*/ 66 h 225"/>
              <a:gd name="T38" fmla="*/ 116 w 225"/>
              <a:gd name="T39" fmla="*/ 36 h 225"/>
              <a:gd name="T40" fmla="*/ 80 w 225"/>
              <a:gd name="T41" fmla="*/ 75 h 225"/>
              <a:gd name="T42" fmla="*/ 62 w 225"/>
              <a:gd name="T43" fmla="*/ 70 h 225"/>
              <a:gd name="T44" fmla="*/ 115 w 225"/>
              <a:gd name="T45" fmla="*/ 1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225">
                <a:moveTo>
                  <a:pt x="0" y="225"/>
                </a:moveTo>
                <a:cubicBezTo>
                  <a:pt x="225" y="225"/>
                  <a:pt x="225" y="225"/>
                  <a:pt x="225" y="225"/>
                </a:cubicBezTo>
                <a:cubicBezTo>
                  <a:pt x="225" y="0"/>
                  <a:pt x="225" y="0"/>
                  <a:pt x="225" y="0"/>
                </a:cubicBezTo>
                <a:cubicBezTo>
                  <a:pt x="0" y="0"/>
                  <a:pt x="0" y="0"/>
                  <a:pt x="0" y="0"/>
                </a:cubicBezTo>
                <a:lnTo>
                  <a:pt x="0" y="225"/>
                </a:lnTo>
                <a:close/>
                <a:moveTo>
                  <a:pt x="122" y="190"/>
                </a:moveTo>
                <a:cubicBezTo>
                  <a:pt x="102" y="190"/>
                  <a:pt x="102" y="190"/>
                  <a:pt x="102" y="190"/>
                </a:cubicBezTo>
                <a:cubicBezTo>
                  <a:pt x="102" y="171"/>
                  <a:pt x="102" y="171"/>
                  <a:pt x="102" y="171"/>
                </a:cubicBezTo>
                <a:cubicBezTo>
                  <a:pt x="122" y="171"/>
                  <a:pt x="122" y="171"/>
                  <a:pt x="122" y="171"/>
                </a:cubicBezTo>
                <a:cubicBezTo>
                  <a:pt x="122" y="190"/>
                  <a:pt x="122" y="190"/>
                  <a:pt x="122" y="190"/>
                </a:cubicBezTo>
                <a:close/>
                <a:moveTo>
                  <a:pt x="115" y="18"/>
                </a:moveTo>
                <a:cubicBezTo>
                  <a:pt x="144" y="18"/>
                  <a:pt x="163" y="37"/>
                  <a:pt x="163" y="66"/>
                </a:cubicBezTo>
                <a:cubicBezTo>
                  <a:pt x="163" y="87"/>
                  <a:pt x="151" y="100"/>
                  <a:pt x="136" y="113"/>
                </a:cubicBezTo>
                <a:cubicBezTo>
                  <a:pt x="124" y="123"/>
                  <a:pt x="121" y="126"/>
                  <a:pt x="121" y="142"/>
                </a:cubicBezTo>
                <a:cubicBezTo>
                  <a:pt x="121" y="146"/>
                  <a:pt x="121" y="146"/>
                  <a:pt x="121" y="146"/>
                </a:cubicBezTo>
                <a:cubicBezTo>
                  <a:pt x="102" y="146"/>
                  <a:pt x="102" y="146"/>
                  <a:pt x="102" y="146"/>
                </a:cubicBezTo>
                <a:cubicBezTo>
                  <a:pt x="102" y="141"/>
                  <a:pt x="102" y="141"/>
                  <a:pt x="102" y="141"/>
                </a:cubicBezTo>
                <a:cubicBezTo>
                  <a:pt x="102" y="121"/>
                  <a:pt x="104" y="117"/>
                  <a:pt x="120" y="103"/>
                </a:cubicBezTo>
                <a:cubicBezTo>
                  <a:pt x="131" y="93"/>
                  <a:pt x="144" y="83"/>
                  <a:pt x="144" y="66"/>
                </a:cubicBezTo>
                <a:cubicBezTo>
                  <a:pt x="144" y="49"/>
                  <a:pt x="134" y="36"/>
                  <a:pt x="116" y="36"/>
                </a:cubicBezTo>
                <a:cubicBezTo>
                  <a:pt x="94" y="36"/>
                  <a:pt x="84" y="55"/>
                  <a:pt x="80" y="75"/>
                </a:cubicBezTo>
                <a:cubicBezTo>
                  <a:pt x="62" y="70"/>
                  <a:pt x="62" y="70"/>
                  <a:pt x="62" y="70"/>
                </a:cubicBezTo>
                <a:cubicBezTo>
                  <a:pt x="68" y="40"/>
                  <a:pt x="82" y="18"/>
                  <a:pt x="115" y="18"/>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a:p>
        </p:txBody>
      </p:sp>
      <p:sp>
        <p:nvSpPr>
          <p:cNvPr id="8" name="Rectangle 7"/>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88">
            <a:extLst>
              <a:ext uri="{FF2B5EF4-FFF2-40B4-BE49-F238E27FC236}">
                <a16:creationId xmlns:a16="http://schemas.microsoft.com/office/drawing/2014/main" id="{04FD7B3D-28C8-409F-BF31-D90CACD83C9E}"/>
              </a:ext>
            </a:extLst>
          </p:cNvPr>
          <p:cNvSpPr>
            <a:spLocks noEditPoints="1"/>
          </p:cNvSpPr>
          <p:nvPr/>
        </p:nvSpPr>
        <p:spPr bwMode="auto">
          <a:xfrm>
            <a:off x="3094515" y="4160678"/>
            <a:ext cx="572783" cy="498948"/>
          </a:xfrm>
          <a:custGeom>
            <a:avLst/>
            <a:gdLst>
              <a:gd name="T0" fmla="*/ 0 w 225"/>
              <a:gd name="T1" fmla="*/ 225 h 225"/>
              <a:gd name="T2" fmla="*/ 225 w 225"/>
              <a:gd name="T3" fmla="*/ 225 h 225"/>
              <a:gd name="T4" fmla="*/ 225 w 225"/>
              <a:gd name="T5" fmla="*/ 0 h 225"/>
              <a:gd name="T6" fmla="*/ 0 w 225"/>
              <a:gd name="T7" fmla="*/ 0 h 225"/>
              <a:gd name="T8" fmla="*/ 0 w 225"/>
              <a:gd name="T9" fmla="*/ 225 h 225"/>
              <a:gd name="T10" fmla="*/ 122 w 225"/>
              <a:gd name="T11" fmla="*/ 190 h 225"/>
              <a:gd name="T12" fmla="*/ 102 w 225"/>
              <a:gd name="T13" fmla="*/ 190 h 225"/>
              <a:gd name="T14" fmla="*/ 102 w 225"/>
              <a:gd name="T15" fmla="*/ 171 h 225"/>
              <a:gd name="T16" fmla="*/ 122 w 225"/>
              <a:gd name="T17" fmla="*/ 171 h 225"/>
              <a:gd name="T18" fmla="*/ 122 w 225"/>
              <a:gd name="T19" fmla="*/ 190 h 225"/>
              <a:gd name="T20" fmla="*/ 115 w 225"/>
              <a:gd name="T21" fmla="*/ 18 h 225"/>
              <a:gd name="T22" fmla="*/ 163 w 225"/>
              <a:gd name="T23" fmla="*/ 66 h 225"/>
              <a:gd name="T24" fmla="*/ 136 w 225"/>
              <a:gd name="T25" fmla="*/ 113 h 225"/>
              <a:gd name="T26" fmla="*/ 121 w 225"/>
              <a:gd name="T27" fmla="*/ 142 h 225"/>
              <a:gd name="T28" fmla="*/ 121 w 225"/>
              <a:gd name="T29" fmla="*/ 146 h 225"/>
              <a:gd name="T30" fmla="*/ 102 w 225"/>
              <a:gd name="T31" fmla="*/ 146 h 225"/>
              <a:gd name="T32" fmla="*/ 102 w 225"/>
              <a:gd name="T33" fmla="*/ 141 h 225"/>
              <a:gd name="T34" fmla="*/ 120 w 225"/>
              <a:gd name="T35" fmla="*/ 103 h 225"/>
              <a:gd name="T36" fmla="*/ 144 w 225"/>
              <a:gd name="T37" fmla="*/ 66 h 225"/>
              <a:gd name="T38" fmla="*/ 116 w 225"/>
              <a:gd name="T39" fmla="*/ 36 h 225"/>
              <a:gd name="T40" fmla="*/ 80 w 225"/>
              <a:gd name="T41" fmla="*/ 75 h 225"/>
              <a:gd name="T42" fmla="*/ 62 w 225"/>
              <a:gd name="T43" fmla="*/ 70 h 225"/>
              <a:gd name="T44" fmla="*/ 115 w 225"/>
              <a:gd name="T45" fmla="*/ 1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225">
                <a:moveTo>
                  <a:pt x="0" y="225"/>
                </a:moveTo>
                <a:cubicBezTo>
                  <a:pt x="225" y="225"/>
                  <a:pt x="225" y="225"/>
                  <a:pt x="225" y="225"/>
                </a:cubicBezTo>
                <a:cubicBezTo>
                  <a:pt x="225" y="0"/>
                  <a:pt x="225" y="0"/>
                  <a:pt x="225" y="0"/>
                </a:cubicBezTo>
                <a:cubicBezTo>
                  <a:pt x="0" y="0"/>
                  <a:pt x="0" y="0"/>
                  <a:pt x="0" y="0"/>
                </a:cubicBezTo>
                <a:lnTo>
                  <a:pt x="0" y="225"/>
                </a:lnTo>
                <a:close/>
                <a:moveTo>
                  <a:pt x="122" y="190"/>
                </a:moveTo>
                <a:cubicBezTo>
                  <a:pt x="102" y="190"/>
                  <a:pt x="102" y="190"/>
                  <a:pt x="102" y="190"/>
                </a:cubicBezTo>
                <a:cubicBezTo>
                  <a:pt x="102" y="171"/>
                  <a:pt x="102" y="171"/>
                  <a:pt x="102" y="171"/>
                </a:cubicBezTo>
                <a:cubicBezTo>
                  <a:pt x="122" y="171"/>
                  <a:pt x="122" y="171"/>
                  <a:pt x="122" y="171"/>
                </a:cubicBezTo>
                <a:cubicBezTo>
                  <a:pt x="122" y="190"/>
                  <a:pt x="122" y="190"/>
                  <a:pt x="122" y="190"/>
                </a:cubicBezTo>
                <a:close/>
                <a:moveTo>
                  <a:pt x="115" y="18"/>
                </a:moveTo>
                <a:cubicBezTo>
                  <a:pt x="144" y="18"/>
                  <a:pt x="163" y="37"/>
                  <a:pt x="163" y="66"/>
                </a:cubicBezTo>
                <a:cubicBezTo>
                  <a:pt x="163" y="87"/>
                  <a:pt x="151" y="100"/>
                  <a:pt x="136" y="113"/>
                </a:cubicBezTo>
                <a:cubicBezTo>
                  <a:pt x="124" y="123"/>
                  <a:pt x="121" y="126"/>
                  <a:pt x="121" y="142"/>
                </a:cubicBezTo>
                <a:cubicBezTo>
                  <a:pt x="121" y="146"/>
                  <a:pt x="121" y="146"/>
                  <a:pt x="121" y="146"/>
                </a:cubicBezTo>
                <a:cubicBezTo>
                  <a:pt x="102" y="146"/>
                  <a:pt x="102" y="146"/>
                  <a:pt x="102" y="146"/>
                </a:cubicBezTo>
                <a:cubicBezTo>
                  <a:pt x="102" y="141"/>
                  <a:pt x="102" y="141"/>
                  <a:pt x="102" y="141"/>
                </a:cubicBezTo>
                <a:cubicBezTo>
                  <a:pt x="102" y="121"/>
                  <a:pt x="104" y="117"/>
                  <a:pt x="120" y="103"/>
                </a:cubicBezTo>
                <a:cubicBezTo>
                  <a:pt x="131" y="93"/>
                  <a:pt x="144" y="83"/>
                  <a:pt x="144" y="66"/>
                </a:cubicBezTo>
                <a:cubicBezTo>
                  <a:pt x="144" y="49"/>
                  <a:pt x="134" y="36"/>
                  <a:pt x="116" y="36"/>
                </a:cubicBezTo>
                <a:cubicBezTo>
                  <a:pt x="94" y="36"/>
                  <a:pt x="84" y="55"/>
                  <a:pt x="80" y="75"/>
                </a:cubicBezTo>
                <a:cubicBezTo>
                  <a:pt x="62" y="70"/>
                  <a:pt x="62" y="70"/>
                  <a:pt x="62" y="70"/>
                </a:cubicBezTo>
                <a:cubicBezTo>
                  <a:pt x="68" y="40"/>
                  <a:pt x="82" y="18"/>
                  <a:pt x="115" y="18"/>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a:p>
        </p:txBody>
      </p:sp>
      <p:sp>
        <p:nvSpPr>
          <p:cNvPr id="18" name="Freeform 88">
            <a:extLst>
              <a:ext uri="{FF2B5EF4-FFF2-40B4-BE49-F238E27FC236}">
                <a16:creationId xmlns:a16="http://schemas.microsoft.com/office/drawing/2014/main" id="{04FD7B3D-28C8-409F-BF31-D90CACD83C9E}"/>
              </a:ext>
            </a:extLst>
          </p:cNvPr>
          <p:cNvSpPr>
            <a:spLocks noEditPoints="1"/>
          </p:cNvSpPr>
          <p:nvPr/>
        </p:nvSpPr>
        <p:spPr bwMode="auto">
          <a:xfrm>
            <a:off x="2371060" y="5365217"/>
            <a:ext cx="564910" cy="557118"/>
          </a:xfrm>
          <a:custGeom>
            <a:avLst/>
            <a:gdLst>
              <a:gd name="T0" fmla="*/ 0 w 225"/>
              <a:gd name="T1" fmla="*/ 225 h 225"/>
              <a:gd name="T2" fmla="*/ 225 w 225"/>
              <a:gd name="T3" fmla="*/ 225 h 225"/>
              <a:gd name="T4" fmla="*/ 225 w 225"/>
              <a:gd name="T5" fmla="*/ 0 h 225"/>
              <a:gd name="T6" fmla="*/ 0 w 225"/>
              <a:gd name="T7" fmla="*/ 0 h 225"/>
              <a:gd name="T8" fmla="*/ 0 w 225"/>
              <a:gd name="T9" fmla="*/ 225 h 225"/>
              <a:gd name="T10" fmla="*/ 122 w 225"/>
              <a:gd name="T11" fmla="*/ 190 h 225"/>
              <a:gd name="T12" fmla="*/ 102 w 225"/>
              <a:gd name="T13" fmla="*/ 190 h 225"/>
              <a:gd name="T14" fmla="*/ 102 w 225"/>
              <a:gd name="T15" fmla="*/ 171 h 225"/>
              <a:gd name="T16" fmla="*/ 122 w 225"/>
              <a:gd name="T17" fmla="*/ 171 h 225"/>
              <a:gd name="T18" fmla="*/ 122 w 225"/>
              <a:gd name="T19" fmla="*/ 190 h 225"/>
              <a:gd name="T20" fmla="*/ 115 w 225"/>
              <a:gd name="T21" fmla="*/ 18 h 225"/>
              <a:gd name="T22" fmla="*/ 163 w 225"/>
              <a:gd name="T23" fmla="*/ 66 h 225"/>
              <a:gd name="T24" fmla="*/ 136 w 225"/>
              <a:gd name="T25" fmla="*/ 113 h 225"/>
              <a:gd name="T26" fmla="*/ 121 w 225"/>
              <a:gd name="T27" fmla="*/ 142 h 225"/>
              <a:gd name="T28" fmla="*/ 121 w 225"/>
              <a:gd name="T29" fmla="*/ 146 h 225"/>
              <a:gd name="T30" fmla="*/ 102 w 225"/>
              <a:gd name="T31" fmla="*/ 146 h 225"/>
              <a:gd name="T32" fmla="*/ 102 w 225"/>
              <a:gd name="T33" fmla="*/ 141 h 225"/>
              <a:gd name="T34" fmla="*/ 120 w 225"/>
              <a:gd name="T35" fmla="*/ 103 h 225"/>
              <a:gd name="T36" fmla="*/ 144 w 225"/>
              <a:gd name="T37" fmla="*/ 66 h 225"/>
              <a:gd name="T38" fmla="*/ 116 w 225"/>
              <a:gd name="T39" fmla="*/ 36 h 225"/>
              <a:gd name="T40" fmla="*/ 80 w 225"/>
              <a:gd name="T41" fmla="*/ 75 h 225"/>
              <a:gd name="T42" fmla="*/ 62 w 225"/>
              <a:gd name="T43" fmla="*/ 70 h 225"/>
              <a:gd name="T44" fmla="*/ 115 w 225"/>
              <a:gd name="T45" fmla="*/ 1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225">
                <a:moveTo>
                  <a:pt x="0" y="225"/>
                </a:moveTo>
                <a:cubicBezTo>
                  <a:pt x="225" y="225"/>
                  <a:pt x="225" y="225"/>
                  <a:pt x="225" y="225"/>
                </a:cubicBezTo>
                <a:cubicBezTo>
                  <a:pt x="225" y="0"/>
                  <a:pt x="225" y="0"/>
                  <a:pt x="225" y="0"/>
                </a:cubicBezTo>
                <a:cubicBezTo>
                  <a:pt x="0" y="0"/>
                  <a:pt x="0" y="0"/>
                  <a:pt x="0" y="0"/>
                </a:cubicBezTo>
                <a:lnTo>
                  <a:pt x="0" y="225"/>
                </a:lnTo>
                <a:close/>
                <a:moveTo>
                  <a:pt x="122" y="190"/>
                </a:moveTo>
                <a:cubicBezTo>
                  <a:pt x="102" y="190"/>
                  <a:pt x="102" y="190"/>
                  <a:pt x="102" y="190"/>
                </a:cubicBezTo>
                <a:cubicBezTo>
                  <a:pt x="102" y="171"/>
                  <a:pt x="102" y="171"/>
                  <a:pt x="102" y="171"/>
                </a:cubicBezTo>
                <a:cubicBezTo>
                  <a:pt x="122" y="171"/>
                  <a:pt x="122" y="171"/>
                  <a:pt x="122" y="171"/>
                </a:cubicBezTo>
                <a:cubicBezTo>
                  <a:pt x="122" y="190"/>
                  <a:pt x="122" y="190"/>
                  <a:pt x="122" y="190"/>
                </a:cubicBezTo>
                <a:close/>
                <a:moveTo>
                  <a:pt x="115" y="18"/>
                </a:moveTo>
                <a:cubicBezTo>
                  <a:pt x="144" y="18"/>
                  <a:pt x="163" y="37"/>
                  <a:pt x="163" y="66"/>
                </a:cubicBezTo>
                <a:cubicBezTo>
                  <a:pt x="163" y="87"/>
                  <a:pt x="151" y="100"/>
                  <a:pt x="136" y="113"/>
                </a:cubicBezTo>
                <a:cubicBezTo>
                  <a:pt x="124" y="123"/>
                  <a:pt x="121" y="126"/>
                  <a:pt x="121" y="142"/>
                </a:cubicBezTo>
                <a:cubicBezTo>
                  <a:pt x="121" y="146"/>
                  <a:pt x="121" y="146"/>
                  <a:pt x="121" y="146"/>
                </a:cubicBezTo>
                <a:cubicBezTo>
                  <a:pt x="102" y="146"/>
                  <a:pt x="102" y="146"/>
                  <a:pt x="102" y="146"/>
                </a:cubicBezTo>
                <a:cubicBezTo>
                  <a:pt x="102" y="141"/>
                  <a:pt x="102" y="141"/>
                  <a:pt x="102" y="141"/>
                </a:cubicBezTo>
                <a:cubicBezTo>
                  <a:pt x="102" y="121"/>
                  <a:pt x="104" y="117"/>
                  <a:pt x="120" y="103"/>
                </a:cubicBezTo>
                <a:cubicBezTo>
                  <a:pt x="131" y="93"/>
                  <a:pt x="144" y="83"/>
                  <a:pt x="144" y="66"/>
                </a:cubicBezTo>
                <a:cubicBezTo>
                  <a:pt x="144" y="49"/>
                  <a:pt x="134" y="36"/>
                  <a:pt x="116" y="36"/>
                </a:cubicBezTo>
                <a:cubicBezTo>
                  <a:pt x="94" y="36"/>
                  <a:pt x="84" y="55"/>
                  <a:pt x="80" y="75"/>
                </a:cubicBezTo>
                <a:cubicBezTo>
                  <a:pt x="62" y="70"/>
                  <a:pt x="62" y="70"/>
                  <a:pt x="62" y="70"/>
                </a:cubicBezTo>
                <a:cubicBezTo>
                  <a:pt x="68" y="40"/>
                  <a:pt x="82" y="18"/>
                  <a:pt x="115" y="18"/>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a:p>
        </p:txBody>
      </p:sp>
      <p:sp>
        <p:nvSpPr>
          <p:cNvPr id="19" name="Freeform 88">
            <a:extLst>
              <a:ext uri="{FF2B5EF4-FFF2-40B4-BE49-F238E27FC236}">
                <a16:creationId xmlns:a16="http://schemas.microsoft.com/office/drawing/2014/main" id="{04FD7B3D-28C8-409F-BF31-D90CACD83C9E}"/>
              </a:ext>
            </a:extLst>
          </p:cNvPr>
          <p:cNvSpPr>
            <a:spLocks noEditPoints="1"/>
          </p:cNvSpPr>
          <p:nvPr/>
        </p:nvSpPr>
        <p:spPr bwMode="auto">
          <a:xfrm>
            <a:off x="6083128" y="4460999"/>
            <a:ext cx="522285" cy="489059"/>
          </a:xfrm>
          <a:custGeom>
            <a:avLst/>
            <a:gdLst>
              <a:gd name="T0" fmla="*/ 0 w 225"/>
              <a:gd name="T1" fmla="*/ 225 h 225"/>
              <a:gd name="T2" fmla="*/ 225 w 225"/>
              <a:gd name="T3" fmla="*/ 225 h 225"/>
              <a:gd name="T4" fmla="*/ 225 w 225"/>
              <a:gd name="T5" fmla="*/ 0 h 225"/>
              <a:gd name="T6" fmla="*/ 0 w 225"/>
              <a:gd name="T7" fmla="*/ 0 h 225"/>
              <a:gd name="T8" fmla="*/ 0 w 225"/>
              <a:gd name="T9" fmla="*/ 225 h 225"/>
              <a:gd name="T10" fmla="*/ 122 w 225"/>
              <a:gd name="T11" fmla="*/ 190 h 225"/>
              <a:gd name="T12" fmla="*/ 102 w 225"/>
              <a:gd name="T13" fmla="*/ 190 h 225"/>
              <a:gd name="T14" fmla="*/ 102 w 225"/>
              <a:gd name="T15" fmla="*/ 171 h 225"/>
              <a:gd name="T16" fmla="*/ 122 w 225"/>
              <a:gd name="T17" fmla="*/ 171 h 225"/>
              <a:gd name="T18" fmla="*/ 122 w 225"/>
              <a:gd name="T19" fmla="*/ 190 h 225"/>
              <a:gd name="T20" fmla="*/ 115 w 225"/>
              <a:gd name="T21" fmla="*/ 18 h 225"/>
              <a:gd name="T22" fmla="*/ 163 w 225"/>
              <a:gd name="T23" fmla="*/ 66 h 225"/>
              <a:gd name="T24" fmla="*/ 136 w 225"/>
              <a:gd name="T25" fmla="*/ 113 h 225"/>
              <a:gd name="T26" fmla="*/ 121 w 225"/>
              <a:gd name="T27" fmla="*/ 142 h 225"/>
              <a:gd name="T28" fmla="*/ 121 w 225"/>
              <a:gd name="T29" fmla="*/ 146 h 225"/>
              <a:gd name="T30" fmla="*/ 102 w 225"/>
              <a:gd name="T31" fmla="*/ 146 h 225"/>
              <a:gd name="T32" fmla="*/ 102 w 225"/>
              <a:gd name="T33" fmla="*/ 141 h 225"/>
              <a:gd name="T34" fmla="*/ 120 w 225"/>
              <a:gd name="T35" fmla="*/ 103 h 225"/>
              <a:gd name="T36" fmla="*/ 144 w 225"/>
              <a:gd name="T37" fmla="*/ 66 h 225"/>
              <a:gd name="T38" fmla="*/ 116 w 225"/>
              <a:gd name="T39" fmla="*/ 36 h 225"/>
              <a:gd name="T40" fmla="*/ 80 w 225"/>
              <a:gd name="T41" fmla="*/ 75 h 225"/>
              <a:gd name="T42" fmla="*/ 62 w 225"/>
              <a:gd name="T43" fmla="*/ 70 h 225"/>
              <a:gd name="T44" fmla="*/ 115 w 225"/>
              <a:gd name="T45" fmla="*/ 1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225">
                <a:moveTo>
                  <a:pt x="0" y="225"/>
                </a:moveTo>
                <a:cubicBezTo>
                  <a:pt x="225" y="225"/>
                  <a:pt x="225" y="225"/>
                  <a:pt x="225" y="225"/>
                </a:cubicBezTo>
                <a:cubicBezTo>
                  <a:pt x="225" y="0"/>
                  <a:pt x="225" y="0"/>
                  <a:pt x="225" y="0"/>
                </a:cubicBezTo>
                <a:cubicBezTo>
                  <a:pt x="0" y="0"/>
                  <a:pt x="0" y="0"/>
                  <a:pt x="0" y="0"/>
                </a:cubicBezTo>
                <a:lnTo>
                  <a:pt x="0" y="225"/>
                </a:lnTo>
                <a:close/>
                <a:moveTo>
                  <a:pt x="122" y="190"/>
                </a:moveTo>
                <a:cubicBezTo>
                  <a:pt x="102" y="190"/>
                  <a:pt x="102" y="190"/>
                  <a:pt x="102" y="190"/>
                </a:cubicBezTo>
                <a:cubicBezTo>
                  <a:pt x="102" y="171"/>
                  <a:pt x="102" y="171"/>
                  <a:pt x="102" y="171"/>
                </a:cubicBezTo>
                <a:cubicBezTo>
                  <a:pt x="122" y="171"/>
                  <a:pt x="122" y="171"/>
                  <a:pt x="122" y="171"/>
                </a:cubicBezTo>
                <a:cubicBezTo>
                  <a:pt x="122" y="190"/>
                  <a:pt x="122" y="190"/>
                  <a:pt x="122" y="190"/>
                </a:cubicBezTo>
                <a:close/>
                <a:moveTo>
                  <a:pt x="115" y="18"/>
                </a:moveTo>
                <a:cubicBezTo>
                  <a:pt x="144" y="18"/>
                  <a:pt x="163" y="37"/>
                  <a:pt x="163" y="66"/>
                </a:cubicBezTo>
                <a:cubicBezTo>
                  <a:pt x="163" y="87"/>
                  <a:pt x="151" y="100"/>
                  <a:pt x="136" y="113"/>
                </a:cubicBezTo>
                <a:cubicBezTo>
                  <a:pt x="124" y="123"/>
                  <a:pt x="121" y="126"/>
                  <a:pt x="121" y="142"/>
                </a:cubicBezTo>
                <a:cubicBezTo>
                  <a:pt x="121" y="146"/>
                  <a:pt x="121" y="146"/>
                  <a:pt x="121" y="146"/>
                </a:cubicBezTo>
                <a:cubicBezTo>
                  <a:pt x="102" y="146"/>
                  <a:pt x="102" y="146"/>
                  <a:pt x="102" y="146"/>
                </a:cubicBezTo>
                <a:cubicBezTo>
                  <a:pt x="102" y="141"/>
                  <a:pt x="102" y="141"/>
                  <a:pt x="102" y="141"/>
                </a:cubicBezTo>
                <a:cubicBezTo>
                  <a:pt x="102" y="121"/>
                  <a:pt x="104" y="117"/>
                  <a:pt x="120" y="103"/>
                </a:cubicBezTo>
                <a:cubicBezTo>
                  <a:pt x="131" y="93"/>
                  <a:pt x="144" y="83"/>
                  <a:pt x="144" y="66"/>
                </a:cubicBezTo>
                <a:cubicBezTo>
                  <a:pt x="144" y="49"/>
                  <a:pt x="134" y="36"/>
                  <a:pt x="116" y="36"/>
                </a:cubicBezTo>
                <a:cubicBezTo>
                  <a:pt x="94" y="36"/>
                  <a:pt x="84" y="55"/>
                  <a:pt x="80" y="75"/>
                </a:cubicBezTo>
                <a:cubicBezTo>
                  <a:pt x="62" y="70"/>
                  <a:pt x="62" y="70"/>
                  <a:pt x="62" y="70"/>
                </a:cubicBezTo>
                <a:cubicBezTo>
                  <a:pt x="68" y="40"/>
                  <a:pt x="82" y="18"/>
                  <a:pt x="115" y="18"/>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a:p>
        </p:txBody>
      </p:sp>
      <p:sp>
        <p:nvSpPr>
          <p:cNvPr id="24" name="Oval 21">
            <a:extLst>
              <a:ext uri="{FF2B5EF4-FFF2-40B4-BE49-F238E27FC236}">
                <a16:creationId xmlns:a16="http://schemas.microsoft.com/office/drawing/2014/main" id="{E925341E-93EB-4942-8F3B-3B297C4E3111}"/>
              </a:ext>
            </a:extLst>
          </p:cNvPr>
          <p:cNvSpPr/>
          <p:nvPr/>
        </p:nvSpPr>
        <p:spPr>
          <a:xfrm rot="19890270" flipV="1">
            <a:off x="5745675" y="4087596"/>
            <a:ext cx="1211947" cy="1217226"/>
          </a:xfrm>
          <a:custGeom>
            <a:avLst/>
            <a:gdLst>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540671 w 2495698"/>
              <a:gd name="connsiteY34" fmla="*/ 1983347 h 2531525"/>
              <a:gd name="connsiteX35" fmla="*/ 232276 w 2495698"/>
              <a:gd name="connsiteY35" fmla="*/ 2043090 h 2531525"/>
              <a:gd name="connsiteX36" fmla="*/ 70927 w 2495698"/>
              <a:gd name="connsiteY36" fmla="*/ 1697078 h 2531525"/>
              <a:gd name="connsiteX37" fmla="*/ 279495 w 2495698"/>
              <a:gd name="connsiteY37" fmla="*/ 1527966 h 2531525"/>
              <a:gd name="connsiteX38" fmla="*/ 245586 w 2495698"/>
              <a:gd name="connsiteY38" fmla="*/ 1274796 h 2531525"/>
              <a:gd name="connsiteX39" fmla="*/ 0 w 2495698"/>
              <a:gd name="connsiteY39" fmla="*/ 1138462 h 2531525"/>
              <a:gd name="connsiteX40" fmla="*/ 98812 w 2495698"/>
              <a:gd name="connsiteY40" fmla="*/ 769689 h 2531525"/>
              <a:gd name="connsiteX41" fmla="*/ 380240 w 2495698"/>
              <a:gd name="connsiteY41" fmla="*/ 774423 h 2531525"/>
              <a:gd name="connsiteX42" fmla="*/ 516679 w 2495698"/>
              <a:gd name="connsiteY42" fmla="*/ 590627 h 2531525"/>
              <a:gd name="connsiteX43" fmla="*/ 422419 w 2495698"/>
              <a:gd name="connsiteY43" fmla="*/ 299900 h 2531525"/>
              <a:gd name="connsiteX44" fmla="*/ 746189 w 2495698"/>
              <a:gd name="connsiteY44" fmla="*/ 97585 h 2531525"/>
              <a:gd name="connsiteX45" fmla="*/ 972292 w 2495698"/>
              <a:gd name="connsiteY45" fmla="*/ 315656 h 2531525"/>
              <a:gd name="connsiteX46" fmla="*/ 970019 w 2495698"/>
              <a:gd name="connsiteY46" fmla="*/ 317076 h 2531525"/>
              <a:gd name="connsiteX47" fmla="*/ 1248316 w 2495698"/>
              <a:gd name="connsiteY47" fmla="*/ 277231 h 2531525"/>
              <a:gd name="connsiteX48" fmla="*/ 1391137 w 2495698"/>
              <a:gd name="connsiteY48" fmla="*/ 0 h 2531525"/>
              <a:gd name="connsiteX49" fmla="*/ 1759910 w 2495698"/>
              <a:gd name="connsiteY49"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232276 w 2495698"/>
              <a:gd name="connsiteY34" fmla="*/ 2043090 h 2531525"/>
              <a:gd name="connsiteX35" fmla="*/ 70927 w 2495698"/>
              <a:gd name="connsiteY35" fmla="*/ 1697078 h 2531525"/>
              <a:gd name="connsiteX36" fmla="*/ 279495 w 2495698"/>
              <a:gd name="connsiteY36" fmla="*/ 1527966 h 2531525"/>
              <a:gd name="connsiteX37" fmla="*/ 245586 w 2495698"/>
              <a:gd name="connsiteY37" fmla="*/ 1274796 h 2531525"/>
              <a:gd name="connsiteX38" fmla="*/ 0 w 2495698"/>
              <a:gd name="connsiteY38" fmla="*/ 1138462 h 2531525"/>
              <a:gd name="connsiteX39" fmla="*/ 98812 w 2495698"/>
              <a:gd name="connsiteY39" fmla="*/ 769689 h 2531525"/>
              <a:gd name="connsiteX40" fmla="*/ 380240 w 2495698"/>
              <a:gd name="connsiteY40" fmla="*/ 774423 h 2531525"/>
              <a:gd name="connsiteX41" fmla="*/ 516679 w 2495698"/>
              <a:gd name="connsiteY41" fmla="*/ 590627 h 2531525"/>
              <a:gd name="connsiteX42" fmla="*/ 422419 w 2495698"/>
              <a:gd name="connsiteY42" fmla="*/ 299900 h 2531525"/>
              <a:gd name="connsiteX43" fmla="*/ 746189 w 2495698"/>
              <a:gd name="connsiteY43" fmla="*/ 97585 h 2531525"/>
              <a:gd name="connsiteX44" fmla="*/ 972292 w 2495698"/>
              <a:gd name="connsiteY44" fmla="*/ 315656 h 2531525"/>
              <a:gd name="connsiteX45" fmla="*/ 970019 w 2495698"/>
              <a:gd name="connsiteY45" fmla="*/ 317076 h 2531525"/>
              <a:gd name="connsiteX46" fmla="*/ 1248316 w 2495698"/>
              <a:gd name="connsiteY46" fmla="*/ 277231 h 2531525"/>
              <a:gd name="connsiteX47" fmla="*/ 1391137 w 2495698"/>
              <a:gd name="connsiteY47" fmla="*/ 0 h 2531525"/>
              <a:gd name="connsiteX48" fmla="*/ 1759910 w 2495698"/>
              <a:gd name="connsiteY48" fmla="*/ 98812 h 253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95698" h="2531525">
                <a:moveTo>
                  <a:pt x="1365628" y="832740"/>
                </a:moveTo>
                <a:cubicBezTo>
                  <a:pt x="1121373" y="767293"/>
                  <a:pt x="870309" y="912244"/>
                  <a:pt x="804861" y="1156499"/>
                </a:cubicBezTo>
                <a:cubicBezTo>
                  <a:pt x="739413" y="1400754"/>
                  <a:pt x="884365" y="1651818"/>
                  <a:pt x="1128620" y="1717266"/>
                </a:cubicBezTo>
                <a:cubicBezTo>
                  <a:pt x="1372875" y="1782713"/>
                  <a:pt x="1623939" y="1637762"/>
                  <a:pt x="1689387" y="1393507"/>
                </a:cubicBezTo>
                <a:cubicBezTo>
                  <a:pt x="1754835" y="1149252"/>
                  <a:pt x="1609883" y="898188"/>
                  <a:pt x="1365628" y="832740"/>
                </a:cubicBezTo>
                <a:close/>
                <a:moveTo>
                  <a:pt x="1447099" y="528685"/>
                </a:moveTo>
                <a:cubicBezTo>
                  <a:pt x="1859279" y="639128"/>
                  <a:pt x="2103885" y="1062799"/>
                  <a:pt x="1993442" y="1474978"/>
                </a:cubicBezTo>
                <a:cubicBezTo>
                  <a:pt x="1882999" y="1887158"/>
                  <a:pt x="1459328" y="2131764"/>
                  <a:pt x="1047149" y="2021321"/>
                </a:cubicBezTo>
                <a:cubicBezTo>
                  <a:pt x="634969" y="1910878"/>
                  <a:pt x="390363" y="1487207"/>
                  <a:pt x="500806" y="1075027"/>
                </a:cubicBezTo>
                <a:cubicBezTo>
                  <a:pt x="611249" y="662848"/>
                  <a:pt x="1034920" y="418242"/>
                  <a:pt x="1447099" y="528685"/>
                </a:cubicBezTo>
                <a:close/>
                <a:moveTo>
                  <a:pt x="1476725" y="418119"/>
                </a:moveTo>
                <a:cubicBezTo>
                  <a:pt x="1003481" y="291314"/>
                  <a:pt x="517045" y="572157"/>
                  <a:pt x="390240" y="1045401"/>
                </a:cubicBezTo>
                <a:cubicBezTo>
                  <a:pt x="263435" y="1518646"/>
                  <a:pt x="544279" y="2005081"/>
                  <a:pt x="1017523" y="2131887"/>
                </a:cubicBezTo>
                <a:cubicBezTo>
                  <a:pt x="1490767" y="2258692"/>
                  <a:pt x="1977202" y="1977848"/>
                  <a:pt x="2104008" y="1504604"/>
                </a:cubicBezTo>
                <a:cubicBezTo>
                  <a:pt x="2230813" y="1031360"/>
                  <a:pt x="1949969" y="544925"/>
                  <a:pt x="1476725" y="418119"/>
                </a:cubicBezTo>
                <a:close/>
                <a:moveTo>
                  <a:pt x="1759910" y="98812"/>
                </a:moveTo>
                <a:cubicBezTo>
                  <a:pt x="1758148" y="203507"/>
                  <a:pt x="1756387" y="308202"/>
                  <a:pt x="1754625" y="412897"/>
                </a:cubicBezTo>
                <a:lnTo>
                  <a:pt x="1954704" y="573108"/>
                </a:lnTo>
                <a:lnTo>
                  <a:pt x="2234317" y="503581"/>
                </a:lnTo>
                <a:lnTo>
                  <a:pt x="2413554" y="840674"/>
                </a:lnTo>
                <a:lnTo>
                  <a:pt x="2214321" y="1020292"/>
                </a:lnTo>
                <a:cubicBezTo>
                  <a:pt x="2239296" y="1111262"/>
                  <a:pt x="2251067" y="1206519"/>
                  <a:pt x="2246841" y="1303347"/>
                </a:cubicBezTo>
                <a:lnTo>
                  <a:pt x="2495698" y="1441496"/>
                </a:lnTo>
                <a:lnTo>
                  <a:pt x="2396885" y="1810269"/>
                </a:lnTo>
                <a:lnTo>
                  <a:pt x="2094912" y="1805190"/>
                </a:lnTo>
                <a:cubicBezTo>
                  <a:pt x="2056732" y="1868983"/>
                  <a:pt x="2010475" y="1926517"/>
                  <a:pt x="1958644" y="1977881"/>
                </a:cubicBezTo>
                <a:lnTo>
                  <a:pt x="2057814" y="2236715"/>
                </a:lnTo>
                <a:lnTo>
                  <a:pt x="1745078" y="2455696"/>
                </a:lnTo>
                <a:lnTo>
                  <a:pt x="1507869" y="2249759"/>
                </a:lnTo>
                <a:lnTo>
                  <a:pt x="1251837" y="2272543"/>
                </a:lnTo>
                <a:lnTo>
                  <a:pt x="1108065" y="2531525"/>
                </a:lnTo>
                <a:lnTo>
                  <a:pt x="739291" y="2432713"/>
                </a:lnTo>
                <a:lnTo>
                  <a:pt x="744274" y="2136543"/>
                </a:lnTo>
                <a:cubicBezTo>
                  <a:pt x="666128" y="2092006"/>
                  <a:pt x="595548" y="2037539"/>
                  <a:pt x="535891" y="1973098"/>
                </a:cubicBezTo>
                <a:lnTo>
                  <a:pt x="232276" y="2043090"/>
                </a:lnTo>
                <a:lnTo>
                  <a:pt x="70927" y="1697078"/>
                </a:lnTo>
                <a:lnTo>
                  <a:pt x="279495" y="1527966"/>
                </a:lnTo>
                <a:cubicBezTo>
                  <a:pt x="257233" y="1446371"/>
                  <a:pt x="245603" y="1361336"/>
                  <a:pt x="245586" y="1274796"/>
                </a:cubicBezTo>
                <a:lnTo>
                  <a:pt x="0" y="1138462"/>
                </a:lnTo>
                <a:lnTo>
                  <a:pt x="98812" y="769689"/>
                </a:lnTo>
                <a:lnTo>
                  <a:pt x="380240" y="774423"/>
                </a:lnTo>
                <a:cubicBezTo>
                  <a:pt x="418421" y="707046"/>
                  <a:pt x="464524" y="645614"/>
                  <a:pt x="516679" y="590627"/>
                </a:cubicBezTo>
                <a:lnTo>
                  <a:pt x="422419" y="299900"/>
                </a:lnTo>
                <a:lnTo>
                  <a:pt x="746189" y="97585"/>
                </a:lnTo>
                <a:lnTo>
                  <a:pt x="972292" y="315656"/>
                </a:lnTo>
                <a:lnTo>
                  <a:pt x="970019" y="317076"/>
                </a:lnTo>
                <a:cubicBezTo>
                  <a:pt x="1058903" y="289108"/>
                  <a:pt x="1152743" y="276181"/>
                  <a:pt x="1248316" y="277231"/>
                </a:cubicBezTo>
                <a:lnTo>
                  <a:pt x="1391137" y="0"/>
                </a:lnTo>
                <a:lnTo>
                  <a:pt x="1759910" y="98812"/>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5" name="Oval 21">
            <a:extLst>
              <a:ext uri="{FF2B5EF4-FFF2-40B4-BE49-F238E27FC236}">
                <a16:creationId xmlns:a16="http://schemas.microsoft.com/office/drawing/2014/main" id="{5407C3E4-9AC6-4329-8971-88F6044E575D}"/>
              </a:ext>
            </a:extLst>
          </p:cNvPr>
          <p:cNvSpPr/>
          <p:nvPr/>
        </p:nvSpPr>
        <p:spPr>
          <a:xfrm rot="18850474" flipV="1">
            <a:off x="3991129" y="4388589"/>
            <a:ext cx="1728832" cy="1685874"/>
          </a:xfrm>
          <a:custGeom>
            <a:avLst/>
            <a:gdLst>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540671 w 2495698"/>
              <a:gd name="connsiteY34" fmla="*/ 1983347 h 2531525"/>
              <a:gd name="connsiteX35" fmla="*/ 232276 w 2495698"/>
              <a:gd name="connsiteY35" fmla="*/ 2043090 h 2531525"/>
              <a:gd name="connsiteX36" fmla="*/ 70927 w 2495698"/>
              <a:gd name="connsiteY36" fmla="*/ 1697078 h 2531525"/>
              <a:gd name="connsiteX37" fmla="*/ 279495 w 2495698"/>
              <a:gd name="connsiteY37" fmla="*/ 1527966 h 2531525"/>
              <a:gd name="connsiteX38" fmla="*/ 245586 w 2495698"/>
              <a:gd name="connsiteY38" fmla="*/ 1274796 h 2531525"/>
              <a:gd name="connsiteX39" fmla="*/ 0 w 2495698"/>
              <a:gd name="connsiteY39" fmla="*/ 1138462 h 2531525"/>
              <a:gd name="connsiteX40" fmla="*/ 98812 w 2495698"/>
              <a:gd name="connsiteY40" fmla="*/ 769689 h 2531525"/>
              <a:gd name="connsiteX41" fmla="*/ 380240 w 2495698"/>
              <a:gd name="connsiteY41" fmla="*/ 774423 h 2531525"/>
              <a:gd name="connsiteX42" fmla="*/ 516679 w 2495698"/>
              <a:gd name="connsiteY42" fmla="*/ 590627 h 2531525"/>
              <a:gd name="connsiteX43" fmla="*/ 422419 w 2495698"/>
              <a:gd name="connsiteY43" fmla="*/ 299900 h 2531525"/>
              <a:gd name="connsiteX44" fmla="*/ 746189 w 2495698"/>
              <a:gd name="connsiteY44" fmla="*/ 97585 h 2531525"/>
              <a:gd name="connsiteX45" fmla="*/ 972292 w 2495698"/>
              <a:gd name="connsiteY45" fmla="*/ 315656 h 2531525"/>
              <a:gd name="connsiteX46" fmla="*/ 970019 w 2495698"/>
              <a:gd name="connsiteY46" fmla="*/ 317076 h 2531525"/>
              <a:gd name="connsiteX47" fmla="*/ 1248316 w 2495698"/>
              <a:gd name="connsiteY47" fmla="*/ 277231 h 2531525"/>
              <a:gd name="connsiteX48" fmla="*/ 1391137 w 2495698"/>
              <a:gd name="connsiteY48" fmla="*/ 0 h 2531525"/>
              <a:gd name="connsiteX49" fmla="*/ 1759910 w 2495698"/>
              <a:gd name="connsiteY49"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232276 w 2495698"/>
              <a:gd name="connsiteY34" fmla="*/ 2043090 h 2531525"/>
              <a:gd name="connsiteX35" fmla="*/ 70927 w 2495698"/>
              <a:gd name="connsiteY35" fmla="*/ 1697078 h 2531525"/>
              <a:gd name="connsiteX36" fmla="*/ 279495 w 2495698"/>
              <a:gd name="connsiteY36" fmla="*/ 1527966 h 2531525"/>
              <a:gd name="connsiteX37" fmla="*/ 245586 w 2495698"/>
              <a:gd name="connsiteY37" fmla="*/ 1274796 h 2531525"/>
              <a:gd name="connsiteX38" fmla="*/ 0 w 2495698"/>
              <a:gd name="connsiteY38" fmla="*/ 1138462 h 2531525"/>
              <a:gd name="connsiteX39" fmla="*/ 98812 w 2495698"/>
              <a:gd name="connsiteY39" fmla="*/ 769689 h 2531525"/>
              <a:gd name="connsiteX40" fmla="*/ 380240 w 2495698"/>
              <a:gd name="connsiteY40" fmla="*/ 774423 h 2531525"/>
              <a:gd name="connsiteX41" fmla="*/ 516679 w 2495698"/>
              <a:gd name="connsiteY41" fmla="*/ 590627 h 2531525"/>
              <a:gd name="connsiteX42" fmla="*/ 422419 w 2495698"/>
              <a:gd name="connsiteY42" fmla="*/ 299900 h 2531525"/>
              <a:gd name="connsiteX43" fmla="*/ 746189 w 2495698"/>
              <a:gd name="connsiteY43" fmla="*/ 97585 h 2531525"/>
              <a:gd name="connsiteX44" fmla="*/ 972292 w 2495698"/>
              <a:gd name="connsiteY44" fmla="*/ 315656 h 2531525"/>
              <a:gd name="connsiteX45" fmla="*/ 970019 w 2495698"/>
              <a:gd name="connsiteY45" fmla="*/ 317076 h 2531525"/>
              <a:gd name="connsiteX46" fmla="*/ 1248316 w 2495698"/>
              <a:gd name="connsiteY46" fmla="*/ 277231 h 2531525"/>
              <a:gd name="connsiteX47" fmla="*/ 1391137 w 2495698"/>
              <a:gd name="connsiteY47" fmla="*/ 0 h 2531525"/>
              <a:gd name="connsiteX48" fmla="*/ 1759910 w 2495698"/>
              <a:gd name="connsiteY48" fmla="*/ 98812 h 253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95698" h="2531525">
                <a:moveTo>
                  <a:pt x="1365628" y="832740"/>
                </a:moveTo>
                <a:cubicBezTo>
                  <a:pt x="1121373" y="767293"/>
                  <a:pt x="870309" y="912244"/>
                  <a:pt x="804861" y="1156499"/>
                </a:cubicBezTo>
                <a:cubicBezTo>
                  <a:pt x="739413" y="1400754"/>
                  <a:pt x="884365" y="1651818"/>
                  <a:pt x="1128620" y="1717266"/>
                </a:cubicBezTo>
                <a:cubicBezTo>
                  <a:pt x="1372875" y="1782713"/>
                  <a:pt x="1623939" y="1637762"/>
                  <a:pt x="1689387" y="1393507"/>
                </a:cubicBezTo>
                <a:cubicBezTo>
                  <a:pt x="1754835" y="1149252"/>
                  <a:pt x="1609883" y="898188"/>
                  <a:pt x="1365628" y="832740"/>
                </a:cubicBezTo>
                <a:close/>
                <a:moveTo>
                  <a:pt x="1447099" y="528685"/>
                </a:moveTo>
                <a:cubicBezTo>
                  <a:pt x="1859279" y="639128"/>
                  <a:pt x="2103885" y="1062799"/>
                  <a:pt x="1993442" y="1474978"/>
                </a:cubicBezTo>
                <a:cubicBezTo>
                  <a:pt x="1882999" y="1887158"/>
                  <a:pt x="1459328" y="2131764"/>
                  <a:pt x="1047149" y="2021321"/>
                </a:cubicBezTo>
                <a:cubicBezTo>
                  <a:pt x="634969" y="1910878"/>
                  <a:pt x="390363" y="1487207"/>
                  <a:pt x="500806" y="1075027"/>
                </a:cubicBezTo>
                <a:cubicBezTo>
                  <a:pt x="611249" y="662848"/>
                  <a:pt x="1034920" y="418242"/>
                  <a:pt x="1447099" y="528685"/>
                </a:cubicBezTo>
                <a:close/>
                <a:moveTo>
                  <a:pt x="1476725" y="418119"/>
                </a:moveTo>
                <a:cubicBezTo>
                  <a:pt x="1003481" y="291314"/>
                  <a:pt x="517045" y="572157"/>
                  <a:pt x="390240" y="1045401"/>
                </a:cubicBezTo>
                <a:cubicBezTo>
                  <a:pt x="263435" y="1518646"/>
                  <a:pt x="544279" y="2005081"/>
                  <a:pt x="1017523" y="2131887"/>
                </a:cubicBezTo>
                <a:cubicBezTo>
                  <a:pt x="1490767" y="2258692"/>
                  <a:pt x="1977202" y="1977848"/>
                  <a:pt x="2104008" y="1504604"/>
                </a:cubicBezTo>
                <a:cubicBezTo>
                  <a:pt x="2230813" y="1031360"/>
                  <a:pt x="1949969" y="544925"/>
                  <a:pt x="1476725" y="418119"/>
                </a:cubicBezTo>
                <a:close/>
                <a:moveTo>
                  <a:pt x="1759910" y="98812"/>
                </a:moveTo>
                <a:cubicBezTo>
                  <a:pt x="1758148" y="203507"/>
                  <a:pt x="1756387" y="308202"/>
                  <a:pt x="1754625" y="412897"/>
                </a:cubicBezTo>
                <a:lnTo>
                  <a:pt x="1954704" y="573108"/>
                </a:lnTo>
                <a:lnTo>
                  <a:pt x="2234317" y="503581"/>
                </a:lnTo>
                <a:lnTo>
                  <a:pt x="2413554" y="840674"/>
                </a:lnTo>
                <a:lnTo>
                  <a:pt x="2214321" y="1020292"/>
                </a:lnTo>
                <a:cubicBezTo>
                  <a:pt x="2239296" y="1111262"/>
                  <a:pt x="2251067" y="1206519"/>
                  <a:pt x="2246841" y="1303347"/>
                </a:cubicBezTo>
                <a:lnTo>
                  <a:pt x="2495698" y="1441496"/>
                </a:lnTo>
                <a:lnTo>
                  <a:pt x="2396885" y="1810269"/>
                </a:lnTo>
                <a:lnTo>
                  <a:pt x="2094912" y="1805190"/>
                </a:lnTo>
                <a:cubicBezTo>
                  <a:pt x="2056732" y="1868983"/>
                  <a:pt x="2010475" y="1926517"/>
                  <a:pt x="1958644" y="1977881"/>
                </a:cubicBezTo>
                <a:lnTo>
                  <a:pt x="2057814" y="2236715"/>
                </a:lnTo>
                <a:lnTo>
                  <a:pt x="1745078" y="2455696"/>
                </a:lnTo>
                <a:lnTo>
                  <a:pt x="1507869" y="2249759"/>
                </a:lnTo>
                <a:lnTo>
                  <a:pt x="1251837" y="2272543"/>
                </a:lnTo>
                <a:lnTo>
                  <a:pt x="1108065" y="2531525"/>
                </a:lnTo>
                <a:lnTo>
                  <a:pt x="739291" y="2432713"/>
                </a:lnTo>
                <a:lnTo>
                  <a:pt x="744274" y="2136543"/>
                </a:lnTo>
                <a:cubicBezTo>
                  <a:pt x="666128" y="2092006"/>
                  <a:pt x="595548" y="2037539"/>
                  <a:pt x="535891" y="1973098"/>
                </a:cubicBezTo>
                <a:lnTo>
                  <a:pt x="232276" y="2043090"/>
                </a:lnTo>
                <a:lnTo>
                  <a:pt x="70927" y="1697078"/>
                </a:lnTo>
                <a:lnTo>
                  <a:pt x="279495" y="1527966"/>
                </a:lnTo>
                <a:cubicBezTo>
                  <a:pt x="257233" y="1446371"/>
                  <a:pt x="245603" y="1361336"/>
                  <a:pt x="245586" y="1274796"/>
                </a:cubicBezTo>
                <a:lnTo>
                  <a:pt x="0" y="1138462"/>
                </a:lnTo>
                <a:lnTo>
                  <a:pt x="98812" y="769689"/>
                </a:lnTo>
                <a:lnTo>
                  <a:pt x="380240" y="774423"/>
                </a:lnTo>
                <a:cubicBezTo>
                  <a:pt x="418421" y="707046"/>
                  <a:pt x="464524" y="645614"/>
                  <a:pt x="516679" y="590627"/>
                </a:cubicBezTo>
                <a:lnTo>
                  <a:pt x="422419" y="299900"/>
                </a:lnTo>
                <a:lnTo>
                  <a:pt x="746189" y="97585"/>
                </a:lnTo>
                <a:lnTo>
                  <a:pt x="972292" y="315656"/>
                </a:lnTo>
                <a:lnTo>
                  <a:pt x="970019" y="317076"/>
                </a:lnTo>
                <a:cubicBezTo>
                  <a:pt x="1058903" y="289108"/>
                  <a:pt x="1152743" y="276181"/>
                  <a:pt x="1248316" y="277231"/>
                </a:cubicBezTo>
                <a:lnTo>
                  <a:pt x="1391137" y="0"/>
                </a:lnTo>
                <a:lnTo>
                  <a:pt x="1759910" y="98812"/>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6" name="Oval 21">
            <a:extLst>
              <a:ext uri="{FF2B5EF4-FFF2-40B4-BE49-F238E27FC236}">
                <a16:creationId xmlns:a16="http://schemas.microsoft.com/office/drawing/2014/main" id="{30C5BFDF-9714-4FEB-BA86-5991A572B0AB}"/>
              </a:ext>
            </a:extLst>
          </p:cNvPr>
          <p:cNvSpPr/>
          <p:nvPr/>
        </p:nvSpPr>
        <p:spPr>
          <a:xfrm rot="17537713" flipV="1">
            <a:off x="2710153" y="3726737"/>
            <a:ext cx="1347527" cy="1368496"/>
          </a:xfrm>
          <a:custGeom>
            <a:avLst/>
            <a:gdLst>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540671 w 2495698"/>
              <a:gd name="connsiteY34" fmla="*/ 1983347 h 2531525"/>
              <a:gd name="connsiteX35" fmla="*/ 232276 w 2495698"/>
              <a:gd name="connsiteY35" fmla="*/ 2043090 h 2531525"/>
              <a:gd name="connsiteX36" fmla="*/ 70927 w 2495698"/>
              <a:gd name="connsiteY36" fmla="*/ 1697078 h 2531525"/>
              <a:gd name="connsiteX37" fmla="*/ 279495 w 2495698"/>
              <a:gd name="connsiteY37" fmla="*/ 1527966 h 2531525"/>
              <a:gd name="connsiteX38" fmla="*/ 245586 w 2495698"/>
              <a:gd name="connsiteY38" fmla="*/ 1274796 h 2531525"/>
              <a:gd name="connsiteX39" fmla="*/ 0 w 2495698"/>
              <a:gd name="connsiteY39" fmla="*/ 1138462 h 2531525"/>
              <a:gd name="connsiteX40" fmla="*/ 98812 w 2495698"/>
              <a:gd name="connsiteY40" fmla="*/ 769689 h 2531525"/>
              <a:gd name="connsiteX41" fmla="*/ 380240 w 2495698"/>
              <a:gd name="connsiteY41" fmla="*/ 774423 h 2531525"/>
              <a:gd name="connsiteX42" fmla="*/ 516679 w 2495698"/>
              <a:gd name="connsiteY42" fmla="*/ 590627 h 2531525"/>
              <a:gd name="connsiteX43" fmla="*/ 422419 w 2495698"/>
              <a:gd name="connsiteY43" fmla="*/ 299900 h 2531525"/>
              <a:gd name="connsiteX44" fmla="*/ 746189 w 2495698"/>
              <a:gd name="connsiteY44" fmla="*/ 97585 h 2531525"/>
              <a:gd name="connsiteX45" fmla="*/ 972292 w 2495698"/>
              <a:gd name="connsiteY45" fmla="*/ 315656 h 2531525"/>
              <a:gd name="connsiteX46" fmla="*/ 970019 w 2495698"/>
              <a:gd name="connsiteY46" fmla="*/ 317076 h 2531525"/>
              <a:gd name="connsiteX47" fmla="*/ 1248316 w 2495698"/>
              <a:gd name="connsiteY47" fmla="*/ 277231 h 2531525"/>
              <a:gd name="connsiteX48" fmla="*/ 1391137 w 2495698"/>
              <a:gd name="connsiteY48" fmla="*/ 0 h 2531525"/>
              <a:gd name="connsiteX49" fmla="*/ 1759910 w 2495698"/>
              <a:gd name="connsiteY49"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232276 w 2495698"/>
              <a:gd name="connsiteY34" fmla="*/ 2043090 h 2531525"/>
              <a:gd name="connsiteX35" fmla="*/ 70927 w 2495698"/>
              <a:gd name="connsiteY35" fmla="*/ 1697078 h 2531525"/>
              <a:gd name="connsiteX36" fmla="*/ 279495 w 2495698"/>
              <a:gd name="connsiteY36" fmla="*/ 1527966 h 2531525"/>
              <a:gd name="connsiteX37" fmla="*/ 245586 w 2495698"/>
              <a:gd name="connsiteY37" fmla="*/ 1274796 h 2531525"/>
              <a:gd name="connsiteX38" fmla="*/ 0 w 2495698"/>
              <a:gd name="connsiteY38" fmla="*/ 1138462 h 2531525"/>
              <a:gd name="connsiteX39" fmla="*/ 98812 w 2495698"/>
              <a:gd name="connsiteY39" fmla="*/ 769689 h 2531525"/>
              <a:gd name="connsiteX40" fmla="*/ 380240 w 2495698"/>
              <a:gd name="connsiteY40" fmla="*/ 774423 h 2531525"/>
              <a:gd name="connsiteX41" fmla="*/ 516679 w 2495698"/>
              <a:gd name="connsiteY41" fmla="*/ 590627 h 2531525"/>
              <a:gd name="connsiteX42" fmla="*/ 422419 w 2495698"/>
              <a:gd name="connsiteY42" fmla="*/ 299900 h 2531525"/>
              <a:gd name="connsiteX43" fmla="*/ 746189 w 2495698"/>
              <a:gd name="connsiteY43" fmla="*/ 97585 h 2531525"/>
              <a:gd name="connsiteX44" fmla="*/ 972292 w 2495698"/>
              <a:gd name="connsiteY44" fmla="*/ 315656 h 2531525"/>
              <a:gd name="connsiteX45" fmla="*/ 970019 w 2495698"/>
              <a:gd name="connsiteY45" fmla="*/ 317076 h 2531525"/>
              <a:gd name="connsiteX46" fmla="*/ 1248316 w 2495698"/>
              <a:gd name="connsiteY46" fmla="*/ 277231 h 2531525"/>
              <a:gd name="connsiteX47" fmla="*/ 1391137 w 2495698"/>
              <a:gd name="connsiteY47" fmla="*/ 0 h 2531525"/>
              <a:gd name="connsiteX48" fmla="*/ 1759910 w 2495698"/>
              <a:gd name="connsiteY48" fmla="*/ 98812 h 253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95698" h="2531525">
                <a:moveTo>
                  <a:pt x="1365628" y="832740"/>
                </a:moveTo>
                <a:cubicBezTo>
                  <a:pt x="1121373" y="767293"/>
                  <a:pt x="870309" y="912244"/>
                  <a:pt x="804861" y="1156499"/>
                </a:cubicBezTo>
                <a:cubicBezTo>
                  <a:pt x="739413" y="1400754"/>
                  <a:pt x="884365" y="1651818"/>
                  <a:pt x="1128620" y="1717266"/>
                </a:cubicBezTo>
                <a:cubicBezTo>
                  <a:pt x="1372875" y="1782713"/>
                  <a:pt x="1623939" y="1637762"/>
                  <a:pt x="1689387" y="1393507"/>
                </a:cubicBezTo>
                <a:cubicBezTo>
                  <a:pt x="1754835" y="1149252"/>
                  <a:pt x="1609883" y="898188"/>
                  <a:pt x="1365628" y="832740"/>
                </a:cubicBezTo>
                <a:close/>
                <a:moveTo>
                  <a:pt x="1447099" y="528685"/>
                </a:moveTo>
                <a:cubicBezTo>
                  <a:pt x="1859279" y="639128"/>
                  <a:pt x="2103885" y="1062799"/>
                  <a:pt x="1993442" y="1474978"/>
                </a:cubicBezTo>
                <a:cubicBezTo>
                  <a:pt x="1882999" y="1887158"/>
                  <a:pt x="1459328" y="2131764"/>
                  <a:pt x="1047149" y="2021321"/>
                </a:cubicBezTo>
                <a:cubicBezTo>
                  <a:pt x="634969" y="1910878"/>
                  <a:pt x="390363" y="1487207"/>
                  <a:pt x="500806" y="1075027"/>
                </a:cubicBezTo>
                <a:cubicBezTo>
                  <a:pt x="611249" y="662848"/>
                  <a:pt x="1034920" y="418242"/>
                  <a:pt x="1447099" y="528685"/>
                </a:cubicBezTo>
                <a:close/>
                <a:moveTo>
                  <a:pt x="1476725" y="418119"/>
                </a:moveTo>
                <a:cubicBezTo>
                  <a:pt x="1003481" y="291314"/>
                  <a:pt x="517045" y="572157"/>
                  <a:pt x="390240" y="1045401"/>
                </a:cubicBezTo>
                <a:cubicBezTo>
                  <a:pt x="263435" y="1518646"/>
                  <a:pt x="544279" y="2005081"/>
                  <a:pt x="1017523" y="2131887"/>
                </a:cubicBezTo>
                <a:cubicBezTo>
                  <a:pt x="1490767" y="2258692"/>
                  <a:pt x="1977202" y="1977848"/>
                  <a:pt x="2104008" y="1504604"/>
                </a:cubicBezTo>
                <a:cubicBezTo>
                  <a:pt x="2230813" y="1031360"/>
                  <a:pt x="1949969" y="544925"/>
                  <a:pt x="1476725" y="418119"/>
                </a:cubicBezTo>
                <a:close/>
                <a:moveTo>
                  <a:pt x="1759910" y="98812"/>
                </a:moveTo>
                <a:cubicBezTo>
                  <a:pt x="1758148" y="203507"/>
                  <a:pt x="1756387" y="308202"/>
                  <a:pt x="1754625" y="412897"/>
                </a:cubicBezTo>
                <a:lnTo>
                  <a:pt x="1954704" y="573108"/>
                </a:lnTo>
                <a:lnTo>
                  <a:pt x="2234317" y="503581"/>
                </a:lnTo>
                <a:lnTo>
                  <a:pt x="2413554" y="840674"/>
                </a:lnTo>
                <a:lnTo>
                  <a:pt x="2214321" y="1020292"/>
                </a:lnTo>
                <a:cubicBezTo>
                  <a:pt x="2239296" y="1111262"/>
                  <a:pt x="2251067" y="1206519"/>
                  <a:pt x="2246841" y="1303347"/>
                </a:cubicBezTo>
                <a:lnTo>
                  <a:pt x="2495698" y="1441496"/>
                </a:lnTo>
                <a:lnTo>
                  <a:pt x="2396885" y="1810269"/>
                </a:lnTo>
                <a:lnTo>
                  <a:pt x="2094912" y="1805190"/>
                </a:lnTo>
                <a:cubicBezTo>
                  <a:pt x="2056732" y="1868983"/>
                  <a:pt x="2010475" y="1926517"/>
                  <a:pt x="1958644" y="1977881"/>
                </a:cubicBezTo>
                <a:lnTo>
                  <a:pt x="2057814" y="2236715"/>
                </a:lnTo>
                <a:lnTo>
                  <a:pt x="1745078" y="2455696"/>
                </a:lnTo>
                <a:lnTo>
                  <a:pt x="1507869" y="2249759"/>
                </a:lnTo>
                <a:lnTo>
                  <a:pt x="1251837" y="2272543"/>
                </a:lnTo>
                <a:lnTo>
                  <a:pt x="1108065" y="2531525"/>
                </a:lnTo>
                <a:lnTo>
                  <a:pt x="739291" y="2432713"/>
                </a:lnTo>
                <a:lnTo>
                  <a:pt x="744274" y="2136543"/>
                </a:lnTo>
                <a:cubicBezTo>
                  <a:pt x="666128" y="2092006"/>
                  <a:pt x="595548" y="2037539"/>
                  <a:pt x="535891" y="1973098"/>
                </a:cubicBezTo>
                <a:lnTo>
                  <a:pt x="232276" y="2043090"/>
                </a:lnTo>
                <a:lnTo>
                  <a:pt x="70927" y="1697078"/>
                </a:lnTo>
                <a:lnTo>
                  <a:pt x="279495" y="1527966"/>
                </a:lnTo>
                <a:cubicBezTo>
                  <a:pt x="257233" y="1446371"/>
                  <a:pt x="245603" y="1361336"/>
                  <a:pt x="245586" y="1274796"/>
                </a:cubicBezTo>
                <a:lnTo>
                  <a:pt x="0" y="1138462"/>
                </a:lnTo>
                <a:lnTo>
                  <a:pt x="98812" y="769689"/>
                </a:lnTo>
                <a:lnTo>
                  <a:pt x="380240" y="774423"/>
                </a:lnTo>
                <a:cubicBezTo>
                  <a:pt x="418421" y="707046"/>
                  <a:pt x="464524" y="645614"/>
                  <a:pt x="516679" y="590627"/>
                </a:cubicBezTo>
                <a:lnTo>
                  <a:pt x="422419" y="299900"/>
                </a:lnTo>
                <a:lnTo>
                  <a:pt x="746189" y="97585"/>
                </a:lnTo>
                <a:lnTo>
                  <a:pt x="972292" y="315656"/>
                </a:lnTo>
                <a:lnTo>
                  <a:pt x="970019" y="317076"/>
                </a:lnTo>
                <a:cubicBezTo>
                  <a:pt x="1058903" y="289108"/>
                  <a:pt x="1152743" y="276181"/>
                  <a:pt x="1248316" y="277231"/>
                </a:cubicBezTo>
                <a:lnTo>
                  <a:pt x="1391137" y="0"/>
                </a:lnTo>
                <a:lnTo>
                  <a:pt x="1759910" y="98812"/>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8" name="Oval 21">
            <a:extLst>
              <a:ext uri="{FF2B5EF4-FFF2-40B4-BE49-F238E27FC236}">
                <a16:creationId xmlns:a16="http://schemas.microsoft.com/office/drawing/2014/main" id="{C1AB126C-8878-4936-BC48-171380B11911}"/>
              </a:ext>
            </a:extLst>
          </p:cNvPr>
          <p:cNvSpPr/>
          <p:nvPr/>
        </p:nvSpPr>
        <p:spPr>
          <a:xfrm rot="19641506" flipV="1">
            <a:off x="1981358" y="4939051"/>
            <a:ext cx="1388053" cy="1365133"/>
          </a:xfrm>
          <a:custGeom>
            <a:avLst/>
            <a:gdLst>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540671 w 2495698"/>
              <a:gd name="connsiteY34" fmla="*/ 1983347 h 2531525"/>
              <a:gd name="connsiteX35" fmla="*/ 232276 w 2495698"/>
              <a:gd name="connsiteY35" fmla="*/ 2043090 h 2531525"/>
              <a:gd name="connsiteX36" fmla="*/ 70927 w 2495698"/>
              <a:gd name="connsiteY36" fmla="*/ 1697078 h 2531525"/>
              <a:gd name="connsiteX37" fmla="*/ 279495 w 2495698"/>
              <a:gd name="connsiteY37" fmla="*/ 1527966 h 2531525"/>
              <a:gd name="connsiteX38" fmla="*/ 245586 w 2495698"/>
              <a:gd name="connsiteY38" fmla="*/ 1274796 h 2531525"/>
              <a:gd name="connsiteX39" fmla="*/ 0 w 2495698"/>
              <a:gd name="connsiteY39" fmla="*/ 1138462 h 2531525"/>
              <a:gd name="connsiteX40" fmla="*/ 98812 w 2495698"/>
              <a:gd name="connsiteY40" fmla="*/ 769689 h 2531525"/>
              <a:gd name="connsiteX41" fmla="*/ 380240 w 2495698"/>
              <a:gd name="connsiteY41" fmla="*/ 774423 h 2531525"/>
              <a:gd name="connsiteX42" fmla="*/ 516679 w 2495698"/>
              <a:gd name="connsiteY42" fmla="*/ 590627 h 2531525"/>
              <a:gd name="connsiteX43" fmla="*/ 422419 w 2495698"/>
              <a:gd name="connsiteY43" fmla="*/ 299900 h 2531525"/>
              <a:gd name="connsiteX44" fmla="*/ 746189 w 2495698"/>
              <a:gd name="connsiteY44" fmla="*/ 97585 h 2531525"/>
              <a:gd name="connsiteX45" fmla="*/ 972292 w 2495698"/>
              <a:gd name="connsiteY45" fmla="*/ 315656 h 2531525"/>
              <a:gd name="connsiteX46" fmla="*/ 970019 w 2495698"/>
              <a:gd name="connsiteY46" fmla="*/ 317076 h 2531525"/>
              <a:gd name="connsiteX47" fmla="*/ 1248316 w 2495698"/>
              <a:gd name="connsiteY47" fmla="*/ 277231 h 2531525"/>
              <a:gd name="connsiteX48" fmla="*/ 1391137 w 2495698"/>
              <a:gd name="connsiteY48" fmla="*/ 0 h 2531525"/>
              <a:gd name="connsiteX49" fmla="*/ 1759910 w 2495698"/>
              <a:gd name="connsiteY49"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232276 w 2495698"/>
              <a:gd name="connsiteY34" fmla="*/ 2043090 h 2531525"/>
              <a:gd name="connsiteX35" fmla="*/ 70927 w 2495698"/>
              <a:gd name="connsiteY35" fmla="*/ 1697078 h 2531525"/>
              <a:gd name="connsiteX36" fmla="*/ 279495 w 2495698"/>
              <a:gd name="connsiteY36" fmla="*/ 1527966 h 2531525"/>
              <a:gd name="connsiteX37" fmla="*/ 245586 w 2495698"/>
              <a:gd name="connsiteY37" fmla="*/ 1274796 h 2531525"/>
              <a:gd name="connsiteX38" fmla="*/ 0 w 2495698"/>
              <a:gd name="connsiteY38" fmla="*/ 1138462 h 2531525"/>
              <a:gd name="connsiteX39" fmla="*/ 98812 w 2495698"/>
              <a:gd name="connsiteY39" fmla="*/ 769689 h 2531525"/>
              <a:gd name="connsiteX40" fmla="*/ 380240 w 2495698"/>
              <a:gd name="connsiteY40" fmla="*/ 774423 h 2531525"/>
              <a:gd name="connsiteX41" fmla="*/ 516679 w 2495698"/>
              <a:gd name="connsiteY41" fmla="*/ 590627 h 2531525"/>
              <a:gd name="connsiteX42" fmla="*/ 422419 w 2495698"/>
              <a:gd name="connsiteY42" fmla="*/ 299900 h 2531525"/>
              <a:gd name="connsiteX43" fmla="*/ 746189 w 2495698"/>
              <a:gd name="connsiteY43" fmla="*/ 97585 h 2531525"/>
              <a:gd name="connsiteX44" fmla="*/ 972292 w 2495698"/>
              <a:gd name="connsiteY44" fmla="*/ 315656 h 2531525"/>
              <a:gd name="connsiteX45" fmla="*/ 970019 w 2495698"/>
              <a:gd name="connsiteY45" fmla="*/ 317076 h 2531525"/>
              <a:gd name="connsiteX46" fmla="*/ 1248316 w 2495698"/>
              <a:gd name="connsiteY46" fmla="*/ 277231 h 2531525"/>
              <a:gd name="connsiteX47" fmla="*/ 1391137 w 2495698"/>
              <a:gd name="connsiteY47" fmla="*/ 0 h 2531525"/>
              <a:gd name="connsiteX48" fmla="*/ 1759910 w 2495698"/>
              <a:gd name="connsiteY48" fmla="*/ 98812 h 253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95698" h="2531525">
                <a:moveTo>
                  <a:pt x="1365628" y="832740"/>
                </a:moveTo>
                <a:cubicBezTo>
                  <a:pt x="1121373" y="767293"/>
                  <a:pt x="870309" y="912244"/>
                  <a:pt x="804861" y="1156499"/>
                </a:cubicBezTo>
                <a:cubicBezTo>
                  <a:pt x="739413" y="1400754"/>
                  <a:pt x="884365" y="1651818"/>
                  <a:pt x="1128620" y="1717266"/>
                </a:cubicBezTo>
                <a:cubicBezTo>
                  <a:pt x="1372875" y="1782713"/>
                  <a:pt x="1623939" y="1637762"/>
                  <a:pt x="1689387" y="1393507"/>
                </a:cubicBezTo>
                <a:cubicBezTo>
                  <a:pt x="1754835" y="1149252"/>
                  <a:pt x="1609883" y="898188"/>
                  <a:pt x="1365628" y="832740"/>
                </a:cubicBezTo>
                <a:close/>
                <a:moveTo>
                  <a:pt x="1447099" y="528685"/>
                </a:moveTo>
                <a:cubicBezTo>
                  <a:pt x="1859279" y="639128"/>
                  <a:pt x="2103885" y="1062799"/>
                  <a:pt x="1993442" y="1474978"/>
                </a:cubicBezTo>
                <a:cubicBezTo>
                  <a:pt x="1882999" y="1887158"/>
                  <a:pt x="1459328" y="2131764"/>
                  <a:pt x="1047149" y="2021321"/>
                </a:cubicBezTo>
                <a:cubicBezTo>
                  <a:pt x="634969" y="1910878"/>
                  <a:pt x="390363" y="1487207"/>
                  <a:pt x="500806" y="1075027"/>
                </a:cubicBezTo>
                <a:cubicBezTo>
                  <a:pt x="611249" y="662848"/>
                  <a:pt x="1034920" y="418242"/>
                  <a:pt x="1447099" y="528685"/>
                </a:cubicBezTo>
                <a:close/>
                <a:moveTo>
                  <a:pt x="1476725" y="418119"/>
                </a:moveTo>
                <a:cubicBezTo>
                  <a:pt x="1003481" y="291314"/>
                  <a:pt x="517045" y="572157"/>
                  <a:pt x="390240" y="1045401"/>
                </a:cubicBezTo>
                <a:cubicBezTo>
                  <a:pt x="263435" y="1518646"/>
                  <a:pt x="544279" y="2005081"/>
                  <a:pt x="1017523" y="2131887"/>
                </a:cubicBezTo>
                <a:cubicBezTo>
                  <a:pt x="1490767" y="2258692"/>
                  <a:pt x="1977202" y="1977848"/>
                  <a:pt x="2104008" y="1504604"/>
                </a:cubicBezTo>
                <a:cubicBezTo>
                  <a:pt x="2230813" y="1031360"/>
                  <a:pt x="1949969" y="544925"/>
                  <a:pt x="1476725" y="418119"/>
                </a:cubicBezTo>
                <a:close/>
                <a:moveTo>
                  <a:pt x="1759910" y="98812"/>
                </a:moveTo>
                <a:cubicBezTo>
                  <a:pt x="1758148" y="203507"/>
                  <a:pt x="1756387" y="308202"/>
                  <a:pt x="1754625" y="412897"/>
                </a:cubicBezTo>
                <a:lnTo>
                  <a:pt x="1954704" y="573108"/>
                </a:lnTo>
                <a:lnTo>
                  <a:pt x="2234317" y="503581"/>
                </a:lnTo>
                <a:lnTo>
                  <a:pt x="2413554" y="840674"/>
                </a:lnTo>
                <a:lnTo>
                  <a:pt x="2214321" y="1020292"/>
                </a:lnTo>
                <a:cubicBezTo>
                  <a:pt x="2239296" y="1111262"/>
                  <a:pt x="2251067" y="1206519"/>
                  <a:pt x="2246841" y="1303347"/>
                </a:cubicBezTo>
                <a:lnTo>
                  <a:pt x="2495698" y="1441496"/>
                </a:lnTo>
                <a:lnTo>
                  <a:pt x="2396885" y="1810269"/>
                </a:lnTo>
                <a:lnTo>
                  <a:pt x="2094912" y="1805190"/>
                </a:lnTo>
                <a:cubicBezTo>
                  <a:pt x="2056732" y="1868983"/>
                  <a:pt x="2010475" y="1926517"/>
                  <a:pt x="1958644" y="1977881"/>
                </a:cubicBezTo>
                <a:lnTo>
                  <a:pt x="2057814" y="2236715"/>
                </a:lnTo>
                <a:lnTo>
                  <a:pt x="1745078" y="2455696"/>
                </a:lnTo>
                <a:lnTo>
                  <a:pt x="1507869" y="2249759"/>
                </a:lnTo>
                <a:lnTo>
                  <a:pt x="1251837" y="2272543"/>
                </a:lnTo>
                <a:lnTo>
                  <a:pt x="1108065" y="2531525"/>
                </a:lnTo>
                <a:lnTo>
                  <a:pt x="739291" y="2432713"/>
                </a:lnTo>
                <a:lnTo>
                  <a:pt x="744274" y="2136543"/>
                </a:lnTo>
                <a:cubicBezTo>
                  <a:pt x="666128" y="2092006"/>
                  <a:pt x="595548" y="2037539"/>
                  <a:pt x="535891" y="1973098"/>
                </a:cubicBezTo>
                <a:lnTo>
                  <a:pt x="232276" y="2043090"/>
                </a:lnTo>
                <a:lnTo>
                  <a:pt x="70927" y="1697078"/>
                </a:lnTo>
                <a:lnTo>
                  <a:pt x="279495" y="1527966"/>
                </a:lnTo>
                <a:cubicBezTo>
                  <a:pt x="257233" y="1446371"/>
                  <a:pt x="245603" y="1361336"/>
                  <a:pt x="245586" y="1274796"/>
                </a:cubicBezTo>
                <a:lnTo>
                  <a:pt x="0" y="1138462"/>
                </a:lnTo>
                <a:lnTo>
                  <a:pt x="98812" y="769689"/>
                </a:lnTo>
                <a:lnTo>
                  <a:pt x="380240" y="774423"/>
                </a:lnTo>
                <a:cubicBezTo>
                  <a:pt x="418421" y="707046"/>
                  <a:pt x="464524" y="645614"/>
                  <a:pt x="516679" y="590627"/>
                </a:cubicBezTo>
                <a:lnTo>
                  <a:pt x="422419" y="299900"/>
                </a:lnTo>
                <a:lnTo>
                  <a:pt x="746189" y="97585"/>
                </a:lnTo>
                <a:lnTo>
                  <a:pt x="972292" y="315656"/>
                </a:lnTo>
                <a:lnTo>
                  <a:pt x="970019" y="317076"/>
                </a:lnTo>
                <a:cubicBezTo>
                  <a:pt x="1058903" y="289108"/>
                  <a:pt x="1152743" y="276181"/>
                  <a:pt x="1248316" y="277231"/>
                </a:cubicBezTo>
                <a:lnTo>
                  <a:pt x="1391137" y="0"/>
                </a:lnTo>
                <a:lnTo>
                  <a:pt x="1759910" y="98812"/>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pic>
        <p:nvPicPr>
          <p:cNvPr id="15" name="Picture 14" descr="Logo&#10;&#10;Description automatically generated">
            <a:extLst>
              <a:ext uri="{FF2B5EF4-FFF2-40B4-BE49-F238E27FC236}">
                <a16:creationId xmlns:a16="http://schemas.microsoft.com/office/drawing/2014/main" id="{FEE8BE39-7A5C-41F0-8578-34B2C0B192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7479" y="5520196"/>
            <a:ext cx="1164612" cy="1178990"/>
          </a:xfrm>
          <a:prstGeom prst="rect">
            <a:avLst/>
          </a:prstGeom>
        </p:spPr>
      </p:pic>
    </p:spTree>
    <p:extLst>
      <p:ext uri="{BB962C8B-B14F-4D97-AF65-F5344CB8AC3E}">
        <p14:creationId xmlns:p14="http://schemas.microsoft.com/office/powerpoint/2010/main" val="1121002544"/>
      </p:ext>
    </p:extLst>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75000"/>
              </a:schemeClr>
            </a:gs>
            <a:gs pos="23000">
              <a:schemeClr val="accent1">
                <a:lumMod val="45000"/>
                <a:lumOff val="55000"/>
              </a:schemeClr>
            </a:gs>
            <a:gs pos="100000">
              <a:schemeClr val="accent1">
                <a:lumMod val="75000"/>
              </a:schemeClr>
            </a:gs>
          </a:gsLst>
          <a:lin ang="5400000" scaled="1"/>
        </a:gradFill>
        <a:effectLst/>
      </p:bgPr>
    </p:bg>
    <p:spTree>
      <p:nvGrpSpPr>
        <p:cNvPr id="1" name=""/>
        <p:cNvGrpSpPr/>
        <p:nvPr/>
      </p:nvGrpSpPr>
      <p:grpSpPr>
        <a:xfrm>
          <a:off x="0" y="0"/>
          <a:ext cx="0" cy="0"/>
          <a:chOff x="0" y="0"/>
          <a:chExt cx="0" cy="0"/>
        </a:xfrm>
      </p:grpSpPr>
      <p:sp>
        <p:nvSpPr>
          <p:cNvPr id="11" name="Rectangle 10"/>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ouble Wave 7"/>
          <p:cNvSpPr/>
          <p:nvPr/>
        </p:nvSpPr>
        <p:spPr>
          <a:xfrm>
            <a:off x="1190626" y="374648"/>
            <a:ext cx="5391150" cy="2899390"/>
          </a:xfrm>
          <a:prstGeom prst="doubleWave">
            <a:avLst/>
          </a:prstGeom>
          <a:solidFill>
            <a:schemeClr val="accent4">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6000" b="1" i="1" dirty="0">
                <a:solidFill>
                  <a:schemeClr val="bg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Learning</a:t>
            </a:r>
            <a:r>
              <a:rPr lang="en-GB" sz="5400" b="1" i="1" dirty="0">
                <a:solidFill>
                  <a:schemeClr val="bg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a:t>
            </a:r>
          </a:p>
          <a:p>
            <a:pPr algn="ctr"/>
            <a:r>
              <a:rPr lang="en-GB" sz="6000" b="1" i="1" dirty="0">
                <a:solidFill>
                  <a:schemeClr val="accent1">
                    <a:lumMod val="60000"/>
                    <a:lumOff val="40000"/>
                  </a:schemeClr>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Section</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8559" y="1679881"/>
            <a:ext cx="4451885" cy="2969373"/>
          </a:xfrm>
          <a:prstGeom prst="roundRect">
            <a:avLst>
              <a:gd name="adj" fmla="val 5386"/>
            </a:avLst>
          </a:prstGeom>
          <a:solidFill>
            <a:srgbClr val="FFFFFF">
              <a:shade val="85000"/>
            </a:srgbClr>
          </a:solidFill>
          <a:ln>
            <a:noFill/>
          </a:ln>
          <a:effectLst>
            <a:reflection blurRad="12700" stA="38000" endPos="28000" dist="5000" dir="5400000" sy="-100000" algn="bl" rotWithShape="0"/>
          </a:effectLst>
        </p:spPr>
      </p:pic>
      <p:sp>
        <p:nvSpPr>
          <p:cNvPr id="10" name="Freeform 14">
            <a:extLst>
              <a:ext uri="{FF2B5EF4-FFF2-40B4-BE49-F238E27FC236}">
                <a16:creationId xmlns:a16="http://schemas.microsoft.com/office/drawing/2014/main" id="{4434DE0F-84AB-4A46-881F-247056B624A8}"/>
              </a:ext>
            </a:extLst>
          </p:cNvPr>
          <p:cNvSpPr>
            <a:spLocks noChangeArrowheads="1"/>
          </p:cNvSpPr>
          <p:nvPr/>
        </p:nvSpPr>
        <p:spPr bwMode="auto">
          <a:xfrm>
            <a:off x="301497" y="1106393"/>
            <a:ext cx="1443875" cy="1146976"/>
          </a:xfrm>
          <a:custGeom>
            <a:avLst/>
            <a:gdLst>
              <a:gd name="T0" fmla="*/ 2147483646 w 609"/>
              <a:gd name="T1" fmla="*/ 2147483646 h 609"/>
              <a:gd name="T2" fmla="*/ 2147483646 w 609"/>
              <a:gd name="T3" fmla="*/ 2147483646 h 609"/>
              <a:gd name="T4" fmla="*/ 2147483646 w 609"/>
              <a:gd name="T5" fmla="*/ 2147483646 h 609"/>
              <a:gd name="T6" fmla="*/ 0 w 609"/>
              <a:gd name="T7" fmla="*/ 2147483646 h 609"/>
              <a:gd name="T8" fmla="*/ 2147483646 w 609"/>
              <a:gd name="T9" fmla="*/ 2147483646 h 609"/>
              <a:gd name="T10" fmla="*/ 2147483646 w 609"/>
              <a:gd name="T11" fmla="*/ 2147483646 h 609"/>
              <a:gd name="T12" fmla="*/ 2147483646 w 609"/>
              <a:gd name="T13" fmla="*/ 2147483646 h 609"/>
              <a:gd name="T14" fmla="*/ 2147483646 w 609"/>
              <a:gd name="T15" fmla="*/ 2147483646 h 609"/>
              <a:gd name="T16" fmla="*/ 2147483646 w 609"/>
              <a:gd name="T17" fmla="*/ 2147483646 h 609"/>
              <a:gd name="T18" fmla="*/ 2147483646 w 609"/>
              <a:gd name="T19" fmla="*/ 2147483646 h 609"/>
              <a:gd name="T20" fmla="*/ 2147483646 w 609"/>
              <a:gd name="T21" fmla="*/ 2147483646 h 609"/>
              <a:gd name="T22" fmla="*/ 2147483646 w 609"/>
              <a:gd name="T23" fmla="*/ 2147483646 h 609"/>
              <a:gd name="T24" fmla="*/ 2147483646 w 609"/>
              <a:gd name="T25" fmla="*/ 2147483646 h 609"/>
              <a:gd name="T26" fmla="*/ 2147483646 w 609"/>
              <a:gd name="T27" fmla="*/ 2147483646 h 609"/>
              <a:gd name="T28" fmla="*/ 2147483646 w 609"/>
              <a:gd name="T29" fmla="*/ 2147483646 h 609"/>
              <a:gd name="T30" fmla="*/ 2147483646 w 609"/>
              <a:gd name="T31" fmla="*/ 2147483646 h 609"/>
              <a:gd name="T32" fmla="*/ 2147483646 w 609"/>
              <a:gd name="T33" fmla="*/ 2147483646 h 609"/>
              <a:gd name="T34" fmla="*/ 2147483646 w 609"/>
              <a:gd name="T35" fmla="*/ 2147483646 h 609"/>
              <a:gd name="T36" fmla="*/ 2147483646 w 609"/>
              <a:gd name="T37" fmla="*/ 2147483646 h 609"/>
              <a:gd name="T38" fmla="*/ 2147483646 w 609"/>
              <a:gd name="T39" fmla="*/ 2147483646 h 609"/>
              <a:gd name="T40" fmla="*/ 2147483646 w 609"/>
              <a:gd name="T41" fmla="*/ 2147483646 h 609"/>
              <a:gd name="T42" fmla="*/ 2147483646 w 609"/>
              <a:gd name="T43" fmla="*/ 2147483646 h 609"/>
              <a:gd name="T44" fmla="*/ 2147483646 w 609"/>
              <a:gd name="T45" fmla="*/ 2147483646 h 609"/>
              <a:gd name="T46" fmla="*/ 2147483646 w 609"/>
              <a:gd name="T47" fmla="*/ 2147483646 h 609"/>
              <a:gd name="T48" fmla="*/ 2147483646 w 609"/>
              <a:gd name="T49" fmla="*/ 2147483646 h 609"/>
              <a:gd name="T50" fmla="*/ 2147483646 w 609"/>
              <a:gd name="T51" fmla="*/ 2147483646 h 609"/>
              <a:gd name="T52" fmla="*/ 2147483646 w 609"/>
              <a:gd name="T53" fmla="*/ 2147483646 h 609"/>
              <a:gd name="T54" fmla="*/ 2147483646 w 609"/>
              <a:gd name="T55" fmla="*/ 2147483646 h 609"/>
              <a:gd name="T56" fmla="*/ 2147483646 w 609"/>
              <a:gd name="T57" fmla="*/ 2147483646 h 609"/>
              <a:gd name="T58" fmla="*/ 2147483646 w 609"/>
              <a:gd name="T59" fmla="*/ 2147483646 h 609"/>
              <a:gd name="T60" fmla="*/ 2147483646 w 609"/>
              <a:gd name="T61" fmla="*/ 2147483646 h 609"/>
              <a:gd name="T62" fmla="*/ 2147483646 w 609"/>
              <a:gd name="T63" fmla="*/ 2147483646 h 609"/>
              <a:gd name="T64" fmla="*/ 2147483646 w 609"/>
              <a:gd name="T65" fmla="*/ 2147483646 h 609"/>
              <a:gd name="T66" fmla="*/ 2147483646 w 609"/>
              <a:gd name="T67" fmla="*/ 2147483646 h 609"/>
              <a:gd name="T68" fmla="*/ 2147483646 w 609"/>
              <a:gd name="T69" fmla="*/ 2147483646 h 609"/>
              <a:gd name="T70" fmla="*/ 2147483646 w 609"/>
              <a:gd name="T71" fmla="*/ 2147483646 h 609"/>
              <a:gd name="T72" fmla="*/ 2147483646 w 609"/>
              <a:gd name="T73" fmla="*/ 2147483646 h 609"/>
              <a:gd name="T74" fmla="*/ 2147483646 w 609"/>
              <a:gd name="T75" fmla="*/ 2147483646 h 609"/>
              <a:gd name="T76" fmla="*/ 2147483646 w 609"/>
              <a:gd name="T77" fmla="*/ 2147483646 h 609"/>
              <a:gd name="T78" fmla="*/ 2147483646 w 609"/>
              <a:gd name="T79" fmla="*/ 2147483646 h 609"/>
              <a:gd name="T80" fmla="*/ 2147483646 w 609"/>
              <a:gd name="T81" fmla="*/ 2147483646 h 609"/>
              <a:gd name="T82" fmla="*/ 2147483646 w 609"/>
              <a:gd name="T83" fmla="*/ 2147483646 h 609"/>
              <a:gd name="T84" fmla="*/ 2147483646 w 609"/>
              <a:gd name="T85" fmla="*/ 2147483646 h 609"/>
              <a:gd name="T86" fmla="*/ 2147483646 w 609"/>
              <a:gd name="T87" fmla="*/ 2147483646 h 609"/>
              <a:gd name="T88" fmla="*/ 2147483646 w 609"/>
              <a:gd name="T89" fmla="*/ 2147483646 h 609"/>
              <a:gd name="T90" fmla="*/ 2147483646 w 609"/>
              <a:gd name="T91" fmla="*/ 2147483646 h 609"/>
              <a:gd name="T92" fmla="*/ 2147483646 w 609"/>
              <a:gd name="T93" fmla="*/ 2147483646 h 609"/>
              <a:gd name="T94" fmla="*/ 2147483646 w 609"/>
              <a:gd name="T95" fmla="*/ 2147483646 h 609"/>
              <a:gd name="T96" fmla="*/ 2147483646 w 609"/>
              <a:gd name="T97" fmla="*/ 2147483646 h 609"/>
              <a:gd name="T98" fmla="*/ 2147483646 w 609"/>
              <a:gd name="T99" fmla="*/ 2147483646 h 609"/>
              <a:gd name="T100" fmla="*/ 2147483646 w 609"/>
              <a:gd name="T101" fmla="*/ 2147483646 h 609"/>
              <a:gd name="T102" fmla="*/ 2147483646 w 609"/>
              <a:gd name="T103" fmla="*/ 2147483646 h 609"/>
              <a:gd name="T104" fmla="*/ 2147483646 w 609"/>
              <a:gd name="T105" fmla="*/ 2147483646 h 609"/>
              <a:gd name="T106" fmla="*/ 2147483646 w 609"/>
              <a:gd name="T107" fmla="*/ 2147483646 h 609"/>
              <a:gd name="T108" fmla="*/ 2147483646 w 609"/>
              <a:gd name="T109" fmla="*/ 2147483646 h 609"/>
              <a:gd name="T110" fmla="*/ 2147483646 w 609"/>
              <a:gd name="T111" fmla="*/ 2147483646 h 609"/>
              <a:gd name="T112" fmla="*/ 2147483646 w 609"/>
              <a:gd name="T113" fmla="*/ 2147483646 h 609"/>
              <a:gd name="T114" fmla="*/ 2147483646 w 609"/>
              <a:gd name="T115" fmla="*/ 2147483646 h 6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09" h="609">
                <a:moveTo>
                  <a:pt x="587" y="488"/>
                </a:moveTo>
                <a:lnTo>
                  <a:pt x="587" y="488"/>
                </a:lnTo>
                <a:cubicBezTo>
                  <a:pt x="318" y="601"/>
                  <a:pt x="318" y="601"/>
                  <a:pt x="318" y="601"/>
                </a:cubicBezTo>
                <a:cubicBezTo>
                  <a:pt x="311" y="608"/>
                  <a:pt x="311" y="608"/>
                  <a:pt x="304" y="608"/>
                </a:cubicBezTo>
                <a:cubicBezTo>
                  <a:pt x="297" y="608"/>
                  <a:pt x="297" y="608"/>
                  <a:pt x="290" y="601"/>
                </a:cubicBezTo>
                <a:cubicBezTo>
                  <a:pt x="21" y="488"/>
                  <a:pt x="21" y="488"/>
                  <a:pt x="21" y="488"/>
                </a:cubicBezTo>
                <a:cubicBezTo>
                  <a:pt x="7" y="488"/>
                  <a:pt x="0" y="474"/>
                  <a:pt x="0" y="467"/>
                </a:cubicBezTo>
                <a:cubicBezTo>
                  <a:pt x="0" y="29"/>
                  <a:pt x="0" y="29"/>
                  <a:pt x="0" y="29"/>
                </a:cubicBezTo>
                <a:cubicBezTo>
                  <a:pt x="0" y="15"/>
                  <a:pt x="14" y="0"/>
                  <a:pt x="28" y="0"/>
                </a:cubicBezTo>
                <a:cubicBezTo>
                  <a:pt x="35" y="0"/>
                  <a:pt x="35" y="0"/>
                  <a:pt x="42" y="8"/>
                </a:cubicBezTo>
                <a:cubicBezTo>
                  <a:pt x="304" y="114"/>
                  <a:pt x="304" y="114"/>
                  <a:pt x="304" y="114"/>
                </a:cubicBezTo>
                <a:cubicBezTo>
                  <a:pt x="565" y="8"/>
                  <a:pt x="565" y="8"/>
                  <a:pt x="565" y="8"/>
                </a:cubicBezTo>
                <a:cubicBezTo>
                  <a:pt x="572" y="0"/>
                  <a:pt x="572" y="0"/>
                  <a:pt x="579" y="0"/>
                </a:cubicBezTo>
                <a:cubicBezTo>
                  <a:pt x="594" y="0"/>
                  <a:pt x="608" y="15"/>
                  <a:pt x="608" y="29"/>
                </a:cubicBezTo>
                <a:cubicBezTo>
                  <a:pt x="608" y="467"/>
                  <a:pt x="608" y="467"/>
                  <a:pt x="608" y="467"/>
                </a:cubicBezTo>
                <a:cubicBezTo>
                  <a:pt x="608" y="474"/>
                  <a:pt x="601" y="488"/>
                  <a:pt x="587" y="488"/>
                </a:cubicBezTo>
                <a:close/>
                <a:moveTo>
                  <a:pt x="276" y="163"/>
                </a:moveTo>
                <a:lnTo>
                  <a:pt x="276" y="163"/>
                </a:lnTo>
                <a:cubicBezTo>
                  <a:pt x="56" y="71"/>
                  <a:pt x="56" y="71"/>
                  <a:pt x="56" y="71"/>
                </a:cubicBezTo>
                <a:cubicBezTo>
                  <a:pt x="56" y="446"/>
                  <a:pt x="56" y="446"/>
                  <a:pt x="56" y="446"/>
                </a:cubicBezTo>
                <a:cubicBezTo>
                  <a:pt x="276" y="538"/>
                  <a:pt x="276" y="538"/>
                  <a:pt x="276" y="538"/>
                </a:cubicBezTo>
                <a:lnTo>
                  <a:pt x="276" y="163"/>
                </a:lnTo>
                <a:close/>
                <a:moveTo>
                  <a:pt x="551" y="71"/>
                </a:moveTo>
                <a:lnTo>
                  <a:pt x="551" y="71"/>
                </a:lnTo>
                <a:cubicBezTo>
                  <a:pt x="332" y="163"/>
                  <a:pt x="332" y="163"/>
                  <a:pt x="332" y="163"/>
                </a:cubicBezTo>
                <a:cubicBezTo>
                  <a:pt x="332" y="538"/>
                  <a:pt x="332" y="538"/>
                  <a:pt x="332" y="538"/>
                </a:cubicBezTo>
                <a:cubicBezTo>
                  <a:pt x="551" y="446"/>
                  <a:pt x="551" y="446"/>
                  <a:pt x="551" y="446"/>
                </a:cubicBezTo>
                <a:lnTo>
                  <a:pt x="551" y="71"/>
                </a:lnTo>
                <a:close/>
                <a:moveTo>
                  <a:pt x="375" y="206"/>
                </a:moveTo>
                <a:lnTo>
                  <a:pt x="375" y="206"/>
                </a:lnTo>
                <a:cubicBezTo>
                  <a:pt x="480" y="156"/>
                  <a:pt x="480" y="156"/>
                  <a:pt x="480" y="156"/>
                </a:cubicBezTo>
                <a:cubicBezTo>
                  <a:pt x="488" y="156"/>
                  <a:pt x="488" y="156"/>
                  <a:pt x="495" y="156"/>
                </a:cubicBezTo>
                <a:cubicBezTo>
                  <a:pt x="509" y="156"/>
                  <a:pt x="523" y="163"/>
                  <a:pt x="523" y="184"/>
                </a:cubicBezTo>
                <a:cubicBezTo>
                  <a:pt x="523" y="191"/>
                  <a:pt x="516" y="206"/>
                  <a:pt x="502" y="206"/>
                </a:cubicBezTo>
                <a:cubicBezTo>
                  <a:pt x="403" y="255"/>
                  <a:pt x="403" y="255"/>
                  <a:pt x="403" y="255"/>
                </a:cubicBezTo>
                <a:cubicBezTo>
                  <a:pt x="396" y="255"/>
                  <a:pt x="396" y="255"/>
                  <a:pt x="389" y="255"/>
                </a:cubicBezTo>
                <a:cubicBezTo>
                  <a:pt x="375" y="255"/>
                  <a:pt x="360" y="248"/>
                  <a:pt x="360" y="227"/>
                </a:cubicBezTo>
                <a:cubicBezTo>
                  <a:pt x="360" y="220"/>
                  <a:pt x="367" y="206"/>
                  <a:pt x="375" y="206"/>
                </a:cubicBezTo>
                <a:close/>
                <a:moveTo>
                  <a:pt x="375" y="304"/>
                </a:moveTo>
                <a:lnTo>
                  <a:pt x="375" y="304"/>
                </a:lnTo>
                <a:cubicBezTo>
                  <a:pt x="480" y="262"/>
                  <a:pt x="480" y="262"/>
                  <a:pt x="480" y="262"/>
                </a:cubicBezTo>
                <a:cubicBezTo>
                  <a:pt x="488" y="255"/>
                  <a:pt x="488" y="255"/>
                  <a:pt x="495" y="255"/>
                </a:cubicBezTo>
                <a:cubicBezTo>
                  <a:pt x="509" y="255"/>
                  <a:pt x="523" y="269"/>
                  <a:pt x="523" y="283"/>
                </a:cubicBezTo>
                <a:cubicBezTo>
                  <a:pt x="523" y="297"/>
                  <a:pt x="516" y="304"/>
                  <a:pt x="502" y="311"/>
                </a:cubicBezTo>
                <a:cubicBezTo>
                  <a:pt x="403" y="361"/>
                  <a:pt x="403" y="361"/>
                  <a:pt x="403" y="361"/>
                </a:cubicBezTo>
                <a:cubicBezTo>
                  <a:pt x="396" y="361"/>
                  <a:pt x="396" y="361"/>
                  <a:pt x="389" y="361"/>
                </a:cubicBezTo>
                <a:cubicBezTo>
                  <a:pt x="375" y="361"/>
                  <a:pt x="360" y="347"/>
                  <a:pt x="360" y="333"/>
                </a:cubicBezTo>
                <a:cubicBezTo>
                  <a:pt x="360" y="319"/>
                  <a:pt x="367" y="311"/>
                  <a:pt x="375" y="304"/>
                </a:cubicBezTo>
                <a:close/>
                <a:moveTo>
                  <a:pt x="375" y="410"/>
                </a:moveTo>
                <a:lnTo>
                  <a:pt x="375" y="410"/>
                </a:lnTo>
                <a:cubicBezTo>
                  <a:pt x="480" y="361"/>
                  <a:pt x="480" y="361"/>
                  <a:pt x="480" y="361"/>
                </a:cubicBezTo>
                <a:cubicBezTo>
                  <a:pt x="488" y="361"/>
                  <a:pt x="488" y="361"/>
                  <a:pt x="495" y="361"/>
                </a:cubicBezTo>
                <a:cubicBezTo>
                  <a:pt x="509" y="361"/>
                  <a:pt x="523" y="375"/>
                  <a:pt x="523" y="389"/>
                </a:cubicBezTo>
                <a:cubicBezTo>
                  <a:pt x="523" y="403"/>
                  <a:pt x="516" y="410"/>
                  <a:pt x="502" y="417"/>
                </a:cubicBezTo>
                <a:cubicBezTo>
                  <a:pt x="403" y="460"/>
                  <a:pt x="403" y="460"/>
                  <a:pt x="403" y="460"/>
                </a:cubicBezTo>
                <a:cubicBezTo>
                  <a:pt x="396" y="467"/>
                  <a:pt x="396" y="467"/>
                  <a:pt x="389" y="467"/>
                </a:cubicBezTo>
                <a:cubicBezTo>
                  <a:pt x="375" y="467"/>
                  <a:pt x="360" y="453"/>
                  <a:pt x="360" y="439"/>
                </a:cubicBezTo>
                <a:cubicBezTo>
                  <a:pt x="360" y="425"/>
                  <a:pt x="367" y="417"/>
                  <a:pt x="375" y="410"/>
                </a:cubicBezTo>
                <a:close/>
                <a:moveTo>
                  <a:pt x="113" y="156"/>
                </a:moveTo>
                <a:lnTo>
                  <a:pt x="113" y="156"/>
                </a:lnTo>
                <a:cubicBezTo>
                  <a:pt x="120" y="156"/>
                  <a:pt x="120" y="156"/>
                  <a:pt x="127" y="156"/>
                </a:cubicBezTo>
                <a:cubicBezTo>
                  <a:pt x="233" y="206"/>
                  <a:pt x="233" y="206"/>
                  <a:pt x="233" y="206"/>
                </a:cubicBezTo>
                <a:cubicBezTo>
                  <a:pt x="240" y="206"/>
                  <a:pt x="247" y="220"/>
                  <a:pt x="247" y="227"/>
                </a:cubicBezTo>
                <a:cubicBezTo>
                  <a:pt x="247" y="248"/>
                  <a:pt x="233" y="255"/>
                  <a:pt x="219" y="255"/>
                </a:cubicBezTo>
                <a:cubicBezTo>
                  <a:pt x="212" y="255"/>
                  <a:pt x="212" y="255"/>
                  <a:pt x="205" y="255"/>
                </a:cubicBezTo>
                <a:cubicBezTo>
                  <a:pt x="106" y="206"/>
                  <a:pt x="106" y="206"/>
                  <a:pt x="106" y="206"/>
                </a:cubicBezTo>
                <a:cubicBezTo>
                  <a:pt x="92" y="206"/>
                  <a:pt x="85" y="191"/>
                  <a:pt x="85" y="184"/>
                </a:cubicBezTo>
                <a:cubicBezTo>
                  <a:pt x="85" y="163"/>
                  <a:pt x="99" y="156"/>
                  <a:pt x="113" y="156"/>
                </a:cubicBezTo>
                <a:close/>
                <a:moveTo>
                  <a:pt x="113" y="255"/>
                </a:moveTo>
                <a:lnTo>
                  <a:pt x="113" y="255"/>
                </a:lnTo>
                <a:cubicBezTo>
                  <a:pt x="120" y="255"/>
                  <a:pt x="120" y="255"/>
                  <a:pt x="127" y="262"/>
                </a:cubicBezTo>
                <a:cubicBezTo>
                  <a:pt x="233" y="304"/>
                  <a:pt x="233" y="304"/>
                  <a:pt x="233" y="304"/>
                </a:cubicBezTo>
                <a:cubicBezTo>
                  <a:pt x="240" y="311"/>
                  <a:pt x="247" y="319"/>
                  <a:pt x="247" y="333"/>
                </a:cubicBezTo>
                <a:cubicBezTo>
                  <a:pt x="247" y="347"/>
                  <a:pt x="233" y="361"/>
                  <a:pt x="219" y="361"/>
                </a:cubicBezTo>
                <a:cubicBezTo>
                  <a:pt x="212" y="361"/>
                  <a:pt x="212" y="361"/>
                  <a:pt x="205" y="361"/>
                </a:cubicBezTo>
                <a:cubicBezTo>
                  <a:pt x="106" y="311"/>
                  <a:pt x="106" y="311"/>
                  <a:pt x="106" y="311"/>
                </a:cubicBezTo>
                <a:cubicBezTo>
                  <a:pt x="92" y="304"/>
                  <a:pt x="85" y="297"/>
                  <a:pt x="85" y="283"/>
                </a:cubicBezTo>
                <a:cubicBezTo>
                  <a:pt x="85" y="269"/>
                  <a:pt x="99" y="255"/>
                  <a:pt x="113" y="255"/>
                </a:cubicBezTo>
                <a:close/>
                <a:moveTo>
                  <a:pt x="113" y="361"/>
                </a:moveTo>
                <a:lnTo>
                  <a:pt x="113" y="361"/>
                </a:lnTo>
                <a:cubicBezTo>
                  <a:pt x="120" y="361"/>
                  <a:pt x="120" y="361"/>
                  <a:pt x="127" y="361"/>
                </a:cubicBezTo>
                <a:cubicBezTo>
                  <a:pt x="233" y="410"/>
                  <a:pt x="233" y="410"/>
                  <a:pt x="233" y="410"/>
                </a:cubicBezTo>
                <a:cubicBezTo>
                  <a:pt x="240" y="417"/>
                  <a:pt x="247" y="425"/>
                  <a:pt x="247" y="439"/>
                </a:cubicBezTo>
                <a:cubicBezTo>
                  <a:pt x="247" y="453"/>
                  <a:pt x="233" y="467"/>
                  <a:pt x="219" y="467"/>
                </a:cubicBezTo>
                <a:cubicBezTo>
                  <a:pt x="212" y="467"/>
                  <a:pt x="212" y="467"/>
                  <a:pt x="205" y="460"/>
                </a:cubicBezTo>
                <a:cubicBezTo>
                  <a:pt x="106" y="417"/>
                  <a:pt x="106" y="417"/>
                  <a:pt x="106" y="417"/>
                </a:cubicBezTo>
                <a:cubicBezTo>
                  <a:pt x="92" y="410"/>
                  <a:pt x="85" y="403"/>
                  <a:pt x="85" y="389"/>
                </a:cubicBezTo>
                <a:cubicBezTo>
                  <a:pt x="85" y="375"/>
                  <a:pt x="99" y="361"/>
                  <a:pt x="113" y="361"/>
                </a:cubicBezTo>
                <a:close/>
              </a:path>
            </a:pathLst>
          </a:custGeom>
          <a:solidFill>
            <a:schemeClr val="accent1"/>
          </a:solidFill>
          <a:ln>
            <a:noFill/>
          </a:ln>
        </p:spPr>
        <p:txBody>
          <a:bodyPr wrap="none"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dirty="0">
              <a:solidFill>
                <a:sysClr val="windowText" lastClr="000000"/>
              </a:solidFill>
              <a:highlight>
                <a:srgbClr val="FFFF00"/>
              </a:highlight>
            </a:endParaRPr>
          </a:p>
        </p:txBody>
      </p:sp>
      <p:pic>
        <p:nvPicPr>
          <p:cNvPr id="14" name="Picture 13" descr="Logo&#10;&#10;Description automatically generated">
            <a:extLst>
              <a:ext uri="{FF2B5EF4-FFF2-40B4-BE49-F238E27FC236}">
                <a16:creationId xmlns:a16="http://schemas.microsoft.com/office/drawing/2014/main" id="{771A462B-578E-421C-9F93-C72437D28E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664297714"/>
      </p:ext>
    </p:extLst>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71E5A455-8F49-4484-AD58-1D3C31EB4CF8}"/>
              </a:ext>
            </a:extLst>
          </p:cNvPr>
          <p:cNvSpPr/>
          <p:nvPr/>
        </p:nvSpPr>
        <p:spPr>
          <a:xfrm flipH="1">
            <a:off x="856242" y="415205"/>
            <a:ext cx="2194279" cy="769441"/>
          </a:xfrm>
          <a:prstGeom prst="rect">
            <a:avLst/>
          </a:prstGeom>
          <a:noFill/>
        </p:spPr>
        <p:txBody>
          <a:bodyPr wrap="square" rtlCol="0">
            <a:spAutoFit/>
          </a:bodyPr>
          <a:lstStyle/>
          <a:p>
            <a:pPr algn="ctr"/>
            <a:r>
              <a:rPr lang="en-US" sz="4400" b="1" spc="-150" dirty="0">
                <a:solidFill>
                  <a:schemeClr val="accent4">
                    <a:lumMod val="50000"/>
                  </a:schemeClr>
                </a:solidFill>
                <a:latin typeface="Adobe Devanagari" panose="02040503050201020203" pitchFamily="18" charset="0"/>
                <a:cs typeface="Adobe Devanagari" panose="02040503050201020203" pitchFamily="18" charset="0"/>
              </a:rPr>
              <a:t>Salaat</a:t>
            </a:r>
            <a:endParaRPr lang="en-ID" sz="4400" b="1" spc="-150" dirty="0">
              <a:solidFill>
                <a:schemeClr val="accent4">
                  <a:lumMod val="50000"/>
                </a:schemeClr>
              </a:solidFill>
              <a:latin typeface="Adobe Devanagari" panose="02040503050201020203" pitchFamily="18" charset="0"/>
              <a:cs typeface="Adobe Devanagari" panose="02040503050201020203" pitchFamily="18" charset="0"/>
            </a:endParaRPr>
          </a:p>
        </p:txBody>
      </p:sp>
      <p:sp>
        <p:nvSpPr>
          <p:cNvPr id="5" name="Rectangle 4"/>
          <p:cNvSpPr/>
          <p:nvPr/>
        </p:nvSpPr>
        <p:spPr>
          <a:xfrm>
            <a:off x="2113527" y="2944689"/>
            <a:ext cx="8727742" cy="954107"/>
          </a:xfrm>
          <a:prstGeom prst="rect">
            <a:avLst/>
          </a:prstGeom>
        </p:spPr>
        <p:txBody>
          <a:bodyPr wrap="square">
            <a:spAutoFit/>
          </a:bodyPr>
          <a:lstStyle/>
          <a:p>
            <a:pPr algn="ctr"/>
            <a:r>
              <a:rPr lang="en-GB" sz="2800" dirty="0" err="1">
                <a:solidFill>
                  <a:schemeClr val="accent6">
                    <a:lumMod val="50000"/>
                  </a:schemeClr>
                </a:solidFill>
                <a:latin typeface="Adobe Devanagari" panose="02040503050201020203" pitchFamily="18" charset="0"/>
                <a:cs typeface="Adobe Devanagari" panose="02040503050201020203" pitchFamily="18" charset="0"/>
              </a:rPr>
              <a:t>Rabba-na</a:t>
            </a:r>
            <a:r>
              <a:rPr lang="en-GB" sz="2800" dirty="0">
                <a:solidFill>
                  <a:schemeClr val="accent6">
                    <a:lumMod val="50000"/>
                  </a:schemeClr>
                </a:solidFill>
                <a:latin typeface="Adobe Devanagari" panose="02040503050201020203" pitchFamily="18" charset="0"/>
                <a:cs typeface="Adobe Devanagari" panose="02040503050201020203" pitchFamily="18" charset="0"/>
              </a:rPr>
              <a:t>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walakal</a:t>
            </a:r>
            <a:r>
              <a:rPr lang="en-GB" sz="2800" dirty="0">
                <a:solidFill>
                  <a:schemeClr val="accent6">
                    <a:lumMod val="50000"/>
                  </a:schemeClr>
                </a:solidFill>
                <a:latin typeface="Adobe Devanagari" panose="02040503050201020203" pitchFamily="18" charset="0"/>
                <a:cs typeface="Adobe Devanagari" panose="02040503050201020203" pitchFamily="18" charset="0"/>
              </a:rPr>
              <a:t>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hamd</a:t>
            </a:r>
            <a:r>
              <a:rPr lang="en-GB" sz="2800" dirty="0">
                <a:solidFill>
                  <a:schemeClr val="accent6">
                    <a:lumMod val="50000"/>
                  </a:schemeClr>
                </a:solidFill>
                <a:latin typeface="Adobe Devanagari" panose="02040503050201020203" pitchFamily="18" charset="0"/>
                <a:cs typeface="Adobe Devanagari" panose="02040503050201020203" pitchFamily="18" charset="0"/>
              </a:rPr>
              <a:t>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hamdan</a:t>
            </a:r>
            <a:r>
              <a:rPr lang="en-GB" sz="2800" dirty="0">
                <a:solidFill>
                  <a:schemeClr val="accent6">
                    <a:lumMod val="50000"/>
                  </a:schemeClr>
                </a:solidFill>
                <a:latin typeface="Adobe Devanagari" panose="02040503050201020203" pitchFamily="18" charset="0"/>
                <a:cs typeface="Adobe Devanagari" panose="02040503050201020203" pitchFamily="18" charset="0"/>
              </a:rPr>
              <a:t>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kaseeran</a:t>
            </a:r>
            <a:r>
              <a:rPr lang="en-GB" sz="2800" dirty="0">
                <a:solidFill>
                  <a:schemeClr val="accent6">
                    <a:lumMod val="50000"/>
                  </a:schemeClr>
                </a:solidFill>
                <a:latin typeface="Adobe Devanagari" panose="02040503050201020203" pitchFamily="18" charset="0"/>
                <a:cs typeface="Adobe Devanagari" panose="02040503050201020203" pitchFamily="18" charset="0"/>
              </a:rPr>
              <a:t>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tayyiban</a:t>
            </a:r>
            <a:r>
              <a:rPr lang="en-GB" sz="2800" dirty="0">
                <a:solidFill>
                  <a:schemeClr val="accent6">
                    <a:lumMod val="50000"/>
                  </a:schemeClr>
                </a:solidFill>
                <a:latin typeface="Adobe Devanagari" panose="02040503050201020203" pitchFamily="18" charset="0"/>
                <a:cs typeface="Adobe Devanagari" panose="02040503050201020203" pitchFamily="18" charset="0"/>
              </a:rPr>
              <a:t>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mobarakan</a:t>
            </a:r>
            <a:r>
              <a:rPr lang="en-GB" sz="2800" dirty="0">
                <a:solidFill>
                  <a:schemeClr val="accent6">
                    <a:lumMod val="50000"/>
                  </a:schemeClr>
                </a:solidFill>
                <a:latin typeface="Adobe Devanagari" panose="02040503050201020203" pitchFamily="18" charset="0"/>
                <a:cs typeface="Adobe Devanagari" panose="02040503050201020203" pitchFamily="18" charset="0"/>
              </a:rPr>
              <a:t> fee-</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hee</a:t>
            </a:r>
            <a:endParaRPr lang="en-GB" sz="2800" dirty="0">
              <a:solidFill>
                <a:schemeClr val="accent6">
                  <a:lumMod val="50000"/>
                </a:schemeClr>
              </a:solidFill>
              <a:latin typeface="Adobe Devanagari" panose="02040503050201020203" pitchFamily="18" charset="0"/>
              <a:cs typeface="Adobe Devanagari" panose="02040503050201020203" pitchFamily="18" charset="0"/>
            </a:endParaRPr>
          </a:p>
        </p:txBody>
      </p:sp>
      <p:sp>
        <p:nvSpPr>
          <p:cNvPr id="6" name="Rectangle 5"/>
          <p:cNvSpPr/>
          <p:nvPr/>
        </p:nvSpPr>
        <p:spPr>
          <a:xfrm>
            <a:off x="2386495" y="4566396"/>
            <a:ext cx="8181810" cy="830997"/>
          </a:xfrm>
          <a:prstGeom prst="rect">
            <a:avLst/>
          </a:prstGeom>
          <a:solidFill>
            <a:schemeClr val="accent1">
              <a:lumMod val="60000"/>
              <a:lumOff val="40000"/>
            </a:schemeClr>
          </a:solidFill>
        </p:spPr>
        <p:txBody>
          <a:bodyPr wrap="square">
            <a:spAutoFit/>
          </a:bodyPr>
          <a:lstStyle/>
          <a:p>
            <a:pPr algn="ctr"/>
            <a:r>
              <a:rPr lang="en-US" sz="2400" b="1" dirty="0">
                <a:solidFill>
                  <a:schemeClr val="accent6">
                    <a:lumMod val="50000"/>
                  </a:schemeClr>
                </a:solidFill>
              </a:rPr>
              <a:t>Our Lord, Yours is the praise</a:t>
            </a:r>
          </a:p>
          <a:p>
            <a:pPr algn="ctr"/>
            <a:r>
              <a:rPr lang="en-US" sz="2400" b="1" dirty="0">
                <a:solidFill>
                  <a:schemeClr val="accent6">
                    <a:lumMod val="50000"/>
                  </a:schemeClr>
                </a:solidFill>
              </a:rPr>
              <a:t>Praise that is abundant, pure and full of blessings.</a:t>
            </a:r>
          </a:p>
        </p:txBody>
      </p:sp>
      <p:pic>
        <p:nvPicPr>
          <p:cNvPr id="8" name="Picture 7">
            <a:extLst>
              <a:ext uri="{FF2B5EF4-FFF2-40B4-BE49-F238E27FC236}">
                <a16:creationId xmlns:a16="http://schemas.microsoft.com/office/drawing/2014/main" id="{69718042-8DAE-4ECB-BC32-FD9A5521CD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2061" y="415205"/>
            <a:ext cx="694764" cy="655664"/>
          </a:xfrm>
          <a:prstGeom prst="rect">
            <a:avLst/>
          </a:prstGeom>
          <a:ln>
            <a:noFill/>
          </a:ln>
        </p:spPr>
      </p:pic>
      <p:pic>
        <p:nvPicPr>
          <p:cNvPr id="9" name="Picture 8" descr="Logo&#10;&#10;Description automatically generated">
            <a:extLst>
              <a:ext uri="{FF2B5EF4-FFF2-40B4-BE49-F238E27FC236}">
                <a16:creationId xmlns:a16="http://schemas.microsoft.com/office/drawing/2014/main" id="{CFCA720F-F960-46A9-AFE2-0E5ACB0147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7388" y="5679010"/>
            <a:ext cx="1164612" cy="1178990"/>
          </a:xfrm>
          <a:prstGeom prst="rect">
            <a:avLst/>
          </a:prstGeom>
        </p:spPr>
      </p:pic>
      <p:sp>
        <p:nvSpPr>
          <p:cNvPr id="10" name="Rectangle 9">
            <a:extLst>
              <a:ext uri="{FF2B5EF4-FFF2-40B4-BE49-F238E27FC236}">
                <a16:creationId xmlns:a16="http://schemas.microsoft.com/office/drawing/2014/main" id="{FDD9B688-85FA-4469-A646-F70E5B89B47B}"/>
              </a:ext>
            </a:extLst>
          </p:cNvPr>
          <p:cNvSpPr/>
          <p:nvPr/>
        </p:nvSpPr>
        <p:spPr>
          <a:xfrm>
            <a:off x="3834688" y="1460607"/>
            <a:ext cx="5285421" cy="646331"/>
          </a:xfrm>
          <a:prstGeom prst="rect">
            <a:avLst/>
          </a:prstGeom>
        </p:spPr>
        <p:txBody>
          <a:bodyPr wrap="none">
            <a:spAutoFit/>
          </a:bodyPr>
          <a:lstStyle/>
          <a:p>
            <a:r>
              <a:rPr lang="ar-SA" sz="3600" dirty="0">
                <a:effectLst/>
                <a:ea typeface="Calibri" panose="020F0502020204030204" pitchFamily="34" charset="0"/>
                <a:cs typeface="noorehuda" panose="02000500000000020004" pitchFamily="2" charset="-78"/>
              </a:rPr>
              <a:t>رَبَّنَا وَلَکَ الْحَمْدُ۔ حَمْدًا کَثِیْرًا طَیِّبًا مُبَارَکًا فِیْہِ</a:t>
            </a:r>
          </a:p>
        </p:txBody>
      </p:sp>
    </p:spTree>
    <p:extLst>
      <p:ext uri="{BB962C8B-B14F-4D97-AF65-F5344CB8AC3E}">
        <p14:creationId xmlns:p14="http://schemas.microsoft.com/office/powerpoint/2010/main" val="748621229"/>
      </p:ext>
    </p:extLst>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71E5A455-8F49-4484-AD58-1D3C31EB4CF8}"/>
              </a:ext>
            </a:extLst>
          </p:cNvPr>
          <p:cNvSpPr/>
          <p:nvPr/>
        </p:nvSpPr>
        <p:spPr>
          <a:xfrm flipH="1">
            <a:off x="856242" y="415205"/>
            <a:ext cx="2194279" cy="769441"/>
          </a:xfrm>
          <a:prstGeom prst="rect">
            <a:avLst/>
          </a:prstGeom>
          <a:noFill/>
        </p:spPr>
        <p:txBody>
          <a:bodyPr wrap="square" rtlCol="0">
            <a:spAutoFit/>
          </a:bodyPr>
          <a:lstStyle/>
          <a:p>
            <a:pPr algn="ctr"/>
            <a:r>
              <a:rPr lang="en-US" sz="4400" b="1" spc="-150" dirty="0">
                <a:solidFill>
                  <a:schemeClr val="accent4">
                    <a:lumMod val="50000"/>
                  </a:schemeClr>
                </a:solidFill>
                <a:latin typeface="Adobe Devanagari" panose="02040503050201020203" pitchFamily="18" charset="0"/>
                <a:cs typeface="Adobe Devanagari" panose="02040503050201020203" pitchFamily="18" charset="0"/>
              </a:rPr>
              <a:t>Hadith</a:t>
            </a:r>
            <a:endParaRPr lang="en-ID" sz="4400" b="1" spc="-150" dirty="0">
              <a:solidFill>
                <a:schemeClr val="accent4">
                  <a:lumMod val="50000"/>
                </a:schemeClr>
              </a:solidFill>
              <a:latin typeface="Adobe Devanagari" panose="02040503050201020203" pitchFamily="18" charset="0"/>
              <a:cs typeface="Adobe Devanagari" panose="02040503050201020203" pitchFamily="18" charset="0"/>
            </a:endParaRPr>
          </a:p>
        </p:txBody>
      </p:sp>
      <p:sp>
        <p:nvSpPr>
          <p:cNvPr id="7" name="Rectangle 6"/>
          <p:cNvSpPr/>
          <p:nvPr/>
        </p:nvSpPr>
        <p:spPr>
          <a:xfrm>
            <a:off x="5139642" y="1148860"/>
            <a:ext cx="2797561" cy="646331"/>
          </a:xfrm>
          <a:prstGeom prst="rect">
            <a:avLst/>
          </a:prstGeom>
        </p:spPr>
        <p:txBody>
          <a:bodyPr wrap="none">
            <a:spAutoFit/>
          </a:bodyPr>
          <a:lstStyle/>
          <a:p>
            <a:r>
              <a:rPr lang="ar-SA" sz="3600" dirty="0">
                <a:cs typeface="noorehuda" panose="02000500000000020004"/>
              </a:rPr>
              <a:t>لَيْسَ الْخَبَرُ كَالْمُعَايَنةِ</a:t>
            </a:r>
          </a:p>
        </p:txBody>
      </p:sp>
      <p:sp>
        <p:nvSpPr>
          <p:cNvPr id="8" name="Rectangle 7"/>
          <p:cNvSpPr/>
          <p:nvPr/>
        </p:nvSpPr>
        <p:spPr>
          <a:xfrm>
            <a:off x="3774778" y="1950306"/>
            <a:ext cx="5069849" cy="584775"/>
          </a:xfrm>
          <a:prstGeom prst="rect">
            <a:avLst/>
          </a:prstGeom>
        </p:spPr>
        <p:txBody>
          <a:bodyPr wrap="none">
            <a:spAutoFit/>
          </a:bodyPr>
          <a:lstStyle/>
          <a:p>
            <a:r>
              <a:rPr lang="en-GB" sz="3200" i="1" dirty="0" err="1">
                <a:latin typeface="Adobe Devanagari" panose="02040503050201020203" pitchFamily="18" charset="0"/>
                <a:cs typeface="Adobe Devanagari" panose="02040503050201020203" pitchFamily="18" charset="0"/>
              </a:rPr>
              <a:t>Laysal-khabaru</a:t>
            </a:r>
            <a:r>
              <a:rPr lang="en-GB" sz="3200" i="1" dirty="0">
                <a:latin typeface="Adobe Devanagari" panose="02040503050201020203" pitchFamily="18" charset="0"/>
                <a:cs typeface="Adobe Devanagari" panose="02040503050201020203" pitchFamily="18" charset="0"/>
              </a:rPr>
              <a:t> </a:t>
            </a:r>
            <a:r>
              <a:rPr lang="en-GB" sz="3200" i="1" dirty="0" err="1">
                <a:latin typeface="Adobe Devanagari" panose="02040503050201020203" pitchFamily="18" charset="0"/>
                <a:cs typeface="Adobe Devanagari" panose="02040503050201020203" pitchFamily="18" charset="0"/>
              </a:rPr>
              <a:t>kal-mu’ayana</a:t>
            </a:r>
            <a:endParaRPr lang="en-GB" sz="3200" i="1" dirty="0">
              <a:latin typeface="Adobe Devanagari" panose="02040503050201020203" pitchFamily="18" charset="0"/>
              <a:cs typeface="Adobe Devanagari" panose="02040503050201020203" pitchFamily="18" charset="0"/>
            </a:endParaRPr>
          </a:p>
        </p:txBody>
      </p:sp>
      <p:sp>
        <p:nvSpPr>
          <p:cNvPr id="9" name="Rectangle 8"/>
          <p:cNvSpPr/>
          <p:nvPr/>
        </p:nvSpPr>
        <p:spPr>
          <a:xfrm>
            <a:off x="2643211" y="2850464"/>
            <a:ext cx="7790421" cy="523220"/>
          </a:xfrm>
          <a:prstGeom prst="rect">
            <a:avLst/>
          </a:prstGeom>
          <a:solidFill>
            <a:schemeClr val="accent1">
              <a:lumMod val="60000"/>
              <a:lumOff val="40000"/>
            </a:schemeClr>
          </a:solidFill>
        </p:spPr>
        <p:txBody>
          <a:bodyPr wrap="square">
            <a:spAutoFit/>
          </a:bodyPr>
          <a:lstStyle/>
          <a:p>
            <a:pPr algn="ctr"/>
            <a:r>
              <a:rPr lang="en-US" sz="2800" b="1" dirty="0">
                <a:solidFill>
                  <a:schemeClr val="accent6">
                    <a:lumMod val="50000"/>
                  </a:schemeClr>
                </a:solidFill>
                <a:latin typeface="Adobe Devanagari" panose="02040503050201020203" pitchFamily="18" charset="0"/>
                <a:cs typeface="Adobe Devanagari" panose="02040503050201020203" pitchFamily="18" charset="0"/>
              </a:rPr>
              <a:t>Hearing is not like seeing.</a:t>
            </a:r>
          </a:p>
        </p:txBody>
      </p:sp>
      <p:sp>
        <p:nvSpPr>
          <p:cNvPr id="12" name="Rectangle 11">
            <a:extLst>
              <a:ext uri="{FF2B5EF4-FFF2-40B4-BE49-F238E27FC236}">
                <a16:creationId xmlns:a16="http://schemas.microsoft.com/office/drawing/2014/main" id="{647455F6-2202-415A-8AC3-9CA8AC3131BA}"/>
              </a:ext>
            </a:extLst>
          </p:cNvPr>
          <p:cNvSpPr/>
          <p:nvPr/>
        </p:nvSpPr>
        <p:spPr>
          <a:xfrm>
            <a:off x="8452842" y="4203007"/>
            <a:ext cx="2026510" cy="2107284"/>
          </a:xfrm>
          <a:prstGeom prst="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dirty="0"/>
          </a:p>
        </p:txBody>
      </p:sp>
      <p:sp>
        <p:nvSpPr>
          <p:cNvPr id="17" name="Rectangle 16">
            <a:extLst>
              <a:ext uri="{FF2B5EF4-FFF2-40B4-BE49-F238E27FC236}">
                <a16:creationId xmlns:a16="http://schemas.microsoft.com/office/drawing/2014/main" id="{B442294F-0E88-4B0D-8B81-43DB88FC06B3}"/>
              </a:ext>
            </a:extLst>
          </p:cNvPr>
          <p:cNvSpPr/>
          <p:nvPr/>
        </p:nvSpPr>
        <p:spPr>
          <a:xfrm>
            <a:off x="6419775" y="4200899"/>
            <a:ext cx="2026510" cy="210728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dirty="0"/>
          </a:p>
        </p:txBody>
      </p:sp>
      <p:sp>
        <p:nvSpPr>
          <p:cNvPr id="18" name="Rectangle 17">
            <a:extLst>
              <a:ext uri="{FF2B5EF4-FFF2-40B4-BE49-F238E27FC236}">
                <a16:creationId xmlns:a16="http://schemas.microsoft.com/office/drawing/2014/main" id="{FACCEE2E-60ED-404E-B6F8-3403B2C3396A}"/>
              </a:ext>
            </a:extLst>
          </p:cNvPr>
          <p:cNvSpPr/>
          <p:nvPr/>
        </p:nvSpPr>
        <p:spPr>
          <a:xfrm>
            <a:off x="4473633" y="4200899"/>
            <a:ext cx="1930898" cy="2107284"/>
          </a:xfrm>
          <a:prstGeom prst="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dirty="0"/>
          </a:p>
        </p:txBody>
      </p:sp>
      <p:sp>
        <p:nvSpPr>
          <p:cNvPr id="19" name="Rectangle 18">
            <a:extLst>
              <a:ext uri="{FF2B5EF4-FFF2-40B4-BE49-F238E27FC236}">
                <a16:creationId xmlns:a16="http://schemas.microsoft.com/office/drawing/2014/main" id="{1378CD84-8CFB-4CDB-82DE-9AFB4748D4EA}"/>
              </a:ext>
            </a:extLst>
          </p:cNvPr>
          <p:cNvSpPr/>
          <p:nvPr/>
        </p:nvSpPr>
        <p:spPr>
          <a:xfrm>
            <a:off x="6480091" y="4644963"/>
            <a:ext cx="1913666" cy="1231106"/>
          </a:xfrm>
          <a:prstGeom prst="rect">
            <a:avLst/>
          </a:prstGeom>
        </p:spPr>
        <p:txBody>
          <a:bodyPr wrap="square">
            <a:spAutoFit/>
          </a:bodyPr>
          <a:lstStyle/>
          <a:p>
            <a:pPr algn="ctr"/>
            <a:r>
              <a:rPr lang="en-GB" sz="1800" dirty="0">
                <a:effectLst/>
                <a:latin typeface="Calibri" panose="020F0502020204030204" pitchFamily="34" charset="0"/>
                <a:ea typeface="Calibri" panose="020F0502020204030204" pitchFamily="34" charset="0"/>
                <a:cs typeface="Arial" panose="020B0604020202020204" pitchFamily="34" charset="0"/>
              </a:rPr>
              <a:t>Why should we not spread news?</a:t>
            </a:r>
          </a:p>
          <a:p>
            <a:pPr lvl="0" algn="ctr"/>
            <a:endParaRPr lang="en-GB"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a:p>
            <a:pPr lvl="0" algn="ctr"/>
            <a:endParaRPr lang="en-GB" sz="2000" dirty="0"/>
          </a:p>
        </p:txBody>
      </p:sp>
      <p:sp>
        <p:nvSpPr>
          <p:cNvPr id="22" name="Freeform 17">
            <a:extLst>
              <a:ext uri="{FF2B5EF4-FFF2-40B4-BE49-F238E27FC236}">
                <a16:creationId xmlns:a16="http://schemas.microsoft.com/office/drawing/2014/main" id="{125F4FFE-FF0E-482A-8A07-BB6B30479F6A}"/>
              </a:ext>
            </a:extLst>
          </p:cNvPr>
          <p:cNvSpPr>
            <a:spLocks noChangeArrowheads="1"/>
          </p:cNvSpPr>
          <p:nvPr/>
        </p:nvSpPr>
        <p:spPr bwMode="auto">
          <a:xfrm>
            <a:off x="9225649" y="5723814"/>
            <a:ext cx="480895" cy="442158"/>
          </a:xfrm>
          <a:custGeom>
            <a:avLst/>
            <a:gdLst>
              <a:gd name="T0" fmla="*/ 231 w 461"/>
              <a:gd name="T1" fmla="*/ 9 h 461"/>
              <a:gd name="T2" fmla="*/ 231 w 461"/>
              <a:gd name="T3" fmla="*/ 9 h 461"/>
              <a:gd name="T4" fmla="*/ 0 w 461"/>
              <a:gd name="T5" fmla="*/ 239 h 461"/>
              <a:gd name="T6" fmla="*/ 231 w 461"/>
              <a:gd name="T7" fmla="*/ 460 h 461"/>
              <a:gd name="T8" fmla="*/ 460 w 461"/>
              <a:gd name="T9" fmla="*/ 230 h 461"/>
              <a:gd name="T10" fmla="*/ 231 w 461"/>
              <a:gd name="T11" fmla="*/ 9 h 461"/>
              <a:gd name="T12" fmla="*/ 231 w 461"/>
              <a:gd name="T13" fmla="*/ 372 h 461"/>
              <a:gd name="T14" fmla="*/ 231 w 461"/>
              <a:gd name="T15" fmla="*/ 372 h 461"/>
              <a:gd name="T16" fmla="*/ 221 w 461"/>
              <a:gd name="T17" fmla="*/ 372 h 461"/>
              <a:gd name="T18" fmla="*/ 195 w 461"/>
              <a:gd name="T19" fmla="*/ 336 h 461"/>
              <a:gd name="T20" fmla="*/ 231 w 461"/>
              <a:gd name="T21" fmla="*/ 301 h 461"/>
              <a:gd name="T22" fmla="*/ 231 w 461"/>
              <a:gd name="T23" fmla="*/ 301 h 461"/>
              <a:gd name="T24" fmla="*/ 257 w 461"/>
              <a:gd name="T25" fmla="*/ 336 h 461"/>
              <a:gd name="T26" fmla="*/ 231 w 461"/>
              <a:gd name="T27" fmla="*/ 372 h 461"/>
              <a:gd name="T28" fmla="*/ 310 w 461"/>
              <a:gd name="T29" fmla="*/ 213 h 461"/>
              <a:gd name="T30" fmla="*/ 310 w 461"/>
              <a:gd name="T31" fmla="*/ 213 h 461"/>
              <a:gd name="T32" fmla="*/ 284 w 461"/>
              <a:gd name="T33" fmla="*/ 230 h 461"/>
              <a:gd name="T34" fmla="*/ 266 w 461"/>
              <a:gd name="T35" fmla="*/ 248 h 461"/>
              <a:gd name="T36" fmla="*/ 257 w 461"/>
              <a:gd name="T37" fmla="*/ 257 h 461"/>
              <a:gd name="T38" fmla="*/ 248 w 461"/>
              <a:gd name="T39" fmla="*/ 274 h 461"/>
              <a:gd name="T40" fmla="*/ 248 w 461"/>
              <a:gd name="T41" fmla="*/ 274 h 461"/>
              <a:gd name="T42" fmla="*/ 195 w 461"/>
              <a:gd name="T43" fmla="*/ 274 h 461"/>
              <a:gd name="T44" fmla="*/ 195 w 461"/>
              <a:gd name="T45" fmla="*/ 274 h 461"/>
              <a:gd name="T46" fmla="*/ 204 w 461"/>
              <a:gd name="T47" fmla="*/ 230 h 461"/>
              <a:gd name="T48" fmla="*/ 248 w 461"/>
              <a:gd name="T49" fmla="*/ 204 h 461"/>
              <a:gd name="T50" fmla="*/ 257 w 461"/>
              <a:gd name="T51" fmla="*/ 195 h 461"/>
              <a:gd name="T52" fmla="*/ 266 w 461"/>
              <a:gd name="T53" fmla="*/ 176 h 461"/>
              <a:gd name="T54" fmla="*/ 257 w 461"/>
              <a:gd name="T55" fmla="*/ 150 h 461"/>
              <a:gd name="T56" fmla="*/ 231 w 461"/>
              <a:gd name="T57" fmla="*/ 141 h 461"/>
              <a:gd name="T58" fmla="*/ 204 w 461"/>
              <a:gd name="T59" fmla="*/ 150 h 461"/>
              <a:gd name="T60" fmla="*/ 195 w 461"/>
              <a:gd name="T61" fmla="*/ 176 h 461"/>
              <a:gd name="T62" fmla="*/ 195 w 461"/>
              <a:gd name="T63" fmla="*/ 185 h 461"/>
              <a:gd name="T64" fmla="*/ 142 w 461"/>
              <a:gd name="T65" fmla="*/ 185 h 461"/>
              <a:gd name="T66" fmla="*/ 142 w 461"/>
              <a:gd name="T67" fmla="*/ 176 h 461"/>
              <a:gd name="T68" fmla="*/ 177 w 461"/>
              <a:gd name="T69" fmla="*/ 106 h 461"/>
              <a:gd name="T70" fmla="*/ 231 w 461"/>
              <a:gd name="T71" fmla="*/ 97 h 461"/>
              <a:gd name="T72" fmla="*/ 293 w 461"/>
              <a:gd name="T73" fmla="*/ 115 h 461"/>
              <a:gd name="T74" fmla="*/ 319 w 461"/>
              <a:gd name="T75" fmla="*/ 168 h 461"/>
              <a:gd name="T76" fmla="*/ 310 w 461"/>
              <a:gd name="T77" fmla="*/ 21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1" h="461">
                <a:moveTo>
                  <a:pt x="231" y="9"/>
                </a:moveTo>
                <a:lnTo>
                  <a:pt x="231" y="9"/>
                </a:lnTo>
                <a:cubicBezTo>
                  <a:pt x="97" y="9"/>
                  <a:pt x="0" y="106"/>
                  <a:pt x="0" y="239"/>
                </a:cubicBezTo>
                <a:cubicBezTo>
                  <a:pt x="0" y="363"/>
                  <a:pt x="106" y="460"/>
                  <a:pt x="231" y="460"/>
                </a:cubicBezTo>
                <a:cubicBezTo>
                  <a:pt x="363" y="460"/>
                  <a:pt x="460" y="354"/>
                  <a:pt x="460" y="230"/>
                </a:cubicBezTo>
                <a:cubicBezTo>
                  <a:pt x="460" y="106"/>
                  <a:pt x="354" y="0"/>
                  <a:pt x="231" y="9"/>
                </a:cubicBezTo>
                <a:close/>
                <a:moveTo>
                  <a:pt x="231" y="372"/>
                </a:moveTo>
                <a:lnTo>
                  <a:pt x="231" y="372"/>
                </a:lnTo>
                <a:cubicBezTo>
                  <a:pt x="221" y="372"/>
                  <a:pt x="221" y="372"/>
                  <a:pt x="221" y="372"/>
                </a:cubicBezTo>
                <a:cubicBezTo>
                  <a:pt x="204" y="372"/>
                  <a:pt x="195" y="354"/>
                  <a:pt x="195" y="336"/>
                </a:cubicBezTo>
                <a:cubicBezTo>
                  <a:pt x="195" y="319"/>
                  <a:pt x="204" y="301"/>
                  <a:pt x="231" y="301"/>
                </a:cubicBezTo>
                <a:lnTo>
                  <a:pt x="231" y="301"/>
                </a:lnTo>
                <a:cubicBezTo>
                  <a:pt x="248" y="310"/>
                  <a:pt x="257" y="319"/>
                  <a:pt x="257" y="336"/>
                </a:cubicBezTo>
                <a:cubicBezTo>
                  <a:pt x="257" y="363"/>
                  <a:pt x="248" y="372"/>
                  <a:pt x="231" y="372"/>
                </a:cubicBezTo>
                <a:close/>
                <a:moveTo>
                  <a:pt x="310" y="213"/>
                </a:moveTo>
                <a:lnTo>
                  <a:pt x="310" y="213"/>
                </a:lnTo>
                <a:cubicBezTo>
                  <a:pt x="301" y="213"/>
                  <a:pt x="293" y="221"/>
                  <a:pt x="284" y="230"/>
                </a:cubicBezTo>
                <a:cubicBezTo>
                  <a:pt x="266" y="248"/>
                  <a:pt x="266" y="248"/>
                  <a:pt x="266" y="248"/>
                </a:cubicBezTo>
                <a:cubicBezTo>
                  <a:pt x="257" y="248"/>
                  <a:pt x="257" y="257"/>
                  <a:pt x="257" y="257"/>
                </a:cubicBezTo>
                <a:cubicBezTo>
                  <a:pt x="248" y="266"/>
                  <a:pt x="248" y="266"/>
                  <a:pt x="248" y="274"/>
                </a:cubicBezTo>
                <a:lnTo>
                  <a:pt x="248" y="274"/>
                </a:lnTo>
                <a:cubicBezTo>
                  <a:pt x="195" y="274"/>
                  <a:pt x="195" y="274"/>
                  <a:pt x="195" y="274"/>
                </a:cubicBezTo>
                <a:lnTo>
                  <a:pt x="195" y="274"/>
                </a:lnTo>
                <a:cubicBezTo>
                  <a:pt x="195" y="257"/>
                  <a:pt x="195" y="248"/>
                  <a:pt x="204" y="230"/>
                </a:cubicBezTo>
                <a:cubicBezTo>
                  <a:pt x="221" y="221"/>
                  <a:pt x="248" y="204"/>
                  <a:pt x="248" y="204"/>
                </a:cubicBezTo>
                <a:lnTo>
                  <a:pt x="257" y="195"/>
                </a:lnTo>
                <a:cubicBezTo>
                  <a:pt x="257" y="185"/>
                  <a:pt x="266" y="176"/>
                  <a:pt x="266" y="176"/>
                </a:cubicBezTo>
                <a:cubicBezTo>
                  <a:pt x="266" y="168"/>
                  <a:pt x="257" y="160"/>
                  <a:pt x="257" y="150"/>
                </a:cubicBezTo>
                <a:cubicBezTo>
                  <a:pt x="248" y="141"/>
                  <a:pt x="240" y="141"/>
                  <a:pt x="231" y="141"/>
                </a:cubicBezTo>
                <a:cubicBezTo>
                  <a:pt x="221" y="141"/>
                  <a:pt x="213" y="141"/>
                  <a:pt x="204" y="150"/>
                </a:cubicBezTo>
                <a:cubicBezTo>
                  <a:pt x="195" y="160"/>
                  <a:pt x="195" y="168"/>
                  <a:pt x="195" y="176"/>
                </a:cubicBezTo>
                <a:cubicBezTo>
                  <a:pt x="195" y="185"/>
                  <a:pt x="195" y="185"/>
                  <a:pt x="195" y="185"/>
                </a:cubicBezTo>
                <a:cubicBezTo>
                  <a:pt x="142" y="185"/>
                  <a:pt x="142" y="185"/>
                  <a:pt x="142" y="185"/>
                </a:cubicBezTo>
                <a:cubicBezTo>
                  <a:pt x="142" y="176"/>
                  <a:pt x="142" y="176"/>
                  <a:pt x="142" y="176"/>
                </a:cubicBezTo>
                <a:cubicBezTo>
                  <a:pt x="142" y="141"/>
                  <a:pt x="150" y="123"/>
                  <a:pt x="177" y="106"/>
                </a:cubicBezTo>
                <a:cubicBezTo>
                  <a:pt x="186" y="97"/>
                  <a:pt x="204" y="97"/>
                  <a:pt x="231" y="97"/>
                </a:cubicBezTo>
                <a:cubicBezTo>
                  <a:pt x="257" y="97"/>
                  <a:pt x="275" y="97"/>
                  <a:pt x="293" y="115"/>
                </a:cubicBezTo>
                <a:cubicBezTo>
                  <a:pt x="310" y="123"/>
                  <a:pt x="319" y="141"/>
                  <a:pt x="319" y="168"/>
                </a:cubicBezTo>
                <a:cubicBezTo>
                  <a:pt x="319" y="185"/>
                  <a:pt x="319" y="195"/>
                  <a:pt x="310" y="213"/>
                </a:cubicBezTo>
                <a:close/>
              </a:path>
            </a:pathLst>
          </a:custGeom>
          <a:solidFill>
            <a:schemeClr val="bg1"/>
          </a:solidFill>
          <a:ln>
            <a:noFill/>
          </a:ln>
          <a:effectLst/>
          <a:extLst>
            <a:ext uri="{91240B29-F687-4f45-9708-019B960494DF}"/>
            <a:ext uri="{AF507438-7753-43e0-B8FC-AC1667EBCBE1}"/>
          </a:extLst>
        </p:spPr>
        <p:txBody>
          <a:bodyPr wrap="none" lIns="34290" tIns="17145" rIns="34290" bIns="17145"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dirty="0">
              <a:latin typeface="+mn-lt"/>
              <a:ea typeface="+mn-ea"/>
            </a:endParaRPr>
          </a:p>
        </p:txBody>
      </p:sp>
      <p:sp>
        <p:nvSpPr>
          <p:cNvPr id="26" name="Rectangle 25">
            <a:extLst>
              <a:ext uri="{FF2B5EF4-FFF2-40B4-BE49-F238E27FC236}">
                <a16:creationId xmlns:a16="http://schemas.microsoft.com/office/drawing/2014/main" id="{1378CD84-8CFB-4CDB-82DE-9AFB4748D4EA}"/>
              </a:ext>
            </a:extLst>
          </p:cNvPr>
          <p:cNvSpPr/>
          <p:nvPr/>
        </p:nvSpPr>
        <p:spPr>
          <a:xfrm>
            <a:off x="8554261" y="4300838"/>
            <a:ext cx="1823670" cy="1477328"/>
          </a:xfrm>
          <a:prstGeom prst="rect">
            <a:avLst/>
          </a:prstGeom>
        </p:spPr>
        <p:txBody>
          <a:bodyPr wrap="square">
            <a:spAutoFit/>
          </a:bodyPr>
          <a:lstStyle/>
          <a:p>
            <a:pPr lvl="0" algn="ctr"/>
            <a:r>
              <a:rPr lang="en-US" dirty="0">
                <a:solidFill>
                  <a:schemeClr val="bg1"/>
                </a:solidFill>
                <a:effectLst>
                  <a:outerShdw blurRad="38100" dist="38100" dir="2700000" algn="tl">
                    <a:srgbClr val="000000">
                      <a:alpha val="43137"/>
                    </a:srgbClr>
                  </a:outerShdw>
                </a:effectLst>
                <a:latin typeface="Adobe Devanagari" panose="02040503050201020203" pitchFamily="18" charset="0"/>
              </a:rPr>
              <a:t>What factors can we look at to assess truthfulness of something?</a:t>
            </a:r>
            <a:endParaRPr lang="en-GB" dirty="0"/>
          </a:p>
        </p:txBody>
      </p:sp>
      <p:sp>
        <p:nvSpPr>
          <p:cNvPr id="28" name="Rectangle 27">
            <a:extLst>
              <a:ext uri="{FF2B5EF4-FFF2-40B4-BE49-F238E27FC236}">
                <a16:creationId xmlns:a16="http://schemas.microsoft.com/office/drawing/2014/main" id="{1378CD84-8CFB-4CDB-82DE-9AFB4748D4EA}"/>
              </a:ext>
            </a:extLst>
          </p:cNvPr>
          <p:cNvSpPr/>
          <p:nvPr/>
        </p:nvSpPr>
        <p:spPr>
          <a:xfrm>
            <a:off x="4630053" y="4743149"/>
            <a:ext cx="1632818" cy="1477328"/>
          </a:xfrm>
          <a:prstGeom prst="rect">
            <a:avLst/>
          </a:prstGeom>
        </p:spPr>
        <p:txBody>
          <a:bodyPr wrap="square">
            <a:spAutoFit/>
          </a:bodyPr>
          <a:lstStyle/>
          <a:p>
            <a:pPr lvl="0" algn="ctr"/>
            <a:r>
              <a:rPr lang="en-US" dirty="0">
                <a:solidFill>
                  <a:schemeClr val="bg1"/>
                </a:solidFill>
                <a:latin typeface="Adobe Devanagari" panose="02040503050201020203" pitchFamily="18" charset="0"/>
                <a:cs typeface="Adobe Devanagari" panose="02040503050201020203" pitchFamily="18" charset="0"/>
              </a:rPr>
              <a:t>How does this relate to nowadays?</a:t>
            </a:r>
          </a:p>
          <a:p>
            <a:pPr lvl="0" algn="ctr"/>
            <a:endParaRPr lang="en-GB" dirty="0">
              <a:solidFill>
                <a:schemeClr val="bg1"/>
              </a:solidFill>
              <a:latin typeface="Adobe Devanagari" panose="02040503050201020203" pitchFamily="18" charset="0"/>
              <a:cs typeface="Adobe Devanagari" panose="02040503050201020203" pitchFamily="18" charset="0"/>
            </a:endParaRPr>
          </a:p>
          <a:p>
            <a:pPr lvl="0" algn="ctr"/>
            <a:endParaRPr lang="en-GB" dirty="0"/>
          </a:p>
        </p:txBody>
      </p:sp>
      <p:pic>
        <p:nvPicPr>
          <p:cNvPr id="20" name="Picture 19" descr="Logo&#10;&#10;Description automatically generated">
            <a:extLst>
              <a:ext uri="{FF2B5EF4-FFF2-40B4-BE49-F238E27FC236}">
                <a16:creationId xmlns:a16="http://schemas.microsoft.com/office/drawing/2014/main" id="{44108642-B8D7-4939-B551-48810166C8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7388" y="5656"/>
            <a:ext cx="1164612" cy="1178990"/>
          </a:xfrm>
          <a:prstGeom prst="rect">
            <a:avLst/>
          </a:prstGeom>
        </p:spPr>
      </p:pic>
      <p:sp>
        <p:nvSpPr>
          <p:cNvPr id="21" name="Freeform 17">
            <a:extLst>
              <a:ext uri="{FF2B5EF4-FFF2-40B4-BE49-F238E27FC236}">
                <a16:creationId xmlns:a16="http://schemas.microsoft.com/office/drawing/2014/main" id="{125F4FFE-FF0E-482A-8A07-BB6B30479F6A}"/>
              </a:ext>
            </a:extLst>
          </p:cNvPr>
          <p:cNvSpPr>
            <a:spLocks noChangeArrowheads="1"/>
          </p:cNvSpPr>
          <p:nvPr/>
        </p:nvSpPr>
        <p:spPr bwMode="auto">
          <a:xfrm>
            <a:off x="5186638" y="5721706"/>
            <a:ext cx="480895" cy="442158"/>
          </a:xfrm>
          <a:custGeom>
            <a:avLst/>
            <a:gdLst>
              <a:gd name="T0" fmla="*/ 231 w 461"/>
              <a:gd name="T1" fmla="*/ 9 h 461"/>
              <a:gd name="T2" fmla="*/ 231 w 461"/>
              <a:gd name="T3" fmla="*/ 9 h 461"/>
              <a:gd name="T4" fmla="*/ 0 w 461"/>
              <a:gd name="T5" fmla="*/ 239 h 461"/>
              <a:gd name="T6" fmla="*/ 231 w 461"/>
              <a:gd name="T7" fmla="*/ 460 h 461"/>
              <a:gd name="T8" fmla="*/ 460 w 461"/>
              <a:gd name="T9" fmla="*/ 230 h 461"/>
              <a:gd name="T10" fmla="*/ 231 w 461"/>
              <a:gd name="T11" fmla="*/ 9 h 461"/>
              <a:gd name="T12" fmla="*/ 231 w 461"/>
              <a:gd name="T13" fmla="*/ 372 h 461"/>
              <a:gd name="T14" fmla="*/ 231 w 461"/>
              <a:gd name="T15" fmla="*/ 372 h 461"/>
              <a:gd name="T16" fmla="*/ 221 w 461"/>
              <a:gd name="T17" fmla="*/ 372 h 461"/>
              <a:gd name="T18" fmla="*/ 195 w 461"/>
              <a:gd name="T19" fmla="*/ 336 h 461"/>
              <a:gd name="T20" fmla="*/ 231 w 461"/>
              <a:gd name="T21" fmla="*/ 301 h 461"/>
              <a:gd name="T22" fmla="*/ 231 w 461"/>
              <a:gd name="T23" fmla="*/ 301 h 461"/>
              <a:gd name="T24" fmla="*/ 257 w 461"/>
              <a:gd name="T25" fmla="*/ 336 h 461"/>
              <a:gd name="T26" fmla="*/ 231 w 461"/>
              <a:gd name="T27" fmla="*/ 372 h 461"/>
              <a:gd name="T28" fmla="*/ 310 w 461"/>
              <a:gd name="T29" fmla="*/ 213 h 461"/>
              <a:gd name="T30" fmla="*/ 310 w 461"/>
              <a:gd name="T31" fmla="*/ 213 h 461"/>
              <a:gd name="T32" fmla="*/ 284 w 461"/>
              <a:gd name="T33" fmla="*/ 230 h 461"/>
              <a:gd name="T34" fmla="*/ 266 w 461"/>
              <a:gd name="T35" fmla="*/ 248 h 461"/>
              <a:gd name="T36" fmla="*/ 257 w 461"/>
              <a:gd name="T37" fmla="*/ 257 h 461"/>
              <a:gd name="T38" fmla="*/ 248 w 461"/>
              <a:gd name="T39" fmla="*/ 274 h 461"/>
              <a:gd name="T40" fmla="*/ 248 w 461"/>
              <a:gd name="T41" fmla="*/ 274 h 461"/>
              <a:gd name="T42" fmla="*/ 195 w 461"/>
              <a:gd name="T43" fmla="*/ 274 h 461"/>
              <a:gd name="T44" fmla="*/ 195 w 461"/>
              <a:gd name="T45" fmla="*/ 274 h 461"/>
              <a:gd name="T46" fmla="*/ 204 w 461"/>
              <a:gd name="T47" fmla="*/ 230 h 461"/>
              <a:gd name="T48" fmla="*/ 248 w 461"/>
              <a:gd name="T49" fmla="*/ 204 h 461"/>
              <a:gd name="T50" fmla="*/ 257 w 461"/>
              <a:gd name="T51" fmla="*/ 195 h 461"/>
              <a:gd name="T52" fmla="*/ 266 w 461"/>
              <a:gd name="T53" fmla="*/ 176 h 461"/>
              <a:gd name="T54" fmla="*/ 257 w 461"/>
              <a:gd name="T55" fmla="*/ 150 h 461"/>
              <a:gd name="T56" fmla="*/ 231 w 461"/>
              <a:gd name="T57" fmla="*/ 141 h 461"/>
              <a:gd name="T58" fmla="*/ 204 w 461"/>
              <a:gd name="T59" fmla="*/ 150 h 461"/>
              <a:gd name="T60" fmla="*/ 195 w 461"/>
              <a:gd name="T61" fmla="*/ 176 h 461"/>
              <a:gd name="T62" fmla="*/ 195 w 461"/>
              <a:gd name="T63" fmla="*/ 185 h 461"/>
              <a:gd name="T64" fmla="*/ 142 w 461"/>
              <a:gd name="T65" fmla="*/ 185 h 461"/>
              <a:gd name="T66" fmla="*/ 142 w 461"/>
              <a:gd name="T67" fmla="*/ 176 h 461"/>
              <a:gd name="T68" fmla="*/ 177 w 461"/>
              <a:gd name="T69" fmla="*/ 106 h 461"/>
              <a:gd name="T70" fmla="*/ 231 w 461"/>
              <a:gd name="T71" fmla="*/ 97 h 461"/>
              <a:gd name="T72" fmla="*/ 293 w 461"/>
              <a:gd name="T73" fmla="*/ 115 h 461"/>
              <a:gd name="T74" fmla="*/ 319 w 461"/>
              <a:gd name="T75" fmla="*/ 168 h 461"/>
              <a:gd name="T76" fmla="*/ 310 w 461"/>
              <a:gd name="T77" fmla="*/ 21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1" h="461">
                <a:moveTo>
                  <a:pt x="231" y="9"/>
                </a:moveTo>
                <a:lnTo>
                  <a:pt x="231" y="9"/>
                </a:lnTo>
                <a:cubicBezTo>
                  <a:pt x="97" y="9"/>
                  <a:pt x="0" y="106"/>
                  <a:pt x="0" y="239"/>
                </a:cubicBezTo>
                <a:cubicBezTo>
                  <a:pt x="0" y="363"/>
                  <a:pt x="106" y="460"/>
                  <a:pt x="231" y="460"/>
                </a:cubicBezTo>
                <a:cubicBezTo>
                  <a:pt x="363" y="460"/>
                  <a:pt x="460" y="354"/>
                  <a:pt x="460" y="230"/>
                </a:cubicBezTo>
                <a:cubicBezTo>
                  <a:pt x="460" y="106"/>
                  <a:pt x="354" y="0"/>
                  <a:pt x="231" y="9"/>
                </a:cubicBezTo>
                <a:close/>
                <a:moveTo>
                  <a:pt x="231" y="372"/>
                </a:moveTo>
                <a:lnTo>
                  <a:pt x="231" y="372"/>
                </a:lnTo>
                <a:cubicBezTo>
                  <a:pt x="221" y="372"/>
                  <a:pt x="221" y="372"/>
                  <a:pt x="221" y="372"/>
                </a:cubicBezTo>
                <a:cubicBezTo>
                  <a:pt x="204" y="372"/>
                  <a:pt x="195" y="354"/>
                  <a:pt x="195" y="336"/>
                </a:cubicBezTo>
                <a:cubicBezTo>
                  <a:pt x="195" y="319"/>
                  <a:pt x="204" y="301"/>
                  <a:pt x="231" y="301"/>
                </a:cubicBezTo>
                <a:lnTo>
                  <a:pt x="231" y="301"/>
                </a:lnTo>
                <a:cubicBezTo>
                  <a:pt x="248" y="310"/>
                  <a:pt x="257" y="319"/>
                  <a:pt x="257" y="336"/>
                </a:cubicBezTo>
                <a:cubicBezTo>
                  <a:pt x="257" y="363"/>
                  <a:pt x="248" y="372"/>
                  <a:pt x="231" y="372"/>
                </a:cubicBezTo>
                <a:close/>
                <a:moveTo>
                  <a:pt x="310" y="213"/>
                </a:moveTo>
                <a:lnTo>
                  <a:pt x="310" y="213"/>
                </a:lnTo>
                <a:cubicBezTo>
                  <a:pt x="301" y="213"/>
                  <a:pt x="293" y="221"/>
                  <a:pt x="284" y="230"/>
                </a:cubicBezTo>
                <a:cubicBezTo>
                  <a:pt x="266" y="248"/>
                  <a:pt x="266" y="248"/>
                  <a:pt x="266" y="248"/>
                </a:cubicBezTo>
                <a:cubicBezTo>
                  <a:pt x="257" y="248"/>
                  <a:pt x="257" y="257"/>
                  <a:pt x="257" y="257"/>
                </a:cubicBezTo>
                <a:cubicBezTo>
                  <a:pt x="248" y="266"/>
                  <a:pt x="248" y="266"/>
                  <a:pt x="248" y="274"/>
                </a:cubicBezTo>
                <a:lnTo>
                  <a:pt x="248" y="274"/>
                </a:lnTo>
                <a:cubicBezTo>
                  <a:pt x="195" y="274"/>
                  <a:pt x="195" y="274"/>
                  <a:pt x="195" y="274"/>
                </a:cubicBezTo>
                <a:lnTo>
                  <a:pt x="195" y="274"/>
                </a:lnTo>
                <a:cubicBezTo>
                  <a:pt x="195" y="257"/>
                  <a:pt x="195" y="248"/>
                  <a:pt x="204" y="230"/>
                </a:cubicBezTo>
                <a:cubicBezTo>
                  <a:pt x="221" y="221"/>
                  <a:pt x="248" y="204"/>
                  <a:pt x="248" y="204"/>
                </a:cubicBezTo>
                <a:lnTo>
                  <a:pt x="257" y="195"/>
                </a:lnTo>
                <a:cubicBezTo>
                  <a:pt x="257" y="185"/>
                  <a:pt x="266" y="176"/>
                  <a:pt x="266" y="176"/>
                </a:cubicBezTo>
                <a:cubicBezTo>
                  <a:pt x="266" y="168"/>
                  <a:pt x="257" y="160"/>
                  <a:pt x="257" y="150"/>
                </a:cubicBezTo>
                <a:cubicBezTo>
                  <a:pt x="248" y="141"/>
                  <a:pt x="240" y="141"/>
                  <a:pt x="231" y="141"/>
                </a:cubicBezTo>
                <a:cubicBezTo>
                  <a:pt x="221" y="141"/>
                  <a:pt x="213" y="141"/>
                  <a:pt x="204" y="150"/>
                </a:cubicBezTo>
                <a:cubicBezTo>
                  <a:pt x="195" y="160"/>
                  <a:pt x="195" y="168"/>
                  <a:pt x="195" y="176"/>
                </a:cubicBezTo>
                <a:cubicBezTo>
                  <a:pt x="195" y="185"/>
                  <a:pt x="195" y="185"/>
                  <a:pt x="195" y="185"/>
                </a:cubicBezTo>
                <a:cubicBezTo>
                  <a:pt x="142" y="185"/>
                  <a:pt x="142" y="185"/>
                  <a:pt x="142" y="185"/>
                </a:cubicBezTo>
                <a:cubicBezTo>
                  <a:pt x="142" y="176"/>
                  <a:pt x="142" y="176"/>
                  <a:pt x="142" y="176"/>
                </a:cubicBezTo>
                <a:cubicBezTo>
                  <a:pt x="142" y="141"/>
                  <a:pt x="150" y="123"/>
                  <a:pt x="177" y="106"/>
                </a:cubicBezTo>
                <a:cubicBezTo>
                  <a:pt x="186" y="97"/>
                  <a:pt x="204" y="97"/>
                  <a:pt x="231" y="97"/>
                </a:cubicBezTo>
                <a:cubicBezTo>
                  <a:pt x="257" y="97"/>
                  <a:pt x="275" y="97"/>
                  <a:pt x="293" y="115"/>
                </a:cubicBezTo>
                <a:cubicBezTo>
                  <a:pt x="310" y="123"/>
                  <a:pt x="319" y="141"/>
                  <a:pt x="319" y="168"/>
                </a:cubicBezTo>
                <a:cubicBezTo>
                  <a:pt x="319" y="185"/>
                  <a:pt x="319" y="195"/>
                  <a:pt x="310" y="213"/>
                </a:cubicBezTo>
                <a:close/>
              </a:path>
            </a:pathLst>
          </a:custGeom>
          <a:solidFill>
            <a:schemeClr val="bg1"/>
          </a:solidFill>
          <a:ln>
            <a:noFill/>
          </a:ln>
          <a:effectLst/>
          <a:extLst>
            <a:ext uri="{91240B29-F687-4f45-9708-019B960494DF}"/>
            <a:ext uri="{AF507438-7753-43e0-B8FC-AC1667EBCBE1}"/>
          </a:extLst>
        </p:spPr>
        <p:txBody>
          <a:bodyPr wrap="none" lIns="34290" tIns="17145" rIns="34290" bIns="17145"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dirty="0">
              <a:latin typeface="+mn-lt"/>
              <a:ea typeface="+mn-ea"/>
            </a:endParaRPr>
          </a:p>
        </p:txBody>
      </p:sp>
      <p:sp>
        <p:nvSpPr>
          <p:cNvPr id="24" name="Freeform 17">
            <a:extLst>
              <a:ext uri="{FF2B5EF4-FFF2-40B4-BE49-F238E27FC236}">
                <a16:creationId xmlns:a16="http://schemas.microsoft.com/office/drawing/2014/main" id="{125F4FFE-FF0E-482A-8A07-BB6B30479F6A}"/>
              </a:ext>
            </a:extLst>
          </p:cNvPr>
          <p:cNvSpPr>
            <a:spLocks noChangeArrowheads="1"/>
          </p:cNvSpPr>
          <p:nvPr/>
        </p:nvSpPr>
        <p:spPr bwMode="auto">
          <a:xfrm>
            <a:off x="7240388" y="5719238"/>
            <a:ext cx="480895" cy="442158"/>
          </a:xfrm>
          <a:custGeom>
            <a:avLst/>
            <a:gdLst>
              <a:gd name="T0" fmla="*/ 231 w 461"/>
              <a:gd name="T1" fmla="*/ 9 h 461"/>
              <a:gd name="T2" fmla="*/ 231 w 461"/>
              <a:gd name="T3" fmla="*/ 9 h 461"/>
              <a:gd name="T4" fmla="*/ 0 w 461"/>
              <a:gd name="T5" fmla="*/ 239 h 461"/>
              <a:gd name="T6" fmla="*/ 231 w 461"/>
              <a:gd name="T7" fmla="*/ 460 h 461"/>
              <a:gd name="T8" fmla="*/ 460 w 461"/>
              <a:gd name="T9" fmla="*/ 230 h 461"/>
              <a:gd name="T10" fmla="*/ 231 w 461"/>
              <a:gd name="T11" fmla="*/ 9 h 461"/>
              <a:gd name="T12" fmla="*/ 231 w 461"/>
              <a:gd name="T13" fmla="*/ 372 h 461"/>
              <a:gd name="T14" fmla="*/ 231 w 461"/>
              <a:gd name="T15" fmla="*/ 372 h 461"/>
              <a:gd name="T16" fmla="*/ 221 w 461"/>
              <a:gd name="T17" fmla="*/ 372 h 461"/>
              <a:gd name="T18" fmla="*/ 195 w 461"/>
              <a:gd name="T19" fmla="*/ 336 h 461"/>
              <a:gd name="T20" fmla="*/ 231 w 461"/>
              <a:gd name="T21" fmla="*/ 301 h 461"/>
              <a:gd name="T22" fmla="*/ 231 w 461"/>
              <a:gd name="T23" fmla="*/ 301 h 461"/>
              <a:gd name="T24" fmla="*/ 257 w 461"/>
              <a:gd name="T25" fmla="*/ 336 h 461"/>
              <a:gd name="T26" fmla="*/ 231 w 461"/>
              <a:gd name="T27" fmla="*/ 372 h 461"/>
              <a:gd name="T28" fmla="*/ 310 w 461"/>
              <a:gd name="T29" fmla="*/ 213 h 461"/>
              <a:gd name="T30" fmla="*/ 310 w 461"/>
              <a:gd name="T31" fmla="*/ 213 h 461"/>
              <a:gd name="T32" fmla="*/ 284 w 461"/>
              <a:gd name="T33" fmla="*/ 230 h 461"/>
              <a:gd name="T34" fmla="*/ 266 w 461"/>
              <a:gd name="T35" fmla="*/ 248 h 461"/>
              <a:gd name="T36" fmla="*/ 257 w 461"/>
              <a:gd name="T37" fmla="*/ 257 h 461"/>
              <a:gd name="T38" fmla="*/ 248 w 461"/>
              <a:gd name="T39" fmla="*/ 274 h 461"/>
              <a:gd name="T40" fmla="*/ 248 w 461"/>
              <a:gd name="T41" fmla="*/ 274 h 461"/>
              <a:gd name="T42" fmla="*/ 195 w 461"/>
              <a:gd name="T43" fmla="*/ 274 h 461"/>
              <a:gd name="T44" fmla="*/ 195 w 461"/>
              <a:gd name="T45" fmla="*/ 274 h 461"/>
              <a:gd name="T46" fmla="*/ 204 w 461"/>
              <a:gd name="T47" fmla="*/ 230 h 461"/>
              <a:gd name="T48" fmla="*/ 248 w 461"/>
              <a:gd name="T49" fmla="*/ 204 h 461"/>
              <a:gd name="T50" fmla="*/ 257 w 461"/>
              <a:gd name="T51" fmla="*/ 195 h 461"/>
              <a:gd name="T52" fmla="*/ 266 w 461"/>
              <a:gd name="T53" fmla="*/ 176 h 461"/>
              <a:gd name="T54" fmla="*/ 257 w 461"/>
              <a:gd name="T55" fmla="*/ 150 h 461"/>
              <a:gd name="T56" fmla="*/ 231 w 461"/>
              <a:gd name="T57" fmla="*/ 141 h 461"/>
              <a:gd name="T58" fmla="*/ 204 w 461"/>
              <a:gd name="T59" fmla="*/ 150 h 461"/>
              <a:gd name="T60" fmla="*/ 195 w 461"/>
              <a:gd name="T61" fmla="*/ 176 h 461"/>
              <a:gd name="T62" fmla="*/ 195 w 461"/>
              <a:gd name="T63" fmla="*/ 185 h 461"/>
              <a:gd name="T64" fmla="*/ 142 w 461"/>
              <a:gd name="T65" fmla="*/ 185 h 461"/>
              <a:gd name="T66" fmla="*/ 142 w 461"/>
              <a:gd name="T67" fmla="*/ 176 h 461"/>
              <a:gd name="T68" fmla="*/ 177 w 461"/>
              <a:gd name="T69" fmla="*/ 106 h 461"/>
              <a:gd name="T70" fmla="*/ 231 w 461"/>
              <a:gd name="T71" fmla="*/ 97 h 461"/>
              <a:gd name="T72" fmla="*/ 293 w 461"/>
              <a:gd name="T73" fmla="*/ 115 h 461"/>
              <a:gd name="T74" fmla="*/ 319 w 461"/>
              <a:gd name="T75" fmla="*/ 168 h 461"/>
              <a:gd name="T76" fmla="*/ 310 w 461"/>
              <a:gd name="T77" fmla="*/ 21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1" h="461">
                <a:moveTo>
                  <a:pt x="231" y="9"/>
                </a:moveTo>
                <a:lnTo>
                  <a:pt x="231" y="9"/>
                </a:lnTo>
                <a:cubicBezTo>
                  <a:pt x="97" y="9"/>
                  <a:pt x="0" y="106"/>
                  <a:pt x="0" y="239"/>
                </a:cubicBezTo>
                <a:cubicBezTo>
                  <a:pt x="0" y="363"/>
                  <a:pt x="106" y="460"/>
                  <a:pt x="231" y="460"/>
                </a:cubicBezTo>
                <a:cubicBezTo>
                  <a:pt x="363" y="460"/>
                  <a:pt x="460" y="354"/>
                  <a:pt x="460" y="230"/>
                </a:cubicBezTo>
                <a:cubicBezTo>
                  <a:pt x="460" y="106"/>
                  <a:pt x="354" y="0"/>
                  <a:pt x="231" y="9"/>
                </a:cubicBezTo>
                <a:close/>
                <a:moveTo>
                  <a:pt x="231" y="372"/>
                </a:moveTo>
                <a:lnTo>
                  <a:pt x="231" y="372"/>
                </a:lnTo>
                <a:cubicBezTo>
                  <a:pt x="221" y="372"/>
                  <a:pt x="221" y="372"/>
                  <a:pt x="221" y="372"/>
                </a:cubicBezTo>
                <a:cubicBezTo>
                  <a:pt x="204" y="372"/>
                  <a:pt x="195" y="354"/>
                  <a:pt x="195" y="336"/>
                </a:cubicBezTo>
                <a:cubicBezTo>
                  <a:pt x="195" y="319"/>
                  <a:pt x="204" y="301"/>
                  <a:pt x="231" y="301"/>
                </a:cubicBezTo>
                <a:lnTo>
                  <a:pt x="231" y="301"/>
                </a:lnTo>
                <a:cubicBezTo>
                  <a:pt x="248" y="310"/>
                  <a:pt x="257" y="319"/>
                  <a:pt x="257" y="336"/>
                </a:cubicBezTo>
                <a:cubicBezTo>
                  <a:pt x="257" y="363"/>
                  <a:pt x="248" y="372"/>
                  <a:pt x="231" y="372"/>
                </a:cubicBezTo>
                <a:close/>
                <a:moveTo>
                  <a:pt x="310" y="213"/>
                </a:moveTo>
                <a:lnTo>
                  <a:pt x="310" y="213"/>
                </a:lnTo>
                <a:cubicBezTo>
                  <a:pt x="301" y="213"/>
                  <a:pt x="293" y="221"/>
                  <a:pt x="284" y="230"/>
                </a:cubicBezTo>
                <a:cubicBezTo>
                  <a:pt x="266" y="248"/>
                  <a:pt x="266" y="248"/>
                  <a:pt x="266" y="248"/>
                </a:cubicBezTo>
                <a:cubicBezTo>
                  <a:pt x="257" y="248"/>
                  <a:pt x="257" y="257"/>
                  <a:pt x="257" y="257"/>
                </a:cubicBezTo>
                <a:cubicBezTo>
                  <a:pt x="248" y="266"/>
                  <a:pt x="248" y="266"/>
                  <a:pt x="248" y="274"/>
                </a:cubicBezTo>
                <a:lnTo>
                  <a:pt x="248" y="274"/>
                </a:lnTo>
                <a:cubicBezTo>
                  <a:pt x="195" y="274"/>
                  <a:pt x="195" y="274"/>
                  <a:pt x="195" y="274"/>
                </a:cubicBezTo>
                <a:lnTo>
                  <a:pt x="195" y="274"/>
                </a:lnTo>
                <a:cubicBezTo>
                  <a:pt x="195" y="257"/>
                  <a:pt x="195" y="248"/>
                  <a:pt x="204" y="230"/>
                </a:cubicBezTo>
                <a:cubicBezTo>
                  <a:pt x="221" y="221"/>
                  <a:pt x="248" y="204"/>
                  <a:pt x="248" y="204"/>
                </a:cubicBezTo>
                <a:lnTo>
                  <a:pt x="257" y="195"/>
                </a:lnTo>
                <a:cubicBezTo>
                  <a:pt x="257" y="185"/>
                  <a:pt x="266" y="176"/>
                  <a:pt x="266" y="176"/>
                </a:cubicBezTo>
                <a:cubicBezTo>
                  <a:pt x="266" y="168"/>
                  <a:pt x="257" y="160"/>
                  <a:pt x="257" y="150"/>
                </a:cubicBezTo>
                <a:cubicBezTo>
                  <a:pt x="248" y="141"/>
                  <a:pt x="240" y="141"/>
                  <a:pt x="231" y="141"/>
                </a:cubicBezTo>
                <a:cubicBezTo>
                  <a:pt x="221" y="141"/>
                  <a:pt x="213" y="141"/>
                  <a:pt x="204" y="150"/>
                </a:cubicBezTo>
                <a:cubicBezTo>
                  <a:pt x="195" y="160"/>
                  <a:pt x="195" y="168"/>
                  <a:pt x="195" y="176"/>
                </a:cubicBezTo>
                <a:cubicBezTo>
                  <a:pt x="195" y="185"/>
                  <a:pt x="195" y="185"/>
                  <a:pt x="195" y="185"/>
                </a:cubicBezTo>
                <a:cubicBezTo>
                  <a:pt x="142" y="185"/>
                  <a:pt x="142" y="185"/>
                  <a:pt x="142" y="185"/>
                </a:cubicBezTo>
                <a:cubicBezTo>
                  <a:pt x="142" y="176"/>
                  <a:pt x="142" y="176"/>
                  <a:pt x="142" y="176"/>
                </a:cubicBezTo>
                <a:cubicBezTo>
                  <a:pt x="142" y="141"/>
                  <a:pt x="150" y="123"/>
                  <a:pt x="177" y="106"/>
                </a:cubicBezTo>
                <a:cubicBezTo>
                  <a:pt x="186" y="97"/>
                  <a:pt x="204" y="97"/>
                  <a:pt x="231" y="97"/>
                </a:cubicBezTo>
                <a:cubicBezTo>
                  <a:pt x="257" y="97"/>
                  <a:pt x="275" y="97"/>
                  <a:pt x="293" y="115"/>
                </a:cubicBezTo>
                <a:cubicBezTo>
                  <a:pt x="310" y="123"/>
                  <a:pt x="319" y="141"/>
                  <a:pt x="319" y="168"/>
                </a:cubicBezTo>
                <a:cubicBezTo>
                  <a:pt x="319" y="185"/>
                  <a:pt x="319" y="195"/>
                  <a:pt x="310" y="213"/>
                </a:cubicBezTo>
                <a:close/>
              </a:path>
            </a:pathLst>
          </a:custGeom>
          <a:solidFill>
            <a:schemeClr val="tx1"/>
          </a:solidFill>
          <a:ln>
            <a:noFill/>
          </a:ln>
          <a:effectLst/>
          <a:extLst>
            <a:ext uri="{91240B29-F687-4f45-9708-019B960494DF}"/>
            <a:ext uri="{AF507438-7753-43e0-B8FC-AC1667EBCBE1}"/>
          </a:extLst>
        </p:spPr>
        <p:txBody>
          <a:bodyPr wrap="none" lIns="34290" tIns="17145" rIns="34290" bIns="17145"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dirty="0">
              <a:latin typeface="+mn-lt"/>
              <a:ea typeface="+mn-ea"/>
            </a:endParaRPr>
          </a:p>
        </p:txBody>
      </p:sp>
      <p:sp>
        <p:nvSpPr>
          <p:cNvPr id="29" name="Rectangle 28">
            <a:extLst>
              <a:ext uri="{FF2B5EF4-FFF2-40B4-BE49-F238E27FC236}">
                <a16:creationId xmlns:a16="http://schemas.microsoft.com/office/drawing/2014/main" id="{BB90565E-10BB-4E46-8098-6F5D36147CED}"/>
              </a:ext>
            </a:extLst>
          </p:cNvPr>
          <p:cNvSpPr/>
          <p:nvPr/>
        </p:nvSpPr>
        <p:spPr>
          <a:xfrm>
            <a:off x="2530852" y="4200899"/>
            <a:ext cx="1930899" cy="210728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dirty="0"/>
          </a:p>
        </p:txBody>
      </p:sp>
      <p:sp>
        <p:nvSpPr>
          <p:cNvPr id="30" name="Rectangle 29">
            <a:extLst>
              <a:ext uri="{FF2B5EF4-FFF2-40B4-BE49-F238E27FC236}">
                <a16:creationId xmlns:a16="http://schemas.microsoft.com/office/drawing/2014/main" id="{5B8A30D2-9009-41DC-A4BE-ABB03064A2C5}"/>
              </a:ext>
            </a:extLst>
          </p:cNvPr>
          <p:cNvSpPr/>
          <p:nvPr/>
        </p:nvSpPr>
        <p:spPr>
          <a:xfrm>
            <a:off x="2579287" y="4668151"/>
            <a:ext cx="1823379" cy="1231106"/>
          </a:xfrm>
          <a:prstGeom prst="rect">
            <a:avLst/>
          </a:prstGeom>
        </p:spPr>
        <p:txBody>
          <a:bodyPr wrap="square">
            <a:spAutoFit/>
          </a:bodyPr>
          <a:lstStyle/>
          <a:p>
            <a:pPr algn="ctr"/>
            <a:r>
              <a:rPr lang="en-US" sz="1800" dirty="0">
                <a:effectLst/>
                <a:latin typeface="Calibri" panose="020F0502020204030204" pitchFamily="34" charset="0"/>
                <a:ea typeface="Calibri" panose="020F0502020204030204" pitchFamily="34" charset="0"/>
                <a:cs typeface="Arial" panose="020B0604020202020204" pitchFamily="34" charset="0"/>
              </a:rPr>
              <a:t>What does this Hadith mean?</a:t>
            </a:r>
          </a:p>
          <a:p>
            <a:pPr lvl="0" algn="ctr"/>
            <a:endParaRPr lang="en-GB"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a:p>
            <a:pPr lvl="0" algn="ctr"/>
            <a:endParaRPr lang="en-GB" sz="2000" dirty="0"/>
          </a:p>
        </p:txBody>
      </p:sp>
      <p:sp>
        <p:nvSpPr>
          <p:cNvPr id="31" name="Freeform 17">
            <a:extLst>
              <a:ext uri="{FF2B5EF4-FFF2-40B4-BE49-F238E27FC236}">
                <a16:creationId xmlns:a16="http://schemas.microsoft.com/office/drawing/2014/main" id="{444B192F-38B4-4369-ADEA-59DEC772D363}"/>
              </a:ext>
            </a:extLst>
          </p:cNvPr>
          <p:cNvSpPr>
            <a:spLocks noChangeArrowheads="1"/>
          </p:cNvSpPr>
          <p:nvPr/>
        </p:nvSpPr>
        <p:spPr bwMode="auto">
          <a:xfrm>
            <a:off x="3250528" y="5710910"/>
            <a:ext cx="480895" cy="442158"/>
          </a:xfrm>
          <a:custGeom>
            <a:avLst/>
            <a:gdLst>
              <a:gd name="T0" fmla="*/ 231 w 461"/>
              <a:gd name="T1" fmla="*/ 9 h 461"/>
              <a:gd name="T2" fmla="*/ 231 w 461"/>
              <a:gd name="T3" fmla="*/ 9 h 461"/>
              <a:gd name="T4" fmla="*/ 0 w 461"/>
              <a:gd name="T5" fmla="*/ 239 h 461"/>
              <a:gd name="T6" fmla="*/ 231 w 461"/>
              <a:gd name="T7" fmla="*/ 460 h 461"/>
              <a:gd name="T8" fmla="*/ 460 w 461"/>
              <a:gd name="T9" fmla="*/ 230 h 461"/>
              <a:gd name="T10" fmla="*/ 231 w 461"/>
              <a:gd name="T11" fmla="*/ 9 h 461"/>
              <a:gd name="T12" fmla="*/ 231 w 461"/>
              <a:gd name="T13" fmla="*/ 372 h 461"/>
              <a:gd name="T14" fmla="*/ 231 w 461"/>
              <a:gd name="T15" fmla="*/ 372 h 461"/>
              <a:gd name="T16" fmla="*/ 221 w 461"/>
              <a:gd name="T17" fmla="*/ 372 h 461"/>
              <a:gd name="T18" fmla="*/ 195 w 461"/>
              <a:gd name="T19" fmla="*/ 336 h 461"/>
              <a:gd name="T20" fmla="*/ 231 w 461"/>
              <a:gd name="T21" fmla="*/ 301 h 461"/>
              <a:gd name="T22" fmla="*/ 231 w 461"/>
              <a:gd name="T23" fmla="*/ 301 h 461"/>
              <a:gd name="T24" fmla="*/ 257 w 461"/>
              <a:gd name="T25" fmla="*/ 336 h 461"/>
              <a:gd name="T26" fmla="*/ 231 w 461"/>
              <a:gd name="T27" fmla="*/ 372 h 461"/>
              <a:gd name="T28" fmla="*/ 310 w 461"/>
              <a:gd name="T29" fmla="*/ 213 h 461"/>
              <a:gd name="T30" fmla="*/ 310 w 461"/>
              <a:gd name="T31" fmla="*/ 213 h 461"/>
              <a:gd name="T32" fmla="*/ 284 w 461"/>
              <a:gd name="T33" fmla="*/ 230 h 461"/>
              <a:gd name="T34" fmla="*/ 266 w 461"/>
              <a:gd name="T35" fmla="*/ 248 h 461"/>
              <a:gd name="T36" fmla="*/ 257 w 461"/>
              <a:gd name="T37" fmla="*/ 257 h 461"/>
              <a:gd name="T38" fmla="*/ 248 w 461"/>
              <a:gd name="T39" fmla="*/ 274 h 461"/>
              <a:gd name="T40" fmla="*/ 248 w 461"/>
              <a:gd name="T41" fmla="*/ 274 h 461"/>
              <a:gd name="T42" fmla="*/ 195 w 461"/>
              <a:gd name="T43" fmla="*/ 274 h 461"/>
              <a:gd name="T44" fmla="*/ 195 w 461"/>
              <a:gd name="T45" fmla="*/ 274 h 461"/>
              <a:gd name="T46" fmla="*/ 204 w 461"/>
              <a:gd name="T47" fmla="*/ 230 h 461"/>
              <a:gd name="T48" fmla="*/ 248 w 461"/>
              <a:gd name="T49" fmla="*/ 204 h 461"/>
              <a:gd name="T50" fmla="*/ 257 w 461"/>
              <a:gd name="T51" fmla="*/ 195 h 461"/>
              <a:gd name="T52" fmla="*/ 266 w 461"/>
              <a:gd name="T53" fmla="*/ 176 h 461"/>
              <a:gd name="T54" fmla="*/ 257 w 461"/>
              <a:gd name="T55" fmla="*/ 150 h 461"/>
              <a:gd name="T56" fmla="*/ 231 w 461"/>
              <a:gd name="T57" fmla="*/ 141 h 461"/>
              <a:gd name="T58" fmla="*/ 204 w 461"/>
              <a:gd name="T59" fmla="*/ 150 h 461"/>
              <a:gd name="T60" fmla="*/ 195 w 461"/>
              <a:gd name="T61" fmla="*/ 176 h 461"/>
              <a:gd name="T62" fmla="*/ 195 w 461"/>
              <a:gd name="T63" fmla="*/ 185 h 461"/>
              <a:gd name="T64" fmla="*/ 142 w 461"/>
              <a:gd name="T65" fmla="*/ 185 h 461"/>
              <a:gd name="T66" fmla="*/ 142 w 461"/>
              <a:gd name="T67" fmla="*/ 176 h 461"/>
              <a:gd name="T68" fmla="*/ 177 w 461"/>
              <a:gd name="T69" fmla="*/ 106 h 461"/>
              <a:gd name="T70" fmla="*/ 231 w 461"/>
              <a:gd name="T71" fmla="*/ 97 h 461"/>
              <a:gd name="T72" fmla="*/ 293 w 461"/>
              <a:gd name="T73" fmla="*/ 115 h 461"/>
              <a:gd name="T74" fmla="*/ 319 w 461"/>
              <a:gd name="T75" fmla="*/ 168 h 461"/>
              <a:gd name="T76" fmla="*/ 310 w 461"/>
              <a:gd name="T77" fmla="*/ 21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1" h="461">
                <a:moveTo>
                  <a:pt x="231" y="9"/>
                </a:moveTo>
                <a:lnTo>
                  <a:pt x="231" y="9"/>
                </a:lnTo>
                <a:cubicBezTo>
                  <a:pt x="97" y="9"/>
                  <a:pt x="0" y="106"/>
                  <a:pt x="0" y="239"/>
                </a:cubicBezTo>
                <a:cubicBezTo>
                  <a:pt x="0" y="363"/>
                  <a:pt x="106" y="460"/>
                  <a:pt x="231" y="460"/>
                </a:cubicBezTo>
                <a:cubicBezTo>
                  <a:pt x="363" y="460"/>
                  <a:pt x="460" y="354"/>
                  <a:pt x="460" y="230"/>
                </a:cubicBezTo>
                <a:cubicBezTo>
                  <a:pt x="460" y="106"/>
                  <a:pt x="354" y="0"/>
                  <a:pt x="231" y="9"/>
                </a:cubicBezTo>
                <a:close/>
                <a:moveTo>
                  <a:pt x="231" y="372"/>
                </a:moveTo>
                <a:lnTo>
                  <a:pt x="231" y="372"/>
                </a:lnTo>
                <a:cubicBezTo>
                  <a:pt x="221" y="372"/>
                  <a:pt x="221" y="372"/>
                  <a:pt x="221" y="372"/>
                </a:cubicBezTo>
                <a:cubicBezTo>
                  <a:pt x="204" y="372"/>
                  <a:pt x="195" y="354"/>
                  <a:pt x="195" y="336"/>
                </a:cubicBezTo>
                <a:cubicBezTo>
                  <a:pt x="195" y="319"/>
                  <a:pt x="204" y="301"/>
                  <a:pt x="231" y="301"/>
                </a:cubicBezTo>
                <a:lnTo>
                  <a:pt x="231" y="301"/>
                </a:lnTo>
                <a:cubicBezTo>
                  <a:pt x="248" y="310"/>
                  <a:pt x="257" y="319"/>
                  <a:pt x="257" y="336"/>
                </a:cubicBezTo>
                <a:cubicBezTo>
                  <a:pt x="257" y="363"/>
                  <a:pt x="248" y="372"/>
                  <a:pt x="231" y="372"/>
                </a:cubicBezTo>
                <a:close/>
                <a:moveTo>
                  <a:pt x="310" y="213"/>
                </a:moveTo>
                <a:lnTo>
                  <a:pt x="310" y="213"/>
                </a:lnTo>
                <a:cubicBezTo>
                  <a:pt x="301" y="213"/>
                  <a:pt x="293" y="221"/>
                  <a:pt x="284" y="230"/>
                </a:cubicBezTo>
                <a:cubicBezTo>
                  <a:pt x="266" y="248"/>
                  <a:pt x="266" y="248"/>
                  <a:pt x="266" y="248"/>
                </a:cubicBezTo>
                <a:cubicBezTo>
                  <a:pt x="257" y="248"/>
                  <a:pt x="257" y="257"/>
                  <a:pt x="257" y="257"/>
                </a:cubicBezTo>
                <a:cubicBezTo>
                  <a:pt x="248" y="266"/>
                  <a:pt x="248" y="266"/>
                  <a:pt x="248" y="274"/>
                </a:cubicBezTo>
                <a:lnTo>
                  <a:pt x="248" y="274"/>
                </a:lnTo>
                <a:cubicBezTo>
                  <a:pt x="195" y="274"/>
                  <a:pt x="195" y="274"/>
                  <a:pt x="195" y="274"/>
                </a:cubicBezTo>
                <a:lnTo>
                  <a:pt x="195" y="274"/>
                </a:lnTo>
                <a:cubicBezTo>
                  <a:pt x="195" y="257"/>
                  <a:pt x="195" y="248"/>
                  <a:pt x="204" y="230"/>
                </a:cubicBezTo>
                <a:cubicBezTo>
                  <a:pt x="221" y="221"/>
                  <a:pt x="248" y="204"/>
                  <a:pt x="248" y="204"/>
                </a:cubicBezTo>
                <a:lnTo>
                  <a:pt x="257" y="195"/>
                </a:lnTo>
                <a:cubicBezTo>
                  <a:pt x="257" y="185"/>
                  <a:pt x="266" y="176"/>
                  <a:pt x="266" y="176"/>
                </a:cubicBezTo>
                <a:cubicBezTo>
                  <a:pt x="266" y="168"/>
                  <a:pt x="257" y="160"/>
                  <a:pt x="257" y="150"/>
                </a:cubicBezTo>
                <a:cubicBezTo>
                  <a:pt x="248" y="141"/>
                  <a:pt x="240" y="141"/>
                  <a:pt x="231" y="141"/>
                </a:cubicBezTo>
                <a:cubicBezTo>
                  <a:pt x="221" y="141"/>
                  <a:pt x="213" y="141"/>
                  <a:pt x="204" y="150"/>
                </a:cubicBezTo>
                <a:cubicBezTo>
                  <a:pt x="195" y="160"/>
                  <a:pt x="195" y="168"/>
                  <a:pt x="195" y="176"/>
                </a:cubicBezTo>
                <a:cubicBezTo>
                  <a:pt x="195" y="185"/>
                  <a:pt x="195" y="185"/>
                  <a:pt x="195" y="185"/>
                </a:cubicBezTo>
                <a:cubicBezTo>
                  <a:pt x="142" y="185"/>
                  <a:pt x="142" y="185"/>
                  <a:pt x="142" y="185"/>
                </a:cubicBezTo>
                <a:cubicBezTo>
                  <a:pt x="142" y="176"/>
                  <a:pt x="142" y="176"/>
                  <a:pt x="142" y="176"/>
                </a:cubicBezTo>
                <a:cubicBezTo>
                  <a:pt x="142" y="141"/>
                  <a:pt x="150" y="123"/>
                  <a:pt x="177" y="106"/>
                </a:cubicBezTo>
                <a:cubicBezTo>
                  <a:pt x="186" y="97"/>
                  <a:pt x="204" y="97"/>
                  <a:pt x="231" y="97"/>
                </a:cubicBezTo>
                <a:cubicBezTo>
                  <a:pt x="257" y="97"/>
                  <a:pt x="275" y="97"/>
                  <a:pt x="293" y="115"/>
                </a:cubicBezTo>
                <a:cubicBezTo>
                  <a:pt x="310" y="123"/>
                  <a:pt x="319" y="141"/>
                  <a:pt x="319" y="168"/>
                </a:cubicBezTo>
                <a:cubicBezTo>
                  <a:pt x="319" y="185"/>
                  <a:pt x="319" y="195"/>
                  <a:pt x="310" y="213"/>
                </a:cubicBezTo>
                <a:close/>
              </a:path>
            </a:pathLst>
          </a:custGeom>
          <a:solidFill>
            <a:schemeClr val="tx1"/>
          </a:solidFill>
          <a:ln>
            <a:noFill/>
          </a:ln>
          <a:effectLst/>
          <a:extLst>
            <a:ext uri="{91240B29-F687-4f45-9708-019B960494DF}"/>
            <a:ext uri="{AF507438-7753-43e0-B8FC-AC1667EBCBE1}"/>
          </a:extLst>
        </p:spPr>
        <p:txBody>
          <a:bodyPr wrap="none" lIns="34290" tIns="17145" rIns="34290" bIns="17145"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dirty="0">
              <a:latin typeface="+mn-lt"/>
              <a:ea typeface="+mn-ea"/>
            </a:endParaRPr>
          </a:p>
        </p:txBody>
      </p:sp>
    </p:spTree>
    <p:extLst>
      <p:ext uri="{BB962C8B-B14F-4D97-AF65-F5344CB8AC3E}">
        <p14:creationId xmlns:p14="http://schemas.microsoft.com/office/powerpoint/2010/main" val="1188749240"/>
      </p:ext>
    </p:extLst>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gs>
            <a:gs pos="100000">
              <a:schemeClr val="accent1">
                <a:lumMod val="75000"/>
              </a:schemeClr>
            </a:gs>
            <a:gs pos="23000">
              <a:schemeClr val="accent1">
                <a:lumMod val="45000"/>
                <a:lumOff val="55000"/>
              </a:schemeClr>
            </a:gs>
            <a:gs pos="100000">
              <a:schemeClr val="accent1">
                <a:lumMod val="75000"/>
              </a:schemeClr>
            </a:gs>
          </a:gsLst>
          <a:lin ang="5400000" scaled="1"/>
        </a:gradFill>
        <a:effectLst/>
      </p:bgPr>
    </p:bg>
    <p:spTree>
      <p:nvGrpSpPr>
        <p:cNvPr id="1" name=""/>
        <p:cNvGrpSpPr/>
        <p:nvPr/>
      </p:nvGrpSpPr>
      <p:grpSpPr>
        <a:xfrm>
          <a:off x="0" y="0"/>
          <a:ext cx="0" cy="0"/>
          <a:chOff x="0" y="0"/>
          <a:chExt cx="0" cy="0"/>
        </a:xfrm>
      </p:grpSpPr>
      <p:sp>
        <p:nvSpPr>
          <p:cNvPr id="11" name="Rectangle 10"/>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1E5A455-8F49-4484-AD58-1D3C31EB4CF8}"/>
              </a:ext>
            </a:extLst>
          </p:cNvPr>
          <p:cNvSpPr/>
          <p:nvPr/>
        </p:nvSpPr>
        <p:spPr>
          <a:xfrm flipH="1">
            <a:off x="975510" y="405265"/>
            <a:ext cx="3367890"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Short Quiz</a:t>
            </a:r>
            <a:endParaRPr lang="en-ID" sz="4400" b="1" spc="-150" dirty="0">
              <a:latin typeface="Adobe Devanagari" panose="02040503050201020203" pitchFamily="18" charset="0"/>
              <a:cs typeface="Adobe Devanagari" panose="02040503050201020203" pitchFamily="18" charset="0"/>
            </a:endParaRPr>
          </a:p>
        </p:txBody>
      </p:sp>
      <p:sp>
        <p:nvSpPr>
          <p:cNvPr id="7" name="Graphic 11">
            <a:extLst>
              <a:ext uri="{FF2B5EF4-FFF2-40B4-BE49-F238E27FC236}">
                <a16:creationId xmlns:a16="http://schemas.microsoft.com/office/drawing/2014/main" id="{03CCF36E-D6A1-49C3-AF4D-17AD7C746CBB}"/>
              </a:ext>
            </a:extLst>
          </p:cNvPr>
          <p:cNvSpPr/>
          <p:nvPr/>
        </p:nvSpPr>
        <p:spPr>
          <a:xfrm>
            <a:off x="8968732" y="249682"/>
            <a:ext cx="796602" cy="1850047"/>
          </a:xfrm>
          <a:custGeom>
            <a:avLst/>
            <a:gdLst>
              <a:gd name="connsiteX0" fmla="*/ 1732970 w 1743075"/>
              <a:gd name="connsiteY0" fmla="*/ 1329937 h 4495800"/>
              <a:gd name="connsiteX1" fmla="*/ 1726302 w 1743075"/>
              <a:gd name="connsiteY1" fmla="*/ 1291837 h 4495800"/>
              <a:gd name="connsiteX2" fmla="*/ 1698680 w 1743075"/>
              <a:gd name="connsiteY2" fmla="*/ 1230877 h 4495800"/>
              <a:gd name="connsiteX3" fmla="*/ 1666295 w 1743075"/>
              <a:gd name="connsiteY3" fmla="*/ 1177537 h 4495800"/>
              <a:gd name="connsiteX4" fmla="*/ 1643435 w 1743075"/>
              <a:gd name="connsiteY4" fmla="*/ 1128959 h 4495800"/>
              <a:gd name="connsiteX5" fmla="*/ 1636767 w 1743075"/>
              <a:gd name="connsiteY5" fmla="*/ 1117529 h 4495800"/>
              <a:gd name="connsiteX6" fmla="*/ 1595810 w 1743075"/>
              <a:gd name="connsiteY6" fmla="*/ 1023232 h 4495800"/>
              <a:gd name="connsiteX7" fmla="*/ 1586285 w 1743075"/>
              <a:gd name="connsiteY7" fmla="*/ 1007039 h 4495800"/>
              <a:gd name="connsiteX8" fmla="*/ 1573902 w 1743075"/>
              <a:gd name="connsiteY8" fmla="*/ 972749 h 4495800"/>
              <a:gd name="connsiteX9" fmla="*/ 1560567 w 1743075"/>
              <a:gd name="connsiteY9" fmla="*/ 923219 h 4495800"/>
              <a:gd name="connsiteX10" fmla="*/ 1550090 w 1743075"/>
              <a:gd name="connsiteY10" fmla="*/ 880357 h 4495800"/>
              <a:gd name="connsiteX11" fmla="*/ 1547232 w 1743075"/>
              <a:gd name="connsiteY11" fmla="*/ 863212 h 4495800"/>
              <a:gd name="connsiteX12" fmla="*/ 1508180 w 1743075"/>
              <a:gd name="connsiteY12" fmla="*/ 747959 h 4495800"/>
              <a:gd name="connsiteX13" fmla="*/ 1468175 w 1743075"/>
              <a:gd name="connsiteY13" fmla="*/ 705097 h 4495800"/>
              <a:gd name="connsiteX14" fmla="*/ 1428170 w 1743075"/>
              <a:gd name="connsiteY14" fmla="*/ 685094 h 4495800"/>
              <a:gd name="connsiteX15" fmla="*/ 1380545 w 1743075"/>
              <a:gd name="connsiteY15" fmla="*/ 669854 h 4495800"/>
              <a:gd name="connsiteX16" fmla="*/ 1303392 w 1743075"/>
              <a:gd name="connsiteY16" fmla="*/ 650804 h 4495800"/>
              <a:gd name="connsiteX17" fmla="*/ 1301487 w 1743075"/>
              <a:gd name="connsiteY17" fmla="*/ 649852 h 4495800"/>
              <a:gd name="connsiteX18" fmla="*/ 1223382 w 1743075"/>
              <a:gd name="connsiteY18" fmla="*/ 629849 h 4495800"/>
              <a:gd name="connsiteX19" fmla="*/ 1160517 w 1743075"/>
              <a:gd name="connsiteY19" fmla="*/ 610799 h 4495800"/>
              <a:gd name="connsiteX20" fmla="*/ 1101462 w 1743075"/>
              <a:gd name="connsiteY20" fmla="*/ 511739 h 4495800"/>
              <a:gd name="connsiteX21" fmla="*/ 1106225 w 1743075"/>
              <a:gd name="connsiteY21" fmla="*/ 422204 h 4495800"/>
              <a:gd name="connsiteX22" fmla="*/ 1119560 w 1743075"/>
              <a:gd name="connsiteY22" fmla="*/ 398392 h 4495800"/>
              <a:gd name="connsiteX23" fmla="*/ 1150040 w 1743075"/>
              <a:gd name="connsiteY23" fmla="*/ 352672 h 4495800"/>
              <a:gd name="connsiteX24" fmla="*/ 1155755 w 1743075"/>
              <a:gd name="connsiteY24" fmla="*/ 326002 h 4495800"/>
              <a:gd name="connsiteX25" fmla="*/ 1153850 w 1743075"/>
              <a:gd name="connsiteY25" fmla="*/ 263137 h 4495800"/>
              <a:gd name="connsiteX26" fmla="*/ 1135752 w 1743075"/>
              <a:gd name="connsiteY26" fmla="*/ 252659 h 4495800"/>
              <a:gd name="connsiteX27" fmla="*/ 1124322 w 1743075"/>
              <a:gd name="connsiteY27" fmla="*/ 241229 h 4495800"/>
              <a:gd name="connsiteX28" fmla="*/ 1125275 w 1743075"/>
              <a:gd name="connsiteY28" fmla="*/ 203129 h 4495800"/>
              <a:gd name="connsiteX29" fmla="*/ 1124322 w 1743075"/>
              <a:gd name="connsiteY29" fmla="*/ 182174 h 4495800"/>
              <a:gd name="connsiteX30" fmla="*/ 1074792 w 1743075"/>
              <a:gd name="connsiteY30" fmla="*/ 56444 h 4495800"/>
              <a:gd name="connsiteX31" fmla="*/ 1048122 w 1743075"/>
              <a:gd name="connsiteY31" fmla="*/ 37394 h 4495800"/>
              <a:gd name="connsiteX32" fmla="*/ 1005260 w 1743075"/>
              <a:gd name="connsiteY32" fmla="*/ 20249 h 4495800"/>
              <a:gd name="connsiteX33" fmla="*/ 873815 w 1743075"/>
              <a:gd name="connsiteY33" fmla="*/ 24059 h 4495800"/>
              <a:gd name="connsiteX34" fmla="*/ 782375 w 1743075"/>
              <a:gd name="connsiteY34" fmla="*/ 104069 h 4495800"/>
              <a:gd name="connsiteX35" fmla="*/ 775707 w 1743075"/>
              <a:gd name="connsiteY35" fmla="*/ 117404 h 4495800"/>
              <a:gd name="connsiteX36" fmla="*/ 769040 w 1743075"/>
              <a:gd name="connsiteY36" fmla="*/ 159314 h 4495800"/>
              <a:gd name="connsiteX37" fmla="*/ 759515 w 1743075"/>
              <a:gd name="connsiteY37" fmla="*/ 293617 h 4495800"/>
              <a:gd name="connsiteX38" fmla="*/ 759515 w 1743075"/>
              <a:gd name="connsiteY38" fmla="*/ 297427 h 4495800"/>
              <a:gd name="connsiteX39" fmla="*/ 762372 w 1743075"/>
              <a:gd name="connsiteY39" fmla="*/ 370769 h 4495800"/>
              <a:gd name="connsiteX40" fmla="*/ 786185 w 1743075"/>
              <a:gd name="connsiteY40" fmla="*/ 424109 h 4495800"/>
              <a:gd name="connsiteX41" fmla="*/ 799520 w 1743075"/>
              <a:gd name="connsiteY41" fmla="*/ 446969 h 4495800"/>
              <a:gd name="connsiteX42" fmla="*/ 811902 w 1743075"/>
              <a:gd name="connsiteY42" fmla="*/ 517454 h 4495800"/>
              <a:gd name="connsiteX43" fmla="*/ 806187 w 1743075"/>
              <a:gd name="connsiteY43" fmla="*/ 540314 h 4495800"/>
              <a:gd name="connsiteX44" fmla="*/ 729035 w 1743075"/>
              <a:gd name="connsiteY44" fmla="*/ 576509 h 4495800"/>
              <a:gd name="connsiteX45" fmla="*/ 717605 w 1743075"/>
              <a:gd name="connsiteY45" fmla="*/ 579367 h 4495800"/>
              <a:gd name="connsiteX46" fmla="*/ 546155 w 1743075"/>
              <a:gd name="connsiteY46" fmla="*/ 617467 h 4495800"/>
              <a:gd name="connsiteX47" fmla="*/ 469955 w 1743075"/>
              <a:gd name="connsiteY47" fmla="*/ 627944 h 4495800"/>
              <a:gd name="connsiteX48" fmla="*/ 396612 w 1743075"/>
              <a:gd name="connsiteY48" fmla="*/ 646994 h 4495800"/>
              <a:gd name="connsiteX49" fmla="*/ 348035 w 1743075"/>
              <a:gd name="connsiteY49" fmla="*/ 688904 h 4495800"/>
              <a:gd name="connsiteX50" fmla="*/ 311840 w 1743075"/>
              <a:gd name="connsiteY50" fmla="*/ 807014 h 4495800"/>
              <a:gd name="connsiteX51" fmla="*/ 287075 w 1743075"/>
              <a:gd name="connsiteY51" fmla="*/ 848924 h 4495800"/>
              <a:gd name="connsiteX52" fmla="*/ 246117 w 1743075"/>
              <a:gd name="connsiteY52" fmla="*/ 896549 h 4495800"/>
              <a:gd name="connsiteX53" fmla="*/ 233735 w 1743075"/>
              <a:gd name="connsiteY53" fmla="*/ 922267 h 4495800"/>
              <a:gd name="connsiteX54" fmla="*/ 164202 w 1743075"/>
              <a:gd name="connsiteY54" fmla="*/ 1008944 h 4495800"/>
              <a:gd name="connsiteX55" fmla="*/ 152772 w 1743075"/>
              <a:gd name="connsiteY55" fmla="*/ 1024184 h 4495800"/>
              <a:gd name="connsiteX56" fmla="*/ 81335 w 1743075"/>
              <a:gd name="connsiteY56" fmla="*/ 1130864 h 4495800"/>
              <a:gd name="connsiteX57" fmla="*/ 10850 w 1743075"/>
              <a:gd name="connsiteY57" fmla="*/ 1280407 h 4495800"/>
              <a:gd name="connsiteX58" fmla="*/ 27042 w 1743075"/>
              <a:gd name="connsiteY58" fmla="*/ 1395659 h 4495800"/>
              <a:gd name="connsiteX59" fmla="*/ 61332 w 1743075"/>
              <a:gd name="connsiteY59" fmla="*/ 1453762 h 4495800"/>
              <a:gd name="connsiteX60" fmla="*/ 74667 w 1743075"/>
              <a:gd name="connsiteY60" fmla="*/ 1474717 h 4495800"/>
              <a:gd name="connsiteX61" fmla="*/ 97527 w 1743075"/>
              <a:gd name="connsiteY61" fmla="*/ 1509007 h 4495800"/>
              <a:gd name="connsiteX62" fmla="*/ 108005 w 1743075"/>
              <a:gd name="connsiteY62" fmla="*/ 1522342 h 4495800"/>
              <a:gd name="connsiteX63" fmla="*/ 162297 w 1743075"/>
              <a:gd name="connsiteY63" fmla="*/ 1602352 h 4495800"/>
              <a:gd name="connsiteX64" fmla="*/ 201350 w 1743075"/>
              <a:gd name="connsiteY64" fmla="*/ 1654739 h 4495800"/>
              <a:gd name="connsiteX65" fmla="*/ 288980 w 1743075"/>
              <a:gd name="connsiteY65" fmla="*/ 1768087 h 4495800"/>
              <a:gd name="connsiteX66" fmla="*/ 300410 w 1743075"/>
              <a:gd name="connsiteY66" fmla="*/ 1810949 h 4495800"/>
              <a:gd name="connsiteX67" fmla="*/ 288027 w 1743075"/>
              <a:gd name="connsiteY67" fmla="*/ 1909057 h 4495800"/>
              <a:gd name="connsiteX68" fmla="*/ 279455 w 1743075"/>
              <a:gd name="connsiteY68" fmla="*/ 2064314 h 4495800"/>
              <a:gd name="connsiteX69" fmla="*/ 277550 w 1743075"/>
              <a:gd name="connsiteY69" fmla="*/ 2079554 h 4495800"/>
              <a:gd name="connsiteX70" fmla="*/ 266120 w 1743075"/>
              <a:gd name="connsiteY70" fmla="*/ 2192902 h 4495800"/>
              <a:gd name="connsiteX71" fmla="*/ 265167 w 1743075"/>
              <a:gd name="connsiteY71" fmla="*/ 2338634 h 4495800"/>
              <a:gd name="connsiteX72" fmla="*/ 251832 w 1743075"/>
              <a:gd name="connsiteY72" fmla="*/ 2463412 h 4495800"/>
              <a:gd name="connsiteX73" fmla="*/ 268025 w 1743075"/>
              <a:gd name="connsiteY73" fmla="*/ 2496749 h 4495800"/>
              <a:gd name="connsiteX74" fmla="*/ 358512 w 1743075"/>
              <a:gd name="connsiteY74" fmla="*/ 2521514 h 4495800"/>
              <a:gd name="connsiteX75" fmla="*/ 377562 w 1743075"/>
              <a:gd name="connsiteY75" fmla="*/ 2525324 h 4495800"/>
              <a:gd name="connsiteX76" fmla="*/ 467097 w 1743075"/>
              <a:gd name="connsiteY76" fmla="*/ 2499607 h 4495800"/>
              <a:gd name="connsiteX77" fmla="*/ 496625 w 1743075"/>
              <a:gd name="connsiteY77" fmla="*/ 2472937 h 4495800"/>
              <a:gd name="connsiteX78" fmla="*/ 498530 w 1743075"/>
              <a:gd name="connsiteY78" fmla="*/ 2500559 h 4495800"/>
              <a:gd name="connsiteX79" fmla="*/ 497577 w 1743075"/>
              <a:gd name="connsiteY79" fmla="*/ 2653912 h 4495800"/>
              <a:gd name="connsiteX80" fmla="*/ 491862 w 1743075"/>
              <a:gd name="connsiteY80" fmla="*/ 2752972 h 4495800"/>
              <a:gd name="connsiteX81" fmla="*/ 489957 w 1743075"/>
              <a:gd name="connsiteY81" fmla="*/ 2915849 h 4495800"/>
              <a:gd name="connsiteX82" fmla="*/ 483290 w 1743075"/>
              <a:gd name="connsiteY82" fmla="*/ 3303517 h 4495800"/>
              <a:gd name="connsiteX83" fmla="*/ 483290 w 1743075"/>
              <a:gd name="connsiteY83" fmla="*/ 3423532 h 4495800"/>
              <a:gd name="connsiteX84" fmla="*/ 489005 w 1743075"/>
              <a:gd name="connsiteY84" fmla="*/ 3666419 h 4495800"/>
              <a:gd name="connsiteX85" fmla="*/ 497577 w 1743075"/>
              <a:gd name="connsiteY85" fmla="*/ 3953122 h 4495800"/>
              <a:gd name="connsiteX86" fmla="*/ 498530 w 1743075"/>
              <a:gd name="connsiteY86" fmla="*/ 3964552 h 4495800"/>
              <a:gd name="connsiteX87" fmla="*/ 505197 w 1743075"/>
              <a:gd name="connsiteY87" fmla="*/ 4019797 h 4495800"/>
              <a:gd name="connsiteX88" fmla="*/ 507102 w 1743075"/>
              <a:gd name="connsiteY88" fmla="*/ 4083614 h 4495800"/>
              <a:gd name="connsiteX89" fmla="*/ 513770 w 1743075"/>
              <a:gd name="connsiteY89" fmla="*/ 4111237 h 4495800"/>
              <a:gd name="connsiteX90" fmla="*/ 539487 w 1743075"/>
              <a:gd name="connsiteY90" fmla="*/ 4176959 h 4495800"/>
              <a:gd name="connsiteX91" fmla="*/ 562347 w 1743075"/>
              <a:gd name="connsiteY91" fmla="*/ 4278877 h 4495800"/>
              <a:gd name="connsiteX92" fmla="*/ 561395 w 1743075"/>
              <a:gd name="connsiteY92" fmla="*/ 4299832 h 4495800"/>
              <a:gd name="connsiteX93" fmla="*/ 551870 w 1743075"/>
              <a:gd name="connsiteY93" fmla="*/ 4354124 h 4495800"/>
              <a:gd name="connsiteX94" fmla="*/ 583302 w 1743075"/>
              <a:gd name="connsiteY94" fmla="*/ 4404607 h 4495800"/>
              <a:gd name="connsiteX95" fmla="*/ 600447 w 1743075"/>
              <a:gd name="connsiteY95" fmla="*/ 4423657 h 4495800"/>
              <a:gd name="connsiteX96" fmla="*/ 628070 w 1743075"/>
              <a:gd name="connsiteY96" fmla="*/ 4459852 h 4495800"/>
              <a:gd name="connsiteX97" fmla="*/ 690935 w 1743075"/>
              <a:gd name="connsiteY97" fmla="*/ 4483664 h 4495800"/>
              <a:gd name="connsiteX98" fmla="*/ 762372 w 1743075"/>
              <a:gd name="connsiteY98" fmla="*/ 4492237 h 4495800"/>
              <a:gd name="connsiteX99" fmla="*/ 898580 w 1743075"/>
              <a:gd name="connsiteY99" fmla="*/ 4493189 h 4495800"/>
              <a:gd name="connsiteX100" fmla="*/ 913820 w 1743075"/>
              <a:gd name="connsiteY100" fmla="*/ 4464614 h 4495800"/>
              <a:gd name="connsiteX101" fmla="*/ 901437 w 1743075"/>
              <a:gd name="connsiteY101" fmla="*/ 4434134 h 4495800"/>
              <a:gd name="connsiteX102" fmla="*/ 869052 w 1743075"/>
              <a:gd name="connsiteY102" fmla="*/ 4351267 h 4495800"/>
              <a:gd name="connsiteX103" fmla="*/ 859527 w 1743075"/>
              <a:gd name="connsiteY103" fmla="*/ 4338884 h 4495800"/>
              <a:gd name="connsiteX104" fmla="*/ 811902 w 1743075"/>
              <a:gd name="connsiteY104" fmla="*/ 4263637 h 4495800"/>
              <a:gd name="connsiteX105" fmla="*/ 812855 w 1743075"/>
              <a:gd name="connsiteY105" fmla="*/ 4206487 h 4495800"/>
              <a:gd name="connsiteX106" fmla="*/ 823332 w 1743075"/>
              <a:gd name="connsiteY106" fmla="*/ 4165529 h 4495800"/>
              <a:gd name="connsiteX107" fmla="*/ 841430 w 1743075"/>
              <a:gd name="connsiteY107" fmla="*/ 4050277 h 4495800"/>
              <a:gd name="connsiteX108" fmla="*/ 849050 w 1743075"/>
              <a:gd name="connsiteY108" fmla="*/ 3982649 h 4495800"/>
              <a:gd name="connsiteX109" fmla="*/ 837620 w 1743075"/>
              <a:gd name="connsiteY109" fmla="*/ 3734999 h 4495800"/>
              <a:gd name="connsiteX110" fmla="*/ 826190 w 1743075"/>
              <a:gd name="connsiteY110" fmla="*/ 3662609 h 4495800"/>
              <a:gd name="connsiteX111" fmla="*/ 807140 w 1743075"/>
              <a:gd name="connsiteY111" fmla="*/ 3601649 h 4495800"/>
              <a:gd name="connsiteX112" fmla="*/ 789995 w 1743075"/>
              <a:gd name="connsiteY112" fmla="*/ 3537832 h 4495800"/>
              <a:gd name="connsiteX113" fmla="*/ 786185 w 1743075"/>
              <a:gd name="connsiteY113" fmla="*/ 3494017 h 4495800"/>
              <a:gd name="connsiteX114" fmla="*/ 790947 w 1743075"/>
              <a:gd name="connsiteY114" fmla="*/ 3454012 h 4495800"/>
              <a:gd name="connsiteX115" fmla="*/ 798567 w 1743075"/>
              <a:gd name="connsiteY115" fmla="*/ 3393052 h 4495800"/>
              <a:gd name="connsiteX116" fmla="*/ 799520 w 1743075"/>
              <a:gd name="connsiteY116" fmla="*/ 3274942 h 4495800"/>
              <a:gd name="connsiteX117" fmla="*/ 803330 w 1743075"/>
              <a:gd name="connsiteY117" fmla="*/ 3260654 h 4495800"/>
              <a:gd name="connsiteX118" fmla="*/ 819522 w 1743075"/>
              <a:gd name="connsiteY118" fmla="*/ 3223507 h 4495800"/>
              <a:gd name="connsiteX119" fmla="*/ 825237 w 1743075"/>
              <a:gd name="connsiteY119" fmla="*/ 3178739 h 4495800"/>
              <a:gd name="connsiteX120" fmla="*/ 903342 w 1743075"/>
              <a:gd name="connsiteY120" fmla="*/ 2818694 h 4495800"/>
              <a:gd name="connsiteX121" fmla="*/ 921440 w 1743075"/>
              <a:gd name="connsiteY121" fmla="*/ 2752019 h 4495800"/>
              <a:gd name="connsiteX122" fmla="*/ 927155 w 1743075"/>
              <a:gd name="connsiteY122" fmla="*/ 2753924 h 4495800"/>
              <a:gd name="connsiteX123" fmla="*/ 917630 w 1743075"/>
              <a:gd name="connsiteY123" fmla="*/ 2838697 h 4495800"/>
              <a:gd name="connsiteX124" fmla="*/ 899532 w 1743075"/>
              <a:gd name="connsiteY124" fmla="*/ 3093967 h 4495800"/>
              <a:gd name="connsiteX125" fmla="*/ 902390 w 1743075"/>
              <a:gd name="connsiteY125" fmla="*/ 3124447 h 4495800"/>
              <a:gd name="connsiteX126" fmla="*/ 893817 w 1743075"/>
              <a:gd name="connsiteY126" fmla="*/ 3190169 h 4495800"/>
              <a:gd name="connsiteX127" fmla="*/ 894770 w 1743075"/>
              <a:gd name="connsiteY127" fmla="*/ 3224459 h 4495800"/>
              <a:gd name="connsiteX128" fmla="*/ 905247 w 1743075"/>
              <a:gd name="connsiteY128" fmla="*/ 3328282 h 4495800"/>
              <a:gd name="connsiteX129" fmla="*/ 905247 w 1743075"/>
              <a:gd name="connsiteY129" fmla="*/ 3412102 h 4495800"/>
              <a:gd name="connsiteX130" fmla="*/ 913820 w 1743075"/>
              <a:gd name="connsiteY130" fmla="*/ 3633082 h 4495800"/>
              <a:gd name="connsiteX131" fmla="*/ 919535 w 1743075"/>
              <a:gd name="connsiteY131" fmla="*/ 3730237 h 4495800"/>
              <a:gd name="connsiteX132" fmla="*/ 916677 w 1743075"/>
              <a:gd name="connsiteY132" fmla="*/ 3760717 h 4495800"/>
              <a:gd name="connsiteX133" fmla="*/ 896675 w 1743075"/>
              <a:gd name="connsiteY133" fmla="*/ 3862634 h 4495800"/>
              <a:gd name="connsiteX134" fmla="*/ 883340 w 1743075"/>
              <a:gd name="connsiteY134" fmla="*/ 4033132 h 4495800"/>
              <a:gd name="connsiteX135" fmla="*/ 855717 w 1743075"/>
              <a:gd name="connsiteY135" fmla="*/ 4201724 h 4495800"/>
              <a:gd name="connsiteX136" fmla="*/ 880482 w 1743075"/>
              <a:gd name="connsiteY136" fmla="*/ 4262684 h 4495800"/>
              <a:gd name="connsiteX137" fmla="*/ 936680 w 1743075"/>
              <a:gd name="connsiteY137" fmla="*/ 4289354 h 4495800"/>
              <a:gd name="connsiteX138" fmla="*/ 979542 w 1743075"/>
              <a:gd name="connsiteY138" fmla="*/ 4295069 h 4495800"/>
              <a:gd name="connsiteX139" fmla="*/ 1015737 w 1743075"/>
              <a:gd name="connsiteY139" fmla="*/ 4306499 h 4495800"/>
              <a:gd name="connsiteX140" fmla="*/ 1038597 w 1743075"/>
              <a:gd name="connsiteY140" fmla="*/ 4339837 h 4495800"/>
              <a:gd name="connsiteX141" fmla="*/ 1059552 w 1743075"/>
              <a:gd name="connsiteY141" fmla="*/ 4361744 h 4495800"/>
              <a:gd name="connsiteX142" fmla="*/ 1170995 w 1743075"/>
              <a:gd name="connsiteY142" fmla="*/ 4391272 h 4495800"/>
              <a:gd name="connsiteX143" fmla="*/ 1283390 w 1743075"/>
              <a:gd name="connsiteY143" fmla="*/ 4390319 h 4495800"/>
              <a:gd name="connsiteX144" fmla="*/ 1321490 w 1743075"/>
              <a:gd name="connsiteY144" fmla="*/ 4385557 h 4495800"/>
              <a:gd name="connsiteX145" fmla="*/ 1333872 w 1743075"/>
              <a:gd name="connsiteY145" fmla="*/ 4358887 h 4495800"/>
              <a:gd name="connsiteX146" fmla="*/ 1317680 w 1743075"/>
              <a:gd name="connsiteY146" fmla="*/ 4324597 h 4495800"/>
              <a:gd name="connsiteX147" fmla="*/ 1297677 w 1743075"/>
              <a:gd name="connsiteY147" fmla="*/ 4296974 h 4495800"/>
              <a:gd name="connsiteX148" fmla="*/ 1258625 w 1743075"/>
              <a:gd name="connsiteY148" fmla="*/ 4268399 h 4495800"/>
              <a:gd name="connsiteX149" fmla="*/ 1196712 w 1743075"/>
              <a:gd name="connsiteY149" fmla="*/ 4203629 h 4495800"/>
              <a:gd name="connsiteX150" fmla="*/ 1195760 w 1743075"/>
              <a:gd name="connsiteY150" fmla="*/ 4201724 h 4495800"/>
              <a:gd name="connsiteX151" fmla="*/ 1173852 w 1743075"/>
              <a:gd name="connsiteY151" fmla="*/ 4137907 h 4495800"/>
              <a:gd name="connsiteX152" fmla="*/ 1159565 w 1743075"/>
              <a:gd name="connsiteY152" fmla="*/ 4061707 h 4495800"/>
              <a:gd name="connsiteX153" fmla="*/ 1165280 w 1743075"/>
              <a:gd name="connsiteY153" fmla="*/ 4002652 h 4495800"/>
              <a:gd name="connsiteX154" fmla="*/ 1172900 w 1743075"/>
              <a:gd name="connsiteY154" fmla="*/ 3971219 h 4495800"/>
              <a:gd name="connsiteX155" fmla="*/ 1185282 w 1743075"/>
              <a:gd name="connsiteY155" fmla="*/ 3875017 h 4495800"/>
              <a:gd name="connsiteX156" fmla="*/ 1194807 w 1743075"/>
              <a:gd name="connsiteY156" fmla="*/ 3808342 h 4495800"/>
              <a:gd name="connsiteX157" fmla="*/ 1204332 w 1743075"/>
              <a:gd name="connsiteY157" fmla="*/ 3674992 h 4495800"/>
              <a:gd name="connsiteX158" fmla="*/ 1206237 w 1743075"/>
              <a:gd name="connsiteY158" fmla="*/ 3661657 h 4495800"/>
              <a:gd name="connsiteX159" fmla="*/ 1226240 w 1743075"/>
              <a:gd name="connsiteY159" fmla="*/ 3498779 h 4495800"/>
              <a:gd name="connsiteX160" fmla="*/ 1231002 w 1743075"/>
              <a:gd name="connsiteY160" fmla="*/ 3436867 h 4495800"/>
              <a:gd name="connsiteX161" fmla="*/ 1230050 w 1743075"/>
              <a:gd name="connsiteY161" fmla="*/ 3412102 h 4495800"/>
              <a:gd name="connsiteX162" fmla="*/ 1225287 w 1743075"/>
              <a:gd name="connsiteY162" fmla="*/ 3374002 h 4495800"/>
              <a:gd name="connsiteX163" fmla="*/ 1225287 w 1743075"/>
              <a:gd name="connsiteY163" fmla="*/ 3293992 h 4495800"/>
              <a:gd name="connsiteX164" fmla="*/ 1231955 w 1743075"/>
              <a:gd name="connsiteY164" fmla="*/ 3253987 h 4495800"/>
              <a:gd name="connsiteX165" fmla="*/ 1239575 w 1743075"/>
              <a:gd name="connsiteY165" fmla="*/ 3222554 h 4495800"/>
              <a:gd name="connsiteX166" fmla="*/ 1248147 w 1743075"/>
              <a:gd name="connsiteY166" fmla="*/ 3120637 h 4495800"/>
              <a:gd name="connsiteX167" fmla="*/ 1250052 w 1743075"/>
              <a:gd name="connsiteY167" fmla="*/ 3109207 h 4495800"/>
              <a:gd name="connsiteX168" fmla="*/ 1263387 w 1743075"/>
              <a:gd name="connsiteY168" fmla="*/ 3019672 h 4495800"/>
              <a:gd name="connsiteX169" fmla="*/ 1274817 w 1743075"/>
              <a:gd name="connsiteY169" fmla="*/ 2951092 h 4495800"/>
              <a:gd name="connsiteX170" fmla="*/ 1287200 w 1743075"/>
              <a:gd name="connsiteY170" fmla="*/ 2882512 h 4495800"/>
              <a:gd name="connsiteX171" fmla="*/ 1289105 w 1743075"/>
              <a:gd name="connsiteY171" fmla="*/ 2861557 h 4495800"/>
              <a:gd name="connsiteX172" fmla="*/ 1302440 w 1743075"/>
              <a:gd name="connsiteY172" fmla="*/ 2764402 h 4495800"/>
              <a:gd name="connsiteX173" fmla="*/ 1308155 w 1743075"/>
              <a:gd name="connsiteY173" fmla="*/ 2728207 h 4495800"/>
              <a:gd name="connsiteX174" fmla="*/ 1317680 w 1743075"/>
              <a:gd name="connsiteY174" fmla="*/ 2672962 h 4495800"/>
              <a:gd name="connsiteX175" fmla="*/ 1328157 w 1743075"/>
              <a:gd name="connsiteY175" fmla="*/ 2557709 h 4495800"/>
              <a:gd name="connsiteX176" fmla="*/ 1329110 w 1743075"/>
              <a:gd name="connsiteY176" fmla="*/ 2553899 h 4495800"/>
              <a:gd name="connsiteX177" fmla="*/ 1348160 w 1743075"/>
              <a:gd name="connsiteY177" fmla="*/ 2535802 h 4495800"/>
              <a:gd name="connsiteX178" fmla="*/ 1445315 w 1743075"/>
              <a:gd name="connsiteY178" fmla="*/ 2494844 h 4495800"/>
              <a:gd name="connsiteX179" fmla="*/ 1474842 w 1743075"/>
              <a:gd name="connsiteY179" fmla="*/ 2438647 h 4495800"/>
              <a:gd name="connsiteX180" fmla="*/ 1470080 w 1743075"/>
              <a:gd name="connsiteY180" fmla="*/ 2388164 h 4495800"/>
              <a:gd name="connsiteX181" fmla="*/ 1468175 w 1743075"/>
              <a:gd name="connsiteY181" fmla="*/ 2351017 h 4495800"/>
              <a:gd name="connsiteX182" fmla="*/ 1460555 w 1743075"/>
              <a:gd name="connsiteY182" fmla="*/ 1997639 h 4495800"/>
              <a:gd name="connsiteX183" fmla="*/ 1460555 w 1743075"/>
              <a:gd name="connsiteY183" fmla="*/ 1976684 h 4495800"/>
              <a:gd name="connsiteX184" fmla="*/ 1471985 w 1743075"/>
              <a:gd name="connsiteY184" fmla="*/ 1951919 h 4495800"/>
              <a:gd name="connsiteX185" fmla="*/ 1495797 w 1743075"/>
              <a:gd name="connsiteY185" fmla="*/ 1918582 h 4495800"/>
              <a:gd name="connsiteX186" fmla="*/ 1513895 w 1743075"/>
              <a:gd name="connsiteY186" fmla="*/ 1884292 h 4495800"/>
              <a:gd name="connsiteX187" fmla="*/ 1573902 w 1743075"/>
              <a:gd name="connsiteY187" fmla="*/ 1793804 h 4495800"/>
              <a:gd name="connsiteX188" fmla="*/ 1599620 w 1743075"/>
              <a:gd name="connsiteY188" fmla="*/ 1739512 h 4495800"/>
              <a:gd name="connsiteX189" fmla="*/ 1692965 w 1743075"/>
              <a:gd name="connsiteY189" fmla="*/ 1561394 h 4495800"/>
              <a:gd name="connsiteX190" fmla="*/ 1714872 w 1743075"/>
              <a:gd name="connsiteY190" fmla="*/ 1491862 h 4495800"/>
              <a:gd name="connsiteX191" fmla="*/ 1729160 w 1743075"/>
              <a:gd name="connsiteY191" fmla="*/ 1408042 h 4495800"/>
              <a:gd name="connsiteX192" fmla="*/ 1732970 w 1743075"/>
              <a:gd name="connsiteY192" fmla="*/ 1329937 h 4495800"/>
              <a:gd name="connsiteX193" fmla="*/ 373752 w 1743075"/>
              <a:gd name="connsiteY193" fmla="*/ 1452809 h 4495800"/>
              <a:gd name="connsiteX194" fmla="*/ 367085 w 1743075"/>
              <a:gd name="connsiteY194" fmla="*/ 1460429 h 4495800"/>
              <a:gd name="connsiteX195" fmla="*/ 361370 w 1743075"/>
              <a:gd name="connsiteY195" fmla="*/ 1453762 h 4495800"/>
              <a:gd name="connsiteX196" fmla="*/ 319460 w 1743075"/>
              <a:gd name="connsiteY196" fmla="*/ 1365179 h 4495800"/>
              <a:gd name="connsiteX197" fmla="*/ 310887 w 1743075"/>
              <a:gd name="connsiteY197" fmla="*/ 1351844 h 4495800"/>
              <a:gd name="connsiteX198" fmla="*/ 311840 w 1743075"/>
              <a:gd name="connsiteY198" fmla="*/ 1334699 h 4495800"/>
              <a:gd name="connsiteX199" fmla="*/ 343272 w 1743075"/>
              <a:gd name="connsiteY199" fmla="*/ 1297552 h 4495800"/>
              <a:gd name="connsiteX200" fmla="*/ 367085 w 1743075"/>
              <a:gd name="connsiteY200" fmla="*/ 1301362 h 4495800"/>
              <a:gd name="connsiteX201" fmla="*/ 377562 w 1743075"/>
              <a:gd name="connsiteY201" fmla="*/ 1348034 h 4495800"/>
              <a:gd name="connsiteX202" fmla="*/ 377562 w 1743075"/>
              <a:gd name="connsiteY202" fmla="*/ 1381372 h 4495800"/>
              <a:gd name="connsiteX203" fmla="*/ 381372 w 1743075"/>
              <a:gd name="connsiteY203" fmla="*/ 1381372 h 4495800"/>
              <a:gd name="connsiteX204" fmla="*/ 373752 w 1743075"/>
              <a:gd name="connsiteY204" fmla="*/ 1452809 h 4495800"/>
              <a:gd name="connsiteX205" fmla="*/ 575682 w 1743075"/>
              <a:gd name="connsiteY205" fmla="*/ 1686172 h 4495800"/>
              <a:gd name="connsiteX206" fmla="*/ 559490 w 1743075"/>
              <a:gd name="connsiteY206" fmla="*/ 1708079 h 4495800"/>
              <a:gd name="connsiteX207" fmla="*/ 480432 w 1743075"/>
              <a:gd name="connsiteY207" fmla="*/ 1817617 h 4495800"/>
              <a:gd name="connsiteX208" fmla="*/ 476622 w 1743075"/>
              <a:gd name="connsiteY208" fmla="*/ 1834762 h 4495800"/>
              <a:gd name="connsiteX209" fmla="*/ 437570 w 1743075"/>
              <a:gd name="connsiteY209" fmla="*/ 1828094 h 4495800"/>
              <a:gd name="connsiteX210" fmla="*/ 466145 w 1743075"/>
              <a:gd name="connsiteY210" fmla="*/ 1792852 h 4495800"/>
              <a:gd name="connsiteX211" fmla="*/ 557585 w 1743075"/>
              <a:gd name="connsiteY211" fmla="*/ 1688077 h 4495800"/>
              <a:gd name="connsiteX212" fmla="*/ 567110 w 1743075"/>
              <a:gd name="connsiteY212" fmla="*/ 1678552 h 4495800"/>
              <a:gd name="connsiteX213" fmla="*/ 573777 w 1743075"/>
              <a:gd name="connsiteY213" fmla="*/ 1678552 h 4495800"/>
              <a:gd name="connsiteX214" fmla="*/ 575682 w 1743075"/>
              <a:gd name="connsiteY214" fmla="*/ 1686172 h 4495800"/>
              <a:gd name="connsiteX215" fmla="*/ 889055 w 1743075"/>
              <a:gd name="connsiteY215" fmla="*/ 1877624 h 4495800"/>
              <a:gd name="connsiteX216" fmla="*/ 890007 w 1743075"/>
              <a:gd name="connsiteY216" fmla="*/ 1871909 h 4495800"/>
              <a:gd name="connsiteX217" fmla="*/ 887150 w 1743075"/>
              <a:gd name="connsiteY217" fmla="*/ 1834762 h 4495800"/>
              <a:gd name="connsiteX218" fmla="*/ 789995 w 1743075"/>
              <a:gd name="connsiteY218" fmla="*/ 1769992 h 4495800"/>
              <a:gd name="connsiteX219" fmla="*/ 689030 w 1743075"/>
              <a:gd name="connsiteY219" fmla="*/ 1727129 h 4495800"/>
              <a:gd name="connsiteX220" fmla="*/ 655692 w 1743075"/>
              <a:gd name="connsiteY220" fmla="*/ 1712842 h 4495800"/>
              <a:gd name="connsiteX221" fmla="*/ 604257 w 1743075"/>
              <a:gd name="connsiteY221" fmla="*/ 1685219 h 4495800"/>
              <a:gd name="connsiteX222" fmla="*/ 602352 w 1743075"/>
              <a:gd name="connsiteY222" fmla="*/ 1636642 h 4495800"/>
              <a:gd name="connsiteX223" fmla="*/ 618545 w 1743075"/>
              <a:gd name="connsiteY223" fmla="*/ 1626164 h 4495800"/>
              <a:gd name="connsiteX224" fmla="*/ 628070 w 1743075"/>
              <a:gd name="connsiteY224" fmla="*/ 1608067 h 4495800"/>
              <a:gd name="connsiteX225" fmla="*/ 637595 w 1743075"/>
              <a:gd name="connsiteY225" fmla="*/ 1581397 h 4495800"/>
              <a:gd name="connsiteX226" fmla="*/ 711890 w 1743075"/>
              <a:gd name="connsiteY226" fmla="*/ 1492814 h 4495800"/>
              <a:gd name="connsiteX227" fmla="*/ 788090 w 1743075"/>
              <a:gd name="connsiteY227" fmla="*/ 1357559 h 4495800"/>
              <a:gd name="connsiteX228" fmla="*/ 821427 w 1743075"/>
              <a:gd name="connsiteY228" fmla="*/ 1114672 h 4495800"/>
              <a:gd name="connsiteX229" fmla="*/ 819522 w 1743075"/>
              <a:gd name="connsiteY229" fmla="*/ 889882 h 4495800"/>
              <a:gd name="connsiteX230" fmla="*/ 813807 w 1743075"/>
              <a:gd name="connsiteY230" fmla="*/ 738434 h 4495800"/>
              <a:gd name="connsiteX231" fmla="*/ 813807 w 1743075"/>
              <a:gd name="connsiteY231" fmla="*/ 720337 h 4495800"/>
              <a:gd name="connsiteX232" fmla="*/ 818570 w 1743075"/>
              <a:gd name="connsiteY232" fmla="*/ 718432 h 4495800"/>
              <a:gd name="connsiteX233" fmla="*/ 863337 w 1743075"/>
              <a:gd name="connsiteY233" fmla="*/ 815587 h 4495800"/>
              <a:gd name="connsiteX234" fmla="*/ 866195 w 1743075"/>
              <a:gd name="connsiteY234" fmla="*/ 814634 h 4495800"/>
              <a:gd name="connsiteX235" fmla="*/ 848097 w 1743075"/>
              <a:gd name="connsiteY235" fmla="*/ 771772 h 4495800"/>
              <a:gd name="connsiteX236" fmla="*/ 828095 w 1743075"/>
              <a:gd name="connsiteY236" fmla="*/ 727004 h 4495800"/>
              <a:gd name="connsiteX237" fmla="*/ 810950 w 1743075"/>
              <a:gd name="connsiteY237" fmla="*/ 617467 h 4495800"/>
              <a:gd name="connsiteX238" fmla="*/ 812855 w 1743075"/>
              <a:gd name="connsiteY238" fmla="*/ 580319 h 4495800"/>
              <a:gd name="connsiteX239" fmla="*/ 816665 w 1743075"/>
              <a:gd name="connsiteY239" fmla="*/ 556507 h 4495800"/>
              <a:gd name="connsiteX240" fmla="*/ 821427 w 1743075"/>
              <a:gd name="connsiteY240" fmla="*/ 554602 h 4495800"/>
              <a:gd name="connsiteX241" fmla="*/ 856670 w 1743075"/>
              <a:gd name="connsiteY241" fmla="*/ 594607 h 4495800"/>
              <a:gd name="connsiteX242" fmla="*/ 913820 w 1743075"/>
              <a:gd name="connsiteY242" fmla="*/ 638422 h 4495800"/>
              <a:gd name="connsiteX243" fmla="*/ 974780 w 1743075"/>
              <a:gd name="connsiteY243" fmla="*/ 679379 h 4495800"/>
              <a:gd name="connsiteX244" fmla="*/ 973827 w 1743075"/>
              <a:gd name="connsiteY244" fmla="*/ 696524 h 4495800"/>
              <a:gd name="connsiteX245" fmla="*/ 950015 w 1743075"/>
              <a:gd name="connsiteY245" fmla="*/ 721289 h 4495800"/>
              <a:gd name="connsiteX246" fmla="*/ 899532 w 1743075"/>
              <a:gd name="connsiteY246" fmla="*/ 797489 h 4495800"/>
              <a:gd name="connsiteX247" fmla="*/ 930012 w 1743075"/>
              <a:gd name="connsiteY247" fmla="*/ 759389 h 4495800"/>
              <a:gd name="connsiteX248" fmla="*/ 945252 w 1743075"/>
              <a:gd name="connsiteY248" fmla="*/ 759389 h 4495800"/>
              <a:gd name="connsiteX249" fmla="*/ 954777 w 1743075"/>
              <a:gd name="connsiteY249" fmla="*/ 800347 h 4495800"/>
              <a:gd name="connsiteX250" fmla="*/ 910962 w 1743075"/>
              <a:gd name="connsiteY250" fmla="*/ 1142294 h 4495800"/>
              <a:gd name="connsiteX251" fmla="*/ 917630 w 1743075"/>
              <a:gd name="connsiteY251" fmla="*/ 1495672 h 4495800"/>
              <a:gd name="connsiteX252" fmla="*/ 929060 w 1743075"/>
              <a:gd name="connsiteY252" fmla="*/ 1776659 h 4495800"/>
              <a:gd name="connsiteX253" fmla="*/ 938585 w 1743075"/>
              <a:gd name="connsiteY253" fmla="*/ 1802377 h 4495800"/>
              <a:gd name="connsiteX254" fmla="*/ 1026215 w 1743075"/>
              <a:gd name="connsiteY254" fmla="*/ 1895722 h 4495800"/>
              <a:gd name="connsiteX255" fmla="*/ 1036692 w 1743075"/>
              <a:gd name="connsiteY255" fmla="*/ 1909057 h 4495800"/>
              <a:gd name="connsiteX256" fmla="*/ 889055 w 1743075"/>
              <a:gd name="connsiteY256" fmla="*/ 1877624 h 4495800"/>
              <a:gd name="connsiteX257" fmla="*/ 1279580 w 1743075"/>
              <a:gd name="connsiteY257" fmla="*/ 1673789 h 4495800"/>
              <a:gd name="connsiteX258" fmla="*/ 1275770 w 1743075"/>
              <a:gd name="connsiteY258" fmla="*/ 1747132 h 4495800"/>
              <a:gd name="connsiteX259" fmla="*/ 1250052 w 1743075"/>
              <a:gd name="connsiteY259" fmla="*/ 1809044 h 4495800"/>
              <a:gd name="connsiteX260" fmla="*/ 1188140 w 1743075"/>
              <a:gd name="connsiteY260" fmla="*/ 1870004 h 4495800"/>
              <a:gd name="connsiteX261" fmla="*/ 1170042 w 1743075"/>
              <a:gd name="connsiteY261" fmla="*/ 1907152 h 4495800"/>
              <a:gd name="connsiteX262" fmla="*/ 1160517 w 1743075"/>
              <a:gd name="connsiteY262" fmla="*/ 1919534 h 4495800"/>
              <a:gd name="connsiteX263" fmla="*/ 1142420 w 1743075"/>
              <a:gd name="connsiteY263" fmla="*/ 1924297 h 4495800"/>
              <a:gd name="connsiteX264" fmla="*/ 1045265 w 1743075"/>
              <a:gd name="connsiteY264" fmla="*/ 1916677 h 4495800"/>
              <a:gd name="connsiteX265" fmla="*/ 1053837 w 1743075"/>
              <a:gd name="connsiteY265" fmla="*/ 1901437 h 4495800"/>
              <a:gd name="connsiteX266" fmla="*/ 1132895 w 1743075"/>
              <a:gd name="connsiteY266" fmla="*/ 1803329 h 4495800"/>
              <a:gd name="connsiteX267" fmla="*/ 1143372 w 1743075"/>
              <a:gd name="connsiteY267" fmla="*/ 1770944 h 4495800"/>
              <a:gd name="connsiteX268" fmla="*/ 1137657 w 1743075"/>
              <a:gd name="connsiteY268" fmla="*/ 1666169 h 4495800"/>
              <a:gd name="connsiteX269" fmla="*/ 1130037 w 1743075"/>
              <a:gd name="connsiteY269" fmla="*/ 1505197 h 4495800"/>
              <a:gd name="connsiteX270" fmla="*/ 1115750 w 1743075"/>
              <a:gd name="connsiteY270" fmla="*/ 1296599 h 4495800"/>
              <a:gd name="connsiteX271" fmla="*/ 1094795 w 1743075"/>
              <a:gd name="connsiteY271" fmla="*/ 1091812 h 4495800"/>
              <a:gd name="connsiteX272" fmla="*/ 1037645 w 1743075"/>
              <a:gd name="connsiteY272" fmla="*/ 839399 h 4495800"/>
              <a:gd name="connsiteX273" fmla="*/ 1019547 w 1743075"/>
              <a:gd name="connsiteY273" fmla="*/ 780344 h 4495800"/>
              <a:gd name="connsiteX274" fmla="*/ 1024310 w 1743075"/>
              <a:gd name="connsiteY274" fmla="*/ 761294 h 4495800"/>
              <a:gd name="connsiteX275" fmla="*/ 1042407 w 1743075"/>
              <a:gd name="connsiteY275" fmla="*/ 744149 h 4495800"/>
              <a:gd name="connsiteX276" fmla="*/ 1069077 w 1743075"/>
              <a:gd name="connsiteY276" fmla="*/ 806062 h 4495800"/>
              <a:gd name="connsiteX277" fmla="*/ 1014785 w 1743075"/>
              <a:gd name="connsiteY277" fmla="*/ 699382 h 4495800"/>
              <a:gd name="connsiteX278" fmla="*/ 1015737 w 1743075"/>
              <a:gd name="connsiteY278" fmla="*/ 677474 h 4495800"/>
              <a:gd name="connsiteX279" fmla="*/ 1068125 w 1743075"/>
              <a:gd name="connsiteY279" fmla="*/ 631754 h 4495800"/>
              <a:gd name="connsiteX280" fmla="*/ 1096700 w 1743075"/>
              <a:gd name="connsiteY280" fmla="*/ 571747 h 4495800"/>
              <a:gd name="connsiteX281" fmla="*/ 1102415 w 1743075"/>
              <a:gd name="connsiteY281" fmla="*/ 552697 h 4495800"/>
              <a:gd name="connsiteX282" fmla="*/ 1120512 w 1743075"/>
              <a:gd name="connsiteY282" fmla="*/ 606989 h 4495800"/>
              <a:gd name="connsiteX283" fmla="*/ 1107177 w 1743075"/>
              <a:gd name="connsiteY283" fmla="*/ 742244 h 4495800"/>
              <a:gd name="connsiteX284" fmla="*/ 1108130 w 1743075"/>
              <a:gd name="connsiteY284" fmla="*/ 761294 h 4495800"/>
              <a:gd name="connsiteX285" fmla="*/ 1127180 w 1743075"/>
              <a:gd name="connsiteY285" fmla="*/ 621277 h 4495800"/>
              <a:gd name="connsiteX286" fmla="*/ 1187187 w 1743075"/>
              <a:gd name="connsiteY286" fmla="*/ 829874 h 4495800"/>
              <a:gd name="connsiteX287" fmla="*/ 1228145 w 1743075"/>
              <a:gd name="connsiteY287" fmla="*/ 993704 h 4495800"/>
              <a:gd name="connsiteX288" fmla="*/ 1246242 w 1743075"/>
              <a:gd name="connsiteY288" fmla="*/ 1128007 h 4495800"/>
              <a:gd name="connsiteX289" fmla="*/ 1270055 w 1743075"/>
              <a:gd name="connsiteY289" fmla="*/ 1363274 h 4495800"/>
              <a:gd name="connsiteX290" fmla="*/ 1276722 w 1743075"/>
              <a:gd name="connsiteY290" fmla="*/ 1427092 h 4495800"/>
              <a:gd name="connsiteX291" fmla="*/ 1284342 w 1743075"/>
              <a:gd name="connsiteY291" fmla="*/ 1534724 h 4495800"/>
              <a:gd name="connsiteX292" fmla="*/ 1279580 w 1743075"/>
              <a:gd name="connsiteY292" fmla="*/ 1673789 h 4495800"/>
              <a:gd name="connsiteX293" fmla="*/ 1437695 w 1743075"/>
              <a:gd name="connsiteY293" fmla="*/ 1289932 h 4495800"/>
              <a:gd name="connsiteX294" fmla="*/ 1442457 w 1743075"/>
              <a:gd name="connsiteY294" fmla="*/ 1288979 h 4495800"/>
              <a:gd name="connsiteX295" fmla="*/ 1447220 w 1743075"/>
              <a:gd name="connsiteY295" fmla="*/ 1300409 h 4495800"/>
              <a:gd name="connsiteX296" fmla="*/ 1448172 w 1743075"/>
              <a:gd name="connsiteY296" fmla="*/ 1327079 h 4495800"/>
              <a:gd name="connsiteX297" fmla="*/ 1470080 w 1743075"/>
              <a:gd name="connsiteY297" fmla="*/ 1394707 h 4495800"/>
              <a:gd name="connsiteX298" fmla="*/ 1476747 w 1743075"/>
              <a:gd name="connsiteY298" fmla="*/ 1433759 h 4495800"/>
              <a:gd name="connsiteX299" fmla="*/ 1439600 w 1743075"/>
              <a:gd name="connsiteY299" fmla="*/ 1497577 h 4495800"/>
              <a:gd name="connsiteX300" fmla="*/ 1437695 w 1743075"/>
              <a:gd name="connsiteY300" fmla="*/ 1289932 h 4495800"/>
              <a:gd name="connsiteX301" fmla="*/ 1475795 w 1743075"/>
              <a:gd name="connsiteY301" fmla="*/ 1882387 h 4495800"/>
              <a:gd name="connsiteX302" fmla="*/ 1462460 w 1743075"/>
              <a:gd name="connsiteY302" fmla="*/ 1874767 h 4495800"/>
              <a:gd name="connsiteX303" fmla="*/ 1371972 w 1743075"/>
              <a:gd name="connsiteY303" fmla="*/ 1769992 h 4495800"/>
              <a:gd name="connsiteX304" fmla="*/ 1336730 w 1743075"/>
              <a:gd name="connsiteY304" fmla="*/ 1750942 h 4495800"/>
              <a:gd name="connsiteX305" fmla="*/ 1319585 w 1743075"/>
              <a:gd name="connsiteY305" fmla="*/ 1744274 h 4495800"/>
              <a:gd name="connsiteX306" fmla="*/ 1320537 w 1743075"/>
              <a:gd name="connsiteY306" fmla="*/ 1738559 h 4495800"/>
              <a:gd name="connsiteX307" fmla="*/ 1337682 w 1743075"/>
              <a:gd name="connsiteY307" fmla="*/ 1740464 h 4495800"/>
              <a:gd name="connsiteX308" fmla="*/ 1416740 w 1743075"/>
              <a:gd name="connsiteY308" fmla="*/ 1788089 h 4495800"/>
              <a:gd name="connsiteX309" fmla="*/ 1473890 w 1743075"/>
              <a:gd name="connsiteY309" fmla="*/ 1853812 h 4495800"/>
              <a:gd name="connsiteX310" fmla="*/ 1480557 w 1743075"/>
              <a:gd name="connsiteY310" fmla="*/ 1865242 h 4495800"/>
              <a:gd name="connsiteX311" fmla="*/ 1475795 w 1743075"/>
              <a:gd name="connsiteY311" fmla="*/ 1882387 h 449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Lst>
            <a:rect l="l" t="t" r="r" b="b"/>
            <a:pathLst>
              <a:path w="1743075" h="4495800">
                <a:moveTo>
                  <a:pt x="1732970" y="1329937"/>
                </a:moveTo>
                <a:cubicBezTo>
                  <a:pt x="1728207" y="1318507"/>
                  <a:pt x="1726302" y="1304219"/>
                  <a:pt x="1726302" y="1291837"/>
                </a:cubicBezTo>
                <a:cubicBezTo>
                  <a:pt x="1728207" y="1266119"/>
                  <a:pt x="1718682" y="1246117"/>
                  <a:pt x="1698680" y="1230877"/>
                </a:cubicBezTo>
                <a:cubicBezTo>
                  <a:pt x="1680582" y="1216589"/>
                  <a:pt x="1672962" y="1197539"/>
                  <a:pt x="1666295" y="1177537"/>
                </a:cubicBezTo>
                <a:cubicBezTo>
                  <a:pt x="1660580" y="1160392"/>
                  <a:pt x="1651055" y="1145152"/>
                  <a:pt x="1643435" y="1128959"/>
                </a:cubicBezTo>
                <a:cubicBezTo>
                  <a:pt x="1641530" y="1125149"/>
                  <a:pt x="1638672" y="1121339"/>
                  <a:pt x="1636767" y="1117529"/>
                </a:cubicBezTo>
                <a:cubicBezTo>
                  <a:pt x="1623432" y="1086097"/>
                  <a:pt x="1610097" y="1054664"/>
                  <a:pt x="1595810" y="1023232"/>
                </a:cubicBezTo>
                <a:cubicBezTo>
                  <a:pt x="1592952" y="1017517"/>
                  <a:pt x="1588190" y="1012754"/>
                  <a:pt x="1586285" y="1007039"/>
                </a:cubicBezTo>
                <a:cubicBezTo>
                  <a:pt x="1581522" y="995609"/>
                  <a:pt x="1574855" y="984179"/>
                  <a:pt x="1573902" y="972749"/>
                </a:cubicBezTo>
                <a:cubicBezTo>
                  <a:pt x="1571997" y="955604"/>
                  <a:pt x="1569140" y="939412"/>
                  <a:pt x="1560567" y="923219"/>
                </a:cubicBezTo>
                <a:cubicBezTo>
                  <a:pt x="1553900" y="910837"/>
                  <a:pt x="1552947" y="894644"/>
                  <a:pt x="1550090" y="880357"/>
                </a:cubicBezTo>
                <a:cubicBezTo>
                  <a:pt x="1549137" y="874642"/>
                  <a:pt x="1549137" y="868927"/>
                  <a:pt x="1547232" y="863212"/>
                </a:cubicBezTo>
                <a:cubicBezTo>
                  <a:pt x="1534850" y="824159"/>
                  <a:pt x="1521515" y="786059"/>
                  <a:pt x="1508180" y="747959"/>
                </a:cubicBezTo>
                <a:cubicBezTo>
                  <a:pt x="1501512" y="727957"/>
                  <a:pt x="1488177" y="713669"/>
                  <a:pt x="1468175" y="705097"/>
                </a:cubicBezTo>
                <a:cubicBezTo>
                  <a:pt x="1454840" y="699382"/>
                  <a:pt x="1442457" y="690809"/>
                  <a:pt x="1428170" y="685094"/>
                </a:cubicBezTo>
                <a:cubicBezTo>
                  <a:pt x="1412930" y="678427"/>
                  <a:pt x="1396737" y="673664"/>
                  <a:pt x="1380545" y="669854"/>
                </a:cubicBezTo>
                <a:cubicBezTo>
                  <a:pt x="1354827" y="663187"/>
                  <a:pt x="1329110" y="657472"/>
                  <a:pt x="1303392" y="650804"/>
                </a:cubicBezTo>
                <a:cubicBezTo>
                  <a:pt x="1302440" y="650804"/>
                  <a:pt x="1302440" y="649852"/>
                  <a:pt x="1301487" y="649852"/>
                </a:cubicBezTo>
                <a:cubicBezTo>
                  <a:pt x="1275770" y="643184"/>
                  <a:pt x="1249100" y="636517"/>
                  <a:pt x="1223382" y="629849"/>
                </a:cubicBezTo>
                <a:cubicBezTo>
                  <a:pt x="1202427" y="624134"/>
                  <a:pt x="1180520" y="619372"/>
                  <a:pt x="1160517" y="610799"/>
                </a:cubicBezTo>
                <a:cubicBezTo>
                  <a:pt x="1118607" y="591749"/>
                  <a:pt x="1104320" y="552697"/>
                  <a:pt x="1101462" y="511739"/>
                </a:cubicBezTo>
                <a:cubicBezTo>
                  <a:pt x="1098605" y="482212"/>
                  <a:pt x="1104320" y="452684"/>
                  <a:pt x="1106225" y="422204"/>
                </a:cubicBezTo>
                <a:cubicBezTo>
                  <a:pt x="1107177" y="411727"/>
                  <a:pt x="1110987" y="404107"/>
                  <a:pt x="1119560" y="398392"/>
                </a:cubicBezTo>
                <a:cubicBezTo>
                  <a:pt x="1136705" y="387914"/>
                  <a:pt x="1146230" y="371722"/>
                  <a:pt x="1150040" y="352672"/>
                </a:cubicBezTo>
                <a:cubicBezTo>
                  <a:pt x="1151945" y="344099"/>
                  <a:pt x="1155755" y="335527"/>
                  <a:pt x="1155755" y="326002"/>
                </a:cubicBezTo>
                <a:cubicBezTo>
                  <a:pt x="1155755" y="305047"/>
                  <a:pt x="1155755" y="284092"/>
                  <a:pt x="1153850" y="263137"/>
                </a:cubicBezTo>
                <a:cubicBezTo>
                  <a:pt x="1152897" y="254564"/>
                  <a:pt x="1148135" y="247897"/>
                  <a:pt x="1135752" y="252659"/>
                </a:cubicBezTo>
                <a:cubicBezTo>
                  <a:pt x="1125275" y="256469"/>
                  <a:pt x="1123370" y="252659"/>
                  <a:pt x="1124322" y="241229"/>
                </a:cubicBezTo>
                <a:cubicBezTo>
                  <a:pt x="1125275" y="228847"/>
                  <a:pt x="1125275" y="215512"/>
                  <a:pt x="1125275" y="203129"/>
                </a:cubicBezTo>
                <a:cubicBezTo>
                  <a:pt x="1125275" y="196462"/>
                  <a:pt x="1123370" y="188842"/>
                  <a:pt x="1124322" y="182174"/>
                </a:cubicBezTo>
                <a:cubicBezTo>
                  <a:pt x="1125275" y="133597"/>
                  <a:pt x="1102415" y="93592"/>
                  <a:pt x="1074792" y="56444"/>
                </a:cubicBezTo>
                <a:cubicBezTo>
                  <a:pt x="1069077" y="47872"/>
                  <a:pt x="1057647" y="42157"/>
                  <a:pt x="1048122" y="37394"/>
                </a:cubicBezTo>
                <a:cubicBezTo>
                  <a:pt x="1033835" y="30727"/>
                  <a:pt x="1019547" y="24059"/>
                  <a:pt x="1005260" y="20249"/>
                </a:cubicBezTo>
                <a:cubicBezTo>
                  <a:pt x="959540" y="5009"/>
                  <a:pt x="914772" y="-706"/>
                  <a:pt x="873815" y="24059"/>
                </a:cubicBezTo>
                <a:cubicBezTo>
                  <a:pt x="839525" y="45967"/>
                  <a:pt x="808092" y="71684"/>
                  <a:pt x="782375" y="104069"/>
                </a:cubicBezTo>
                <a:cubicBezTo>
                  <a:pt x="779517" y="107879"/>
                  <a:pt x="776660" y="112642"/>
                  <a:pt x="775707" y="117404"/>
                </a:cubicBezTo>
                <a:cubicBezTo>
                  <a:pt x="772850" y="131692"/>
                  <a:pt x="770945" y="145027"/>
                  <a:pt x="769040" y="159314"/>
                </a:cubicBezTo>
                <a:cubicBezTo>
                  <a:pt x="765230" y="204082"/>
                  <a:pt x="777612" y="249802"/>
                  <a:pt x="759515" y="293617"/>
                </a:cubicBezTo>
                <a:cubicBezTo>
                  <a:pt x="759515" y="294569"/>
                  <a:pt x="759515" y="296474"/>
                  <a:pt x="759515" y="297427"/>
                </a:cubicBezTo>
                <a:cubicBezTo>
                  <a:pt x="760467" y="322192"/>
                  <a:pt x="760467" y="346957"/>
                  <a:pt x="762372" y="370769"/>
                </a:cubicBezTo>
                <a:cubicBezTo>
                  <a:pt x="763325" y="390772"/>
                  <a:pt x="769040" y="409822"/>
                  <a:pt x="786185" y="424109"/>
                </a:cubicBezTo>
                <a:cubicBezTo>
                  <a:pt x="792852" y="429824"/>
                  <a:pt x="797615" y="438397"/>
                  <a:pt x="799520" y="446969"/>
                </a:cubicBezTo>
                <a:cubicBezTo>
                  <a:pt x="805235" y="469829"/>
                  <a:pt x="809045" y="493642"/>
                  <a:pt x="811902" y="517454"/>
                </a:cubicBezTo>
                <a:cubicBezTo>
                  <a:pt x="812855" y="525074"/>
                  <a:pt x="810950" y="536504"/>
                  <a:pt x="806187" y="540314"/>
                </a:cubicBezTo>
                <a:cubicBezTo>
                  <a:pt x="783327" y="557459"/>
                  <a:pt x="761420" y="578414"/>
                  <a:pt x="729035" y="576509"/>
                </a:cubicBezTo>
                <a:cubicBezTo>
                  <a:pt x="725225" y="576509"/>
                  <a:pt x="721415" y="578414"/>
                  <a:pt x="717605" y="579367"/>
                </a:cubicBezTo>
                <a:cubicBezTo>
                  <a:pt x="660455" y="592702"/>
                  <a:pt x="603305" y="606037"/>
                  <a:pt x="546155" y="617467"/>
                </a:cubicBezTo>
                <a:cubicBezTo>
                  <a:pt x="521390" y="622229"/>
                  <a:pt x="494720" y="623182"/>
                  <a:pt x="469955" y="627944"/>
                </a:cubicBezTo>
                <a:cubicBezTo>
                  <a:pt x="445190" y="632707"/>
                  <a:pt x="421377" y="639374"/>
                  <a:pt x="396612" y="646994"/>
                </a:cubicBezTo>
                <a:cubicBezTo>
                  <a:pt x="374705" y="653662"/>
                  <a:pt x="357560" y="668902"/>
                  <a:pt x="348035" y="688904"/>
                </a:cubicBezTo>
                <a:cubicBezTo>
                  <a:pt x="329937" y="727004"/>
                  <a:pt x="321365" y="767009"/>
                  <a:pt x="311840" y="807014"/>
                </a:cubicBezTo>
                <a:cubicBezTo>
                  <a:pt x="308030" y="824159"/>
                  <a:pt x="302315" y="838447"/>
                  <a:pt x="287075" y="848924"/>
                </a:cubicBezTo>
                <a:cubicBezTo>
                  <a:pt x="269930" y="861307"/>
                  <a:pt x="253737" y="875594"/>
                  <a:pt x="246117" y="896549"/>
                </a:cubicBezTo>
                <a:cubicBezTo>
                  <a:pt x="243260" y="905122"/>
                  <a:pt x="239450" y="914647"/>
                  <a:pt x="233735" y="922267"/>
                </a:cubicBezTo>
                <a:cubicBezTo>
                  <a:pt x="209922" y="950842"/>
                  <a:pt x="195635" y="987037"/>
                  <a:pt x="164202" y="1008944"/>
                </a:cubicBezTo>
                <a:cubicBezTo>
                  <a:pt x="159440" y="1012754"/>
                  <a:pt x="155630" y="1018469"/>
                  <a:pt x="152772" y="1024184"/>
                </a:cubicBezTo>
                <a:cubicBezTo>
                  <a:pt x="128960" y="1059427"/>
                  <a:pt x="105147" y="1094669"/>
                  <a:pt x="81335" y="1130864"/>
                </a:cubicBezTo>
                <a:cubicBezTo>
                  <a:pt x="50855" y="1177537"/>
                  <a:pt x="22280" y="1225162"/>
                  <a:pt x="10850" y="1280407"/>
                </a:cubicBezTo>
                <a:cubicBezTo>
                  <a:pt x="2277" y="1320412"/>
                  <a:pt x="8945" y="1359464"/>
                  <a:pt x="27042" y="1395659"/>
                </a:cubicBezTo>
                <a:cubicBezTo>
                  <a:pt x="36567" y="1415662"/>
                  <a:pt x="49902" y="1434712"/>
                  <a:pt x="61332" y="1453762"/>
                </a:cubicBezTo>
                <a:cubicBezTo>
                  <a:pt x="66095" y="1460429"/>
                  <a:pt x="71810" y="1467097"/>
                  <a:pt x="74667" y="1474717"/>
                </a:cubicBezTo>
                <a:cubicBezTo>
                  <a:pt x="78477" y="1489004"/>
                  <a:pt x="83240" y="1501387"/>
                  <a:pt x="97527" y="1509007"/>
                </a:cubicBezTo>
                <a:cubicBezTo>
                  <a:pt x="102290" y="1510912"/>
                  <a:pt x="104195" y="1517579"/>
                  <a:pt x="108005" y="1522342"/>
                </a:cubicBezTo>
                <a:cubicBezTo>
                  <a:pt x="126102" y="1549012"/>
                  <a:pt x="143247" y="1575682"/>
                  <a:pt x="162297" y="1602352"/>
                </a:cubicBezTo>
                <a:cubicBezTo>
                  <a:pt x="174680" y="1620449"/>
                  <a:pt x="189920" y="1636642"/>
                  <a:pt x="201350" y="1654739"/>
                </a:cubicBezTo>
                <a:cubicBezTo>
                  <a:pt x="228020" y="1694744"/>
                  <a:pt x="257547" y="1731892"/>
                  <a:pt x="288980" y="1768087"/>
                </a:cubicBezTo>
                <a:cubicBezTo>
                  <a:pt x="300410" y="1781422"/>
                  <a:pt x="303267" y="1794757"/>
                  <a:pt x="300410" y="1810949"/>
                </a:cubicBezTo>
                <a:cubicBezTo>
                  <a:pt x="295647" y="1843334"/>
                  <a:pt x="290885" y="1875719"/>
                  <a:pt x="288027" y="1909057"/>
                </a:cubicBezTo>
                <a:cubicBezTo>
                  <a:pt x="284217" y="1960492"/>
                  <a:pt x="282312" y="2012879"/>
                  <a:pt x="279455" y="2064314"/>
                </a:cubicBezTo>
                <a:cubicBezTo>
                  <a:pt x="279455" y="2069077"/>
                  <a:pt x="278502" y="2074792"/>
                  <a:pt x="277550" y="2079554"/>
                </a:cubicBezTo>
                <a:cubicBezTo>
                  <a:pt x="273740" y="2117654"/>
                  <a:pt x="268025" y="2154802"/>
                  <a:pt x="266120" y="2192902"/>
                </a:cubicBezTo>
                <a:cubicBezTo>
                  <a:pt x="264215" y="2241479"/>
                  <a:pt x="263262" y="2290057"/>
                  <a:pt x="265167" y="2338634"/>
                </a:cubicBezTo>
                <a:cubicBezTo>
                  <a:pt x="266120" y="2381497"/>
                  <a:pt x="259452" y="2422454"/>
                  <a:pt x="251832" y="2463412"/>
                </a:cubicBezTo>
                <a:cubicBezTo>
                  <a:pt x="248975" y="2479604"/>
                  <a:pt x="253737" y="2490082"/>
                  <a:pt x="268025" y="2496749"/>
                </a:cubicBezTo>
                <a:cubicBezTo>
                  <a:pt x="297552" y="2508179"/>
                  <a:pt x="326127" y="2523419"/>
                  <a:pt x="358512" y="2521514"/>
                </a:cubicBezTo>
                <a:cubicBezTo>
                  <a:pt x="365180" y="2521514"/>
                  <a:pt x="370895" y="2523419"/>
                  <a:pt x="377562" y="2525324"/>
                </a:cubicBezTo>
                <a:cubicBezTo>
                  <a:pt x="411852" y="2531039"/>
                  <a:pt x="443285" y="2530087"/>
                  <a:pt x="467097" y="2499607"/>
                </a:cubicBezTo>
                <a:cubicBezTo>
                  <a:pt x="474717" y="2490082"/>
                  <a:pt x="485195" y="2483414"/>
                  <a:pt x="496625" y="2472937"/>
                </a:cubicBezTo>
                <a:cubicBezTo>
                  <a:pt x="497577" y="2485319"/>
                  <a:pt x="498530" y="2492939"/>
                  <a:pt x="498530" y="2500559"/>
                </a:cubicBezTo>
                <a:cubicBezTo>
                  <a:pt x="498530" y="2551994"/>
                  <a:pt x="498530" y="2602477"/>
                  <a:pt x="497577" y="2653912"/>
                </a:cubicBezTo>
                <a:cubicBezTo>
                  <a:pt x="496625" y="2687249"/>
                  <a:pt x="492815" y="2719634"/>
                  <a:pt x="491862" y="2752972"/>
                </a:cubicBezTo>
                <a:cubicBezTo>
                  <a:pt x="490910" y="2807264"/>
                  <a:pt x="491862" y="2861557"/>
                  <a:pt x="489957" y="2915849"/>
                </a:cubicBezTo>
                <a:cubicBezTo>
                  <a:pt x="486147" y="3045389"/>
                  <a:pt x="496625" y="3174929"/>
                  <a:pt x="483290" y="3303517"/>
                </a:cubicBezTo>
                <a:cubicBezTo>
                  <a:pt x="479480" y="3343522"/>
                  <a:pt x="482337" y="3383527"/>
                  <a:pt x="483290" y="3423532"/>
                </a:cubicBezTo>
                <a:cubicBezTo>
                  <a:pt x="484242" y="3504494"/>
                  <a:pt x="483290" y="3585457"/>
                  <a:pt x="489005" y="3666419"/>
                </a:cubicBezTo>
                <a:cubicBezTo>
                  <a:pt x="495672" y="3761669"/>
                  <a:pt x="495672" y="3857872"/>
                  <a:pt x="497577" y="3953122"/>
                </a:cubicBezTo>
                <a:cubicBezTo>
                  <a:pt x="497577" y="3956932"/>
                  <a:pt x="498530" y="3960742"/>
                  <a:pt x="498530" y="3964552"/>
                </a:cubicBezTo>
                <a:cubicBezTo>
                  <a:pt x="500435" y="3982649"/>
                  <a:pt x="503292" y="4001699"/>
                  <a:pt x="505197" y="4019797"/>
                </a:cubicBezTo>
                <a:cubicBezTo>
                  <a:pt x="506150" y="4040752"/>
                  <a:pt x="506150" y="4062659"/>
                  <a:pt x="507102" y="4083614"/>
                </a:cubicBezTo>
                <a:cubicBezTo>
                  <a:pt x="508055" y="4093139"/>
                  <a:pt x="509007" y="4104569"/>
                  <a:pt x="513770" y="4111237"/>
                </a:cubicBezTo>
                <a:cubicBezTo>
                  <a:pt x="528057" y="4131239"/>
                  <a:pt x="534725" y="4153147"/>
                  <a:pt x="539487" y="4176959"/>
                </a:cubicBezTo>
                <a:cubicBezTo>
                  <a:pt x="546155" y="4211249"/>
                  <a:pt x="554727" y="4244587"/>
                  <a:pt x="562347" y="4278877"/>
                </a:cubicBezTo>
                <a:cubicBezTo>
                  <a:pt x="563300" y="4285544"/>
                  <a:pt x="565205" y="4295069"/>
                  <a:pt x="561395" y="4299832"/>
                </a:cubicBezTo>
                <a:cubicBezTo>
                  <a:pt x="549965" y="4316977"/>
                  <a:pt x="553775" y="4336027"/>
                  <a:pt x="551870" y="4354124"/>
                </a:cubicBezTo>
                <a:cubicBezTo>
                  <a:pt x="549965" y="4379842"/>
                  <a:pt x="563300" y="4395082"/>
                  <a:pt x="583302" y="4404607"/>
                </a:cubicBezTo>
                <a:cubicBezTo>
                  <a:pt x="591875" y="4409369"/>
                  <a:pt x="597590" y="4414132"/>
                  <a:pt x="600447" y="4423657"/>
                </a:cubicBezTo>
                <a:cubicBezTo>
                  <a:pt x="605210" y="4438897"/>
                  <a:pt x="614735" y="4452232"/>
                  <a:pt x="628070" y="4459852"/>
                </a:cubicBezTo>
                <a:cubicBezTo>
                  <a:pt x="648072" y="4469377"/>
                  <a:pt x="669027" y="4478902"/>
                  <a:pt x="690935" y="4483664"/>
                </a:cubicBezTo>
                <a:cubicBezTo>
                  <a:pt x="713795" y="4489379"/>
                  <a:pt x="738560" y="4491284"/>
                  <a:pt x="762372" y="4492237"/>
                </a:cubicBezTo>
                <a:cubicBezTo>
                  <a:pt x="808092" y="4493189"/>
                  <a:pt x="852860" y="4493189"/>
                  <a:pt x="898580" y="4493189"/>
                </a:cubicBezTo>
                <a:cubicBezTo>
                  <a:pt x="917630" y="4493189"/>
                  <a:pt x="922392" y="4482712"/>
                  <a:pt x="913820" y="4464614"/>
                </a:cubicBezTo>
                <a:cubicBezTo>
                  <a:pt x="909057" y="4455089"/>
                  <a:pt x="906200" y="4444612"/>
                  <a:pt x="901437" y="4434134"/>
                </a:cubicBezTo>
                <a:cubicBezTo>
                  <a:pt x="890960" y="4406512"/>
                  <a:pt x="880482" y="4378889"/>
                  <a:pt x="869052" y="4351267"/>
                </a:cubicBezTo>
                <a:cubicBezTo>
                  <a:pt x="867147" y="4346504"/>
                  <a:pt x="863337" y="4342694"/>
                  <a:pt x="859527" y="4338884"/>
                </a:cubicBezTo>
                <a:cubicBezTo>
                  <a:pt x="837620" y="4317929"/>
                  <a:pt x="818570" y="4295069"/>
                  <a:pt x="811902" y="4263637"/>
                </a:cubicBezTo>
                <a:cubicBezTo>
                  <a:pt x="808092" y="4244587"/>
                  <a:pt x="806187" y="4225537"/>
                  <a:pt x="812855" y="4206487"/>
                </a:cubicBezTo>
                <a:cubicBezTo>
                  <a:pt x="817617" y="4193152"/>
                  <a:pt x="820475" y="4178864"/>
                  <a:pt x="823332" y="4165529"/>
                </a:cubicBezTo>
                <a:cubicBezTo>
                  <a:pt x="830000" y="4127429"/>
                  <a:pt x="835715" y="4089329"/>
                  <a:pt x="841430" y="4050277"/>
                </a:cubicBezTo>
                <a:cubicBezTo>
                  <a:pt x="845240" y="4028369"/>
                  <a:pt x="850955" y="4005509"/>
                  <a:pt x="849050" y="3982649"/>
                </a:cubicBezTo>
                <a:cubicBezTo>
                  <a:pt x="843335" y="3899782"/>
                  <a:pt x="839525" y="3817867"/>
                  <a:pt x="837620" y="3734999"/>
                </a:cubicBezTo>
                <a:cubicBezTo>
                  <a:pt x="836667" y="3711187"/>
                  <a:pt x="831905" y="3686422"/>
                  <a:pt x="826190" y="3662609"/>
                </a:cubicBezTo>
                <a:cubicBezTo>
                  <a:pt x="821427" y="3641654"/>
                  <a:pt x="813807" y="3622604"/>
                  <a:pt x="807140" y="3601649"/>
                </a:cubicBezTo>
                <a:cubicBezTo>
                  <a:pt x="801425" y="3580694"/>
                  <a:pt x="794757" y="3559739"/>
                  <a:pt x="789995" y="3537832"/>
                </a:cubicBezTo>
                <a:cubicBezTo>
                  <a:pt x="787137" y="3523544"/>
                  <a:pt x="785232" y="3508304"/>
                  <a:pt x="786185" y="3494017"/>
                </a:cubicBezTo>
                <a:cubicBezTo>
                  <a:pt x="786185" y="3480682"/>
                  <a:pt x="789995" y="3467347"/>
                  <a:pt x="790947" y="3454012"/>
                </a:cubicBezTo>
                <a:cubicBezTo>
                  <a:pt x="793805" y="3434009"/>
                  <a:pt x="797615" y="3413054"/>
                  <a:pt x="798567" y="3393052"/>
                </a:cubicBezTo>
                <a:cubicBezTo>
                  <a:pt x="799520" y="3353999"/>
                  <a:pt x="799520" y="3313994"/>
                  <a:pt x="799520" y="3274942"/>
                </a:cubicBezTo>
                <a:cubicBezTo>
                  <a:pt x="799520" y="3270179"/>
                  <a:pt x="800472" y="3262559"/>
                  <a:pt x="803330" y="3260654"/>
                </a:cubicBezTo>
                <a:cubicBezTo>
                  <a:pt x="818570" y="3252082"/>
                  <a:pt x="817617" y="3237794"/>
                  <a:pt x="819522" y="3223507"/>
                </a:cubicBezTo>
                <a:cubicBezTo>
                  <a:pt x="820475" y="3208267"/>
                  <a:pt x="822380" y="3193979"/>
                  <a:pt x="825237" y="3178739"/>
                </a:cubicBezTo>
                <a:cubicBezTo>
                  <a:pt x="847145" y="3057772"/>
                  <a:pt x="868100" y="2936804"/>
                  <a:pt x="903342" y="2818694"/>
                </a:cubicBezTo>
                <a:cubicBezTo>
                  <a:pt x="910010" y="2796787"/>
                  <a:pt x="915725" y="2773927"/>
                  <a:pt x="921440" y="2752019"/>
                </a:cubicBezTo>
                <a:cubicBezTo>
                  <a:pt x="923345" y="2752972"/>
                  <a:pt x="925250" y="2752972"/>
                  <a:pt x="927155" y="2753924"/>
                </a:cubicBezTo>
                <a:cubicBezTo>
                  <a:pt x="924297" y="2782499"/>
                  <a:pt x="921440" y="2810122"/>
                  <a:pt x="917630" y="2838697"/>
                </a:cubicBezTo>
                <a:cubicBezTo>
                  <a:pt x="906200" y="2923469"/>
                  <a:pt x="895722" y="3008242"/>
                  <a:pt x="899532" y="3093967"/>
                </a:cubicBezTo>
                <a:cubicBezTo>
                  <a:pt x="900485" y="3104444"/>
                  <a:pt x="903342" y="3113969"/>
                  <a:pt x="902390" y="3124447"/>
                </a:cubicBezTo>
                <a:cubicBezTo>
                  <a:pt x="900485" y="3146354"/>
                  <a:pt x="895722" y="3168262"/>
                  <a:pt x="893817" y="3190169"/>
                </a:cubicBezTo>
                <a:cubicBezTo>
                  <a:pt x="892865" y="3201599"/>
                  <a:pt x="893817" y="3213029"/>
                  <a:pt x="894770" y="3224459"/>
                </a:cubicBezTo>
                <a:cubicBezTo>
                  <a:pt x="898580" y="3258749"/>
                  <a:pt x="903342" y="3293039"/>
                  <a:pt x="905247" y="3328282"/>
                </a:cubicBezTo>
                <a:cubicBezTo>
                  <a:pt x="907152" y="3355904"/>
                  <a:pt x="904295" y="3383527"/>
                  <a:pt x="905247" y="3412102"/>
                </a:cubicBezTo>
                <a:cubicBezTo>
                  <a:pt x="908105" y="3485444"/>
                  <a:pt x="910962" y="3559739"/>
                  <a:pt x="913820" y="3633082"/>
                </a:cubicBezTo>
                <a:cubicBezTo>
                  <a:pt x="914772" y="3665467"/>
                  <a:pt x="917630" y="3697852"/>
                  <a:pt x="919535" y="3730237"/>
                </a:cubicBezTo>
                <a:cubicBezTo>
                  <a:pt x="919535" y="3740714"/>
                  <a:pt x="919535" y="3751192"/>
                  <a:pt x="916677" y="3760717"/>
                </a:cubicBezTo>
                <a:cubicBezTo>
                  <a:pt x="907152" y="3794054"/>
                  <a:pt x="897627" y="3827392"/>
                  <a:pt x="896675" y="3862634"/>
                </a:cubicBezTo>
                <a:cubicBezTo>
                  <a:pt x="894770" y="3919784"/>
                  <a:pt x="887150" y="3975982"/>
                  <a:pt x="883340" y="4033132"/>
                </a:cubicBezTo>
                <a:cubicBezTo>
                  <a:pt x="879530" y="4090282"/>
                  <a:pt x="874767" y="4147432"/>
                  <a:pt x="855717" y="4201724"/>
                </a:cubicBezTo>
                <a:cubicBezTo>
                  <a:pt x="845240" y="4233157"/>
                  <a:pt x="850955" y="4246492"/>
                  <a:pt x="880482" y="4262684"/>
                </a:cubicBezTo>
                <a:cubicBezTo>
                  <a:pt x="898580" y="4272209"/>
                  <a:pt x="917630" y="4279829"/>
                  <a:pt x="936680" y="4289354"/>
                </a:cubicBezTo>
                <a:cubicBezTo>
                  <a:pt x="950015" y="4296022"/>
                  <a:pt x="964302" y="4299832"/>
                  <a:pt x="979542" y="4295069"/>
                </a:cubicBezTo>
                <a:cubicBezTo>
                  <a:pt x="993830" y="4290307"/>
                  <a:pt x="1007165" y="4294117"/>
                  <a:pt x="1015737" y="4306499"/>
                </a:cubicBezTo>
                <a:cubicBezTo>
                  <a:pt x="1023357" y="4316977"/>
                  <a:pt x="1030977" y="4329359"/>
                  <a:pt x="1038597" y="4339837"/>
                </a:cubicBezTo>
                <a:cubicBezTo>
                  <a:pt x="1044312" y="4347457"/>
                  <a:pt x="1050980" y="4357934"/>
                  <a:pt x="1059552" y="4361744"/>
                </a:cubicBezTo>
                <a:cubicBezTo>
                  <a:pt x="1093842" y="4379842"/>
                  <a:pt x="1131942" y="4389367"/>
                  <a:pt x="1170995" y="4391272"/>
                </a:cubicBezTo>
                <a:cubicBezTo>
                  <a:pt x="1208142" y="4393177"/>
                  <a:pt x="1246242" y="4391272"/>
                  <a:pt x="1283390" y="4390319"/>
                </a:cubicBezTo>
                <a:cubicBezTo>
                  <a:pt x="1295772" y="4390319"/>
                  <a:pt x="1309107" y="4387462"/>
                  <a:pt x="1321490" y="4385557"/>
                </a:cubicBezTo>
                <a:cubicBezTo>
                  <a:pt x="1336730" y="4382699"/>
                  <a:pt x="1342445" y="4370317"/>
                  <a:pt x="1333872" y="4358887"/>
                </a:cubicBezTo>
                <a:cubicBezTo>
                  <a:pt x="1325300" y="4348409"/>
                  <a:pt x="1323395" y="4336027"/>
                  <a:pt x="1317680" y="4324597"/>
                </a:cubicBezTo>
                <a:cubicBezTo>
                  <a:pt x="1312917" y="4314119"/>
                  <a:pt x="1306250" y="4304594"/>
                  <a:pt x="1297677" y="4296974"/>
                </a:cubicBezTo>
                <a:cubicBezTo>
                  <a:pt x="1286247" y="4286497"/>
                  <a:pt x="1273865" y="4274114"/>
                  <a:pt x="1258625" y="4268399"/>
                </a:cubicBezTo>
                <a:cubicBezTo>
                  <a:pt x="1228145" y="4256017"/>
                  <a:pt x="1207190" y="4235062"/>
                  <a:pt x="1196712" y="4203629"/>
                </a:cubicBezTo>
                <a:cubicBezTo>
                  <a:pt x="1196712" y="4202677"/>
                  <a:pt x="1195760" y="4202677"/>
                  <a:pt x="1195760" y="4201724"/>
                </a:cubicBezTo>
                <a:cubicBezTo>
                  <a:pt x="1188140" y="4180769"/>
                  <a:pt x="1179567" y="4159814"/>
                  <a:pt x="1173852" y="4137907"/>
                </a:cubicBezTo>
                <a:cubicBezTo>
                  <a:pt x="1167185" y="4113142"/>
                  <a:pt x="1165280" y="4087424"/>
                  <a:pt x="1159565" y="4061707"/>
                </a:cubicBezTo>
                <a:cubicBezTo>
                  <a:pt x="1154802" y="4041704"/>
                  <a:pt x="1151945" y="4021702"/>
                  <a:pt x="1165280" y="4002652"/>
                </a:cubicBezTo>
                <a:cubicBezTo>
                  <a:pt x="1170995" y="3994079"/>
                  <a:pt x="1170995" y="3981697"/>
                  <a:pt x="1172900" y="3971219"/>
                </a:cubicBezTo>
                <a:cubicBezTo>
                  <a:pt x="1177662" y="3938834"/>
                  <a:pt x="1181472" y="3907402"/>
                  <a:pt x="1185282" y="3875017"/>
                </a:cubicBezTo>
                <a:cubicBezTo>
                  <a:pt x="1188140" y="3853109"/>
                  <a:pt x="1192902" y="3830249"/>
                  <a:pt x="1194807" y="3808342"/>
                </a:cubicBezTo>
                <a:cubicBezTo>
                  <a:pt x="1198617" y="3763574"/>
                  <a:pt x="1201475" y="3719759"/>
                  <a:pt x="1204332" y="3674992"/>
                </a:cubicBezTo>
                <a:cubicBezTo>
                  <a:pt x="1204332" y="3670229"/>
                  <a:pt x="1205285" y="3666419"/>
                  <a:pt x="1206237" y="3661657"/>
                </a:cubicBezTo>
                <a:cubicBezTo>
                  <a:pt x="1216715" y="3607364"/>
                  <a:pt x="1222430" y="3553072"/>
                  <a:pt x="1226240" y="3498779"/>
                </a:cubicBezTo>
                <a:cubicBezTo>
                  <a:pt x="1227192" y="3477824"/>
                  <a:pt x="1230050" y="3457822"/>
                  <a:pt x="1231002" y="3436867"/>
                </a:cubicBezTo>
                <a:cubicBezTo>
                  <a:pt x="1231955" y="3428294"/>
                  <a:pt x="1231002" y="3419722"/>
                  <a:pt x="1230050" y="3412102"/>
                </a:cubicBezTo>
                <a:cubicBezTo>
                  <a:pt x="1229097" y="3399719"/>
                  <a:pt x="1225287" y="3386384"/>
                  <a:pt x="1225287" y="3374002"/>
                </a:cubicBezTo>
                <a:cubicBezTo>
                  <a:pt x="1224335" y="3347332"/>
                  <a:pt x="1224335" y="3320662"/>
                  <a:pt x="1225287" y="3293992"/>
                </a:cubicBezTo>
                <a:cubicBezTo>
                  <a:pt x="1226240" y="3280657"/>
                  <a:pt x="1229097" y="3267322"/>
                  <a:pt x="1231955" y="3253987"/>
                </a:cubicBezTo>
                <a:cubicBezTo>
                  <a:pt x="1233860" y="3243509"/>
                  <a:pt x="1238622" y="3233032"/>
                  <a:pt x="1239575" y="3222554"/>
                </a:cubicBezTo>
                <a:cubicBezTo>
                  <a:pt x="1243385" y="3188264"/>
                  <a:pt x="1245290" y="3154927"/>
                  <a:pt x="1248147" y="3120637"/>
                </a:cubicBezTo>
                <a:cubicBezTo>
                  <a:pt x="1248147" y="3116827"/>
                  <a:pt x="1249100" y="3113017"/>
                  <a:pt x="1250052" y="3109207"/>
                </a:cubicBezTo>
                <a:cubicBezTo>
                  <a:pt x="1254815" y="3079679"/>
                  <a:pt x="1258625" y="3049199"/>
                  <a:pt x="1263387" y="3019672"/>
                </a:cubicBezTo>
                <a:cubicBezTo>
                  <a:pt x="1267197" y="2996812"/>
                  <a:pt x="1270055" y="2973952"/>
                  <a:pt x="1274817" y="2951092"/>
                </a:cubicBezTo>
                <a:cubicBezTo>
                  <a:pt x="1279580" y="2928232"/>
                  <a:pt x="1288152" y="2906324"/>
                  <a:pt x="1287200" y="2882512"/>
                </a:cubicBezTo>
                <a:cubicBezTo>
                  <a:pt x="1287200" y="2875844"/>
                  <a:pt x="1288152" y="2868224"/>
                  <a:pt x="1289105" y="2861557"/>
                </a:cubicBezTo>
                <a:cubicBezTo>
                  <a:pt x="1293867" y="2829172"/>
                  <a:pt x="1297677" y="2796787"/>
                  <a:pt x="1302440" y="2764402"/>
                </a:cubicBezTo>
                <a:cubicBezTo>
                  <a:pt x="1304345" y="2752019"/>
                  <a:pt x="1306250" y="2740589"/>
                  <a:pt x="1308155" y="2728207"/>
                </a:cubicBezTo>
                <a:cubicBezTo>
                  <a:pt x="1311012" y="2710109"/>
                  <a:pt x="1315775" y="2692012"/>
                  <a:pt x="1317680" y="2672962"/>
                </a:cubicBezTo>
                <a:cubicBezTo>
                  <a:pt x="1322442" y="2634862"/>
                  <a:pt x="1332920" y="2596762"/>
                  <a:pt x="1328157" y="2557709"/>
                </a:cubicBezTo>
                <a:cubicBezTo>
                  <a:pt x="1328157" y="2556757"/>
                  <a:pt x="1328157" y="2554852"/>
                  <a:pt x="1329110" y="2553899"/>
                </a:cubicBezTo>
                <a:cubicBezTo>
                  <a:pt x="1330062" y="2542469"/>
                  <a:pt x="1336730" y="2536754"/>
                  <a:pt x="1348160" y="2535802"/>
                </a:cubicBezTo>
                <a:cubicBezTo>
                  <a:pt x="1384355" y="2531992"/>
                  <a:pt x="1416740" y="2517704"/>
                  <a:pt x="1445315" y="2494844"/>
                </a:cubicBezTo>
                <a:cubicBezTo>
                  <a:pt x="1463412" y="2480557"/>
                  <a:pt x="1479605" y="2465317"/>
                  <a:pt x="1474842" y="2438647"/>
                </a:cubicBezTo>
                <a:cubicBezTo>
                  <a:pt x="1471985" y="2422454"/>
                  <a:pt x="1471985" y="2405309"/>
                  <a:pt x="1470080" y="2388164"/>
                </a:cubicBezTo>
                <a:cubicBezTo>
                  <a:pt x="1469127" y="2375782"/>
                  <a:pt x="1468175" y="2363399"/>
                  <a:pt x="1468175" y="2351017"/>
                </a:cubicBezTo>
                <a:cubicBezTo>
                  <a:pt x="1465317" y="2232907"/>
                  <a:pt x="1472937" y="2115749"/>
                  <a:pt x="1460555" y="1997639"/>
                </a:cubicBezTo>
                <a:cubicBezTo>
                  <a:pt x="1459602" y="1990972"/>
                  <a:pt x="1460555" y="1983352"/>
                  <a:pt x="1460555" y="1976684"/>
                </a:cubicBezTo>
                <a:cubicBezTo>
                  <a:pt x="1460555" y="1966207"/>
                  <a:pt x="1463412" y="1957634"/>
                  <a:pt x="1471985" y="1951919"/>
                </a:cubicBezTo>
                <a:cubicBezTo>
                  <a:pt x="1483415" y="1943347"/>
                  <a:pt x="1491987" y="1932869"/>
                  <a:pt x="1495797" y="1918582"/>
                </a:cubicBezTo>
                <a:cubicBezTo>
                  <a:pt x="1499607" y="1906199"/>
                  <a:pt x="1507227" y="1895722"/>
                  <a:pt x="1513895" y="1884292"/>
                </a:cubicBezTo>
                <a:cubicBezTo>
                  <a:pt x="1533897" y="1853812"/>
                  <a:pt x="1554852" y="1825237"/>
                  <a:pt x="1573902" y="1793804"/>
                </a:cubicBezTo>
                <a:cubicBezTo>
                  <a:pt x="1584380" y="1776659"/>
                  <a:pt x="1590095" y="1757609"/>
                  <a:pt x="1599620" y="1739512"/>
                </a:cubicBezTo>
                <a:cubicBezTo>
                  <a:pt x="1631052" y="1679504"/>
                  <a:pt x="1663437" y="1621402"/>
                  <a:pt x="1692965" y="1561394"/>
                </a:cubicBezTo>
                <a:cubicBezTo>
                  <a:pt x="1703442" y="1539487"/>
                  <a:pt x="1712967" y="1515674"/>
                  <a:pt x="1714872" y="1491862"/>
                </a:cubicBezTo>
                <a:cubicBezTo>
                  <a:pt x="1716777" y="1463287"/>
                  <a:pt x="1723445" y="1435664"/>
                  <a:pt x="1729160" y="1408042"/>
                </a:cubicBezTo>
                <a:cubicBezTo>
                  <a:pt x="1737732" y="1383277"/>
                  <a:pt x="1743447" y="1357559"/>
                  <a:pt x="1732970" y="1329937"/>
                </a:cubicBezTo>
                <a:close/>
                <a:moveTo>
                  <a:pt x="373752" y="1452809"/>
                </a:moveTo>
                <a:cubicBezTo>
                  <a:pt x="373752" y="1455667"/>
                  <a:pt x="368990" y="1457572"/>
                  <a:pt x="367085" y="1460429"/>
                </a:cubicBezTo>
                <a:cubicBezTo>
                  <a:pt x="365180" y="1458524"/>
                  <a:pt x="361370" y="1455667"/>
                  <a:pt x="361370" y="1453762"/>
                </a:cubicBezTo>
                <a:cubicBezTo>
                  <a:pt x="358512" y="1418519"/>
                  <a:pt x="334700" y="1394707"/>
                  <a:pt x="319460" y="1365179"/>
                </a:cubicBezTo>
                <a:cubicBezTo>
                  <a:pt x="317555" y="1360417"/>
                  <a:pt x="313745" y="1356607"/>
                  <a:pt x="310887" y="1351844"/>
                </a:cubicBezTo>
                <a:cubicBezTo>
                  <a:pt x="307077" y="1346129"/>
                  <a:pt x="307077" y="1340414"/>
                  <a:pt x="311840" y="1334699"/>
                </a:cubicBezTo>
                <a:cubicBezTo>
                  <a:pt x="322317" y="1322317"/>
                  <a:pt x="331842" y="1309934"/>
                  <a:pt x="343272" y="1297552"/>
                </a:cubicBezTo>
                <a:cubicBezTo>
                  <a:pt x="354702" y="1285169"/>
                  <a:pt x="360417" y="1285169"/>
                  <a:pt x="367085" y="1301362"/>
                </a:cubicBezTo>
                <a:cubicBezTo>
                  <a:pt x="372800" y="1315649"/>
                  <a:pt x="375657" y="1331842"/>
                  <a:pt x="377562" y="1348034"/>
                </a:cubicBezTo>
                <a:cubicBezTo>
                  <a:pt x="379467" y="1358512"/>
                  <a:pt x="377562" y="1369942"/>
                  <a:pt x="377562" y="1381372"/>
                </a:cubicBezTo>
                <a:cubicBezTo>
                  <a:pt x="378515" y="1381372"/>
                  <a:pt x="379467" y="1381372"/>
                  <a:pt x="381372" y="1381372"/>
                </a:cubicBezTo>
                <a:cubicBezTo>
                  <a:pt x="378515" y="1404232"/>
                  <a:pt x="376610" y="1428044"/>
                  <a:pt x="373752" y="1452809"/>
                </a:cubicBezTo>
                <a:close/>
                <a:moveTo>
                  <a:pt x="575682" y="1686172"/>
                </a:moveTo>
                <a:cubicBezTo>
                  <a:pt x="570920" y="1693792"/>
                  <a:pt x="565205" y="1700459"/>
                  <a:pt x="559490" y="1708079"/>
                </a:cubicBezTo>
                <a:cubicBezTo>
                  <a:pt x="532820" y="1744274"/>
                  <a:pt x="506150" y="1781422"/>
                  <a:pt x="480432" y="1817617"/>
                </a:cubicBezTo>
                <a:cubicBezTo>
                  <a:pt x="477575" y="1821427"/>
                  <a:pt x="477575" y="1828094"/>
                  <a:pt x="476622" y="1834762"/>
                </a:cubicBezTo>
                <a:cubicBezTo>
                  <a:pt x="465192" y="1832857"/>
                  <a:pt x="453762" y="1830952"/>
                  <a:pt x="437570" y="1828094"/>
                </a:cubicBezTo>
                <a:cubicBezTo>
                  <a:pt x="449000" y="1814759"/>
                  <a:pt x="457572" y="1803329"/>
                  <a:pt x="466145" y="1792852"/>
                </a:cubicBezTo>
                <a:cubicBezTo>
                  <a:pt x="496625" y="1757609"/>
                  <a:pt x="527105" y="1723319"/>
                  <a:pt x="557585" y="1688077"/>
                </a:cubicBezTo>
                <a:cubicBezTo>
                  <a:pt x="560442" y="1684267"/>
                  <a:pt x="564252" y="1681409"/>
                  <a:pt x="567110" y="1678552"/>
                </a:cubicBezTo>
                <a:cubicBezTo>
                  <a:pt x="569015" y="1677599"/>
                  <a:pt x="572825" y="1677599"/>
                  <a:pt x="573777" y="1678552"/>
                </a:cubicBezTo>
                <a:cubicBezTo>
                  <a:pt x="575682" y="1680457"/>
                  <a:pt x="576635" y="1685219"/>
                  <a:pt x="575682" y="1686172"/>
                </a:cubicBezTo>
                <a:close/>
                <a:moveTo>
                  <a:pt x="889055" y="1877624"/>
                </a:moveTo>
                <a:cubicBezTo>
                  <a:pt x="889055" y="1874767"/>
                  <a:pt x="889055" y="1872862"/>
                  <a:pt x="890007" y="1871909"/>
                </a:cubicBezTo>
                <a:cubicBezTo>
                  <a:pt x="907152" y="1852859"/>
                  <a:pt x="907152" y="1849049"/>
                  <a:pt x="887150" y="1834762"/>
                </a:cubicBezTo>
                <a:cubicBezTo>
                  <a:pt x="854765" y="1812854"/>
                  <a:pt x="824285" y="1789042"/>
                  <a:pt x="789995" y="1769992"/>
                </a:cubicBezTo>
                <a:cubicBezTo>
                  <a:pt x="757610" y="1752847"/>
                  <a:pt x="722367" y="1741417"/>
                  <a:pt x="689030" y="1727129"/>
                </a:cubicBezTo>
                <a:cubicBezTo>
                  <a:pt x="677600" y="1722367"/>
                  <a:pt x="666170" y="1718557"/>
                  <a:pt x="655692" y="1712842"/>
                </a:cubicBezTo>
                <a:cubicBezTo>
                  <a:pt x="638547" y="1704269"/>
                  <a:pt x="621402" y="1693792"/>
                  <a:pt x="604257" y="1685219"/>
                </a:cubicBezTo>
                <a:cubicBezTo>
                  <a:pt x="586160" y="1675694"/>
                  <a:pt x="585207" y="1648072"/>
                  <a:pt x="602352" y="1636642"/>
                </a:cubicBezTo>
                <a:cubicBezTo>
                  <a:pt x="608067" y="1632832"/>
                  <a:pt x="614735" y="1630927"/>
                  <a:pt x="618545" y="1626164"/>
                </a:cubicBezTo>
                <a:cubicBezTo>
                  <a:pt x="623307" y="1621402"/>
                  <a:pt x="625212" y="1614734"/>
                  <a:pt x="628070" y="1608067"/>
                </a:cubicBezTo>
                <a:cubicBezTo>
                  <a:pt x="631880" y="1599494"/>
                  <a:pt x="632832" y="1589017"/>
                  <a:pt x="637595" y="1581397"/>
                </a:cubicBezTo>
                <a:cubicBezTo>
                  <a:pt x="658550" y="1549012"/>
                  <a:pt x="683315" y="1519484"/>
                  <a:pt x="711890" y="1492814"/>
                </a:cubicBezTo>
                <a:cubicBezTo>
                  <a:pt x="749990" y="1455667"/>
                  <a:pt x="771897" y="1408042"/>
                  <a:pt x="788090" y="1357559"/>
                </a:cubicBezTo>
                <a:cubicBezTo>
                  <a:pt x="812855" y="1278502"/>
                  <a:pt x="823332" y="1197539"/>
                  <a:pt x="821427" y="1114672"/>
                </a:cubicBezTo>
                <a:cubicBezTo>
                  <a:pt x="819522" y="1039424"/>
                  <a:pt x="820475" y="964177"/>
                  <a:pt x="819522" y="889882"/>
                </a:cubicBezTo>
                <a:cubicBezTo>
                  <a:pt x="818570" y="839399"/>
                  <a:pt x="815712" y="788917"/>
                  <a:pt x="813807" y="738434"/>
                </a:cubicBezTo>
                <a:cubicBezTo>
                  <a:pt x="813807" y="732719"/>
                  <a:pt x="813807" y="726052"/>
                  <a:pt x="813807" y="720337"/>
                </a:cubicBezTo>
                <a:cubicBezTo>
                  <a:pt x="815712" y="719384"/>
                  <a:pt x="817617" y="719384"/>
                  <a:pt x="818570" y="718432"/>
                </a:cubicBezTo>
                <a:cubicBezTo>
                  <a:pt x="833810" y="750817"/>
                  <a:pt x="848097" y="783202"/>
                  <a:pt x="863337" y="815587"/>
                </a:cubicBezTo>
                <a:cubicBezTo>
                  <a:pt x="864290" y="815587"/>
                  <a:pt x="865242" y="814634"/>
                  <a:pt x="866195" y="814634"/>
                </a:cubicBezTo>
                <a:cubicBezTo>
                  <a:pt x="860480" y="800347"/>
                  <a:pt x="853812" y="786059"/>
                  <a:pt x="848097" y="771772"/>
                </a:cubicBezTo>
                <a:cubicBezTo>
                  <a:pt x="841430" y="756532"/>
                  <a:pt x="836667" y="741292"/>
                  <a:pt x="828095" y="727004"/>
                </a:cubicBezTo>
                <a:cubicBezTo>
                  <a:pt x="809045" y="692714"/>
                  <a:pt x="809997" y="654614"/>
                  <a:pt x="810950" y="617467"/>
                </a:cubicBezTo>
                <a:cubicBezTo>
                  <a:pt x="810950" y="605084"/>
                  <a:pt x="811902" y="592702"/>
                  <a:pt x="812855" y="580319"/>
                </a:cubicBezTo>
                <a:cubicBezTo>
                  <a:pt x="813807" y="571747"/>
                  <a:pt x="815712" y="564127"/>
                  <a:pt x="816665" y="556507"/>
                </a:cubicBezTo>
                <a:cubicBezTo>
                  <a:pt x="818570" y="555554"/>
                  <a:pt x="819522" y="555554"/>
                  <a:pt x="821427" y="554602"/>
                </a:cubicBezTo>
                <a:cubicBezTo>
                  <a:pt x="832857" y="567937"/>
                  <a:pt x="844287" y="581272"/>
                  <a:pt x="856670" y="594607"/>
                </a:cubicBezTo>
                <a:cubicBezTo>
                  <a:pt x="872862" y="613657"/>
                  <a:pt x="887150" y="635564"/>
                  <a:pt x="913820" y="638422"/>
                </a:cubicBezTo>
                <a:cubicBezTo>
                  <a:pt x="942395" y="642232"/>
                  <a:pt x="956682" y="661282"/>
                  <a:pt x="974780" y="679379"/>
                </a:cubicBezTo>
                <a:cubicBezTo>
                  <a:pt x="981447" y="686047"/>
                  <a:pt x="984305" y="689857"/>
                  <a:pt x="973827" y="696524"/>
                </a:cubicBezTo>
                <a:cubicBezTo>
                  <a:pt x="964302" y="702239"/>
                  <a:pt x="956682" y="711764"/>
                  <a:pt x="950015" y="721289"/>
                </a:cubicBezTo>
                <a:cubicBezTo>
                  <a:pt x="931917" y="746054"/>
                  <a:pt x="914772" y="770819"/>
                  <a:pt x="899532" y="797489"/>
                </a:cubicBezTo>
                <a:cubicBezTo>
                  <a:pt x="910010" y="785107"/>
                  <a:pt x="920487" y="772724"/>
                  <a:pt x="930012" y="759389"/>
                </a:cubicBezTo>
                <a:cubicBezTo>
                  <a:pt x="935727" y="751769"/>
                  <a:pt x="939537" y="749864"/>
                  <a:pt x="945252" y="759389"/>
                </a:cubicBezTo>
                <a:cubicBezTo>
                  <a:pt x="952872" y="771772"/>
                  <a:pt x="961445" y="784154"/>
                  <a:pt x="954777" y="800347"/>
                </a:cubicBezTo>
                <a:cubicBezTo>
                  <a:pt x="913820" y="910837"/>
                  <a:pt x="909057" y="1026089"/>
                  <a:pt x="910962" y="1142294"/>
                </a:cubicBezTo>
                <a:cubicBezTo>
                  <a:pt x="913820" y="1260404"/>
                  <a:pt x="913820" y="1377562"/>
                  <a:pt x="917630" y="1495672"/>
                </a:cubicBezTo>
                <a:cubicBezTo>
                  <a:pt x="920487" y="1589017"/>
                  <a:pt x="924297" y="1683314"/>
                  <a:pt x="929060" y="1776659"/>
                </a:cubicBezTo>
                <a:cubicBezTo>
                  <a:pt x="929060" y="1785232"/>
                  <a:pt x="932870" y="1796662"/>
                  <a:pt x="938585" y="1802377"/>
                </a:cubicBezTo>
                <a:cubicBezTo>
                  <a:pt x="967160" y="1833809"/>
                  <a:pt x="996687" y="1865242"/>
                  <a:pt x="1026215" y="1895722"/>
                </a:cubicBezTo>
                <a:cubicBezTo>
                  <a:pt x="1030025" y="1899532"/>
                  <a:pt x="1033835" y="1903342"/>
                  <a:pt x="1036692" y="1909057"/>
                </a:cubicBezTo>
                <a:cubicBezTo>
                  <a:pt x="983352" y="1909057"/>
                  <a:pt x="935727" y="1897627"/>
                  <a:pt x="889055" y="1877624"/>
                </a:cubicBezTo>
                <a:close/>
                <a:moveTo>
                  <a:pt x="1279580" y="1673789"/>
                </a:moveTo>
                <a:cubicBezTo>
                  <a:pt x="1278627" y="1698554"/>
                  <a:pt x="1274817" y="1723319"/>
                  <a:pt x="1275770" y="1747132"/>
                </a:cubicBezTo>
                <a:cubicBezTo>
                  <a:pt x="1275770" y="1771897"/>
                  <a:pt x="1267197" y="1791899"/>
                  <a:pt x="1250052" y="1809044"/>
                </a:cubicBezTo>
                <a:cubicBezTo>
                  <a:pt x="1229097" y="1829047"/>
                  <a:pt x="1208142" y="1850002"/>
                  <a:pt x="1188140" y="1870004"/>
                </a:cubicBezTo>
                <a:cubicBezTo>
                  <a:pt x="1177662" y="1880482"/>
                  <a:pt x="1170042" y="1891912"/>
                  <a:pt x="1170042" y="1907152"/>
                </a:cubicBezTo>
                <a:cubicBezTo>
                  <a:pt x="1170042" y="1911914"/>
                  <a:pt x="1165280" y="1917629"/>
                  <a:pt x="1160517" y="1919534"/>
                </a:cubicBezTo>
                <a:cubicBezTo>
                  <a:pt x="1154802" y="1922392"/>
                  <a:pt x="1148135" y="1925249"/>
                  <a:pt x="1142420" y="1924297"/>
                </a:cubicBezTo>
                <a:cubicBezTo>
                  <a:pt x="1110987" y="1922392"/>
                  <a:pt x="1079555" y="1919534"/>
                  <a:pt x="1045265" y="1916677"/>
                </a:cubicBezTo>
                <a:cubicBezTo>
                  <a:pt x="1049075" y="1910009"/>
                  <a:pt x="1050980" y="1905247"/>
                  <a:pt x="1053837" y="1901437"/>
                </a:cubicBezTo>
                <a:cubicBezTo>
                  <a:pt x="1079555" y="1868099"/>
                  <a:pt x="1106225" y="1835714"/>
                  <a:pt x="1132895" y="1803329"/>
                </a:cubicBezTo>
                <a:cubicBezTo>
                  <a:pt x="1140515" y="1793804"/>
                  <a:pt x="1144325" y="1784279"/>
                  <a:pt x="1143372" y="1770944"/>
                </a:cubicBezTo>
                <a:cubicBezTo>
                  <a:pt x="1141467" y="1735702"/>
                  <a:pt x="1139562" y="1701412"/>
                  <a:pt x="1137657" y="1666169"/>
                </a:cubicBezTo>
                <a:cubicBezTo>
                  <a:pt x="1134800" y="1612829"/>
                  <a:pt x="1133847" y="1558537"/>
                  <a:pt x="1130037" y="1505197"/>
                </a:cubicBezTo>
                <a:cubicBezTo>
                  <a:pt x="1126227" y="1435664"/>
                  <a:pt x="1121465" y="1366132"/>
                  <a:pt x="1115750" y="1296599"/>
                </a:cubicBezTo>
                <a:cubicBezTo>
                  <a:pt x="1110035" y="1228019"/>
                  <a:pt x="1103367" y="1160392"/>
                  <a:pt x="1094795" y="1091812"/>
                </a:cubicBezTo>
                <a:cubicBezTo>
                  <a:pt x="1084317" y="1006087"/>
                  <a:pt x="1071935" y="920362"/>
                  <a:pt x="1037645" y="839399"/>
                </a:cubicBezTo>
                <a:cubicBezTo>
                  <a:pt x="1029072" y="820349"/>
                  <a:pt x="1024310" y="800347"/>
                  <a:pt x="1019547" y="780344"/>
                </a:cubicBezTo>
                <a:cubicBezTo>
                  <a:pt x="1018595" y="774629"/>
                  <a:pt x="1020500" y="767009"/>
                  <a:pt x="1024310" y="761294"/>
                </a:cubicBezTo>
                <a:cubicBezTo>
                  <a:pt x="1028120" y="755579"/>
                  <a:pt x="1034787" y="751769"/>
                  <a:pt x="1042407" y="744149"/>
                </a:cubicBezTo>
                <a:cubicBezTo>
                  <a:pt x="1051932" y="766057"/>
                  <a:pt x="1060505" y="785107"/>
                  <a:pt x="1069077" y="806062"/>
                </a:cubicBezTo>
                <a:cubicBezTo>
                  <a:pt x="1065267" y="773677"/>
                  <a:pt x="1037645" y="721289"/>
                  <a:pt x="1014785" y="699382"/>
                </a:cubicBezTo>
                <a:cubicBezTo>
                  <a:pt x="1003355" y="688904"/>
                  <a:pt x="1003355" y="687952"/>
                  <a:pt x="1015737" y="677474"/>
                </a:cubicBezTo>
                <a:cubicBezTo>
                  <a:pt x="1033835" y="662234"/>
                  <a:pt x="1051932" y="647947"/>
                  <a:pt x="1068125" y="631754"/>
                </a:cubicBezTo>
                <a:cubicBezTo>
                  <a:pt x="1084317" y="615562"/>
                  <a:pt x="1095747" y="596512"/>
                  <a:pt x="1096700" y="571747"/>
                </a:cubicBezTo>
                <a:cubicBezTo>
                  <a:pt x="1096700" y="565079"/>
                  <a:pt x="1099557" y="559364"/>
                  <a:pt x="1102415" y="552697"/>
                </a:cubicBezTo>
                <a:cubicBezTo>
                  <a:pt x="1111940" y="569842"/>
                  <a:pt x="1122417" y="586987"/>
                  <a:pt x="1120512" y="606989"/>
                </a:cubicBezTo>
                <a:cubicBezTo>
                  <a:pt x="1116702" y="651757"/>
                  <a:pt x="1111940" y="697477"/>
                  <a:pt x="1107177" y="742244"/>
                </a:cubicBezTo>
                <a:cubicBezTo>
                  <a:pt x="1106225" y="748912"/>
                  <a:pt x="1105272" y="754627"/>
                  <a:pt x="1108130" y="761294"/>
                </a:cubicBezTo>
                <a:cubicBezTo>
                  <a:pt x="1114797" y="714622"/>
                  <a:pt x="1120512" y="667949"/>
                  <a:pt x="1127180" y="621277"/>
                </a:cubicBezTo>
                <a:cubicBezTo>
                  <a:pt x="1150992" y="690809"/>
                  <a:pt x="1176710" y="758437"/>
                  <a:pt x="1187187" y="829874"/>
                </a:cubicBezTo>
                <a:cubicBezTo>
                  <a:pt x="1194807" y="886072"/>
                  <a:pt x="1212905" y="939412"/>
                  <a:pt x="1228145" y="993704"/>
                </a:cubicBezTo>
                <a:cubicBezTo>
                  <a:pt x="1240527" y="1037519"/>
                  <a:pt x="1247195" y="1082287"/>
                  <a:pt x="1246242" y="1128007"/>
                </a:cubicBezTo>
                <a:cubicBezTo>
                  <a:pt x="1244337" y="1207064"/>
                  <a:pt x="1252910" y="1285169"/>
                  <a:pt x="1270055" y="1363274"/>
                </a:cubicBezTo>
                <a:cubicBezTo>
                  <a:pt x="1274817" y="1384229"/>
                  <a:pt x="1274817" y="1405184"/>
                  <a:pt x="1276722" y="1427092"/>
                </a:cubicBezTo>
                <a:cubicBezTo>
                  <a:pt x="1279580" y="1463287"/>
                  <a:pt x="1284342" y="1499482"/>
                  <a:pt x="1284342" y="1534724"/>
                </a:cubicBezTo>
                <a:cubicBezTo>
                  <a:pt x="1284342" y="1581397"/>
                  <a:pt x="1281485" y="1628069"/>
                  <a:pt x="1279580" y="1673789"/>
                </a:cubicBezTo>
                <a:close/>
                <a:moveTo>
                  <a:pt x="1437695" y="1289932"/>
                </a:moveTo>
                <a:cubicBezTo>
                  <a:pt x="1439600" y="1289932"/>
                  <a:pt x="1440552" y="1288979"/>
                  <a:pt x="1442457" y="1288979"/>
                </a:cubicBezTo>
                <a:cubicBezTo>
                  <a:pt x="1444362" y="1292789"/>
                  <a:pt x="1446267" y="1296599"/>
                  <a:pt x="1447220" y="1300409"/>
                </a:cubicBezTo>
                <a:cubicBezTo>
                  <a:pt x="1448172" y="1308982"/>
                  <a:pt x="1448172" y="1318507"/>
                  <a:pt x="1448172" y="1327079"/>
                </a:cubicBezTo>
                <a:cubicBezTo>
                  <a:pt x="1446267" y="1352797"/>
                  <a:pt x="1451030" y="1375657"/>
                  <a:pt x="1470080" y="1394707"/>
                </a:cubicBezTo>
                <a:cubicBezTo>
                  <a:pt x="1481510" y="1406137"/>
                  <a:pt x="1481510" y="1418519"/>
                  <a:pt x="1476747" y="1433759"/>
                </a:cubicBezTo>
                <a:cubicBezTo>
                  <a:pt x="1469127" y="1457572"/>
                  <a:pt x="1453887" y="1476622"/>
                  <a:pt x="1439600" y="1497577"/>
                </a:cubicBezTo>
                <a:cubicBezTo>
                  <a:pt x="1431980" y="1428044"/>
                  <a:pt x="1431027" y="1359464"/>
                  <a:pt x="1437695" y="1289932"/>
                </a:cubicBezTo>
                <a:close/>
                <a:moveTo>
                  <a:pt x="1475795" y="1882387"/>
                </a:moveTo>
                <a:cubicBezTo>
                  <a:pt x="1468175" y="1887149"/>
                  <a:pt x="1465317" y="1880482"/>
                  <a:pt x="1462460" y="1874767"/>
                </a:cubicBezTo>
                <a:cubicBezTo>
                  <a:pt x="1438647" y="1833809"/>
                  <a:pt x="1411977" y="1796662"/>
                  <a:pt x="1371972" y="1769992"/>
                </a:cubicBezTo>
                <a:cubicBezTo>
                  <a:pt x="1360542" y="1762372"/>
                  <a:pt x="1348160" y="1756657"/>
                  <a:pt x="1336730" y="1750942"/>
                </a:cubicBezTo>
                <a:cubicBezTo>
                  <a:pt x="1331015" y="1748084"/>
                  <a:pt x="1325300" y="1746179"/>
                  <a:pt x="1319585" y="1744274"/>
                </a:cubicBezTo>
                <a:cubicBezTo>
                  <a:pt x="1319585" y="1742369"/>
                  <a:pt x="1320537" y="1740464"/>
                  <a:pt x="1320537" y="1738559"/>
                </a:cubicBezTo>
                <a:cubicBezTo>
                  <a:pt x="1326252" y="1739512"/>
                  <a:pt x="1331967" y="1738559"/>
                  <a:pt x="1337682" y="1740464"/>
                </a:cubicBezTo>
                <a:cubicBezTo>
                  <a:pt x="1367210" y="1749989"/>
                  <a:pt x="1395785" y="1762372"/>
                  <a:pt x="1416740" y="1788089"/>
                </a:cubicBezTo>
                <a:cubicBezTo>
                  <a:pt x="1434837" y="1809997"/>
                  <a:pt x="1454840" y="1831904"/>
                  <a:pt x="1473890" y="1853812"/>
                </a:cubicBezTo>
                <a:cubicBezTo>
                  <a:pt x="1476747" y="1857622"/>
                  <a:pt x="1478652" y="1861432"/>
                  <a:pt x="1480557" y="1865242"/>
                </a:cubicBezTo>
                <a:cubicBezTo>
                  <a:pt x="1483415" y="1872862"/>
                  <a:pt x="1482462" y="1878577"/>
                  <a:pt x="1475795" y="1882387"/>
                </a:cubicBezTo>
                <a:close/>
              </a:path>
            </a:pathLst>
          </a:custGeom>
          <a:solidFill>
            <a:schemeClr val="tx1"/>
          </a:solidFill>
          <a:ln w="9525" cap="flat">
            <a:noFill/>
            <a:prstDash val="solid"/>
            <a:miter/>
          </a:ln>
        </p:spPr>
        <p:txBody>
          <a:bodyPr rtlCol="0" anchor="ctr"/>
          <a:lstStyle/>
          <a:p>
            <a:endParaRPr lang="en-US" dirty="0"/>
          </a:p>
        </p:txBody>
      </p:sp>
      <p:sp>
        <p:nvSpPr>
          <p:cNvPr id="10" name="Freeform 5">
            <a:extLst>
              <a:ext uri="{FF2B5EF4-FFF2-40B4-BE49-F238E27FC236}">
                <a16:creationId xmlns:a16="http://schemas.microsoft.com/office/drawing/2014/main" id="{F3BB551A-C5EC-49C4-933B-343C199F0412}"/>
              </a:ext>
            </a:extLst>
          </p:cNvPr>
          <p:cNvSpPr/>
          <p:nvPr/>
        </p:nvSpPr>
        <p:spPr>
          <a:xfrm flipH="1">
            <a:off x="9695009" y="748644"/>
            <a:ext cx="1007106" cy="1506217"/>
          </a:xfrm>
          <a:custGeom>
            <a:avLst/>
            <a:gdLst>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510493 w 1997094"/>
              <a:gd name="connsiteY19" fmla="*/ 2440270 h 3410768"/>
              <a:gd name="connsiteX20" fmla="*/ 493664 w 1997094"/>
              <a:gd name="connsiteY20" fmla="*/ 2928324 h 3410768"/>
              <a:gd name="connsiteX21" fmla="*/ 549762 w 1997094"/>
              <a:gd name="connsiteY21" fmla="*/ 2928324 h 3410768"/>
              <a:gd name="connsiteX22" fmla="*/ 594640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49762 w 1997094"/>
              <a:gd name="connsiteY21" fmla="*/ 2928324 h 3410768"/>
              <a:gd name="connsiteX22" fmla="*/ 594640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49762 w 1997094"/>
              <a:gd name="connsiteY21" fmla="*/ 2928324 h 3410768"/>
              <a:gd name="connsiteX22" fmla="*/ 572201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83421 w 1997094"/>
              <a:gd name="connsiteY21" fmla="*/ 2922714 h 3410768"/>
              <a:gd name="connsiteX22" fmla="*/ 572201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66591 w 1997094"/>
              <a:gd name="connsiteY21" fmla="*/ 2933934 h 3410768"/>
              <a:gd name="connsiteX22" fmla="*/ 572201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66591 w 1997094"/>
              <a:gd name="connsiteY21" fmla="*/ 2933934 h 3410768"/>
              <a:gd name="connsiteX22" fmla="*/ 572201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66591 w 1997094"/>
              <a:gd name="connsiteY21" fmla="*/ 2933934 h 3410768"/>
              <a:gd name="connsiteX22" fmla="*/ 572201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1474"/>
              <a:gd name="connsiteX1" fmla="*/ 779764 w 1997094"/>
              <a:gd name="connsiteY1" fmla="*/ 117807 h 3411474"/>
              <a:gd name="connsiteX2" fmla="*/ 751715 w 1997094"/>
              <a:gd name="connsiteY2" fmla="*/ 224393 h 3411474"/>
              <a:gd name="connsiteX3" fmla="*/ 656348 w 1997094"/>
              <a:gd name="connsiteY3" fmla="*/ 403907 h 3411474"/>
              <a:gd name="connsiteX4" fmla="*/ 656348 w 1997094"/>
              <a:gd name="connsiteY4" fmla="*/ 460005 h 3411474"/>
              <a:gd name="connsiteX5" fmla="*/ 673178 w 1997094"/>
              <a:gd name="connsiteY5" fmla="*/ 544153 h 3411474"/>
              <a:gd name="connsiteX6" fmla="*/ 448785 w 1997094"/>
              <a:gd name="connsiteY6" fmla="*/ 656349 h 3411474"/>
              <a:gd name="connsiteX7" fmla="*/ 263661 w 1997094"/>
              <a:gd name="connsiteY7" fmla="*/ 673178 h 3411474"/>
              <a:gd name="connsiteX8" fmla="*/ 218783 w 1997094"/>
              <a:gd name="connsiteY8" fmla="*/ 948059 h 3411474"/>
              <a:gd name="connsiteX9" fmla="*/ 168294 w 1997094"/>
              <a:gd name="connsiteY9" fmla="*/ 1082695 h 3411474"/>
              <a:gd name="connsiteX10" fmla="*/ 72927 w 1997094"/>
              <a:gd name="connsiteY10" fmla="*/ 1211721 h 3411474"/>
              <a:gd name="connsiteX11" fmla="*/ 0 w 1997094"/>
              <a:gd name="connsiteY11" fmla="*/ 1346356 h 3411474"/>
              <a:gd name="connsiteX12" fmla="*/ 134635 w 1997094"/>
              <a:gd name="connsiteY12" fmla="*/ 1705384 h 3411474"/>
              <a:gd name="connsiteX13" fmla="*/ 241222 w 1997094"/>
              <a:gd name="connsiteY13" fmla="*/ 1778312 h 3411474"/>
              <a:gd name="connsiteX14" fmla="*/ 291710 w 1997094"/>
              <a:gd name="connsiteY14" fmla="*/ 1744653 h 3411474"/>
              <a:gd name="connsiteX15" fmla="*/ 336589 w 1997094"/>
              <a:gd name="connsiteY15" fmla="*/ 1800751 h 3411474"/>
              <a:gd name="connsiteX16" fmla="*/ 370248 w 1997094"/>
              <a:gd name="connsiteY16" fmla="*/ 3141497 h 3411474"/>
              <a:gd name="connsiteX17" fmla="*/ 426346 w 1997094"/>
              <a:gd name="connsiteY17" fmla="*/ 3141497 h 3411474"/>
              <a:gd name="connsiteX18" fmla="*/ 431956 w 1997094"/>
              <a:gd name="connsiteY18" fmla="*/ 2423441 h 3411474"/>
              <a:gd name="connsiteX19" fmla="*/ 482444 w 1997094"/>
              <a:gd name="connsiteY19" fmla="*/ 2434660 h 3411474"/>
              <a:gd name="connsiteX20" fmla="*/ 493664 w 1997094"/>
              <a:gd name="connsiteY20" fmla="*/ 2928324 h 3411474"/>
              <a:gd name="connsiteX21" fmla="*/ 566591 w 1997094"/>
              <a:gd name="connsiteY21" fmla="*/ 2933934 h 3411474"/>
              <a:gd name="connsiteX22" fmla="*/ 572201 w 1997094"/>
              <a:gd name="connsiteY22" fmla="*/ 2457100 h 3411474"/>
              <a:gd name="connsiteX23" fmla="*/ 964888 w 1997094"/>
              <a:gd name="connsiteY23" fmla="*/ 2462710 h 3411474"/>
              <a:gd name="connsiteX24" fmla="*/ 970498 w 1997094"/>
              <a:gd name="connsiteY24" fmla="*/ 2866616 h 3411474"/>
              <a:gd name="connsiteX25" fmla="*/ 1026596 w 1997094"/>
              <a:gd name="connsiteY25" fmla="*/ 2877836 h 3411474"/>
              <a:gd name="connsiteX26" fmla="*/ 1020986 w 1997094"/>
              <a:gd name="connsiteY26" fmla="*/ 3051740 h 3411474"/>
              <a:gd name="connsiteX27" fmla="*/ 1009767 w 1997094"/>
              <a:gd name="connsiteY27" fmla="*/ 3175156 h 3411474"/>
              <a:gd name="connsiteX28" fmla="*/ 1004157 w 1997094"/>
              <a:gd name="connsiteY28" fmla="*/ 3365890 h 3411474"/>
              <a:gd name="connsiteX29" fmla="*/ 1217330 w 1997094"/>
              <a:gd name="connsiteY29" fmla="*/ 3410768 h 3411474"/>
              <a:gd name="connsiteX30" fmla="*/ 1234159 w 1997094"/>
              <a:gd name="connsiteY30" fmla="*/ 3248084 h 3411474"/>
              <a:gd name="connsiteX31" fmla="*/ 1211720 w 1997094"/>
              <a:gd name="connsiteY31" fmla="*/ 3040521 h 3411474"/>
              <a:gd name="connsiteX32" fmla="*/ 1234159 w 1997094"/>
              <a:gd name="connsiteY32" fmla="*/ 2883446 h 3411474"/>
              <a:gd name="connsiteX33" fmla="*/ 1239769 w 1997094"/>
              <a:gd name="connsiteY33" fmla="*/ 2614175 h 3411474"/>
              <a:gd name="connsiteX34" fmla="*/ 1301477 w 1997094"/>
              <a:gd name="connsiteY34" fmla="*/ 2586126 h 3411474"/>
              <a:gd name="connsiteX35" fmla="*/ 1284648 w 1997094"/>
              <a:gd name="connsiteY35" fmla="*/ 2417831 h 3411474"/>
              <a:gd name="connsiteX36" fmla="*/ 1351965 w 1997094"/>
              <a:gd name="connsiteY36" fmla="*/ 2608565 h 3411474"/>
              <a:gd name="connsiteX37" fmla="*/ 1380014 w 1997094"/>
              <a:gd name="connsiteY37" fmla="*/ 3119058 h 3411474"/>
              <a:gd name="connsiteX38" fmla="*/ 1447332 w 1997094"/>
              <a:gd name="connsiteY38" fmla="*/ 3091009 h 3411474"/>
              <a:gd name="connsiteX39" fmla="*/ 1419283 w 1997094"/>
              <a:gd name="connsiteY39" fmla="*/ 2625394 h 3411474"/>
              <a:gd name="connsiteX40" fmla="*/ 1469772 w 1997094"/>
              <a:gd name="connsiteY40" fmla="*/ 2636614 h 3411474"/>
              <a:gd name="connsiteX41" fmla="*/ 1480991 w 1997094"/>
              <a:gd name="connsiteY41" fmla="*/ 3292962 h 3411474"/>
              <a:gd name="connsiteX42" fmla="*/ 1531479 w 1997094"/>
              <a:gd name="connsiteY42" fmla="*/ 3276133 h 3411474"/>
              <a:gd name="connsiteX43" fmla="*/ 1553919 w 1997094"/>
              <a:gd name="connsiteY43" fmla="*/ 2821738 h 3411474"/>
              <a:gd name="connsiteX44" fmla="*/ 1604407 w 1997094"/>
              <a:gd name="connsiteY44" fmla="*/ 2961983 h 3411474"/>
              <a:gd name="connsiteX45" fmla="*/ 1952216 w 1997094"/>
              <a:gd name="connsiteY45" fmla="*/ 2771249 h 3411474"/>
              <a:gd name="connsiteX46" fmla="*/ 1997094 w 1997094"/>
              <a:gd name="connsiteY46" fmla="*/ 2653443 h 3411474"/>
              <a:gd name="connsiteX47" fmla="*/ 1823190 w 1997094"/>
              <a:gd name="connsiteY47" fmla="*/ 2642224 h 3411474"/>
              <a:gd name="connsiteX48" fmla="*/ 1694164 w 1997094"/>
              <a:gd name="connsiteY48" fmla="*/ 2546857 h 3411474"/>
              <a:gd name="connsiteX49" fmla="*/ 1621237 w 1997094"/>
              <a:gd name="connsiteY49" fmla="*/ 2451490 h 3411474"/>
              <a:gd name="connsiteX50" fmla="*/ 1694164 w 1997094"/>
              <a:gd name="connsiteY50" fmla="*/ 2328074 h 3411474"/>
              <a:gd name="connsiteX51" fmla="*/ 1514650 w 1997094"/>
              <a:gd name="connsiteY51" fmla="*/ 2030754 h 3411474"/>
              <a:gd name="connsiteX52" fmla="*/ 1531479 w 1997094"/>
              <a:gd name="connsiteY52" fmla="*/ 1610018 h 3411474"/>
              <a:gd name="connsiteX53" fmla="*/ 1301477 w 1997094"/>
              <a:gd name="connsiteY53" fmla="*/ 1615627 h 3411474"/>
              <a:gd name="connsiteX54" fmla="*/ 1323916 w 1997094"/>
              <a:gd name="connsiteY54" fmla="*/ 1486602 h 3411474"/>
              <a:gd name="connsiteX55" fmla="*/ 1262208 w 1997094"/>
              <a:gd name="connsiteY55" fmla="*/ 1301478 h 3411474"/>
              <a:gd name="connsiteX56" fmla="*/ 1301477 w 1997094"/>
              <a:gd name="connsiteY56" fmla="*/ 1228550 h 3411474"/>
              <a:gd name="connsiteX57" fmla="*/ 1234159 w 1997094"/>
              <a:gd name="connsiteY57" fmla="*/ 1043426 h 3411474"/>
              <a:gd name="connsiteX58" fmla="*/ 1250989 w 1997094"/>
              <a:gd name="connsiteY58" fmla="*/ 847083 h 3411474"/>
              <a:gd name="connsiteX59" fmla="*/ 970498 w 1997094"/>
              <a:gd name="connsiteY59" fmla="*/ 712447 h 3411474"/>
              <a:gd name="connsiteX60" fmla="*/ 1015376 w 1997094"/>
              <a:gd name="connsiteY60" fmla="*/ 622690 h 3411474"/>
              <a:gd name="connsiteX61" fmla="*/ 1150012 w 1997094"/>
              <a:gd name="connsiteY61" fmla="*/ 482445 h 3411474"/>
              <a:gd name="connsiteX62" fmla="*/ 1166841 w 1997094"/>
              <a:gd name="connsiteY62" fmla="*/ 314150 h 3411474"/>
              <a:gd name="connsiteX63" fmla="*/ 1161232 w 1997094"/>
              <a:gd name="connsiteY63" fmla="*/ 196344 h 3411474"/>
              <a:gd name="connsiteX64" fmla="*/ 1065865 w 1997094"/>
              <a:gd name="connsiteY64" fmla="*/ 117807 h 3411474"/>
              <a:gd name="connsiteX65" fmla="*/ 998547 w 1997094"/>
              <a:gd name="connsiteY65" fmla="*/ 72928 h 3411474"/>
              <a:gd name="connsiteX66" fmla="*/ 920010 w 1997094"/>
              <a:gd name="connsiteY66" fmla="*/ 0 h 3411474"/>
              <a:gd name="connsiteX0" fmla="*/ 920010 w 1997094"/>
              <a:gd name="connsiteY0" fmla="*/ 0 h 3429119"/>
              <a:gd name="connsiteX1" fmla="*/ 779764 w 1997094"/>
              <a:gd name="connsiteY1" fmla="*/ 117807 h 3429119"/>
              <a:gd name="connsiteX2" fmla="*/ 751715 w 1997094"/>
              <a:gd name="connsiteY2" fmla="*/ 224393 h 3429119"/>
              <a:gd name="connsiteX3" fmla="*/ 656348 w 1997094"/>
              <a:gd name="connsiteY3" fmla="*/ 403907 h 3429119"/>
              <a:gd name="connsiteX4" fmla="*/ 656348 w 1997094"/>
              <a:gd name="connsiteY4" fmla="*/ 460005 h 3429119"/>
              <a:gd name="connsiteX5" fmla="*/ 673178 w 1997094"/>
              <a:gd name="connsiteY5" fmla="*/ 544153 h 3429119"/>
              <a:gd name="connsiteX6" fmla="*/ 448785 w 1997094"/>
              <a:gd name="connsiteY6" fmla="*/ 656349 h 3429119"/>
              <a:gd name="connsiteX7" fmla="*/ 263661 w 1997094"/>
              <a:gd name="connsiteY7" fmla="*/ 673178 h 3429119"/>
              <a:gd name="connsiteX8" fmla="*/ 218783 w 1997094"/>
              <a:gd name="connsiteY8" fmla="*/ 948059 h 3429119"/>
              <a:gd name="connsiteX9" fmla="*/ 168294 w 1997094"/>
              <a:gd name="connsiteY9" fmla="*/ 1082695 h 3429119"/>
              <a:gd name="connsiteX10" fmla="*/ 72927 w 1997094"/>
              <a:gd name="connsiteY10" fmla="*/ 1211721 h 3429119"/>
              <a:gd name="connsiteX11" fmla="*/ 0 w 1997094"/>
              <a:gd name="connsiteY11" fmla="*/ 1346356 h 3429119"/>
              <a:gd name="connsiteX12" fmla="*/ 134635 w 1997094"/>
              <a:gd name="connsiteY12" fmla="*/ 1705384 h 3429119"/>
              <a:gd name="connsiteX13" fmla="*/ 241222 w 1997094"/>
              <a:gd name="connsiteY13" fmla="*/ 1778312 h 3429119"/>
              <a:gd name="connsiteX14" fmla="*/ 291710 w 1997094"/>
              <a:gd name="connsiteY14" fmla="*/ 1744653 h 3429119"/>
              <a:gd name="connsiteX15" fmla="*/ 336589 w 1997094"/>
              <a:gd name="connsiteY15" fmla="*/ 1800751 h 3429119"/>
              <a:gd name="connsiteX16" fmla="*/ 370248 w 1997094"/>
              <a:gd name="connsiteY16" fmla="*/ 3141497 h 3429119"/>
              <a:gd name="connsiteX17" fmla="*/ 426346 w 1997094"/>
              <a:gd name="connsiteY17" fmla="*/ 3141497 h 3429119"/>
              <a:gd name="connsiteX18" fmla="*/ 431956 w 1997094"/>
              <a:gd name="connsiteY18" fmla="*/ 2423441 h 3429119"/>
              <a:gd name="connsiteX19" fmla="*/ 482444 w 1997094"/>
              <a:gd name="connsiteY19" fmla="*/ 2434660 h 3429119"/>
              <a:gd name="connsiteX20" fmla="*/ 493664 w 1997094"/>
              <a:gd name="connsiteY20" fmla="*/ 2928324 h 3429119"/>
              <a:gd name="connsiteX21" fmla="*/ 566591 w 1997094"/>
              <a:gd name="connsiteY21" fmla="*/ 2933934 h 3429119"/>
              <a:gd name="connsiteX22" fmla="*/ 572201 w 1997094"/>
              <a:gd name="connsiteY22" fmla="*/ 2457100 h 3429119"/>
              <a:gd name="connsiteX23" fmla="*/ 964888 w 1997094"/>
              <a:gd name="connsiteY23" fmla="*/ 2462710 h 3429119"/>
              <a:gd name="connsiteX24" fmla="*/ 970498 w 1997094"/>
              <a:gd name="connsiteY24" fmla="*/ 2866616 h 3429119"/>
              <a:gd name="connsiteX25" fmla="*/ 1026596 w 1997094"/>
              <a:gd name="connsiteY25" fmla="*/ 2877836 h 3429119"/>
              <a:gd name="connsiteX26" fmla="*/ 1020986 w 1997094"/>
              <a:gd name="connsiteY26" fmla="*/ 3051740 h 3429119"/>
              <a:gd name="connsiteX27" fmla="*/ 1009767 w 1997094"/>
              <a:gd name="connsiteY27" fmla="*/ 3175156 h 3429119"/>
              <a:gd name="connsiteX28" fmla="*/ 1020986 w 1997094"/>
              <a:gd name="connsiteY28" fmla="*/ 3393939 h 3429119"/>
              <a:gd name="connsiteX29" fmla="*/ 1217330 w 1997094"/>
              <a:gd name="connsiteY29" fmla="*/ 3410768 h 3429119"/>
              <a:gd name="connsiteX30" fmla="*/ 1234159 w 1997094"/>
              <a:gd name="connsiteY30" fmla="*/ 3248084 h 3429119"/>
              <a:gd name="connsiteX31" fmla="*/ 1211720 w 1997094"/>
              <a:gd name="connsiteY31" fmla="*/ 3040521 h 3429119"/>
              <a:gd name="connsiteX32" fmla="*/ 1234159 w 1997094"/>
              <a:gd name="connsiteY32" fmla="*/ 2883446 h 3429119"/>
              <a:gd name="connsiteX33" fmla="*/ 1239769 w 1997094"/>
              <a:gd name="connsiteY33" fmla="*/ 2614175 h 3429119"/>
              <a:gd name="connsiteX34" fmla="*/ 1301477 w 1997094"/>
              <a:gd name="connsiteY34" fmla="*/ 2586126 h 3429119"/>
              <a:gd name="connsiteX35" fmla="*/ 1284648 w 1997094"/>
              <a:gd name="connsiteY35" fmla="*/ 2417831 h 3429119"/>
              <a:gd name="connsiteX36" fmla="*/ 1351965 w 1997094"/>
              <a:gd name="connsiteY36" fmla="*/ 2608565 h 3429119"/>
              <a:gd name="connsiteX37" fmla="*/ 1380014 w 1997094"/>
              <a:gd name="connsiteY37" fmla="*/ 3119058 h 3429119"/>
              <a:gd name="connsiteX38" fmla="*/ 1447332 w 1997094"/>
              <a:gd name="connsiteY38" fmla="*/ 3091009 h 3429119"/>
              <a:gd name="connsiteX39" fmla="*/ 1419283 w 1997094"/>
              <a:gd name="connsiteY39" fmla="*/ 2625394 h 3429119"/>
              <a:gd name="connsiteX40" fmla="*/ 1469772 w 1997094"/>
              <a:gd name="connsiteY40" fmla="*/ 2636614 h 3429119"/>
              <a:gd name="connsiteX41" fmla="*/ 1480991 w 1997094"/>
              <a:gd name="connsiteY41" fmla="*/ 3292962 h 3429119"/>
              <a:gd name="connsiteX42" fmla="*/ 1531479 w 1997094"/>
              <a:gd name="connsiteY42" fmla="*/ 3276133 h 3429119"/>
              <a:gd name="connsiteX43" fmla="*/ 1553919 w 1997094"/>
              <a:gd name="connsiteY43" fmla="*/ 2821738 h 3429119"/>
              <a:gd name="connsiteX44" fmla="*/ 1604407 w 1997094"/>
              <a:gd name="connsiteY44" fmla="*/ 2961983 h 3429119"/>
              <a:gd name="connsiteX45" fmla="*/ 1952216 w 1997094"/>
              <a:gd name="connsiteY45" fmla="*/ 2771249 h 3429119"/>
              <a:gd name="connsiteX46" fmla="*/ 1997094 w 1997094"/>
              <a:gd name="connsiteY46" fmla="*/ 2653443 h 3429119"/>
              <a:gd name="connsiteX47" fmla="*/ 1823190 w 1997094"/>
              <a:gd name="connsiteY47" fmla="*/ 2642224 h 3429119"/>
              <a:gd name="connsiteX48" fmla="*/ 1694164 w 1997094"/>
              <a:gd name="connsiteY48" fmla="*/ 2546857 h 3429119"/>
              <a:gd name="connsiteX49" fmla="*/ 1621237 w 1997094"/>
              <a:gd name="connsiteY49" fmla="*/ 2451490 h 3429119"/>
              <a:gd name="connsiteX50" fmla="*/ 1694164 w 1997094"/>
              <a:gd name="connsiteY50" fmla="*/ 2328074 h 3429119"/>
              <a:gd name="connsiteX51" fmla="*/ 1514650 w 1997094"/>
              <a:gd name="connsiteY51" fmla="*/ 2030754 h 3429119"/>
              <a:gd name="connsiteX52" fmla="*/ 1531479 w 1997094"/>
              <a:gd name="connsiteY52" fmla="*/ 1610018 h 3429119"/>
              <a:gd name="connsiteX53" fmla="*/ 1301477 w 1997094"/>
              <a:gd name="connsiteY53" fmla="*/ 1615627 h 3429119"/>
              <a:gd name="connsiteX54" fmla="*/ 1323916 w 1997094"/>
              <a:gd name="connsiteY54" fmla="*/ 1486602 h 3429119"/>
              <a:gd name="connsiteX55" fmla="*/ 1262208 w 1997094"/>
              <a:gd name="connsiteY55" fmla="*/ 1301478 h 3429119"/>
              <a:gd name="connsiteX56" fmla="*/ 1301477 w 1997094"/>
              <a:gd name="connsiteY56" fmla="*/ 1228550 h 3429119"/>
              <a:gd name="connsiteX57" fmla="*/ 1234159 w 1997094"/>
              <a:gd name="connsiteY57" fmla="*/ 1043426 h 3429119"/>
              <a:gd name="connsiteX58" fmla="*/ 1250989 w 1997094"/>
              <a:gd name="connsiteY58" fmla="*/ 847083 h 3429119"/>
              <a:gd name="connsiteX59" fmla="*/ 970498 w 1997094"/>
              <a:gd name="connsiteY59" fmla="*/ 712447 h 3429119"/>
              <a:gd name="connsiteX60" fmla="*/ 1015376 w 1997094"/>
              <a:gd name="connsiteY60" fmla="*/ 622690 h 3429119"/>
              <a:gd name="connsiteX61" fmla="*/ 1150012 w 1997094"/>
              <a:gd name="connsiteY61" fmla="*/ 482445 h 3429119"/>
              <a:gd name="connsiteX62" fmla="*/ 1166841 w 1997094"/>
              <a:gd name="connsiteY62" fmla="*/ 314150 h 3429119"/>
              <a:gd name="connsiteX63" fmla="*/ 1161232 w 1997094"/>
              <a:gd name="connsiteY63" fmla="*/ 196344 h 3429119"/>
              <a:gd name="connsiteX64" fmla="*/ 1065865 w 1997094"/>
              <a:gd name="connsiteY64" fmla="*/ 117807 h 3429119"/>
              <a:gd name="connsiteX65" fmla="*/ 998547 w 1997094"/>
              <a:gd name="connsiteY65" fmla="*/ 72928 h 3429119"/>
              <a:gd name="connsiteX66" fmla="*/ 920010 w 1997094"/>
              <a:gd name="connsiteY66" fmla="*/ 0 h 3429119"/>
              <a:gd name="connsiteX0" fmla="*/ 920010 w 1997094"/>
              <a:gd name="connsiteY0" fmla="*/ 0 h 3429119"/>
              <a:gd name="connsiteX1" fmla="*/ 779764 w 1997094"/>
              <a:gd name="connsiteY1" fmla="*/ 117807 h 3429119"/>
              <a:gd name="connsiteX2" fmla="*/ 751715 w 1997094"/>
              <a:gd name="connsiteY2" fmla="*/ 224393 h 3429119"/>
              <a:gd name="connsiteX3" fmla="*/ 656348 w 1997094"/>
              <a:gd name="connsiteY3" fmla="*/ 403907 h 3429119"/>
              <a:gd name="connsiteX4" fmla="*/ 656348 w 1997094"/>
              <a:gd name="connsiteY4" fmla="*/ 460005 h 3429119"/>
              <a:gd name="connsiteX5" fmla="*/ 673178 w 1997094"/>
              <a:gd name="connsiteY5" fmla="*/ 544153 h 3429119"/>
              <a:gd name="connsiteX6" fmla="*/ 448785 w 1997094"/>
              <a:gd name="connsiteY6" fmla="*/ 656349 h 3429119"/>
              <a:gd name="connsiteX7" fmla="*/ 263661 w 1997094"/>
              <a:gd name="connsiteY7" fmla="*/ 673178 h 3429119"/>
              <a:gd name="connsiteX8" fmla="*/ 218783 w 1997094"/>
              <a:gd name="connsiteY8" fmla="*/ 948059 h 3429119"/>
              <a:gd name="connsiteX9" fmla="*/ 168294 w 1997094"/>
              <a:gd name="connsiteY9" fmla="*/ 1082695 h 3429119"/>
              <a:gd name="connsiteX10" fmla="*/ 72927 w 1997094"/>
              <a:gd name="connsiteY10" fmla="*/ 1211721 h 3429119"/>
              <a:gd name="connsiteX11" fmla="*/ 0 w 1997094"/>
              <a:gd name="connsiteY11" fmla="*/ 1346356 h 3429119"/>
              <a:gd name="connsiteX12" fmla="*/ 134635 w 1997094"/>
              <a:gd name="connsiteY12" fmla="*/ 1705384 h 3429119"/>
              <a:gd name="connsiteX13" fmla="*/ 241222 w 1997094"/>
              <a:gd name="connsiteY13" fmla="*/ 1778312 h 3429119"/>
              <a:gd name="connsiteX14" fmla="*/ 291710 w 1997094"/>
              <a:gd name="connsiteY14" fmla="*/ 1744653 h 3429119"/>
              <a:gd name="connsiteX15" fmla="*/ 336589 w 1997094"/>
              <a:gd name="connsiteY15" fmla="*/ 1800751 h 3429119"/>
              <a:gd name="connsiteX16" fmla="*/ 370248 w 1997094"/>
              <a:gd name="connsiteY16" fmla="*/ 3141497 h 3429119"/>
              <a:gd name="connsiteX17" fmla="*/ 426346 w 1997094"/>
              <a:gd name="connsiteY17" fmla="*/ 3141497 h 3429119"/>
              <a:gd name="connsiteX18" fmla="*/ 431956 w 1997094"/>
              <a:gd name="connsiteY18" fmla="*/ 2423441 h 3429119"/>
              <a:gd name="connsiteX19" fmla="*/ 482444 w 1997094"/>
              <a:gd name="connsiteY19" fmla="*/ 2434660 h 3429119"/>
              <a:gd name="connsiteX20" fmla="*/ 493664 w 1997094"/>
              <a:gd name="connsiteY20" fmla="*/ 2928324 h 3429119"/>
              <a:gd name="connsiteX21" fmla="*/ 566591 w 1997094"/>
              <a:gd name="connsiteY21" fmla="*/ 2933934 h 3429119"/>
              <a:gd name="connsiteX22" fmla="*/ 572201 w 1997094"/>
              <a:gd name="connsiteY22" fmla="*/ 2457100 h 3429119"/>
              <a:gd name="connsiteX23" fmla="*/ 964888 w 1997094"/>
              <a:gd name="connsiteY23" fmla="*/ 2462710 h 3429119"/>
              <a:gd name="connsiteX24" fmla="*/ 970498 w 1997094"/>
              <a:gd name="connsiteY24" fmla="*/ 2866616 h 3429119"/>
              <a:gd name="connsiteX25" fmla="*/ 1026596 w 1997094"/>
              <a:gd name="connsiteY25" fmla="*/ 2877836 h 3429119"/>
              <a:gd name="connsiteX26" fmla="*/ 1020986 w 1997094"/>
              <a:gd name="connsiteY26" fmla="*/ 3051740 h 3429119"/>
              <a:gd name="connsiteX27" fmla="*/ 1009767 w 1997094"/>
              <a:gd name="connsiteY27" fmla="*/ 3175156 h 3429119"/>
              <a:gd name="connsiteX28" fmla="*/ 1020986 w 1997094"/>
              <a:gd name="connsiteY28" fmla="*/ 3393939 h 3429119"/>
              <a:gd name="connsiteX29" fmla="*/ 1217330 w 1997094"/>
              <a:gd name="connsiteY29" fmla="*/ 3410768 h 3429119"/>
              <a:gd name="connsiteX30" fmla="*/ 1234159 w 1997094"/>
              <a:gd name="connsiteY30" fmla="*/ 3248084 h 3429119"/>
              <a:gd name="connsiteX31" fmla="*/ 1211720 w 1997094"/>
              <a:gd name="connsiteY31" fmla="*/ 3040521 h 3429119"/>
              <a:gd name="connsiteX32" fmla="*/ 1234159 w 1997094"/>
              <a:gd name="connsiteY32" fmla="*/ 2883446 h 3429119"/>
              <a:gd name="connsiteX33" fmla="*/ 1239769 w 1997094"/>
              <a:gd name="connsiteY33" fmla="*/ 2614175 h 3429119"/>
              <a:gd name="connsiteX34" fmla="*/ 1301477 w 1997094"/>
              <a:gd name="connsiteY34" fmla="*/ 2586126 h 3429119"/>
              <a:gd name="connsiteX35" fmla="*/ 1284648 w 1997094"/>
              <a:gd name="connsiteY35" fmla="*/ 2417831 h 3429119"/>
              <a:gd name="connsiteX36" fmla="*/ 1351965 w 1997094"/>
              <a:gd name="connsiteY36" fmla="*/ 2608565 h 3429119"/>
              <a:gd name="connsiteX37" fmla="*/ 1380014 w 1997094"/>
              <a:gd name="connsiteY37" fmla="*/ 3119058 h 3429119"/>
              <a:gd name="connsiteX38" fmla="*/ 1447332 w 1997094"/>
              <a:gd name="connsiteY38" fmla="*/ 3091009 h 3429119"/>
              <a:gd name="connsiteX39" fmla="*/ 1419283 w 1997094"/>
              <a:gd name="connsiteY39" fmla="*/ 2625394 h 3429119"/>
              <a:gd name="connsiteX40" fmla="*/ 1469772 w 1997094"/>
              <a:gd name="connsiteY40" fmla="*/ 2636614 h 3429119"/>
              <a:gd name="connsiteX41" fmla="*/ 1480991 w 1997094"/>
              <a:gd name="connsiteY41" fmla="*/ 3292962 h 3429119"/>
              <a:gd name="connsiteX42" fmla="*/ 1531479 w 1997094"/>
              <a:gd name="connsiteY42" fmla="*/ 3276133 h 3429119"/>
              <a:gd name="connsiteX43" fmla="*/ 1553919 w 1997094"/>
              <a:gd name="connsiteY43" fmla="*/ 2821738 h 3429119"/>
              <a:gd name="connsiteX44" fmla="*/ 1604407 w 1997094"/>
              <a:gd name="connsiteY44" fmla="*/ 2961983 h 3429119"/>
              <a:gd name="connsiteX45" fmla="*/ 1952216 w 1997094"/>
              <a:gd name="connsiteY45" fmla="*/ 2771249 h 3429119"/>
              <a:gd name="connsiteX46" fmla="*/ 1997094 w 1997094"/>
              <a:gd name="connsiteY46" fmla="*/ 2653443 h 3429119"/>
              <a:gd name="connsiteX47" fmla="*/ 1823190 w 1997094"/>
              <a:gd name="connsiteY47" fmla="*/ 2642224 h 3429119"/>
              <a:gd name="connsiteX48" fmla="*/ 1694164 w 1997094"/>
              <a:gd name="connsiteY48" fmla="*/ 2546857 h 3429119"/>
              <a:gd name="connsiteX49" fmla="*/ 1621237 w 1997094"/>
              <a:gd name="connsiteY49" fmla="*/ 2451490 h 3429119"/>
              <a:gd name="connsiteX50" fmla="*/ 1694164 w 1997094"/>
              <a:gd name="connsiteY50" fmla="*/ 2328074 h 3429119"/>
              <a:gd name="connsiteX51" fmla="*/ 1514650 w 1997094"/>
              <a:gd name="connsiteY51" fmla="*/ 2030754 h 3429119"/>
              <a:gd name="connsiteX52" fmla="*/ 1531479 w 1997094"/>
              <a:gd name="connsiteY52" fmla="*/ 1610018 h 3429119"/>
              <a:gd name="connsiteX53" fmla="*/ 1301477 w 1997094"/>
              <a:gd name="connsiteY53" fmla="*/ 1615627 h 3429119"/>
              <a:gd name="connsiteX54" fmla="*/ 1323916 w 1997094"/>
              <a:gd name="connsiteY54" fmla="*/ 1486602 h 3429119"/>
              <a:gd name="connsiteX55" fmla="*/ 1262208 w 1997094"/>
              <a:gd name="connsiteY55" fmla="*/ 1301478 h 3429119"/>
              <a:gd name="connsiteX56" fmla="*/ 1301477 w 1997094"/>
              <a:gd name="connsiteY56" fmla="*/ 1228550 h 3429119"/>
              <a:gd name="connsiteX57" fmla="*/ 1234159 w 1997094"/>
              <a:gd name="connsiteY57" fmla="*/ 1043426 h 3429119"/>
              <a:gd name="connsiteX58" fmla="*/ 1250989 w 1997094"/>
              <a:gd name="connsiteY58" fmla="*/ 847083 h 3429119"/>
              <a:gd name="connsiteX59" fmla="*/ 970498 w 1997094"/>
              <a:gd name="connsiteY59" fmla="*/ 712447 h 3429119"/>
              <a:gd name="connsiteX60" fmla="*/ 1015376 w 1997094"/>
              <a:gd name="connsiteY60" fmla="*/ 622690 h 3429119"/>
              <a:gd name="connsiteX61" fmla="*/ 1150012 w 1997094"/>
              <a:gd name="connsiteY61" fmla="*/ 482445 h 3429119"/>
              <a:gd name="connsiteX62" fmla="*/ 1166841 w 1997094"/>
              <a:gd name="connsiteY62" fmla="*/ 314150 h 3429119"/>
              <a:gd name="connsiteX63" fmla="*/ 1161232 w 1997094"/>
              <a:gd name="connsiteY63" fmla="*/ 196344 h 3429119"/>
              <a:gd name="connsiteX64" fmla="*/ 1065865 w 1997094"/>
              <a:gd name="connsiteY64" fmla="*/ 117807 h 3429119"/>
              <a:gd name="connsiteX65" fmla="*/ 998547 w 1997094"/>
              <a:gd name="connsiteY65" fmla="*/ 72928 h 3429119"/>
              <a:gd name="connsiteX66" fmla="*/ 920010 w 1997094"/>
              <a:gd name="connsiteY66" fmla="*/ 0 h 3429119"/>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34159 w 1997094"/>
              <a:gd name="connsiteY30" fmla="*/ 3248084 h 3436871"/>
              <a:gd name="connsiteX31" fmla="*/ 1211720 w 1997094"/>
              <a:gd name="connsiteY31" fmla="*/ 3040521 h 3436871"/>
              <a:gd name="connsiteX32" fmla="*/ 1234159 w 1997094"/>
              <a:gd name="connsiteY32" fmla="*/ 2883446 h 3436871"/>
              <a:gd name="connsiteX33" fmla="*/ 1239769 w 1997094"/>
              <a:gd name="connsiteY33" fmla="*/ 2614175 h 3436871"/>
              <a:gd name="connsiteX34" fmla="*/ 1301477 w 1997094"/>
              <a:gd name="connsiteY34" fmla="*/ 2586126 h 3436871"/>
              <a:gd name="connsiteX35" fmla="*/ 1284648 w 1997094"/>
              <a:gd name="connsiteY35" fmla="*/ 2417831 h 3436871"/>
              <a:gd name="connsiteX36" fmla="*/ 1351965 w 1997094"/>
              <a:gd name="connsiteY36" fmla="*/ 2608565 h 3436871"/>
              <a:gd name="connsiteX37" fmla="*/ 1380014 w 1997094"/>
              <a:gd name="connsiteY37" fmla="*/ 3119058 h 3436871"/>
              <a:gd name="connsiteX38" fmla="*/ 1447332 w 1997094"/>
              <a:gd name="connsiteY38" fmla="*/ 3091009 h 3436871"/>
              <a:gd name="connsiteX39" fmla="*/ 1419283 w 1997094"/>
              <a:gd name="connsiteY39" fmla="*/ 2625394 h 3436871"/>
              <a:gd name="connsiteX40" fmla="*/ 1469772 w 1997094"/>
              <a:gd name="connsiteY40" fmla="*/ 2636614 h 3436871"/>
              <a:gd name="connsiteX41" fmla="*/ 1480991 w 1997094"/>
              <a:gd name="connsiteY41" fmla="*/ 3292962 h 3436871"/>
              <a:gd name="connsiteX42" fmla="*/ 1531479 w 1997094"/>
              <a:gd name="connsiteY42" fmla="*/ 3276133 h 3436871"/>
              <a:gd name="connsiteX43" fmla="*/ 1553919 w 1997094"/>
              <a:gd name="connsiteY43" fmla="*/ 2821738 h 3436871"/>
              <a:gd name="connsiteX44" fmla="*/ 1604407 w 1997094"/>
              <a:gd name="connsiteY44" fmla="*/ 2961983 h 3436871"/>
              <a:gd name="connsiteX45" fmla="*/ 1952216 w 1997094"/>
              <a:gd name="connsiteY45" fmla="*/ 2771249 h 3436871"/>
              <a:gd name="connsiteX46" fmla="*/ 1997094 w 1997094"/>
              <a:gd name="connsiteY46" fmla="*/ 2653443 h 3436871"/>
              <a:gd name="connsiteX47" fmla="*/ 1823190 w 1997094"/>
              <a:gd name="connsiteY47" fmla="*/ 2642224 h 3436871"/>
              <a:gd name="connsiteX48" fmla="*/ 1694164 w 1997094"/>
              <a:gd name="connsiteY48" fmla="*/ 2546857 h 3436871"/>
              <a:gd name="connsiteX49" fmla="*/ 1621237 w 1997094"/>
              <a:gd name="connsiteY49" fmla="*/ 2451490 h 3436871"/>
              <a:gd name="connsiteX50" fmla="*/ 1694164 w 1997094"/>
              <a:gd name="connsiteY50" fmla="*/ 2328074 h 3436871"/>
              <a:gd name="connsiteX51" fmla="*/ 1514650 w 1997094"/>
              <a:gd name="connsiteY51" fmla="*/ 2030754 h 3436871"/>
              <a:gd name="connsiteX52" fmla="*/ 1531479 w 1997094"/>
              <a:gd name="connsiteY52" fmla="*/ 1610018 h 3436871"/>
              <a:gd name="connsiteX53" fmla="*/ 1301477 w 1997094"/>
              <a:gd name="connsiteY53" fmla="*/ 1615627 h 3436871"/>
              <a:gd name="connsiteX54" fmla="*/ 1323916 w 1997094"/>
              <a:gd name="connsiteY54" fmla="*/ 1486602 h 3436871"/>
              <a:gd name="connsiteX55" fmla="*/ 1262208 w 1997094"/>
              <a:gd name="connsiteY55" fmla="*/ 1301478 h 3436871"/>
              <a:gd name="connsiteX56" fmla="*/ 1301477 w 1997094"/>
              <a:gd name="connsiteY56" fmla="*/ 1228550 h 3436871"/>
              <a:gd name="connsiteX57" fmla="*/ 1234159 w 1997094"/>
              <a:gd name="connsiteY57" fmla="*/ 1043426 h 3436871"/>
              <a:gd name="connsiteX58" fmla="*/ 1250989 w 1997094"/>
              <a:gd name="connsiteY58" fmla="*/ 847083 h 3436871"/>
              <a:gd name="connsiteX59" fmla="*/ 970498 w 1997094"/>
              <a:gd name="connsiteY59" fmla="*/ 712447 h 3436871"/>
              <a:gd name="connsiteX60" fmla="*/ 1015376 w 1997094"/>
              <a:gd name="connsiteY60" fmla="*/ 622690 h 3436871"/>
              <a:gd name="connsiteX61" fmla="*/ 1150012 w 1997094"/>
              <a:gd name="connsiteY61" fmla="*/ 482445 h 3436871"/>
              <a:gd name="connsiteX62" fmla="*/ 1166841 w 1997094"/>
              <a:gd name="connsiteY62" fmla="*/ 314150 h 3436871"/>
              <a:gd name="connsiteX63" fmla="*/ 1161232 w 1997094"/>
              <a:gd name="connsiteY63" fmla="*/ 196344 h 3436871"/>
              <a:gd name="connsiteX64" fmla="*/ 1065865 w 1997094"/>
              <a:gd name="connsiteY64" fmla="*/ 117807 h 3436871"/>
              <a:gd name="connsiteX65" fmla="*/ 998547 w 1997094"/>
              <a:gd name="connsiteY65" fmla="*/ 72928 h 3436871"/>
              <a:gd name="connsiteX66" fmla="*/ 920010 w 1997094"/>
              <a:gd name="connsiteY66"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11720 w 1997094"/>
              <a:gd name="connsiteY31" fmla="*/ 3040521 h 3436871"/>
              <a:gd name="connsiteX32" fmla="*/ 1234159 w 1997094"/>
              <a:gd name="connsiteY32" fmla="*/ 2883446 h 3436871"/>
              <a:gd name="connsiteX33" fmla="*/ 1239769 w 1997094"/>
              <a:gd name="connsiteY33" fmla="*/ 2614175 h 3436871"/>
              <a:gd name="connsiteX34" fmla="*/ 1301477 w 1997094"/>
              <a:gd name="connsiteY34" fmla="*/ 2586126 h 3436871"/>
              <a:gd name="connsiteX35" fmla="*/ 1284648 w 1997094"/>
              <a:gd name="connsiteY35" fmla="*/ 2417831 h 3436871"/>
              <a:gd name="connsiteX36" fmla="*/ 1351965 w 1997094"/>
              <a:gd name="connsiteY36" fmla="*/ 2608565 h 3436871"/>
              <a:gd name="connsiteX37" fmla="*/ 1380014 w 1997094"/>
              <a:gd name="connsiteY37" fmla="*/ 3119058 h 3436871"/>
              <a:gd name="connsiteX38" fmla="*/ 1447332 w 1997094"/>
              <a:gd name="connsiteY38" fmla="*/ 3091009 h 3436871"/>
              <a:gd name="connsiteX39" fmla="*/ 1419283 w 1997094"/>
              <a:gd name="connsiteY39" fmla="*/ 2625394 h 3436871"/>
              <a:gd name="connsiteX40" fmla="*/ 1469772 w 1997094"/>
              <a:gd name="connsiteY40" fmla="*/ 2636614 h 3436871"/>
              <a:gd name="connsiteX41" fmla="*/ 1480991 w 1997094"/>
              <a:gd name="connsiteY41" fmla="*/ 3292962 h 3436871"/>
              <a:gd name="connsiteX42" fmla="*/ 1531479 w 1997094"/>
              <a:gd name="connsiteY42" fmla="*/ 3276133 h 3436871"/>
              <a:gd name="connsiteX43" fmla="*/ 1553919 w 1997094"/>
              <a:gd name="connsiteY43" fmla="*/ 2821738 h 3436871"/>
              <a:gd name="connsiteX44" fmla="*/ 1604407 w 1997094"/>
              <a:gd name="connsiteY44" fmla="*/ 2961983 h 3436871"/>
              <a:gd name="connsiteX45" fmla="*/ 1952216 w 1997094"/>
              <a:gd name="connsiteY45" fmla="*/ 2771249 h 3436871"/>
              <a:gd name="connsiteX46" fmla="*/ 1997094 w 1997094"/>
              <a:gd name="connsiteY46" fmla="*/ 2653443 h 3436871"/>
              <a:gd name="connsiteX47" fmla="*/ 1823190 w 1997094"/>
              <a:gd name="connsiteY47" fmla="*/ 2642224 h 3436871"/>
              <a:gd name="connsiteX48" fmla="*/ 1694164 w 1997094"/>
              <a:gd name="connsiteY48" fmla="*/ 2546857 h 3436871"/>
              <a:gd name="connsiteX49" fmla="*/ 1621237 w 1997094"/>
              <a:gd name="connsiteY49" fmla="*/ 2451490 h 3436871"/>
              <a:gd name="connsiteX50" fmla="*/ 1694164 w 1997094"/>
              <a:gd name="connsiteY50" fmla="*/ 2328074 h 3436871"/>
              <a:gd name="connsiteX51" fmla="*/ 1514650 w 1997094"/>
              <a:gd name="connsiteY51" fmla="*/ 2030754 h 3436871"/>
              <a:gd name="connsiteX52" fmla="*/ 1531479 w 1997094"/>
              <a:gd name="connsiteY52" fmla="*/ 1610018 h 3436871"/>
              <a:gd name="connsiteX53" fmla="*/ 1301477 w 1997094"/>
              <a:gd name="connsiteY53" fmla="*/ 1615627 h 3436871"/>
              <a:gd name="connsiteX54" fmla="*/ 1323916 w 1997094"/>
              <a:gd name="connsiteY54" fmla="*/ 1486602 h 3436871"/>
              <a:gd name="connsiteX55" fmla="*/ 1262208 w 1997094"/>
              <a:gd name="connsiteY55" fmla="*/ 1301478 h 3436871"/>
              <a:gd name="connsiteX56" fmla="*/ 1301477 w 1997094"/>
              <a:gd name="connsiteY56" fmla="*/ 1228550 h 3436871"/>
              <a:gd name="connsiteX57" fmla="*/ 1234159 w 1997094"/>
              <a:gd name="connsiteY57" fmla="*/ 1043426 h 3436871"/>
              <a:gd name="connsiteX58" fmla="*/ 1250989 w 1997094"/>
              <a:gd name="connsiteY58" fmla="*/ 847083 h 3436871"/>
              <a:gd name="connsiteX59" fmla="*/ 970498 w 1997094"/>
              <a:gd name="connsiteY59" fmla="*/ 712447 h 3436871"/>
              <a:gd name="connsiteX60" fmla="*/ 1015376 w 1997094"/>
              <a:gd name="connsiteY60" fmla="*/ 622690 h 3436871"/>
              <a:gd name="connsiteX61" fmla="*/ 1150012 w 1997094"/>
              <a:gd name="connsiteY61" fmla="*/ 482445 h 3436871"/>
              <a:gd name="connsiteX62" fmla="*/ 1166841 w 1997094"/>
              <a:gd name="connsiteY62" fmla="*/ 314150 h 3436871"/>
              <a:gd name="connsiteX63" fmla="*/ 1161232 w 1997094"/>
              <a:gd name="connsiteY63" fmla="*/ 196344 h 3436871"/>
              <a:gd name="connsiteX64" fmla="*/ 1065865 w 1997094"/>
              <a:gd name="connsiteY64" fmla="*/ 117807 h 3436871"/>
              <a:gd name="connsiteX65" fmla="*/ 998547 w 1997094"/>
              <a:gd name="connsiteY65" fmla="*/ 72928 h 3436871"/>
              <a:gd name="connsiteX66" fmla="*/ 920010 w 1997094"/>
              <a:gd name="connsiteY66"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34159 w 1997094"/>
              <a:gd name="connsiteY32" fmla="*/ 2883446 h 3436871"/>
              <a:gd name="connsiteX33" fmla="*/ 1239769 w 1997094"/>
              <a:gd name="connsiteY33" fmla="*/ 2614175 h 3436871"/>
              <a:gd name="connsiteX34" fmla="*/ 1301477 w 1997094"/>
              <a:gd name="connsiteY34" fmla="*/ 2586126 h 3436871"/>
              <a:gd name="connsiteX35" fmla="*/ 1284648 w 1997094"/>
              <a:gd name="connsiteY35" fmla="*/ 2417831 h 3436871"/>
              <a:gd name="connsiteX36" fmla="*/ 1351965 w 1997094"/>
              <a:gd name="connsiteY36" fmla="*/ 2608565 h 3436871"/>
              <a:gd name="connsiteX37" fmla="*/ 1380014 w 1997094"/>
              <a:gd name="connsiteY37" fmla="*/ 3119058 h 3436871"/>
              <a:gd name="connsiteX38" fmla="*/ 1447332 w 1997094"/>
              <a:gd name="connsiteY38" fmla="*/ 3091009 h 3436871"/>
              <a:gd name="connsiteX39" fmla="*/ 1419283 w 1997094"/>
              <a:gd name="connsiteY39" fmla="*/ 2625394 h 3436871"/>
              <a:gd name="connsiteX40" fmla="*/ 1469772 w 1997094"/>
              <a:gd name="connsiteY40" fmla="*/ 2636614 h 3436871"/>
              <a:gd name="connsiteX41" fmla="*/ 1480991 w 1997094"/>
              <a:gd name="connsiteY41" fmla="*/ 3292962 h 3436871"/>
              <a:gd name="connsiteX42" fmla="*/ 1531479 w 1997094"/>
              <a:gd name="connsiteY42" fmla="*/ 3276133 h 3436871"/>
              <a:gd name="connsiteX43" fmla="*/ 1553919 w 1997094"/>
              <a:gd name="connsiteY43" fmla="*/ 2821738 h 3436871"/>
              <a:gd name="connsiteX44" fmla="*/ 1604407 w 1997094"/>
              <a:gd name="connsiteY44" fmla="*/ 2961983 h 3436871"/>
              <a:gd name="connsiteX45" fmla="*/ 1952216 w 1997094"/>
              <a:gd name="connsiteY45" fmla="*/ 2771249 h 3436871"/>
              <a:gd name="connsiteX46" fmla="*/ 1997094 w 1997094"/>
              <a:gd name="connsiteY46" fmla="*/ 2653443 h 3436871"/>
              <a:gd name="connsiteX47" fmla="*/ 1823190 w 1997094"/>
              <a:gd name="connsiteY47" fmla="*/ 2642224 h 3436871"/>
              <a:gd name="connsiteX48" fmla="*/ 1694164 w 1997094"/>
              <a:gd name="connsiteY48" fmla="*/ 2546857 h 3436871"/>
              <a:gd name="connsiteX49" fmla="*/ 1621237 w 1997094"/>
              <a:gd name="connsiteY49" fmla="*/ 2451490 h 3436871"/>
              <a:gd name="connsiteX50" fmla="*/ 1694164 w 1997094"/>
              <a:gd name="connsiteY50" fmla="*/ 2328074 h 3436871"/>
              <a:gd name="connsiteX51" fmla="*/ 1514650 w 1997094"/>
              <a:gd name="connsiteY51" fmla="*/ 2030754 h 3436871"/>
              <a:gd name="connsiteX52" fmla="*/ 1531479 w 1997094"/>
              <a:gd name="connsiteY52" fmla="*/ 1610018 h 3436871"/>
              <a:gd name="connsiteX53" fmla="*/ 1301477 w 1997094"/>
              <a:gd name="connsiteY53" fmla="*/ 1615627 h 3436871"/>
              <a:gd name="connsiteX54" fmla="*/ 1323916 w 1997094"/>
              <a:gd name="connsiteY54" fmla="*/ 1486602 h 3436871"/>
              <a:gd name="connsiteX55" fmla="*/ 1262208 w 1997094"/>
              <a:gd name="connsiteY55" fmla="*/ 1301478 h 3436871"/>
              <a:gd name="connsiteX56" fmla="*/ 1301477 w 1997094"/>
              <a:gd name="connsiteY56" fmla="*/ 1228550 h 3436871"/>
              <a:gd name="connsiteX57" fmla="*/ 1234159 w 1997094"/>
              <a:gd name="connsiteY57" fmla="*/ 1043426 h 3436871"/>
              <a:gd name="connsiteX58" fmla="*/ 1250989 w 1997094"/>
              <a:gd name="connsiteY58" fmla="*/ 847083 h 3436871"/>
              <a:gd name="connsiteX59" fmla="*/ 970498 w 1997094"/>
              <a:gd name="connsiteY59" fmla="*/ 712447 h 3436871"/>
              <a:gd name="connsiteX60" fmla="*/ 1015376 w 1997094"/>
              <a:gd name="connsiteY60" fmla="*/ 622690 h 3436871"/>
              <a:gd name="connsiteX61" fmla="*/ 1150012 w 1997094"/>
              <a:gd name="connsiteY61" fmla="*/ 482445 h 3436871"/>
              <a:gd name="connsiteX62" fmla="*/ 1166841 w 1997094"/>
              <a:gd name="connsiteY62" fmla="*/ 314150 h 3436871"/>
              <a:gd name="connsiteX63" fmla="*/ 1161232 w 1997094"/>
              <a:gd name="connsiteY63" fmla="*/ 196344 h 3436871"/>
              <a:gd name="connsiteX64" fmla="*/ 1065865 w 1997094"/>
              <a:gd name="connsiteY64" fmla="*/ 117807 h 3436871"/>
              <a:gd name="connsiteX65" fmla="*/ 998547 w 1997094"/>
              <a:gd name="connsiteY65" fmla="*/ 72928 h 3436871"/>
              <a:gd name="connsiteX66" fmla="*/ 920010 w 1997094"/>
              <a:gd name="connsiteY66"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39769 w 1997094"/>
              <a:gd name="connsiteY34" fmla="*/ 2614175 h 3436871"/>
              <a:gd name="connsiteX35" fmla="*/ 1301477 w 1997094"/>
              <a:gd name="connsiteY35" fmla="*/ 2586126 h 3436871"/>
              <a:gd name="connsiteX36" fmla="*/ 1284648 w 1997094"/>
              <a:gd name="connsiteY36" fmla="*/ 2417831 h 3436871"/>
              <a:gd name="connsiteX37" fmla="*/ 1351965 w 1997094"/>
              <a:gd name="connsiteY37" fmla="*/ 2608565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301477 w 1997094"/>
              <a:gd name="connsiteY35" fmla="*/ 2586126 h 3436871"/>
              <a:gd name="connsiteX36" fmla="*/ 1284648 w 1997094"/>
              <a:gd name="connsiteY36" fmla="*/ 2417831 h 3436871"/>
              <a:gd name="connsiteX37" fmla="*/ 1351965 w 1997094"/>
              <a:gd name="connsiteY37" fmla="*/ 2608565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84648 w 1997094"/>
              <a:gd name="connsiteY36" fmla="*/ 2417831 h 3436871"/>
              <a:gd name="connsiteX37" fmla="*/ 1351965 w 1997094"/>
              <a:gd name="connsiteY37" fmla="*/ 2608565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1965 w 1997094"/>
              <a:gd name="connsiteY37" fmla="*/ 2608565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74404 w 1997094"/>
              <a:gd name="connsiteY37" fmla="*/ 2591736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74404 w 1997094"/>
              <a:gd name="connsiteY38" fmla="*/ 3034911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74404 w 1997094"/>
              <a:gd name="connsiteY38" fmla="*/ 3034911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48785 w 1997094"/>
              <a:gd name="connsiteY17" fmla="*/ 3298572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87077 w 1997094"/>
              <a:gd name="connsiteY16" fmla="*/ 3326621 h 3436871"/>
              <a:gd name="connsiteX17" fmla="*/ 448785 w 1997094"/>
              <a:gd name="connsiteY17" fmla="*/ 3298572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87077 w 1997094"/>
              <a:gd name="connsiteY16" fmla="*/ 3326621 h 3436871"/>
              <a:gd name="connsiteX17" fmla="*/ 448785 w 1997094"/>
              <a:gd name="connsiteY17" fmla="*/ 3298572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37090 w 1997094"/>
              <a:gd name="connsiteY44" fmla="*/ 280490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87077 w 1997094"/>
              <a:gd name="connsiteY16" fmla="*/ 3326621 h 3436871"/>
              <a:gd name="connsiteX17" fmla="*/ 448785 w 1997094"/>
              <a:gd name="connsiteY17" fmla="*/ 3298572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37090 w 1997094"/>
              <a:gd name="connsiteY44" fmla="*/ 280490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87077 w 1997094"/>
              <a:gd name="connsiteY16" fmla="*/ 3326621 h 3436871"/>
              <a:gd name="connsiteX17" fmla="*/ 448785 w 1997094"/>
              <a:gd name="connsiteY17" fmla="*/ 3298572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37090 w 1997094"/>
              <a:gd name="connsiteY44" fmla="*/ 2804908 h 3436871"/>
              <a:gd name="connsiteX45" fmla="*/ 1604407 w 1997094"/>
              <a:gd name="connsiteY45" fmla="*/ 2961983 h 3436871"/>
              <a:gd name="connsiteX46" fmla="*/ 1991484 w 1997094"/>
              <a:gd name="connsiteY46" fmla="*/ 276563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2025802"/>
              <a:gd name="connsiteY0" fmla="*/ 0 h 3436871"/>
              <a:gd name="connsiteX1" fmla="*/ 779764 w 2025802"/>
              <a:gd name="connsiteY1" fmla="*/ 117807 h 3436871"/>
              <a:gd name="connsiteX2" fmla="*/ 751715 w 2025802"/>
              <a:gd name="connsiteY2" fmla="*/ 224393 h 3436871"/>
              <a:gd name="connsiteX3" fmla="*/ 656348 w 2025802"/>
              <a:gd name="connsiteY3" fmla="*/ 403907 h 3436871"/>
              <a:gd name="connsiteX4" fmla="*/ 656348 w 2025802"/>
              <a:gd name="connsiteY4" fmla="*/ 460005 h 3436871"/>
              <a:gd name="connsiteX5" fmla="*/ 673178 w 2025802"/>
              <a:gd name="connsiteY5" fmla="*/ 544153 h 3436871"/>
              <a:gd name="connsiteX6" fmla="*/ 448785 w 2025802"/>
              <a:gd name="connsiteY6" fmla="*/ 656349 h 3436871"/>
              <a:gd name="connsiteX7" fmla="*/ 263661 w 2025802"/>
              <a:gd name="connsiteY7" fmla="*/ 673178 h 3436871"/>
              <a:gd name="connsiteX8" fmla="*/ 218783 w 2025802"/>
              <a:gd name="connsiteY8" fmla="*/ 948059 h 3436871"/>
              <a:gd name="connsiteX9" fmla="*/ 168294 w 2025802"/>
              <a:gd name="connsiteY9" fmla="*/ 1082695 h 3436871"/>
              <a:gd name="connsiteX10" fmla="*/ 72927 w 2025802"/>
              <a:gd name="connsiteY10" fmla="*/ 1211721 h 3436871"/>
              <a:gd name="connsiteX11" fmla="*/ 0 w 2025802"/>
              <a:gd name="connsiteY11" fmla="*/ 1346356 h 3436871"/>
              <a:gd name="connsiteX12" fmla="*/ 134635 w 2025802"/>
              <a:gd name="connsiteY12" fmla="*/ 1705384 h 3436871"/>
              <a:gd name="connsiteX13" fmla="*/ 241222 w 2025802"/>
              <a:gd name="connsiteY13" fmla="*/ 1778312 h 3436871"/>
              <a:gd name="connsiteX14" fmla="*/ 291710 w 2025802"/>
              <a:gd name="connsiteY14" fmla="*/ 1744653 h 3436871"/>
              <a:gd name="connsiteX15" fmla="*/ 336589 w 2025802"/>
              <a:gd name="connsiteY15" fmla="*/ 1800751 h 3436871"/>
              <a:gd name="connsiteX16" fmla="*/ 387077 w 2025802"/>
              <a:gd name="connsiteY16" fmla="*/ 3326621 h 3436871"/>
              <a:gd name="connsiteX17" fmla="*/ 448785 w 2025802"/>
              <a:gd name="connsiteY17" fmla="*/ 3298572 h 3436871"/>
              <a:gd name="connsiteX18" fmla="*/ 431956 w 2025802"/>
              <a:gd name="connsiteY18" fmla="*/ 2423441 h 3436871"/>
              <a:gd name="connsiteX19" fmla="*/ 482444 w 2025802"/>
              <a:gd name="connsiteY19" fmla="*/ 2434660 h 3436871"/>
              <a:gd name="connsiteX20" fmla="*/ 516103 w 2025802"/>
              <a:gd name="connsiteY20" fmla="*/ 3119058 h 3436871"/>
              <a:gd name="connsiteX21" fmla="*/ 583421 w 2025802"/>
              <a:gd name="connsiteY21" fmla="*/ 3124668 h 3436871"/>
              <a:gd name="connsiteX22" fmla="*/ 572201 w 2025802"/>
              <a:gd name="connsiteY22" fmla="*/ 2457100 h 3436871"/>
              <a:gd name="connsiteX23" fmla="*/ 964888 w 2025802"/>
              <a:gd name="connsiteY23" fmla="*/ 2462710 h 3436871"/>
              <a:gd name="connsiteX24" fmla="*/ 970498 w 2025802"/>
              <a:gd name="connsiteY24" fmla="*/ 2866616 h 3436871"/>
              <a:gd name="connsiteX25" fmla="*/ 1026596 w 2025802"/>
              <a:gd name="connsiteY25" fmla="*/ 2877836 h 3436871"/>
              <a:gd name="connsiteX26" fmla="*/ 1020986 w 2025802"/>
              <a:gd name="connsiteY26" fmla="*/ 3051740 h 3436871"/>
              <a:gd name="connsiteX27" fmla="*/ 1009767 w 2025802"/>
              <a:gd name="connsiteY27" fmla="*/ 3175156 h 3436871"/>
              <a:gd name="connsiteX28" fmla="*/ 1020986 w 2025802"/>
              <a:gd name="connsiteY28" fmla="*/ 3393939 h 3436871"/>
              <a:gd name="connsiteX29" fmla="*/ 1217330 w 2025802"/>
              <a:gd name="connsiteY29" fmla="*/ 3410768 h 3436871"/>
              <a:gd name="connsiteX30" fmla="*/ 1211720 w 2025802"/>
              <a:gd name="connsiteY30" fmla="*/ 3225645 h 3436871"/>
              <a:gd name="connsiteX31" fmla="*/ 1228549 w 2025802"/>
              <a:gd name="connsiteY31" fmla="*/ 3051741 h 3436871"/>
              <a:gd name="connsiteX32" fmla="*/ 1211720 w 2025802"/>
              <a:gd name="connsiteY32" fmla="*/ 2922714 h 3436871"/>
              <a:gd name="connsiteX33" fmla="*/ 1234159 w 2025802"/>
              <a:gd name="connsiteY33" fmla="*/ 2883446 h 3436871"/>
              <a:gd name="connsiteX34" fmla="*/ 1250988 w 2025802"/>
              <a:gd name="connsiteY34" fmla="*/ 2664663 h 3436871"/>
              <a:gd name="connsiteX35" fmla="*/ 1256599 w 2025802"/>
              <a:gd name="connsiteY35" fmla="*/ 2552467 h 3436871"/>
              <a:gd name="connsiteX36" fmla="*/ 1262209 w 2025802"/>
              <a:gd name="connsiteY36" fmla="*/ 2417831 h 3436871"/>
              <a:gd name="connsiteX37" fmla="*/ 1357574 w 2025802"/>
              <a:gd name="connsiteY37" fmla="*/ 2569297 h 3436871"/>
              <a:gd name="connsiteX38" fmla="*/ 1368794 w 2025802"/>
              <a:gd name="connsiteY38" fmla="*/ 3107839 h 3436871"/>
              <a:gd name="connsiteX39" fmla="*/ 1413673 w 2025802"/>
              <a:gd name="connsiteY39" fmla="*/ 3113448 h 3436871"/>
              <a:gd name="connsiteX40" fmla="*/ 1419283 w 2025802"/>
              <a:gd name="connsiteY40" fmla="*/ 2625394 h 3436871"/>
              <a:gd name="connsiteX41" fmla="*/ 1469772 w 2025802"/>
              <a:gd name="connsiteY41" fmla="*/ 2636614 h 3436871"/>
              <a:gd name="connsiteX42" fmla="*/ 1480991 w 2025802"/>
              <a:gd name="connsiteY42" fmla="*/ 3292962 h 3436871"/>
              <a:gd name="connsiteX43" fmla="*/ 1531479 w 2025802"/>
              <a:gd name="connsiteY43" fmla="*/ 3276133 h 3436871"/>
              <a:gd name="connsiteX44" fmla="*/ 1537090 w 2025802"/>
              <a:gd name="connsiteY44" fmla="*/ 2804908 h 3436871"/>
              <a:gd name="connsiteX45" fmla="*/ 1604407 w 2025802"/>
              <a:gd name="connsiteY45" fmla="*/ 2961983 h 3436871"/>
              <a:gd name="connsiteX46" fmla="*/ 1991484 w 2025802"/>
              <a:gd name="connsiteY46" fmla="*/ 2765639 h 3436871"/>
              <a:gd name="connsiteX47" fmla="*/ 1997094 w 2025802"/>
              <a:gd name="connsiteY47" fmla="*/ 2653443 h 3436871"/>
              <a:gd name="connsiteX48" fmla="*/ 1823190 w 2025802"/>
              <a:gd name="connsiteY48" fmla="*/ 2642224 h 3436871"/>
              <a:gd name="connsiteX49" fmla="*/ 1694164 w 2025802"/>
              <a:gd name="connsiteY49" fmla="*/ 2546857 h 3436871"/>
              <a:gd name="connsiteX50" fmla="*/ 1621237 w 2025802"/>
              <a:gd name="connsiteY50" fmla="*/ 2451490 h 3436871"/>
              <a:gd name="connsiteX51" fmla="*/ 1694164 w 2025802"/>
              <a:gd name="connsiteY51" fmla="*/ 2328074 h 3436871"/>
              <a:gd name="connsiteX52" fmla="*/ 1514650 w 2025802"/>
              <a:gd name="connsiteY52" fmla="*/ 2030754 h 3436871"/>
              <a:gd name="connsiteX53" fmla="*/ 1531479 w 2025802"/>
              <a:gd name="connsiteY53" fmla="*/ 1610018 h 3436871"/>
              <a:gd name="connsiteX54" fmla="*/ 1301477 w 2025802"/>
              <a:gd name="connsiteY54" fmla="*/ 1615627 h 3436871"/>
              <a:gd name="connsiteX55" fmla="*/ 1323916 w 2025802"/>
              <a:gd name="connsiteY55" fmla="*/ 1486602 h 3436871"/>
              <a:gd name="connsiteX56" fmla="*/ 1262208 w 2025802"/>
              <a:gd name="connsiteY56" fmla="*/ 1301478 h 3436871"/>
              <a:gd name="connsiteX57" fmla="*/ 1301477 w 2025802"/>
              <a:gd name="connsiteY57" fmla="*/ 1228550 h 3436871"/>
              <a:gd name="connsiteX58" fmla="*/ 1234159 w 2025802"/>
              <a:gd name="connsiteY58" fmla="*/ 1043426 h 3436871"/>
              <a:gd name="connsiteX59" fmla="*/ 1250989 w 2025802"/>
              <a:gd name="connsiteY59" fmla="*/ 847083 h 3436871"/>
              <a:gd name="connsiteX60" fmla="*/ 970498 w 2025802"/>
              <a:gd name="connsiteY60" fmla="*/ 712447 h 3436871"/>
              <a:gd name="connsiteX61" fmla="*/ 1015376 w 2025802"/>
              <a:gd name="connsiteY61" fmla="*/ 622690 h 3436871"/>
              <a:gd name="connsiteX62" fmla="*/ 1150012 w 2025802"/>
              <a:gd name="connsiteY62" fmla="*/ 482445 h 3436871"/>
              <a:gd name="connsiteX63" fmla="*/ 1166841 w 2025802"/>
              <a:gd name="connsiteY63" fmla="*/ 314150 h 3436871"/>
              <a:gd name="connsiteX64" fmla="*/ 1161232 w 2025802"/>
              <a:gd name="connsiteY64" fmla="*/ 196344 h 3436871"/>
              <a:gd name="connsiteX65" fmla="*/ 1065865 w 2025802"/>
              <a:gd name="connsiteY65" fmla="*/ 117807 h 3436871"/>
              <a:gd name="connsiteX66" fmla="*/ 998547 w 2025802"/>
              <a:gd name="connsiteY66" fmla="*/ 72928 h 3436871"/>
              <a:gd name="connsiteX67" fmla="*/ 920010 w 2025802"/>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3190 w 2038796"/>
              <a:gd name="connsiteY48" fmla="*/ 2642224 h 3436871"/>
              <a:gd name="connsiteX49" fmla="*/ 1694164 w 2038796"/>
              <a:gd name="connsiteY49" fmla="*/ 2546857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31479 w 2038796"/>
              <a:gd name="connsiteY53" fmla="*/ 1610018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06360 w 2038796"/>
              <a:gd name="connsiteY48" fmla="*/ 2664663 h 3436871"/>
              <a:gd name="connsiteX49" fmla="*/ 1694164 w 2038796"/>
              <a:gd name="connsiteY49" fmla="*/ 2546857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31479 w 2038796"/>
              <a:gd name="connsiteY53" fmla="*/ 1610018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06360 w 2038796"/>
              <a:gd name="connsiteY48" fmla="*/ 2664663 h 3436871"/>
              <a:gd name="connsiteX49" fmla="*/ 1694164 w 2038796"/>
              <a:gd name="connsiteY49" fmla="*/ 2546857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31479 w 2038796"/>
              <a:gd name="connsiteY53" fmla="*/ 1610018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694164 w 2038796"/>
              <a:gd name="connsiteY49" fmla="*/ 2546857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31479 w 2038796"/>
              <a:gd name="connsiteY53" fmla="*/ 1610018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31479 w 2038796"/>
              <a:gd name="connsiteY53" fmla="*/ 1610018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93914 w 2038796"/>
              <a:gd name="connsiteY65" fmla="*/ 13463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93914 w 2038796"/>
              <a:gd name="connsiteY65" fmla="*/ 134637 h 3436871"/>
              <a:gd name="connsiteX66" fmla="*/ 987327 w 2038796"/>
              <a:gd name="connsiteY66" fmla="*/ 95368 h 3436871"/>
              <a:gd name="connsiteX67" fmla="*/ 920010 w 2038796"/>
              <a:gd name="connsiteY67" fmla="*/ 0 h 3436871"/>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3178 w 2038796"/>
              <a:gd name="connsiteY5" fmla="*/ 493665 h 3386383"/>
              <a:gd name="connsiteX6" fmla="*/ 448785 w 2038796"/>
              <a:gd name="connsiteY6" fmla="*/ 605861 h 3386383"/>
              <a:gd name="connsiteX7" fmla="*/ 263661 w 2038796"/>
              <a:gd name="connsiteY7" fmla="*/ 622690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48785 w 2038796"/>
              <a:gd name="connsiteY6" fmla="*/ 605861 h 3386383"/>
              <a:gd name="connsiteX7" fmla="*/ 263661 w 2038796"/>
              <a:gd name="connsiteY7" fmla="*/ 622690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88053 w 2038796"/>
              <a:gd name="connsiteY6" fmla="*/ 617081 h 3386383"/>
              <a:gd name="connsiteX7" fmla="*/ 263661 w 2038796"/>
              <a:gd name="connsiteY7" fmla="*/ 622690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88053 w 2038796"/>
              <a:gd name="connsiteY6" fmla="*/ 617081 h 3386383"/>
              <a:gd name="connsiteX7" fmla="*/ 280491 w 2038796"/>
              <a:gd name="connsiteY7" fmla="*/ 656349 h 3386383"/>
              <a:gd name="connsiteX8" fmla="*/ 263661 w 2038796"/>
              <a:gd name="connsiteY8" fmla="*/ 622690 h 3386383"/>
              <a:gd name="connsiteX9" fmla="*/ 218783 w 2038796"/>
              <a:gd name="connsiteY9" fmla="*/ 897571 h 3386383"/>
              <a:gd name="connsiteX10" fmla="*/ 168294 w 2038796"/>
              <a:gd name="connsiteY10" fmla="*/ 1032207 h 3386383"/>
              <a:gd name="connsiteX11" fmla="*/ 72927 w 2038796"/>
              <a:gd name="connsiteY11" fmla="*/ 1161233 h 3386383"/>
              <a:gd name="connsiteX12" fmla="*/ 0 w 2038796"/>
              <a:gd name="connsiteY12" fmla="*/ 1295868 h 3386383"/>
              <a:gd name="connsiteX13" fmla="*/ 134635 w 2038796"/>
              <a:gd name="connsiteY13" fmla="*/ 1654896 h 3386383"/>
              <a:gd name="connsiteX14" fmla="*/ 241222 w 2038796"/>
              <a:gd name="connsiteY14" fmla="*/ 1727824 h 3386383"/>
              <a:gd name="connsiteX15" fmla="*/ 291710 w 2038796"/>
              <a:gd name="connsiteY15" fmla="*/ 1694165 h 3386383"/>
              <a:gd name="connsiteX16" fmla="*/ 336589 w 2038796"/>
              <a:gd name="connsiteY16" fmla="*/ 1750263 h 3386383"/>
              <a:gd name="connsiteX17" fmla="*/ 387077 w 2038796"/>
              <a:gd name="connsiteY17" fmla="*/ 3276133 h 3386383"/>
              <a:gd name="connsiteX18" fmla="*/ 448785 w 2038796"/>
              <a:gd name="connsiteY18" fmla="*/ 3248084 h 3386383"/>
              <a:gd name="connsiteX19" fmla="*/ 431956 w 2038796"/>
              <a:gd name="connsiteY19" fmla="*/ 2372953 h 3386383"/>
              <a:gd name="connsiteX20" fmla="*/ 482444 w 2038796"/>
              <a:gd name="connsiteY20" fmla="*/ 2384172 h 3386383"/>
              <a:gd name="connsiteX21" fmla="*/ 516103 w 2038796"/>
              <a:gd name="connsiteY21" fmla="*/ 3068570 h 3386383"/>
              <a:gd name="connsiteX22" fmla="*/ 583421 w 2038796"/>
              <a:gd name="connsiteY22" fmla="*/ 3074180 h 3386383"/>
              <a:gd name="connsiteX23" fmla="*/ 572201 w 2038796"/>
              <a:gd name="connsiteY23" fmla="*/ 2406612 h 3386383"/>
              <a:gd name="connsiteX24" fmla="*/ 964888 w 2038796"/>
              <a:gd name="connsiteY24" fmla="*/ 2412222 h 3386383"/>
              <a:gd name="connsiteX25" fmla="*/ 970498 w 2038796"/>
              <a:gd name="connsiteY25" fmla="*/ 2816128 h 3386383"/>
              <a:gd name="connsiteX26" fmla="*/ 1026596 w 2038796"/>
              <a:gd name="connsiteY26" fmla="*/ 2827348 h 3386383"/>
              <a:gd name="connsiteX27" fmla="*/ 1020986 w 2038796"/>
              <a:gd name="connsiteY27" fmla="*/ 3001252 h 3386383"/>
              <a:gd name="connsiteX28" fmla="*/ 1009767 w 2038796"/>
              <a:gd name="connsiteY28" fmla="*/ 3124668 h 3386383"/>
              <a:gd name="connsiteX29" fmla="*/ 1020986 w 2038796"/>
              <a:gd name="connsiteY29" fmla="*/ 3343451 h 3386383"/>
              <a:gd name="connsiteX30" fmla="*/ 1217330 w 2038796"/>
              <a:gd name="connsiteY30" fmla="*/ 3360280 h 3386383"/>
              <a:gd name="connsiteX31" fmla="*/ 1211720 w 2038796"/>
              <a:gd name="connsiteY31" fmla="*/ 3175157 h 3386383"/>
              <a:gd name="connsiteX32" fmla="*/ 1228549 w 2038796"/>
              <a:gd name="connsiteY32" fmla="*/ 3001253 h 3386383"/>
              <a:gd name="connsiteX33" fmla="*/ 1211720 w 2038796"/>
              <a:gd name="connsiteY33" fmla="*/ 2872226 h 3386383"/>
              <a:gd name="connsiteX34" fmla="*/ 1234159 w 2038796"/>
              <a:gd name="connsiteY34" fmla="*/ 2832958 h 3386383"/>
              <a:gd name="connsiteX35" fmla="*/ 1250988 w 2038796"/>
              <a:gd name="connsiteY35" fmla="*/ 2614175 h 3386383"/>
              <a:gd name="connsiteX36" fmla="*/ 1256599 w 2038796"/>
              <a:gd name="connsiteY36" fmla="*/ 2501979 h 3386383"/>
              <a:gd name="connsiteX37" fmla="*/ 1262209 w 2038796"/>
              <a:gd name="connsiteY37" fmla="*/ 2367343 h 3386383"/>
              <a:gd name="connsiteX38" fmla="*/ 1357574 w 2038796"/>
              <a:gd name="connsiteY38" fmla="*/ 2518809 h 3386383"/>
              <a:gd name="connsiteX39" fmla="*/ 1368794 w 2038796"/>
              <a:gd name="connsiteY39" fmla="*/ 3057351 h 3386383"/>
              <a:gd name="connsiteX40" fmla="*/ 1413673 w 2038796"/>
              <a:gd name="connsiteY40" fmla="*/ 3062960 h 3386383"/>
              <a:gd name="connsiteX41" fmla="*/ 1419283 w 2038796"/>
              <a:gd name="connsiteY41" fmla="*/ 2574906 h 3386383"/>
              <a:gd name="connsiteX42" fmla="*/ 1469772 w 2038796"/>
              <a:gd name="connsiteY42" fmla="*/ 2586126 h 3386383"/>
              <a:gd name="connsiteX43" fmla="*/ 1480991 w 2038796"/>
              <a:gd name="connsiteY43" fmla="*/ 3242474 h 3386383"/>
              <a:gd name="connsiteX44" fmla="*/ 1531479 w 2038796"/>
              <a:gd name="connsiteY44" fmla="*/ 3225645 h 3386383"/>
              <a:gd name="connsiteX45" fmla="*/ 1537090 w 2038796"/>
              <a:gd name="connsiteY45" fmla="*/ 2754420 h 3386383"/>
              <a:gd name="connsiteX46" fmla="*/ 1604407 w 2038796"/>
              <a:gd name="connsiteY46" fmla="*/ 2911495 h 3386383"/>
              <a:gd name="connsiteX47" fmla="*/ 1991484 w 2038796"/>
              <a:gd name="connsiteY47" fmla="*/ 2715151 h 3386383"/>
              <a:gd name="connsiteX48" fmla="*/ 1997094 w 2038796"/>
              <a:gd name="connsiteY48" fmla="*/ 2602955 h 3386383"/>
              <a:gd name="connsiteX49" fmla="*/ 1828800 w 2038796"/>
              <a:gd name="connsiteY49" fmla="*/ 2586126 h 3386383"/>
              <a:gd name="connsiteX50" fmla="*/ 1705383 w 2038796"/>
              <a:gd name="connsiteY50" fmla="*/ 2513198 h 3386383"/>
              <a:gd name="connsiteX51" fmla="*/ 1621237 w 2038796"/>
              <a:gd name="connsiteY51" fmla="*/ 2401002 h 3386383"/>
              <a:gd name="connsiteX52" fmla="*/ 1694164 w 2038796"/>
              <a:gd name="connsiteY52" fmla="*/ 2277586 h 3386383"/>
              <a:gd name="connsiteX53" fmla="*/ 1514650 w 2038796"/>
              <a:gd name="connsiteY53" fmla="*/ 1980266 h 3386383"/>
              <a:gd name="connsiteX54" fmla="*/ 1503430 w 2038796"/>
              <a:gd name="connsiteY54" fmla="*/ 1576359 h 3386383"/>
              <a:gd name="connsiteX55" fmla="*/ 1312696 w 2038796"/>
              <a:gd name="connsiteY55" fmla="*/ 1598797 h 3386383"/>
              <a:gd name="connsiteX56" fmla="*/ 1323916 w 2038796"/>
              <a:gd name="connsiteY56" fmla="*/ 1436114 h 3386383"/>
              <a:gd name="connsiteX57" fmla="*/ 1262208 w 2038796"/>
              <a:gd name="connsiteY57" fmla="*/ 1295869 h 3386383"/>
              <a:gd name="connsiteX58" fmla="*/ 1284648 w 2038796"/>
              <a:gd name="connsiteY58" fmla="*/ 1189282 h 3386383"/>
              <a:gd name="connsiteX59" fmla="*/ 1256599 w 2038796"/>
              <a:gd name="connsiteY59" fmla="*/ 1026597 h 3386383"/>
              <a:gd name="connsiteX60" fmla="*/ 1256599 w 2038796"/>
              <a:gd name="connsiteY60" fmla="*/ 830254 h 3386383"/>
              <a:gd name="connsiteX61" fmla="*/ 970498 w 2038796"/>
              <a:gd name="connsiteY61" fmla="*/ 661959 h 3386383"/>
              <a:gd name="connsiteX62" fmla="*/ 1015376 w 2038796"/>
              <a:gd name="connsiteY62" fmla="*/ 572202 h 3386383"/>
              <a:gd name="connsiteX63" fmla="*/ 1150012 w 2038796"/>
              <a:gd name="connsiteY63" fmla="*/ 431957 h 3386383"/>
              <a:gd name="connsiteX64" fmla="*/ 1166841 w 2038796"/>
              <a:gd name="connsiteY64" fmla="*/ 263662 h 3386383"/>
              <a:gd name="connsiteX65" fmla="*/ 1161232 w 2038796"/>
              <a:gd name="connsiteY65" fmla="*/ 145856 h 3386383"/>
              <a:gd name="connsiteX66" fmla="*/ 1093914 w 2038796"/>
              <a:gd name="connsiteY66" fmla="*/ 84149 h 3386383"/>
              <a:gd name="connsiteX67" fmla="*/ 987327 w 2038796"/>
              <a:gd name="connsiteY67" fmla="*/ 44880 h 3386383"/>
              <a:gd name="connsiteX68" fmla="*/ 869522 w 2038796"/>
              <a:gd name="connsiteY68"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88053 w 2038796"/>
              <a:gd name="connsiteY6" fmla="*/ 617081 h 3386383"/>
              <a:gd name="connsiteX7" fmla="*/ 280491 w 2038796"/>
              <a:gd name="connsiteY7" fmla="*/ 656349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88053 w 2038796"/>
              <a:gd name="connsiteY6" fmla="*/ 617081 h 3386383"/>
              <a:gd name="connsiteX7" fmla="*/ 280491 w 2038796"/>
              <a:gd name="connsiteY7" fmla="*/ 673178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88053 w 2038796"/>
              <a:gd name="connsiteY6" fmla="*/ 617081 h 3386383"/>
              <a:gd name="connsiteX7" fmla="*/ 280491 w 2038796"/>
              <a:gd name="connsiteY7" fmla="*/ 673178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409517 h 3386383"/>
              <a:gd name="connsiteX4" fmla="*/ 678788 w 2038796"/>
              <a:gd name="connsiteY4" fmla="*/ 516105 h 3386383"/>
              <a:gd name="connsiteX5" fmla="*/ 488053 w 2038796"/>
              <a:gd name="connsiteY5" fmla="*/ 617081 h 3386383"/>
              <a:gd name="connsiteX6" fmla="*/ 280491 w 2038796"/>
              <a:gd name="connsiteY6" fmla="*/ 673178 h 3386383"/>
              <a:gd name="connsiteX7" fmla="*/ 218783 w 2038796"/>
              <a:gd name="connsiteY7" fmla="*/ 897571 h 3386383"/>
              <a:gd name="connsiteX8" fmla="*/ 168294 w 2038796"/>
              <a:gd name="connsiteY8" fmla="*/ 1032207 h 3386383"/>
              <a:gd name="connsiteX9" fmla="*/ 72927 w 2038796"/>
              <a:gd name="connsiteY9" fmla="*/ 1161233 h 3386383"/>
              <a:gd name="connsiteX10" fmla="*/ 0 w 2038796"/>
              <a:gd name="connsiteY10" fmla="*/ 1295868 h 3386383"/>
              <a:gd name="connsiteX11" fmla="*/ 134635 w 2038796"/>
              <a:gd name="connsiteY11" fmla="*/ 1654896 h 3386383"/>
              <a:gd name="connsiteX12" fmla="*/ 241222 w 2038796"/>
              <a:gd name="connsiteY12" fmla="*/ 1727824 h 3386383"/>
              <a:gd name="connsiteX13" fmla="*/ 291710 w 2038796"/>
              <a:gd name="connsiteY13" fmla="*/ 1694165 h 3386383"/>
              <a:gd name="connsiteX14" fmla="*/ 336589 w 2038796"/>
              <a:gd name="connsiteY14" fmla="*/ 1750263 h 3386383"/>
              <a:gd name="connsiteX15" fmla="*/ 387077 w 2038796"/>
              <a:gd name="connsiteY15" fmla="*/ 3276133 h 3386383"/>
              <a:gd name="connsiteX16" fmla="*/ 448785 w 2038796"/>
              <a:gd name="connsiteY16" fmla="*/ 3248084 h 3386383"/>
              <a:gd name="connsiteX17" fmla="*/ 431956 w 2038796"/>
              <a:gd name="connsiteY17" fmla="*/ 2372953 h 3386383"/>
              <a:gd name="connsiteX18" fmla="*/ 482444 w 2038796"/>
              <a:gd name="connsiteY18" fmla="*/ 2384172 h 3386383"/>
              <a:gd name="connsiteX19" fmla="*/ 516103 w 2038796"/>
              <a:gd name="connsiteY19" fmla="*/ 3068570 h 3386383"/>
              <a:gd name="connsiteX20" fmla="*/ 583421 w 2038796"/>
              <a:gd name="connsiteY20" fmla="*/ 3074180 h 3386383"/>
              <a:gd name="connsiteX21" fmla="*/ 572201 w 2038796"/>
              <a:gd name="connsiteY21" fmla="*/ 2406612 h 3386383"/>
              <a:gd name="connsiteX22" fmla="*/ 964888 w 2038796"/>
              <a:gd name="connsiteY22" fmla="*/ 2412222 h 3386383"/>
              <a:gd name="connsiteX23" fmla="*/ 970498 w 2038796"/>
              <a:gd name="connsiteY23" fmla="*/ 2816128 h 3386383"/>
              <a:gd name="connsiteX24" fmla="*/ 1026596 w 2038796"/>
              <a:gd name="connsiteY24" fmla="*/ 2827348 h 3386383"/>
              <a:gd name="connsiteX25" fmla="*/ 1020986 w 2038796"/>
              <a:gd name="connsiteY25" fmla="*/ 3001252 h 3386383"/>
              <a:gd name="connsiteX26" fmla="*/ 1009767 w 2038796"/>
              <a:gd name="connsiteY26" fmla="*/ 3124668 h 3386383"/>
              <a:gd name="connsiteX27" fmla="*/ 1020986 w 2038796"/>
              <a:gd name="connsiteY27" fmla="*/ 3343451 h 3386383"/>
              <a:gd name="connsiteX28" fmla="*/ 1217330 w 2038796"/>
              <a:gd name="connsiteY28" fmla="*/ 3360280 h 3386383"/>
              <a:gd name="connsiteX29" fmla="*/ 1211720 w 2038796"/>
              <a:gd name="connsiteY29" fmla="*/ 3175157 h 3386383"/>
              <a:gd name="connsiteX30" fmla="*/ 1228549 w 2038796"/>
              <a:gd name="connsiteY30" fmla="*/ 3001253 h 3386383"/>
              <a:gd name="connsiteX31" fmla="*/ 1211720 w 2038796"/>
              <a:gd name="connsiteY31" fmla="*/ 2872226 h 3386383"/>
              <a:gd name="connsiteX32" fmla="*/ 1234159 w 2038796"/>
              <a:gd name="connsiteY32" fmla="*/ 2832958 h 3386383"/>
              <a:gd name="connsiteX33" fmla="*/ 1250988 w 2038796"/>
              <a:gd name="connsiteY33" fmla="*/ 2614175 h 3386383"/>
              <a:gd name="connsiteX34" fmla="*/ 1256599 w 2038796"/>
              <a:gd name="connsiteY34" fmla="*/ 2501979 h 3386383"/>
              <a:gd name="connsiteX35" fmla="*/ 1262209 w 2038796"/>
              <a:gd name="connsiteY35" fmla="*/ 2367343 h 3386383"/>
              <a:gd name="connsiteX36" fmla="*/ 1357574 w 2038796"/>
              <a:gd name="connsiteY36" fmla="*/ 2518809 h 3386383"/>
              <a:gd name="connsiteX37" fmla="*/ 1368794 w 2038796"/>
              <a:gd name="connsiteY37" fmla="*/ 3057351 h 3386383"/>
              <a:gd name="connsiteX38" fmla="*/ 1413673 w 2038796"/>
              <a:gd name="connsiteY38" fmla="*/ 3062960 h 3386383"/>
              <a:gd name="connsiteX39" fmla="*/ 1419283 w 2038796"/>
              <a:gd name="connsiteY39" fmla="*/ 2574906 h 3386383"/>
              <a:gd name="connsiteX40" fmla="*/ 1469772 w 2038796"/>
              <a:gd name="connsiteY40" fmla="*/ 2586126 h 3386383"/>
              <a:gd name="connsiteX41" fmla="*/ 1480991 w 2038796"/>
              <a:gd name="connsiteY41" fmla="*/ 3242474 h 3386383"/>
              <a:gd name="connsiteX42" fmla="*/ 1531479 w 2038796"/>
              <a:gd name="connsiteY42" fmla="*/ 3225645 h 3386383"/>
              <a:gd name="connsiteX43" fmla="*/ 1537090 w 2038796"/>
              <a:gd name="connsiteY43" fmla="*/ 2754420 h 3386383"/>
              <a:gd name="connsiteX44" fmla="*/ 1604407 w 2038796"/>
              <a:gd name="connsiteY44" fmla="*/ 2911495 h 3386383"/>
              <a:gd name="connsiteX45" fmla="*/ 1991484 w 2038796"/>
              <a:gd name="connsiteY45" fmla="*/ 2715151 h 3386383"/>
              <a:gd name="connsiteX46" fmla="*/ 1997094 w 2038796"/>
              <a:gd name="connsiteY46" fmla="*/ 2602955 h 3386383"/>
              <a:gd name="connsiteX47" fmla="*/ 1828800 w 2038796"/>
              <a:gd name="connsiteY47" fmla="*/ 2586126 h 3386383"/>
              <a:gd name="connsiteX48" fmla="*/ 1705383 w 2038796"/>
              <a:gd name="connsiteY48" fmla="*/ 2513198 h 3386383"/>
              <a:gd name="connsiteX49" fmla="*/ 1621237 w 2038796"/>
              <a:gd name="connsiteY49" fmla="*/ 2401002 h 3386383"/>
              <a:gd name="connsiteX50" fmla="*/ 1694164 w 2038796"/>
              <a:gd name="connsiteY50" fmla="*/ 2277586 h 3386383"/>
              <a:gd name="connsiteX51" fmla="*/ 1514650 w 2038796"/>
              <a:gd name="connsiteY51" fmla="*/ 1980266 h 3386383"/>
              <a:gd name="connsiteX52" fmla="*/ 1503430 w 2038796"/>
              <a:gd name="connsiteY52" fmla="*/ 1576359 h 3386383"/>
              <a:gd name="connsiteX53" fmla="*/ 1312696 w 2038796"/>
              <a:gd name="connsiteY53" fmla="*/ 1598797 h 3386383"/>
              <a:gd name="connsiteX54" fmla="*/ 1323916 w 2038796"/>
              <a:gd name="connsiteY54" fmla="*/ 1436114 h 3386383"/>
              <a:gd name="connsiteX55" fmla="*/ 1262208 w 2038796"/>
              <a:gd name="connsiteY55" fmla="*/ 1295869 h 3386383"/>
              <a:gd name="connsiteX56" fmla="*/ 1284648 w 2038796"/>
              <a:gd name="connsiteY56" fmla="*/ 1189282 h 3386383"/>
              <a:gd name="connsiteX57" fmla="*/ 1256599 w 2038796"/>
              <a:gd name="connsiteY57" fmla="*/ 1026597 h 3386383"/>
              <a:gd name="connsiteX58" fmla="*/ 1256599 w 2038796"/>
              <a:gd name="connsiteY58" fmla="*/ 830254 h 3386383"/>
              <a:gd name="connsiteX59" fmla="*/ 970498 w 2038796"/>
              <a:gd name="connsiteY59" fmla="*/ 661959 h 3386383"/>
              <a:gd name="connsiteX60" fmla="*/ 1015376 w 2038796"/>
              <a:gd name="connsiteY60" fmla="*/ 572202 h 3386383"/>
              <a:gd name="connsiteX61" fmla="*/ 1150012 w 2038796"/>
              <a:gd name="connsiteY61" fmla="*/ 431957 h 3386383"/>
              <a:gd name="connsiteX62" fmla="*/ 1166841 w 2038796"/>
              <a:gd name="connsiteY62" fmla="*/ 263662 h 3386383"/>
              <a:gd name="connsiteX63" fmla="*/ 1161232 w 2038796"/>
              <a:gd name="connsiteY63" fmla="*/ 145856 h 3386383"/>
              <a:gd name="connsiteX64" fmla="*/ 1093914 w 2038796"/>
              <a:gd name="connsiteY64" fmla="*/ 84149 h 3386383"/>
              <a:gd name="connsiteX65" fmla="*/ 987327 w 2038796"/>
              <a:gd name="connsiteY65" fmla="*/ 44880 h 3386383"/>
              <a:gd name="connsiteX66" fmla="*/ 869522 w 2038796"/>
              <a:gd name="connsiteY66"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90007 w 2038796"/>
              <a:gd name="connsiteY3" fmla="*/ 409517 h 3386383"/>
              <a:gd name="connsiteX4" fmla="*/ 678788 w 2038796"/>
              <a:gd name="connsiteY4" fmla="*/ 516105 h 3386383"/>
              <a:gd name="connsiteX5" fmla="*/ 488053 w 2038796"/>
              <a:gd name="connsiteY5" fmla="*/ 617081 h 3386383"/>
              <a:gd name="connsiteX6" fmla="*/ 280491 w 2038796"/>
              <a:gd name="connsiteY6" fmla="*/ 673178 h 3386383"/>
              <a:gd name="connsiteX7" fmla="*/ 218783 w 2038796"/>
              <a:gd name="connsiteY7" fmla="*/ 897571 h 3386383"/>
              <a:gd name="connsiteX8" fmla="*/ 168294 w 2038796"/>
              <a:gd name="connsiteY8" fmla="*/ 1032207 h 3386383"/>
              <a:gd name="connsiteX9" fmla="*/ 72927 w 2038796"/>
              <a:gd name="connsiteY9" fmla="*/ 1161233 h 3386383"/>
              <a:gd name="connsiteX10" fmla="*/ 0 w 2038796"/>
              <a:gd name="connsiteY10" fmla="*/ 1295868 h 3386383"/>
              <a:gd name="connsiteX11" fmla="*/ 134635 w 2038796"/>
              <a:gd name="connsiteY11" fmla="*/ 1654896 h 3386383"/>
              <a:gd name="connsiteX12" fmla="*/ 241222 w 2038796"/>
              <a:gd name="connsiteY12" fmla="*/ 1727824 h 3386383"/>
              <a:gd name="connsiteX13" fmla="*/ 291710 w 2038796"/>
              <a:gd name="connsiteY13" fmla="*/ 1694165 h 3386383"/>
              <a:gd name="connsiteX14" fmla="*/ 336589 w 2038796"/>
              <a:gd name="connsiteY14" fmla="*/ 1750263 h 3386383"/>
              <a:gd name="connsiteX15" fmla="*/ 387077 w 2038796"/>
              <a:gd name="connsiteY15" fmla="*/ 3276133 h 3386383"/>
              <a:gd name="connsiteX16" fmla="*/ 448785 w 2038796"/>
              <a:gd name="connsiteY16" fmla="*/ 3248084 h 3386383"/>
              <a:gd name="connsiteX17" fmla="*/ 431956 w 2038796"/>
              <a:gd name="connsiteY17" fmla="*/ 2372953 h 3386383"/>
              <a:gd name="connsiteX18" fmla="*/ 482444 w 2038796"/>
              <a:gd name="connsiteY18" fmla="*/ 2384172 h 3386383"/>
              <a:gd name="connsiteX19" fmla="*/ 516103 w 2038796"/>
              <a:gd name="connsiteY19" fmla="*/ 3068570 h 3386383"/>
              <a:gd name="connsiteX20" fmla="*/ 583421 w 2038796"/>
              <a:gd name="connsiteY20" fmla="*/ 3074180 h 3386383"/>
              <a:gd name="connsiteX21" fmla="*/ 572201 w 2038796"/>
              <a:gd name="connsiteY21" fmla="*/ 2406612 h 3386383"/>
              <a:gd name="connsiteX22" fmla="*/ 964888 w 2038796"/>
              <a:gd name="connsiteY22" fmla="*/ 2412222 h 3386383"/>
              <a:gd name="connsiteX23" fmla="*/ 970498 w 2038796"/>
              <a:gd name="connsiteY23" fmla="*/ 2816128 h 3386383"/>
              <a:gd name="connsiteX24" fmla="*/ 1026596 w 2038796"/>
              <a:gd name="connsiteY24" fmla="*/ 2827348 h 3386383"/>
              <a:gd name="connsiteX25" fmla="*/ 1020986 w 2038796"/>
              <a:gd name="connsiteY25" fmla="*/ 3001252 h 3386383"/>
              <a:gd name="connsiteX26" fmla="*/ 1009767 w 2038796"/>
              <a:gd name="connsiteY26" fmla="*/ 3124668 h 3386383"/>
              <a:gd name="connsiteX27" fmla="*/ 1020986 w 2038796"/>
              <a:gd name="connsiteY27" fmla="*/ 3343451 h 3386383"/>
              <a:gd name="connsiteX28" fmla="*/ 1217330 w 2038796"/>
              <a:gd name="connsiteY28" fmla="*/ 3360280 h 3386383"/>
              <a:gd name="connsiteX29" fmla="*/ 1211720 w 2038796"/>
              <a:gd name="connsiteY29" fmla="*/ 3175157 h 3386383"/>
              <a:gd name="connsiteX30" fmla="*/ 1228549 w 2038796"/>
              <a:gd name="connsiteY30" fmla="*/ 3001253 h 3386383"/>
              <a:gd name="connsiteX31" fmla="*/ 1211720 w 2038796"/>
              <a:gd name="connsiteY31" fmla="*/ 2872226 h 3386383"/>
              <a:gd name="connsiteX32" fmla="*/ 1234159 w 2038796"/>
              <a:gd name="connsiteY32" fmla="*/ 2832958 h 3386383"/>
              <a:gd name="connsiteX33" fmla="*/ 1250988 w 2038796"/>
              <a:gd name="connsiteY33" fmla="*/ 2614175 h 3386383"/>
              <a:gd name="connsiteX34" fmla="*/ 1256599 w 2038796"/>
              <a:gd name="connsiteY34" fmla="*/ 2501979 h 3386383"/>
              <a:gd name="connsiteX35" fmla="*/ 1262209 w 2038796"/>
              <a:gd name="connsiteY35" fmla="*/ 2367343 h 3386383"/>
              <a:gd name="connsiteX36" fmla="*/ 1357574 w 2038796"/>
              <a:gd name="connsiteY36" fmla="*/ 2518809 h 3386383"/>
              <a:gd name="connsiteX37" fmla="*/ 1368794 w 2038796"/>
              <a:gd name="connsiteY37" fmla="*/ 3057351 h 3386383"/>
              <a:gd name="connsiteX38" fmla="*/ 1413673 w 2038796"/>
              <a:gd name="connsiteY38" fmla="*/ 3062960 h 3386383"/>
              <a:gd name="connsiteX39" fmla="*/ 1419283 w 2038796"/>
              <a:gd name="connsiteY39" fmla="*/ 2574906 h 3386383"/>
              <a:gd name="connsiteX40" fmla="*/ 1469772 w 2038796"/>
              <a:gd name="connsiteY40" fmla="*/ 2586126 h 3386383"/>
              <a:gd name="connsiteX41" fmla="*/ 1480991 w 2038796"/>
              <a:gd name="connsiteY41" fmla="*/ 3242474 h 3386383"/>
              <a:gd name="connsiteX42" fmla="*/ 1531479 w 2038796"/>
              <a:gd name="connsiteY42" fmla="*/ 3225645 h 3386383"/>
              <a:gd name="connsiteX43" fmla="*/ 1537090 w 2038796"/>
              <a:gd name="connsiteY43" fmla="*/ 2754420 h 3386383"/>
              <a:gd name="connsiteX44" fmla="*/ 1604407 w 2038796"/>
              <a:gd name="connsiteY44" fmla="*/ 2911495 h 3386383"/>
              <a:gd name="connsiteX45" fmla="*/ 1991484 w 2038796"/>
              <a:gd name="connsiteY45" fmla="*/ 2715151 h 3386383"/>
              <a:gd name="connsiteX46" fmla="*/ 1997094 w 2038796"/>
              <a:gd name="connsiteY46" fmla="*/ 2602955 h 3386383"/>
              <a:gd name="connsiteX47" fmla="*/ 1828800 w 2038796"/>
              <a:gd name="connsiteY47" fmla="*/ 2586126 h 3386383"/>
              <a:gd name="connsiteX48" fmla="*/ 1705383 w 2038796"/>
              <a:gd name="connsiteY48" fmla="*/ 2513198 h 3386383"/>
              <a:gd name="connsiteX49" fmla="*/ 1621237 w 2038796"/>
              <a:gd name="connsiteY49" fmla="*/ 2401002 h 3386383"/>
              <a:gd name="connsiteX50" fmla="*/ 1694164 w 2038796"/>
              <a:gd name="connsiteY50" fmla="*/ 2277586 h 3386383"/>
              <a:gd name="connsiteX51" fmla="*/ 1514650 w 2038796"/>
              <a:gd name="connsiteY51" fmla="*/ 1980266 h 3386383"/>
              <a:gd name="connsiteX52" fmla="*/ 1503430 w 2038796"/>
              <a:gd name="connsiteY52" fmla="*/ 1576359 h 3386383"/>
              <a:gd name="connsiteX53" fmla="*/ 1312696 w 2038796"/>
              <a:gd name="connsiteY53" fmla="*/ 1598797 h 3386383"/>
              <a:gd name="connsiteX54" fmla="*/ 1323916 w 2038796"/>
              <a:gd name="connsiteY54" fmla="*/ 1436114 h 3386383"/>
              <a:gd name="connsiteX55" fmla="*/ 1262208 w 2038796"/>
              <a:gd name="connsiteY55" fmla="*/ 1295869 h 3386383"/>
              <a:gd name="connsiteX56" fmla="*/ 1284648 w 2038796"/>
              <a:gd name="connsiteY56" fmla="*/ 1189282 h 3386383"/>
              <a:gd name="connsiteX57" fmla="*/ 1256599 w 2038796"/>
              <a:gd name="connsiteY57" fmla="*/ 1026597 h 3386383"/>
              <a:gd name="connsiteX58" fmla="*/ 1256599 w 2038796"/>
              <a:gd name="connsiteY58" fmla="*/ 830254 h 3386383"/>
              <a:gd name="connsiteX59" fmla="*/ 970498 w 2038796"/>
              <a:gd name="connsiteY59" fmla="*/ 661959 h 3386383"/>
              <a:gd name="connsiteX60" fmla="*/ 1015376 w 2038796"/>
              <a:gd name="connsiteY60" fmla="*/ 572202 h 3386383"/>
              <a:gd name="connsiteX61" fmla="*/ 1150012 w 2038796"/>
              <a:gd name="connsiteY61" fmla="*/ 431957 h 3386383"/>
              <a:gd name="connsiteX62" fmla="*/ 1166841 w 2038796"/>
              <a:gd name="connsiteY62" fmla="*/ 263662 h 3386383"/>
              <a:gd name="connsiteX63" fmla="*/ 1161232 w 2038796"/>
              <a:gd name="connsiteY63" fmla="*/ 145856 h 3386383"/>
              <a:gd name="connsiteX64" fmla="*/ 1093914 w 2038796"/>
              <a:gd name="connsiteY64" fmla="*/ 84149 h 3386383"/>
              <a:gd name="connsiteX65" fmla="*/ 987327 w 2038796"/>
              <a:gd name="connsiteY65" fmla="*/ 44880 h 3386383"/>
              <a:gd name="connsiteX66" fmla="*/ 869522 w 2038796"/>
              <a:gd name="connsiteY66"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90007 w 2038796"/>
              <a:gd name="connsiteY3" fmla="*/ 409517 h 3386383"/>
              <a:gd name="connsiteX4" fmla="*/ 678788 w 2038796"/>
              <a:gd name="connsiteY4" fmla="*/ 516105 h 3386383"/>
              <a:gd name="connsiteX5" fmla="*/ 488053 w 2038796"/>
              <a:gd name="connsiteY5" fmla="*/ 617081 h 3386383"/>
              <a:gd name="connsiteX6" fmla="*/ 280491 w 2038796"/>
              <a:gd name="connsiteY6" fmla="*/ 673178 h 3386383"/>
              <a:gd name="connsiteX7" fmla="*/ 218783 w 2038796"/>
              <a:gd name="connsiteY7" fmla="*/ 897571 h 3386383"/>
              <a:gd name="connsiteX8" fmla="*/ 168294 w 2038796"/>
              <a:gd name="connsiteY8" fmla="*/ 1032207 h 3386383"/>
              <a:gd name="connsiteX9" fmla="*/ 72927 w 2038796"/>
              <a:gd name="connsiteY9" fmla="*/ 1161233 h 3386383"/>
              <a:gd name="connsiteX10" fmla="*/ 0 w 2038796"/>
              <a:gd name="connsiteY10" fmla="*/ 1295868 h 3386383"/>
              <a:gd name="connsiteX11" fmla="*/ 134635 w 2038796"/>
              <a:gd name="connsiteY11" fmla="*/ 1654896 h 3386383"/>
              <a:gd name="connsiteX12" fmla="*/ 241222 w 2038796"/>
              <a:gd name="connsiteY12" fmla="*/ 1727824 h 3386383"/>
              <a:gd name="connsiteX13" fmla="*/ 291710 w 2038796"/>
              <a:gd name="connsiteY13" fmla="*/ 1694165 h 3386383"/>
              <a:gd name="connsiteX14" fmla="*/ 336589 w 2038796"/>
              <a:gd name="connsiteY14" fmla="*/ 1750263 h 3386383"/>
              <a:gd name="connsiteX15" fmla="*/ 387077 w 2038796"/>
              <a:gd name="connsiteY15" fmla="*/ 3276133 h 3386383"/>
              <a:gd name="connsiteX16" fmla="*/ 448785 w 2038796"/>
              <a:gd name="connsiteY16" fmla="*/ 3248084 h 3386383"/>
              <a:gd name="connsiteX17" fmla="*/ 431956 w 2038796"/>
              <a:gd name="connsiteY17" fmla="*/ 2372953 h 3386383"/>
              <a:gd name="connsiteX18" fmla="*/ 482444 w 2038796"/>
              <a:gd name="connsiteY18" fmla="*/ 2384172 h 3386383"/>
              <a:gd name="connsiteX19" fmla="*/ 516103 w 2038796"/>
              <a:gd name="connsiteY19" fmla="*/ 3068570 h 3386383"/>
              <a:gd name="connsiteX20" fmla="*/ 583421 w 2038796"/>
              <a:gd name="connsiteY20" fmla="*/ 3074180 h 3386383"/>
              <a:gd name="connsiteX21" fmla="*/ 572201 w 2038796"/>
              <a:gd name="connsiteY21" fmla="*/ 2406612 h 3386383"/>
              <a:gd name="connsiteX22" fmla="*/ 964888 w 2038796"/>
              <a:gd name="connsiteY22" fmla="*/ 2412222 h 3386383"/>
              <a:gd name="connsiteX23" fmla="*/ 970498 w 2038796"/>
              <a:gd name="connsiteY23" fmla="*/ 2816128 h 3386383"/>
              <a:gd name="connsiteX24" fmla="*/ 1026596 w 2038796"/>
              <a:gd name="connsiteY24" fmla="*/ 2827348 h 3386383"/>
              <a:gd name="connsiteX25" fmla="*/ 1020986 w 2038796"/>
              <a:gd name="connsiteY25" fmla="*/ 3001252 h 3386383"/>
              <a:gd name="connsiteX26" fmla="*/ 1009767 w 2038796"/>
              <a:gd name="connsiteY26" fmla="*/ 3124668 h 3386383"/>
              <a:gd name="connsiteX27" fmla="*/ 1020986 w 2038796"/>
              <a:gd name="connsiteY27" fmla="*/ 3343451 h 3386383"/>
              <a:gd name="connsiteX28" fmla="*/ 1217330 w 2038796"/>
              <a:gd name="connsiteY28" fmla="*/ 3360280 h 3386383"/>
              <a:gd name="connsiteX29" fmla="*/ 1211720 w 2038796"/>
              <a:gd name="connsiteY29" fmla="*/ 3175157 h 3386383"/>
              <a:gd name="connsiteX30" fmla="*/ 1228549 w 2038796"/>
              <a:gd name="connsiteY30" fmla="*/ 3001253 h 3386383"/>
              <a:gd name="connsiteX31" fmla="*/ 1211720 w 2038796"/>
              <a:gd name="connsiteY31" fmla="*/ 2872226 h 3386383"/>
              <a:gd name="connsiteX32" fmla="*/ 1234159 w 2038796"/>
              <a:gd name="connsiteY32" fmla="*/ 2832958 h 3386383"/>
              <a:gd name="connsiteX33" fmla="*/ 1250988 w 2038796"/>
              <a:gd name="connsiteY33" fmla="*/ 2614175 h 3386383"/>
              <a:gd name="connsiteX34" fmla="*/ 1256599 w 2038796"/>
              <a:gd name="connsiteY34" fmla="*/ 2501979 h 3386383"/>
              <a:gd name="connsiteX35" fmla="*/ 1262209 w 2038796"/>
              <a:gd name="connsiteY35" fmla="*/ 2367343 h 3386383"/>
              <a:gd name="connsiteX36" fmla="*/ 1357574 w 2038796"/>
              <a:gd name="connsiteY36" fmla="*/ 2518809 h 3386383"/>
              <a:gd name="connsiteX37" fmla="*/ 1368794 w 2038796"/>
              <a:gd name="connsiteY37" fmla="*/ 3057351 h 3386383"/>
              <a:gd name="connsiteX38" fmla="*/ 1413673 w 2038796"/>
              <a:gd name="connsiteY38" fmla="*/ 3062960 h 3386383"/>
              <a:gd name="connsiteX39" fmla="*/ 1419283 w 2038796"/>
              <a:gd name="connsiteY39" fmla="*/ 2574906 h 3386383"/>
              <a:gd name="connsiteX40" fmla="*/ 1469772 w 2038796"/>
              <a:gd name="connsiteY40" fmla="*/ 2586126 h 3386383"/>
              <a:gd name="connsiteX41" fmla="*/ 1480991 w 2038796"/>
              <a:gd name="connsiteY41" fmla="*/ 3242474 h 3386383"/>
              <a:gd name="connsiteX42" fmla="*/ 1531479 w 2038796"/>
              <a:gd name="connsiteY42" fmla="*/ 3225645 h 3386383"/>
              <a:gd name="connsiteX43" fmla="*/ 1537090 w 2038796"/>
              <a:gd name="connsiteY43" fmla="*/ 2754420 h 3386383"/>
              <a:gd name="connsiteX44" fmla="*/ 1604407 w 2038796"/>
              <a:gd name="connsiteY44" fmla="*/ 2911495 h 3386383"/>
              <a:gd name="connsiteX45" fmla="*/ 1991484 w 2038796"/>
              <a:gd name="connsiteY45" fmla="*/ 2715151 h 3386383"/>
              <a:gd name="connsiteX46" fmla="*/ 1997094 w 2038796"/>
              <a:gd name="connsiteY46" fmla="*/ 2602955 h 3386383"/>
              <a:gd name="connsiteX47" fmla="*/ 1828800 w 2038796"/>
              <a:gd name="connsiteY47" fmla="*/ 2586126 h 3386383"/>
              <a:gd name="connsiteX48" fmla="*/ 1705383 w 2038796"/>
              <a:gd name="connsiteY48" fmla="*/ 2513198 h 3386383"/>
              <a:gd name="connsiteX49" fmla="*/ 1621237 w 2038796"/>
              <a:gd name="connsiteY49" fmla="*/ 2401002 h 3386383"/>
              <a:gd name="connsiteX50" fmla="*/ 1694164 w 2038796"/>
              <a:gd name="connsiteY50" fmla="*/ 2277586 h 3386383"/>
              <a:gd name="connsiteX51" fmla="*/ 1514650 w 2038796"/>
              <a:gd name="connsiteY51" fmla="*/ 1980266 h 3386383"/>
              <a:gd name="connsiteX52" fmla="*/ 1503430 w 2038796"/>
              <a:gd name="connsiteY52" fmla="*/ 1576359 h 3386383"/>
              <a:gd name="connsiteX53" fmla="*/ 1312696 w 2038796"/>
              <a:gd name="connsiteY53" fmla="*/ 1598797 h 3386383"/>
              <a:gd name="connsiteX54" fmla="*/ 1323916 w 2038796"/>
              <a:gd name="connsiteY54" fmla="*/ 1436114 h 3386383"/>
              <a:gd name="connsiteX55" fmla="*/ 1262208 w 2038796"/>
              <a:gd name="connsiteY55" fmla="*/ 1295869 h 3386383"/>
              <a:gd name="connsiteX56" fmla="*/ 1284648 w 2038796"/>
              <a:gd name="connsiteY56" fmla="*/ 1189282 h 3386383"/>
              <a:gd name="connsiteX57" fmla="*/ 1256599 w 2038796"/>
              <a:gd name="connsiteY57" fmla="*/ 1026597 h 3386383"/>
              <a:gd name="connsiteX58" fmla="*/ 1256599 w 2038796"/>
              <a:gd name="connsiteY58" fmla="*/ 830254 h 3386383"/>
              <a:gd name="connsiteX59" fmla="*/ 970498 w 2038796"/>
              <a:gd name="connsiteY59" fmla="*/ 661959 h 3386383"/>
              <a:gd name="connsiteX60" fmla="*/ 1015376 w 2038796"/>
              <a:gd name="connsiteY60" fmla="*/ 572202 h 3386383"/>
              <a:gd name="connsiteX61" fmla="*/ 1150012 w 2038796"/>
              <a:gd name="connsiteY61" fmla="*/ 431957 h 3386383"/>
              <a:gd name="connsiteX62" fmla="*/ 1166841 w 2038796"/>
              <a:gd name="connsiteY62" fmla="*/ 263662 h 3386383"/>
              <a:gd name="connsiteX63" fmla="*/ 1161232 w 2038796"/>
              <a:gd name="connsiteY63" fmla="*/ 145856 h 3386383"/>
              <a:gd name="connsiteX64" fmla="*/ 1093914 w 2038796"/>
              <a:gd name="connsiteY64" fmla="*/ 84149 h 3386383"/>
              <a:gd name="connsiteX65" fmla="*/ 987327 w 2038796"/>
              <a:gd name="connsiteY65" fmla="*/ 44880 h 3386383"/>
              <a:gd name="connsiteX66" fmla="*/ 869522 w 2038796"/>
              <a:gd name="connsiteY66"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90007 w 2038796"/>
              <a:gd name="connsiteY3" fmla="*/ 409517 h 3386383"/>
              <a:gd name="connsiteX4" fmla="*/ 678788 w 2038796"/>
              <a:gd name="connsiteY4" fmla="*/ 516105 h 3386383"/>
              <a:gd name="connsiteX5" fmla="*/ 488053 w 2038796"/>
              <a:gd name="connsiteY5" fmla="*/ 617081 h 3386383"/>
              <a:gd name="connsiteX6" fmla="*/ 280491 w 2038796"/>
              <a:gd name="connsiteY6" fmla="*/ 673178 h 3386383"/>
              <a:gd name="connsiteX7" fmla="*/ 218783 w 2038796"/>
              <a:gd name="connsiteY7" fmla="*/ 897571 h 3386383"/>
              <a:gd name="connsiteX8" fmla="*/ 168294 w 2038796"/>
              <a:gd name="connsiteY8" fmla="*/ 1032207 h 3386383"/>
              <a:gd name="connsiteX9" fmla="*/ 72927 w 2038796"/>
              <a:gd name="connsiteY9" fmla="*/ 1161233 h 3386383"/>
              <a:gd name="connsiteX10" fmla="*/ 0 w 2038796"/>
              <a:gd name="connsiteY10" fmla="*/ 1295868 h 3386383"/>
              <a:gd name="connsiteX11" fmla="*/ 134635 w 2038796"/>
              <a:gd name="connsiteY11" fmla="*/ 1654896 h 3386383"/>
              <a:gd name="connsiteX12" fmla="*/ 241222 w 2038796"/>
              <a:gd name="connsiteY12" fmla="*/ 1727824 h 3386383"/>
              <a:gd name="connsiteX13" fmla="*/ 291710 w 2038796"/>
              <a:gd name="connsiteY13" fmla="*/ 1694165 h 3386383"/>
              <a:gd name="connsiteX14" fmla="*/ 336589 w 2038796"/>
              <a:gd name="connsiteY14" fmla="*/ 1750263 h 3386383"/>
              <a:gd name="connsiteX15" fmla="*/ 387077 w 2038796"/>
              <a:gd name="connsiteY15" fmla="*/ 3276133 h 3386383"/>
              <a:gd name="connsiteX16" fmla="*/ 448785 w 2038796"/>
              <a:gd name="connsiteY16" fmla="*/ 3248084 h 3386383"/>
              <a:gd name="connsiteX17" fmla="*/ 431956 w 2038796"/>
              <a:gd name="connsiteY17" fmla="*/ 2372953 h 3386383"/>
              <a:gd name="connsiteX18" fmla="*/ 482444 w 2038796"/>
              <a:gd name="connsiteY18" fmla="*/ 2384172 h 3386383"/>
              <a:gd name="connsiteX19" fmla="*/ 516103 w 2038796"/>
              <a:gd name="connsiteY19" fmla="*/ 3068570 h 3386383"/>
              <a:gd name="connsiteX20" fmla="*/ 583421 w 2038796"/>
              <a:gd name="connsiteY20" fmla="*/ 3074180 h 3386383"/>
              <a:gd name="connsiteX21" fmla="*/ 572201 w 2038796"/>
              <a:gd name="connsiteY21" fmla="*/ 2406612 h 3386383"/>
              <a:gd name="connsiteX22" fmla="*/ 964888 w 2038796"/>
              <a:gd name="connsiteY22" fmla="*/ 2412222 h 3386383"/>
              <a:gd name="connsiteX23" fmla="*/ 970498 w 2038796"/>
              <a:gd name="connsiteY23" fmla="*/ 2816128 h 3386383"/>
              <a:gd name="connsiteX24" fmla="*/ 1026596 w 2038796"/>
              <a:gd name="connsiteY24" fmla="*/ 2827348 h 3386383"/>
              <a:gd name="connsiteX25" fmla="*/ 1020986 w 2038796"/>
              <a:gd name="connsiteY25" fmla="*/ 3001252 h 3386383"/>
              <a:gd name="connsiteX26" fmla="*/ 1009767 w 2038796"/>
              <a:gd name="connsiteY26" fmla="*/ 3124668 h 3386383"/>
              <a:gd name="connsiteX27" fmla="*/ 1020986 w 2038796"/>
              <a:gd name="connsiteY27" fmla="*/ 3343451 h 3386383"/>
              <a:gd name="connsiteX28" fmla="*/ 1217330 w 2038796"/>
              <a:gd name="connsiteY28" fmla="*/ 3360280 h 3386383"/>
              <a:gd name="connsiteX29" fmla="*/ 1211720 w 2038796"/>
              <a:gd name="connsiteY29" fmla="*/ 3175157 h 3386383"/>
              <a:gd name="connsiteX30" fmla="*/ 1228549 w 2038796"/>
              <a:gd name="connsiteY30" fmla="*/ 3001253 h 3386383"/>
              <a:gd name="connsiteX31" fmla="*/ 1211720 w 2038796"/>
              <a:gd name="connsiteY31" fmla="*/ 2872226 h 3386383"/>
              <a:gd name="connsiteX32" fmla="*/ 1234159 w 2038796"/>
              <a:gd name="connsiteY32" fmla="*/ 2832958 h 3386383"/>
              <a:gd name="connsiteX33" fmla="*/ 1250988 w 2038796"/>
              <a:gd name="connsiteY33" fmla="*/ 2614175 h 3386383"/>
              <a:gd name="connsiteX34" fmla="*/ 1256599 w 2038796"/>
              <a:gd name="connsiteY34" fmla="*/ 2501979 h 3386383"/>
              <a:gd name="connsiteX35" fmla="*/ 1262209 w 2038796"/>
              <a:gd name="connsiteY35" fmla="*/ 2367343 h 3386383"/>
              <a:gd name="connsiteX36" fmla="*/ 1357574 w 2038796"/>
              <a:gd name="connsiteY36" fmla="*/ 2518809 h 3386383"/>
              <a:gd name="connsiteX37" fmla="*/ 1368794 w 2038796"/>
              <a:gd name="connsiteY37" fmla="*/ 3057351 h 3386383"/>
              <a:gd name="connsiteX38" fmla="*/ 1413673 w 2038796"/>
              <a:gd name="connsiteY38" fmla="*/ 3062960 h 3386383"/>
              <a:gd name="connsiteX39" fmla="*/ 1419283 w 2038796"/>
              <a:gd name="connsiteY39" fmla="*/ 2574906 h 3386383"/>
              <a:gd name="connsiteX40" fmla="*/ 1469772 w 2038796"/>
              <a:gd name="connsiteY40" fmla="*/ 2586126 h 3386383"/>
              <a:gd name="connsiteX41" fmla="*/ 1480991 w 2038796"/>
              <a:gd name="connsiteY41" fmla="*/ 3242474 h 3386383"/>
              <a:gd name="connsiteX42" fmla="*/ 1531479 w 2038796"/>
              <a:gd name="connsiteY42" fmla="*/ 3225645 h 3386383"/>
              <a:gd name="connsiteX43" fmla="*/ 1537090 w 2038796"/>
              <a:gd name="connsiteY43" fmla="*/ 2754420 h 3386383"/>
              <a:gd name="connsiteX44" fmla="*/ 1604407 w 2038796"/>
              <a:gd name="connsiteY44" fmla="*/ 2911495 h 3386383"/>
              <a:gd name="connsiteX45" fmla="*/ 1991484 w 2038796"/>
              <a:gd name="connsiteY45" fmla="*/ 2715151 h 3386383"/>
              <a:gd name="connsiteX46" fmla="*/ 1997094 w 2038796"/>
              <a:gd name="connsiteY46" fmla="*/ 2602955 h 3386383"/>
              <a:gd name="connsiteX47" fmla="*/ 1828800 w 2038796"/>
              <a:gd name="connsiteY47" fmla="*/ 2586126 h 3386383"/>
              <a:gd name="connsiteX48" fmla="*/ 1705383 w 2038796"/>
              <a:gd name="connsiteY48" fmla="*/ 2513198 h 3386383"/>
              <a:gd name="connsiteX49" fmla="*/ 1621237 w 2038796"/>
              <a:gd name="connsiteY49" fmla="*/ 2401002 h 3386383"/>
              <a:gd name="connsiteX50" fmla="*/ 1694164 w 2038796"/>
              <a:gd name="connsiteY50" fmla="*/ 2277586 h 3386383"/>
              <a:gd name="connsiteX51" fmla="*/ 1514650 w 2038796"/>
              <a:gd name="connsiteY51" fmla="*/ 1980266 h 3386383"/>
              <a:gd name="connsiteX52" fmla="*/ 1503430 w 2038796"/>
              <a:gd name="connsiteY52" fmla="*/ 1576359 h 3386383"/>
              <a:gd name="connsiteX53" fmla="*/ 1312696 w 2038796"/>
              <a:gd name="connsiteY53" fmla="*/ 1598797 h 3386383"/>
              <a:gd name="connsiteX54" fmla="*/ 1323916 w 2038796"/>
              <a:gd name="connsiteY54" fmla="*/ 1436114 h 3386383"/>
              <a:gd name="connsiteX55" fmla="*/ 1262208 w 2038796"/>
              <a:gd name="connsiteY55" fmla="*/ 1295869 h 3386383"/>
              <a:gd name="connsiteX56" fmla="*/ 1284648 w 2038796"/>
              <a:gd name="connsiteY56" fmla="*/ 1189282 h 3386383"/>
              <a:gd name="connsiteX57" fmla="*/ 1256599 w 2038796"/>
              <a:gd name="connsiteY57" fmla="*/ 1026597 h 3386383"/>
              <a:gd name="connsiteX58" fmla="*/ 1256599 w 2038796"/>
              <a:gd name="connsiteY58" fmla="*/ 830254 h 3386383"/>
              <a:gd name="connsiteX59" fmla="*/ 970498 w 2038796"/>
              <a:gd name="connsiteY59" fmla="*/ 661959 h 3386383"/>
              <a:gd name="connsiteX60" fmla="*/ 1015376 w 2038796"/>
              <a:gd name="connsiteY60" fmla="*/ 572202 h 3386383"/>
              <a:gd name="connsiteX61" fmla="*/ 1150012 w 2038796"/>
              <a:gd name="connsiteY61" fmla="*/ 431957 h 3386383"/>
              <a:gd name="connsiteX62" fmla="*/ 1166841 w 2038796"/>
              <a:gd name="connsiteY62" fmla="*/ 263662 h 3386383"/>
              <a:gd name="connsiteX63" fmla="*/ 1161232 w 2038796"/>
              <a:gd name="connsiteY63" fmla="*/ 145856 h 3386383"/>
              <a:gd name="connsiteX64" fmla="*/ 1093914 w 2038796"/>
              <a:gd name="connsiteY64" fmla="*/ 84149 h 3386383"/>
              <a:gd name="connsiteX65" fmla="*/ 987327 w 2038796"/>
              <a:gd name="connsiteY65" fmla="*/ 44880 h 3386383"/>
              <a:gd name="connsiteX66" fmla="*/ 869522 w 2038796"/>
              <a:gd name="connsiteY66" fmla="*/ 0 h 3386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038796" h="3386383">
                <a:moveTo>
                  <a:pt x="869522" y="0"/>
                </a:moveTo>
                <a:lnTo>
                  <a:pt x="779764" y="67319"/>
                </a:lnTo>
                <a:lnTo>
                  <a:pt x="751715" y="173905"/>
                </a:lnTo>
                <a:cubicBezTo>
                  <a:pt x="731146" y="252442"/>
                  <a:pt x="676918" y="297321"/>
                  <a:pt x="690007" y="409517"/>
                </a:cubicBezTo>
                <a:lnTo>
                  <a:pt x="678788" y="516105"/>
                </a:lnTo>
                <a:lnTo>
                  <a:pt x="488053" y="617081"/>
                </a:lnTo>
                <a:cubicBezTo>
                  <a:pt x="418866" y="617081"/>
                  <a:pt x="304800" y="639519"/>
                  <a:pt x="280491" y="673178"/>
                </a:cubicBezTo>
                <a:lnTo>
                  <a:pt x="218783" y="897571"/>
                </a:lnTo>
                <a:lnTo>
                  <a:pt x="168294" y="1032207"/>
                </a:lnTo>
                <a:lnTo>
                  <a:pt x="72927" y="1161233"/>
                </a:lnTo>
                <a:lnTo>
                  <a:pt x="0" y="1295868"/>
                </a:lnTo>
                <a:lnTo>
                  <a:pt x="134635" y="1654896"/>
                </a:lnTo>
                <a:lnTo>
                  <a:pt x="241222" y="1727824"/>
                </a:lnTo>
                <a:lnTo>
                  <a:pt x="291710" y="1694165"/>
                </a:lnTo>
                <a:lnTo>
                  <a:pt x="336589" y="1750263"/>
                </a:lnTo>
                <a:lnTo>
                  <a:pt x="387077" y="3276133"/>
                </a:lnTo>
                <a:lnTo>
                  <a:pt x="448785" y="3248084"/>
                </a:lnTo>
                <a:lnTo>
                  <a:pt x="431956" y="2372953"/>
                </a:lnTo>
                <a:lnTo>
                  <a:pt x="482444" y="2384172"/>
                </a:lnTo>
                <a:lnTo>
                  <a:pt x="516103" y="3068570"/>
                </a:lnTo>
                <a:lnTo>
                  <a:pt x="583421" y="3074180"/>
                </a:lnTo>
                <a:lnTo>
                  <a:pt x="572201" y="2406612"/>
                </a:lnTo>
                <a:lnTo>
                  <a:pt x="964888" y="2412222"/>
                </a:lnTo>
                <a:cubicBezTo>
                  <a:pt x="1011637" y="2451490"/>
                  <a:pt x="968628" y="2681493"/>
                  <a:pt x="970498" y="2816128"/>
                </a:cubicBezTo>
                <a:lnTo>
                  <a:pt x="1026596" y="2827348"/>
                </a:lnTo>
                <a:lnTo>
                  <a:pt x="1020986" y="3001252"/>
                </a:lnTo>
                <a:lnTo>
                  <a:pt x="1009767" y="3124668"/>
                </a:lnTo>
                <a:cubicBezTo>
                  <a:pt x="1007897" y="3188246"/>
                  <a:pt x="972368" y="3279873"/>
                  <a:pt x="1020986" y="3343451"/>
                </a:cubicBezTo>
                <a:cubicBezTo>
                  <a:pt x="1086435" y="3420118"/>
                  <a:pt x="1168711" y="3373370"/>
                  <a:pt x="1217330" y="3360280"/>
                </a:cubicBezTo>
                <a:cubicBezTo>
                  <a:pt x="1262209" y="3306052"/>
                  <a:pt x="1206110" y="3229385"/>
                  <a:pt x="1211720" y="3175157"/>
                </a:cubicBezTo>
                <a:lnTo>
                  <a:pt x="1228549" y="3001253"/>
                </a:lnTo>
                <a:cubicBezTo>
                  <a:pt x="1228549" y="2950764"/>
                  <a:pt x="1211720" y="2922715"/>
                  <a:pt x="1211720" y="2872226"/>
                </a:cubicBezTo>
                <a:lnTo>
                  <a:pt x="1234159" y="2832958"/>
                </a:lnTo>
                <a:lnTo>
                  <a:pt x="1250988" y="2614175"/>
                </a:lnTo>
                <a:lnTo>
                  <a:pt x="1256599" y="2501979"/>
                </a:lnTo>
                <a:lnTo>
                  <a:pt x="1262209" y="2367343"/>
                </a:lnTo>
                <a:lnTo>
                  <a:pt x="1357574" y="2518809"/>
                </a:lnTo>
                <a:lnTo>
                  <a:pt x="1368794" y="3057351"/>
                </a:lnTo>
                <a:lnTo>
                  <a:pt x="1413673" y="3062960"/>
                </a:lnTo>
                <a:lnTo>
                  <a:pt x="1419283" y="2574906"/>
                </a:lnTo>
                <a:lnTo>
                  <a:pt x="1469772" y="2586126"/>
                </a:lnTo>
                <a:lnTo>
                  <a:pt x="1480991" y="3242474"/>
                </a:lnTo>
                <a:lnTo>
                  <a:pt x="1531479" y="3225645"/>
                </a:lnTo>
                <a:cubicBezTo>
                  <a:pt x="1533349" y="3068570"/>
                  <a:pt x="1535220" y="2911495"/>
                  <a:pt x="1537090" y="2754420"/>
                </a:cubicBezTo>
                <a:cubicBezTo>
                  <a:pt x="1559529" y="2806778"/>
                  <a:pt x="1570748" y="2920845"/>
                  <a:pt x="1604407" y="2911495"/>
                </a:cubicBezTo>
                <a:lnTo>
                  <a:pt x="1991484" y="2715151"/>
                </a:lnTo>
                <a:cubicBezTo>
                  <a:pt x="2066282" y="2672142"/>
                  <a:pt x="2040103" y="2595476"/>
                  <a:pt x="1997094" y="2602955"/>
                </a:cubicBezTo>
                <a:lnTo>
                  <a:pt x="1828800" y="2586126"/>
                </a:lnTo>
                <a:cubicBezTo>
                  <a:pt x="1757742" y="2591735"/>
                  <a:pt x="1742782" y="2552467"/>
                  <a:pt x="1705383" y="2513198"/>
                </a:cubicBezTo>
                <a:lnTo>
                  <a:pt x="1621237" y="2401002"/>
                </a:lnTo>
                <a:lnTo>
                  <a:pt x="1694164" y="2277586"/>
                </a:lnTo>
                <a:lnTo>
                  <a:pt x="1514650" y="1980266"/>
                </a:lnTo>
                <a:lnTo>
                  <a:pt x="1503430" y="1576359"/>
                </a:lnTo>
                <a:cubicBezTo>
                  <a:pt x="1458552" y="1527741"/>
                  <a:pt x="1380014" y="1602537"/>
                  <a:pt x="1312696" y="1598797"/>
                </a:cubicBezTo>
                <a:lnTo>
                  <a:pt x="1323916" y="1436114"/>
                </a:lnTo>
                <a:lnTo>
                  <a:pt x="1262208" y="1295869"/>
                </a:lnTo>
                <a:lnTo>
                  <a:pt x="1284648" y="1189282"/>
                </a:lnTo>
                <a:lnTo>
                  <a:pt x="1256599" y="1026597"/>
                </a:lnTo>
                <a:cubicBezTo>
                  <a:pt x="1256599" y="961149"/>
                  <a:pt x="1279039" y="850824"/>
                  <a:pt x="1256599" y="830254"/>
                </a:cubicBezTo>
                <a:lnTo>
                  <a:pt x="970498" y="661959"/>
                </a:lnTo>
                <a:lnTo>
                  <a:pt x="1015376" y="572202"/>
                </a:lnTo>
                <a:lnTo>
                  <a:pt x="1150012" y="431957"/>
                </a:lnTo>
                <a:cubicBezTo>
                  <a:pt x="1178061" y="375859"/>
                  <a:pt x="1161231" y="319760"/>
                  <a:pt x="1166841" y="263662"/>
                </a:cubicBezTo>
                <a:lnTo>
                  <a:pt x="1161232" y="145856"/>
                </a:lnTo>
                <a:lnTo>
                  <a:pt x="1093914" y="84149"/>
                </a:lnTo>
                <a:lnTo>
                  <a:pt x="987327" y="44880"/>
                </a:lnTo>
                <a:lnTo>
                  <a:pt x="869522"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3" name="Freeform 6">
            <a:extLst>
              <a:ext uri="{FF2B5EF4-FFF2-40B4-BE49-F238E27FC236}">
                <a16:creationId xmlns:a16="http://schemas.microsoft.com/office/drawing/2014/main" id="{5938B821-0D7E-4E38-A5CD-AF520603F9EE}"/>
              </a:ext>
            </a:extLst>
          </p:cNvPr>
          <p:cNvSpPr/>
          <p:nvPr/>
        </p:nvSpPr>
        <p:spPr>
          <a:xfrm flipH="1">
            <a:off x="10543773" y="1020601"/>
            <a:ext cx="1266538" cy="1449752"/>
          </a:xfrm>
          <a:custGeom>
            <a:avLst/>
            <a:gdLst/>
            <a:ahLst/>
            <a:cxnLst/>
            <a:rect l="l" t="t" r="r" b="b"/>
            <a:pathLst>
              <a:path w="4425823" h="5626251">
                <a:moveTo>
                  <a:pt x="2333544" y="3596735"/>
                </a:moveTo>
                <a:lnTo>
                  <a:pt x="2306249" y="3664974"/>
                </a:lnTo>
                <a:lnTo>
                  <a:pt x="1937759" y="3719565"/>
                </a:lnTo>
                <a:lnTo>
                  <a:pt x="1842225" y="3896986"/>
                </a:lnTo>
                <a:lnTo>
                  <a:pt x="1883168" y="4060759"/>
                </a:lnTo>
                <a:cubicBezTo>
                  <a:pt x="1819479" y="4047111"/>
                  <a:pt x="1755789" y="4210885"/>
                  <a:pt x="1692100" y="4019816"/>
                </a:cubicBezTo>
                <a:lnTo>
                  <a:pt x="1528327" y="4074407"/>
                </a:lnTo>
                <a:lnTo>
                  <a:pt x="1596565" y="4156293"/>
                </a:lnTo>
                <a:lnTo>
                  <a:pt x="1623861" y="5016102"/>
                </a:lnTo>
                <a:lnTo>
                  <a:pt x="2128828" y="5016103"/>
                </a:lnTo>
                <a:lnTo>
                  <a:pt x="2306249" y="4538431"/>
                </a:lnTo>
                <a:lnTo>
                  <a:pt x="2347192" y="4347362"/>
                </a:lnTo>
                <a:lnTo>
                  <a:pt x="2538261" y="3719565"/>
                </a:lnTo>
                <a:close/>
                <a:moveTo>
                  <a:pt x="724533" y="0"/>
                </a:moveTo>
                <a:cubicBezTo>
                  <a:pt x="836693" y="18259"/>
                  <a:pt x="948851" y="-10434"/>
                  <a:pt x="1061010" y="54776"/>
                </a:cubicBezTo>
                <a:cubicBezTo>
                  <a:pt x="1100135" y="161720"/>
                  <a:pt x="1178387" y="268664"/>
                  <a:pt x="1178387" y="375608"/>
                </a:cubicBezTo>
                <a:lnTo>
                  <a:pt x="1115787" y="563409"/>
                </a:lnTo>
                <a:lnTo>
                  <a:pt x="1217513" y="657311"/>
                </a:lnTo>
                <a:lnTo>
                  <a:pt x="1154913" y="751212"/>
                </a:lnTo>
                <a:lnTo>
                  <a:pt x="1186213" y="852938"/>
                </a:lnTo>
                <a:lnTo>
                  <a:pt x="1154913" y="939014"/>
                </a:lnTo>
                <a:lnTo>
                  <a:pt x="1154913" y="1079866"/>
                </a:lnTo>
                <a:lnTo>
                  <a:pt x="967110" y="1087692"/>
                </a:lnTo>
                <a:lnTo>
                  <a:pt x="1397491" y="1690224"/>
                </a:lnTo>
                <a:lnTo>
                  <a:pt x="1507041" y="1525898"/>
                </a:lnTo>
                <a:lnTo>
                  <a:pt x="1600943" y="1189417"/>
                </a:lnTo>
                <a:cubicBezTo>
                  <a:pt x="1673977" y="1085082"/>
                  <a:pt x="1856563" y="996399"/>
                  <a:pt x="1890471" y="1040741"/>
                </a:cubicBezTo>
                <a:cubicBezTo>
                  <a:pt x="1913947" y="1077259"/>
                  <a:pt x="1804397" y="1309403"/>
                  <a:pt x="1843522" y="1455473"/>
                </a:cubicBezTo>
                <a:cubicBezTo>
                  <a:pt x="1739187" y="1546764"/>
                  <a:pt x="1650504" y="1630233"/>
                  <a:pt x="1647894" y="1752825"/>
                </a:cubicBezTo>
                <a:lnTo>
                  <a:pt x="1726144" y="1823250"/>
                </a:lnTo>
                <a:lnTo>
                  <a:pt x="1600943" y="2042355"/>
                </a:lnTo>
                <a:lnTo>
                  <a:pt x="1757446" y="1995403"/>
                </a:lnTo>
                <a:cubicBezTo>
                  <a:pt x="1812222" y="1945844"/>
                  <a:pt x="1876126" y="1867593"/>
                  <a:pt x="1921773" y="1846727"/>
                </a:cubicBezTo>
                <a:cubicBezTo>
                  <a:pt x="1967419" y="1825860"/>
                  <a:pt x="1994808" y="1862377"/>
                  <a:pt x="2031325" y="1870203"/>
                </a:cubicBezTo>
                <a:lnTo>
                  <a:pt x="2101751" y="1721525"/>
                </a:lnTo>
                <a:cubicBezTo>
                  <a:pt x="2144789" y="1712395"/>
                  <a:pt x="2269990" y="1632840"/>
                  <a:pt x="2297378" y="1651098"/>
                </a:cubicBezTo>
                <a:cubicBezTo>
                  <a:pt x="2425188" y="1716308"/>
                  <a:pt x="2255644" y="1750217"/>
                  <a:pt x="2234776" y="1799776"/>
                </a:cubicBezTo>
                <a:cubicBezTo>
                  <a:pt x="2349544" y="1810210"/>
                  <a:pt x="2566040" y="1773691"/>
                  <a:pt x="2579081" y="1831076"/>
                </a:cubicBezTo>
                <a:lnTo>
                  <a:pt x="2602557" y="2011054"/>
                </a:lnTo>
                <a:cubicBezTo>
                  <a:pt x="2581689" y="2018879"/>
                  <a:pt x="2571255" y="2029311"/>
                  <a:pt x="2539955" y="2034528"/>
                </a:cubicBezTo>
                <a:cubicBezTo>
                  <a:pt x="2508655" y="2039745"/>
                  <a:pt x="2491700" y="2043658"/>
                  <a:pt x="2414754" y="2042354"/>
                </a:cubicBezTo>
                <a:cubicBezTo>
                  <a:pt x="2337807" y="2041049"/>
                  <a:pt x="2190434" y="2031921"/>
                  <a:pt x="2078274" y="2026704"/>
                </a:cubicBezTo>
                <a:lnTo>
                  <a:pt x="2172176" y="2237982"/>
                </a:lnTo>
                <a:cubicBezTo>
                  <a:pt x="2018283" y="2326667"/>
                  <a:pt x="1919164" y="2399700"/>
                  <a:pt x="1710495" y="2504034"/>
                </a:cubicBezTo>
                <a:cubicBezTo>
                  <a:pt x="1689629" y="2603151"/>
                  <a:pt x="1848739" y="2616195"/>
                  <a:pt x="1960900" y="2691837"/>
                </a:cubicBezTo>
                <a:lnTo>
                  <a:pt x="2117400" y="2777914"/>
                </a:lnTo>
                <a:cubicBezTo>
                  <a:pt x="2315637" y="2877032"/>
                  <a:pt x="2803399" y="2741395"/>
                  <a:pt x="3040762" y="2887465"/>
                </a:cubicBezTo>
                <a:cubicBezTo>
                  <a:pt x="3155528" y="2986582"/>
                  <a:pt x="3121621" y="3171779"/>
                  <a:pt x="3103362" y="3278721"/>
                </a:cubicBezTo>
                <a:lnTo>
                  <a:pt x="3745022" y="4256859"/>
                </a:lnTo>
                <a:lnTo>
                  <a:pt x="3588519" y="4468136"/>
                </a:lnTo>
                <a:lnTo>
                  <a:pt x="3870223" y="4781140"/>
                </a:lnTo>
                <a:lnTo>
                  <a:pt x="4050201" y="4765490"/>
                </a:lnTo>
                <a:lnTo>
                  <a:pt x="4222353" y="4843740"/>
                </a:lnTo>
                <a:cubicBezTo>
                  <a:pt x="4287562" y="4833307"/>
                  <a:pt x="4344948" y="4713323"/>
                  <a:pt x="4417980" y="4812440"/>
                </a:cubicBezTo>
                <a:cubicBezTo>
                  <a:pt x="4480580" y="4940252"/>
                  <a:pt x="4151926" y="5099361"/>
                  <a:pt x="4018899" y="5242821"/>
                </a:cubicBezTo>
                <a:lnTo>
                  <a:pt x="3901523" y="5203696"/>
                </a:lnTo>
                <a:lnTo>
                  <a:pt x="3948474" y="5266296"/>
                </a:lnTo>
                <a:lnTo>
                  <a:pt x="3713721" y="5383674"/>
                </a:lnTo>
                <a:lnTo>
                  <a:pt x="3549393" y="5141094"/>
                </a:lnTo>
                <a:lnTo>
                  <a:pt x="3572869" y="5031544"/>
                </a:lnTo>
                <a:lnTo>
                  <a:pt x="3392892" y="4718539"/>
                </a:lnTo>
                <a:lnTo>
                  <a:pt x="3275515" y="4773314"/>
                </a:lnTo>
                <a:lnTo>
                  <a:pt x="3009462" y="4280334"/>
                </a:lnTo>
                <a:lnTo>
                  <a:pt x="2978161" y="4436836"/>
                </a:lnTo>
                <a:lnTo>
                  <a:pt x="2657332" y="4413360"/>
                </a:lnTo>
                <a:cubicBezTo>
                  <a:pt x="2626031" y="4614204"/>
                  <a:pt x="2602557" y="4768098"/>
                  <a:pt x="2610382" y="4945467"/>
                </a:cubicBezTo>
                <a:cubicBezTo>
                  <a:pt x="2691240" y="5078494"/>
                  <a:pt x="2725151" y="5117620"/>
                  <a:pt x="2727758" y="5297597"/>
                </a:cubicBezTo>
                <a:lnTo>
                  <a:pt x="2845135" y="5407148"/>
                </a:lnTo>
                <a:cubicBezTo>
                  <a:pt x="2858177" y="5461924"/>
                  <a:pt x="2980770" y="5524523"/>
                  <a:pt x="2884260" y="5571475"/>
                </a:cubicBezTo>
                <a:cubicBezTo>
                  <a:pt x="2790358" y="5587125"/>
                  <a:pt x="2688633" y="5618426"/>
                  <a:pt x="2571255" y="5587125"/>
                </a:cubicBezTo>
                <a:cubicBezTo>
                  <a:pt x="2479962" y="5537565"/>
                  <a:pt x="2404321" y="5464533"/>
                  <a:pt x="2344328" y="5375848"/>
                </a:cubicBezTo>
                <a:lnTo>
                  <a:pt x="2258252" y="5368023"/>
                </a:lnTo>
                <a:lnTo>
                  <a:pt x="2211301" y="5219347"/>
                </a:lnTo>
                <a:lnTo>
                  <a:pt x="2062624" y="5211521"/>
                </a:lnTo>
                <a:lnTo>
                  <a:pt x="2172176" y="5297597"/>
                </a:lnTo>
                <a:lnTo>
                  <a:pt x="2140876" y="5422799"/>
                </a:lnTo>
                <a:lnTo>
                  <a:pt x="2156527" y="5602775"/>
                </a:lnTo>
                <a:lnTo>
                  <a:pt x="2007849" y="5626251"/>
                </a:lnTo>
                <a:lnTo>
                  <a:pt x="1960898" y="5493224"/>
                </a:lnTo>
                <a:lnTo>
                  <a:pt x="2046974" y="5375848"/>
                </a:lnTo>
                <a:lnTo>
                  <a:pt x="1577467" y="5258472"/>
                </a:lnTo>
                <a:lnTo>
                  <a:pt x="1037535" y="5368023"/>
                </a:lnTo>
                <a:lnTo>
                  <a:pt x="998411" y="5563650"/>
                </a:lnTo>
                <a:cubicBezTo>
                  <a:pt x="961894" y="5665377"/>
                  <a:pt x="862776" y="5610601"/>
                  <a:pt x="771483" y="5563650"/>
                </a:cubicBezTo>
                <a:lnTo>
                  <a:pt x="771483" y="5391498"/>
                </a:lnTo>
                <a:lnTo>
                  <a:pt x="849734" y="5375848"/>
                </a:lnTo>
                <a:lnTo>
                  <a:pt x="888859" y="5281947"/>
                </a:lnTo>
                <a:lnTo>
                  <a:pt x="1014061" y="5234996"/>
                </a:lnTo>
                <a:lnTo>
                  <a:pt x="716707" y="5156745"/>
                </a:lnTo>
                <a:cubicBezTo>
                  <a:pt x="708881" y="5240213"/>
                  <a:pt x="763656" y="5354981"/>
                  <a:pt x="693231" y="5407148"/>
                </a:cubicBezTo>
                <a:cubicBezTo>
                  <a:pt x="607156" y="5430624"/>
                  <a:pt x="568029" y="5360198"/>
                  <a:pt x="505429" y="5336723"/>
                </a:cubicBezTo>
                <a:lnTo>
                  <a:pt x="497604" y="5188045"/>
                </a:lnTo>
                <a:lnTo>
                  <a:pt x="591505" y="5172396"/>
                </a:lnTo>
                <a:lnTo>
                  <a:pt x="638457" y="5055018"/>
                </a:lnTo>
                <a:cubicBezTo>
                  <a:pt x="677583" y="4963725"/>
                  <a:pt x="1170564" y="5060235"/>
                  <a:pt x="1436616" y="5062844"/>
                </a:cubicBezTo>
                <a:lnTo>
                  <a:pt x="1389665" y="4069056"/>
                </a:lnTo>
                <a:lnTo>
                  <a:pt x="1428791" y="4037755"/>
                </a:lnTo>
                <a:lnTo>
                  <a:pt x="1444441" y="3943855"/>
                </a:lnTo>
                <a:lnTo>
                  <a:pt x="1319240" y="3920379"/>
                </a:lnTo>
                <a:lnTo>
                  <a:pt x="1240988" y="3810828"/>
                </a:lnTo>
                <a:cubicBezTo>
                  <a:pt x="972325" y="3852563"/>
                  <a:pt x="813217" y="4144699"/>
                  <a:pt x="693232" y="3787353"/>
                </a:cubicBezTo>
                <a:lnTo>
                  <a:pt x="137650" y="1940628"/>
                </a:lnTo>
                <a:cubicBezTo>
                  <a:pt x="56789" y="1677183"/>
                  <a:pt x="-78845" y="1265061"/>
                  <a:pt x="59398" y="1142468"/>
                </a:cubicBezTo>
                <a:cubicBezTo>
                  <a:pt x="234158" y="980749"/>
                  <a:pt x="260243" y="1077257"/>
                  <a:pt x="380227" y="1150292"/>
                </a:cubicBezTo>
                <a:cubicBezTo>
                  <a:pt x="375011" y="1048565"/>
                  <a:pt x="455870" y="837287"/>
                  <a:pt x="560204" y="837287"/>
                </a:cubicBezTo>
                <a:lnTo>
                  <a:pt x="411527" y="563409"/>
                </a:lnTo>
                <a:cubicBezTo>
                  <a:pt x="375011" y="430382"/>
                  <a:pt x="401095" y="320830"/>
                  <a:pt x="442829" y="187803"/>
                </a:cubicBezTo>
                <a:cubicBezTo>
                  <a:pt x="528905" y="54775"/>
                  <a:pt x="630632" y="62602"/>
                  <a:pt x="724533" y="0"/>
                </a:cubicBez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14" name="Group 13">
            <a:extLst>
              <a:ext uri="{FF2B5EF4-FFF2-40B4-BE49-F238E27FC236}">
                <a16:creationId xmlns:a16="http://schemas.microsoft.com/office/drawing/2014/main" id="{6B642D8E-37B0-44E8-95E5-6583F4760622}"/>
              </a:ext>
            </a:extLst>
          </p:cNvPr>
          <p:cNvGrpSpPr/>
          <p:nvPr/>
        </p:nvGrpSpPr>
        <p:grpSpPr>
          <a:xfrm>
            <a:off x="8801101" y="1629106"/>
            <a:ext cx="2039100" cy="894318"/>
            <a:chOff x="4611928" y="4617259"/>
            <a:chExt cx="2808123" cy="1367790"/>
          </a:xfrm>
        </p:grpSpPr>
        <p:sp>
          <p:nvSpPr>
            <p:cNvPr id="15" name="Oval 14">
              <a:extLst>
                <a:ext uri="{FF2B5EF4-FFF2-40B4-BE49-F238E27FC236}">
                  <a16:creationId xmlns:a16="http://schemas.microsoft.com/office/drawing/2014/main" id="{28F2FC2F-08E8-4411-A855-3C7A0030B8EE}"/>
                </a:ext>
              </a:extLst>
            </p:cNvPr>
            <p:cNvSpPr/>
            <p:nvPr/>
          </p:nvSpPr>
          <p:spPr>
            <a:xfrm>
              <a:off x="4611928" y="4617259"/>
              <a:ext cx="2808123" cy="31201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6" name="Rectangle 15">
              <a:extLst>
                <a:ext uri="{FF2B5EF4-FFF2-40B4-BE49-F238E27FC236}">
                  <a16:creationId xmlns:a16="http://schemas.microsoft.com/office/drawing/2014/main" id="{BE380056-28AE-4B4F-8178-95B57FEE4D0E}"/>
                </a:ext>
              </a:extLst>
            </p:cNvPr>
            <p:cNvSpPr/>
            <p:nvPr/>
          </p:nvSpPr>
          <p:spPr>
            <a:xfrm>
              <a:off x="5286306" y="4773267"/>
              <a:ext cx="124805" cy="121178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7" name="Rectangle 16">
              <a:extLst>
                <a:ext uri="{FF2B5EF4-FFF2-40B4-BE49-F238E27FC236}">
                  <a16:creationId xmlns:a16="http://schemas.microsoft.com/office/drawing/2014/main" id="{B340373E-91C8-4ECF-9EC0-F5A31F6A7C7E}"/>
                </a:ext>
              </a:extLst>
            </p:cNvPr>
            <p:cNvSpPr/>
            <p:nvPr/>
          </p:nvSpPr>
          <p:spPr>
            <a:xfrm>
              <a:off x="6593988" y="4773267"/>
              <a:ext cx="124805" cy="121178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18" name="Snip Single Corner Rectangle 1">
            <a:extLst>
              <a:ext uri="{FF2B5EF4-FFF2-40B4-BE49-F238E27FC236}">
                <a16:creationId xmlns:a16="http://schemas.microsoft.com/office/drawing/2014/main" id="{81137DEF-22DF-4E4F-94D8-F6E61DC597D4}"/>
              </a:ext>
            </a:extLst>
          </p:cNvPr>
          <p:cNvSpPr/>
          <p:nvPr/>
        </p:nvSpPr>
        <p:spPr>
          <a:xfrm>
            <a:off x="1446096" y="3389846"/>
            <a:ext cx="4019778" cy="1279714"/>
          </a:xfrm>
          <a:prstGeom prst="snip1Rect">
            <a:avLst>
              <a:gd name="adj" fmla="val 50000"/>
            </a:avLst>
          </a:prstGeom>
          <a:solidFill>
            <a:schemeClr val="bg2">
              <a:lumMod val="7500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19" name="Snip Single Corner Rectangle 2">
            <a:extLst>
              <a:ext uri="{FF2B5EF4-FFF2-40B4-BE49-F238E27FC236}">
                <a16:creationId xmlns:a16="http://schemas.microsoft.com/office/drawing/2014/main" id="{6E1E9BF7-603F-4889-85C9-C9DE8BA3A5B2}"/>
              </a:ext>
            </a:extLst>
          </p:cNvPr>
          <p:cNvSpPr/>
          <p:nvPr/>
        </p:nvSpPr>
        <p:spPr>
          <a:xfrm flipH="1">
            <a:off x="5641487" y="3389846"/>
            <a:ext cx="4019778" cy="1279714"/>
          </a:xfrm>
          <a:prstGeom prst="snip1Rect">
            <a:avLst>
              <a:gd name="adj" fmla="val 50000"/>
            </a:avLst>
          </a:prstGeom>
          <a:solidFill>
            <a:schemeClr val="bg2">
              <a:lumMod val="7500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20" name="Snip Single Corner Rectangle 3">
            <a:extLst>
              <a:ext uri="{FF2B5EF4-FFF2-40B4-BE49-F238E27FC236}">
                <a16:creationId xmlns:a16="http://schemas.microsoft.com/office/drawing/2014/main" id="{07C06604-9826-43DA-BDAB-3C6D1D9A4F66}"/>
              </a:ext>
            </a:extLst>
          </p:cNvPr>
          <p:cNvSpPr/>
          <p:nvPr/>
        </p:nvSpPr>
        <p:spPr>
          <a:xfrm flipV="1">
            <a:off x="1435337" y="4769046"/>
            <a:ext cx="4019778" cy="1279714"/>
          </a:xfrm>
          <a:prstGeom prst="snip1Rect">
            <a:avLst>
              <a:gd name="adj" fmla="val 50000"/>
            </a:avLst>
          </a:prstGeom>
          <a:solidFill>
            <a:schemeClr val="bg2">
              <a:lumMod val="7500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21" name="Snip Single Corner Rectangle 4">
            <a:extLst>
              <a:ext uri="{FF2B5EF4-FFF2-40B4-BE49-F238E27FC236}">
                <a16:creationId xmlns:a16="http://schemas.microsoft.com/office/drawing/2014/main" id="{F7C13A5F-C26B-451E-A141-61BB4B9653BE}"/>
              </a:ext>
            </a:extLst>
          </p:cNvPr>
          <p:cNvSpPr/>
          <p:nvPr/>
        </p:nvSpPr>
        <p:spPr>
          <a:xfrm flipH="1" flipV="1">
            <a:off x="5641487" y="4769046"/>
            <a:ext cx="4019778" cy="1279714"/>
          </a:xfrm>
          <a:prstGeom prst="snip1Rect">
            <a:avLst>
              <a:gd name="adj" fmla="val 50000"/>
            </a:avLst>
          </a:prstGeom>
          <a:solidFill>
            <a:schemeClr val="bg2">
              <a:lumMod val="7500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22" name="TextBox 21">
            <a:extLst>
              <a:ext uri="{FF2B5EF4-FFF2-40B4-BE49-F238E27FC236}">
                <a16:creationId xmlns:a16="http://schemas.microsoft.com/office/drawing/2014/main" id="{FFC66BF9-1285-4218-8BD3-E76FA787E21D}"/>
              </a:ext>
            </a:extLst>
          </p:cNvPr>
          <p:cNvSpPr txBox="1"/>
          <p:nvPr/>
        </p:nvSpPr>
        <p:spPr>
          <a:xfrm>
            <a:off x="5683905" y="3675760"/>
            <a:ext cx="3751471" cy="646331"/>
          </a:xfrm>
          <a:prstGeom prst="rect">
            <a:avLst/>
          </a:prstGeom>
          <a:noFill/>
        </p:spPr>
        <p:txBody>
          <a:bodyPr wrap="square" rtlCol="0">
            <a:spAutoFit/>
          </a:bodyPr>
          <a:lstStyle/>
          <a:p>
            <a:pPr lvl="1" algn="r"/>
            <a:r>
              <a:rPr lang="en-GB"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If you do not know the answer, do not raise your hand</a:t>
            </a:r>
            <a:endParaRPr lang="en-GB" sz="1200"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p:txBody>
      </p:sp>
      <p:sp>
        <p:nvSpPr>
          <p:cNvPr id="23" name="TextBox 22">
            <a:extLst>
              <a:ext uri="{FF2B5EF4-FFF2-40B4-BE49-F238E27FC236}">
                <a16:creationId xmlns:a16="http://schemas.microsoft.com/office/drawing/2014/main" id="{356D64A2-2372-4F29-9653-C2EAC434A7B7}"/>
              </a:ext>
            </a:extLst>
          </p:cNvPr>
          <p:cNvSpPr txBox="1"/>
          <p:nvPr/>
        </p:nvSpPr>
        <p:spPr>
          <a:xfrm>
            <a:off x="5788263" y="4797318"/>
            <a:ext cx="3578770" cy="1477328"/>
          </a:xfrm>
          <a:prstGeom prst="rect">
            <a:avLst/>
          </a:prstGeom>
          <a:noFill/>
        </p:spPr>
        <p:txBody>
          <a:bodyPr wrap="square" rtlCol="0">
            <a:spAutoFit/>
          </a:bodyPr>
          <a:lstStyle/>
          <a:p>
            <a:pPr lvl="1" algn="r"/>
            <a:r>
              <a:rPr lang="en-GB"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If you have already had a go, let your </a:t>
            </a:r>
            <a:r>
              <a:rPr lang="en-GB" b="1" dirty="0" err="1">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Atfal</a:t>
            </a:r>
            <a:r>
              <a:rPr lang="en-GB"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brothers have a go too and not raise your hand again</a:t>
            </a:r>
            <a:endParaRPr lang="en-GB" sz="1200"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a:p>
            <a:pPr marL="285750" indent="-285750" algn="r">
              <a:buFont typeface="Arial" panose="020B0604020202020204" pitchFamily="34" charset="0"/>
              <a:buChar char="•"/>
            </a:pPr>
            <a:endParaRPr lang="en-GB" dirty="0"/>
          </a:p>
        </p:txBody>
      </p:sp>
      <p:sp>
        <p:nvSpPr>
          <p:cNvPr id="24" name="TextBox 23">
            <a:extLst>
              <a:ext uri="{FF2B5EF4-FFF2-40B4-BE49-F238E27FC236}">
                <a16:creationId xmlns:a16="http://schemas.microsoft.com/office/drawing/2014/main" id="{ED18A70F-372F-4EEE-AF8C-45D1EFEF1E57}"/>
              </a:ext>
            </a:extLst>
          </p:cNvPr>
          <p:cNvSpPr txBox="1"/>
          <p:nvPr/>
        </p:nvSpPr>
        <p:spPr>
          <a:xfrm>
            <a:off x="1651815" y="3842141"/>
            <a:ext cx="3803300" cy="584775"/>
          </a:xfrm>
          <a:prstGeom prst="rect">
            <a:avLst/>
          </a:prstGeom>
          <a:noFill/>
        </p:spPr>
        <p:txBody>
          <a:bodyPr wrap="square" rtlCol="0">
            <a:spAutoFit/>
          </a:bodyPr>
          <a:lstStyle/>
          <a:p>
            <a:r>
              <a:rPr lang="en-GB" b="1" dirty="0">
                <a:effectLst>
                  <a:outerShdw blurRad="38100" dist="38100" dir="2700000" algn="tl">
                    <a:srgbClr val="000000">
                      <a:alpha val="43137"/>
                    </a:srgbClr>
                  </a:outerShdw>
                </a:effectLst>
                <a:latin typeface="Adobe Devanagari" panose="02040503050201020203" pitchFamily="18" charset="0"/>
                <a:ea typeface="Calibri" panose="020F0502020204030204" pitchFamily="34" charset="0"/>
                <a:cs typeface="Adobe Devanagari" panose="02040503050201020203" pitchFamily="18" charset="0"/>
              </a:rPr>
              <a:t>5 Questions and their answers</a:t>
            </a:r>
            <a:endParaRPr lang="en-GB"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a:p>
            <a:pPr marL="285750" indent="-285750">
              <a:buFont typeface="Arial" panose="020B0604020202020204" pitchFamily="34" charset="0"/>
              <a:buChar char="•"/>
            </a:pPr>
            <a:endParaRPr lang="en-GB" sz="1400" dirty="0"/>
          </a:p>
        </p:txBody>
      </p:sp>
      <p:sp>
        <p:nvSpPr>
          <p:cNvPr id="25" name="TextBox 24">
            <a:extLst>
              <a:ext uri="{FF2B5EF4-FFF2-40B4-BE49-F238E27FC236}">
                <a16:creationId xmlns:a16="http://schemas.microsoft.com/office/drawing/2014/main" id="{996996F2-BFD2-4F57-A5D0-D92B998DCAF3}"/>
              </a:ext>
            </a:extLst>
          </p:cNvPr>
          <p:cNvSpPr txBox="1"/>
          <p:nvPr/>
        </p:nvSpPr>
        <p:spPr>
          <a:xfrm>
            <a:off x="1145539" y="5103859"/>
            <a:ext cx="4082655" cy="707886"/>
          </a:xfrm>
          <a:prstGeom prst="rect">
            <a:avLst/>
          </a:prstGeom>
          <a:noFill/>
        </p:spPr>
        <p:txBody>
          <a:bodyPr wrap="square" rtlCol="0">
            <a:spAutoFit/>
          </a:bodyPr>
          <a:lstStyle/>
          <a:p>
            <a:pPr lvl="1"/>
            <a:r>
              <a:rPr lang="en-GB" sz="2000"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Raise your hand if you know the answer, or send in the chat</a:t>
            </a:r>
            <a:endParaRPr lang="en-GB" sz="1400"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p:txBody>
      </p:sp>
      <p:pic>
        <p:nvPicPr>
          <p:cNvPr id="26" name="Picture 25" descr="Logo&#10;&#10;Description automatically generated">
            <a:extLst>
              <a:ext uri="{FF2B5EF4-FFF2-40B4-BE49-F238E27FC236}">
                <a16:creationId xmlns:a16="http://schemas.microsoft.com/office/drawing/2014/main" id="{B21D7509-E9C7-4509-B554-5466004FE4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7388" y="5685151"/>
            <a:ext cx="1164612" cy="1178990"/>
          </a:xfrm>
          <a:prstGeom prst="rect">
            <a:avLst/>
          </a:prstGeom>
        </p:spPr>
      </p:pic>
    </p:spTree>
    <p:extLst>
      <p:ext uri="{BB962C8B-B14F-4D97-AF65-F5344CB8AC3E}">
        <p14:creationId xmlns:p14="http://schemas.microsoft.com/office/powerpoint/2010/main" val="3586823243"/>
      </p:ext>
    </p:extLst>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4854"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solidFill>
                  <a:schemeClr val="bg1"/>
                </a:solidFill>
                <a:latin typeface="Adobe Devanagari" panose="02040503050201020203" pitchFamily="18" charset="0"/>
                <a:cs typeface="Adobe Devanagari" panose="02040503050201020203" pitchFamily="18" charset="0"/>
              </a:rPr>
              <a:t>Short Quiz</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5" name="Shape 2557">
            <a:extLst>
              <a:ext uri="{FF2B5EF4-FFF2-40B4-BE49-F238E27FC236}">
                <a16:creationId xmlns:a16="http://schemas.microsoft.com/office/drawing/2014/main" id="{50F11493-5964-46ED-B798-B2D7EF0452C1}"/>
              </a:ext>
            </a:extLst>
          </p:cNvPr>
          <p:cNvSpPr/>
          <p:nvPr/>
        </p:nvSpPr>
        <p:spPr>
          <a:xfrm>
            <a:off x="202839" y="227744"/>
            <a:ext cx="450564" cy="42710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538205" y="2890391"/>
            <a:ext cx="9115590" cy="1077218"/>
          </a:xfrm>
          <a:prstGeom prst="rect">
            <a:avLst/>
          </a:prstGeom>
        </p:spPr>
        <p:txBody>
          <a:bodyPr wrap="square">
            <a:spAutoFit/>
          </a:bodyPr>
          <a:lstStyle/>
          <a:p>
            <a:pPr lvl="1" algn="ctr"/>
            <a:r>
              <a:rPr lang="en-US" sz="3200" b="1" dirty="0">
                <a:latin typeface="Lucida Handwriting" panose="03010101010101010101" pitchFamily="66" charset="0"/>
              </a:rPr>
              <a:t>Where and when did the first </a:t>
            </a:r>
            <a:r>
              <a:rPr lang="en-US" sz="3200" b="1" dirty="0" err="1">
                <a:latin typeface="Lucida Handwriting" panose="03010101010101010101" pitchFamily="66" charset="0"/>
              </a:rPr>
              <a:t>Bai’t</a:t>
            </a:r>
            <a:r>
              <a:rPr lang="en-US" sz="3200" b="1" dirty="0">
                <a:latin typeface="Lucida Handwriting" panose="03010101010101010101" pitchFamily="66" charset="0"/>
              </a:rPr>
              <a:t> take place?</a:t>
            </a:r>
            <a:endParaRPr lang="en-GB" sz="3200" dirty="0">
              <a:latin typeface="Lucida Handwriting" panose="03010101010101010101" pitchFamily="66" charset="0"/>
            </a:endParaRP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367890"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Question 1</a:t>
            </a:r>
            <a:endParaRPr lang="en-ID" sz="4400" b="1" spc="-150" dirty="0">
              <a:latin typeface="Adobe Devanagari" panose="02040503050201020203" pitchFamily="18" charset="0"/>
              <a:cs typeface="Adobe Devanagari" panose="02040503050201020203" pitchFamily="18" charset="0"/>
            </a:endParaRPr>
          </a:p>
        </p:txBody>
      </p:sp>
      <p:pic>
        <p:nvPicPr>
          <p:cNvPr id="11" name="Picture 10" descr="Logo&#10;&#10;Description automatically generated">
            <a:extLst>
              <a:ext uri="{FF2B5EF4-FFF2-40B4-BE49-F238E27FC236}">
                <a16:creationId xmlns:a16="http://schemas.microsoft.com/office/drawing/2014/main" id="{D700802C-17D4-4AA8-AD75-B1B26840C4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7388" y="5679010"/>
            <a:ext cx="1164612" cy="1178990"/>
          </a:xfrm>
          <a:prstGeom prst="rect">
            <a:avLst/>
          </a:prstGeom>
        </p:spPr>
      </p:pic>
    </p:spTree>
    <p:extLst>
      <p:ext uri="{BB962C8B-B14F-4D97-AF65-F5344CB8AC3E}">
        <p14:creationId xmlns:p14="http://schemas.microsoft.com/office/powerpoint/2010/main" val="3104778683"/>
      </p:ext>
    </p:extLst>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latin typeface="Adobe Devanagari" panose="02040503050201020203" pitchFamily="18" charset="0"/>
                <a:cs typeface="Adobe Devanagari" panose="02040503050201020203" pitchFamily="18" charset="0"/>
              </a:rPr>
              <a:t>Short Quiz</a:t>
            </a:r>
            <a:endParaRPr lang="en-ID" sz="4400" b="1" i="1" dirty="0">
              <a:latin typeface="Adobe Devanagari" panose="02040503050201020203" pitchFamily="18" charset="0"/>
              <a:cs typeface="Adobe Devanagari" panose="020405030502010202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571078"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Answer to Q1</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4CDB2D4C-9582-4DD6-9A57-063013DDAF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7388" y="5679010"/>
            <a:ext cx="1164612" cy="1178990"/>
          </a:xfrm>
          <a:prstGeom prst="rect">
            <a:avLst/>
          </a:prstGeom>
        </p:spPr>
      </p:pic>
      <p:sp>
        <p:nvSpPr>
          <p:cNvPr id="11" name="Rectangle 10">
            <a:extLst>
              <a:ext uri="{FF2B5EF4-FFF2-40B4-BE49-F238E27FC236}">
                <a16:creationId xmlns:a16="http://schemas.microsoft.com/office/drawing/2014/main" id="{9DFECCAD-FFC0-47F3-8A51-2684F5C285B0}"/>
              </a:ext>
            </a:extLst>
          </p:cNvPr>
          <p:cNvSpPr/>
          <p:nvPr/>
        </p:nvSpPr>
        <p:spPr>
          <a:xfrm>
            <a:off x="2658616" y="3421742"/>
            <a:ext cx="9418319" cy="584775"/>
          </a:xfrm>
          <a:prstGeom prst="rect">
            <a:avLst/>
          </a:prstGeom>
        </p:spPr>
        <p:txBody>
          <a:bodyPr wrap="square">
            <a:spAutoFit/>
          </a:bodyPr>
          <a:lstStyle/>
          <a:p>
            <a:pPr lvl="0"/>
            <a:r>
              <a:rPr lang="en-US" sz="3200" dirty="0">
                <a:effectLst>
                  <a:outerShdw blurRad="38100" dist="38100" dir="2700000" algn="tl">
                    <a:srgbClr val="000000">
                      <a:alpha val="43137"/>
                    </a:srgbClr>
                  </a:outerShdw>
                </a:effectLst>
                <a:latin typeface="Lucida Handwriting" panose="03010101010101010101" pitchFamily="66" charset="0"/>
              </a:rPr>
              <a:t>23rd March 1889 in Ludhiana</a:t>
            </a:r>
            <a:endParaRPr lang="en-GB" sz="3200" dirty="0">
              <a:effectLst>
                <a:outerShdw blurRad="38100" dist="38100" dir="2700000" algn="tl">
                  <a:srgbClr val="000000">
                    <a:alpha val="43137"/>
                  </a:srgbClr>
                </a:outerShdw>
              </a:effectLst>
              <a:latin typeface="Lucida Handwriting" panose="03010101010101010101" pitchFamily="66" charset="0"/>
            </a:endParaRPr>
          </a:p>
        </p:txBody>
      </p:sp>
    </p:spTree>
    <p:extLst>
      <p:ext uri="{BB962C8B-B14F-4D97-AF65-F5344CB8AC3E}">
        <p14:creationId xmlns:p14="http://schemas.microsoft.com/office/powerpoint/2010/main" val="3673404994"/>
      </p:ext>
    </p:extLst>
  </p:cSld>
  <p:clrMapOvr>
    <a:masterClrMapping/>
  </p:clrMapOvr>
  <p:transition spd="med">
    <p:random/>
  </p:transition>
</p:sld>
</file>

<file path=ppt/theme/theme1.xml><?xml version="1.0" encoding="utf-8"?>
<a:theme xmlns:a="http://schemas.openxmlformats.org/drawingml/2006/main" name="Theme1">
  <a:themeElements>
    <a:clrScheme name="Custom 1">
      <a:dk1>
        <a:srgbClr val="323232"/>
      </a:dk1>
      <a:lt1>
        <a:srgbClr val="FFFFFF"/>
      </a:lt1>
      <a:dk2>
        <a:srgbClr val="323232"/>
      </a:dk2>
      <a:lt2>
        <a:srgbClr val="FFFFFF"/>
      </a:lt2>
      <a:accent1>
        <a:srgbClr val="FE6D00"/>
      </a:accent1>
      <a:accent2>
        <a:srgbClr val="90D2F8"/>
      </a:accent2>
      <a:accent3>
        <a:srgbClr val="FF8F33"/>
      </a:accent3>
      <a:accent4>
        <a:srgbClr val="DCF1FD"/>
      </a:accent4>
      <a:accent5>
        <a:srgbClr val="97D5FA"/>
      </a:accent5>
      <a:accent6>
        <a:srgbClr val="0A97EC"/>
      </a:accent6>
      <a:hlink>
        <a:srgbClr val="FFFFFF"/>
      </a:hlink>
      <a:folHlink>
        <a:srgbClr val="000000"/>
      </a:folHlink>
    </a:clrScheme>
    <a:fontScheme name="Custom 8">
      <a:majorFont>
        <a:latin typeface="Poppi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3EABE85A-A7D9-4E2B-B683-E41101071E93}" vid="{466E2FC8-418F-4A16-A6F4-1AB3C9C1E5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5749</TotalTime>
  <Words>946</Words>
  <Application>Microsoft Office PowerPoint</Application>
  <PresentationFormat>Widescreen</PresentationFormat>
  <Paragraphs>104</Paragraphs>
  <Slides>24</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24</vt:i4>
      </vt:variant>
    </vt:vector>
  </HeadingPairs>
  <TitlesOfParts>
    <vt:vector size="36" baseType="lpstr">
      <vt:lpstr>Adobe Devanagari</vt:lpstr>
      <vt:lpstr>Arial</vt:lpstr>
      <vt:lpstr>Arial Black</vt:lpstr>
      <vt:lpstr>Bahnschrift Condensed</vt:lpstr>
      <vt:lpstr>Calibri</vt:lpstr>
      <vt:lpstr>Gill Sans</vt:lpstr>
      <vt:lpstr>Lucida Fax</vt:lpstr>
      <vt:lpstr>Lucida Handwriting</vt:lpstr>
      <vt:lpstr>Open Sans Light</vt:lpstr>
      <vt:lpstr>Poppins</vt:lpstr>
      <vt:lpstr>Wingdings</vt: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Talha Ahmad (203713)</cp:lastModifiedBy>
  <cp:revision>597</cp:revision>
  <dcterms:created xsi:type="dcterms:W3CDTF">2019-07-17T04:47:58Z</dcterms:created>
  <dcterms:modified xsi:type="dcterms:W3CDTF">2021-01-31T10:57:54Z</dcterms:modified>
</cp:coreProperties>
</file>