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1"/>
  </p:notesMasterIdLst>
  <p:handoutMasterIdLst>
    <p:handoutMasterId r:id="rId22"/>
  </p:handoutMasterIdLst>
  <p:sldIdLst>
    <p:sldId id="279" r:id="rId5"/>
    <p:sldId id="312" r:id="rId6"/>
    <p:sldId id="311" r:id="rId7"/>
    <p:sldId id="280" r:id="rId8"/>
    <p:sldId id="281" r:id="rId9"/>
    <p:sldId id="321" r:id="rId10"/>
    <p:sldId id="324" r:id="rId11"/>
    <p:sldId id="283" r:id="rId12"/>
    <p:sldId id="325" r:id="rId13"/>
    <p:sldId id="326" r:id="rId14"/>
    <p:sldId id="305" r:id="rId15"/>
    <p:sldId id="303" r:id="rId16"/>
    <p:sldId id="323" r:id="rId17"/>
    <p:sldId id="315" r:id="rId18"/>
    <p:sldId id="301" r:id="rId19"/>
    <p:sldId id="300" r:id="rId20"/>
  </p:sldIdLst>
  <p:sldSz cx="12192000" cy="6858000"/>
  <p:notesSz cx="6858000" cy="9144000"/>
  <p:embeddedFontLst>
    <p:embeddedFont>
      <p:font typeface="Christmas Stories" panose="020B0604020202020204" charset="0"/>
      <p:regular r:id="rId23"/>
    </p:embeddedFont>
    <p:embeddedFont>
      <p:font typeface="Garamond" panose="02020404030301010803" pitchFamily="18" charset="0"/>
      <p:regular r:id="rId24"/>
      <p:bold r:id="rId25"/>
      <p:italic r:id="rId26"/>
    </p:embeddedFont>
    <p:embeddedFont>
      <p:font typeface="Jameel Noori Nastaleeq" panose="02000503000000020004" pitchFamily="2" charset="-78"/>
      <p:regular r:id="rId27"/>
    </p:embeddedFont>
    <p:embeddedFont>
      <p:font typeface="Montserrat Medium" panose="00000600000000000000" pitchFamily="2" charset="0"/>
      <p:regular r:id="rId28"/>
      <p:italic r:id="rId29"/>
    </p:embeddedFont>
    <p:embeddedFont>
      <p:font typeface="noorehuda" panose="02000500000000020004" pitchFamily="2" charset="-78"/>
      <p:regular r:id="rId30"/>
    </p:embeddedFont>
    <p:embeddedFont>
      <p:font typeface="Sagona Book" panose="02020503050505020204" pitchFamily="18" charset="0"/>
      <p:regular r:id="rId31"/>
      <p:bold r:id="rId32"/>
      <p:italic r:id="rId33"/>
      <p:boldItalic r:id="rId34"/>
    </p:embeddedFont>
    <p:embeddedFont>
      <p:font typeface="Segoe UI" panose="020B0502040204020203" pitchFamily="34" charset="0"/>
      <p:regular r:id="rId35"/>
      <p:bold r:id="rId36"/>
      <p:italic r:id="rId37"/>
      <p:boldItalic r:id="rId38"/>
    </p:embeddedFont>
    <p:embeddedFont>
      <p:font typeface="Walbaum Display SemiBold" panose="02070703090703020303" pitchFamily="18"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1610"/>
    <a:srgbClr val="0B1A17"/>
    <a:srgbClr val="85AB94"/>
    <a:srgbClr val="308984"/>
    <a:srgbClr val="C1E9E7"/>
    <a:srgbClr val="FFFFDF"/>
    <a:srgbClr val="017282"/>
    <a:srgbClr val="5EAA4B"/>
    <a:srgbClr val="4B9535"/>
    <a:srgbClr val="008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45" autoAdjust="0"/>
    <p:restoredTop sz="84242" autoAdjust="0"/>
  </p:normalViewPr>
  <p:slideViewPr>
    <p:cSldViewPr snapToGrid="0">
      <p:cViewPr>
        <p:scale>
          <a:sx n="57" d="100"/>
          <a:sy n="57" d="100"/>
        </p:scale>
        <p:origin x="82" y="782"/>
      </p:cViewPr>
      <p:guideLst/>
    </p:cSldViewPr>
  </p:slideViewPr>
  <p:outlineViewPr>
    <p:cViewPr>
      <p:scale>
        <a:sx n="33" d="100"/>
        <a:sy n="33" d="100"/>
      </p:scale>
      <p:origin x="0" y="-3984"/>
    </p:cViewPr>
  </p:outlineViewPr>
  <p:notesTextViewPr>
    <p:cViewPr>
      <p:scale>
        <a:sx n="1" d="1"/>
        <a:sy n="1" d="1"/>
      </p:scale>
      <p:origin x="0" y="0"/>
    </p:cViewPr>
  </p:notesTextViewPr>
  <p:sorterViewPr>
    <p:cViewPr>
      <p:scale>
        <a:sx n="100" d="100"/>
        <a:sy n="100" d="100"/>
      </p:scale>
      <p:origin x="0" y="-3149"/>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notesMaster" Target="notesMasters/notesMaster1.xml"/><Relationship Id="rId34" Type="http://schemas.openxmlformats.org/officeDocument/2006/relationships/font" Target="fonts/font12.fntdata"/><Relationship Id="rId42" Type="http://schemas.openxmlformats.org/officeDocument/2006/relationships/font" Target="fonts/font20.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1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BAE403-A391-5EB4-FF40-56955736FAA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AE79DB1-FB2F-E7E7-4D6E-7F9576AD91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7FA9E64-B996-4FA6-B896-72A4289DC5E6}" type="datetimeFigureOut">
              <a:rPr lang="en-US" smtClean="0"/>
              <a:t>2/15/2026</a:t>
            </a:fld>
            <a:endParaRPr lang="en-US"/>
          </a:p>
        </p:txBody>
      </p:sp>
      <p:sp>
        <p:nvSpPr>
          <p:cNvPr id="4" name="Footer Placeholder 3">
            <a:extLst>
              <a:ext uri="{FF2B5EF4-FFF2-40B4-BE49-F238E27FC236}">
                <a16:creationId xmlns:a16="http://schemas.microsoft.com/office/drawing/2014/main" id="{DFC15FCE-ABC5-C4C9-EDB5-96E90F0544A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209A893-765C-35DC-DDCA-7DBA2AF1353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581FB1-0264-452E-87E4-8B6D5B9E24B9}" type="slidenum">
              <a:rPr lang="en-US" smtClean="0"/>
              <a:t>‹#›</a:t>
            </a:fld>
            <a:endParaRPr lang="en-US"/>
          </a:p>
        </p:txBody>
      </p:sp>
    </p:spTree>
    <p:extLst>
      <p:ext uri="{BB962C8B-B14F-4D97-AF65-F5344CB8AC3E}">
        <p14:creationId xmlns:p14="http://schemas.microsoft.com/office/powerpoint/2010/main" val="430954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D26263-8A24-417C-AC0A-2E1E0A1F44F3}" type="datetimeFigureOut">
              <a:rPr lang="en-US" smtClean="0"/>
              <a:t>2/15/2026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513E26-82E6-4B7D-A776-6470B7826FD7}" type="slidenum">
              <a:rPr lang="en-US" smtClean="0"/>
              <a:t>‹#›</a:t>
            </a:fld>
            <a:endParaRPr lang="en-US"/>
          </a:p>
        </p:txBody>
      </p:sp>
    </p:spTree>
    <p:extLst>
      <p:ext uri="{BB962C8B-B14F-4D97-AF65-F5344CB8AC3E}">
        <p14:creationId xmlns:p14="http://schemas.microsoft.com/office/powerpoint/2010/main" val="2832733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2513E26-82E6-4B7D-A776-6470B7826FD7}" type="slidenum">
              <a:rPr lang="en-US" smtClean="0"/>
              <a:t>1</a:t>
            </a:fld>
            <a:endParaRPr lang="en-US"/>
          </a:p>
        </p:txBody>
      </p:sp>
    </p:spTree>
    <p:extLst>
      <p:ext uri="{BB962C8B-B14F-4D97-AF65-F5344CB8AC3E}">
        <p14:creationId xmlns:p14="http://schemas.microsoft.com/office/powerpoint/2010/main" val="2399487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3D78B-013B-842E-59B7-EDD556F293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F72166-45C3-7BFE-4551-967AF6556C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EEDFB0-8ED0-4A24-C240-6192904E6D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0D1D1B-7202-79AE-A5FA-0BCA938A5C8F}"/>
              </a:ext>
            </a:extLst>
          </p:cNvPr>
          <p:cNvSpPr>
            <a:spLocks noGrp="1"/>
          </p:cNvSpPr>
          <p:nvPr>
            <p:ph type="sldNum" sz="quarter" idx="5"/>
          </p:nvPr>
        </p:nvSpPr>
        <p:spPr/>
        <p:txBody>
          <a:bodyPr/>
          <a:lstStyle/>
          <a:p>
            <a:fld id="{12513E26-82E6-4B7D-A776-6470B7826FD7}" type="slidenum">
              <a:rPr lang="en-US" smtClean="0"/>
              <a:t>12</a:t>
            </a:fld>
            <a:endParaRPr lang="en-US"/>
          </a:p>
        </p:txBody>
      </p:sp>
    </p:spTree>
    <p:extLst>
      <p:ext uri="{BB962C8B-B14F-4D97-AF65-F5344CB8AC3E}">
        <p14:creationId xmlns:p14="http://schemas.microsoft.com/office/powerpoint/2010/main" val="2072222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BFD7B-6EE9-DE51-137F-BC3EE87924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B2FFFA-1777-2AB0-D73F-1A82D2CB25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62FD9B-9905-CB01-BE9C-89129613ACF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57715EA-5E4F-45F3-DA48-77CD6AD06596}"/>
              </a:ext>
            </a:extLst>
          </p:cNvPr>
          <p:cNvSpPr>
            <a:spLocks noGrp="1"/>
          </p:cNvSpPr>
          <p:nvPr>
            <p:ph type="sldNum" sz="quarter" idx="5"/>
          </p:nvPr>
        </p:nvSpPr>
        <p:spPr/>
        <p:txBody>
          <a:bodyPr/>
          <a:lstStyle/>
          <a:p>
            <a:fld id="{12513E26-82E6-4B7D-A776-6470B7826FD7}" type="slidenum">
              <a:rPr lang="en-US" smtClean="0"/>
              <a:t>13</a:t>
            </a:fld>
            <a:endParaRPr lang="en-US"/>
          </a:p>
        </p:txBody>
      </p:sp>
    </p:spTree>
    <p:extLst>
      <p:ext uri="{BB962C8B-B14F-4D97-AF65-F5344CB8AC3E}">
        <p14:creationId xmlns:p14="http://schemas.microsoft.com/office/powerpoint/2010/main" val="1261037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053EF-B722-C39E-C001-69A4ABEF34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FA890D-0C7F-086A-F259-EAD72E2179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703301-A398-DB7B-4798-5626EF5C81F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6D33155-18A6-6FCE-102A-86A287CE1AD7}"/>
              </a:ext>
            </a:extLst>
          </p:cNvPr>
          <p:cNvSpPr>
            <a:spLocks noGrp="1"/>
          </p:cNvSpPr>
          <p:nvPr>
            <p:ph type="sldNum" sz="quarter" idx="5"/>
          </p:nvPr>
        </p:nvSpPr>
        <p:spPr/>
        <p:txBody>
          <a:bodyPr/>
          <a:lstStyle/>
          <a:p>
            <a:fld id="{12513E26-82E6-4B7D-A776-6470B7826FD7}" type="slidenum">
              <a:rPr lang="en-US" smtClean="0"/>
              <a:t>15</a:t>
            </a:fld>
            <a:endParaRPr lang="en-US"/>
          </a:p>
        </p:txBody>
      </p:sp>
    </p:spTree>
    <p:extLst>
      <p:ext uri="{BB962C8B-B14F-4D97-AF65-F5344CB8AC3E}">
        <p14:creationId xmlns:p14="http://schemas.microsoft.com/office/powerpoint/2010/main" val="4046870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68949-013A-886D-71B2-56A6FD4983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C5AF6-9495-C370-BFBF-7FFC23032E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97B950-125F-6C05-D8B4-32AF0ADC58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1EC50D7-9D55-774A-E596-543F82CE422F}"/>
              </a:ext>
            </a:extLst>
          </p:cNvPr>
          <p:cNvSpPr>
            <a:spLocks noGrp="1"/>
          </p:cNvSpPr>
          <p:nvPr>
            <p:ph type="sldNum" sz="quarter" idx="5"/>
          </p:nvPr>
        </p:nvSpPr>
        <p:spPr/>
        <p:txBody>
          <a:bodyPr/>
          <a:lstStyle/>
          <a:p>
            <a:fld id="{12513E26-82E6-4B7D-A776-6470B7826FD7}" type="slidenum">
              <a:rPr lang="en-US" smtClean="0"/>
              <a:t>16</a:t>
            </a:fld>
            <a:endParaRPr lang="en-US"/>
          </a:p>
        </p:txBody>
      </p:sp>
    </p:spTree>
    <p:extLst>
      <p:ext uri="{BB962C8B-B14F-4D97-AF65-F5344CB8AC3E}">
        <p14:creationId xmlns:p14="http://schemas.microsoft.com/office/powerpoint/2010/main" val="1873282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D2D69-87FC-DAA3-98B8-CC90CEA217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F5C285-F3B6-B52E-1174-D0C662F684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445E03-94BA-6438-313B-0727410792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B2C8A0-D7F2-6640-EE6C-229DAC220520}"/>
              </a:ext>
            </a:extLst>
          </p:cNvPr>
          <p:cNvSpPr>
            <a:spLocks noGrp="1"/>
          </p:cNvSpPr>
          <p:nvPr>
            <p:ph type="sldNum" sz="quarter" idx="5"/>
          </p:nvPr>
        </p:nvSpPr>
        <p:spPr/>
        <p:txBody>
          <a:bodyPr/>
          <a:lstStyle/>
          <a:p>
            <a:fld id="{12513E26-82E6-4B7D-A776-6470B7826FD7}" type="slidenum">
              <a:rPr lang="en-US" smtClean="0"/>
              <a:t>4</a:t>
            </a:fld>
            <a:endParaRPr lang="en-US"/>
          </a:p>
        </p:txBody>
      </p:sp>
    </p:spTree>
    <p:extLst>
      <p:ext uri="{BB962C8B-B14F-4D97-AF65-F5344CB8AC3E}">
        <p14:creationId xmlns:p14="http://schemas.microsoft.com/office/powerpoint/2010/main" val="3042733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117D2-54AE-5FA8-7925-188777EAD8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4C6A4F-4A39-DB91-C8FB-A9B5737F86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6AEDC3-669E-CFFE-497C-35307D58B446}"/>
              </a:ext>
            </a:extLst>
          </p:cNvPr>
          <p:cNvSpPr>
            <a:spLocks noGrp="1"/>
          </p:cNvSpPr>
          <p:nvPr>
            <p:ph type="body" idx="1"/>
          </p:nvPr>
        </p:nvSpPr>
        <p:spPr/>
        <p:txBody>
          <a:bodyPr/>
          <a:lstStyle/>
          <a:p>
            <a:r>
              <a:rPr lang="en-US" dirty="0"/>
              <a:t>After </a:t>
            </a:r>
            <a:r>
              <a:rPr lang="en-US" dirty="0" err="1"/>
              <a:t>Tilawat</a:t>
            </a:r>
            <a:r>
              <a:rPr lang="en-US" dirty="0"/>
              <a:t>, spend 5 mins catching up with </a:t>
            </a:r>
            <a:r>
              <a:rPr lang="en-US" dirty="0" err="1"/>
              <a:t>Atfal</a:t>
            </a:r>
            <a:r>
              <a:rPr lang="en-US" dirty="0"/>
              <a:t>. What they've been getting up to in the past week.</a:t>
            </a:r>
          </a:p>
          <a:p>
            <a:endParaRPr lang="en-US" dirty="0"/>
          </a:p>
          <a:p>
            <a:r>
              <a:rPr lang="en-US" dirty="0"/>
              <a:t>Hadith:</a:t>
            </a:r>
          </a:p>
          <a:p>
            <a:r>
              <a:rPr lang="en-US" dirty="0"/>
              <a:t>Whoever, reads the Hadith out, should do so in the proper manner. i.e. recite Durood Shareef first and then the Hadith. </a:t>
            </a:r>
          </a:p>
          <a:p>
            <a:r>
              <a:rPr lang="en-US" dirty="0"/>
              <a:t>Have a brief discussion about the meaning of this hadith in light of the questions on the screen.</a:t>
            </a:r>
          </a:p>
        </p:txBody>
      </p:sp>
      <p:sp>
        <p:nvSpPr>
          <p:cNvPr id="4" name="Slide Number Placeholder 3">
            <a:extLst>
              <a:ext uri="{FF2B5EF4-FFF2-40B4-BE49-F238E27FC236}">
                <a16:creationId xmlns:a16="http://schemas.microsoft.com/office/drawing/2014/main" id="{23E9B909-1CA5-82D0-6334-C2B79496BD2D}"/>
              </a:ext>
            </a:extLst>
          </p:cNvPr>
          <p:cNvSpPr>
            <a:spLocks noGrp="1"/>
          </p:cNvSpPr>
          <p:nvPr>
            <p:ph type="sldNum" sz="quarter" idx="5"/>
          </p:nvPr>
        </p:nvSpPr>
        <p:spPr/>
        <p:txBody>
          <a:bodyPr/>
          <a:lstStyle/>
          <a:p>
            <a:fld id="{12513E26-82E6-4B7D-A776-6470B7826FD7}" type="slidenum">
              <a:rPr lang="en-US" smtClean="0"/>
              <a:t>5</a:t>
            </a:fld>
            <a:endParaRPr lang="en-US"/>
          </a:p>
        </p:txBody>
      </p:sp>
    </p:spTree>
    <p:extLst>
      <p:ext uri="{BB962C8B-B14F-4D97-AF65-F5344CB8AC3E}">
        <p14:creationId xmlns:p14="http://schemas.microsoft.com/office/powerpoint/2010/main" val="1084510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BB338-E3AC-6806-2881-F268DF9DCE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87E2BF-8A24-818F-AEC7-ACF678FECE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95E847-994B-60CB-3B60-2B4CFD85C93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CAC45D6-FFF1-DCBB-5C11-446F33D43C2E}"/>
              </a:ext>
            </a:extLst>
          </p:cNvPr>
          <p:cNvSpPr>
            <a:spLocks noGrp="1"/>
          </p:cNvSpPr>
          <p:nvPr>
            <p:ph type="sldNum" sz="quarter" idx="5"/>
          </p:nvPr>
        </p:nvSpPr>
        <p:spPr/>
        <p:txBody>
          <a:bodyPr/>
          <a:lstStyle/>
          <a:p>
            <a:fld id="{12513E26-82E6-4B7D-A776-6470B7826FD7}" type="slidenum">
              <a:rPr lang="en-US" smtClean="0"/>
              <a:t>6</a:t>
            </a:fld>
            <a:endParaRPr lang="en-US"/>
          </a:p>
        </p:txBody>
      </p:sp>
    </p:spTree>
    <p:extLst>
      <p:ext uri="{BB962C8B-B14F-4D97-AF65-F5344CB8AC3E}">
        <p14:creationId xmlns:p14="http://schemas.microsoft.com/office/powerpoint/2010/main" val="663622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D8FE0-947A-F361-698B-B3546A2865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653497-E022-C87E-EB07-3C34C2F69F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540568-1FB7-D3CB-4C49-1AA562B8EDC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6012688-92D8-093A-7DF8-42A1F568F598}"/>
              </a:ext>
            </a:extLst>
          </p:cNvPr>
          <p:cNvSpPr>
            <a:spLocks noGrp="1"/>
          </p:cNvSpPr>
          <p:nvPr>
            <p:ph type="sldNum" sz="quarter" idx="5"/>
          </p:nvPr>
        </p:nvSpPr>
        <p:spPr/>
        <p:txBody>
          <a:bodyPr/>
          <a:lstStyle/>
          <a:p>
            <a:fld id="{12513E26-82E6-4B7D-A776-6470B7826FD7}" type="slidenum">
              <a:rPr lang="en-US" smtClean="0"/>
              <a:t>7</a:t>
            </a:fld>
            <a:endParaRPr lang="en-US"/>
          </a:p>
        </p:txBody>
      </p:sp>
    </p:spTree>
    <p:extLst>
      <p:ext uri="{BB962C8B-B14F-4D97-AF65-F5344CB8AC3E}">
        <p14:creationId xmlns:p14="http://schemas.microsoft.com/office/powerpoint/2010/main" val="2398298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0D867-46BB-0A8B-3D36-1A9364745E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842726-7FE7-C1D3-DDA1-6AAE9D889D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DDEABC-84B2-5A06-05B4-34BF8CA5AB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052ABC-EAB0-4553-B6D1-23D92F3A9FED}"/>
              </a:ext>
            </a:extLst>
          </p:cNvPr>
          <p:cNvSpPr>
            <a:spLocks noGrp="1"/>
          </p:cNvSpPr>
          <p:nvPr>
            <p:ph type="sldNum" sz="quarter" idx="5"/>
          </p:nvPr>
        </p:nvSpPr>
        <p:spPr/>
        <p:txBody>
          <a:bodyPr/>
          <a:lstStyle/>
          <a:p>
            <a:fld id="{12513E26-82E6-4B7D-A776-6470B7826FD7}" type="slidenum">
              <a:rPr lang="en-US" smtClean="0"/>
              <a:t>8</a:t>
            </a:fld>
            <a:endParaRPr lang="en-US"/>
          </a:p>
        </p:txBody>
      </p:sp>
    </p:spTree>
    <p:extLst>
      <p:ext uri="{BB962C8B-B14F-4D97-AF65-F5344CB8AC3E}">
        <p14:creationId xmlns:p14="http://schemas.microsoft.com/office/powerpoint/2010/main" val="512338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A3F75-166E-B5D1-67C6-E7F35ADD8A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C94EBF-771C-DBD9-3106-A38EA6DD0D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B3431E-09A9-3279-993F-72B1F5B318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2A9394-CAB5-F86F-D343-77444E518180}"/>
              </a:ext>
            </a:extLst>
          </p:cNvPr>
          <p:cNvSpPr>
            <a:spLocks noGrp="1"/>
          </p:cNvSpPr>
          <p:nvPr>
            <p:ph type="sldNum" sz="quarter" idx="5"/>
          </p:nvPr>
        </p:nvSpPr>
        <p:spPr/>
        <p:txBody>
          <a:bodyPr/>
          <a:lstStyle/>
          <a:p>
            <a:fld id="{12513E26-82E6-4B7D-A776-6470B7826FD7}" type="slidenum">
              <a:rPr lang="en-US" smtClean="0"/>
              <a:t>9</a:t>
            </a:fld>
            <a:endParaRPr lang="en-US"/>
          </a:p>
        </p:txBody>
      </p:sp>
    </p:spTree>
    <p:extLst>
      <p:ext uri="{BB962C8B-B14F-4D97-AF65-F5344CB8AC3E}">
        <p14:creationId xmlns:p14="http://schemas.microsoft.com/office/powerpoint/2010/main" val="4207914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752F8-50E5-741E-A3F3-19D30BA186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D86808-BB84-E92F-BE6B-872F8B293E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F3118B-C046-3D73-EE53-549B01682B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6FA7A7-AD1F-11EA-EA81-B7D4CFAC59D9}"/>
              </a:ext>
            </a:extLst>
          </p:cNvPr>
          <p:cNvSpPr>
            <a:spLocks noGrp="1"/>
          </p:cNvSpPr>
          <p:nvPr>
            <p:ph type="sldNum" sz="quarter" idx="5"/>
          </p:nvPr>
        </p:nvSpPr>
        <p:spPr/>
        <p:txBody>
          <a:bodyPr/>
          <a:lstStyle/>
          <a:p>
            <a:fld id="{12513E26-82E6-4B7D-A776-6470B7826FD7}" type="slidenum">
              <a:rPr lang="en-US" smtClean="0"/>
              <a:t>10</a:t>
            </a:fld>
            <a:endParaRPr lang="en-US"/>
          </a:p>
        </p:txBody>
      </p:sp>
    </p:spTree>
    <p:extLst>
      <p:ext uri="{BB962C8B-B14F-4D97-AF65-F5344CB8AC3E}">
        <p14:creationId xmlns:p14="http://schemas.microsoft.com/office/powerpoint/2010/main" val="1738752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B8E96-DF4D-C21E-99A1-56D331B510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99E3F6-8C1B-9E29-CC73-86425A9788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4AB4F6-BA83-8F73-AFA3-D2518ACDFC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751C70-5B9F-F769-127D-B23477705C16}"/>
              </a:ext>
            </a:extLst>
          </p:cNvPr>
          <p:cNvSpPr>
            <a:spLocks noGrp="1"/>
          </p:cNvSpPr>
          <p:nvPr>
            <p:ph type="sldNum" sz="quarter" idx="5"/>
          </p:nvPr>
        </p:nvSpPr>
        <p:spPr/>
        <p:txBody>
          <a:bodyPr/>
          <a:lstStyle/>
          <a:p>
            <a:fld id="{12513E26-82E6-4B7D-A776-6470B7826FD7}" type="slidenum">
              <a:rPr lang="en-US" smtClean="0"/>
              <a:t>11</a:t>
            </a:fld>
            <a:endParaRPr lang="en-US"/>
          </a:p>
        </p:txBody>
      </p:sp>
    </p:spTree>
    <p:extLst>
      <p:ext uri="{BB962C8B-B14F-4D97-AF65-F5344CB8AC3E}">
        <p14:creationId xmlns:p14="http://schemas.microsoft.com/office/powerpoint/2010/main" val="1525053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ption 1">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303348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0DB2AD8-839D-4FCB-AA05-80B13B2BB2AE}"/>
              </a:ext>
              <a:ext uri="{C183D7F6-B498-43B3-948B-1728B52AA6E4}">
                <adec:decorative xmlns:adec="http://schemas.microsoft.com/office/drawing/2017/decorative" val="1"/>
              </a:ext>
            </a:extLst>
          </p:cNvPr>
          <p:cNvSpPr/>
          <p:nvPr userDrawn="1"/>
        </p:nvSpPr>
        <p:spPr>
          <a:xfrm>
            <a:off x="2422791" y="2896886"/>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8">
            <a:extLst>
              <a:ext uri="{FF2B5EF4-FFF2-40B4-BE49-F238E27FC236}">
                <a16:creationId xmlns:a16="http://schemas.microsoft.com/office/drawing/2014/main" id="{1A5FC801-48D7-4FF1-A31F-A732E9069F82}"/>
              </a:ext>
            </a:extLst>
          </p:cNvPr>
          <p:cNvSpPr>
            <a:spLocks noGrp="1"/>
          </p:cNvSpPr>
          <p:nvPr>
            <p:ph type="pic" sz="quarter" idx="13" hasCustomPrompt="1"/>
          </p:nvPr>
        </p:nvSpPr>
        <p:spPr>
          <a:xfrm>
            <a:off x="3681638" y="0"/>
            <a:ext cx="8510362" cy="6858000"/>
          </a:xfrm>
          <a:custGeom>
            <a:avLst/>
            <a:gdLst>
              <a:gd name="connsiteX0" fmla="*/ 13494 w 8510362"/>
              <a:gd name="connsiteY0" fmla="*/ 0 h 6858000"/>
              <a:gd name="connsiteX1" fmla="*/ 8510362 w 8510362"/>
              <a:gd name="connsiteY1" fmla="*/ 0 h 6858000"/>
              <a:gd name="connsiteX2" fmla="*/ 8510362 w 8510362"/>
              <a:gd name="connsiteY2" fmla="*/ 6858000 h 6858000"/>
              <a:gd name="connsiteX3" fmla="*/ 3014588 w 8510362"/>
              <a:gd name="connsiteY3" fmla="*/ 6858000 h 6858000"/>
              <a:gd name="connsiteX4" fmla="*/ 2848427 w 8510362"/>
              <a:gd name="connsiteY4" fmla="*/ 6719827 h 6858000"/>
              <a:gd name="connsiteX5" fmla="*/ 0 w 8510362"/>
              <a:gd name="connsiteY5" fmla="*/ 462431 h 6858000"/>
              <a:gd name="connsiteX6" fmla="*/ 10796 w 8510362"/>
              <a:gd name="connsiteY6" fmla="*/ 354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0362" h="6858000">
                <a:moveTo>
                  <a:pt x="13494" y="0"/>
                </a:moveTo>
                <a:lnTo>
                  <a:pt x="8510362" y="0"/>
                </a:lnTo>
                <a:lnTo>
                  <a:pt x="8510362" y="6858000"/>
                </a:lnTo>
                <a:lnTo>
                  <a:pt x="3014588" y="6858000"/>
                </a:lnTo>
                <a:lnTo>
                  <a:pt x="2848427" y="6719827"/>
                </a:lnTo>
                <a:cubicBezTo>
                  <a:pt x="1103037" y="5198776"/>
                  <a:pt x="0" y="2959418"/>
                  <a:pt x="0" y="462431"/>
                </a:cubicBezTo>
                <a:cubicBezTo>
                  <a:pt x="0" y="319235"/>
                  <a:pt x="3628" y="176886"/>
                  <a:pt x="10796" y="35471"/>
                </a:cubicBezTo>
                <a:close/>
              </a:path>
            </a:pathLst>
          </a:custGeom>
          <a:solidFill>
            <a:schemeClr val="bg1">
              <a:lumMod val="95000"/>
            </a:schemeClr>
          </a:solidFill>
        </p:spPr>
        <p:txBody>
          <a:bodyPr wrap="square" tIns="182880" anchor="t">
            <a:noAutofit/>
          </a:bodyPr>
          <a:lstStyle>
            <a:lvl1pPr marL="0" indent="0" algn="ctr">
              <a:buNone/>
              <a:defRPr i="1"/>
            </a:lvl1pPr>
          </a:lstStyle>
          <a:p>
            <a:r>
              <a:rPr lang="en-US"/>
              <a:t>Insert Your Picture Here</a:t>
            </a:r>
          </a:p>
        </p:txBody>
      </p:sp>
      <p:sp>
        <p:nvSpPr>
          <p:cNvPr id="2" name="Title 1">
            <a:extLst>
              <a:ext uri="{FF2B5EF4-FFF2-40B4-BE49-F238E27FC236}">
                <a16:creationId xmlns:a16="http://schemas.microsoft.com/office/drawing/2014/main" id="{F5B0B860-06DA-40CB-9D9C-37722EFFE7CB}"/>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
        <p:nvSpPr>
          <p:cNvPr id="13" name="Arc 12">
            <a:extLst>
              <a:ext uri="{FF2B5EF4-FFF2-40B4-BE49-F238E27FC236}">
                <a16:creationId xmlns:a16="http://schemas.microsoft.com/office/drawing/2014/main" id="{90F1D572-D498-42B3-B69A-FCB5C7FCF49B}"/>
              </a:ext>
            </a:extLst>
          </p:cNvPr>
          <p:cNvSpPr/>
          <p:nvPr userDrawn="1"/>
        </p:nvSpPr>
        <p:spPr>
          <a:xfrm>
            <a:off x="1093368" y="1935321"/>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7" name="Text Placeholder 7">
            <a:extLst>
              <a:ext uri="{FF2B5EF4-FFF2-40B4-BE49-F238E27FC236}">
                <a16:creationId xmlns:a16="http://schemas.microsoft.com/office/drawing/2014/main" id="{43FE29EE-841F-970C-DBCA-6E6016CDDDAA}"/>
              </a:ext>
            </a:extLst>
          </p:cNvPr>
          <p:cNvSpPr>
            <a:spLocks noGrp="1"/>
          </p:cNvSpPr>
          <p:nvPr>
            <p:ph type="body" sz="quarter" idx="16" hasCustomPrompt="1"/>
          </p:nvPr>
        </p:nvSpPr>
        <p:spPr>
          <a:xfrm rot="20700000">
            <a:off x="-628749" y="2490713"/>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mn-lt"/>
              </a:defRPr>
            </a:lvl1pPr>
          </a:lstStyle>
          <a:p>
            <a:pPr marL="0" lvl="0" algn="r"/>
            <a:r>
              <a:rPr lang="en-US" dirty="0"/>
              <a:t>The</a:t>
            </a:r>
          </a:p>
        </p:txBody>
      </p:sp>
      <p:sp>
        <p:nvSpPr>
          <p:cNvPr id="15" name="Text Placeholder 7">
            <a:extLst>
              <a:ext uri="{FF2B5EF4-FFF2-40B4-BE49-F238E27FC236}">
                <a16:creationId xmlns:a16="http://schemas.microsoft.com/office/drawing/2014/main" id="{B29B2BA2-9C4E-660A-E602-B3914E64E0FA}"/>
              </a:ext>
            </a:extLst>
          </p:cNvPr>
          <p:cNvSpPr>
            <a:spLocks noGrp="1"/>
          </p:cNvSpPr>
          <p:nvPr>
            <p:ph type="body" sz="quarter" idx="15" hasCustomPrompt="1"/>
          </p:nvPr>
        </p:nvSpPr>
        <p:spPr>
          <a:xfrm rot="20700000">
            <a:off x="1025409" y="2121529"/>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Sagona Book" panose="02020503050505020204" pitchFamily="18" charset="0"/>
              </a:defRPr>
            </a:lvl1pPr>
          </a:lstStyle>
          <a:p>
            <a:pPr marL="0" lvl="0"/>
            <a:r>
              <a:rPr lang="en-US" dirty="0"/>
              <a:t>wedding of</a:t>
            </a:r>
          </a:p>
        </p:txBody>
      </p:sp>
      <p:sp>
        <p:nvSpPr>
          <p:cNvPr id="14" name="Text Placeholder 13">
            <a:extLst>
              <a:ext uri="{FF2B5EF4-FFF2-40B4-BE49-F238E27FC236}">
                <a16:creationId xmlns:a16="http://schemas.microsoft.com/office/drawing/2014/main" id="{F4797AF1-98D1-E9E3-7CD4-5BA69E8826B2}"/>
              </a:ext>
              <a:ext uri="{C183D7F6-B498-43B3-948B-1728B52AA6E4}">
                <adec:decorative xmlns:adec="http://schemas.microsoft.com/office/drawing/2017/decorative" val="1"/>
              </a:ext>
            </a:extLst>
          </p:cNvPr>
          <p:cNvSpPr>
            <a:spLocks noGrp="1"/>
          </p:cNvSpPr>
          <p:nvPr userDrawn="1">
            <p:ph type="body" sz="quarter" idx="14" hasCustomPrompt="1"/>
          </p:nvPr>
        </p:nvSpPr>
        <p:spPr>
          <a:xfrm>
            <a:off x="232912" y="3409222"/>
            <a:ext cx="5519978" cy="2228709"/>
          </a:xfrm>
        </p:spPr>
        <p:txBody>
          <a:bodyPr>
            <a:noAutofit/>
          </a:bodyPr>
          <a:lstStyle>
            <a:lvl1pPr marL="0" indent="0" algn="r">
              <a:buNone/>
              <a:defRPr sz="1900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userDrawn="1">
            <p:ph type="body" sz="quarter" idx="11" hasCustomPrompt="1"/>
          </p:nvPr>
        </p:nvSpPr>
        <p:spPr>
          <a:xfrm>
            <a:off x="1000442" y="3454400"/>
            <a:ext cx="2845704" cy="1273865"/>
          </a:xfrm>
        </p:spPr>
        <p:txBody>
          <a:bodyPr anchor="b">
            <a:noAutofit/>
          </a:bodyPr>
          <a:lstStyle>
            <a:lvl1pPr marL="0" indent="0">
              <a:lnSpc>
                <a:spcPct val="65000"/>
              </a:lnSpc>
              <a:buNone/>
              <a:defRPr sz="40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userDrawn="1">
            <p:ph type="body" sz="quarter" idx="12" hasCustomPrompt="1"/>
          </p:nvPr>
        </p:nvSpPr>
        <p:spPr>
          <a:xfrm>
            <a:off x="2601546" y="5127483"/>
            <a:ext cx="2989473" cy="1147619"/>
          </a:xfrm>
        </p:spPr>
        <p:txBody>
          <a:bodyPr lIns="0" tIns="0" rIns="0" bIns="0" anchor="t">
            <a:noAutofit/>
          </a:bodyPr>
          <a:lstStyle>
            <a:lvl1pPr marL="0" indent="0" algn="r">
              <a:lnSpc>
                <a:spcPct val="65000"/>
              </a:lnSpc>
              <a:buNone/>
              <a:defRPr sz="4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userDrawn="1">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843380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X Images Option 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34EDA28-4C75-43EE-87E9-ABC0A1F1E7C9}"/>
              </a:ext>
              <a:ext uri="{C183D7F6-B498-43B3-948B-1728B52AA6E4}">
                <adec:decorative xmlns:adec="http://schemas.microsoft.com/office/drawing/2017/decorative" val="1"/>
              </a:ext>
            </a:extLst>
          </p:cNvPr>
          <p:cNvGrpSpPr/>
          <p:nvPr userDrawn="1"/>
        </p:nvGrpSpPr>
        <p:grpSpPr>
          <a:xfrm>
            <a:off x="6148300" y="310835"/>
            <a:ext cx="5400000" cy="5818165"/>
            <a:chOff x="6148300" y="310835"/>
            <a:chExt cx="5400000" cy="5818165"/>
          </a:xfrm>
        </p:grpSpPr>
        <p:sp>
          <p:nvSpPr>
            <p:cNvPr id="23" name="Oval 22">
              <a:extLst>
                <a:ext uri="{FF2B5EF4-FFF2-40B4-BE49-F238E27FC236}">
                  <a16:creationId xmlns:a16="http://schemas.microsoft.com/office/drawing/2014/main" id="{7702C613-BECF-403B-9B2A-A954754CF158}"/>
                </a:ext>
              </a:extLst>
            </p:cNvPr>
            <p:cNvSpPr/>
            <p:nvPr userDrawn="1"/>
          </p:nvSpPr>
          <p:spPr>
            <a:xfrm>
              <a:off x="8872582" y="613382"/>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c 23">
              <a:extLst>
                <a:ext uri="{FF2B5EF4-FFF2-40B4-BE49-F238E27FC236}">
                  <a16:creationId xmlns:a16="http://schemas.microsoft.com/office/drawing/2014/main" id="{2E398D9E-548A-4DCA-9AAA-9E0778AC9CD5}"/>
                </a:ext>
              </a:extLst>
            </p:cNvPr>
            <p:cNvSpPr/>
            <p:nvPr userDrawn="1"/>
          </p:nvSpPr>
          <p:spPr>
            <a:xfrm>
              <a:off x="6148300" y="729000"/>
              <a:ext cx="5400000" cy="5400000"/>
            </a:xfrm>
            <a:prstGeom prst="arc">
              <a:avLst>
                <a:gd name="adj1" fmla="val 12607669"/>
                <a:gd name="adj2" fmla="val 16157596"/>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pSp>
          <p:nvGrpSpPr>
            <p:cNvPr id="30" name="Group 29">
              <a:extLst>
                <a:ext uri="{FF2B5EF4-FFF2-40B4-BE49-F238E27FC236}">
                  <a16:creationId xmlns:a16="http://schemas.microsoft.com/office/drawing/2014/main" id="{A28946F6-3793-4B64-99FD-39990068FB6C}"/>
                </a:ext>
              </a:extLst>
            </p:cNvPr>
            <p:cNvGrpSpPr/>
            <p:nvPr userDrawn="1"/>
          </p:nvGrpSpPr>
          <p:grpSpPr>
            <a:xfrm rot="2700000">
              <a:off x="8958037" y="306646"/>
              <a:ext cx="60325" cy="842192"/>
              <a:chOff x="8958037" y="306646"/>
              <a:chExt cx="60325" cy="842192"/>
            </a:xfrm>
            <a:solidFill>
              <a:schemeClr val="accent1"/>
            </a:solidFill>
          </p:grpSpPr>
          <p:sp>
            <p:nvSpPr>
              <p:cNvPr id="34" name="Oval 33">
                <a:extLst>
                  <a:ext uri="{FF2B5EF4-FFF2-40B4-BE49-F238E27FC236}">
                    <a16:creationId xmlns:a16="http://schemas.microsoft.com/office/drawing/2014/main" id="{033175A9-9D50-4C8D-8C89-61A02E6CB884}"/>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8F57958-6949-45D1-B2D0-D8A580847F69}"/>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9A9D8EE3-BC90-4ED9-87B3-DEB63975D0E7}"/>
                </a:ext>
              </a:extLst>
            </p:cNvPr>
            <p:cNvGrpSpPr/>
            <p:nvPr userDrawn="1"/>
          </p:nvGrpSpPr>
          <p:grpSpPr>
            <a:xfrm rot="8100000">
              <a:off x="8953847" y="310835"/>
              <a:ext cx="60325" cy="842192"/>
              <a:chOff x="8958037" y="306646"/>
              <a:chExt cx="60325" cy="842192"/>
            </a:xfrm>
            <a:solidFill>
              <a:schemeClr val="accent1"/>
            </a:solidFill>
          </p:grpSpPr>
          <p:sp>
            <p:nvSpPr>
              <p:cNvPr id="32" name="Oval 31">
                <a:extLst>
                  <a:ext uri="{FF2B5EF4-FFF2-40B4-BE49-F238E27FC236}">
                    <a16:creationId xmlns:a16="http://schemas.microsoft.com/office/drawing/2014/main" id="{DDDADA23-A993-46D1-AFFB-70648461EDD7}"/>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9372E60-2335-4ADA-8EAE-1E80EA5EA01E}"/>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flipV="1">
            <a:off x="2754667"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36">
            <a:extLst>
              <a:ext uri="{FF2B5EF4-FFF2-40B4-BE49-F238E27FC236}">
                <a16:creationId xmlns:a16="http://schemas.microsoft.com/office/drawing/2014/main" id="{423B7B84-1095-4979-B1FC-8FD136EA0E04}"/>
              </a:ext>
            </a:extLst>
          </p:cNvPr>
          <p:cNvSpPr>
            <a:spLocks noGrp="1"/>
          </p:cNvSpPr>
          <p:nvPr>
            <p:ph type="pic" sz="quarter" idx="15" hasCustomPrompt="1"/>
          </p:nvPr>
        </p:nvSpPr>
        <p:spPr>
          <a:xfrm>
            <a:off x="0" y="0"/>
            <a:ext cx="7083007" cy="6858000"/>
          </a:xfrm>
          <a:custGeom>
            <a:avLst/>
            <a:gdLst>
              <a:gd name="connsiteX0" fmla="*/ 0 w 8340307"/>
              <a:gd name="connsiteY0" fmla="*/ 0 h 6858000"/>
              <a:gd name="connsiteX1" fmla="*/ 1092533 w 8340307"/>
              <a:gd name="connsiteY1" fmla="*/ 0 h 6858000"/>
              <a:gd name="connsiteX2" fmla="*/ 5837726 w 8340307"/>
              <a:gd name="connsiteY2" fmla="*/ 0 h 6858000"/>
              <a:gd name="connsiteX3" fmla="*/ 6930259 w 8340307"/>
              <a:gd name="connsiteY3" fmla="*/ 0 h 6858000"/>
              <a:gd name="connsiteX4" fmla="*/ 6970515 w 8340307"/>
              <a:gd name="connsiteY4" fmla="*/ 76864 h 6858000"/>
              <a:gd name="connsiteX5" fmla="*/ 8318145 w 8340307"/>
              <a:gd name="connsiteY5" fmla="*/ 6533091 h 6858000"/>
              <a:gd name="connsiteX6" fmla="*/ 8294357 w 8340307"/>
              <a:gd name="connsiteY6" fmla="*/ 6858000 h 6858000"/>
              <a:gd name="connsiteX7" fmla="*/ 7201824 w 8340307"/>
              <a:gd name="connsiteY7" fmla="*/ 6858000 h 6858000"/>
              <a:gd name="connsiteX8" fmla="*/ 1092533 w 8340307"/>
              <a:gd name="connsiteY8" fmla="*/ 6858000 h 6858000"/>
              <a:gd name="connsiteX9" fmla="*/ 0 w 834030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40307" h="6858000">
                <a:moveTo>
                  <a:pt x="0" y="0"/>
                </a:moveTo>
                <a:lnTo>
                  <a:pt x="1092533" y="0"/>
                </a:lnTo>
                <a:lnTo>
                  <a:pt x="5837726" y="0"/>
                </a:lnTo>
                <a:lnTo>
                  <a:pt x="6930259" y="0"/>
                </a:lnTo>
                <a:lnTo>
                  <a:pt x="6970515" y="76864"/>
                </a:lnTo>
                <a:cubicBezTo>
                  <a:pt x="7966810" y="2040801"/>
                  <a:pt x="8453218" y="4264523"/>
                  <a:pt x="8318145" y="6533091"/>
                </a:cubicBezTo>
                <a:lnTo>
                  <a:pt x="8294357" y="6858000"/>
                </a:lnTo>
                <a:lnTo>
                  <a:pt x="7201824" y="6858000"/>
                </a:lnTo>
                <a:lnTo>
                  <a:pt x="1092533" y="6858000"/>
                </a:lnTo>
                <a:lnTo>
                  <a:pt x="0" y="6858000"/>
                </a:lnTo>
                <a:close/>
              </a:path>
            </a:pathLst>
          </a:custGeom>
          <a:solidFill>
            <a:schemeClr val="bg1">
              <a:lumMod val="95000"/>
            </a:schemeClr>
          </a:solidFill>
        </p:spPr>
        <p:txBody>
          <a:bodyPr wrap="square" lIns="457200" anchor="ctr">
            <a:noAutofit/>
          </a:bodyPr>
          <a:lstStyle>
            <a:lvl1pPr marL="0" indent="0" algn="l">
              <a:buNone/>
              <a:defRPr i="1"/>
            </a:lvl1pPr>
          </a:lstStyle>
          <a:p>
            <a:r>
              <a:rPr lang="en-US"/>
              <a:t>Insert Your Picture Here</a:t>
            </a:r>
          </a:p>
        </p:txBody>
      </p:sp>
      <p:sp>
        <p:nvSpPr>
          <p:cNvPr id="19" name="Title 1">
            <a:extLst>
              <a:ext uri="{FF2B5EF4-FFF2-40B4-BE49-F238E27FC236}">
                <a16:creationId xmlns:a16="http://schemas.microsoft.com/office/drawing/2014/main" id="{74DD044E-9F67-4979-BFB8-854C6A5CBCC8}"/>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
        <p:nvSpPr>
          <p:cNvPr id="22" name="Picture Placeholder 21">
            <a:extLst>
              <a:ext uri="{FF2B5EF4-FFF2-40B4-BE49-F238E27FC236}">
                <a16:creationId xmlns:a16="http://schemas.microsoft.com/office/drawing/2014/main" id="{8CE48A28-515A-4541-9B64-6E209B9729E7}"/>
              </a:ext>
            </a:extLst>
          </p:cNvPr>
          <p:cNvSpPr>
            <a:spLocks noGrp="1"/>
          </p:cNvSpPr>
          <p:nvPr>
            <p:ph type="pic" sz="quarter" idx="14" hasCustomPrompt="1"/>
          </p:nvPr>
        </p:nvSpPr>
        <p:spPr>
          <a:xfrm>
            <a:off x="7188199" y="1629000"/>
            <a:ext cx="3600000" cy="3600000"/>
          </a:xfrm>
          <a:custGeom>
            <a:avLst/>
            <a:gdLst>
              <a:gd name="connsiteX0" fmla="*/ 0 w 3600000"/>
              <a:gd name="connsiteY0" fmla="*/ 0 h 3600000"/>
              <a:gd name="connsiteX1" fmla="*/ 3600000 w 3600000"/>
              <a:gd name="connsiteY1" fmla="*/ 0 h 3600000"/>
              <a:gd name="connsiteX2" fmla="*/ 3600000 w 3600000"/>
              <a:gd name="connsiteY2" fmla="*/ 3600000 h 3600000"/>
              <a:gd name="connsiteX3" fmla="*/ 430902 w 3600000"/>
              <a:gd name="connsiteY3" fmla="*/ 3600000 h 3600000"/>
              <a:gd name="connsiteX4" fmla="*/ 390687 w 3600000"/>
              <a:gd name="connsiteY4" fmla="*/ 3425759 h 3600000"/>
              <a:gd name="connsiteX5" fmla="*/ 160012 w 3600000"/>
              <a:gd name="connsiteY5" fmla="*/ 2743417 h 3600000"/>
              <a:gd name="connsiteX6" fmla="*/ 0 w 3600000"/>
              <a:gd name="connsiteY6" fmla="*/ 2411252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0" h="3600000">
                <a:moveTo>
                  <a:pt x="0" y="0"/>
                </a:moveTo>
                <a:lnTo>
                  <a:pt x="3600000" y="0"/>
                </a:lnTo>
                <a:lnTo>
                  <a:pt x="3600000" y="3600000"/>
                </a:lnTo>
                <a:lnTo>
                  <a:pt x="430902" y="3600000"/>
                </a:lnTo>
                <a:lnTo>
                  <a:pt x="390687" y="3425759"/>
                </a:lnTo>
                <a:cubicBezTo>
                  <a:pt x="330297" y="3191041"/>
                  <a:pt x="252944" y="2963132"/>
                  <a:pt x="160012" y="2743417"/>
                </a:cubicBezTo>
                <a:lnTo>
                  <a:pt x="0" y="2411252"/>
                </a:lnTo>
                <a:close/>
              </a:path>
            </a:pathLst>
          </a:custGeom>
          <a:solidFill>
            <a:schemeClr val="bg1">
              <a:lumMod val="95000"/>
            </a:schemeClr>
          </a:solidFill>
        </p:spPr>
        <p:txBody>
          <a:bodyPr wrap="square" tIns="182880" anchor="t">
            <a:noAutofit/>
          </a:bodyPr>
          <a:lstStyle>
            <a:lvl1pPr marL="0" indent="0" algn="ctr">
              <a:buNone/>
              <a:defRPr sz="1400" i="1"/>
            </a:lvl1pPr>
          </a:lstStyle>
          <a:p>
            <a:r>
              <a:rPr lang="en-US"/>
              <a:t>Insert Your Picture Here</a:t>
            </a:r>
          </a:p>
        </p:txBody>
      </p:sp>
      <p:sp>
        <p:nvSpPr>
          <p:cNvPr id="3" name="Text Placeholder 13">
            <a:extLst>
              <a:ext uri="{FF2B5EF4-FFF2-40B4-BE49-F238E27FC236}">
                <a16:creationId xmlns:a16="http://schemas.microsoft.com/office/drawing/2014/main" id="{26F90AAD-D3FB-D38B-C14B-CAF1FDF3BE95}"/>
              </a:ext>
              <a:ext uri="{C183D7F6-B498-43B3-948B-1728B52AA6E4}">
                <adec:decorative xmlns:adec="http://schemas.microsoft.com/office/drawing/2017/decorative" val="1"/>
              </a:ext>
            </a:extLst>
          </p:cNvPr>
          <p:cNvSpPr>
            <a:spLocks noGrp="1"/>
          </p:cNvSpPr>
          <p:nvPr>
            <p:ph type="body" sz="quarter" idx="17"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10074650" y="6356350"/>
            <a:ext cx="1580356" cy="365125"/>
          </a:xfrm>
        </p:spPr>
        <p:txBody>
          <a:bodyPr/>
          <a:lstStyle/>
          <a:p>
            <a:fld id="{39B360F8-476B-46A9-AE4D-B70F5EF3C486}" type="datetimeFigureOut">
              <a:rPr lang="en-US" smtClean="0"/>
              <a:pPr/>
              <a:t>2/15/2026</a:t>
            </a:fld>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3969137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X Images Option 3">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DEA8B503-BA96-45A1-9FA0-CF4457621A1A}"/>
              </a:ext>
              <a:ext uri="{C183D7F6-B498-43B3-948B-1728B52AA6E4}">
                <adec:decorative xmlns:adec="http://schemas.microsoft.com/office/drawing/2017/decorative" val="1"/>
              </a:ext>
            </a:extLst>
          </p:cNvPr>
          <p:cNvSpPr/>
          <p:nvPr userDrawn="1"/>
        </p:nvSpPr>
        <p:spPr>
          <a:xfrm flipH="1" flipV="1">
            <a:off x="2264984"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D1167ED-6D79-4035-8E91-7608DE6B1C5E}"/>
              </a:ext>
              <a:ext uri="{C183D7F6-B498-43B3-948B-1728B52AA6E4}">
                <adec:decorative xmlns:adec="http://schemas.microsoft.com/office/drawing/2017/decorative" val="1"/>
              </a:ext>
            </a:extLst>
          </p:cNvPr>
          <p:cNvSpPr/>
          <p:nvPr userDrawn="1"/>
        </p:nvSpPr>
        <p:spPr>
          <a:xfrm flipH="1">
            <a:off x="1256715"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2E771A09-A3D2-4ABC-BA01-5C9FF2C772F0}"/>
              </a:ext>
            </a:extLst>
          </p:cNvPr>
          <p:cNvSpPr>
            <a:spLocks noGrp="1"/>
          </p:cNvSpPr>
          <p:nvPr>
            <p:ph type="pic" sz="quarter" idx="15" hasCustomPrompt="1"/>
          </p:nvPr>
        </p:nvSpPr>
        <p:spPr>
          <a:xfrm>
            <a:off x="-1" y="0"/>
            <a:ext cx="6858000" cy="6858000"/>
          </a:xfrm>
          <a:prstGeom prst="rect">
            <a:avLst/>
          </a:prstGeom>
          <a:solidFill>
            <a:schemeClr val="tx1"/>
          </a:solidFill>
        </p:spPr>
        <p:txBody>
          <a:bodyPr wrap="square" bIns="365760" anchor="b">
            <a:noAutofit/>
          </a:bodyPr>
          <a:lstStyle>
            <a:lvl1pPr marL="0" indent="0" algn="ctr">
              <a:buNone/>
              <a:defRPr i="1">
                <a:solidFill>
                  <a:schemeClr val="bg1"/>
                </a:solidFill>
              </a:defRPr>
            </a:lvl1pPr>
          </a:lstStyle>
          <a:p>
            <a:r>
              <a:rPr lang="en-US"/>
              <a:t>Insert Your Picture Here</a:t>
            </a:r>
          </a:p>
        </p:txBody>
      </p:sp>
      <p:sp>
        <p:nvSpPr>
          <p:cNvPr id="14" name="Title 1">
            <a:extLst>
              <a:ext uri="{FF2B5EF4-FFF2-40B4-BE49-F238E27FC236}">
                <a16:creationId xmlns:a16="http://schemas.microsoft.com/office/drawing/2014/main" id="{B2E3E99C-5FC6-4AC7-B39D-DBB7FEAC4380}"/>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
        <p:nvSpPr>
          <p:cNvPr id="2" name="Text Placeholder 7">
            <a:extLst>
              <a:ext uri="{FF2B5EF4-FFF2-40B4-BE49-F238E27FC236}">
                <a16:creationId xmlns:a16="http://schemas.microsoft.com/office/drawing/2014/main" id="{88F0FDD0-AA4C-C8EE-E01B-EDA4F3774D3D}"/>
              </a:ext>
            </a:extLst>
          </p:cNvPr>
          <p:cNvSpPr>
            <a:spLocks noGrp="1"/>
          </p:cNvSpPr>
          <p:nvPr>
            <p:ph type="body" sz="quarter" idx="16" hasCustomPrompt="1"/>
          </p:nvPr>
        </p:nvSpPr>
        <p:spPr>
          <a:xfrm rot="20700000">
            <a:off x="5864991" y="1638011"/>
            <a:ext cx="1828800" cy="1664208"/>
          </a:xfrm>
          <a:noFill/>
        </p:spPr>
        <p:txBody>
          <a:bodyPr spcFirstLastPara="1" wrap="square" numCol="1" rtlCol="0">
            <a:prstTxWarp prst="textArchUp">
              <a:avLst/>
            </a:prstTxWarp>
            <a:spAutoFit/>
          </a:bodyPr>
          <a:lstStyle>
            <a:lvl1pPr marL="0" indent="0" algn="r">
              <a:lnSpc>
                <a:spcPct val="100000"/>
              </a:lnSpc>
              <a:spcBef>
                <a:spcPts val="0"/>
              </a:spcBef>
              <a:buNone/>
              <a:defRPr lang="en-US" sz="2000"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B63C7010-6C53-7D95-924E-9F4CEFC6AD1D}"/>
              </a:ext>
            </a:extLst>
          </p:cNvPr>
          <p:cNvSpPr>
            <a:spLocks noGrp="1"/>
          </p:cNvSpPr>
          <p:nvPr>
            <p:ph type="body" sz="quarter" idx="17" hasCustomPrompt="1"/>
          </p:nvPr>
        </p:nvSpPr>
        <p:spPr>
          <a:xfrm rot="20700000">
            <a:off x="7682688" y="1253299"/>
            <a:ext cx="1828800" cy="1664208"/>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sz="2000"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5" name="Picture Placeholder 14">
            <a:extLst>
              <a:ext uri="{FF2B5EF4-FFF2-40B4-BE49-F238E27FC236}">
                <a16:creationId xmlns:a16="http://schemas.microsoft.com/office/drawing/2014/main" id="{A392323F-7F32-4BDF-A95E-AC1F2AA46948}"/>
              </a:ext>
            </a:extLst>
          </p:cNvPr>
          <p:cNvSpPr>
            <a:spLocks noGrp="1"/>
          </p:cNvSpPr>
          <p:nvPr>
            <p:ph type="pic" sz="quarter" idx="14" hasCustomPrompt="1"/>
          </p:nvPr>
        </p:nvSpPr>
        <p:spPr>
          <a:xfrm>
            <a:off x="7905102" y="1181612"/>
            <a:ext cx="1440000" cy="1440000"/>
          </a:xfrm>
          <a:prstGeom prst="ellipse">
            <a:avLst/>
          </a:prstGeom>
          <a:solidFill>
            <a:schemeClr val="tx1"/>
          </a:solidFill>
        </p:spPr>
        <p:txBody>
          <a:bodyPr wrap="square" lIns="0" tIns="0" rIns="0" anchor="t">
            <a:noAutofit/>
          </a:bodyPr>
          <a:lstStyle>
            <a:lvl1pPr marL="0" indent="0" algn="ctr">
              <a:buNone/>
              <a:defRPr sz="1000" i="1">
                <a:solidFill>
                  <a:schemeClr val="bg1"/>
                </a:solidFill>
              </a:defRPr>
            </a:lvl1pPr>
          </a:lstStyle>
          <a:p>
            <a:r>
              <a:rPr lang="en-US"/>
              <a:t>Insert Your Picture Here</a:t>
            </a:r>
          </a:p>
        </p:txBody>
      </p:sp>
      <p:sp>
        <p:nvSpPr>
          <p:cNvPr id="10" name="Text Placeholder 13">
            <a:extLst>
              <a:ext uri="{FF2B5EF4-FFF2-40B4-BE49-F238E27FC236}">
                <a16:creationId xmlns:a16="http://schemas.microsoft.com/office/drawing/2014/main" id="{BF6C445E-9B1A-B88E-1209-68DAE2CEBC3B}"/>
              </a:ext>
              <a:ext uri="{C183D7F6-B498-43B3-948B-1728B52AA6E4}">
                <adec:decorative xmlns:adec="http://schemas.microsoft.com/office/drawing/2017/decorative" val="1"/>
              </a:ext>
            </a:extLst>
          </p:cNvPr>
          <p:cNvSpPr>
            <a:spLocks noGrp="1"/>
          </p:cNvSpPr>
          <p:nvPr>
            <p:ph type="body" sz="quarter" idx="18" hasCustomPrompt="1"/>
          </p:nvPr>
        </p:nvSpPr>
        <p:spPr>
          <a:xfrm>
            <a:off x="6346463" y="2579779"/>
            <a:ext cx="5093208" cy="2651760"/>
          </a:xfrm>
        </p:spPr>
        <p:txBody>
          <a:bodyPr lIns="0" tIns="0" rIns="0" bIns="0" anchor="b">
            <a:noAutofit/>
          </a:bodyPr>
          <a:lstStyle>
            <a:lvl1pPr marL="0" indent="0" algn="r">
              <a:lnSpc>
                <a:spcPct val="60000"/>
              </a:lnSpc>
              <a:spcBef>
                <a:spcPts val="0"/>
              </a:spcBef>
              <a:buNone/>
              <a:defRPr sz="17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7437817" y="2779374"/>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889357" y="4336137"/>
            <a:ext cx="2529056"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13" name="Arc 12">
            <a:extLst>
              <a:ext uri="{FF2B5EF4-FFF2-40B4-BE49-F238E27FC236}">
                <a16:creationId xmlns:a16="http://schemas.microsoft.com/office/drawing/2014/main" id="{90F1D572-D498-42B3-B69A-FCB5C7FCF49B}"/>
              </a:ext>
            </a:extLst>
          </p:cNvPr>
          <p:cNvSpPr/>
          <p:nvPr userDrawn="1"/>
        </p:nvSpPr>
        <p:spPr>
          <a:xfrm>
            <a:off x="7780629" y="1050014"/>
            <a:ext cx="1830054" cy="1830051"/>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lumMod val="65000"/>
                </a:schemeClr>
              </a:solidFill>
            </a:endParaRP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2308590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X Images Option 1">
    <p:bg>
      <p:bgPr>
        <a:solidFill>
          <a:schemeClr val="accent1"/>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10160000" y="4604185"/>
            <a:ext cx="2032000" cy="223536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C6C58B18-CD3B-48ED-9EDC-C3D16617AFE0}"/>
              </a:ext>
            </a:extLst>
          </p:cNvPr>
          <p:cNvSpPr>
            <a:spLocks noGrp="1"/>
          </p:cNvSpPr>
          <p:nvPr>
            <p:ph type="pic" sz="quarter" idx="15" hasCustomPrompt="1"/>
          </p:nvPr>
        </p:nvSpPr>
        <p:spPr>
          <a:xfrm>
            <a:off x="0" y="0"/>
            <a:ext cx="4194929" cy="6858000"/>
          </a:xfrm>
          <a:custGeom>
            <a:avLst/>
            <a:gdLst>
              <a:gd name="connsiteX0" fmla="*/ 0 w 4194929"/>
              <a:gd name="connsiteY0" fmla="*/ 0 h 6858000"/>
              <a:gd name="connsiteX1" fmla="*/ 3215549 w 4194929"/>
              <a:gd name="connsiteY1" fmla="*/ 0 h 6858000"/>
              <a:gd name="connsiteX2" fmla="*/ 3238448 w 4194929"/>
              <a:gd name="connsiteY2" fmla="*/ 39827 h 6858000"/>
              <a:gd name="connsiteX3" fmla="*/ 4194929 w 4194929"/>
              <a:gd name="connsiteY3" fmla="*/ 3817257 h 6858000"/>
              <a:gd name="connsiteX4" fmla="*/ 3714054 w 4194929"/>
              <a:gd name="connsiteY4" fmla="*/ 6542069 h 6858000"/>
              <a:gd name="connsiteX5" fmla="*/ 3589487 w 4194929"/>
              <a:gd name="connsiteY5" fmla="*/ 6858000 h 6858000"/>
              <a:gd name="connsiteX6" fmla="*/ 0 w 41949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4929" h="6858000">
                <a:moveTo>
                  <a:pt x="0" y="0"/>
                </a:moveTo>
                <a:lnTo>
                  <a:pt x="3215549" y="0"/>
                </a:lnTo>
                <a:lnTo>
                  <a:pt x="3238448" y="39827"/>
                </a:lnTo>
                <a:cubicBezTo>
                  <a:pt x="3848439" y="1162718"/>
                  <a:pt x="4194929" y="2449524"/>
                  <a:pt x="4194929" y="3817257"/>
                </a:cubicBezTo>
                <a:cubicBezTo>
                  <a:pt x="4194929" y="4774670"/>
                  <a:pt x="4025149" y="5692429"/>
                  <a:pt x="3714054" y="6542069"/>
                </a:cubicBezTo>
                <a:lnTo>
                  <a:pt x="3589487" y="6858000"/>
                </a:lnTo>
                <a:lnTo>
                  <a:pt x="0" y="6858000"/>
                </a:lnTo>
                <a:close/>
              </a:path>
            </a:pathLst>
          </a:custGeom>
          <a:solidFill>
            <a:schemeClr val="bg1">
              <a:lumMod val="95000"/>
            </a:schemeClr>
          </a:solidFill>
        </p:spPr>
        <p:txBody>
          <a:bodyPr wrap="square" lIns="457200" tIns="1554480" rIns="182880" anchor="t">
            <a:noAutofit/>
          </a:bodyPr>
          <a:lstStyle>
            <a:lvl1pPr marL="0" indent="0" algn="l">
              <a:buNone/>
              <a:defRPr i="1"/>
            </a:lvl1pPr>
          </a:lstStyle>
          <a:p>
            <a:r>
              <a:rPr lang="en-US"/>
              <a:t>Insert Your Picture Here</a:t>
            </a:r>
          </a:p>
        </p:txBody>
      </p:sp>
      <p:sp>
        <p:nvSpPr>
          <p:cNvPr id="15" name="Title 1">
            <a:extLst>
              <a:ext uri="{FF2B5EF4-FFF2-40B4-BE49-F238E27FC236}">
                <a16:creationId xmlns:a16="http://schemas.microsoft.com/office/drawing/2014/main" id="{C82FB82E-BD1A-4D54-8535-EECA1FBF8F7C}"/>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
        <p:nvSpPr>
          <p:cNvPr id="18" name="Partner1">
            <a:extLst>
              <a:ext uri="{FF2B5EF4-FFF2-40B4-BE49-F238E27FC236}">
                <a16:creationId xmlns:a16="http://schemas.microsoft.com/office/drawing/2014/main" id="{19B39F4A-5D33-4C5D-83B8-5B789CB03A82}"/>
              </a:ext>
            </a:extLst>
          </p:cNvPr>
          <p:cNvSpPr>
            <a:spLocks noGrp="1"/>
          </p:cNvSpPr>
          <p:nvPr>
            <p:ph type="body" sz="quarter" idx="11" hasCustomPrompt="1"/>
          </p:nvPr>
        </p:nvSpPr>
        <p:spPr>
          <a:xfrm rot="19736382">
            <a:off x="4222913" y="1537182"/>
            <a:ext cx="3746175" cy="3746175"/>
          </a:xfrm>
        </p:spPr>
        <p:txBody>
          <a:bodyPr anchor="b">
            <a:prstTxWarp prst="textArchDown">
              <a:avLst>
                <a:gd name="adj" fmla="val 21137488"/>
              </a:avLst>
            </a:prstTxWarp>
            <a:noAutofit/>
          </a:bodyPr>
          <a:lstStyle>
            <a:lvl1pPr marL="0" indent="0" algn="l">
              <a:lnSpc>
                <a:spcPct val="100000"/>
              </a:lnSpc>
              <a:buNone/>
              <a:defRPr sz="15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Full Name</a:t>
            </a:r>
          </a:p>
        </p:txBody>
      </p:sp>
      <p:sp>
        <p:nvSpPr>
          <p:cNvPr id="20" name="Arc 19">
            <a:extLst>
              <a:ext uri="{FF2B5EF4-FFF2-40B4-BE49-F238E27FC236}">
                <a16:creationId xmlns:a16="http://schemas.microsoft.com/office/drawing/2014/main" id="{520EB51B-ACDD-4CD5-8F48-81D58580F16B}"/>
              </a:ext>
              <a:ext uri="{C183D7F6-B498-43B3-948B-1728B52AA6E4}">
                <adec:decorative xmlns:adec="http://schemas.microsoft.com/office/drawing/2017/decorative" val="1"/>
              </a:ext>
            </a:extLst>
          </p:cNvPr>
          <p:cNvSpPr/>
          <p:nvPr userDrawn="1"/>
        </p:nvSpPr>
        <p:spPr>
          <a:xfrm>
            <a:off x="4185675" y="1473907"/>
            <a:ext cx="3859688" cy="3898285"/>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21" name="Oval 20">
            <a:extLst>
              <a:ext uri="{FF2B5EF4-FFF2-40B4-BE49-F238E27FC236}">
                <a16:creationId xmlns:a16="http://schemas.microsoft.com/office/drawing/2014/main" id="{DCC3DC63-5EF8-4005-8818-6FC00D9B6AC0}"/>
              </a:ext>
              <a:ext uri="{C183D7F6-B498-43B3-948B-1728B52AA6E4}">
                <adec:decorative xmlns:adec="http://schemas.microsoft.com/office/drawing/2017/decorative" val="1"/>
              </a:ext>
            </a:extLst>
          </p:cNvPr>
          <p:cNvSpPr/>
          <p:nvPr userDrawn="1"/>
        </p:nvSpPr>
        <p:spPr>
          <a:xfrm>
            <a:off x="7759146" y="3991483"/>
            <a:ext cx="231235" cy="231235"/>
          </a:xfrm>
          <a:prstGeom prst="ellipse">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tner2">
            <a:extLst>
              <a:ext uri="{FF2B5EF4-FFF2-40B4-BE49-F238E27FC236}">
                <a16:creationId xmlns:a16="http://schemas.microsoft.com/office/drawing/2014/main" id="{7035F725-9952-46A6-9AAE-4E9006EBE336}"/>
              </a:ext>
            </a:extLst>
          </p:cNvPr>
          <p:cNvSpPr>
            <a:spLocks noGrp="1"/>
          </p:cNvSpPr>
          <p:nvPr>
            <p:ph type="body" sz="quarter" idx="12" hasCustomPrompt="1"/>
          </p:nvPr>
        </p:nvSpPr>
        <p:spPr>
          <a:xfrm rot="5400000">
            <a:off x="4204182" y="1518451"/>
            <a:ext cx="3783637" cy="3783637"/>
          </a:xfrm>
        </p:spPr>
        <p:txBody>
          <a:bodyPr lIns="0" tIns="0" rIns="0" bIns="0" anchor="b">
            <a:prstTxWarp prst="textArchDown">
              <a:avLst/>
            </a:prstTxWarp>
            <a:noAutofit/>
          </a:bodyPr>
          <a:lstStyle>
            <a:lvl1pPr marL="0" indent="0" algn="r">
              <a:lnSpc>
                <a:spcPct val="100000"/>
              </a:lnSpc>
              <a:buNone/>
              <a:defRPr sz="15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Full Name</a:t>
            </a:r>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4448969" y="1781969"/>
            <a:ext cx="3294063" cy="3294062"/>
          </a:xfrm>
          <a:prstGeom prst="ellipse">
            <a:avLst/>
          </a:prstGeom>
          <a:solidFill>
            <a:schemeClr val="bg1">
              <a:lumMod val="95000"/>
            </a:schemeClr>
          </a:solidFill>
        </p:spPr>
        <p:txBody>
          <a:bodyPr bIns="1005840" anchor="ctr">
            <a:normAutofit/>
          </a:bodyPr>
          <a:lstStyle>
            <a:lvl1pPr marL="0" indent="0" algn="ctr">
              <a:buNone/>
              <a:defRPr i="1"/>
            </a:lvl1pPr>
          </a:lstStyle>
          <a:p>
            <a:r>
              <a:rPr lang="en-US"/>
              <a:t>Insert Your Picture Here</a:t>
            </a:r>
          </a:p>
        </p:txBody>
      </p:sp>
      <p:sp>
        <p:nvSpPr>
          <p:cNvPr id="11" name="Picture Placeholder 10">
            <a:extLst>
              <a:ext uri="{FF2B5EF4-FFF2-40B4-BE49-F238E27FC236}">
                <a16:creationId xmlns:a16="http://schemas.microsoft.com/office/drawing/2014/main" id="{5DC6AC28-B774-4C74-ABD4-87CF3FC533A3}"/>
              </a:ext>
            </a:extLst>
          </p:cNvPr>
          <p:cNvSpPr>
            <a:spLocks noGrp="1"/>
          </p:cNvSpPr>
          <p:nvPr>
            <p:ph type="pic" sz="quarter" idx="13" hasCustomPrompt="1"/>
          </p:nvPr>
        </p:nvSpPr>
        <p:spPr>
          <a:xfrm>
            <a:off x="7987819" y="389885"/>
            <a:ext cx="4204181" cy="6078230"/>
          </a:xfrm>
          <a:custGeom>
            <a:avLst/>
            <a:gdLst>
              <a:gd name="connsiteX0" fmla="*/ 3039115 w 4204181"/>
              <a:gd name="connsiteY0" fmla="*/ 0 h 6078230"/>
              <a:gd name="connsiteX1" fmla="*/ 3942855 w 4204181"/>
              <a:gd name="connsiteY1" fmla="*/ 136633 h 6078230"/>
              <a:gd name="connsiteX2" fmla="*/ 4204181 w 4204181"/>
              <a:gd name="connsiteY2" fmla="*/ 232279 h 6078230"/>
              <a:gd name="connsiteX3" fmla="*/ 4204181 w 4204181"/>
              <a:gd name="connsiteY3" fmla="*/ 5845951 h 6078230"/>
              <a:gd name="connsiteX4" fmla="*/ 3942855 w 4204181"/>
              <a:gd name="connsiteY4" fmla="*/ 5941598 h 6078230"/>
              <a:gd name="connsiteX5" fmla="*/ 3039115 w 4204181"/>
              <a:gd name="connsiteY5" fmla="*/ 6078230 h 6078230"/>
              <a:gd name="connsiteX6" fmla="*/ 0 w 4204181"/>
              <a:gd name="connsiteY6" fmla="*/ 3039115 h 6078230"/>
              <a:gd name="connsiteX7" fmla="*/ 3039115 w 4204181"/>
              <a:gd name="connsiteY7" fmla="*/ 0 h 607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4181" h="6078230">
                <a:moveTo>
                  <a:pt x="3039115" y="0"/>
                </a:moveTo>
                <a:cubicBezTo>
                  <a:pt x="3353826" y="0"/>
                  <a:pt x="3657364" y="47836"/>
                  <a:pt x="3942855" y="136633"/>
                </a:cubicBezTo>
                <a:lnTo>
                  <a:pt x="4204181" y="232279"/>
                </a:lnTo>
                <a:lnTo>
                  <a:pt x="4204181" y="5845951"/>
                </a:lnTo>
                <a:lnTo>
                  <a:pt x="3942855" y="5941598"/>
                </a:lnTo>
                <a:cubicBezTo>
                  <a:pt x="3657364" y="6030395"/>
                  <a:pt x="3353826" y="6078230"/>
                  <a:pt x="3039115" y="6078230"/>
                </a:cubicBezTo>
                <a:cubicBezTo>
                  <a:pt x="1360658" y="6078230"/>
                  <a:pt x="0" y="4717572"/>
                  <a:pt x="0" y="3039115"/>
                </a:cubicBezTo>
                <a:cubicBezTo>
                  <a:pt x="0" y="1360658"/>
                  <a:pt x="1360658" y="0"/>
                  <a:pt x="3039115" y="0"/>
                </a:cubicBezTo>
                <a:close/>
              </a:path>
            </a:pathLst>
          </a:custGeom>
          <a:solidFill>
            <a:schemeClr val="bg1">
              <a:lumMod val="95000"/>
            </a:schemeClr>
          </a:solidFill>
        </p:spPr>
        <p:txBody>
          <a:bodyPr wrap="square" lIns="457200" tIns="1097280" rIns="182880" anchor="t">
            <a:noAutofit/>
          </a:bodyPr>
          <a:lstStyle>
            <a:lvl1pPr marL="0" indent="0" algn="r">
              <a:buNone/>
              <a:defRPr i="1"/>
            </a:lvl1pPr>
          </a:lstStyle>
          <a:p>
            <a:r>
              <a:rPr lang="en-US"/>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336037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X Images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3F1E111C-A1F2-4053-B077-36869C3F1ACC}"/>
              </a:ext>
              <a:ext uri="{C183D7F6-B498-43B3-948B-1728B52AA6E4}">
                <adec:decorative xmlns:adec="http://schemas.microsoft.com/office/drawing/2017/decorative" val="1"/>
              </a:ext>
            </a:extLst>
          </p:cNvPr>
          <p:cNvSpPr/>
          <p:nvPr userDrawn="1"/>
        </p:nvSpPr>
        <p:spPr>
          <a:xfrm flipH="1" flipV="1">
            <a:off x="3931098" y="4034400"/>
            <a:ext cx="544945" cy="2823601"/>
          </a:xfrm>
          <a:custGeom>
            <a:avLst/>
            <a:gdLst>
              <a:gd name="connsiteX0" fmla="*/ 544945 w 544945"/>
              <a:gd name="connsiteY0" fmla="*/ 2823601 h 2823601"/>
              <a:gd name="connsiteX1" fmla="*/ 482930 w 544945"/>
              <a:gd name="connsiteY1" fmla="*/ 2702516 h 2823601"/>
              <a:gd name="connsiteX2" fmla="*/ 0 w 544945"/>
              <a:gd name="connsiteY2" fmla="*/ 579324 h 2823601"/>
              <a:gd name="connsiteX3" fmla="*/ 25285 w 544945"/>
              <a:gd name="connsiteY3" fmla="*/ 78601 h 2823601"/>
              <a:gd name="connsiteX4" fmla="*/ 35272 w 544945"/>
              <a:gd name="connsiteY4" fmla="*/ 0 h 2823601"/>
              <a:gd name="connsiteX5" fmla="*/ 544945 w 544945"/>
              <a:gd name="connsiteY5" fmla="*/ 0 h 282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45" h="2823601">
                <a:moveTo>
                  <a:pt x="544945" y="2823601"/>
                </a:moveTo>
                <a:lnTo>
                  <a:pt x="482930" y="2702516"/>
                </a:lnTo>
                <a:cubicBezTo>
                  <a:pt x="173439" y="2060219"/>
                  <a:pt x="0" y="1340026"/>
                  <a:pt x="0" y="579324"/>
                </a:cubicBezTo>
                <a:cubicBezTo>
                  <a:pt x="0" y="410279"/>
                  <a:pt x="8565" y="243235"/>
                  <a:pt x="25285" y="78601"/>
                </a:cubicBezTo>
                <a:lnTo>
                  <a:pt x="35272" y="0"/>
                </a:lnTo>
                <a:lnTo>
                  <a:pt x="54494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itle 1">
            <a:extLst>
              <a:ext uri="{FF2B5EF4-FFF2-40B4-BE49-F238E27FC236}">
                <a16:creationId xmlns:a16="http://schemas.microsoft.com/office/drawing/2014/main" id="{2EF32876-89AC-4B06-8396-344598808680}"/>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
        <p:nvSpPr>
          <p:cNvPr id="14" name="Picture Placeholder 13">
            <a:extLst>
              <a:ext uri="{FF2B5EF4-FFF2-40B4-BE49-F238E27FC236}">
                <a16:creationId xmlns:a16="http://schemas.microsoft.com/office/drawing/2014/main" id="{C6C58B18-CD3B-48ED-9EDC-C3D16617AFE0}"/>
              </a:ext>
            </a:extLst>
          </p:cNvPr>
          <p:cNvSpPr>
            <a:spLocks noGrp="1"/>
          </p:cNvSpPr>
          <p:nvPr>
            <p:ph type="pic" sz="quarter" idx="15" hasCustomPrompt="1"/>
          </p:nvPr>
        </p:nvSpPr>
        <p:spPr>
          <a:xfrm>
            <a:off x="0" y="2090156"/>
            <a:ext cx="4194929" cy="4767843"/>
          </a:xfrm>
          <a:prstGeom prst="rect">
            <a:avLst/>
          </a:prstGeom>
          <a:solidFill>
            <a:schemeClr val="tx1"/>
          </a:solidFill>
        </p:spPr>
        <p:txBody>
          <a:bodyPr wrap="square" tIns="365760" anchor="t">
            <a:noAutofit/>
          </a:bodyPr>
          <a:lstStyle>
            <a:lvl1pPr marL="0" indent="0" algn="ctr">
              <a:buNone/>
              <a:defRPr sz="1600" i="1">
                <a:solidFill>
                  <a:schemeClr val="bg1"/>
                </a:solidFill>
              </a:defRPr>
            </a:lvl1pPr>
          </a:lstStyle>
          <a:p>
            <a:r>
              <a:rPr lang="en-US"/>
              <a:t>Insert Your Picture Here</a:t>
            </a:r>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4757157" y="2090157"/>
            <a:ext cx="2677686" cy="2677686"/>
          </a:xfrm>
          <a:prstGeom prst="rect">
            <a:avLst/>
          </a:prstGeom>
          <a:solidFill>
            <a:schemeClr val="tx1"/>
          </a:solidFill>
        </p:spPr>
        <p:txBody>
          <a:bodyPr tIns="365760" anchor="t">
            <a:normAutofit/>
          </a:bodyPr>
          <a:lstStyle>
            <a:lvl1pPr marL="0" indent="0" algn="ctr">
              <a:buNone/>
              <a:defRPr sz="1600" i="1">
                <a:solidFill>
                  <a:schemeClr val="bg1"/>
                </a:solidFill>
              </a:defRPr>
            </a:lvl1pPr>
          </a:lstStyle>
          <a:p>
            <a:r>
              <a:rPr lang="en-US"/>
              <a:t>Insert Your Picture Here</a:t>
            </a:r>
          </a:p>
        </p:txBody>
      </p:sp>
      <p:sp>
        <p:nvSpPr>
          <p:cNvPr id="11" name="Picture Placeholder 10">
            <a:extLst>
              <a:ext uri="{FF2B5EF4-FFF2-40B4-BE49-F238E27FC236}">
                <a16:creationId xmlns:a16="http://schemas.microsoft.com/office/drawing/2014/main" id="{5DC6AC28-B774-4C74-ABD4-87CF3FC533A3}"/>
              </a:ext>
            </a:extLst>
          </p:cNvPr>
          <p:cNvSpPr>
            <a:spLocks noGrp="1"/>
          </p:cNvSpPr>
          <p:nvPr>
            <p:ph type="pic" sz="quarter" idx="13" hasCustomPrompt="1"/>
          </p:nvPr>
        </p:nvSpPr>
        <p:spPr>
          <a:xfrm>
            <a:off x="7862251" y="844819"/>
            <a:ext cx="3923024" cy="3923024"/>
          </a:xfrm>
          <a:prstGeom prst="ellipse">
            <a:avLst/>
          </a:prstGeom>
          <a:solidFill>
            <a:schemeClr val="tx1"/>
          </a:solidFill>
        </p:spPr>
        <p:txBody>
          <a:bodyPr wrap="square" tIns="365760" anchor="t">
            <a:noAutofit/>
          </a:bodyPr>
          <a:lstStyle>
            <a:lvl1pPr marL="0" indent="0" algn="ctr">
              <a:buNone/>
              <a:defRPr sz="1600" i="1">
                <a:solidFill>
                  <a:schemeClr val="bg1"/>
                </a:solidFill>
              </a:defRPr>
            </a:lvl1pPr>
          </a:lstStyle>
          <a:p>
            <a:r>
              <a:rPr lang="en-US"/>
              <a:t>Insert Your Picture Here</a:t>
            </a:r>
          </a:p>
        </p:txBody>
      </p:sp>
      <p:sp>
        <p:nvSpPr>
          <p:cNvPr id="2" name="Text Placeholder 13">
            <a:extLst>
              <a:ext uri="{FF2B5EF4-FFF2-40B4-BE49-F238E27FC236}">
                <a16:creationId xmlns:a16="http://schemas.microsoft.com/office/drawing/2014/main" id="{DB55F5FD-D621-C449-9496-5C8C75723121}"/>
              </a:ext>
              <a:ext uri="{C183D7F6-B498-43B3-948B-1728B52AA6E4}">
                <adec:decorative xmlns:adec="http://schemas.microsoft.com/office/drawing/2017/decorative" val="1"/>
              </a:ext>
            </a:extLst>
          </p:cNvPr>
          <p:cNvSpPr>
            <a:spLocks noGrp="1"/>
          </p:cNvSpPr>
          <p:nvPr>
            <p:ph type="body" sz="quarter" idx="17" hasCustomPrompt="1"/>
          </p:nvPr>
        </p:nvSpPr>
        <p:spPr>
          <a:xfrm>
            <a:off x="6346463" y="3723915"/>
            <a:ext cx="5093208" cy="2651760"/>
          </a:xfrm>
        </p:spPr>
        <p:txBody>
          <a:bodyPr lIns="0" tIns="0" rIns="0" bIns="0" anchor="b">
            <a:noAutofit/>
          </a:bodyPr>
          <a:lstStyle>
            <a:lvl1pPr marL="0" indent="0" algn="r">
              <a:lnSpc>
                <a:spcPct val="60000"/>
              </a:lnSpc>
              <a:spcBef>
                <a:spcPts val="0"/>
              </a:spcBef>
              <a:buNone/>
              <a:defRPr sz="17000" spc="-150" baseline="0">
                <a:solidFill>
                  <a:schemeClr val="tx1">
                    <a:lumMod val="65000"/>
                    <a:lumOff val="35000"/>
                  </a:schemeClr>
                </a:solidFill>
                <a:latin typeface="+mj-lt"/>
              </a:defRPr>
            </a:lvl1pPr>
          </a:lstStyle>
          <a:p>
            <a:pPr lvl="0"/>
            <a:r>
              <a:rPr lang="en-US" dirty="0"/>
              <a:t>and</a:t>
            </a:r>
          </a:p>
        </p:txBody>
      </p:sp>
      <p:sp>
        <p:nvSpPr>
          <p:cNvPr id="13" name="Partner1">
            <a:extLst>
              <a:ext uri="{FF2B5EF4-FFF2-40B4-BE49-F238E27FC236}">
                <a16:creationId xmlns:a16="http://schemas.microsoft.com/office/drawing/2014/main" id="{784F984E-45C3-496E-B4FA-5141F589D1D7}"/>
              </a:ext>
            </a:extLst>
          </p:cNvPr>
          <p:cNvSpPr>
            <a:spLocks noGrp="1"/>
          </p:cNvSpPr>
          <p:nvPr>
            <p:ph type="body" sz="quarter" idx="11" hasCustomPrompt="1"/>
          </p:nvPr>
        </p:nvSpPr>
        <p:spPr>
          <a:xfrm>
            <a:off x="7437817" y="3923510"/>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15" name="Partner2">
            <a:extLst>
              <a:ext uri="{FF2B5EF4-FFF2-40B4-BE49-F238E27FC236}">
                <a16:creationId xmlns:a16="http://schemas.microsoft.com/office/drawing/2014/main" id="{658E42DF-F68C-4D59-98F4-881FDEC2F344}"/>
              </a:ext>
            </a:extLst>
          </p:cNvPr>
          <p:cNvSpPr>
            <a:spLocks noGrp="1"/>
          </p:cNvSpPr>
          <p:nvPr>
            <p:ph type="body" sz="quarter" idx="12" hasCustomPrompt="1"/>
          </p:nvPr>
        </p:nvSpPr>
        <p:spPr>
          <a:xfrm>
            <a:off x="8889357" y="5480273"/>
            <a:ext cx="2529056"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71145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X Images Option 1">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a:off x="1272599"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20">
            <a:extLst>
              <a:ext uri="{FF2B5EF4-FFF2-40B4-BE49-F238E27FC236}">
                <a16:creationId xmlns:a16="http://schemas.microsoft.com/office/drawing/2014/main" id="{1874246C-F13A-4165-8427-05494C6F2A6F}"/>
              </a:ext>
            </a:extLst>
          </p:cNvPr>
          <p:cNvSpPr>
            <a:spLocks noGrp="1"/>
          </p:cNvSpPr>
          <p:nvPr>
            <p:ph type="pic" sz="quarter" idx="15" hasCustomPrompt="1"/>
          </p:nvPr>
        </p:nvSpPr>
        <p:spPr>
          <a:xfrm>
            <a:off x="0" y="0"/>
            <a:ext cx="6578837" cy="6858000"/>
          </a:xfrm>
          <a:custGeom>
            <a:avLst/>
            <a:gdLst>
              <a:gd name="connsiteX0" fmla="*/ 0 w 6578837"/>
              <a:gd name="connsiteY0" fmla="*/ 0 h 6858000"/>
              <a:gd name="connsiteX1" fmla="*/ 4076256 w 6578837"/>
              <a:gd name="connsiteY1" fmla="*/ 0 h 6858000"/>
              <a:gd name="connsiteX2" fmla="*/ 5168789 w 6578837"/>
              <a:gd name="connsiteY2" fmla="*/ 0 h 6858000"/>
              <a:gd name="connsiteX3" fmla="*/ 5209045 w 6578837"/>
              <a:gd name="connsiteY3" fmla="*/ 76864 h 6858000"/>
              <a:gd name="connsiteX4" fmla="*/ 6556675 w 6578837"/>
              <a:gd name="connsiteY4" fmla="*/ 6533091 h 6858000"/>
              <a:gd name="connsiteX5" fmla="*/ 6532887 w 6578837"/>
              <a:gd name="connsiteY5" fmla="*/ 6858000 h 6858000"/>
              <a:gd name="connsiteX6" fmla="*/ 5440354 w 6578837"/>
              <a:gd name="connsiteY6" fmla="*/ 6858000 h 6858000"/>
              <a:gd name="connsiteX7" fmla="*/ 0 w 6578837"/>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8837" h="6858000">
                <a:moveTo>
                  <a:pt x="0" y="0"/>
                </a:moveTo>
                <a:lnTo>
                  <a:pt x="4076256" y="0"/>
                </a:lnTo>
                <a:lnTo>
                  <a:pt x="5168789" y="0"/>
                </a:lnTo>
                <a:lnTo>
                  <a:pt x="5209045" y="76864"/>
                </a:lnTo>
                <a:cubicBezTo>
                  <a:pt x="6205340" y="2040801"/>
                  <a:pt x="6691748" y="4264523"/>
                  <a:pt x="6556675" y="6533091"/>
                </a:cubicBezTo>
                <a:lnTo>
                  <a:pt x="6532887" y="6858000"/>
                </a:lnTo>
                <a:lnTo>
                  <a:pt x="5440354" y="6858000"/>
                </a:lnTo>
                <a:lnTo>
                  <a:pt x="0" y="6858000"/>
                </a:lnTo>
                <a:close/>
              </a:path>
            </a:pathLst>
          </a:custGeom>
          <a:solidFill>
            <a:schemeClr val="bg1">
              <a:lumMod val="95000"/>
            </a:schemeClr>
          </a:solidFill>
        </p:spPr>
        <p:txBody>
          <a:bodyPr wrap="square" tIns="1280160" anchor="t" anchorCtr="0">
            <a:noAutofit/>
          </a:bodyPr>
          <a:lstStyle>
            <a:lvl1pPr marL="0" indent="0" algn="ctr">
              <a:buNone/>
              <a:defRPr i="1"/>
            </a:lvl1pPr>
          </a:lstStyle>
          <a:p>
            <a:r>
              <a:rPr lang="en-US"/>
              <a:t>Insert Your Picture Here</a:t>
            </a:r>
          </a:p>
        </p:txBody>
      </p:sp>
      <p:sp>
        <p:nvSpPr>
          <p:cNvPr id="25" name="Title 1">
            <a:extLst>
              <a:ext uri="{FF2B5EF4-FFF2-40B4-BE49-F238E27FC236}">
                <a16:creationId xmlns:a16="http://schemas.microsoft.com/office/drawing/2014/main" id="{77F877D9-0191-4E5A-9E43-2FC2AA26ACE4}"/>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
        <p:nvSpPr>
          <p:cNvPr id="22" name="Picture Placeholder 21">
            <a:extLst>
              <a:ext uri="{FF2B5EF4-FFF2-40B4-BE49-F238E27FC236}">
                <a16:creationId xmlns:a16="http://schemas.microsoft.com/office/drawing/2014/main" id="{8CE48A28-515A-4541-9B64-6E209B9729E7}"/>
              </a:ext>
            </a:extLst>
          </p:cNvPr>
          <p:cNvSpPr>
            <a:spLocks noGrp="1"/>
          </p:cNvSpPr>
          <p:nvPr>
            <p:ph type="pic" sz="quarter" idx="14" hasCustomPrompt="1"/>
          </p:nvPr>
        </p:nvSpPr>
        <p:spPr>
          <a:xfrm>
            <a:off x="6873300" y="1171968"/>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a:t>Insert Your Picture Here</a:t>
            </a:r>
          </a:p>
        </p:txBody>
      </p:sp>
      <p:sp>
        <p:nvSpPr>
          <p:cNvPr id="19" name="Picture Placeholder 21">
            <a:extLst>
              <a:ext uri="{FF2B5EF4-FFF2-40B4-BE49-F238E27FC236}">
                <a16:creationId xmlns:a16="http://schemas.microsoft.com/office/drawing/2014/main" id="{E862E647-704D-42AC-AD26-441D105BD805}"/>
              </a:ext>
            </a:extLst>
          </p:cNvPr>
          <p:cNvSpPr>
            <a:spLocks noGrp="1"/>
          </p:cNvSpPr>
          <p:nvPr>
            <p:ph type="pic" sz="quarter" idx="18" hasCustomPrompt="1"/>
          </p:nvPr>
        </p:nvSpPr>
        <p:spPr>
          <a:xfrm>
            <a:off x="6873299" y="3662644"/>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a:t>Insert Your Picture Here</a:t>
            </a:r>
          </a:p>
        </p:txBody>
      </p:sp>
      <p:sp>
        <p:nvSpPr>
          <p:cNvPr id="18" name="Picture Placeholder 21">
            <a:extLst>
              <a:ext uri="{FF2B5EF4-FFF2-40B4-BE49-F238E27FC236}">
                <a16:creationId xmlns:a16="http://schemas.microsoft.com/office/drawing/2014/main" id="{6F53197A-130C-4EF1-ACFD-E5AF45391C96}"/>
              </a:ext>
            </a:extLst>
          </p:cNvPr>
          <p:cNvSpPr>
            <a:spLocks noGrp="1"/>
          </p:cNvSpPr>
          <p:nvPr>
            <p:ph type="pic" sz="quarter" idx="17" hasCustomPrompt="1"/>
          </p:nvPr>
        </p:nvSpPr>
        <p:spPr>
          <a:xfrm>
            <a:off x="9352657" y="1171968"/>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a:t>Insert Your Picture Here</a:t>
            </a:r>
          </a:p>
        </p:txBody>
      </p:sp>
      <p:sp>
        <p:nvSpPr>
          <p:cNvPr id="2" name="Text Placeholder 13">
            <a:extLst>
              <a:ext uri="{FF2B5EF4-FFF2-40B4-BE49-F238E27FC236}">
                <a16:creationId xmlns:a16="http://schemas.microsoft.com/office/drawing/2014/main" id="{49054FEE-8C6D-A6BA-1177-F806F7454FBB}"/>
              </a:ext>
              <a:ext uri="{C183D7F6-B498-43B3-948B-1728B52AA6E4}">
                <adec:decorative xmlns:adec="http://schemas.microsoft.com/office/drawing/2017/decorative" val="1"/>
              </a:ext>
            </a:extLst>
          </p:cNvPr>
          <p:cNvSpPr>
            <a:spLocks noGrp="1"/>
          </p:cNvSpPr>
          <p:nvPr>
            <p:ph type="body" sz="quarter" idx="19"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10074650" y="6356350"/>
            <a:ext cx="1580356" cy="365125"/>
          </a:xfrm>
        </p:spPr>
        <p:txBody>
          <a:bodyPr/>
          <a:lstStyle/>
          <a:p>
            <a:fld id="{39B360F8-476B-46A9-AE4D-B70F5EF3C486}" type="datetimeFigureOut">
              <a:rPr lang="en-US" smtClean="0"/>
              <a:pPr/>
              <a:t>2/15/2026</a:t>
            </a:fld>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522932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X Images Option 2">
    <p:bg>
      <p:bgPr>
        <a:solidFill>
          <a:schemeClr val="accent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17B0210-0B8B-43B0-A326-1AC9D4A6D2FE}"/>
              </a:ext>
            </a:extLst>
          </p:cNvPr>
          <p:cNvSpPr>
            <a:spLocks noGrp="1"/>
          </p:cNvSpPr>
          <p:nvPr>
            <p:ph type="pic" sz="quarter" idx="14" hasCustomPrompt="1"/>
          </p:nvPr>
        </p:nvSpPr>
        <p:spPr>
          <a:xfrm>
            <a:off x="0" y="2"/>
            <a:ext cx="2718994" cy="5872039"/>
          </a:xfrm>
          <a:custGeom>
            <a:avLst/>
            <a:gdLst>
              <a:gd name="connsiteX0" fmla="*/ 0 w 2718994"/>
              <a:gd name="connsiteY0" fmla="*/ 0 h 5872039"/>
              <a:gd name="connsiteX1" fmla="*/ 2435594 w 2718994"/>
              <a:gd name="connsiteY1" fmla="*/ 0 h 5872039"/>
              <a:gd name="connsiteX2" fmla="*/ 2507736 w 2718994"/>
              <a:gd name="connsiteY2" fmla="*/ 213210 h 5872039"/>
              <a:gd name="connsiteX3" fmla="*/ 2718994 w 2718994"/>
              <a:gd name="connsiteY3" fmla="*/ 1610549 h 5872039"/>
              <a:gd name="connsiteX4" fmla="*/ 57205 w 2718994"/>
              <a:gd name="connsiteY4" fmla="*/ 5846177 h 5872039"/>
              <a:gd name="connsiteX5" fmla="*/ 0 w 2718994"/>
              <a:gd name="connsiteY5" fmla="*/ 5872039 h 587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8994" h="5872039">
                <a:moveTo>
                  <a:pt x="0" y="0"/>
                </a:moveTo>
                <a:lnTo>
                  <a:pt x="2435594" y="0"/>
                </a:lnTo>
                <a:lnTo>
                  <a:pt x="2507736" y="213210"/>
                </a:lnTo>
                <a:cubicBezTo>
                  <a:pt x="2645032" y="654629"/>
                  <a:pt x="2718994" y="1123952"/>
                  <a:pt x="2718994" y="1610549"/>
                </a:cubicBezTo>
                <a:cubicBezTo>
                  <a:pt x="2718994" y="3475839"/>
                  <a:pt x="1632160" y="5087286"/>
                  <a:pt x="57205" y="5846177"/>
                </a:cubicBezTo>
                <a:lnTo>
                  <a:pt x="0" y="5872039"/>
                </a:lnTo>
                <a:close/>
              </a:path>
            </a:pathLst>
          </a:custGeom>
          <a:solidFill>
            <a:schemeClr val="bg1">
              <a:lumMod val="95000"/>
            </a:schemeClr>
          </a:solidFill>
        </p:spPr>
        <p:txBody>
          <a:bodyPr wrap="square" anchor="ctr">
            <a:noAutofit/>
          </a:bodyPr>
          <a:lstStyle>
            <a:lvl1pPr marL="0" indent="0" algn="ctr">
              <a:buNone/>
              <a:defRPr i="1"/>
            </a:lvl1pPr>
          </a:lstStyle>
          <a:p>
            <a:r>
              <a:rPr lang="en-US"/>
              <a:t>Insert Your Picture Here</a:t>
            </a:r>
          </a:p>
        </p:txBody>
      </p:sp>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V="1">
            <a:off x="5220292" y="4010025"/>
            <a:ext cx="2588875" cy="2847975"/>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B134700C-FF3A-45AE-BBEF-11DE9CED9422}"/>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
        <p:nvSpPr>
          <p:cNvPr id="19" name="Picture Placeholder 21">
            <a:extLst>
              <a:ext uri="{FF2B5EF4-FFF2-40B4-BE49-F238E27FC236}">
                <a16:creationId xmlns:a16="http://schemas.microsoft.com/office/drawing/2014/main" id="{E862E647-704D-42AC-AD26-441D105BD805}"/>
              </a:ext>
            </a:extLst>
          </p:cNvPr>
          <p:cNvSpPr>
            <a:spLocks noGrp="1"/>
          </p:cNvSpPr>
          <p:nvPr>
            <p:ph type="pic" sz="quarter" idx="18" hasCustomPrompt="1"/>
          </p:nvPr>
        </p:nvSpPr>
        <p:spPr>
          <a:xfrm>
            <a:off x="876753" y="3407443"/>
            <a:ext cx="2158332" cy="2158332"/>
          </a:xfrm>
          <a:prstGeom prst="ellipse">
            <a:avLst/>
          </a:prstGeom>
          <a:solidFill>
            <a:schemeClr val="bg1">
              <a:lumMod val="95000"/>
            </a:schemeClr>
          </a:solidFill>
        </p:spPr>
        <p:txBody>
          <a:bodyPr wrap="square" anchor="ctr">
            <a:noAutofit/>
          </a:bodyPr>
          <a:lstStyle>
            <a:lvl1pPr marL="0" indent="0" algn="ctr">
              <a:buNone/>
              <a:defRPr i="1"/>
            </a:lvl1pPr>
          </a:lstStyle>
          <a:p>
            <a:r>
              <a:rPr lang="en-US"/>
              <a:t>Insert Your Picture Here</a:t>
            </a:r>
          </a:p>
        </p:txBody>
      </p:sp>
      <p:sp>
        <p:nvSpPr>
          <p:cNvPr id="18" name="Picture Placeholder 21">
            <a:extLst>
              <a:ext uri="{FF2B5EF4-FFF2-40B4-BE49-F238E27FC236}">
                <a16:creationId xmlns:a16="http://schemas.microsoft.com/office/drawing/2014/main" id="{6F53197A-130C-4EF1-ACFD-E5AF45391C96}"/>
              </a:ext>
            </a:extLst>
          </p:cNvPr>
          <p:cNvSpPr>
            <a:spLocks noGrp="1"/>
          </p:cNvSpPr>
          <p:nvPr>
            <p:ph type="pic" sz="quarter" idx="17" hasCustomPrompt="1"/>
          </p:nvPr>
        </p:nvSpPr>
        <p:spPr>
          <a:xfrm>
            <a:off x="2890477" y="1890457"/>
            <a:ext cx="2158332" cy="2158332"/>
          </a:xfrm>
          <a:prstGeom prst="ellipse">
            <a:avLst/>
          </a:prstGeom>
          <a:solidFill>
            <a:schemeClr val="bg1">
              <a:lumMod val="95000"/>
            </a:schemeClr>
          </a:solidFill>
        </p:spPr>
        <p:txBody>
          <a:bodyPr wrap="square" anchor="ctr">
            <a:noAutofit/>
          </a:bodyPr>
          <a:lstStyle>
            <a:lvl1pPr marL="0" indent="0" algn="ctr">
              <a:buNone/>
              <a:defRPr i="1"/>
            </a:lvl1pPr>
          </a:lstStyle>
          <a:p>
            <a:r>
              <a:rPr lang="en-US"/>
              <a:t>Insert Your Picture Here</a:t>
            </a:r>
          </a:p>
        </p:txBody>
      </p:sp>
      <p:sp>
        <p:nvSpPr>
          <p:cNvPr id="2" name="Text Placeholder 13">
            <a:extLst>
              <a:ext uri="{FF2B5EF4-FFF2-40B4-BE49-F238E27FC236}">
                <a16:creationId xmlns:a16="http://schemas.microsoft.com/office/drawing/2014/main" id="{F97623BC-DD85-232B-FD98-703BC3C75A38}"/>
              </a:ext>
              <a:ext uri="{C183D7F6-B498-43B3-948B-1728B52AA6E4}">
                <adec:decorative xmlns:adec="http://schemas.microsoft.com/office/drawing/2017/decorative" val="1"/>
              </a:ext>
            </a:extLst>
          </p:cNvPr>
          <p:cNvSpPr>
            <a:spLocks noGrp="1"/>
          </p:cNvSpPr>
          <p:nvPr>
            <p:ph type="body" sz="quarter" idx="19" hasCustomPrompt="1"/>
          </p:nvPr>
        </p:nvSpPr>
        <p:spPr>
          <a:xfrm>
            <a:off x="2470168" y="3888377"/>
            <a:ext cx="2377440" cy="1234440"/>
          </a:xfrm>
        </p:spPr>
        <p:txBody>
          <a:bodyPr lIns="0" tIns="0" rIns="0" bIns="0" anchor="b">
            <a:noAutofit/>
          </a:bodyPr>
          <a:lstStyle>
            <a:lvl1pPr marL="0" indent="0" algn="r">
              <a:lnSpc>
                <a:spcPct val="60000"/>
              </a:lnSpc>
              <a:spcBef>
                <a:spcPts val="0"/>
              </a:spcBef>
              <a:buNone/>
              <a:defRPr sz="6600" spc="-150" baseline="0">
                <a:solidFill>
                  <a:schemeClr val="accent1">
                    <a:lumMod val="90000"/>
                  </a:schemeClr>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3263977" y="42608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3688889" y="47731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3263977" y="5200650"/>
            <a:ext cx="1580356" cy="365125"/>
          </a:xfrm>
        </p:spPr>
        <p:txBody>
          <a:bodyPr/>
          <a:lstStyle/>
          <a:p>
            <a:fld id="{39B360F8-476B-46A9-AE4D-B70F5EF3C486}" type="datetimeFigureOut">
              <a:rPr lang="en-US" smtClean="0"/>
              <a:pPr/>
              <a:t>2/15/2026</a:t>
            </a:fld>
            <a:endParaRPr lang="en-US"/>
          </a:p>
        </p:txBody>
      </p:sp>
      <p:sp>
        <p:nvSpPr>
          <p:cNvPr id="21" name="Picture Placeholder 20">
            <a:extLst>
              <a:ext uri="{FF2B5EF4-FFF2-40B4-BE49-F238E27FC236}">
                <a16:creationId xmlns:a16="http://schemas.microsoft.com/office/drawing/2014/main" id="{1874246C-F13A-4165-8427-05494C6F2A6F}"/>
              </a:ext>
            </a:extLst>
          </p:cNvPr>
          <p:cNvSpPr>
            <a:spLocks noGrp="1"/>
          </p:cNvSpPr>
          <p:nvPr>
            <p:ph type="pic" sz="quarter" idx="15" hasCustomPrompt="1"/>
          </p:nvPr>
        </p:nvSpPr>
        <p:spPr>
          <a:xfrm>
            <a:off x="5613163" y="0"/>
            <a:ext cx="6578837" cy="6858000"/>
          </a:xfrm>
          <a:prstGeom prst="rect">
            <a:avLst/>
          </a:prstGeom>
          <a:solidFill>
            <a:schemeClr val="bg1">
              <a:lumMod val="95000"/>
            </a:schemeClr>
          </a:solidFill>
        </p:spPr>
        <p:txBody>
          <a:bodyPr wrap="square" anchor="ctr">
            <a:noAutofit/>
          </a:bodyPr>
          <a:lstStyle>
            <a:lvl1pPr marL="0" indent="0" algn="ctr">
              <a:buNone/>
              <a:defRPr i="1"/>
            </a:lvl1pPr>
          </a:lstStyle>
          <a:p>
            <a:r>
              <a:rPr lang="en-US"/>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715944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BF6FD243-D4D7-4B71-96F1-26FF4C588224}"/>
              </a:ext>
              <a:ext uri="{C183D7F6-B498-43B3-948B-1728B52AA6E4}">
                <adec:decorative xmlns:adec="http://schemas.microsoft.com/office/drawing/2017/decorative" val="1"/>
              </a:ext>
            </a:extLst>
          </p:cNvPr>
          <p:cNvSpPr/>
          <p:nvPr userDrawn="1"/>
        </p:nvSpPr>
        <p:spPr>
          <a:xfrm>
            <a:off x="456636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E02F2B1-C274-494E-A3B3-021D26E9CD93}"/>
              </a:ext>
              <a:ext uri="{C183D7F6-B498-43B3-948B-1728B52AA6E4}">
                <adec:decorative xmlns:adec="http://schemas.microsoft.com/office/drawing/2017/decorative" val="1"/>
              </a:ext>
            </a:extLst>
          </p:cNvPr>
          <p:cNvGrpSpPr/>
          <p:nvPr userDrawn="1"/>
        </p:nvGrpSpPr>
        <p:grpSpPr>
          <a:xfrm flipH="1">
            <a:off x="299950" y="310835"/>
            <a:ext cx="5400000" cy="5818165"/>
            <a:chOff x="6148300" y="310835"/>
            <a:chExt cx="5400000" cy="5818165"/>
          </a:xfrm>
        </p:grpSpPr>
        <p:sp>
          <p:nvSpPr>
            <p:cNvPr id="11" name="Oval 10">
              <a:extLst>
                <a:ext uri="{FF2B5EF4-FFF2-40B4-BE49-F238E27FC236}">
                  <a16:creationId xmlns:a16="http://schemas.microsoft.com/office/drawing/2014/main" id="{7B4FA044-6959-4418-9944-070235E5B790}"/>
                </a:ext>
              </a:extLst>
            </p:cNvPr>
            <p:cNvSpPr/>
            <p:nvPr userDrawn="1"/>
          </p:nvSpPr>
          <p:spPr>
            <a:xfrm>
              <a:off x="8872582" y="613382"/>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F513554D-1421-485E-80DD-AA9AD8E3B387}"/>
                </a:ext>
              </a:extLst>
            </p:cNvPr>
            <p:cNvSpPr/>
            <p:nvPr userDrawn="1"/>
          </p:nvSpPr>
          <p:spPr>
            <a:xfrm>
              <a:off x="6148300" y="729000"/>
              <a:ext cx="5400000" cy="5400000"/>
            </a:xfrm>
            <a:prstGeom prst="arc">
              <a:avLst>
                <a:gd name="adj1" fmla="val 12607669"/>
                <a:gd name="adj2" fmla="val 16157596"/>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pSp>
          <p:nvGrpSpPr>
            <p:cNvPr id="13" name="Group 12">
              <a:extLst>
                <a:ext uri="{FF2B5EF4-FFF2-40B4-BE49-F238E27FC236}">
                  <a16:creationId xmlns:a16="http://schemas.microsoft.com/office/drawing/2014/main" id="{A53696A4-21AC-45FE-A662-EB43EEDAC4A8}"/>
                </a:ext>
              </a:extLst>
            </p:cNvPr>
            <p:cNvGrpSpPr/>
            <p:nvPr userDrawn="1"/>
          </p:nvGrpSpPr>
          <p:grpSpPr>
            <a:xfrm rot="2700000">
              <a:off x="8958037" y="306646"/>
              <a:ext cx="60325" cy="842192"/>
              <a:chOff x="8958037" y="306646"/>
              <a:chExt cx="60325" cy="842192"/>
            </a:xfrm>
            <a:solidFill>
              <a:schemeClr val="accent1"/>
            </a:solidFill>
          </p:grpSpPr>
          <p:sp>
            <p:nvSpPr>
              <p:cNvPr id="17" name="Oval 16">
                <a:extLst>
                  <a:ext uri="{FF2B5EF4-FFF2-40B4-BE49-F238E27FC236}">
                    <a16:creationId xmlns:a16="http://schemas.microsoft.com/office/drawing/2014/main" id="{7AF0074E-BAA6-4776-805F-FEE061F79139}"/>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F29E971-87D8-4B8C-9B29-A517519825D8}"/>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831945AA-B8FC-4E05-9DE0-71F02DF7EB25}"/>
                </a:ext>
              </a:extLst>
            </p:cNvPr>
            <p:cNvGrpSpPr/>
            <p:nvPr userDrawn="1"/>
          </p:nvGrpSpPr>
          <p:grpSpPr>
            <a:xfrm rot="8100000">
              <a:off x="8953847" y="310835"/>
              <a:ext cx="60325" cy="842192"/>
              <a:chOff x="8958037" y="306646"/>
              <a:chExt cx="60325" cy="842192"/>
            </a:xfrm>
            <a:solidFill>
              <a:schemeClr val="accent1"/>
            </a:solidFill>
          </p:grpSpPr>
          <p:sp>
            <p:nvSpPr>
              <p:cNvPr id="15" name="Oval 14">
                <a:extLst>
                  <a:ext uri="{FF2B5EF4-FFF2-40B4-BE49-F238E27FC236}">
                    <a16:creationId xmlns:a16="http://schemas.microsoft.com/office/drawing/2014/main" id="{0E3DCEA3-645D-418F-BFA7-C138C399FC69}"/>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DA44146-17AC-4DA3-9079-6EB33FEA8D1E}"/>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a:extLst>
              <a:ext uri="{FF2B5EF4-FFF2-40B4-BE49-F238E27FC236}">
                <a16:creationId xmlns:a16="http://schemas.microsoft.com/office/drawing/2014/main" id="{C3ACE622-AF14-4BED-AF39-906C05BB411E}"/>
              </a:ext>
            </a:extLst>
          </p:cNvPr>
          <p:cNvSpPr>
            <a:spLocks noGrp="1"/>
          </p:cNvSpPr>
          <p:nvPr>
            <p:ph type="title"/>
          </p:nvPr>
        </p:nvSpPr>
        <p:spPr>
          <a:xfrm>
            <a:off x="839788" y="457200"/>
            <a:ext cx="3932237" cy="297180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929977E0-0E5C-483E-A085-6171B350EA79}"/>
              </a:ext>
            </a:extLst>
          </p:cNvPr>
          <p:cNvSpPr>
            <a:spLocks noGrp="1"/>
          </p:cNvSpPr>
          <p:nvPr>
            <p:ph type="body" sz="half" idx="2"/>
          </p:nvPr>
        </p:nvSpPr>
        <p:spPr>
          <a:xfrm>
            <a:off x="839788" y="3715352"/>
            <a:ext cx="3932237" cy="2153635"/>
          </a:xfrm>
        </p:spPr>
        <p:txBody>
          <a:bodyPr l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0" name="Picture Placeholder 19">
            <a:extLst>
              <a:ext uri="{FF2B5EF4-FFF2-40B4-BE49-F238E27FC236}">
                <a16:creationId xmlns:a16="http://schemas.microsoft.com/office/drawing/2014/main" id="{57F0A909-B9AF-4CEB-A556-404A9B18B4DE}"/>
              </a:ext>
            </a:extLst>
          </p:cNvPr>
          <p:cNvSpPr>
            <a:spLocks noGrp="1"/>
          </p:cNvSpPr>
          <p:nvPr>
            <p:ph type="pic" idx="1" hasCustomPrompt="1"/>
          </p:nvPr>
        </p:nvSpPr>
        <p:spPr>
          <a:xfrm>
            <a:off x="5299076" y="0"/>
            <a:ext cx="6892924" cy="6857999"/>
          </a:xfrm>
          <a:custGeom>
            <a:avLst/>
            <a:gdLst>
              <a:gd name="connsiteX0" fmla="*/ 117354 w 6892924"/>
              <a:gd name="connsiteY0" fmla="*/ 0 h 6857999"/>
              <a:gd name="connsiteX1" fmla="*/ 6892924 w 6892924"/>
              <a:gd name="connsiteY1" fmla="*/ 0 h 6857999"/>
              <a:gd name="connsiteX2" fmla="*/ 6892924 w 6892924"/>
              <a:gd name="connsiteY2" fmla="*/ 6857999 h 6857999"/>
              <a:gd name="connsiteX3" fmla="*/ 1270829 w 6892924"/>
              <a:gd name="connsiteY3" fmla="*/ 6857999 h 6857999"/>
              <a:gd name="connsiteX4" fmla="*/ 1125242 w 6892924"/>
              <a:gd name="connsiteY4" fmla="*/ 6573744 h 6857999"/>
              <a:gd name="connsiteX5" fmla="*/ 0 w 6892924"/>
              <a:gd name="connsiteY5" fmla="*/ 1626625 h 6857999"/>
              <a:gd name="connsiteX6" fmla="*/ 58912 w 6892924"/>
              <a:gd name="connsiteY6" fmla="*/ 4599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2924" h="6857999">
                <a:moveTo>
                  <a:pt x="117354" y="0"/>
                </a:moveTo>
                <a:lnTo>
                  <a:pt x="6892924" y="0"/>
                </a:lnTo>
                <a:lnTo>
                  <a:pt x="6892924" y="6857999"/>
                </a:lnTo>
                <a:lnTo>
                  <a:pt x="1270829" y="6857999"/>
                </a:lnTo>
                <a:lnTo>
                  <a:pt x="1125242" y="6573744"/>
                </a:lnTo>
                <a:cubicBezTo>
                  <a:pt x="404117" y="5077166"/>
                  <a:pt x="0" y="3399089"/>
                  <a:pt x="0" y="1626625"/>
                </a:cubicBezTo>
                <a:cubicBezTo>
                  <a:pt x="0" y="1232744"/>
                  <a:pt x="19955" y="843524"/>
                  <a:pt x="58912" y="459922"/>
                </a:cubicBezTo>
                <a:close/>
              </a:path>
            </a:pathLst>
          </a:custGeom>
          <a:solidFill>
            <a:schemeClr val="bg1">
              <a:lumMod val="95000"/>
            </a:schemeClr>
          </a:solidFill>
        </p:spPr>
        <p:txBody>
          <a:bodyPr wrap="square" anchor="ctr">
            <a:noAutofit/>
          </a:bodyPr>
          <a:lstStyle>
            <a:lvl1pPr marL="0" indent="0" algn="ctr">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Insert Your Picture Here</a:t>
            </a:r>
          </a:p>
        </p:txBody>
      </p:sp>
      <p:sp>
        <p:nvSpPr>
          <p:cNvPr id="8" name="Slide Number Placeholder 7">
            <a:extLst>
              <a:ext uri="{FF2B5EF4-FFF2-40B4-BE49-F238E27FC236}">
                <a16:creationId xmlns:a16="http://schemas.microsoft.com/office/drawing/2014/main" id="{65345748-538C-4F70-BEA1-188643E100A8}"/>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3097898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BF6FD243-D4D7-4B71-96F1-26FF4C588224}"/>
              </a:ext>
              <a:ext uri="{C183D7F6-B498-43B3-948B-1728B52AA6E4}">
                <adec:decorative xmlns:adec="http://schemas.microsoft.com/office/drawing/2017/decorative" val="1"/>
              </a:ext>
            </a:extLst>
          </p:cNvPr>
          <p:cNvSpPr/>
          <p:nvPr userDrawn="1"/>
        </p:nvSpPr>
        <p:spPr>
          <a:xfrm flipV="1">
            <a:off x="3606800"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CE622-AF14-4BED-AF39-906C05BB411E}"/>
              </a:ext>
            </a:extLst>
          </p:cNvPr>
          <p:cNvSpPr>
            <a:spLocks noGrp="1"/>
          </p:cNvSpPr>
          <p:nvPr>
            <p:ph type="title"/>
          </p:nvPr>
        </p:nvSpPr>
        <p:spPr>
          <a:xfrm>
            <a:off x="839789" y="457200"/>
            <a:ext cx="2135880" cy="2971800"/>
          </a:xfrm>
        </p:spPr>
        <p:txBody>
          <a:bodyPr anchor="b"/>
          <a:lstStyle>
            <a:lvl1pPr>
              <a:defRPr sz="3200">
                <a:solidFill>
                  <a:schemeClr val="accent1">
                    <a:lumMod val="90000"/>
                  </a:schemeClr>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929977E0-0E5C-483E-A085-6171B350EA79}"/>
              </a:ext>
            </a:extLst>
          </p:cNvPr>
          <p:cNvSpPr>
            <a:spLocks noGrp="1"/>
          </p:cNvSpPr>
          <p:nvPr>
            <p:ph type="body" sz="half" idx="2"/>
          </p:nvPr>
        </p:nvSpPr>
        <p:spPr>
          <a:xfrm>
            <a:off x="839789" y="3715352"/>
            <a:ext cx="2135880" cy="2153635"/>
          </a:xfrm>
        </p:spPr>
        <p:txBody>
          <a:bodyPr lIns="0"/>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Picture Placeholder 8">
            <a:extLst>
              <a:ext uri="{FF2B5EF4-FFF2-40B4-BE49-F238E27FC236}">
                <a16:creationId xmlns:a16="http://schemas.microsoft.com/office/drawing/2014/main" id="{6D917FDB-196A-44E4-BC0A-BE5B4354B1FF}"/>
              </a:ext>
            </a:extLst>
          </p:cNvPr>
          <p:cNvSpPr>
            <a:spLocks noGrp="1"/>
          </p:cNvSpPr>
          <p:nvPr>
            <p:ph type="pic" idx="1" hasCustomPrompt="1"/>
          </p:nvPr>
        </p:nvSpPr>
        <p:spPr>
          <a:xfrm>
            <a:off x="3155841" y="0"/>
            <a:ext cx="9036159" cy="6857999"/>
          </a:xfrm>
          <a:custGeom>
            <a:avLst/>
            <a:gdLst>
              <a:gd name="connsiteX0" fmla="*/ 117355 w 9036159"/>
              <a:gd name="connsiteY0" fmla="*/ 0 h 6857999"/>
              <a:gd name="connsiteX1" fmla="*/ 9036159 w 9036159"/>
              <a:gd name="connsiteY1" fmla="*/ 0 h 6857999"/>
              <a:gd name="connsiteX2" fmla="*/ 9036159 w 9036159"/>
              <a:gd name="connsiteY2" fmla="*/ 6857999 h 6857999"/>
              <a:gd name="connsiteX3" fmla="*/ 1270830 w 9036159"/>
              <a:gd name="connsiteY3" fmla="*/ 6857999 h 6857999"/>
              <a:gd name="connsiteX4" fmla="*/ 1125243 w 9036159"/>
              <a:gd name="connsiteY4" fmla="*/ 6573744 h 6857999"/>
              <a:gd name="connsiteX5" fmla="*/ 0 w 9036159"/>
              <a:gd name="connsiteY5" fmla="*/ 1626625 h 6857999"/>
              <a:gd name="connsiteX6" fmla="*/ 58913 w 9036159"/>
              <a:gd name="connsiteY6" fmla="*/ 4599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6159" h="6857999">
                <a:moveTo>
                  <a:pt x="117355" y="0"/>
                </a:moveTo>
                <a:lnTo>
                  <a:pt x="9036159" y="0"/>
                </a:lnTo>
                <a:lnTo>
                  <a:pt x="9036159" y="6857999"/>
                </a:lnTo>
                <a:lnTo>
                  <a:pt x="1270830" y="6857999"/>
                </a:lnTo>
                <a:lnTo>
                  <a:pt x="1125243" y="6573744"/>
                </a:lnTo>
                <a:cubicBezTo>
                  <a:pt x="404118" y="5077166"/>
                  <a:pt x="0" y="3399089"/>
                  <a:pt x="0" y="1626625"/>
                </a:cubicBezTo>
                <a:cubicBezTo>
                  <a:pt x="0" y="1232744"/>
                  <a:pt x="19956" y="843524"/>
                  <a:pt x="58913" y="459922"/>
                </a:cubicBezTo>
                <a:close/>
              </a:path>
            </a:pathLst>
          </a:custGeom>
          <a:solidFill>
            <a:schemeClr val="bg1">
              <a:lumMod val="95000"/>
            </a:schemeClr>
          </a:solidFill>
        </p:spPr>
        <p:txBody>
          <a:bodyPr wrap="square" anchor="ctr">
            <a:noAutofit/>
          </a:bodyPr>
          <a:lstStyle>
            <a:lvl1pPr marL="0" indent="0" algn="ctr">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Insert Your Picture Here</a:t>
            </a:r>
          </a:p>
        </p:txBody>
      </p:sp>
      <p:sp>
        <p:nvSpPr>
          <p:cNvPr id="8" name="Slide Number Placeholder 7">
            <a:extLst>
              <a:ext uri="{FF2B5EF4-FFF2-40B4-BE49-F238E27FC236}">
                <a16:creationId xmlns:a16="http://schemas.microsoft.com/office/drawing/2014/main" id="{65345748-538C-4F70-BEA1-188643E100A8}"/>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4230710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3" name="Arc 12">
            <a:extLst>
              <a:ext uri="{FF2B5EF4-FFF2-40B4-BE49-F238E27FC236}">
                <a16:creationId xmlns:a16="http://schemas.microsoft.com/office/drawing/2014/main" id="{90F1D572-D498-42B3-B69A-FCB5C7FCF49B}"/>
              </a:ext>
            </a:extLst>
          </p:cNvPr>
          <p:cNvSpPr/>
          <p:nvPr userDrawn="1"/>
        </p:nvSpPr>
        <p:spPr>
          <a:xfrm>
            <a:off x="3691425" y="1086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lumMod val="65000"/>
                </a:schemeClr>
              </a:solidFill>
            </a:endParaRPr>
          </a:p>
        </p:txBody>
      </p:sp>
      <p:sp>
        <p:nvSpPr>
          <p:cNvPr id="10" name="Oval 9">
            <a:extLst>
              <a:ext uri="{FF2B5EF4-FFF2-40B4-BE49-F238E27FC236}">
                <a16:creationId xmlns:a16="http://schemas.microsoft.com/office/drawing/2014/main" id="{C5DA4E8B-D16C-462C-A3C7-ADB471336A9F}"/>
              </a:ext>
              <a:ext uri="{C183D7F6-B498-43B3-948B-1728B52AA6E4}">
                <adec:decorative xmlns:adec="http://schemas.microsoft.com/office/drawing/2017/decorative" val="1"/>
              </a:ext>
            </a:extLst>
          </p:cNvPr>
          <p:cNvSpPr/>
          <p:nvPr userDrawn="1"/>
        </p:nvSpPr>
        <p:spPr>
          <a:xfrm>
            <a:off x="7808286" y="1917941"/>
            <a:ext cx="409648" cy="409648"/>
          </a:xfrm>
          <a:prstGeom prst="ellipse">
            <a:avLst/>
          </a:prstGeom>
          <a:noFill/>
          <a:ln w="133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862A57B-E382-4DC4-B890-C82A8644FC55}"/>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
        <p:nvSpPr>
          <p:cNvPr id="2" name="Text Placeholder 7">
            <a:extLst>
              <a:ext uri="{FF2B5EF4-FFF2-40B4-BE49-F238E27FC236}">
                <a16:creationId xmlns:a16="http://schemas.microsoft.com/office/drawing/2014/main" id="{C18E6DA9-ADC9-7D55-EB60-FB28E8D8DB45}"/>
              </a:ext>
            </a:extLst>
          </p:cNvPr>
          <p:cNvSpPr>
            <a:spLocks noGrp="1"/>
          </p:cNvSpPr>
          <p:nvPr>
            <p:ph type="body" sz="quarter" idx="16" hasCustomPrompt="1"/>
          </p:nvPr>
        </p:nvSpPr>
        <p:spPr>
          <a:xfrm rot="20700000">
            <a:off x="1978572" y="1664600"/>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79C35935-8466-522C-4469-6F69E516C2BC}"/>
              </a:ext>
            </a:extLst>
          </p:cNvPr>
          <p:cNvSpPr>
            <a:spLocks noGrp="1"/>
          </p:cNvSpPr>
          <p:nvPr>
            <p:ph type="body" sz="quarter" idx="15" hasCustomPrompt="1"/>
          </p:nvPr>
        </p:nvSpPr>
        <p:spPr>
          <a:xfrm rot="20700000">
            <a:off x="3609580" y="1272266"/>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5" name="Text Placeholder 13">
            <a:extLst>
              <a:ext uri="{FF2B5EF4-FFF2-40B4-BE49-F238E27FC236}">
                <a16:creationId xmlns:a16="http://schemas.microsoft.com/office/drawing/2014/main" id="{9D6A6A4A-3859-5A1F-C803-A922DE4EE194}"/>
              </a:ext>
              <a:ext uri="{C183D7F6-B498-43B3-948B-1728B52AA6E4}">
                <adec:decorative xmlns:adec="http://schemas.microsoft.com/office/drawing/2017/decorative" val="1"/>
              </a:ext>
            </a:extLst>
          </p:cNvPr>
          <p:cNvSpPr>
            <a:spLocks noGrp="1"/>
          </p:cNvSpPr>
          <p:nvPr>
            <p:ph type="body" sz="quarter" idx="18" hasCustomPrompt="1"/>
          </p:nvPr>
        </p:nvSpPr>
        <p:spPr>
          <a:xfrm>
            <a:off x="3128701" y="2579779"/>
            <a:ext cx="5093208" cy="2651760"/>
          </a:xfrm>
        </p:spPr>
        <p:txBody>
          <a:bodyPr lIns="0" tIns="0" rIns="0" bIns="0" anchor="b">
            <a:noAutofit/>
          </a:bodyPr>
          <a:lstStyle>
            <a:lvl1pPr marL="0" indent="0" algn="r">
              <a:lnSpc>
                <a:spcPct val="60000"/>
              </a:lnSpc>
              <a:spcBef>
                <a:spcPts val="0"/>
              </a:spcBef>
              <a:buNone/>
              <a:defRPr sz="19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3598499" y="2605179"/>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5199603" y="4278262"/>
            <a:ext cx="2989473"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66938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chemeClr val="accent1"/>
        </a:solidFill>
        <a:effectLst/>
      </p:bgPr>
    </p:bg>
    <p:spTree>
      <p:nvGrpSpPr>
        <p:cNvPr id="1" name=""/>
        <p:cNvGrpSpPr/>
        <p:nvPr/>
      </p:nvGrpSpPr>
      <p:grpSpPr>
        <a:xfrm>
          <a:off x="0" y="0"/>
          <a:ext cx="0" cy="0"/>
          <a:chOff x="0" y="0"/>
          <a:chExt cx="0" cy="0"/>
        </a:xfrm>
      </p:grpSpPr>
      <p:sp>
        <p:nvSpPr>
          <p:cNvPr id="13" name="Arc 12">
            <a:extLst>
              <a:ext uri="{FF2B5EF4-FFF2-40B4-BE49-F238E27FC236}">
                <a16:creationId xmlns:a16="http://schemas.microsoft.com/office/drawing/2014/main" id="{90F1D572-D498-42B3-B69A-FCB5C7FCF49B}"/>
              </a:ext>
            </a:extLst>
          </p:cNvPr>
          <p:cNvSpPr/>
          <p:nvPr userDrawn="1"/>
        </p:nvSpPr>
        <p:spPr>
          <a:xfrm>
            <a:off x="3691425" y="1086100"/>
            <a:ext cx="1663686" cy="1663683"/>
          </a:xfrm>
          <a:prstGeom prst="arc">
            <a:avLst>
              <a:gd name="adj1" fmla="val 1700406"/>
              <a:gd name="adj2" fmla="val 4849921"/>
            </a:avLst>
          </a:prstGeom>
          <a:noFill/>
          <a:ln w="3175">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1">
                  <a:lumMod val="75000"/>
                </a:schemeClr>
              </a:solidFill>
            </a:endParaRPr>
          </a:p>
        </p:txBody>
      </p:sp>
      <p:sp>
        <p:nvSpPr>
          <p:cNvPr id="10" name="Oval 9">
            <a:extLst>
              <a:ext uri="{FF2B5EF4-FFF2-40B4-BE49-F238E27FC236}">
                <a16:creationId xmlns:a16="http://schemas.microsoft.com/office/drawing/2014/main" id="{C275DDB9-133E-4DE5-8FDC-0029E109443E}"/>
              </a:ext>
              <a:ext uri="{C183D7F6-B498-43B3-948B-1728B52AA6E4}">
                <adec:decorative xmlns:adec="http://schemas.microsoft.com/office/drawing/2017/decorative" val="1"/>
              </a:ext>
            </a:extLst>
          </p:cNvPr>
          <p:cNvSpPr/>
          <p:nvPr userDrawn="1"/>
        </p:nvSpPr>
        <p:spPr>
          <a:xfrm>
            <a:off x="7808286" y="1917941"/>
            <a:ext cx="409648" cy="409648"/>
          </a:xfrm>
          <a:prstGeom prst="ellipse">
            <a:avLst/>
          </a:prstGeom>
          <a:noFill/>
          <a:ln w="133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06C4B990-16A5-48DA-AC2C-E2BA8E8F78C4}"/>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
        <p:nvSpPr>
          <p:cNvPr id="2" name="Text Placeholder 7">
            <a:extLst>
              <a:ext uri="{FF2B5EF4-FFF2-40B4-BE49-F238E27FC236}">
                <a16:creationId xmlns:a16="http://schemas.microsoft.com/office/drawing/2014/main" id="{946A55C0-0872-2E26-2A34-D86DA7737C9E}"/>
              </a:ext>
            </a:extLst>
          </p:cNvPr>
          <p:cNvSpPr>
            <a:spLocks noGrp="1"/>
          </p:cNvSpPr>
          <p:nvPr>
            <p:ph type="body" sz="quarter" idx="16" hasCustomPrompt="1"/>
          </p:nvPr>
        </p:nvSpPr>
        <p:spPr>
          <a:xfrm rot="20700000">
            <a:off x="1978572" y="1664600"/>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accent1">
                    <a:lumMod val="7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55FFEF51-3C01-1469-155C-75783923996D}"/>
              </a:ext>
            </a:extLst>
          </p:cNvPr>
          <p:cNvSpPr>
            <a:spLocks noGrp="1"/>
          </p:cNvSpPr>
          <p:nvPr>
            <p:ph type="body" sz="quarter" idx="15" hasCustomPrompt="1"/>
          </p:nvPr>
        </p:nvSpPr>
        <p:spPr>
          <a:xfrm rot="20700000">
            <a:off x="3609580" y="1272266"/>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accent1">
                    <a:lumMod val="75000"/>
                  </a:schemeClr>
                </a:solidFill>
                <a:latin typeface="Sagona Book" panose="02020503050505020204" pitchFamily="18" charset="0"/>
              </a:defRPr>
            </a:lvl1pPr>
          </a:lstStyle>
          <a:p>
            <a:pPr marL="0" lvl="0"/>
            <a:r>
              <a:rPr lang="en-US" dirty="0"/>
              <a:t>wedding of</a:t>
            </a:r>
          </a:p>
        </p:txBody>
      </p:sp>
      <p:sp>
        <p:nvSpPr>
          <p:cNvPr id="14" name="Text Placeholder 13">
            <a:extLst>
              <a:ext uri="{FF2B5EF4-FFF2-40B4-BE49-F238E27FC236}">
                <a16:creationId xmlns:a16="http://schemas.microsoft.com/office/drawing/2014/main" id="{5F33F514-AEE7-C57D-E9C3-12475027A476}"/>
              </a:ext>
              <a:ext uri="{C183D7F6-B498-43B3-948B-1728B52AA6E4}">
                <adec:decorative xmlns:adec="http://schemas.microsoft.com/office/drawing/2017/decorative" val="1"/>
              </a:ext>
            </a:extLst>
          </p:cNvPr>
          <p:cNvSpPr>
            <a:spLocks noGrp="1"/>
          </p:cNvSpPr>
          <p:nvPr>
            <p:ph type="body" sz="quarter" idx="17" hasCustomPrompt="1"/>
          </p:nvPr>
        </p:nvSpPr>
        <p:spPr>
          <a:xfrm>
            <a:off x="3128701" y="2579779"/>
            <a:ext cx="5093208" cy="2651760"/>
          </a:xfrm>
        </p:spPr>
        <p:txBody>
          <a:bodyPr lIns="0" tIns="0" rIns="0" bIns="0" anchor="b">
            <a:noAutofit/>
          </a:bodyPr>
          <a:lstStyle>
            <a:lvl1pPr marL="0" indent="0" algn="r">
              <a:lnSpc>
                <a:spcPct val="60000"/>
              </a:lnSpc>
              <a:spcBef>
                <a:spcPts val="0"/>
              </a:spcBef>
              <a:buNone/>
              <a:defRPr sz="19000" spc="-150" baseline="0">
                <a:solidFill>
                  <a:schemeClr val="accent1">
                    <a:lumMod val="90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3598499" y="2605179"/>
            <a:ext cx="2845704" cy="1273865"/>
          </a:xfrm>
        </p:spPr>
        <p:txBody>
          <a:bodyPr anchor="b">
            <a:noAutofit/>
          </a:bodyPr>
          <a:lstStyle>
            <a:lvl1pPr marL="0" indent="0">
              <a:lnSpc>
                <a:spcPct val="65000"/>
              </a:lnSpc>
              <a:buNone/>
              <a:defRPr sz="4000" b="1" spc="-100" baseline="0">
                <a:solidFill>
                  <a:schemeClr val="tx1">
                    <a:lumMod val="85000"/>
                    <a:lumOff val="1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5199603" y="4278262"/>
            <a:ext cx="2989473" cy="1147619"/>
          </a:xfrm>
        </p:spPr>
        <p:txBody>
          <a:bodyPr lIns="0" tIns="0" rIns="0" bIns="0" anchor="t">
            <a:noAutofit/>
          </a:bodyPr>
          <a:lstStyle>
            <a:lvl1pPr marL="0" indent="0" algn="r">
              <a:lnSpc>
                <a:spcPct val="65000"/>
              </a:lnSpc>
              <a:buNone/>
              <a:defRPr sz="4000" spc="-150">
                <a:solidFill>
                  <a:schemeClr val="tx1">
                    <a:lumMod val="85000"/>
                    <a:lumOff val="1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4265317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a:off x="303348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10A9B39-FC82-43E5-A12B-25304A2219DB}"/>
              </a:ext>
            </a:extLst>
          </p:cNvPr>
          <p:cNvSpPr>
            <a:spLocks noGrp="1"/>
          </p:cNvSpPr>
          <p:nvPr>
            <p:ph type="pic" sz="quarter" idx="13" hasCustomPrompt="1"/>
          </p:nvPr>
        </p:nvSpPr>
        <p:spPr>
          <a:xfrm>
            <a:off x="0" y="0"/>
            <a:ext cx="7344229" cy="6858000"/>
          </a:xfrm>
          <a:solidFill>
            <a:schemeClr val="tx1"/>
          </a:solidFill>
        </p:spPr>
        <p:txBody>
          <a:bodyPr lIns="274320" anchor="ctr"/>
          <a:lstStyle>
            <a:lvl1pPr marL="0" indent="0" algn="l">
              <a:buNone/>
              <a:defRPr i="1">
                <a:solidFill>
                  <a:schemeClr val="bg1"/>
                </a:solidFill>
              </a:defRPr>
            </a:lvl1pPr>
          </a:lstStyle>
          <a:p>
            <a:r>
              <a:rPr lang="en-US"/>
              <a:t>Insert Your Picture Here</a:t>
            </a:r>
          </a:p>
        </p:txBody>
      </p:sp>
      <p:sp>
        <p:nvSpPr>
          <p:cNvPr id="14" name="Title 1">
            <a:extLst>
              <a:ext uri="{FF2B5EF4-FFF2-40B4-BE49-F238E27FC236}">
                <a16:creationId xmlns:a16="http://schemas.microsoft.com/office/drawing/2014/main" id="{F921487E-866D-43CE-9CA0-C24DCC2C4D97}"/>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
        <p:nvSpPr>
          <p:cNvPr id="2" name="Text Placeholder 7">
            <a:extLst>
              <a:ext uri="{FF2B5EF4-FFF2-40B4-BE49-F238E27FC236}">
                <a16:creationId xmlns:a16="http://schemas.microsoft.com/office/drawing/2014/main" id="{85C2EEC8-D372-5EF0-E770-C6C77D0D7266}"/>
              </a:ext>
            </a:extLst>
          </p:cNvPr>
          <p:cNvSpPr>
            <a:spLocks noGrp="1"/>
          </p:cNvSpPr>
          <p:nvPr>
            <p:ph type="body" sz="quarter" idx="16" hasCustomPrompt="1"/>
          </p:nvPr>
        </p:nvSpPr>
        <p:spPr>
          <a:xfrm rot="20700000">
            <a:off x="6626102" y="3566804"/>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EC8EFF43-B953-DE46-B68B-D51321D33A3C}"/>
              </a:ext>
            </a:extLst>
          </p:cNvPr>
          <p:cNvSpPr>
            <a:spLocks noGrp="1"/>
          </p:cNvSpPr>
          <p:nvPr>
            <p:ph type="body" sz="quarter" idx="15" hasCustomPrompt="1"/>
          </p:nvPr>
        </p:nvSpPr>
        <p:spPr>
          <a:xfrm rot="20700000">
            <a:off x="8257110" y="3174470"/>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2" name="Text Placeholder 13">
            <a:extLst>
              <a:ext uri="{FF2B5EF4-FFF2-40B4-BE49-F238E27FC236}">
                <a16:creationId xmlns:a16="http://schemas.microsoft.com/office/drawing/2014/main" id="{531287BC-E392-79F1-F158-EC6245614E57}"/>
              </a:ext>
              <a:ext uri="{C183D7F6-B498-43B3-948B-1728B52AA6E4}">
                <adec:decorative xmlns:adec="http://schemas.microsoft.com/office/drawing/2017/decorative" val="1"/>
              </a:ext>
            </a:extLst>
          </p:cNvPr>
          <p:cNvSpPr>
            <a:spLocks noGrp="1"/>
          </p:cNvSpPr>
          <p:nvPr>
            <p:ph type="body" sz="quarter" idx="17" hasCustomPrompt="1"/>
          </p:nvPr>
        </p:nvSpPr>
        <p:spPr>
          <a:xfrm>
            <a:off x="8079745" y="4817516"/>
            <a:ext cx="2871216" cy="1499616"/>
          </a:xfrm>
        </p:spPr>
        <p:txBody>
          <a:bodyPr lIns="0" tIns="0" rIns="0" bIns="0" anchor="b">
            <a:noAutofit/>
          </a:bodyPr>
          <a:lstStyle>
            <a:lvl1pPr marL="0" indent="0" algn="r">
              <a:lnSpc>
                <a:spcPct val="60000"/>
              </a:lnSpc>
              <a:spcBef>
                <a:spcPts val="0"/>
              </a:spcBef>
              <a:buNone/>
              <a:defRPr sz="11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8312031" y="4863120"/>
            <a:ext cx="2257073" cy="719064"/>
          </a:xfrm>
        </p:spPr>
        <p:txBody>
          <a:bodyPr anchor="b">
            <a:noAutofit/>
          </a:bodyPr>
          <a:lstStyle>
            <a:lvl1pPr marL="0" indent="0">
              <a:lnSpc>
                <a:spcPct val="65000"/>
              </a:lnSpc>
              <a:buNone/>
              <a:defRPr sz="28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526784" y="5706199"/>
            <a:ext cx="2419350" cy="647801"/>
          </a:xfrm>
        </p:spPr>
        <p:txBody>
          <a:bodyPr lIns="0" tIns="0" rIns="0" bIns="0" anchor="t">
            <a:noAutofit/>
          </a:bodyPr>
          <a:lstStyle>
            <a:lvl1pPr marL="0" indent="0" algn="r">
              <a:lnSpc>
                <a:spcPct val="65000"/>
              </a:lnSpc>
              <a:buNone/>
              <a:defRPr sz="3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11" name="Date Placeholder 10">
            <a:extLst>
              <a:ext uri="{FF2B5EF4-FFF2-40B4-BE49-F238E27FC236}">
                <a16:creationId xmlns:a16="http://schemas.microsoft.com/office/drawing/2014/main" id="{C7C8BCA2-769C-41F5-845B-9C39193579A5}"/>
              </a:ext>
            </a:extLst>
          </p:cNvPr>
          <p:cNvSpPr>
            <a:spLocks noGrp="1"/>
          </p:cNvSpPr>
          <p:nvPr>
            <p:ph type="dt" sz="half" idx="14"/>
          </p:nvPr>
        </p:nvSpPr>
        <p:spPr>
          <a:xfrm>
            <a:off x="8610600" y="6356350"/>
            <a:ext cx="2341884" cy="365125"/>
          </a:xfrm>
        </p:spPr>
        <p:txBody>
          <a:bodyPr/>
          <a:lstStyle/>
          <a:p>
            <a:fld id="{39B360F8-476B-46A9-AE4D-B70F5EF3C486}" type="datetimeFigureOut">
              <a:rPr lang="en-US" smtClean="0"/>
              <a:pPr/>
              <a:t>2/15/2026</a:t>
            </a:fld>
            <a:endParaRPr lang="en-US"/>
          </a:p>
        </p:txBody>
      </p:sp>
      <p:sp>
        <p:nvSpPr>
          <p:cNvPr id="19" name="Arc 18">
            <a:extLst>
              <a:ext uri="{FF2B5EF4-FFF2-40B4-BE49-F238E27FC236}">
                <a16:creationId xmlns:a16="http://schemas.microsoft.com/office/drawing/2014/main" id="{6D48354E-66C5-4E48-A471-919899211D6C}"/>
              </a:ext>
            </a:extLst>
          </p:cNvPr>
          <p:cNvSpPr/>
          <p:nvPr userDrawn="1"/>
        </p:nvSpPr>
        <p:spPr>
          <a:xfrm>
            <a:off x="8345327" y="2991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lumMod val="65000"/>
                </a:schemeClr>
              </a:solidFill>
            </a:endParaRPr>
          </a:p>
        </p:txBody>
      </p:sp>
      <p:sp>
        <p:nvSpPr>
          <p:cNvPr id="21" name="Oval 20">
            <a:extLst>
              <a:ext uri="{FF2B5EF4-FFF2-40B4-BE49-F238E27FC236}">
                <a16:creationId xmlns:a16="http://schemas.microsoft.com/office/drawing/2014/main" id="{12846EC3-36A8-41B3-8C58-C43F30BFDC1E}"/>
              </a:ext>
              <a:ext uri="{C183D7F6-B498-43B3-948B-1728B52AA6E4}">
                <adec:decorative xmlns:adec="http://schemas.microsoft.com/office/drawing/2017/decorative" val="1"/>
              </a:ext>
            </a:extLst>
          </p:cNvPr>
          <p:cNvSpPr/>
          <p:nvPr userDrawn="1"/>
        </p:nvSpPr>
        <p:spPr>
          <a:xfrm>
            <a:off x="10019054" y="3468760"/>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357427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with Nam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2CA07F-79C6-4BAE-A115-34FEABBF8033}"/>
              </a:ext>
              <a:ext uri="{C183D7F6-B498-43B3-948B-1728B52AA6E4}">
                <adec:decorative xmlns:adec="http://schemas.microsoft.com/office/drawing/2017/decorative" val="1"/>
              </a:ext>
            </a:extLst>
          </p:cNvPr>
          <p:cNvSpPr/>
          <p:nvPr userDrawn="1"/>
        </p:nvSpPr>
        <p:spPr>
          <a:xfrm>
            <a:off x="4318000" y="0"/>
            <a:ext cx="787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F2C5DF-BD52-4A84-A121-97A7665D214D}"/>
              </a:ext>
            </a:extLst>
          </p:cNvPr>
          <p:cNvSpPr>
            <a:spLocks noGrp="1"/>
          </p:cNvSpPr>
          <p:nvPr>
            <p:ph type="ctrTitle"/>
          </p:nvPr>
        </p:nvSpPr>
        <p:spPr>
          <a:xfrm>
            <a:off x="5003800" y="2468563"/>
            <a:ext cx="6502400" cy="2387600"/>
          </a:xfrm>
        </p:spPr>
        <p:txBody>
          <a:bodyPr lIns="0" tIns="0" rIns="0" bIns="0" anchor="b">
            <a:noAutofit/>
          </a:bodyPr>
          <a:lstStyle>
            <a:lvl1pPr algn="l">
              <a:lnSpc>
                <a:spcPct val="80000"/>
              </a:lnSpc>
              <a:defRPr sz="6000" spc="-150">
                <a:solidFill>
                  <a:schemeClr val="tx1">
                    <a:lumMod val="75000"/>
                    <a:lumOff val="25000"/>
                  </a:schemeClr>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6670953-A9F0-4EF2-B322-EB929FD558A0}"/>
              </a:ext>
            </a:extLst>
          </p:cNvPr>
          <p:cNvSpPr>
            <a:spLocks noGrp="1"/>
          </p:cNvSpPr>
          <p:nvPr>
            <p:ph type="subTitle" idx="1"/>
          </p:nvPr>
        </p:nvSpPr>
        <p:spPr>
          <a:xfrm>
            <a:off x="5003800" y="5067300"/>
            <a:ext cx="6502400" cy="901700"/>
          </a:xfrm>
        </p:spPr>
        <p:txBody>
          <a:bodyPr lIns="0" tIns="0" rIns="0" bIns="0">
            <a:noAutofit/>
          </a:bodyPr>
          <a:lstStyle>
            <a:lvl1pPr marL="0" indent="0" algn="l">
              <a:lnSpc>
                <a:spcPct val="80000"/>
              </a:lnSpc>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7">
            <a:extLst>
              <a:ext uri="{FF2B5EF4-FFF2-40B4-BE49-F238E27FC236}">
                <a16:creationId xmlns:a16="http://schemas.microsoft.com/office/drawing/2014/main" id="{9AD6F027-FF17-07F5-30A2-21733DA9EAD5}"/>
              </a:ext>
            </a:extLst>
          </p:cNvPr>
          <p:cNvSpPr>
            <a:spLocks noGrp="1"/>
          </p:cNvSpPr>
          <p:nvPr>
            <p:ph type="body" sz="quarter" idx="16" hasCustomPrompt="1"/>
          </p:nvPr>
        </p:nvSpPr>
        <p:spPr>
          <a:xfrm rot="20700000">
            <a:off x="-685609" y="3188233"/>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mn-lt"/>
              </a:defRPr>
            </a:lvl1pPr>
          </a:lstStyle>
          <a:p>
            <a:pPr marL="0" lvl="0" algn="r"/>
            <a:r>
              <a:rPr lang="en-US" dirty="0"/>
              <a:t>The</a:t>
            </a:r>
          </a:p>
        </p:txBody>
      </p:sp>
      <p:sp>
        <p:nvSpPr>
          <p:cNvPr id="11" name="Text Placeholder 7">
            <a:extLst>
              <a:ext uri="{FF2B5EF4-FFF2-40B4-BE49-F238E27FC236}">
                <a16:creationId xmlns:a16="http://schemas.microsoft.com/office/drawing/2014/main" id="{DF7F7314-1920-E891-A628-7B4C9B61DDB9}"/>
              </a:ext>
            </a:extLst>
          </p:cNvPr>
          <p:cNvSpPr>
            <a:spLocks noGrp="1"/>
          </p:cNvSpPr>
          <p:nvPr>
            <p:ph type="body" sz="quarter" idx="15" hasCustomPrompt="1"/>
          </p:nvPr>
        </p:nvSpPr>
        <p:spPr>
          <a:xfrm rot="20700000">
            <a:off x="945399" y="2795899"/>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Sagona Book" panose="02020503050505020204" pitchFamily="18" charset="0"/>
              </a:defRPr>
            </a:lvl1pPr>
          </a:lstStyle>
          <a:p>
            <a:pPr marL="0" lvl="0"/>
            <a:r>
              <a:rPr lang="en-US" dirty="0"/>
              <a:t>wedding of</a:t>
            </a:r>
          </a:p>
        </p:txBody>
      </p:sp>
      <p:sp>
        <p:nvSpPr>
          <p:cNvPr id="16" name="Text Placeholder 13">
            <a:extLst>
              <a:ext uri="{FF2B5EF4-FFF2-40B4-BE49-F238E27FC236}">
                <a16:creationId xmlns:a16="http://schemas.microsoft.com/office/drawing/2014/main" id="{BEDAE626-A086-E72C-FE22-66E7A733D125}"/>
              </a:ext>
              <a:ext uri="{C183D7F6-B498-43B3-948B-1728B52AA6E4}">
                <adec:decorative xmlns:adec="http://schemas.microsoft.com/office/drawing/2017/decorative" val="1"/>
              </a:ext>
            </a:extLst>
          </p:cNvPr>
          <p:cNvSpPr>
            <a:spLocks noGrp="1"/>
          </p:cNvSpPr>
          <p:nvPr>
            <p:ph type="body" sz="quarter" idx="17" hasCustomPrompt="1"/>
          </p:nvPr>
        </p:nvSpPr>
        <p:spPr>
          <a:xfrm>
            <a:off x="760984" y="4432516"/>
            <a:ext cx="2871216" cy="1499616"/>
          </a:xfrm>
        </p:spPr>
        <p:txBody>
          <a:bodyPr lIns="0" tIns="0" rIns="0" bIns="0" anchor="b">
            <a:noAutofit/>
          </a:bodyPr>
          <a:lstStyle>
            <a:lvl1pPr marL="0" indent="0" algn="r">
              <a:lnSpc>
                <a:spcPct val="60000"/>
              </a:lnSpc>
              <a:spcBef>
                <a:spcPts val="0"/>
              </a:spcBef>
              <a:buNone/>
              <a:defRPr sz="11000" spc="-150" baseline="0">
                <a:solidFill>
                  <a:schemeClr val="accent1"/>
                </a:solidFill>
                <a:latin typeface="+mj-lt"/>
              </a:defRPr>
            </a:lvl1pPr>
          </a:lstStyle>
          <a:p>
            <a:pPr lvl="0"/>
            <a:r>
              <a:rPr lang="en-US" dirty="0"/>
              <a:t>and</a:t>
            </a:r>
          </a:p>
        </p:txBody>
      </p:sp>
      <p:sp>
        <p:nvSpPr>
          <p:cNvPr id="9" name="Partner1">
            <a:extLst>
              <a:ext uri="{FF2B5EF4-FFF2-40B4-BE49-F238E27FC236}">
                <a16:creationId xmlns:a16="http://schemas.microsoft.com/office/drawing/2014/main" id="{94AFDEB5-0BF6-4C28-82C4-43A36A79C301}"/>
              </a:ext>
            </a:extLst>
          </p:cNvPr>
          <p:cNvSpPr>
            <a:spLocks noGrp="1"/>
          </p:cNvSpPr>
          <p:nvPr>
            <p:ph type="body" sz="quarter" idx="12" hasCustomPrompt="1"/>
          </p:nvPr>
        </p:nvSpPr>
        <p:spPr>
          <a:xfrm>
            <a:off x="991747" y="4478120"/>
            <a:ext cx="2257073" cy="719064"/>
          </a:xfrm>
        </p:spPr>
        <p:txBody>
          <a:bodyPr anchor="b">
            <a:noAutofit/>
          </a:bodyPr>
          <a:lstStyle>
            <a:lvl1pPr marL="0" indent="0">
              <a:lnSpc>
                <a:spcPct val="65000"/>
              </a:lnSpc>
              <a:buNone/>
              <a:defRPr sz="28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10" name="Partner2">
            <a:extLst>
              <a:ext uri="{FF2B5EF4-FFF2-40B4-BE49-F238E27FC236}">
                <a16:creationId xmlns:a16="http://schemas.microsoft.com/office/drawing/2014/main" id="{ACB241A1-4ACD-4CEB-ADD2-E6FE83290CB9}"/>
              </a:ext>
            </a:extLst>
          </p:cNvPr>
          <p:cNvSpPr>
            <a:spLocks noGrp="1"/>
          </p:cNvSpPr>
          <p:nvPr>
            <p:ph type="body" sz="quarter" idx="13" hasCustomPrompt="1"/>
          </p:nvPr>
        </p:nvSpPr>
        <p:spPr>
          <a:xfrm>
            <a:off x="1771650" y="5321199"/>
            <a:ext cx="1854200" cy="647801"/>
          </a:xfrm>
        </p:spPr>
        <p:txBody>
          <a:bodyPr lIns="0" tIns="0" rIns="0" bIns="0" anchor="t">
            <a:noAutofit/>
          </a:bodyPr>
          <a:lstStyle>
            <a:lvl1pPr marL="0" indent="0" algn="r">
              <a:lnSpc>
                <a:spcPct val="65000"/>
              </a:lnSpc>
              <a:buNone/>
              <a:defRPr sz="3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7" name="Date Placeholder 6">
            <a:extLst>
              <a:ext uri="{FF2B5EF4-FFF2-40B4-BE49-F238E27FC236}">
                <a16:creationId xmlns:a16="http://schemas.microsoft.com/office/drawing/2014/main" id="{3CBA935B-2747-40BE-9966-633DFAF240C6}"/>
              </a:ext>
            </a:extLst>
          </p:cNvPr>
          <p:cNvSpPr>
            <a:spLocks noGrp="1"/>
          </p:cNvSpPr>
          <p:nvPr>
            <p:ph type="dt" sz="half" idx="10"/>
          </p:nvPr>
        </p:nvSpPr>
        <p:spPr>
          <a:xfrm>
            <a:off x="5003800" y="6184137"/>
            <a:ext cx="2743200" cy="365125"/>
          </a:xfrm>
        </p:spPr>
        <p:txBody>
          <a:bodyPr lIns="0" tIns="0" rIns="0" bIns="0">
            <a:noAutofit/>
          </a:bodyPr>
          <a:lstStyle>
            <a:lvl1pPr algn="l">
              <a:defRPr>
                <a:solidFill>
                  <a:schemeClr val="tx1">
                    <a:lumMod val="75000"/>
                    <a:lumOff val="25000"/>
                  </a:schemeClr>
                </a:solidFill>
              </a:defRPr>
            </a:lvl1pPr>
          </a:lstStyle>
          <a:p>
            <a:fld id="{39B360F8-476B-46A9-AE4D-B70F5EF3C486}" type="datetimeFigureOut">
              <a:rPr lang="en-US" smtClean="0"/>
              <a:pPr/>
              <a:t>2/15/2026</a:t>
            </a:fld>
            <a:endParaRPr lang="en-US"/>
          </a:p>
        </p:txBody>
      </p:sp>
      <p:sp>
        <p:nvSpPr>
          <p:cNvPr id="8" name="Slide Number Placeholder 7">
            <a:extLst>
              <a:ext uri="{FF2B5EF4-FFF2-40B4-BE49-F238E27FC236}">
                <a16:creationId xmlns:a16="http://schemas.microsoft.com/office/drawing/2014/main" id="{6B8F3C32-EB63-490A-A80F-50F99EE07391}"/>
              </a:ext>
            </a:extLst>
          </p:cNvPr>
          <p:cNvSpPr>
            <a:spLocks noGrp="1"/>
          </p:cNvSpPr>
          <p:nvPr>
            <p:ph type="sldNum" sz="quarter" idx="11"/>
          </p:nvPr>
        </p:nvSpPr>
        <p:spPr/>
        <p:txBody>
          <a:bodyPr/>
          <a:lstStyle/>
          <a:p>
            <a:fld id="{EB96C8EE-5CE2-4DF5-AEBC-F7D540F7D759}" type="slidenum">
              <a:rPr lang="en-US" smtClean="0"/>
              <a:pPr/>
              <a:t>‹#›</a:t>
            </a:fld>
            <a:endParaRPr lang="en-US"/>
          </a:p>
        </p:txBody>
      </p:sp>
      <p:sp>
        <p:nvSpPr>
          <p:cNvPr id="15" name="Arc 14">
            <a:extLst>
              <a:ext uri="{FF2B5EF4-FFF2-40B4-BE49-F238E27FC236}">
                <a16:creationId xmlns:a16="http://schemas.microsoft.com/office/drawing/2014/main" id="{6144D45D-FB42-47DB-850C-87AA50A30EC9}"/>
              </a:ext>
            </a:extLst>
          </p:cNvPr>
          <p:cNvSpPr/>
          <p:nvPr userDrawn="1"/>
        </p:nvSpPr>
        <p:spPr>
          <a:xfrm>
            <a:off x="1025043" y="2606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Tree>
    <p:extLst>
      <p:ext uri="{BB962C8B-B14F-4D97-AF65-F5344CB8AC3E}">
        <p14:creationId xmlns:p14="http://schemas.microsoft.com/office/powerpoint/2010/main" val="4082576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AF884-D4C5-4271-B883-7C0C83582BF0}"/>
              </a:ext>
            </a:extLst>
          </p:cNvPr>
          <p:cNvSpPr>
            <a:spLocks noGrp="1"/>
          </p:cNvSpPr>
          <p:nvPr>
            <p:ph type="title"/>
          </p:nvPr>
        </p:nvSpPr>
        <p:spPr>
          <a:xfrm>
            <a:off x="831850" y="1709738"/>
            <a:ext cx="10515600" cy="2852737"/>
          </a:xfrm>
        </p:spPr>
        <p:txBody>
          <a:bodyPr anchor="b"/>
          <a:lstStyle>
            <a:lvl1pPr>
              <a:defRPr sz="6000">
                <a:solidFill>
                  <a:schemeClr val="tx1">
                    <a:lumMod val="75000"/>
                    <a:lumOff val="25000"/>
                  </a:schemeClr>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F14848D-4482-46CE-96FB-307C76AF3713}"/>
              </a:ext>
            </a:extLst>
          </p:cNvPr>
          <p:cNvSpPr>
            <a:spLocks noGrp="1"/>
          </p:cNvSpPr>
          <p:nvPr>
            <p:ph type="body" idx="1"/>
          </p:nvPr>
        </p:nvSpPr>
        <p:spPr>
          <a:xfrm>
            <a:off x="831850" y="4589463"/>
            <a:ext cx="10515600" cy="1500187"/>
          </a:xfrm>
        </p:spPr>
        <p:txBody>
          <a:bodyPr lIns="0"/>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8D354E85-085C-4EE6-A1A1-4EFC55F199B3}"/>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461236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593AF85-284E-4D5E-BCCF-0BEA8C78D6BE}"/>
              </a:ext>
              <a:ext uri="{C183D7F6-B498-43B3-948B-1728B52AA6E4}">
                <adec:decorative xmlns:adec="http://schemas.microsoft.com/office/drawing/2017/decorative" val="1"/>
              </a:ext>
            </a:extLst>
          </p:cNvPr>
          <p:cNvSpPr/>
          <p:nvPr userDrawn="1"/>
        </p:nvSpPr>
        <p:spPr>
          <a:xfrm>
            <a:off x="456636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A458F73-86F6-4509-8214-2E3D74284A8B}"/>
              </a:ext>
              <a:ext uri="{C183D7F6-B498-43B3-948B-1728B52AA6E4}">
                <adec:decorative xmlns:adec="http://schemas.microsoft.com/office/drawing/2017/decorative" val="1"/>
              </a:ext>
            </a:extLst>
          </p:cNvPr>
          <p:cNvGrpSpPr/>
          <p:nvPr userDrawn="1"/>
        </p:nvGrpSpPr>
        <p:grpSpPr>
          <a:xfrm flipH="1">
            <a:off x="299950" y="310835"/>
            <a:ext cx="5400000" cy="5818165"/>
            <a:chOff x="6148300" y="310835"/>
            <a:chExt cx="5400000" cy="5818165"/>
          </a:xfrm>
        </p:grpSpPr>
        <p:sp>
          <p:nvSpPr>
            <p:cNvPr id="11" name="Oval 10">
              <a:extLst>
                <a:ext uri="{FF2B5EF4-FFF2-40B4-BE49-F238E27FC236}">
                  <a16:creationId xmlns:a16="http://schemas.microsoft.com/office/drawing/2014/main" id="{719B42D3-0EAC-4DAA-9473-751E4526C3BD}"/>
                </a:ext>
              </a:extLst>
            </p:cNvPr>
            <p:cNvSpPr/>
            <p:nvPr userDrawn="1"/>
          </p:nvSpPr>
          <p:spPr>
            <a:xfrm>
              <a:off x="8872582" y="613382"/>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5BA5219D-A26A-422A-A921-8AD198297E2A}"/>
                </a:ext>
              </a:extLst>
            </p:cNvPr>
            <p:cNvSpPr/>
            <p:nvPr userDrawn="1"/>
          </p:nvSpPr>
          <p:spPr>
            <a:xfrm>
              <a:off x="6148300" y="729000"/>
              <a:ext cx="5400000" cy="5400000"/>
            </a:xfrm>
            <a:prstGeom prst="arc">
              <a:avLst>
                <a:gd name="adj1" fmla="val 12607669"/>
                <a:gd name="adj2" fmla="val 16157596"/>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pSp>
          <p:nvGrpSpPr>
            <p:cNvPr id="13" name="Group 12">
              <a:extLst>
                <a:ext uri="{FF2B5EF4-FFF2-40B4-BE49-F238E27FC236}">
                  <a16:creationId xmlns:a16="http://schemas.microsoft.com/office/drawing/2014/main" id="{91F26C74-349A-4B88-B6FB-5C4E82C4C44A}"/>
                </a:ext>
              </a:extLst>
            </p:cNvPr>
            <p:cNvGrpSpPr/>
            <p:nvPr userDrawn="1"/>
          </p:nvGrpSpPr>
          <p:grpSpPr>
            <a:xfrm rot="2700000">
              <a:off x="8958037" y="306646"/>
              <a:ext cx="60325" cy="842192"/>
              <a:chOff x="8958037" y="306646"/>
              <a:chExt cx="60325" cy="842192"/>
            </a:xfrm>
            <a:solidFill>
              <a:schemeClr val="accent1"/>
            </a:solidFill>
          </p:grpSpPr>
          <p:sp>
            <p:nvSpPr>
              <p:cNvPr id="17" name="Oval 16">
                <a:extLst>
                  <a:ext uri="{FF2B5EF4-FFF2-40B4-BE49-F238E27FC236}">
                    <a16:creationId xmlns:a16="http://schemas.microsoft.com/office/drawing/2014/main" id="{68219B2C-B511-4DA1-914D-48BBF076347D}"/>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D51CC3C-BEA1-4AFD-97BA-0BBB3DDB031E}"/>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A50D0D25-8D9E-4B16-AC2A-FBF38FD43FB4}"/>
                </a:ext>
              </a:extLst>
            </p:cNvPr>
            <p:cNvGrpSpPr/>
            <p:nvPr userDrawn="1"/>
          </p:nvGrpSpPr>
          <p:grpSpPr>
            <a:xfrm rot="8100000">
              <a:off x="8953847" y="310835"/>
              <a:ext cx="60325" cy="842192"/>
              <a:chOff x="8958037" y="306646"/>
              <a:chExt cx="60325" cy="842192"/>
            </a:xfrm>
            <a:solidFill>
              <a:schemeClr val="accent1"/>
            </a:solidFill>
          </p:grpSpPr>
          <p:sp>
            <p:nvSpPr>
              <p:cNvPr id="15" name="Oval 14">
                <a:extLst>
                  <a:ext uri="{FF2B5EF4-FFF2-40B4-BE49-F238E27FC236}">
                    <a16:creationId xmlns:a16="http://schemas.microsoft.com/office/drawing/2014/main" id="{DEF80955-D98A-462E-91C4-FE7D6E2EB48E}"/>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BAC81EF-1F40-4E12-8673-9437DA11FA39}"/>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a:extLst>
              <a:ext uri="{FF2B5EF4-FFF2-40B4-BE49-F238E27FC236}">
                <a16:creationId xmlns:a16="http://schemas.microsoft.com/office/drawing/2014/main" id="{7FE22DE0-6925-4167-9800-5E3D99164C44}"/>
              </a:ext>
            </a:extLst>
          </p:cNvPr>
          <p:cNvSpPr>
            <a:spLocks noGrp="1"/>
          </p:cNvSpPr>
          <p:nvPr>
            <p:ph type="title"/>
          </p:nvPr>
        </p:nvSpPr>
        <p:spPr>
          <a:xfrm>
            <a:off x="839788" y="457200"/>
            <a:ext cx="3932237" cy="297180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BB6C0AE-2B78-4A7A-92C6-E29C8BA7A639}"/>
              </a:ext>
            </a:extLst>
          </p:cNvPr>
          <p:cNvSpPr>
            <a:spLocks noGrp="1"/>
          </p:cNvSpPr>
          <p:nvPr>
            <p:ph type="body" sz="half" idx="2"/>
          </p:nvPr>
        </p:nvSpPr>
        <p:spPr>
          <a:xfrm>
            <a:off x="839788" y="3715352"/>
            <a:ext cx="3932237" cy="2153636"/>
          </a:xfrm>
        </p:spPr>
        <p:txBody>
          <a:bodyPr l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DB4C7F9-0224-45E0-9099-8C25FA9E88CA}"/>
              </a:ext>
            </a:extLst>
          </p:cNvPr>
          <p:cNvSpPr>
            <a:spLocks noGrp="1"/>
          </p:cNvSpPr>
          <p:nvPr>
            <p:ph idx="1"/>
          </p:nvPr>
        </p:nvSpPr>
        <p:spPr>
          <a:xfrm>
            <a:off x="5183188" y="0"/>
            <a:ext cx="7008812" cy="6857999"/>
          </a:xfrm>
          <a:solidFill>
            <a:schemeClr val="bg1">
              <a:lumMod val="95000"/>
            </a:schemeClr>
          </a:solidFill>
        </p:spPr>
        <p:txBody>
          <a:bodyPr lIns="288000" tIns="252000">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F04A35F7-4965-4B5C-A946-880324CDCC74}"/>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176091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Option 3">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flipV="1">
            <a:off x="3821467"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36">
            <a:extLst>
              <a:ext uri="{FF2B5EF4-FFF2-40B4-BE49-F238E27FC236}">
                <a16:creationId xmlns:a16="http://schemas.microsoft.com/office/drawing/2014/main" id="{423B7B84-1095-4979-B1FC-8FD136EA0E04}"/>
              </a:ext>
            </a:extLst>
          </p:cNvPr>
          <p:cNvSpPr>
            <a:spLocks noGrp="1"/>
          </p:cNvSpPr>
          <p:nvPr>
            <p:ph type="pic" sz="quarter" idx="15" hasCustomPrompt="1"/>
          </p:nvPr>
        </p:nvSpPr>
        <p:spPr>
          <a:xfrm>
            <a:off x="0" y="0"/>
            <a:ext cx="8340307" cy="6858000"/>
          </a:xfrm>
          <a:custGeom>
            <a:avLst/>
            <a:gdLst>
              <a:gd name="connsiteX0" fmla="*/ 0 w 8340307"/>
              <a:gd name="connsiteY0" fmla="*/ 0 h 6858000"/>
              <a:gd name="connsiteX1" fmla="*/ 1092533 w 8340307"/>
              <a:gd name="connsiteY1" fmla="*/ 0 h 6858000"/>
              <a:gd name="connsiteX2" fmla="*/ 5837726 w 8340307"/>
              <a:gd name="connsiteY2" fmla="*/ 0 h 6858000"/>
              <a:gd name="connsiteX3" fmla="*/ 6930259 w 8340307"/>
              <a:gd name="connsiteY3" fmla="*/ 0 h 6858000"/>
              <a:gd name="connsiteX4" fmla="*/ 6970515 w 8340307"/>
              <a:gd name="connsiteY4" fmla="*/ 76864 h 6858000"/>
              <a:gd name="connsiteX5" fmla="*/ 8318145 w 8340307"/>
              <a:gd name="connsiteY5" fmla="*/ 6533091 h 6858000"/>
              <a:gd name="connsiteX6" fmla="*/ 8294357 w 8340307"/>
              <a:gd name="connsiteY6" fmla="*/ 6858000 h 6858000"/>
              <a:gd name="connsiteX7" fmla="*/ 7201824 w 8340307"/>
              <a:gd name="connsiteY7" fmla="*/ 6858000 h 6858000"/>
              <a:gd name="connsiteX8" fmla="*/ 1092533 w 8340307"/>
              <a:gd name="connsiteY8" fmla="*/ 6858000 h 6858000"/>
              <a:gd name="connsiteX9" fmla="*/ 0 w 834030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40307" h="6858000">
                <a:moveTo>
                  <a:pt x="0" y="0"/>
                </a:moveTo>
                <a:lnTo>
                  <a:pt x="1092533" y="0"/>
                </a:lnTo>
                <a:lnTo>
                  <a:pt x="5837726" y="0"/>
                </a:lnTo>
                <a:lnTo>
                  <a:pt x="6930259" y="0"/>
                </a:lnTo>
                <a:lnTo>
                  <a:pt x="6970515" y="76864"/>
                </a:lnTo>
                <a:cubicBezTo>
                  <a:pt x="7966810" y="2040801"/>
                  <a:pt x="8453218" y="4264523"/>
                  <a:pt x="8318145" y="6533091"/>
                </a:cubicBezTo>
                <a:lnTo>
                  <a:pt x="8294357" y="6858000"/>
                </a:lnTo>
                <a:lnTo>
                  <a:pt x="7201824" y="6858000"/>
                </a:lnTo>
                <a:lnTo>
                  <a:pt x="1092533" y="6858000"/>
                </a:lnTo>
                <a:lnTo>
                  <a:pt x="0" y="6858000"/>
                </a:lnTo>
                <a:close/>
              </a:path>
            </a:pathLst>
          </a:custGeom>
          <a:solidFill>
            <a:schemeClr val="bg1">
              <a:lumMod val="95000"/>
            </a:schemeClr>
          </a:solidFill>
        </p:spPr>
        <p:txBody>
          <a:bodyPr wrap="square" lIns="274320" anchor="ctr">
            <a:noAutofit/>
          </a:bodyPr>
          <a:lstStyle>
            <a:lvl1pPr marL="0" indent="0" algn="l">
              <a:buNone/>
              <a:defRPr i="1"/>
            </a:lvl1pPr>
          </a:lstStyle>
          <a:p>
            <a:r>
              <a:rPr lang="en-US"/>
              <a:t>Insert Your Picture Here</a:t>
            </a:r>
          </a:p>
        </p:txBody>
      </p:sp>
      <p:sp>
        <p:nvSpPr>
          <p:cNvPr id="14" name="Title 1">
            <a:extLst>
              <a:ext uri="{FF2B5EF4-FFF2-40B4-BE49-F238E27FC236}">
                <a16:creationId xmlns:a16="http://schemas.microsoft.com/office/drawing/2014/main" id="{0D31F130-012B-458A-8F5C-33E875035CD4}"/>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
        <p:nvSpPr>
          <p:cNvPr id="6" name="Text Placeholder 7">
            <a:extLst>
              <a:ext uri="{FF2B5EF4-FFF2-40B4-BE49-F238E27FC236}">
                <a16:creationId xmlns:a16="http://schemas.microsoft.com/office/drawing/2014/main" id="{43F01962-EE1E-935D-F920-F06DBE812D39}"/>
              </a:ext>
            </a:extLst>
          </p:cNvPr>
          <p:cNvSpPr>
            <a:spLocks noGrp="1"/>
          </p:cNvSpPr>
          <p:nvPr>
            <p:ph type="body" sz="quarter" idx="16" hasCustomPrompt="1"/>
          </p:nvPr>
        </p:nvSpPr>
        <p:spPr>
          <a:xfrm rot="20700000">
            <a:off x="6989066" y="1959098"/>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mn-lt"/>
              </a:defRPr>
            </a:lvl1pPr>
          </a:lstStyle>
          <a:p>
            <a:pPr marL="0" lvl="0" algn="r"/>
            <a:r>
              <a:rPr lang="en-US" dirty="0"/>
              <a:t>The</a:t>
            </a:r>
          </a:p>
        </p:txBody>
      </p:sp>
      <p:sp>
        <p:nvSpPr>
          <p:cNvPr id="9" name="Text Placeholder 7">
            <a:extLst>
              <a:ext uri="{FF2B5EF4-FFF2-40B4-BE49-F238E27FC236}">
                <a16:creationId xmlns:a16="http://schemas.microsoft.com/office/drawing/2014/main" id="{65C43278-DA18-C5FC-0F65-C8B5D200BC0F}"/>
              </a:ext>
            </a:extLst>
          </p:cNvPr>
          <p:cNvSpPr>
            <a:spLocks noGrp="1"/>
          </p:cNvSpPr>
          <p:nvPr>
            <p:ph type="body" sz="quarter" idx="17" hasCustomPrompt="1"/>
          </p:nvPr>
        </p:nvSpPr>
        <p:spPr>
          <a:xfrm rot="20700000">
            <a:off x="8620074" y="1566764"/>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Sagona Book" panose="02020503050505020204" pitchFamily="18" charset="0"/>
              </a:defRPr>
            </a:lvl1pPr>
          </a:lstStyle>
          <a:p>
            <a:pPr marL="0" lvl="0"/>
            <a:r>
              <a:rPr lang="en-US" dirty="0"/>
              <a:t>wedding of</a:t>
            </a:r>
          </a:p>
        </p:txBody>
      </p:sp>
      <p:sp>
        <p:nvSpPr>
          <p:cNvPr id="10" name="Text Placeholder 13">
            <a:extLst>
              <a:ext uri="{FF2B5EF4-FFF2-40B4-BE49-F238E27FC236}">
                <a16:creationId xmlns:a16="http://schemas.microsoft.com/office/drawing/2014/main" id="{17612BE3-2C89-EB06-6ED4-C682EA0B75C4}"/>
              </a:ext>
              <a:ext uri="{C183D7F6-B498-43B3-948B-1728B52AA6E4}">
                <adec:decorative xmlns:adec="http://schemas.microsoft.com/office/drawing/2017/decorative" val="1"/>
              </a:ext>
            </a:extLst>
          </p:cNvPr>
          <p:cNvSpPr>
            <a:spLocks noGrp="1"/>
          </p:cNvSpPr>
          <p:nvPr>
            <p:ph type="body" sz="quarter" idx="18" hasCustomPrompt="1"/>
          </p:nvPr>
        </p:nvSpPr>
        <p:spPr>
          <a:xfrm>
            <a:off x="8435229" y="3207768"/>
            <a:ext cx="2871216" cy="1499616"/>
          </a:xfrm>
        </p:spPr>
        <p:txBody>
          <a:bodyPr lIns="0" tIns="0" rIns="0" bIns="0" anchor="b">
            <a:noAutofit/>
          </a:bodyPr>
          <a:lstStyle>
            <a:lvl1pPr marL="0" indent="0" algn="r">
              <a:lnSpc>
                <a:spcPct val="60000"/>
              </a:lnSpc>
              <a:spcBef>
                <a:spcPts val="0"/>
              </a:spcBef>
              <a:buNone/>
              <a:defRPr sz="11000" spc="-150" baseline="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8665992" y="3253372"/>
            <a:ext cx="2257073" cy="719064"/>
          </a:xfrm>
        </p:spPr>
        <p:txBody>
          <a:bodyPr anchor="b">
            <a:noAutofit/>
          </a:bodyPr>
          <a:lstStyle>
            <a:lvl1pPr marL="0" indent="0">
              <a:lnSpc>
                <a:spcPct val="65000"/>
              </a:lnSpc>
              <a:buNone/>
              <a:defRPr sz="28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880745" y="4096451"/>
            <a:ext cx="2419350" cy="647801"/>
          </a:xfrm>
        </p:spPr>
        <p:txBody>
          <a:bodyPr lIns="0" tIns="0" rIns="0" bIns="0" anchor="t">
            <a:noAutofit/>
          </a:bodyPr>
          <a:lstStyle>
            <a:lvl1pPr marL="0" indent="0" algn="r">
              <a:lnSpc>
                <a:spcPct val="65000"/>
              </a:lnSpc>
              <a:buNone/>
              <a:defRPr sz="3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21" name="Oval 20">
            <a:extLst>
              <a:ext uri="{FF2B5EF4-FFF2-40B4-BE49-F238E27FC236}">
                <a16:creationId xmlns:a16="http://schemas.microsoft.com/office/drawing/2014/main" id="{12846EC3-36A8-41B3-8C58-C43F30BFDC1E}"/>
              </a:ext>
              <a:ext uri="{C183D7F6-B498-43B3-948B-1728B52AA6E4}">
                <adec:decorative xmlns:adec="http://schemas.microsoft.com/office/drawing/2017/decorative" val="1"/>
              </a:ext>
            </a:extLst>
          </p:cNvPr>
          <p:cNvSpPr/>
          <p:nvPr userDrawn="1"/>
        </p:nvSpPr>
        <p:spPr>
          <a:xfrm>
            <a:off x="10373015" y="1859012"/>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a:extLst>
              <a:ext uri="{FF2B5EF4-FFF2-40B4-BE49-F238E27FC236}">
                <a16:creationId xmlns:a16="http://schemas.microsoft.com/office/drawing/2014/main" id="{C7C8BCA2-769C-41F5-845B-9C39193579A5}"/>
              </a:ext>
            </a:extLst>
          </p:cNvPr>
          <p:cNvSpPr>
            <a:spLocks noGrp="1"/>
          </p:cNvSpPr>
          <p:nvPr>
            <p:ph type="dt" sz="half" idx="14"/>
          </p:nvPr>
        </p:nvSpPr>
        <p:spPr>
          <a:xfrm>
            <a:off x="8964561" y="4746602"/>
            <a:ext cx="2341884" cy="365125"/>
          </a:xfrm>
        </p:spPr>
        <p:txBody>
          <a:bodyPr/>
          <a:lstStyle/>
          <a:p>
            <a:fld id="{39B360F8-476B-46A9-AE4D-B70F5EF3C486}" type="datetimeFigureOut">
              <a:rPr lang="en-US" smtClean="0"/>
              <a:pPr/>
              <a:t>2/15/2026</a:t>
            </a:fld>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527790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Page 1 Option 1">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37F98E5B-3B6B-4F3D-B0D2-BB7C727D30A2}"/>
              </a:ext>
            </a:extLst>
          </p:cNvPr>
          <p:cNvSpPr/>
          <p:nvPr userDrawn="1"/>
        </p:nvSpPr>
        <p:spPr>
          <a:xfrm>
            <a:off x="0" y="0"/>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19" name="Picture Placeholder 18">
            <a:extLst>
              <a:ext uri="{FF2B5EF4-FFF2-40B4-BE49-F238E27FC236}">
                <a16:creationId xmlns:a16="http://schemas.microsoft.com/office/drawing/2014/main" id="{06A6F705-A13E-473F-A3CD-C94D5D62E5A7}"/>
              </a:ext>
            </a:extLst>
          </p:cNvPr>
          <p:cNvSpPr>
            <a:spLocks noGrp="1"/>
          </p:cNvSpPr>
          <p:nvPr>
            <p:ph type="pic" sz="quarter" idx="14" hasCustomPrompt="1"/>
          </p:nvPr>
        </p:nvSpPr>
        <p:spPr>
          <a:xfrm>
            <a:off x="285750" y="0"/>
            <a:ext cx="11906250" cy="6858000"/>
          </a:xfrm>
          <a:custGeom>
            <a:avLst/>
            <a:gdLst>
              <a:gd name="connsiteX0" fmla="*/ 23502 w 11906250"/>
              <a:gd name="connsiteY0" fmla="*/ 0 h 6858000"/>
              <a:gd name="connsiteX1" fmla="*/ 6175003 w 11906250"/>
              <a:gd name="connsiteY1" fmla="*/ 0 h 6858000"/>
              <a:gd name="connsiteX2" fmla="*/ 11906250 w 11906250"/>
              <a:gd name="connsiteY2" fmla="*/ 0 h 6858000"/>
              <a:gd name="connsiteX3" fmla="*/ 11906250 w 11906250"/>
              <a:gd name="connsiteY3" fmla="*/ 6858000 h 6858000"/>
              <a:gd name="connsiteX4" fmla="*/ 1325844 w 11906250"/>
              <a:gd name="connsiteY4" fmla="*/ 6858000 h 6858000"/>
              <a:gd name="connsiteX5" fmla="*/ 1035956 w 11906250"/>
              <a:gd name="connsiteY5" fmla="*/ 6188514 h 6858000"/>
              <a:gd name="connsiteX6" fmla="*/ 0 w 11906250"/>
              <a:gd name="connsiteY6" fmla="*/ 805401 h 6858000"/>
              <a:gd name="connsiteX7" fmla="*/ 18803 w 11906250"/>
              <a:gd name="connsiteY7" fmla="*/ 617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6250" h="6858000">
                <a:moveTo>
                  <a:pt x="23502" y="0"/>
                </a:moveTo>
                <a:lnTo>
                  <a:pt x="6175003" y="0"/>
                </a:lnTo>
                <a:lnTo>
                  <a:pt x="11906250" y="0"/>
                </a:lnTo>
                <a:lnTo>
                  <a:pt x="11906250" y="6858000"/>
                </a:lnTo>
                <a:lnTo>
                  <a:pt x="1325844" y="6858000"/>
                </a:lnTo>
                <a:lnTo>
                  <a:pt x="1035956" y="6188514"/>
                </a:lnTo>
                <a:cubicBezTo>
                  <a:pt x="367715" y="4524820"/>
                  <a:pt x="0" y="2708053"/>
                  <a:pt x="0" y="805401"/>
                </a:cubicBezTo>
                <a:cubicBezTo>
                  <a:pt x="0" y="556001"/>
                  <a:pt x="6319" y="308077"/>
                  <a:pt x="18803" y="61779"/>
                </a:cubicBezTo>
                <a:close/>
              </a:path>
            </a:pathLst>
          </a:custGeom>
          <a:solidFill>
            <a:schemeClr val="bg1">
              <a:lumMod val="95000"/>
            </a:schemeClr>
          </a:solidFill>
        </p:spPr>
        <p:txBody>
          <a:bodyPr wrap="square" rIns="274320" anchor="ctr" anchorCtr="0">
            <a:noAutofit/>
          </a:bodyPr>
          <a:lstStyle>
            <a:lvl1pPr marL="0" indent="0" algn="r">
              <a:buNone/>
              <a:defRPr i="1"/>
            </a:lvl1pPr>
          </a:lstStyle>
          <a:p>
            <a:r>
              <a:rPr lang="en-US"/>
              <a:t>Insert Your Picture Here</a:t>
            </a:r>
          </a:p>
        </p:txBody>
      </p:sp>
      <p:sp>
        <p:nvSpPr>
          <p:cNvPr id="6" name="Title 1">
            <a:extLst>
              <a:ext uri="{FF2B5EF4-FFF2-40B4-BE49-F238E27FC236}">
                <a16:creationId xmlns:a16="http://schemas.microsoft.com/office/drawing/2014/main" id="{B5850E2B-D4EB-48E5-95A6-2CD7179F8EEE}"/>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Tree>
    <p:extLst>
      <p:ext uri="{BB962C8B-B14F-4D97-AF65-F5344CB8AC3E}">
        <p14:creationId xmlns:p14="http://schemas.microsoft.com/office/powerpoint/2010/main" val="155222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Page 1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37F98E5B-3B6B-4F3D-B0D2-BB7C727D30A2}"/>
              </a:ext>
            </a:extLst>
          </p:cNvPr>
          <p:cNvSpPr/>
          <p:nvPr userDrawn="1"/>
        </p:nvSpPr>
        <p:spPr>
          <a:xfrm flipH="1" flipV="1">
            <a:off x="7386302" y="1381352"/>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6266CDF7-53C1-4E54-AACD-9470071256B7}"/>
              </a:ext>
            </a:extLst>
          </p:cNvPr>
          <p:cNvSpPr>
            <a:spLocks noGrp="1"/>
          </p:cNvSpPr>
          <p:nvPr>
            <p:ph type="pic" sz="quarter" idx="15" hasCustomPrompt="1"/>
          </p:nvPr>
        </p:nvSpPr>
        <p:spPr>
          <a:xfrm>
            <a:off x="0" y="0"/>
            <a:ext cx="11688763" cy="6858000"/>
          </a:xfrm>
          <a:solidFill>
            <a:schemeClr val="bg1">
              <a:lumMod val="95000"/>
            </a:schemeClr>
          </a:solidFill>
        </p:spPr>
        <p:txBody>
          <a:bodyPr bIns="274320" anchor="b"/>
          <a:lstStyle>
            <a:lvl1pPr marL="0" indent="0" algn="ctr">
              <a:buNone/>
              <a:defRPr i="1"/>
            </a:lvl1pPr>
          </a:lstStyle>
          <a:p>
            <a:r>
              <a:rPr lang="en-US"/>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6" name="Title 1">
            <a:extLst>
              <a:ext uri="{FF2B5EF4-FFF2-40B4-BE49-F238E27FC236}">
                <a16:creationId xmlns:a16="http://schemas.microsoft.com/office/drawing/2014/main" id="{73D4E5BE-AF73-4AF5-871E-3A42F88AB466}"/>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Tree>
    <p:extLst>
      <p:ext uri="{BB962C8B-B14F-4D97-AF65-F5344CB8AC3E}">
        <p14:creationId xmlns:p14="http://schemas.microsoft.com/office/powerpoint/2010/main" val="1640310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Page 1 Option 3">
    <p:bg>
      <p:bgPr>
        <a:solidFill>
          <a:schemeClr val="accent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D30E679C-9B69-4BE7-974D-7F07BD078EEF}"/>
              </a:ext>
            </a:extLst>
          </p:cNvPr>
          <p:cNvSpPr/>
          <p:nvPr userDrawn="1"/>
        </p:nvSpPr>
        <p:spPr>
          <a:xfrm>
            <a:off x="0" y="0"/>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7F98E5B-3B6B-4F3D-B0D2-BB7C727D30A2}"/>
              </a:ext>
            </a:extLst>
          </p:cNvPr>
          <p:cNvSpPr/>
          <p:nvPr userDrawn="1"/>
        </p:nvSpPr>
        <p:spPr>
          <a:xfrm flipH="1" flipV="1">
            <a:off x="7386302" y="1381352"/>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6266CDF7-53C1-4E54-AACD-9470071256B7}"/>
              </a:ext>
            </a:extLst>
          </p:cNvPr>
          <p:cNvSpPr>
            <a:spLocks noGrp="1"/>
          </p:cNvSpPr>
          <p:nvPr>
            <p:ph type="pic" sz="quarter" idx="15" hasCustomPrompt="1"/>
          </p:nvPr>
        </p:nvSpPr>
        <p:spPr>
          <a:xfrm>
            <a:off x="782926" y="0"/>
            <a:ext cx="10626148" cy="6858000"/>
          </a:xfrm>
          <a:solidFill>
            <a:schemeClr val="bg1">
              <a:lumMod val="95000"/>
            </a:schemeClr>
          </a:solidFill>
        </p:spPr>
        <p:txBody>
          <a:bodyPr bIns="274320" anchor="b"/>
          <a:lstStyle>
            <a:lvl1pPr marL="0" indent="0" algn="ctr">
              <a:buNone/>
              <a:defRPr i="1"/>
            </a:lvl1pPr>
          </a:lstStyle>
          <a:p>
            <a:r>
              <a:rPr lang="en-US"/>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7" name="Title 1">
            <a:extLst>
              <a:ext uri="{FF2B5EF4-FFF2-40B4-BE49-F238E27FC236}">
                <a16:creationId xmlns:a16="http://schemas.microsoft.com/office/drawing/2014/main" id="{BEF301E8-A85E-4A16-9763-E74520549AB0}"/>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Tree>
    <p:extLst>
      <p:ext uri="{BB962C8B-B14F-4D97-AF65-F5344CB8AC3E}">
        <p14:creationId xmlns:p14="http://schemas.microsoft.com/office/powerpoint/2010/main" val="355406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1 Option 4">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81E4139-2E99-438A-9E0E-BE17873AA91C}"/>
              </a:ext>
            </a:extLst>
          </p:cNvPr>
          <p:cNvSpPr/>
          <p:nvPr userDrawn="1"/>
        </p:nvSpPr>
        <p:spPr>
          <a:xfrm flipV="1">
            <a:off x="71438" y="5558693"/>
            <a:ext cx="1181100" cy="129930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EC829CCC-86BB-48F1-ACF8-76D4B2803BB6}"/>
              </a:ext>
            </a:extLst>
          </p:cNvPr>
          <p:cNvSpPr/>
          <p:nvPr userDrawn="1"/>
        </p:nvSpPr>
        <p:spPr>
          <a:xfrm flipH="1">
            <a:off x="10939464" y="0"/>
            <a:ext cx="1181100" cy="129930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6" name="Picture Placeholder 5">
            <a:extLst>
              <a:ext uri="{FF2B5EF4-FFF2-40B4-BE49-F238E27FC236}">
                <a16:creationId xmlns:a16="http://schemas.microsoft.com/office/drawing/2014/main" id="{423C7AA5-33FE-446F-B5D8-A0FFF2EFF80A}"/>
              </a:ext>
            </a:extLst>
          </p:cNvPr>
          <p:cNvSpPr>
            <a:spLocks noGrp="1"/>
          </p:cNvSpPr>
          <p:nvPr>
            <p:ph type="pic" sz="quarter" idx="14" hasCustomPrompt="1"/>
          </p:nvPr>
        </p:nvSpPr>
        <p:spPr>
          <a:xfrm>
            <a:off x="71438" y="0"/>
            <a:ext cx="12049126" cy="6858000"/>
          </a:xfrm>
          <a:custGeom>
            <a:avLst/>
            <a:gdLst>
              <a:gd name="connsiteX0" fmla="*/ 1072002 w 12049126"/>
              <a:gd name="connsiteY0" fmla="*/ 0 h 6858000"/>
              <a:gd name="connsiteX1" fmla="*/ 10977124 w 12049126"/>
              <a:gd name="connsiteY1" fmla="*/ 0 h 6858000"/>
              <a:gd name="connsiteX2" fmla="*/ 11020225 w 12049126"/>
              <a:gd name="connsiteY2" fmla="*/ 60611 h 6858000"/>
              <a:gd name="connsiteX3" fmla="*/ 12049126 w 12049126"/>
              <a:gd name="connsiteY3" fmla="*/ 3429001 h 6858000"/>
              <a:gd name="connsiteX4" fmla="*/ 11020225 w 12049126"/>
              <a:gd name="connsiteY4" fmla="*/ 6797392 h 6858000"/>
              <a:gd name="connsiteX5" fmla="*/ 10977125 w 12049126"/>
              <a:gd name="connsiteY5" fmla="*/ 6858000 h 6858000"/>
              <a:gd name="connsiteX6" fmla="*/ 1072001 w 12049126"/>
              <a:gd name="connsiteY6" fmla="*/ 6858000 h 6858000"/>
              <a:gd name="connsiteX7" fmla="*/ 1028901 w 12049126"/>
              <a:gd name="connsiteY7" fmla="*/ 6797392 h 6858000"/>
              <a:gd name="connsiteX8" fmla="*/ 0 w 12049126"/>
              <a:gd name="connsiteY8" fmla="*/ 3429001 h 6858000"/>
              <a:gd name="connsiteX9" fmla="*/ 1028901 w 12049126"/>
              <a:gd name="connsiteY9" fmla="*/ 606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49126" h="6858000">
                <a:moveTo>
                  <a:pt x="1072002" y="0"/>
                </a:moveTo>
                <a:lnTo>
                  <a:pt x="10977124" y="0"/>
                </a:lnTo>
                <a:lnTo>
                  <a:pt x="11020225" y="60611"/>
                </a:lnTo>
                <a:cubicBezTo>
                  <a:pt x="11669820" y="1022137"/>
                  <a:pt x="12049126" y="2181273"/>
                  <a:pt x="12049126" y="3429001"/>
                </a:cubicBezTo>
                <a:cubicBezTo>
                  <a:pt x="12049126" y="4676729"/>
                  <a:pt x="11669820" y="5835865"/>
                  <a:pt x="11020225" y="6797392"/>
                </a:cubicBezTo>
                <a:lnTo>
                  <a:pt x="10977125" y="6858000"/>
                </a:lnTo>
                <a:lnTo>
                  <a:pt x="1072001" y="6858000"/>
                </a:lnTo>
                <a:lnTo>
                  <a:pt x="1028901" y="6797392"/>
                </a:lnTo>
                <a:cubicBezTo>
                  <a:pt x="379307" y="5835865"/>
                  <a:pt x="0" y="4676729"/>
                  <a:pt x="0" y="3429001"/>
                </a:cubicBezTo>
                <a:cubicBezTo>
                  <a:pt x="0" y="2181273"/>
                  <a:pt x="379307" y="1022137"/>
                  <a:pt x="1028901" y="60611"/>
                </a:cubicBezTo>
                <a:close/>
              </a:path>
            </a:pathLst>
          </a:custGeom>
          <a:solidFill>
            <a:schemeClr val="tx1"/>
          </a:solidFill>
        </p:spPr>
        <p:txBody>
          <a:bodyPr wrap="square" bIns="457200" anchor="b">
            <a:noAutofit/>
          </a:bodyPr>
          <a:lstStyle>
            <a:lvl1pPr marL="0" indent="0" algn="ctr">
              <a:buNone/>
              <a:defRPr i="1">
                <a:solidFill>
                  <a:schemeClr val="bg1"/>
                </a:solidFill>
              </a:defRPr>
            </a:lvl1pPr>
          </a:lstStyle>
          <a:p>
            <a:r>
              <a:rPr lang="en-US"/>
              <a:t>Insert Your Picture Here</a:t>
            </a:r>
          </a:p>
        </p:txBody>
      </p:sp>
      <p:sp>
        <p:nvSpPr>
          <p:cNvPr id="9" name="Title 1">
            <a:extLst>
              <a:ext uri="{FF2B5EF4-FFF2-40B4-BE49-F238E27FC236}">
                <a16:creationId xmlns:a16="http://schemas.microsoft.com/office/drawing/2014/main" id="{D6879487-3062-451C-8393-F927D52707A8}"/>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Tree>
    <p:extLst>
      <p:ext uri="{BB962C8B-B14F-4D97-AF65-F5344CB8AC3E}">
        <p14:creationId xmlns:p14="http://schemas.microsoft.com/office/powerpoint/2010/main" val="2060310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Page 1 Option 5">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1E373542-9E14-4962-A4AC-961BF25C3EEE}"/>
              </a:ext>
              <a:ext uri="{C183D7F6-B498-43B3-948B-1728B52AA6E4}">
                <adec:decorative xmlns:adec="http://schemas.microsoft.com/office/drawing/2017/decorative" val="1"/>
              </a:ext>
            </a:extLst>
          </p:cNvPr>
          <p:cNvSpPr/>
          <p:nvPr userDrawn="1"/>
        </p:nvSpPr>
        <p:spPr>
          <a:xfrm>
            <a:off x="9898742" y="2138741"/>
            <a:ext cx="267416" cy="2580518"/>
          </a:xfrm>
          <a:custGeom>
            <a:avLst/>
            <a:gdLst>
              <a:gd name="connsiteX0" fmla="*/ 0 w 267416"/>
              <a:gd name="connsiteY0" fmla="*/ 0 h 2580518"/>
              <a:gd name="connsiteX1" fmla="*/ 11921 w 267416"/>
              <a:gd name="connsiteY1" fmla="*/ 24746 h 2580518"/>
              <a:gd name="connsiteX2" fmla="*/ 267416 w 267416"/>
              <a:gd name="connsiteY2" fmla="*/ 1290259 h 2580518"/>
              <a:gd name="connsiteX3" fmla="*/ 11921 w 267416"/>
              <a:gd name="connsiteY3" fmla="*/ 2555773 h 2580518"/>
              <a:gd name="connsiteX4" fmla="*/ 0 w 267416"/>
              <a:gd name="connsiteY4" fmla="*/ 2580518 h 258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416" h="2580518">
                <a:moveTo>
                  <a:pt x="0" y="0"/>
                </a:moveTo>
                <a:lnTo>
                  <a:pt x="11921" y="24746"/>
                </a:lnTo>
                <a:cubicBezTo>
                  <a:pt x="176440" y="413714"/>
                  <a:pt x="267416" y="841362"/>
                  <a:pt x="267416" y="1290259"/>
                </a:cubicBezTo>
                <a:cubicBezTo>
                  <a:pt x="267416" y="1739156"/>
                  <a:pt x="176440" y="2166805"/>
                  <a:pt x="11921" y="2555773"/>
                </a:cubicBezTo>
                <a:lnTo>
                  <a:pt x="0" y="258051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10A9B39-FC82-43E5-A12B-25304A2219DB}"/>
              </a:ext>
            </a:extLst>
          </p:cNvPr>
          <p:cNvSpPr>
            <a:spLocks noGrp="1"/>
          </p:cNvSpPr>
          <p:nvPr>
            <p:ph type="pic" sz="quarter" idx="13" hasCustomPrompt="1"/>
          </p:nvPr>
        </p:nvSpPr>
        <p:spPr>
          <a:xfrm>
            <a:off x="-1" y="0"/>
            <a:ext cx="9898743" cy="6858000"/>
          </a:xfrm>
          <a:solidFill>
            <a:schemeClr val="bg1">
              <a:lumMod val="95000"/>
            </a:schemeClr>
          </a:solidFill>
        </p:spPr>
        <p:txBody>
          <a:bodyPr bIns="457200" anchor="b"/>
          <a:lstStyle>
            <a:lvl1pPr marL="0" indent="0" algn="ctr">
              <a:buNone/>
              <a:defRPr i="1"/>
            </a:lvl1pPr>
          </a:lstStyle>
          <a:p>
            <a:r>
              <a:rPr lang="en-US"/>
              <a:t>Insert Your Picture Here</a:t>
            </a:r>
          </a:p>
        </p:txBody>
      </p:sp>
      <p:sp>
        <p:nvSpPr>
          <p:cNvPr id="12" name="Title 1">
            <a:extLst>
              <a:ext uri="{FF2B5EF4-FFF2-40B4-BE49-F238E27FC236}">
                <a16:creationId xmlns:a16="http://schemas.microsoft.com/office/drawing/2014/main" id="{D2FDCE4D-5D17-4D45-AE91-D2135E932C1D}"/>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
        <p:nvSpPr>
          <p:cNvPr id="3" name="Text Placeholder 13">
            <a:extLst>
              <a:ext uri="{FF2B5EF4-FFF2-40B4-BE49-F238E27FC236}">
                <a16:creationId xmlns:a16="http://schemas.microsoft.com/office/drawing/2014/main" id="{DF93DEDB-07FA-BB41-162D-9B6751325516}"/>
              </a:ext>
              <a:ext uri="{C183D7F6-B498-43B3-948B-1728B52AA6E4}">
                <adec:decorative xmlns:adec="http://schemas.microsoft.com/office/drawing/2017/decorative" val="1"/>
              </a:ext>
            </a:extLst>
          </p:cNvPr>
          <p:cNvSpPr>
            <a:spLocks noGrp="1"/>
          </p:cNvSpPr>
          <p:nvPr>
            <p:ph type="body" sz="quarter" idx="17"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2" name="Date Placeholder 1">
            <a:extLst>
              <a:ext uri="{FF2B5EF4-FFF2-40B4-BE49-F238E27FC236}">
                <a16:creationId xmlns:a16="http://schemas.microsoft.com/office/drawing/2014/main" id="{F9E88512-9A21-454B-A07C-C17CA274FB3D}"/>
              </a:ext>
            </a:extLst>
          </p:cNvPr>
          <p:cNvSpPr>
            <a:spLocks noGrp="1"/>
          </p:cNvSpPr>
          <p:nvPr>
            <p:ph type="dt" sz="half" idx="14"/>
          </p:nvPr>
        </p:nvSpPr>
        <p:spPr>
          <a:xfrm>
            <a:off x="10074650" y="6356350"/>
            <a:ext cx="1580356" cy="365125"/>
          </a:xfrm>
        </p:spPr>
        <p:txBody>
          <a:bodyPr/>
          <a:lstStyle/>
          <a:p>
            <a:fld id="{39B360F8-476B-46A9-AE4D-B70F5EF3C486}" type="datetimeFigureOut">
              <a:rPr lang="en-US" smtClean="0"/>
              <a:pPr/>
              <a:t>2/15/2026</a:t>
            </a:fld>
            <a:endParaRPr lang="en-US"/>
          </a:p>
        </p:txBody>
      </p:sp>
      <p:sp>
        <p:nvSpPr>
          <p:cNvPr id="11" name="Oval 10">
            <a:extLst>
              <a:ext uri="{FF2B5EF4-FFF2-40B4-BE49-F238E27FC236}">
                <a16:creationId xmlns:a16="http://schemas.microsoft.com/office/drawing/2014/main" id="{D6D31D9E-5274-47A8-8230-F509FA535580}"/>
              </a:ext>
              <a:ext uri="{C183D7F6-B498-43B3-948B-1728B52AA6E4}">
                <adec:decorative xmlns:adec="http://schemas.microsoft.com/office/drawing/2017/decorative" val="1"/>
              </a:ext>
            </a:extLst>
          </p:cNvPr>
          <p:cNvSpPr/>
          <p:nvPr userDrawn="1"/>
        </p:nvSpPr>
        <p:spPr>
          <a:xfrm>
            <a:off x="10109412" y="3181163"/>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53106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X Images Option 1">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4596815"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8">
            <a:extLst>
              <a:ext uri="{FF2B5EF4-FFF2-40B4-BE49-F238E27FC236}">
                <a16:creationId xmlns:a16="http://schemas.microsoft.com/office/drawing/2014/main" id="{1A5FC801-48D7-4FF1-A31F-A732E9069F82}"/>
              </a:ext>
            </a:extLst>
          </p:cNvPr>
          <p:cNvSpPr>
            <a:spLocks noGrp="1"/>
          </p:cNvSpPr>
          <p:nvPr>
            <p:ph type="pic" sz="quarter" idx="13" hasCustomPrompt="1"/>
          </p:nvPr>
        </p:nvSpPr>
        <p:spPr>
          <a:xfrm>
            <a:off x="5244967" y="0"/>
            <a:ext cx="8510362" cy="6858000"/>
          </a:xfrm>
          <a:custGeom>
            <a:avLst/>
            <a:gdLst>
              <a:gd name="connsiteX0" fmla="*/ 13494 w 8510362"/>
              <a:gd name="connsiteY0" fmla="*/ 0 h 6858000"/>
              <a:gd name="connsiteX1" fmla="*/ 8510362 w 8510362"/>
              <a:gd name="connsiteY1" fmla="*/ 0 h 6858000"/>
              <a:gd name="connsiteX2" fmla="*/ 8510362 w 8510362"/>
              <a:gd name="connsiteY2" fmla="*/ 6858000 h 6858000"/>
              <a:gd name="connsiteX3" fmla="*/ 3014588 w 8510362"/>
              <a:gd name="connsiteY3" fmla="*/ 6858000 h 6858000"/>
              <a:gd name="connsiteX4" fmla="*/ 2848427 w 8510362"/>
              <a:gd name="connsiteY4" fmla="*/ 6719827 h 6858000"/>
              <a:gd name="connsiteX5" fmla="*/ 0 w 8510362"/>
              <a:gd name="connsiteY5" fmla="*/ 462431 h 6858000"/>
              <a:gd name="connsiteX6" fmla="*/ 10796 w 8510362"/>
              <a:gd name="connsiteY6" fmla="*/ 354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0362" h="6858000">
                <a:moveTo>
                  <a:pt x="13494" y="0"/>
                </a:moveTo>
                <a:lnTo>
                  <a:pt x="8510362" y="0"/>
                </a:lnTo>
                <a:lnTo>
                  <a:pt x="8510362" y="6858000"/>
                </a:lnTo>
                <a:lnTo>
                  <a:pt x="3014588" y="6858000"/>
                </a:lnTo>
                <a:lnTo>
                  <a:pt x="2848427" y="6719827"/>
                </a:lnTo>
                <a:cubicBezTo>
                  <a:pt x="1103037" y="5198776"/>
                  <a:pt x="0" y="2959418"/>
                  <a:pt x="0" y="462431"/>
                </a:cubicBezTo>
                <a:cubicBezTo>
                  <a:pt x="0" y="319235"/>
                  <a:pt x="3628" y="176886"/>
                  <a:pt x="10796" y="35471"/>
                </a:cubicBezTo>
                <a:close/>
              </a:path>
            </a:pathLst>
          </a:custGeom>
          <a:solidFill>
            <a:schemeClr val="bg1">
              <a:lumMod val="95000"/>
            </a:schemeClr>
          </a:solidFill>
        </p:spPr>
        <p:txBody>
          <a:bodyPr wrap="square" tIns="914400" anchor="t">
            <a:noAutofit/>
          </a:bodyPr>
          <a:lstStyle>
            <a:lvl1pPr marL="0" indent="0" algn="ctr">
              <a:buNone/>
              <a:defRPr i="1"/>
            </a:lvl1pPr>
          </a:lstStyle>
          <a:p>
            <a:r>
              <a:rPr lang="en-US"/>
              <a:t>Insert Your Picture Here</a:t>
            </a:r>
          </a:p>
        </p:txBody>
      </p:sp>
      <p:sp>
        <p:nvSpPr>
          <p:cNvPr id="10" name="Title 1">
            <a:extLst>
              <a:ext uri="{FF2B5EF4-FFF2-40B4-BE49-F238E27FC236}">
                <a16:creationId xmlns:a16="http://schemas.microsoft.com/office/drawing/2014/main" id="{ACA3394F-AA9B-48A7-BC9B-C798DCA622BB}"/>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
        <p:nvSpPr>
          <p:cNvPr id="19" name="Partner2">
            <a:extLst>
              <a:ext uri="{FF2B5EF4-FFF2-40B4-BE49-F238E27FC236}">
                <a16:creationId xmlns:a16="http://schemas.microsoft.com/office/drawing/2014/main" id="{7035F725-9952-46A6-9AAE-4E9006EBE336}"/>
              </a:ext>
            </a:extLst>
          </p:cNvPr>
          <p:cNvSpPr>
            <a:spLocks noGrp="1"/>
          </p:cNvSpPr>
          <p:nvPr>
            <p:ph type="body" sz="quarter" idx="12" hasCustomPrompt="1"/>
          </p:nvPr>
        </p:nvSpPr>
        <p:spPr>
          <a:xfrm rot="5400000">
            <a:off x="706236" y="1518451"/>
            <a:ext cx="3783637" cy="3783637"/>
          </a:xfrm>
        </p:spPr>
        <p:txBody>
          <a:bodyPr lIns="0" tIns="0" rIns="0" bIns="0" anchor="b">
            <a:prstTxWarp prst="textArchDown">
              <a:avLst/>
            </a:prstTxWarp>
            <a:noAutofit/>
          </a:bodyPr>
          <a:lstStyle>
            <a:lvl1pPr marL="0" indent="0" algn="r">
              <a:lnSpc>
                <a:spcPct val="100000"/>
              </a:lnSpc>
              <a:buNone/>
              <a:defRPr sz="15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Full Name</a:t>
            </a:r>
          </a:p>
        </p:txBody>
      </p:sp>
      <p:sp>
        <p:nvSpPr>
          <p:cNvPr id="18" name="Partner1">
            <a:extLst>
              <a:ext uri="{FF2B5EF4-FFF2-40B4-BE49-F238E27FC236}">
                <a16:creationId xmlns:a16="http://schemas.microsoft.com/office/drawing/2014/main" id="{19B39F4A-5D33-4C5D-83B8-5B789CB03A82}"/>
              </a:ext>
            </a:extLst>
          </p:cNvPr>
          <p:cNvSpPr>
            <a:spLocks noGrp="1"/>
          </p:cNvSpPr>
          <p:nvPr>
            <p:ph type="body" sz="quarter" idx="11" hasCustomPrompt="1"/>
          </p:nvPr>
        </p:nvSpPr>
        <p:spPr>
          <a:xfrm rot="19865474">
            <a:off x="724967" y="1537182"/>
            <a:ext cx="3746175" cy="3746175"/>
          </a:xfrm>
        </p:spPr>
        <p:txBody>
          <a:bodyPr anchor="b">
            <a:prstTxWarp prst="textArchDown">
              <a:avLst>
                <a:gd name="adj" fmla="val 21137488"/>
              </a:avLst>
            </a:prstTxWarp>
            <a:noAutofit/>
          </a:bodyPr>
          <a:lstStyle>
            <a:lvl1pPr marL="0" indent="0" algn="l">
              <a:lnSpc>
                <a:spcPct val="100000"/>
              </a:lnSpc>
              <a:buNone/>
              <a:defRPr sz="15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Full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20" name="Arc 19">
            <a:extLst>
              <a:ext uri="{FF2B5EF4-FFF2-40B4-BE49-F238E27FC236}">
                <a16:creationId xmlns:a16="http://schemas.microsoft.com/office/drawing/2014/main" id="{520EB51B-ACDD-4CD5-8F48-81D58580F16B}"/>
              </a:ext>
              <a:ext uri="{C183D7F6-B498-43B3-948B-1728B52AA6E4}">
                <adec:decorative xmlns:adec="http://schemas.microsoft.com/office/drawing/2017/decorative" val="1"/>
              </a:ext>
            </a:extLst>
          </p:cNvPr>
          <p:cNvSpPr/>
          <p:nvPr userDrawn="1"/>
        </p:nvSpPr>
        <p:spPr>
          <a:xfrm>
            <a:off x="682757" y="1473907"/>
            <a:ext cx="3859688" cy="3898285"/>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21" name="Oval 20">
            <a:extLst>
              <a:ext uri="{FF2B5EF4-FFF2-40B4-BE49-F238E27FC236}">
                <a16:creationId xmlns:a16="http://schemas.microsoft.com/office/drawing/2014/main" id="{DCC3DC63-5EF8-4005-8818-6FC00D9B6AC0}"/>
              </a:ext>
              <a:ext uri="{C183D7F6-B498-43B3-948B-1728B52AA6E4}">
                <adec:decorative xmlns:adec="http://schemas.microsoft.com/office/drawing/2017/decorative" val="1"/>
              </a:ext>
            </a:extLst>
          </p:cNvPr>
          <p:cNvSpPr/>
          <p:nvPr userDrawn="1"/>
        </p:nvSpPr>
        <p:spPr>
          <a:xfrm>
            <a:off x="4256228" y="3991483"/>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969754" y="1781969"/>
            <a:ext cx="3294063" cy="3294062"/>
          </a:xfrm>
          <a:prstGeom prst="ellipse">
            <a:avLst/>
          </a:prstGeom>
          <a:solidFill>
            <a:schemeClr val="bg1">
              <a:lumMod val="95000"/>
            </a:schemeClr>
          </a:solidFill>
        </p:spPr>
        <p:txBody>
          <a:bodyPr anchor="t">
            <a:normAutofit/>
          </a:bodyPr>
          <a:lstStyle>
            <a:lvl1pPr marL="0" indent="0" algn="ctr">
              <a:buNone/>
              <a:defRPr sz="1400" i="1"/>
            </a:lvl1pPr>
          </a:lstStyle>
          <a:p>
            <a:r>
              <a:rPr lang="en-US"/>
              <a:t>Insert Your Picture Here</a:t>
            </a:r>
          </a:p>
        </p:txBody>
      </p:sp>
    </p:spTree>
    <p:extLst>
      <p:ext uri="{BB962C8B-B14F-4D97-AF65-F5344CB8AC3E}">
        <p14:creationId xmlns:p14="http://schemas.microsoft.com/office/powerpoint/2010/main" val="2449481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E2E7F4-48EC-4595-9FA7-4633C0899C40}"/>
              </a:ext>
            </a:extLst>
          </p:cNvPr>
          <p:cNvSpPr>
            <a:spLocks noGrp="1"/>
          </p:cNvSpPr>
          <p:nvPr>
            <p:ph type="title"/>
          </p:nvPr>
        </p:nvSpPr>
        <p:spPr>
          <a:xfrm>
            <a:off x="864000" y="576001"/>
            <a:ext cx="10440000" cy="864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0C1E1B7-1C9D-478C-94DD-FE7754AF941C}"/>
              </a:ext>
            </a:extLst>
          </p:cNvPr>
          <p:cNvSpPr>
            <a:spLocks noGrp="1"/>
          </p:cNvSpPr>
          <p:nvPr>
            <p:ph type="body" idx="1"/>
          </p:nvPr>
        </p:nvSpPr>
        <p:spPr>
          <a:xfrm>
            <a:off x="864000" y="1584000"/>
            <a:ext cx="10489800" cy="4464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4101089E-2CAA-4DB4-B60C-D409C8D64BCD}"/>
              </a:ext>
            </a:extLst>
          </p:cNvPr>
          <p:cNvSpPr>
            <a:spLocks noGrp="1"/>
          </p:cNvSpPr>
          <p:nvPr>
            <p:ph type="sldNum" sz="quarter" idx="4"/>
          </p:nvPr>
        </p:nvSpPr>
        <p:spPr>
          <a:xfrm>
            <a:off x="11688000" y="6354000"/>
            <a:ext cx="504000" cy="504000"/>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fld id="{EB96C8EE-5CE2-4DF5-AEBC-F7D540F7D759}" type="slidenum">
              <a:rPr lang="en-US" smtClean="0"/>
              <a:pPr/>
              <a:t>‹#›</a:t>
            </a:fld>
            <a:endParaRPr lang="en-US"/>
          </a:p>
        </p:txBody>
      </p:sp>
      <p:sp>
        <p:nvSpPr>
          <p:cNvPr id="12" name="Date Placeholder 11">
            <a:extLst>
              <a:ext uri="{FF2B5EF4-FFF2-40B4-BE49-F238E27FC236}">
                <a16:creationId xmlns:a16="http://schemas.microsoft.com/office/drawing/2014/main" id="{94C25CB8-337E-46F1-A218-7638F305F432}"/>
              </a:ext>
            </a:extLst>
          </p:cNvPr>
          <p:cNvSpPr>
            <a:spLocks noGrp="1"/>
          </p:cNvSpPr>
          <p:nvPr>
            <p:ph type="dt" sz="half" idx="2"/>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B360F8-476B-46A9-AE4D-B70F5EF3C486}" type="datetimeFigureOut">
              <a:rPr lang="en-US" smtClean="0"/>
              <a:pPr/>
              <a:t>2/15/2026</a:t>
            </a:fld>
            <a:endParaRPr lang="en-US"/>
          </a:p>
        </p:txBody>
      </p:sp>
    </p:spTree>
    <p:extLst>
      <p:ext uri="{BB962C8B-B14F-4D97-AF65-F5344CB8AC3E}">
        <p14:creationId xmlns:p14="http://schemas.microsoft.com/office/powerpoint/2010/main" val="674771724"/>
      </p:ext>
    </p:extLst>
  </p:cSld>
  <p:clrMap bg1="lt1" tx1="dk1" bg2="lt2" tx2="dk2" accent1="accent1" accent2="accent2" accent3="accent3" accent4="accent4" accent5="accent5" accent6="accent6" hlink="hlink" folHlink="folHlink"/>
  <p:sldLayoutIdLst>
    <p:sldLayoutId id="2147483661" r:id="rId1"/>
    <p:sldLayoutId id="2147483658" r:id="rId2"/>
    <p:sldLayoutId id="2147483665" r:id="rId3"/>
    <p:sldLayoutId id="2147483669" r:id="rId4"/>
    <p:sldLayoutId id="2147483670" r:id="rId5"/>
    <p:sldLayoutId id="2147483675" r:id="rId6"/>
    <p:sldLayoutId id="2147483676" r:id="rId7"/>
    <p:sldLayoutId id="2147483660" r:id="rId8"/>
    <p:sldLayoutId id="2147483666" r:id="rId9"/>
    <p:sldLayoutId id="2147483667" r:id="rId10"/>
    <p:sldLayoutId id="2147483668" r:id="rId11"/>
    <p:sldLayoutId id="2147483671" r:id="rId12"/>
    <p:sldLayoutId id="2147483672" r:id="rId13"/>
    <p:sldLayoutId id="2147483673" r:id="rId14"/>
    <p:sldLayoutId id="2147483674" r:id="rId15"/>
    <p:sldLayoutId id="2147483657" r:id="rId16"/>
    <p:sldLayoutId id="2147483677" r:id="rId17"/>
    <p:sldLayoutId id="2147483662" r:id="rId18"/>
    <p:sldLayoutId id="2147483663" r:id="rId19"/>
    <p:sldLayoutId id="2147483664" r:id="rId20"/>
    <p:sldLayoutId id="2147483651" r:id="rId21"/>
    <p:sldLayoutId id="2147483656" r:id="rId22"/>
  </p:sldLayoutIdLst>
  <p:txStyles>
    <p:title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Clr>
          <a:schemeClr val="accent1">
            <a:lumMod val="90000"/>
          </a:schemeClr>
        </a:buClr>
        <a:buFont typeface="Segoe UI" panose="020B0502040204020203" pitchFamily="34" charset="0"/>
        <a:buChar char="·"/>
        <a:defRPr sz="1800" kern="1200">
          <a:solidFill>
            <a:schemeClr val="tx1">
              <a:lumMod val="75000"/>
              <a:lumOff val="25000"/>
            </a:schemeClr>
          </a:solidFill>
          <a:latin typeface="+mn-lt"/>
          <a:ea typeface="+mn-ea"/>
          <a:cs typeface="+mn-cs"/>
        </a:defRPr>
      </a:lvl1pPr>
      <a:lvl2pPr marL="53975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600" kern="1200">
          <a:solidFill>
            <a:schemeClr val="tx1">
              <a:lumMod val="75000"/>
              <a:lumOff val="25000"/>
            </a:schemeClr>
          </a:solidFill>
          <a:latin typeface="+mn-lt"/>
          <a:ea typeface="+mn-ea"/>
          <a:cs typeface="+mn-cs"/>
        </a:defRPr>
      </a:lvl2pPr>
      <a:lvl3pPr marL="80645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400" kern="1200">
          <a:solidFill>
            <a:schemeClr val="tx1">
              <a:lumMod val="75000"/>
              <a:lumOff val="25000"/>
            </a:schemeClr>
          </a:solidFill>
          <a:latin typeface="+mn-lt"/>
          <a:ea typeface="+mn-ea"/>
          <a:cs typeface="+mn-cs"/>
        </a:defRPr>
      </a:lvl3pPr>
      <a:lvl4pPr marL="107950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n-lt"/>
          <a:ea typeface="+mn-ea"/>
          <a:cs typeface="+mn-cs"/>
        </a:defRPr>
      </a:lvl4pPr>
      <a:lvl5pPr marL="134620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hyperlink" Target="http://www.atfal.org.uk/tali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33.sv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46.sv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28.jp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47.jpeg"/><Relationship Id="rId5" Type="http://schemas.openxmlformats.org/officeDocument/2006/relationships/hyperlink" Target="https://www.youtube.com/watch?v=jJNZWtJUBic" TargetMode="External"/><Relationship Id="rId10" Type="http://schemas.openxmlformats.org/officeDocument/2006/relationships/image" Target="../media/image51.jpeg"/><Relationship Id="rId4" Type="http://schemas.openxmlformats.org/officeDocument/2006/relationships/hyperlink" Target="https://commons.wikimedia.org/wiki/File:Post-it-note-white-bg.jpg" TargetMode="External"/><Relationship Id="rId9" Type="http://schemas.openxmlformats.org/officeDocument/2006/relationships/image" Target="../media/image50.jpeg"/></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sv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emf"/><Relationship Id="rId1" Type="http://schemas.openxmlformats.org/officeDocument/2006/relationships/slideLayout" Target="../slideLayouts/slideLayout16.xml"/><Relationship Id="rId5" Type="http://schemas.openxmlformats.org/officeDocument/2006/relationships/image" Target="../media/image1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16.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sv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sv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hyperlink" Target="https://commons.wikimedia.org/wiki/File:Post-it-note-white-bg.jp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35.svg"/><Relationship Id="rId11" Type="http://schemas.openxmlformats.org/officeDocument/2006/relationships/image" Target="../media/image40.sv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svg"/><Relationship Id="rId9" Type="http://schemas.openxmlformats.org/officeDocument/2006/relationships/image" Target="../media/image38.sv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0"/>
              </a:schemeClr>
            </a:gs>
            <a:gs pos="100000">
              <a:schemeClr val="accent3">
                <a:lumMod val="75000"/>
              </a:schemeClr>
            </a:gs>
          </a:gsLst>
          <a:lin ang="2700000" scaled="1"/>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9A2397-FEB8-4471-6FFD-0D17EFBF644F}"/>
              </a:ext>
            </a:extLst>
          </p:cNvPr>
          <p:cNvSpPr>
            <a:spLocks/>
          </p:cNvSpPr>
          <p:nvPr/>
        </p:nvSpPr>
        <p:spPr>
          <a:xfrm>
            <a:off x="-20728" y="-118533"/>
            <a:ext cx="12192000" cy="6986786"/>
          </a:xfrm>
          <a:prstGeom prst="rect">
            <a:avLst/>
          </a:prstGeom>
          <a:gradFill>
            <a:gsLst>
              <a:gs pos="0">
                <a:schemeClr val="accent3">
                  <a:lumMod val="75000"/>
                </a:schemeClr>
              </a:gs>
              <a:gs pos="100000">
                <a:schemeClr val="accent5">
                  <a:lumMod val="75000"/>
                </a:schemeClr>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b="1" dirty="0">
                <a:solidFill>
                  <a:schemeClr val="bg1"/>
                </a:solidFill>
                <a:latin typeface="Avenir Book" panose="02000503020000020003" pitchFamily="2" charset="0"/>
              </a:rPr>
              <a:t>TALIM DEPARTMENT MAA UK</a:t>
            </a:r>
          </a:p>
        </p:txBody>
      </p:sp>
      <p:sp>
        <p:nvSpPr>
          <p:cNvPr id="15" name="Rectangle 14">
            <a:extLst>
              <a:ext uri="{FF2B5EF4-FFF2-40B4-BE49-F238E27FC236}">
                <a16:creationId xmlns:a16="http://schemas.microsoft.com/office/drawing/2014/main" id="{6BADCDCD-3B3D-310D-5C5E-8BC1B4A18DA1}"/>
              </a:ext>
            </a:extLst>
          </p:cNvPr>
          <p:cNvSpPr/>
          <p:nvPr/>
        </p:nvSpPr>
        <p:spPr>
          <a:xfrm>
            <a:off x="-111890" y="2449249"/>
            <a:ext cx="6939024" cy="20527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Placeholder 7" descr="A building with snow on it&#10;&#10;Description automatically generated">
            <a:extLst>
              <a:ext uri="{FF2B5EF4-FFF2-40B4-BE49-F238E27FC236}">
                <a16:creationId xmlns:a16="http://schemas.microsoft.com/office/drawing/2014/main" id="{65E5D5CA-E6A4-B28D-6110-D1C063F9955E}"/>
              </a:ext>
            </a:extLst>
          </p:cNvPr>
          <p:cNvPicPr>
            <a:picLocks noGrp="1" noChangeAspect="1"/>
          </p:cNvPicPr>
          <p:nvPr>
            <p:ph type="pic" idx="1"/>
          </p:nvPr>
        </p:nvPicPr>
        <p:blipFill>
          <a:blip r:embed="rId3"/>
          <a:srcRect l="9684" t="8360" r="4621" b="8360"/>
          <a:stretch/>
        </p:blipFill>
        <p:spPr>
          <a:xfrm>
            <a:off x="6153395" y="-118533"/>
            <a:ext cx="6017877" cy="6986786"/>
          </a:xfrm>
          <a:ln w="38100">
            <a:solidFill>
              <a:srgbClr val="C1E9E7"/>
            </a:solidFill>
          </a:ln>
        </p:spPr>
      </p:pic>
      <p:pic>
        <p:nvPicPr>
          <p:cNvPr id="16" name="Picture 15" descr="A black background with white text&#10;&#10;Description automatically generated">
            <a:extLst>
              <a:ext uri="{FF2B5EF4-FFF2-40B4-BE49-F238E27FC236}">
                <a16:creationId xmlns:a16="http://schemas.microsoft.com/office/drawing/2014/main" id="{3E24242B-6990-3AB9-0E7D-30EE3F109B92}"/>
              </a:ext>
            </a:extLst>
          </p:cNvPr>
          <p:cNvPicPr>
            <a:picLocks noChangeAspect="1"/>
          </p:cNvPicPr>
          <p:nvPr/>
        </p:nvPicPr>
        <p:blipFill>
          <a:blip r:embed="rId4"/>
          <a:stretch>
            <a:fillRect/>
          </a:stretch>
        </p:blipFill>
        <p:spPr>
          <a:xfrm>
            <a:off x="688516" y="460320"/>
            <a:ext cx="4890655" cy="1410151"/>
          </a:xfrm>
          <a:prstGeom prst="rect">
            <a:avLst/>
          </a:prstGeom>
        </p:spPr>
      </p:pic>
      <p:sp>
        <p:nvSpPr>
          <p:cNvPr id="23" name="TextBox 22">
            <a:extLst>
              <a:ext uri="{FF2B5EF4-FFF2-40B4-BE49-F238E27FC236}">
                <a16:creationId xmlns:a16="http://schemas.microsoft.com/office/drawing/2014/main" id="{4E9D9FF5-72A6-B335-EE76-15EBAAA437E5}"/>
              </a:ext>
            </a:extLst>
          </p:cNvPr>
          <p:cNvSpPr txBox="1"/>
          <p:nvPr/>
        </p:nvSpPr>
        <p:spPr>
          <a:xfrm>
            <a:off x="-279724" y="2653302"/>
            <a:ext cx="6827134" cy="1754326"/>
          </a:xfrm>
          <a:prstGeom prst="rect">
            <a:avLst/>
          </a:prstGeom>
          <a:noFill/>
        </p:spPr>
        <p:txBody>
          <a:bodyPr wrap="square">
            <a:spAutoFit/>
          </a:bodyPr>
          <a:lstStyle/>
          <a:p>
            <a:pPr algn="ctr"/>
            <a:r>
              <a:rPr lang="en-US" sz="5400" b="1" dirty="0">
                <a:solidFill>
                  <a:srgbClr val="017282"/>
                </a:solidFill>
                <a:latin typeface="+mj-lt"/>
              </a:rPr>
              <a:t>WEEKLY </a:t>
            </a:r>
          </a:p>
          <a:p>
            <a:pPr algn="ctr"/>
            <a:r>
              <a:rPr lang="en-US" sz="5400" b="1" dirty="0">
                <a:solidFill>
                  <a:srgbClr val="017282"/>
                </a:solidFill>
                <a:latin typeface="+mj-lt"/>
              </a:rPr>
              <a:t>ATFAL CLASS</a:t>
            </a:r>
          </a:p>
        </p:txBody>
      </p:sp>
      <p:grpSp>
        <p:nvGrpSpPr>
          <p:cNvPr id="32" name="Group 31">
            <a:extLst>
              <a:ext uri="{FF2B5EF4-FFF2-40B4-BE49-F238E27FC236}">
                <a16:creationId xmlns:a16="http://schemas.microsoft.com/office/drawing/2014/main" id="{602BFF2C-9859-201A-A89C-76DCF3707DD6}"/>
              </a:ext>
            </a:extLst>
          </p:cNvPr>
          <p:cNvGrpSpPr/>
          <p:nvPr/>
        </p:nvGrpSpPr>
        <p:grpSpPr>
          <a:xfrm>
            <a:off x="225461" y="5417058"/>
            <a:ext cx="6264322" cy="1219126"/>
            <a:chOff x="-168322" y="5228232"/>
            <a:chExt cx="6264322" cy="1219126"/>
          </a:xfrm>
        </p:grpSpPr>
        <p:pic>
          <p:nvPicPr>
            <p:cNvPr id="19" name="Graphic 18" descr="Internet with solid fill">
              <a:extLst>
                <a:ext uri="{FF2B5EF4-FFF2-40B4-BE49-F238E27FC236}">
                  <a16:creationId xmlns:a16="http://schemas.microsoft.com/office/drawing/2014/main" id="{C8508788-1CE4-A9E7-2C90-50B027A69EE0}"/>
                </a:ext>
              </a:extLst>
            </p:cNvPr>
            <p:cNvPicPr>
              <a:picLocks noChangeAspect="1"/>
            </p:cNvPicPr>
            <p:nvPr/>
          </p:nvPicPr>
          <p:blipFill>
            <a:blip r:embed="rId5">
              <a:extLst>
                <a:ext uri="{96DAC541-7B7A-43D3-8B79-37D633B846F1}">
                  <asvg:svgBlip xmlns:asvg="http://schemas.microsoft.com/office/drawing/2016/SVG/main" r:embed="rId6"/>
                </a:ext>
              </a:extLst>
            </a:blip>
            <a:srcRect l="33333" t="29205" r="32991" b="37786"/>
            <a:stretch/>
          </p:blipFill>
          <p:spPr>
            <a:xfrm>
              <a:off x="1506375" y="5666163"/>
              <a:ext cx="376797" cy="369333"/>
            </a:xfrm>
            <a:prstGeom prst="rect">
              <a:avLst/>
            </a:prstGeom>
          </p:spPr>
        </p:pic>
        <p:pic>
          <p:nvPicPr>
            <p:cNvPr id="20" name="Graphic 19" descr="Envelope with solid fill">
              <a:extLst>
                <a:ext uri="{FF2B5EF4-FFF2-40B4-BE49-F238E27FC236}">
                  <a16:creationId xmlns:a16="http://schemas.microsoft.com/office/drawing/2014/main" id="{0B782B39-C583-0B6F-E6AD-31E061B6C2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73446" y="6035064"/>
              <a:ext cx="399317" cy="412294"/>
            </a:xfrm>
            <a:prstGeom prst="rect">
              <a:avLst/>
            </a:prstGeom>
          </p:spPr>
        </p:pic>
        <p:grpSp>
          <p:nvGrpSpPr>
            <p:cNvPr id="31" name="Group 30">
              <a:extLst>
                <a:ext uri="{FF2B5EF4-FFF2-40B4-BE49-F238E27FC236}">
                  <a16:creationId xmlns:a16="http://schemas.microsoft.com/office/drawing/2014/main" id="{5E48AB1D-5F50-95B3-3199-56730D646B72}"/>
                </a:ext>
              </a:extLst>
            </p:cNvPr>
            <p:cNvGrpSpPr/>
            <p:nvPr/>
          </p:nvGrpSpPr>
          <p:grpSpPr>
            <a:xfrm>
              <a:off x="-168322" y="5228232"/>
              <a:ext cx="6264322" cy="1197645"/>
              <a:chOff x="-168322" y="5228232"/>
              <a:chExt cx="6264322" cy="1197645"/>
            </a:xfrm>
          </p:grpSpPr>
          <p:sp>
            <p:nvSpPr>
              <p:cNvPr id="18" name="TextBox 17">
                <a:extLst>
                  <a:ext uri="{FF2B5EF4-FFF2-40B4-BE49-F238E27FC236}">
                    <a16:creationId xmlns:a16="http://schemas.microsoft.com/office/drawing/2014/main" id="{6100AC66-4775-3A15-8F7C-0FB8C98D444A}"/>
                  </a:ext>
                </a:extLst>
              </p:cNvPr>
              <p:cNvSpPr txBox="1"/>
              <p:nvPr/>
            </p:nvSpPr>
            <p:spPr>
              <a:xfrm>
                <a:off x="2188889" y="6056545"/>
                <a:ext cx="2371831" cy="369332"/>
              </a:xfrm>
              <a:prstGeom prst="rect">
                <a:avLst/>
              </a:prstGeom>
              <a:noFill/>
            </p:spPr>
            <p:txBody>
              <a:bodyPr wrap="square">
                <a:spAutoFit/>
              </a:bodyPr>
              <a:lstStyle/>
              <a:p>
                <a:pPr algn="ctr"/>
                <a:r>
                  <a:rPr lang="en-GB" b="1" dirty="0" err="1">
                    <a:solidFill>
                      <a:schemeClr val="bg1"/>
                    </a:solidFill>
                  </a:rPr>
                  <a:t>talim@atfal.co.uk</a:t>
                </a:r>
                <a:endParaRPr lang="en-US" b="1" dirty="0">
                  <a:solidFill>
                    <a:schemeClr val="bg1"/>
                  </a:solidFill>
                </a:endParaRPr>
              </a:p>
            </p:txBody>
          </p:sp>
          <p:sp>
            <p:nvSpPr>
              <p:cNvPr id="26" name="TextBox 25">
                <a:extLst>
                  <a:ext uri="{FF2B5EF4-FFF2-40B4-BE49-F238E27FC236}">
                    <a16:creationId xmlns:a16="http://schemas.microsoft.com/office/drawing/2014/main" id="{4946AE9C-488D-A177-75DB-15A0AA13FA3B}"/>
                  </a:ext>
                </a:extLst>
              </p:cNvPr>
              <p:cNvSpPr txBox="1"/>
              <p:nvPr/>
            </p:nvSpPr>
            <p:spPr>
              <a:xfrm>
                <a:off x="-168322" y="5228232"/>
                <a:ext cx="6264322" cy="369332"/>
              </a:xfrm>
              <a:prstGeom prst="rect">
                <a:avLst/>
              </a:prstGeom>
              <a:noFill/>
            </p:spPr>
            <p:txBody>
              <a:bodyPr wrap="square">
                <a:spAutoFit/>
              </a:bodyPr>
              <a:lstStyle/>
              <a:p>
                <a:pPr algn="ctr"/>
                <a:r>
                  <a:rPr lang="en-GB" sz="1800" b="1" dirty="0">
                    <a:solidFill>
                      <a:schemeClr val="bg1"/>
                    </a:solidFill>
                  </a:rPr>
                  <a:t>TALIM DEPARTMENT MAA UK</a:t>
                </a:r>
              </a:p>
            </p:txBody>
          </p:sp>
          <p:sp>
            <p:nvSpPr>
              <p:cNvPr id="28" name="TextBox 27">
                <a:extLst>
                  <a:ext uri="{FF2B5EF4-FFF2-40B4-BE49-F238E27FC236}">
                    <a16:creationId xmlns:a16="http://schemas.microsoft.com/office/drawing/2014/main" id="{175654AA-BAB8-D422-E07B-E71FEAD4A867}"/>
                  </a:ext>
                </a:extLst>
              </p:cNvPr>
              <p:cNvSpPr txBox="1"/>
              <p:nvPr/>
            </p:nvSpPr>
            <p:spPr>
              <a:xfrm>
                <a:off x="1694773" y="5652744"/>
                <a:ext cx="3152368" cy="369332"/>
              </a:xfrm>
              <a:prstGeom prst="rect">
                <a:avLst/>
              </a:prstGeom>
              <a:noFill/>
            </p:spPr>
            <p:txBody>
              <a:bodyPr wrap="square">
                <a:spAutoFit/>
              </a:bodyPr>
              <a:lstStyle/>
              <a:p>
                <a:pPr algn="ctr"/>
                <a:r>
                  <a:rPr lang="en-GB" sz="1800" b="1" dirty="0">
                    <a:solidFill>
                      <a:schemeClr val="bg1"/>
                    </a:solidFill>
                    <a:hlinkClick r:id="rId9">
                      <a:extLst>
                        <a:ext uri="{A12FA001-AC4F-418D-AE19-62706E023703}">
                          <ahyp:hlinkClr xmlns:ahyp="http://schemas.microsoft.com/office/drawing/2018/hyperlinkcolor" val="tx"/>
                        </a:ext>
                      </a:extLst>
                    </a:hlinkClick>
                  </a:rPr>
                  <a:t>www.atfal.org.uk/talim</a:t>
                </a:r>
                <a:endParaRPr lang="en-GB" sz="1800" b="1" dirty="0">
                  <a:solidFill>
                    <a:schemeClr val="bg1"/>
                  </a:solidFill>
                </a:endParaRPr>
              </a:p>
            </p:txBody>
          </p:sp>
        </p:grpSp>
      </p:grpSp>
      <p:sp>
        <p:nvSpPr>
          <p:cNvPr id="4" name="TextBox 3">
            <a:extLst>
              <a:ext uri="{FF2B5EF4-FFF2-40B4-BE49-F238E27FC236}">
                <a16:creationId xmlns:a16="http://schemas.microsoft.com/office/drawing/2014/main" id="{01260FFC-0AF7-DC74-D621-BE0ABA4D13A1}"/>
              </a:ext>
            </a:extLst>
          </p:cNvPr>
          <p:cNvSpPr txBox="1"/>
          <p:nvPr/>
        </p:nvSpPr>
        <p:spPr>
          <a:xfrm>
            <a:off x="-224139" y="4611681"/>
            <a:ext cx="6827134" cy="584775"/>
          </a:xfrm>
          <a:prstGeom prst="rect">
            <a:avLst/>
          </a:prstGeom>
          <a:noFill/>
        </p:spPr>
        <p:txBody>
          <a:bodyPr wrap="square">
            <a:spAutoFit/>
          </a:bodyPr>
          <a:lstStyle/>
          <a:p>
            <a:pPr algn="ctr"/>
            <a:r>
              <a:rPr lang="en-US" sz="3200" b="1" dirty="0">
                <a:solidFill>
                  <a:srgbClr val="002060"/>
                </a:solidFill>
                <a:latin typeface="Garamond" panose="02020404030301010803" pitchFamily="18" charset="0"/>
              </a:rPr>
              <a:t>(February – Week 3)</a:t>
            </a:r>
          </a:p>
        </p:txBody>
      </p:sp>
    </p:spTree>
    <p:extLst>
      <p:ext uri="{BB962C8B-B14F-4D97-AF65-F5344CB8AC3E}">
        <p14:creationId xmlns:p14="http://schemas.microsoft.com/office/powerpoint/2010/main" val="3192490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FEBFADE5-16AE-AC37-D206-06E00C06DF6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A2BBA5C-B56A-7163-7CD2-23B16FCEDD0E}"/>
              </a:ext>
            </a:extLst>
          </p:cNvPr>
          <p:cNvSpPr>
            <a:spLocks/>
          </p:cNvSpPr>
          <p:nvPr/>
        </p:nvSpPr>
        <p:spPr>
          <a:xfrm>
            <a:off x="-259215" y="-118533"/>
            <a:ext cx="5835741" cy="6976533"/>
          </a:xfrm>
          <a:prstGeom prst="rect">
            <a:avLst/>
          </a:prstGeom>
          <a:solidFill>
            <a:srgbClr val="017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sp>
        <p:nvSpPr>
          <p:cNvPr id="5" name="TextBox 4">
            <a:extLst>
              <a:ext uri="{FF2B5EF4-FFF2-40B4-BE49-F238E27FC236}">
                <a16:creationId xmlns:a16="http://schemas.microsoft.com/office/drawing/2014/main" id="{63927922-3416-0E57-D220-D86721A5FD33}"/>
              </a:ext>
            </a:extLst>
          </p:cNvPr>
          <p:cNvSpPr txBox="1"/>
          <p:nvPr/>
        </p:nvSpPr>
        <p:spPr>
          <a:xfrm>
            <a:off x="-621495" y="1207008"/>
            <a:ext cx="6827134" cy="1446550"/>
          </a:xfrm>
          <a:prstGeom prst="rect">
            <a:avLst/>
          </a:prstGeom>
          <a:noFill/>
        </p:spPr>
        <p:txBody>
          <a:bodyPr wrap="square">
            <a:spAutoFit/>
          </a:bodyPr>
          <a:lstStyle/>
          <a:p>
            <a:pPr algn="ctr"/>
            <a:r>
              <a:rPr lang="en-US" sz="8800" b="1" dirty="0">
                <a:solidFill>
                  <a:schemeClr val="bg1"/>
                </a:solidFill>
                <a:latin typeface="+mj-lt"/>
                <a:cs typeface="Apple Chancery" panose="03020702040506060504" pitchFamily="66" charset="-79"/>
              </a:rPr>
              <a:t>SALAT</a:t>
            </a:r>
          </a:p>
        </p:txBody>
      </p:sp>
      <p:sp>
        <p:nvSpPr>
          <p:cNvPr id="7" name="TextBox 6">
            <a:extLst>
              <a:ext uri="{FF2B5EF4-FFF2-40B4-BE49-F238E27FC236}">
                <a16:creationId xmlns:a16="http://schemas.microsoft.com/office/drawing/2014/main" id="{AAD735DB-7B96-9F87-BAF8-650D3A351437}"/>
              </a:ext>
            </a:extLst>
          </p:cNvPr>
          <p:cNvSpPr txBox="1"/>
          <p:nvPr/>
        </p:nvSpPr>
        <p:spPr>
          <a:xfrm>
            <a:off x="165134" y="2761973"/>
            <a:ext cx="5025276" cy="584775"/>
          </a:xfrm>
          <a:prstGeom prst="rect">
            <a:avLst/>
          </a:prstGeom>
          <a:noFill/>
        </p:spPr>
        <p:txBody>
          <a:bodyPr wrap="square">
            <a:spAutoFit/>
          </a:bodyPr>
          <a:lstStyle/>
          <a:p>
            <a:pPr algn="ctr"/>
            <a:r>
              <a:rPr lang="en-GB" sz="3200" dirty="0">
                <a:solidFill>
                  <a:schemeClr val="bg1"/>
                </a:solidFill>
                <a:latin typeface="Christmas Stories" panose="02000500000000000000" pitchFamily="2" charset="0"/>
                <a:cs typeface="Apple Chancery" panose="03020702040506060504" pitchFamily="66" charset="-79"/>
              </a:rPr>
              <a:t>Lets Recap a part of our </a:t>
            </a:r>
            <a:r>
              <a:rPr lang="en-GB" sz="3200" dirty="0" err="1">
                <a:solidFill>
                  <a:schemeClr val="bg1"/>
                </a:solidFill>
                <a:latin typeface="Christmas Stories" panose="02000500000000000000" pitchFamily="2" charset="0"/>
                <a:cs typeface="Apple Chancery" panose="03020702040506060504" pitchFamily="66" charset="-79"/>
              </a:rPr>
              <a:t>Salat</a:t>
            </a:r>
            <a:r>
              <a:rPr lang="en-GB" sz="3200" dirty="0">
                <a:solidFill>
                  <a:schemeClr val="bg1"/>
                </a:solidFill>
                <a:latin typeface="Christmas Stories" panose="02000500000000000000" pitchFamily="2" charset="0"/>
                <a:cs typeface="Apple Chancery" panose="03020702040506060504" pitchFamily="66" charset="-79"/>
              </a:rPr>
              <a:t>!</a:t>
            </a:r>
            <a:endParaRPr lang="en-US" sz="3200" dirty="0">
              <a:solidFill>
                <a:schemeClr val="bg1"/>
              </a:solidFill>
              <a:latin typeface="Christmas Stories" panose="02000500000000000000" pitchFamily="2" charset="0"/>
              <a:cs typeface="Apple Chancery" panose="03020702040506060504" pitchFamily="66" charset="-79"/>
            </a:endParaRPr>
          </a:p>
        </p:txBody>
      </p:sp>
      <p:sp>
        <p:nvSpPr>
          <p:cNvPr id="11" name="TextBox 10">
            <a:extLst>
              <a:ext uri="{FF2B5EF4-FFF2-40B4-BE49-F238E27FC236}">
                <a16:creationId xmlns:a16="http://schemas.microsoft.com/office/drawing/2014/main" id="{87B65AEB-68C7-E32B-F945-0B8C3382CA52}"/>
              </a:ext>
            </a:extLst>
          </p:cNvPr>
          <p:cNvSpPr txBox="1"/>
          <p:nvPr/>
        </p:nvSpPr>
        <p:spPr>
          <a:xfrm>
            <a:off x="1288367" y="4914478"/>
            <a:ext cx="3785008" cy="954107"/>
          </a:xfrm>
          <a:prstGeom prst="rect">
            <a:avLst/>
          </a:prstGeom>
          <a:noFill/>
        </p:spPr>
        <p:txBody>
          <a:bodyPr wrap="square">
            <a:spAutoFit/>
          </a:bodyPr>
          <a:lstStyle/>
          <a:p>
            <a:pPr algn="ctr"/>
            <a:r>
              <a:rPr lang="en-US" sz="2800" dirty="0">
                <a:solidFill>
                  <a:schemeClr val="bg1"/>
                </a:solidFill>
                <a:latin typeface="Garamond" panose="02020404030301010803" pitchFamily="18" charset="0"/>
                <a:cs typeface="Apple Chancery" panose="03020702040506060504" pitchFamily="66" charset="-79"/>
              </a:rPr>
              <a:t>NEXT </a:t>
            </a:r>
            <a:r>
              <a:rPr lang="en-GB" sz="2800" dirty="0">
                <a:solidFill>
                  <a:schemeClr val="bg1"/>
                </a:solidFill>
                <a:latin typeface="Garamond" panose="02020404030301010803" pitchFamily="18" charset="0"/>
                <a:cs typeface="Apple Chancery" panose="03020702040506060504" pitchFamily="66" charset="-79"/>
              </a:rPr>
              <a:t>WEEK RECAP</a:t>
            </a:r>
            <a:r>
              <a:rPr lang="en-US" sz="2800" dirty="0">
                <a:solidFill>
                  <a:schemeClr val="bg1"/>
                </a:solidFill>
                <a:latin typeface="Garamond" panose="02020404030301010803" pitchFamily="18" charset="0"/>
                <a:cs typeface="Apple Chancery" panose="03020702040506060504" pitchFamily="66" charset="-79"/>
              </a:rPr>
              <a:t>:</a:t>
            </a:r>
            <a:endParaRPr lang="en-US" sz="1400" dirty="0">
              <a:solidFill>
                <a:schemeClr val="bg1"/>
              </a:solidFill>
              <a:latin typeface="Garamond" panose="02020404030301010803" pitchFamily="18" charset="0"/>
              <a:cs typeface="Apple Chancery" panose="03020702040506060504" pitchFamily="66" charset="-79"/>
            </a:endParaRPr>
          </a:p>
          <a:p>
            <a:pPr algn="ctr"/>
            <a:r>
              <a:rPr lang="en-US" sz="2800" b="1" dirty="0" err="1">
                <a:solidFill>
                  <a:schemeClr val="bg1"/>
                </a:solidFill>
                <a:latin typeface="Garamond" panose="02020404030301010803" pitchFamily="18" charset="0"/>
                <a:cs typeface="Apple Chancery" panose="03020702040506060504" pitchFamily="66" charset="-79"/>
              </a:rPr>
              <a:t>Jilsah</a:t>
            </a:r>
            <a:endParaRPr lang="en-US" sz="2800" b="1" dirty="0">
              <a:solidFill>
                <a:schemeClr val="bg1"/>
              </a:solidFill>
              <a:latin typeface="Garamond" panose="02020404030301010803" pitchFamily="18" charset="0"/>
              <a:cs typeface="Apple Chancery" panose="03020702040506060504" pitchFamily="66" charset="-79"/>
            </a:endParaRPr>
          </a:p>
        </p:txBody>
      </p:sp>
      <p:pic>
        <p:nvPicPr>
          <p:cNvPr id="15" name="Graphic 14" descr="Stopwatch 75% with solid fill">
            <a:extLst>
              <a:ext uri="{FF2B5EF4-FFF2-40B4-BE49-F238E27FC236}">
                <a16:creationId xmlns:a16="http://schemas.microsoft.com/office/drawing/2014/main" id="{BF2971D8-A15E-E35A-81CC-A01D3C992C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0204" y="4693576"/>
            <a:ext cx="1077219" cy="1077219"/>
          </a:xfrm>
          <a:prstGeom prst="rect">
            <a:avLst/>
          </a:prstGeom>
        </p:spPr>
      </p:pic>
      <p:cxnSp>
        <p:nvCxnSpPr>
          <p:cNvPr id="17" name="Straight Connector 16">
            <a:extLst>
              <a:ext uri="{FF2B5EF4-FFF2-40B4-BE49-F238E27FC236}">
                <a16:creationId xmlns:a16="http://schemas.microsoft.com/office/drawing/2014/main" id="{A9BAC372-79AD-A404-A3EC-0405B406E52E}"/>
              </a:ext>
            </a:extLst>
          </p:cNvPr>
          <p:cNvCxnSpPr>
            <a:cxnSpLocks/>
          </p:cNvCxnSpPr>
          <p:nvPr/>
        </p:nvCxnSpPr>
        <p:spPr>
          <a:xfrm>
            <a:off x="984238" y="3567649"/>
            <a:ext cx="323008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aphic 5" descr="Badge 5 with solid fill">
            <a:extLst>
              <a:ext uri="{FF2B5EF4-FFF2-40B4-BE49-F238E27FC236}">
                <a16:creationId xmlns:a16="http://schemas.microsoft.com/office/drawing/2014/main" id="{41288ADB-9B9A-DBD9-6D4C-E25332FC42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9277" y="-77995"/>
            <a:ext cx="1390377" cy="1390377"/>
          </a:xfrm>
          <a:prstGeom prst="rect">
            <a:avLst/>
          </a:prstGeom>
        </p:spPr>
      </p:pic>
      <p:sp>
        <p:nvSpPr>
          <p:cNvPr id="2" name="TextBox 1">
            <a:extLst>
              <a:ext uri="{FF2B5EF4-FFF2-40B4-BE49-F238E27FC236}">
                <a16:creationId xmlns:a16="http://schemas.microsoft.com/office/drawing/2014/main" id="{BEE066C8-9EC8-3503-DADB-EBCE2D78DAF3}"/>
              </a:ext>
            </a:extLst>
          </p:cNvPr>
          <p:cNvSpPr txBox="1"/>
          <p:nvPr/>
        </p:nvSpPr>
        <p:spPr>
          <a:xfrm>
            <a:off x="5576527" y="14925"/>
            <a:ext cx="6615474" cy="923330"/>
          </a:xfrm>
          <a:prstGeom prst="rect">
            <a:avLst/>
          </a:prstGeom>
          <a:noFill/>
        </p:spPr>
        <p:txBody>
          <a:bodyPr wrap="square" rtlCol="0">
            <a:spAutoFit/>
          </a:bodyPr>
          <a:lstStyle/>
          <a:p>
            <a:pPr algn="ctr"/>
            <a:r>
              <a:rPr lang="en-US" sz="5400" b="1" dirty="0"/>
              <a:t>Tahmeed</a:t>
            </a:r>
          </a:p>
        </p:txBody>
      </p:sp>
      <p:sp>
        <p:nvSpPr>
          <p:cNvPr id="8" name="TextBox 7">
            <a:extLst>
              <a:ext uri="{FF2B5EF4-FFF2-40B4-BE49-F238E27FC236}">
                <a16:creationId xmlns:a16="http://schemas.microsoft.com/office/drawing/2014/main" id="{C3926480-1510-2DBE-1B43-52881D479395}"/>
              </a:ext>
            </a:extLst>
          </p:cNvPr>
          <p:cNvSpPr txBox="1"/>
          <p:nvPr/>
        </p:nvSpPr>
        <p:spPr>
          <a:xfrm>
            <a:off x="5576524" y="1015517"/>
            <a:ext cx="6615475" cy="738664"/>
          </a:xfrm>
          <a:prstGeom prst="rect">
            <a:avLst/>
          </a:prstGeom>
          <a:noFill/>
        </p:spPr>
        <p:txBody>
          <a:bodyPr wrap="square">
            <a:spAutoFit/>
          </a:bodyPr>
          <a:lstStyle/>
          <a:p>
            <a:pPr algn="ctr"/>
            <a:r>
              <a:rPr lang="ur-PK" sz="4200" dirty="0">
                <a:latin typeface="noorehuda" panose="02000500000000020004" pitchFamily="2" charset="-78"/>
                <a:cs typeface="noorehuda" panose="02000500000000020004" pitchFamily="2" charset="-78"/>
              </a:rPr>
              <a:t>رَبَّنَا وَلَکَ الۡحَمۡدُ حَمۡدًا کَثِیۡرًا طَیِّبًا مُبَارَکًا فِیۡہِ</a:t>
            </a:r>
            <a:endParaRPr lang="ar-SA" sz="4200" dirty="0">
              <a:latin typeface="noorehuda" panose="02000500000000020004" pitchFamily="2" charset="-78"/>
              <a:cs typeface="noorehuda" panose="02000500000000020004" pitchFamily="2" charset="-78"/>
            </a:endParaRPr>
          </a:p>
        </p:txBody>
      </p:sp>
      <p:sp>
        <p:nvSpPr>
          <p:cNvPr id="9" name="TextBox 8">
            <a:extLst>
              <a:ext uri="{FF2B5EF4-FFF2-40B4-BE49-F238E27FC236}">
                <a16:creationId xmlns:a16="http://schemas.microsoft.com/office/drawing/2014/main" id="{AED7106A-FD94-BFBB-7F51-4F9D595F98CF}"/>
              </a:ext>
            </a:extLst>
          </p:cNvPr>
          <p:cNvSpPr txBox="1"/>
          <p:nvPr/>
        </p:nvSpPr>
        <p:spPr>
          <a:xfrm>
            <a:off x="6155679" y="2979186"/>
            <a:ext cx="6615475" cy="400110"/>
          </a:xfrm>
          <a:prstGeom prst="rect">
            <a:avLst/>
          </a:prstGeom>
          <a:noFill/>
        </p:spPr>
        <p:txBody>
          <a:bodyPr wrap="square">
            <a:spAutoFit/>
          </a:bodyPr>
          <a:lstStyle/>
          <a:p>
            <a:pPr algn="ctr"/>
            <a:r>
              <a:rPr lang="en-GB" sz="2000" dirty="0"/>
              <a:t>Translation:</a:t>
            </a:r>
          </a:p>
        </p:txBody>
      </p:sp>
      <p:sp>
        <p:nvSpPr>
          <p:cNvPr id="10" name="TextBox 9">
            <a:extLst>
              <a:ext uri="{FF2B5EF4-FFF2-40B4-BE49-F238E27FC236}">
                <a16:creationId xmlns:a16="http://schemas.microsoft.com/office/drawing/2014/main" id="{85E7A770-E79B-58EB-511C-8390B5D56E5B}"/>
              </a:ext>
            </a:extLst>
          </p:cNvPr>
          <p:cNvSpPr txBox="1"/>
          <p:nvPr/>
        </p:nvSpPr>
        <p:spPr>
          <a:xfrm>
            <a:off x="7118491" y="3205914"/>
            <a:ext cx="4803306" cy="1688924"/>
          </a:xfrm>
          <a:prstGeom prst="rect">
            <a:avLst/>
          </a:prstGeom>
          <a:noFill/>
        </p:spPr>
        <p:txBody>
          <a:bodyPr wrap="square">
            <a:spAutoFit/>
          </a:bodyPr>
          <a:lstStyle/>
          <a:p>
            <a:pPr algn="ctr" rtl="0" fontAlgn="base">
              <a:lnSpc>
                <a:spcPct val="150000"/>
              </a:lnSpc>
            </a:pPr>
            <a:r>
              <a:rPr lang="en-GB" sz="2400" b="0" i="0" u="none" strike="noStrike" dirty="0">
                <a:effectLst/>
              </a:rPr>
              <a:t>Our Lord, Yours is the praise – praise that is abundant, pure and full of blessings.</a:t>
            </a:r>
            <a:endParaRPr lang="en-US" sz="2400" b="0" i="0" u="none" strike="noStrike" dirty="0">
              <a:effectLst/>
            </a:endParaRPr>
          </a:p>
        </p:txBody>
      </p:sp>
      <p:sp>
        <p:nvSpPr>
          <p:cNvPr id="14" name="TextBox 13">
            <a:extLst>
              <a:ext uri="{FF2B5EF4-FFF2-40B4-BE49-F238E27FC236}">
                <a16:creationId xmlns:a16="http://schemas.microsoft.com/office/drawing/2014/main" id="{D48C2A2E-F670-5906-3661-8E1BE1513201}"/>
              </a:ext>
            </a:extLst>
          </p:cNvPr>
          <p:cNvSpPr txBox="1"/>
          <p:nvPr/>
        </p:nvSpPr>
        <p:spPr>
          <a:xfrm>
            <a:off x="5554266" y="1718352"/>
            <a:ext cx="6615475" cy="954107"/>
          </a:xfrm>
          <a:prstGeom prst="rect">
            <a:avLst/>
          </a:prstGeom>
          <a:noFill/>
        </p:spPr>
        <p:txBody>
          <a:bodyPr wrap="square">
            <a:spAutoFit/>
          </a:bodyPr>
          <a:lstStyle/>
          <a:p>
            <a:pPr algn="ctr"/>
            <a:r>
              <a:rPr lang="fi-FI" sz="2800" i="1" dirty="0"/>
              <a:t>Rabbana walaka alhamdu hamdan kasiran tayiban mubarakan feeh</a:t>
            </a:r>
            <a:endParaRPr lang="en-GB" sz="2000" i="1" dirty="0"/>
          </a:p>
        </p:txBody>
      </p:sp>
      <p:pic>
        <p:nvPicPr>
          <p:cNvPr id="12" name="Picture 11">
            <a:extLst>
              <a:ext uri="{FF2B5EF4-FFF2-40B4-BE49-F238E27FC236}">
                <a16:creationId xmlns:a16="http://schemas.microsoft.com/office/drawing/2014/main" id="{C6594F59-FC6D-2C29-7F7A-2E3139EE7F59}"/>
              </a:ext>
            </a:extLst>
          </p:cNvPr>
          <p:cNvPicPr>
            <a:picLocks noChangeAspect="1"/>
          </p:cNvPicPr>
          <p:nvPr/>
        </p:nvPicPr>
        <p:blipFill>
          <a:blip r:embed="rId7"/>
          <a:stretch>
            <a:fillRect/>
          </a:stretch>
        </p:blipFill>
        <p:spPr>
          <a:xfrm>
            <a:off x="5737967" y="2719880"/>
            <a:ext cx="962811" cy="2139579"/>
          </a:xfrm>
          <a:prstGeom prst="rect">
            <a:avLst/>
          </a:prstGeom>
        </p:spPr>
      </p:pic>
      <p:graphicFrame>
        <p:nvGraphicFramePr>
          <p:cNvPr id="3" name="Table 2">
            <a:extLst>
              <a:ext uri="{FF2B5EF4-FFF2-40B4-BE49-F238E27FC236}">
                <a16:creationId xmlns:a16="http://schemas.microsoft.com/office/drawing/2014/main" id="{95DA1C4C-38DA-DA87-8332-454A2B8868C4}"/>
              </a:ext>
            </a:extLst>
          </p:cNvPr>
          <p:cNvGraphicFramePr>
            <a:graphicFrameLocks noGrp="1"/>
          </p:cNvGraphicFramePr>
          <p:nvPr>
            <p:extLst>
              <p:ext uri="{D42A27DB-BD31-4B8C-83A1-F6EECF244321}">
                <p14:modId xmlns:p14="http://schemas.microsoft.com/office/powerpoint/2010/main" val="3177240289"/>
              </p:ext>
            </p:extLst>
          </p:nvPr>
        </p:nvGraphicFramePr>
        <p:xfrm>
          <a:off x="5697563" y="5232185"/>
          <a:ext cx="6328880" cy="1512504"/>
        </p:xfrm>
        <a:graphic>
          <a:graphicData uri="http://schemas.openxmlformats.org/drawingml/2006/table">
            <a:tbl>
              <a:tblPr firstRow="1" bandRow="1">
                <a:tableStyleId>{5A111915-BE36-4E01-A7E5-04B1672EAD32}</a:tableStyleId>
              </a:tblPr>
              <a:tblGrid>
                <a:gridCol w="1582220">
                  <a:extLst>
                    <a:ext uri="{9D8B030D-6E8A-4147-A177-3AD203B41FA5}">
                      <a16:colId xmlns:a16="http://schemas.microsoft.com/office/drawing/2014/main" val="1943807450"/>
                    </a:ext>
                  </a:extLst>
                </a:gridCol>
                <a:gridCol w="1582220">
                  <a:extLst>
                    <a:ext uri="{9D8B030D-6E8A-4147-A177-3AD203B41FA5}">
                      <a16:colId xmlns:a16="http://schemas.microsoft.com/office/drawing/2014/main" val="3350180030"/>
                    </a:ext>
                  </a:extLst>
                </a:gridCol>
                <a:gridCol w="1582220">
                  <a:extLst>
                    <a:ext uri="{9D8B030D-6E8A-4147-A177-3AD203B41FA5}">
                      <a16:colId xmlns:a16="http://schemas.microsoft.com/office/drawing/2014/main" val="3015703636"/>
                    </a:ext>
                  </a:extLst>
                </a:gridCol>
                <a:gridCol w="1582220">
                  <a:extLst>
                    <a:ext uri="{9D8B030D-6E8A-4147-A177-3AD203B41FA5}">
                      <a16:colId xmlns:a16="http://schemas.microsoft.com/office/drawing/2014/main" val="4159018897"/>
                    </a:ext>
                  </a:extLst>
                </a:gridCol>
              </a:tblGrid>
              <a:tr h="756252">
                <a:tc>
                  <a:txBody>
                    <a:bodyPr/>
                    <a:lstStyle/>
                    <a:p>
                      <a:pPr algn="ctr"/>
                      <a:r>
                        <a:rPr lang="ur-PK" sz="3200" dirty="0">
                          <a:solidFill>
                            <a:schemeClr val="tx1"/>
                          </a:solidFill>
                        </a:rPr>
                        <a:t>فِیۡہِ</a:t>
                      </a:r>
                      <a:endParaRPr lang="en-GB" sz="3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dirty="0">
                          <a:solidFill>
                            <a:schemeClr val="tx1"/>
                          </a:solidFill>
                        </a:rPr>
                        <a:t>مُبَارَکًا</a:t>
                      </a:r>
                      <a:endParaRPr lang="en-GB" sz="3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dirty="0">
                          <a:solidFill>
                            <a:schemeClr val="tx1"/>
                          </a:solidFill>
                        </a:rPr>
                        <a:t>طَیِّبًا</a:t>
                      </a:r>
                      <a:endParaRPr lang="en-GB" sz="3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dirty="0">
                          <a:solidFill>
                            <a:schemeClr val="tx1"/>
                          </a:solidFill>
                        </a:rPr>
                        <a:t>کَثِیۡرًا</a:t>
                      </a:r>
                      <a:endParaRPr lang="en-GB" sz="1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5086403"/>
                  </a:ext>
                </a:extLst>
              </a:tr>
              <a:tr h="756252">
                <a:tc>
                  <a:txBody>
                    <a:bodyPr/>
                    <a:lstStyle/>
                    <a:p>
                      <a:pPr algn="ctr"/>
                      <a:r>
                        <a:rPr lang="en-GB" sz="2000" b="1" dirty="0">
                          <a:latin typeface="Garamond" panose="02020404030301010803" pitchFamily="18" charset="0"/>
                        </a:rPr>
                        <a:t>Full of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Blessings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Pure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Abundant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7972476"/>
                  </a:ext>
                </a:extLst>
              </a:tr>
            </a:tbl>
          </a:graphicData>
        </a:graphic>
      </p:graphicFrame>
    </p:spTree>
    <p:extLst>
      <p:ext uri="{BB962C8B-B14F-4D97-AF65-F5344CB8AC3E}">
        <p14:creationId xmlns:p14="http://schemas.microsoft.com/office/powerpoint/2010/main" val="2574152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A643490-5A9E-1E61-0778-6E693B41CACF}"/>
            </a:ext>
          </a:extLst>
        </p:cNvPr>
        <p:cNvGrpSpPr/>
        <p:nvPr/>
      </p:nvGrpSpPr>
      <p:grpSpPr>
        <a:xfrm>
          <a:off x="0" y="0"/>
          <a:ext cx="0" cy="0"/>
          <a:chOff x="0" y="0"/>
          <a:chExt cx="0" cy="0"/>
        </a:xfrm>
      </p:grpSpPr>
      <p:pic>
        <p:nvPicPr>
          <p:cNvPr id="2050" name="Picture 2" descr="Mubarak Mosque Archives | The Review of Religions">
            <a:extLst>
              <a:ext uri="{FF2B5EF4-FFF2-40B4-BE49-F238E27FC236}">
                <a16:creationId xmlns:a16="http://schemas.microsoft.com/office/drawing/2014/main" id="{A8E98A04-42C7-FA59-41C6-A7A559E890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398"/>
          <a:stretch>
            <a:fillRect/>
          </a:stretch>
        </p:blipFill>
        <p:spPr bwMode="auto">
          <a:xfrm>
            <a:off x="3618269" y="0"/>
            <a:ext cx="8679898" cy="684611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58614B32-6C3F-175C-6252-64EF732BFCAF}"/>
              </a:ext>
            </a:extLst>
          </p:cNvPr>
          <p:cNvSpPr>
            <a:spLocks/>
          </p:cNvSpPr>
          <p:nvPr/>
        </p:nvSpPr>
        <p:spPr>
          <a:xfrm>
            <a:off x="-20728" y="-118533"/>
            <a:ext cx="4711261" cy="7176558"/>
          </a:xfrm>
          <a:prstGeom prst="rect">
            <a:avLst/>
          </a:prstGeom>
          <a:solidFill>
            <a:schemeClr val="accent3">
              <a:lumMod val="25000"/>
            </a:schemeClr>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Avenir Book" panose="02000503020000020003" pitchFamily="2" charset="0"/>
            </a:endParaRPr>
          </a:p>
        </p:txBody>
      </p:sp>
      <p:sp>
        <p:nvSpPr>
          <p:cNvPr id="23" name="TextBox 22">
            <a:extLst>
              <a:ext uri="{FF2B5EF4-FFF2-40B4-BE49-F238E27FC236}">
                <a16:creationId xmlns:a16="http://schemas.microsoft.com/office/drawing/2014/main" id="{698081EC-CA32-6999-845C-8F3C4A422EEE}"/>
              </a:ext>
            </a:extLst>
          </p:cNvPr>
          <p:cNvSpPr txBox="1"/>
          <p:nvPr/>
        </p:nvSpPr>
        <p:spPr>
          <a:xfrm>
            <a:off x="-1083064" y="1912129"/>
            <a:ext cx="6827134" cy="3046988"/>
          </a:xfrm>
          <a:prstGeom prst="rect">
            <a:avLst/>
          </a:prstGeom>
          <a:noFill/>
        </p:spPr>
        <p:txBody>
          <a:bodyPr wrap="square">
            <a:spAutoFit/>
          </a:bodyPr>
          <a:lstStyle/>
          <a:p>
            <a:pPr algn="ctr"/>
            <a:r>
              <a:rPr lang="en-US" sz="9600" b="1" dirty="0">
                <a:solidFill>
                  <a:schemeClr val="bg1"/>
                </a:solidFill>
                <a:latin typeface="Christmas Stories" panose="02000500000000000000" pitchFamily="2" charset="0"/>
                <a:cs typeface="Apple Chancery" panose="03020702040506060504" pitchFamily="66" charset="-79"/>
              </a:rPr>
              <a:t>FRIDAY</a:t>
            </a:r>
          </a:p>
          <a:p>
            <a:pPr algn="ctr"/>
            <a:r>
              <a:rPr lang="en-US" sz="9600" b="1" dirty="0">
                <a:solidFill>
                  <a:schemeClr val="bg1"/>
                </a:solidFill>
                <a:latin typeface="Christmas Stories" panose="02000500000000000000" pitchFamily="2" charset="0"/>
                <a:cs typeface="Apple Chancery" panose="03020702040506060504" pitchFamily="66" charset="-79"/>
              </a:rPr>
              <a:t>SERMON</a:t>
            </a:r>
          </a:p>
        </p:txBody>
      </p:sp>
      <p:cxnSp>
        <p:nvCxnSpPr>
          <p:cNvPr id="40" name="Straight Connector 39">
            <a:extLst>
              <a:ext uri="{FF2B5EF4-FFF2-40B4-BE49-F238E27FC236}">
                <a16:creationId xmlns:a16="http://schemas.microsoft.com/office/drawing/2014/main" id="{DB660193-ECED-C67E-D2FC-C4AFE914CD83}"/>
              </a:ext>
            </a:extLst>
          </p:cNvPr>
          <p:cNvCxnSpPr/>
          <p:nvPr/>
        </p:nvCxnSpPr>
        <p:spPr>
          <a:xfrm>
            <a:off x="1322801" y="3425258"/>
            <a:ext cx="204311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phic 4" descr="Badge 6 with solid fill">
            <a:extLst>
              <a:ext uri="{FF2B5EF4-FFF2-40B4-BE49-F238E27FC236}">
                <a16:creationId xmlns:a16="http://schemas.microsoft.com/office/drawing/2014/main" id="{00AF731A-BDEE-82E6-5C68-E3B0E1F1DB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 y="-78238"/>
            <a:ext cx="1207008" cy="1207008"/>
          </a:xfrm>
          <a:prstGeom prst="rect">
            <a:avLst/>
          </a:prstGeom>
        </p:spPr>
      </p:pic>
      <p:sp>
        <p:nvSpPr>
          <p:cNvPr id="2" name="TextBox 1">
            <a:extLst>
              <a:ext uri="{FF2B5EF4-FFF2-40B4-BE49-F238E27FC236}">
                <a16:creationId xmlns:a16="http://schemas.microsoft.com/office/drawing/2014/main" id="{4B29FC16-4502-C849-176B-AD2C83B1589E}"/>
              </a:ext>
            </a:extLst>
          </p:cNvPr>
          <p:cNvSpPr txBox="1"/>
          <p:nvPr/>
        </p:nvSpPr>
        <p:spPr>
          <a:xfrm>
            <a:off x="53324" y="5067655"/>
            <a:ext cx="4581792" cy="1754326"/>
          </a:xfrm>
          <a:prstGeom prst="rect">
            <a:avLst/>
          </a:prstGeom>
          <a:noFill/>
        </p:spPr>
        <p:txBody>
          <a:bodyPr wrap="square">
            <a:spAutoFit/>
          </a:bodyPr>
          <a:lstStyle/>
          <a:p>
            <a:pPr algn="ctr"/>
            <a:r>
              <a:rPr lang="en-GB" sz="4000" u="none" strike="noStrike" dirty="0">
                <a:solidFill>
                  <a:schemeClr val="bg1"/>
                </a:solidFill>
                <a:latin typeface="Christmas Stories" panose="02000500000000000000" pitchFamily="2" charset="0"/>
                <a:cs typeface="Jameel Noori Nastaleeq" panose="02000503000000000004" pitchFamily="2" charset="-78"/>
              </a:rPr>
              <a:t>Friday 13</a:t>
            </a:r>
            <a:r>
              <a:rPr lang="en-GB" sz="4000" u="none" strike="noStrike" baseline="30000" dirty="0">
                <a:solidFill>
                  <a:schemeClr val="bg1"/>
                </a:solidFill>
                <a:latin typeface="Christmas Stories" panose="02000500000000000000" pitchFamily="2" charset="0"/>
                <a:cs typeface="Jameel Noori Nastaleeq" panose="02000503000000000004" pitchFamily="2" charset="-78"/>
              </a:rPr>
              <a:t>th</a:t>
            </a:r>
            <a:r>
              <a:rPr lang="en-GB" sz="4000" u="none" strike="noStrike" dirty="0">
                <a:solidFill>
                  <a:schemeClr val="bg1"/>
                </a:solidFill>
                <a:latin typeface="Christmas Stories" panose="02000500000000000000" pitchFamily="2" charset="0"/>
                <a:cs typeface="Jameel Noori Nastaleeq" panose="02000503000000000004" pitchFamily="2" charset="-78"/>
              </a:rPr>
              <a:t> February</a:t>
            </a:r>
          </a:p>
          <a:p>
            <a:pPr algn="ctr"/>
            <a:r>
              <a:rPr lang="en-GB" sz="4000" dirty="0">
                <a:solidFill>
                  <a:schemeClr val="bg1"/>
                </a:solidFill>
                <a:latin typeface="Christmas Stories" panose="02000500000000000000" pitchFamily="2" charset="0"/>
                <a:cs typeface="Jameel Noori Nastaleeq" panose="02000503000000000004" pitchFamily="2" charset="-78"/>
              </a:rPr>
              <a:t>2026</a:t>
            </a:r>
            <a:endParaRPr lang="en-GB" sz="3600" dirty="0">
              <a:solidFill>
                <a:schemeClr val="bg1"/>
              </a:solidFill>
              <a:latin typeface="Christmas Stories" panose="02000500000000000000" pitchFamily="2" charset="0"/>
              <a:cs typeface="Jameel Noori Nastaleeq" panose="02000503000000000004" pitchFamily="2" charset="-78"/>
            </a:endParaRPr>
          </a:p>
          <a:p>
            <a:pPr algn="l"/>
            <a:endParaRPr lang="en-US" sz="2800" dirty="0">
              <a:solidFill>
                <a:schemeClr val="bg1"/>
              </a:solidFill>
              <a:latin typeface="Avenir Light" panose="020B0402020203020204" pitchFamily="34" charset="77"/>
              <a:cs typeface="Jameel Noori Nastaleeq" panose="02000503000000000004" pitchFamily="2" charset="-78"/>
            </a:endParaRPr>
          </a:p>
        </p:txBody>
      </p:sp>
    </p:spTree>
    <p:extLst>
      <p:ext uri="{BB962C8B-B14F-4D97-AF65-F5344CB8AC3E}">
        <p14:creationId xmlns:p14="http://schemas.microsoft.com/office/powerpoint/2010/main" val="4137459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1CDFCF6D-84DE-515E-A8A9-6621542B04B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F8837AF-2F6A-E0ED-54A6-CF54A0A025F6}"/>
              </a:ext>
            </a:extLst>
          </p:cNvPr>
          <p:cNvPicPr>
            <a:picLocks noChangeAspect="1"/>
          </p:cNvPicPr>
          <p:nvPr/>
        </p:nvPicPr>
        <p:blipFill>
          <a:blip r:embed="rId3">
            <a:duotone>
              <a:schemeClr val="accent5">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120976" y="982895"/>
            <a:ext cx="4826157" cy="4592133"/>
          </a:xfrm>
          <a:prstGeom prst="rect">
            <a:avLst/>
          </a:prstGeom>
        </p:spPr>
      </p:pic>
      <p:pic>
        <p:nvPicPr>
          <p:cNvPr id="9" name="Picture 8">
            <a:extLst>
              <a:ext uri="{FF2B5EF4-FFF2-40B4-BE49-F238E27FC236}">
                <a16:creationId xmlns:a16="http://schemas.microsoft.com/office/drawing/2014/main" id="{BC81FC8F-A27B-33B4-6953-DDDE07B45987}"/>
              </a:ext>
            </a:extLst>
          </p:cNvPr>
          <p:cNvPicPr>
            <a:picLocks noChangeAspect="1"/>
          </p:cNvPicPr>
          <p:nvPr/>
        </p:nvPicPr>
        <p:blipFill>
          <a:blip r:embed="rId3">
            <a:duotone>
              <a:schemeClr val="accent4">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3894942" y="982895"/>
            <a:ext cx="4402114" cy="4783009"/>
          </a:xfrm>
          <a:prstGeom prst="rect">
            <a:avLst/>
          </a:prstGeom>
        </p:spPr>
      </p:pic>
      <p:pic>
        <p:nvPicPr>
          <p:cNvPr id="10" name="Picture 9">
            <a:extLst>
              <a:ext uri="{FF2B5EF4-FFF2-40B4-BE49-F238E27FC236}">
                <a16:creationId xmlns:a16="http://schemas.microsoft.com/office/drawing/2014/main" id="{37A3A133-3E7F-CCA0-65E9-733C041BA0BB}"/>
              </a:ext>
            </a:extLst>
          </p:cNvPr>
          <p:cNvPicPr>
            <a:picLocks noChangeAspect="1"/>
          </p:cNvPicPr>
          <p:nvPr/>
        </p:nvPicPr>
        <p:blipFill>
          <a:blip r:embed="rId3">
            <a:duotone>
              <a:schemeClr val="accent1">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7789886" y="982896"/>
            <a:ext cx="4402114" cy="4592133"/>
          </a:xfrm>
          <a:prstGeom prst="rect">
            <a:avLst/>
          </a:prstGeom>
        </p:spPr>
      </p:pic>
      <p:sp>
        <p:nvSpPr>
          <p:cNvPr id="5" name="TextBox 4">
            <a:extLst>
              <a:ext uri="{FF2B5EF4-FFF2-40B4-BE49-F238E27FC236}">
                <a16:creationId xmlns:a16="http://schemas.microsoft.com/office/drawing/2014/main" id="{9B2E6A5D-6FC8-FE5A-2167-103AC06C8784}"/>
              </a:ext>
            </a:extLst>
          </p:cNvPr>
          <p:cNvSpPr txBox="1"/>
          <p:nvPr/>
        </p:nvSpPr>
        <p:spPr>
          <a:xfrm>
            <a:off x="412174" y="1578951"/>
            <a:ext cx="3351728" cy="2763000"/>
          </a:xfrm>
          <a:prstGeom prst="rect">
            <a:avLst/>
          </a:prstGeom>
          <a:noFill/>
        </p:spPr>
        <p:txBody>
          <a:bodyPr wrap="square">
            <a:spAutoFit/>
          </a:bodyPr>
          <a:lstStyle/>
          <a:p>
            <a:pPr marL="0" marR="0" algn="ctr">
              <a:lnSpc>
                <a:spcPct val="115000"/>
              </a:lnSpc>
              <a:spcAft>
                <a:spcPts val="800"/>
              </a:spcAft>
            </a:pPr>
            <a:r>
              <a:rPr lang="en-GB" sz="2000" b="1" kern="100" dirty="0">
                <a:effectLst/>
                <a:latin typeface="Aptos" panose="020B0004020202020204" pitchFamily="34" charset="0"/>
                <a:ea typeface="Aptos" panose="020B0004020202020204" pitchFamily="34" charset="0"/>
                <a:cs typeface="Arial" panose="020B0604020202020204" pitchFamily="34" charset="0"/>
              </a:rPr>
              <a:t>Worship from Young</a:t>
            </a:r>
          </a:p>
          <a:p>
            <a:pPr algn="ctr">
              <a:lnSpc>
                <a:spcPct val="115000"/>
              </a:lnSpc>
              <a:spcAft>
                <a:spcPts val="800"/>
              </a:spcAft>
            </a:pPr>
            <a:r>
              <a:rPr lang="en-US" kern="100" dirty="0">
                <a:latin typeface="Aptos" panose="020B0004020202020204" pitchFamily="34" charset="0"/>
                <a:ea typeface="Aptos" panose="020B0004020202020204" pitchFamily="34" charset="0"/>
                <a:cs typeface="Arial" panose="020B0604020202020204" pitchFamily="34" charset="0"/>
              </a:rPr>
              <a:t>The Promised Messiah(as) was devoted to worship from a very young age. Once, as a child, he fell and became unconscious. When he awoke, the first thing he said was to ask whether it was time for Prayer.</a:t>
            </a:r>
            <a:endParaRPr lang="en-US"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F6A33CF-073E-92AA-3265-D4F6F35ED2FE}"/>
              </a:ext>
            </a:extLst>
          </p:cNvPr>
          <p:cNvSpPr txBox="1"/>
          <p:nvPr/>
        </p:nvSpPr>
        <p:spPr>
          <a:xfrm>
            <a:off x="4327293" y="1496682"/>
            <a:ext cx="3391705" cy="3116944"/>
          </a:xfrm>
          <a:prstGeom prst="rect">
            <a:avLst/>
          </a:prstGeom>
          <a:noFill/>
        </p:spPr>
        <p:txBody>
          <a:bodyPr wrap="square">
            <a:spAutoFit/>
          </a:bodyPr>
          <a:lstStyle/>
          <a:p>
            <a:pPr marL="0" marR="0" algn="ctr">
              <a:lnSpc>
                <a:spcPct val="115000"/>
              </a:lnSpc>
              <a:spcAft>
                <a:spcPts val="800"/>
              </a:spcAft>
            </a:pPr>
            <a:r>
              <a:rPr lang="en-GB" sz="2000" b="1" kern="100" dirty="0">
                <a:latin typeface="Aptos" panose="020B0004020202020204" pitchFamily="34" charset="0"/>
                <a:ea typeface="Aptos" panose="020B0004020202020204" pitchFamily="34" charset="0"/>
                <a:cs typeface="Arial" panose="020B0604020202020204" pitchFamily="34" charset="0"/>
              </a:rPr>
              <a:t>Remembrance of Allah during Illness</a:t>
            </a:r>
            <a:endParaRPr lang="en-GB" sz="2000" kern="100" dirty="0">
              <a:latin typeface="Aptos" panose="020B0004020202020204" pitchFamily="34" charset="0"/>
              <a:ea typeface="Aptos" panose="020B0004020202020204" pitchFamily="34" charset="0"/>
              <a:cs typeface="Arial" panose="020B0604020202020204" pitchFamily="34" charset="0"/>
            </a:endParaRPr>
          </a:p>
          <a:p>
            <a:pPr algn="ctr">
              <a:lnSpc>
                <a:spcPct val="115000"/>
              </a:lnSpc>
              <a:spcAft>
                <a:spcPts val="800"/>
              </a:spcAft>
            </a:pPr>
            <a:r>
              <a:rPr lang="en-US" kern="100" dirty="0">
                <a:latin typeface="Aptos" panose="020B0004020202020204" pitchFamily="34" charset="0"/>
                <a:ea typeface="Aptos" panose="020B0004020202020204" pitchFamily="34" charset="0"/>
                <a:cs typeface="Arial" panose="020B0604020202020204" pitchFamily="34" charset="0"/>
              </a:rPr>
              <a:t>Even at times of extreme illness when the Promised Messiah(as) could not formally offer the pre-dawn voluntary prayer, he would still be awake in bed and engaged in the remembrance of God and praying to Him.</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75744E4-86EE-831C-64F2-CDF9CB14CFF4}"/>
              </a:ext>
            </a:extLst>
          </p:cNvPr>
          <p:cNvSpPr txBox="1"/>
          <p:nvPr/>
        </p:nvSpPr>
        <p:spPr>
          <a:xfrm>
            <a:off x="8314939" y="1488806"/>
            <a:ext cx="3066822" cy="3502690"/>
          </a:xfrm>
          <a:prstGeom prst="rect">
            <a:avLst/>
          </a:prstGeom>
          <a:noFill/>
        </p:spPr>
        <p:txBody>
          <a:bodyPr wrap="square">
            <a:spAutoFit/>
          </a:bodyPr>
          <a:lstStyle/>
          <a:p>
            <a:pPr marL="0" marR="0" algn="ctr">
              <a:lnSpc>
                <a:spcPct val="115000"/>
              </a:lnSpc>
              <a:spcAft>
                <a:spcPts val="800"/>
              </a:spcAft>
            </a:pPr>
            <a:r>
              <a:rPr lang="en-GB" sz="2000" b="1" kern="100" dirty="0">
                <a:effectLst/>
                <a:latin typeface="Aptos" panose="020B0004020202020204" pitchFamily="34" charset="0"/>
                <a:ea typeface="Aptos" panose="020B0004020202020204" pitchFamily="34" charset="0"/>
                <a:cs typeface="Arial" panose="020B0604020202020204" pitchFamily="34" charset="0"/>
              </a:rPr>
              <a:t>Love for the Holy Quran</a:t>
            </a:r>
            <a:endParaRPr lang="en-GB" sz="2000" kern="100" dirty="0">
              <a:latin typeface="Aptos" panose="020B0004020202020204" pitchFamily="34" charset="0"/>
              <a:ea typeface="Aptos" panose="020B0004020202020204" pitchFamily="34" charset="0"/>
              <a:cs typeface="Arial" panose="020B0604020202020204" pitchFamily="34" charset="0"/>
            </a:endParaRPr>
          </a:p>
          <a:p>
            <a:pPr algn="ctr">
              <a:lnSpc>
                <a:spcPct val="115000"/>
              </a:lnSpc>
              <a:spcAft>
                <a:spcPts val="800"/>
              </a:spcAft>
            </a:pPr>
            <a:r>
              <a:rPr lang="en-US" kern="100" dirty="0">
                <a:latin typeface="Aptos" panose="020B0004020202020204" pitchFamily="34" charset="0"/>
                <a:ea typeface="Aptos" panose="020B0004020202020204" pitchFamily="34" charset="0"/>
                <a:cs typeface="Arial" panose="020B0604020202020204" pitchFamily="34" charset="0"/>
              </a:rPr>
              <a:t>The Promised Messiah(as) would recite the Holy Qur’an with great attention and passions. In fact from the age of 14 or 15 he would spend his day reciting the Holy Qur’an and he would make notes in the margins.</a:t>
            </a:r>
          </a:p>
          <a:p>
            <a:pPr marL="0" marR="0" algn="ctr">
              <a:lnSpc>
                <a:spcPct val="115000"/>
              </a:lnSpc>
              <a:spcAft>
                <a:spcPts val="800"/>
              </a:spcAft>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p:txBody>
      </p:sp>
      <p:pic>
        <p:nvPicPr>
          <p:cNvPr id="3080" name="Picture 8" descr="FS4KIDS | EP218: The Holy Prophet’s (sa) Immense Love for Allah">
            <a:hlinkClick r:id="rId5"/>
            <a:extLst>
              <a:ext uri="{FF2B5EF4-FFF2-40B4-BE49-F238E27FC236}">
                <a16:creationId xmlns:a16="http://schemas.microsoft.com/office/drawing/2014/main" id="{C43C4CE4-35B6-C1F1-3E29-3137DA8758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3435" y="5490337"/>
            <a:ext cx="2149167" cy="12089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25BA62B-5BF1-E59E-00CB-D20F8163A13E}"/>
              </a:ext>
            </a:extLst>
          </p:cNvPr>
          <p:cNvPicPr>
            <a:picLocks noChangeAspect="1"/>
          </p:cNvPicPr>
          <p:nvPr/>
        </p:nvPicPr>
        <p:blipFill>
          <a:blip r:embed="rId7"/>
          <a:stretch>
            <a:fillRect/>
          </a:stretch>
        </p:blipFill>
        <p:spPr>
          <a:xfrm rot="21091662">
            <a:off x="6260915" y="5732554"/>
            <a:ext cx="1164151" cy="1164151"/>
          </a:xfrm>
          <a:prstGeom prst="rect">
            <a:avLst/>
          </a:prstGeom>
        </p:spPr>
      </p:pic>
      <p:sp>
        <p:nvSpPr>
          <p:cNvPr id="17" name="TextBox 16">
            <a:extLst>
              <a:ext uri="{FF2B5EF4-FFF2-40B4-BE49-F238E27FC236}">
                <a16:creationId xmlns:a16="http://schemas.microsoft.com/office/drawing/2014/main" id="{66E272C4-8F0E-5B58-ED54-14E8341576A7}"/>
              </a:ext>
            </a:extLst>
          </p:cNvPr>
          <p:cNvSpPr txBox="1"/>
          <p:nvPr/>
        </p:nvSpPr>
        <p:spPr>
          <a:xfrm>
            <a:off x="393947" y="6104376"/>
            <a:ext cx="7933528" cy="584775"/>
          </a:xfrm>
          <a:prstGeom prst="rect">
            <a:avLst/>
          </a:prstGeom>
          <a:noFill/>
        </p:spPr>
        <p:txBody>
          <a:bodyPr wrap="square" rtlCol="0">
            <a:spAutoFit/>
          </a:bodyPr>
          <a:lstStyle/>
          <a:p>
            <a:r>
              <a:rPr lang="en-US" sz="3200" b="1" dirty="0">
                <a:latin typeface="Christmas Stories" panose="02000500000000000000" pitchFamily="2" charset="0"/>
              </a:rPr>
              <a:t>Watch this weeks Friday Sermon 4 Kids!</a:t>
            </a:r>
          </a:p>
        </p:txBody>
      </p:sp>
      <p:sp>
        <p:nvSpPr>
          <p:cNvPr id="2" name="TextBox 1">
            <a:extLst>
              <a:ext uri="{FF2B5EF4-FFF2-40B4-BE49-F238E27FC236}">
                <a16:creationId xmlns:a16="http://schemas.microsoft.com/office/drawing/2014/main" id="{4AF29E7B-29E4-962B-C113-6A07307C6D61}"/>
              </a:ext>
            </a:extLst>
          </p:cNvPr>
          <p:cNvSpPr txBox="1"/>
          <p:nvPr/>
        </p:nvSpPr>
        <p:spPr>
          <a:xfrm>
            <a:off x="2259097" y="207330"/>
            <a:ext cx="7673805" cy="923330"/>
          </a:xfrm>
          <a:prstGeom prst="rect">
            <a:avLst/>
          </a:prstGeom>
          <a:solidFill>
            <a:schemeClr val="accent3">
              <a:lumMod val="25000"/>
            </a:schemeClr>
          </a:solidFill>
        </p:spPr>
        <p:txBody>
          <a:bodyPr wrap="square">
            <a:spAutoFit/>
          </a:bodyPr>
          <a:lstStyle/>
          <a:p>
            <a:pPr algn="ctr"/>
            <a:r>
              <a:rPr lang="en-US" sz="5400" b="1" i="0" u="none" strike="noStrike" dirty="0">
                <a:solidFill>
                  <a:schemeClr val="bg1"/>
                </a:solidFill>
                <a:effectLst/>
                <a:latin typeface="Montserrat Medium" pitchFamily="2" charset="77"/>
              </a:rPr>
              <a:t>FRIDAY SERMON</a:t>
            </a:r>
            <a:endParaRPr lang="en-US" sz="5400" dirty="0">
              <a:solidFill>
                <a:schemeClr val="bg1"/>
              </a:solidFill>
              <a:latin typeface="Montserrat Medium" pitchFamily="2" charset="77"/>
            </a:endParaRPr>
          </a:p>
        </p:txBody>
      </p:sp>
      <p:pic>
        <p:nvPicPr>
          <p:cNvPr id="1032" name="Picture 8" descr="Muslim man praying in mosque. Ramadan ...">
            <a:extLst>
              <a:ext uri="{FF2B5EF4-FFF2-40B4-BE49-F238E27FC236}">
                <a16:creationId xmlns:a16="http://schemas.microsoft.com/office/drawing/2014/main" id="{0769B9C6-CEE9-BEC2-78B9-E5DE26EAF7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0772" y="4341951"/>
            <a:ext cx="1867899" cy="166384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2,872 Quran Light Stock Video Footage ...">
            <a:extLst>
              <a:ext uri="{FF2B5EF4-FFF2-40B4-BE49-F238E27FC236}">
                <a16:creationId xmlns:a16="http://schemas.microsoft.com/office/drawing/2014/main" id="{284C20D5-B358-3AB1-62D1-97054482655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132836">
            <a:off x="9792918" y="4583611"/>
            <a:ext cx="2158764" cy="12089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3078" name="Picture 6" descr="Allah Images - Free Download on Freepik">
            <a:extLst>
              <a:ext uri="{FF2B5EF4-FFF2-40B4-BE49-F238E27FC236}">
                <a16:creationId xmlns:a16="http://schemas.microsoft.com/office/drawing/2014/main" id="{D38EBC3A-D97A-5A60-343A-7B65353CB98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3909" y="4672823"/>
            <a:ext cx="1840305" cy="12246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948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F490B-BD2E-B604-9631-31D82D44A412}"/>
            </a:ext>
          </a:extLst>
        </p:cNvPr>
        <p:cNvGrpSpPr/>
        <p:nvPr/>
      </p:nvGrpSpPr>
      <p:grpSpPr>
        <a:xfrm>
          <a:off x="0" y="0"/>
          <a:ext cx="0" cy="0"/>
          <a:chOff x="0" y="0"/>
          <a:chExt cx="0" cy="0"/>
        </a:xfrm>
      </p:grpSpPr>
      <p:pic>
        <p:nvPicPr>
          <p:cNvPr id="5122" name="Picture 2" descr="Learning by doing">
            <a:extLst>
              <a:ext uri="{FF2B5EF4-FFF2-40B4-BE49-F238E27FC236}">
                <a16:creationId xmlns:a16="http://schemas.microsoft.com/office/drawing/2014/main" id="{B16CC859-E8BE-DE67-E0B9-EAA6B355C0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2925" y="0"/>
            <a:ext cx="101155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58937ACE-809C-EF09-FEE3-FBF52C9AAA52}"/>
              </a:ext>
            </a:extLst>
          </p:cNvPr>
          <p:cNvSpPr>
            <a:spLocks/>
          </p:cNvSpPr>
          <p:nvPr/>
        </p:nvSpPr>
        <p:spPr>
          <a:xfrm>
            <a:off x="-20728" y="-118533"/>
            <a:ext cx="4711261" cy="7176558"/>
          </a:xfrm>
          <a:prstGeom prst="rect">
            <a:avLst/>
          </a:prstGeom>
          <a:solidFill>
            <a:schemeClr val="accent6">
              <a:lumMod val="50000"/>
            </a:schemeClr>
          </a:solid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pic>
        <p:nvPicPr>
          <p:cNvPr id="3" name="Graphic 2" descr="Badge 7 with solid fill">
            <a:extLst>
              <a:ext uri="{FF2B5EF4-FFF2-40B4-BE49-F238E27FC236}">
                <a16:creationId xmlns:a16="http://schemas.microsoft.com/office/drawing/2014/main" id="{65B2BB53-5E31-15AE-676C-302D2820AB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94" y="-87440"/>
            <a:ext cx="1207008" cy="1207008"/>
          </a:xfrm>
          <a:prstGeom prst="rect">
            <a:avLst/>
          </a:prstGeom>
        </p:spPr>
      </p:pic>
      <p:sp>
        <p:nvSpPr>
          <p:cNvPr id="8" name="TextBox 7">
            <a:extLst>
              <a:ext uri="{FF2B5EF4-FFF2-40B4-BE49-F238E27FC236}">
                <a16:creationId xmlns:a16="http://schemas.microsoft.com/office/drawing/2014/main" id="{86FB71A6-B0F6-6D50-8804-68A9F7D84DA6}"/>
              </a:ext>
            </a:extLst>
          </p:cNvPr>
          <p:cNvSpPr txBox="1"/>
          <p:nvPr/>
        </p:nvSpPr>
        <p:spPr>
          <a:xfrm>
            <a:off x="-1078665" y="1946252"/>
            <a:ext cx="6827134" cy="3046988"/>
          </a:xfrm>
          <a:prstGeom prst="rect">
            <a:avLst/>
          </a:prstGeom>
          <a:noFill/>
        </p:spPr>
        <p:txBody>
          <a:bodyPr wrap="square">
            <a:spAutoFit/>
          </a:bodyPr>
          <a:lstStyle/>
          <a:p>
            <a:pPr algn="ctr"/>
            <a:r>
              <a:rPr lang="en-US" sz="9600" b="1" dirty="0">
                <a:solidFill>
                  <a:schemeClr val="bg1"/>
                </a:solidFill>
                <a:latin typeface="Christmas Stories" panose="02000500000000000000" pitchFamily="2" charset="0"/>
                <a:cs typeface="Apple Chancery" panose="03020702040506060504" pitchFamily="66" charset="-79"/>
              </a:rPr>
              <a:t>LEARNING</a:t>
            </a:r>
          </a:p>
          <a:p>
            <a:pPr algn="ctr"/>
            <a:r>
              <a:rPr lang="en-US" sz="9600" b="1" dirty="0">
                <a:solidFill>
                  <a:schemeClr val="bg1"/>
                </a:solidFill>
                <a:latin typeface="Christmas Stories" panose="02000500000000000000" pitchFamily="2" charset="0"/>
                <a:cs typeface="Apple Chancery" panose="03020702040506060504" pitchFamily="66" charset="-79"/>
              </a:rPr>
              <a:t>TIME</a:t>
            </a:r>
          </a:p>
        </p:txBody>
      </p:sp>
      <p:cxnSp>
        <p:nvCxnSpPr>
          <p:cNvPr id="9" name="Straight Connector 8">
            <a:extLst>
              <a:ext uri="{FF2B5EF4-FFF2-40B4-BE49-F238E27FC236}">
                <a16:creationId xmlns:a16="http://schemas.microsoft.com/office/drawing/2014/main" id="{EC0688A8-4D80-7B4D-00CA-3EEB6AA8C069}"/>
              </a:ext>
            </a:extLst>
          </p:cNvPr>
          <p:cNvCxnSpPr/>
          <p:nvPr/>
        </p:nvCxnSpPr>
        <p:spPr>
          <a:xfrm>
            <a:off x="1327200" y="3459381"/>
            <a:ext cx="204311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Graphic 9" descr="Books with solid fill">
            <a:extLst>
              <a:ext uri="{FF2B5EF4-FFF2-40B4-BE49-F238E27FC236}">
                <a16:creationId xmlns:a16="http://schemas.microsoft.com/office/drawing/2014/main" id="{0A595241-665C-8AC0-B1A2-B11D56EC86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33901" y="4735329"/>
            <a:ext cx="1771040" cy="1771040"/>
          </a:xfrm>
          <a:prstGeom prst="rect">
            <a:avLst/>
          </a:prstGeom>
        </p:spPr>
      </p:pic>
    </p:spTree>
    <p:extLst>
      <p:ext uri="{BB962C8B-B14F-4D97-AF65-F5344CB8AC3E}">
        <p14:creationId xmlns:p14="http://schemas.microsoft.com/office/powerpoint/2010/main" val="1337687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5">
                <a:lumMod val="60000"/>
                <a:lumOff val="40000"/>
              </a:schemeClr>
            </a:gs>
            <a:gs pos="100000">
              <a:srgbClr val="C1E9E7"/>
            </a:gs>
          </a:gsLst>
          <a:lin ang="5400000" scaled="0"/>
          <a:tileRect/>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2D4F832-F81F-44AF-A745-87EEC617F930}"/>
              </a:ext>
            </a:extLst>
          </p:cNvPr>
          <p:cNvSpPr txBox="1"/>
          <p:nvPr/>
        </p:nvSpPr>
        <p:spPr>
          <a:xfrm>
            <a:off x="839788" y="249382"/>
            <a:ext cx="4120139" cy="3512127"/>
          </a:xfrm>
          <a:prstGeom prst="rect">
            <a:avLst/>
          </a:prstGeom>
        </p:spPr>
        <p:txBody>
          <a:bodyPr vert="horz" lIns="0" tIns="0" rIns="0" bIns="0" rtlCol="0" anchor="b">
            <a:normAutofit fontScale="92500"/>
          </a:bodyPr>
          <a:lstStyle/>
          <a:p>
            <a:pPr>
              <a:lnSpc>
                <a:spcPct val="90000"/>
              </a:lnSpc>
              <a:spcBef>
                <a:spcPct val="0"/>
              </a:spcBef>
              <a:spcAft>
                <a:spcPts val="600"/>
              </a:spcAft>
            </a:pPr>
            <a:r>
              <a:rPr lang="en-US" sz="13000" b="1" kern="1200" dirty="0">
                <a:solidFill>
                  <a:srgbClr val="308984"/>
                </a:solidFill>
                <a:latin typeface="Christmas Stories" panose="02000500000000000000" pitchFamily="2" charset="0"/>
                <a:ea typeface="+mj-ea"/>
                <a:cs typeface="+mj-cs"/>
              </a:rPr>
              <a:t>PAIR </a:t>
            </a:r>
            <a:r>
              <a:rPr lang="en-US" sz="13000" b="1" kern="1200" dirty="0" err="1">
                <a:solidFill>
                  <a:srgbClr val="308984"/>
                </a:solidFill>
                <a:latin typeface="Christmas Stories" panose="02000500000000000000" pitchFamily="2" charset="0"/>
                <a:ea typeface="+mj-ea"/>
                <a:cs typeface="+mj-cs"/>
              </a:rPr>
              <a:t>ACTIVITy</a:t>
            </a:r>
            <a:endParaRPr lang="en-US" sz="13000" b="1" kern="1200" dirty="0">
              <a:solidFill>
                <a:srgbClr val="308984"/>
              </a:solidFill>
              <a:latin typeface="Christmas Stories" panose="02000500000000000000" pitchFamily="2" charset="0"/>
              <a:ea typeface="+mj-ea"/>
              <a:cs typeface="+mj-cs"/>
            </a:endParaRPr>
          </a:p>
        </p:txBody>
      </p:sp>
      <p:sp>
        <p:nvSpPr>
          <p:cNvPr id="7" name="TextBox 6">
            <a:extLst>
              <a:ext uri="{FF2B5EF4-FFF2-40B4-BE49-F238E27FC236}">
                <a16:creationId xmlns:a16="http://schemas.microsoft.com/office/drawing/2014/main" id="{CE8E5401-D518-FB87-C9AD-8DDFAD429D45}"/>
              </a:ext>
            </a:extLst>
          </p:cNvPr>
          <p:cNvSpPr txBox="1"/>
          <p:nvPr/>
        </p:nvSpPr>
        <p:spPr>
          <a:xfrm>
            <a:off x="839788" y="4352660"/>
            <a:ext cx="4272539" cy="2153636"/>
          </a:xfrm>
          <a:prstGeom prst="rect">
            <a:avLst/>
          </a:prstGeom>
        </p:spPr>
        <p:txBody>
          <a:bodyPr vert="horz" lIns="0" tIns="45720" rIns="91440" bIns="45720" rtlCol="0">
            <a:normAutofit/>
          </a:bodyPr>
          <a:lstStyle/>
          <a:p>
            <a:pPr>
              <a:lnSpc>
                <a:spcPct val="90000"/>
              </a:lnSpc>
              <a:spcBef>
                <a:spcPts val="1000"/>
              </a:spcBef>
              <a:buClr>
                <a:schemeClr val="accent1">
                  <a:lumMod val="90000"/>
                </a:schemeClr>
              </a:buClr>
            </a:pPr>
            <a:r>
              <a:rPr lang="en-US" sz="2800" b="1" kern="1200" dirty="0">
                <a:latin typeface="Garamond" panose="02020404030301010803" pitchFamily="18" charset="0"/>
              </a:rPr>
              <a:t>Discuss today’s lesson with the </a:t>
            </a:r>
            <a:r>
              <a:rPr lang="en-US" sz="2800" b="1" kern="1200" dirty="0" err="1">
                <a:latin typeface="Garamond" panose="02020404030301010803" pitchFamily="18" charset="0"/>
              </a:rPr>
              <a:t>Tifl</a:t>
            </a:r>
            <a:r>
              <a:rPr lang="en-US" sz="2800" b="1" kern="1200" dirty="0">
                <a:latin typeface="Garamond" panose="02020404030301010803" pitchFamily="18" charset="0"/>
              </a:rPr>
              <a:t> next to you and come up with 3 new things you learned today!</a:t>
            </a:r>
            <a:endParaRPr lang="en-US" sz="2800" b="1" u="none" strike="noStrike" kern="1200" dirty="0">
              <a:latin typeface="Garamond" panose="02020404030301010803" pitchFamily="18" charset="0"/>
            </a:endParaRP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CDA5D692-F08E-DF99-2903-CDF3340A6A01}"/>
              </a:ext>
            </a:extLst>
          </p:cNvPr>
          <p:cNvPicPr>
            <a:picLocks noChangeAspect="1"/>
          </p:cNvPicPr>
          <p:nvPr/>
        </p:nvPicPr>
        <p:blipFill>
          <a:blip r:embed="rId2"/>
          <a:stretch>
            <a:fillRect/>
          </a:stretch>
        </p:blipFill>
        <p:spPr>
          <a:xfrm>
            <a:off x="6096000" y="516479"/>
            <a:ext cx="5825042" cy="5825042"/>
          </a:xfrm>
          <a:prstGeom prst="rect">
            <a:avLst/>
          </a:prstGeom>
          <a:noFill/>
        </p:spPr>
      </p:pic>
      <p:cxnSp>
        <p:nvCxnSpPr>
          <p:cNvPr id="11" name="Straight Connector 10">
            <a:extLst>
              <a:ext uri="{FF2B5EF4-FFF2-40B4-BE49-F238E27FC236}">
                <a16:creationId xmlns:a16="http://schemas.microsoft.com/office/drawing/2014/main" id="{BF3DB93B-7B3F-E172-02D4-9D3117259D39}"/>
              </a:ext>
            </a:extLst>
          </p:cNvPr>
          <p:cNvCxnSpPr>
            <a:cxnSpLocks/>
          </p:cNvCxnSpPr>
          <p:nvPr/>
        </p:nvCxnSpPr>
        <p:spPr>
          <a:xfrm>
            <a:off x="839788" y="4030284"/>
            <a:ext cx="3932237"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260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C24940DA-C35F-E3B0-82B0-7C20BA7F168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2280F8E-688F-7C5F-E726-D4688865C88C}"/>
              </a:ext>
            </a:extLst>
          </p:cNvPr>
          <p:cNvSpPr>
            <a:spLocks/>
          </p:cNvSpPr>
          <p:nvPr/>
        </p:nvSpPr>
        <p:spPr>
          <a:xfrm>
            <a:off x="-20728" y="-118533"/>
            <a:ext cx="12212728" cy="1434715"/>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sp>
        <p:nvSpPr>
          <p:cNvPr id="5" name="TextBox 4">
            <a:extLst>
              <a:ext uri="{FF2B5EF4-FFF2-40B4-BE49-F238E27FC236}">
                <a16:creationId xmlns:a16="http://schemas.microsoft.com/office/drawing/2014/main" id="{AF850DE7-BFD4-3183-605F-ADB9560F79FB}"/>
              </a:ext>
            </a:extLst>
          </p:cNvPr>
          <p:cNvSpPr txBox="1"/>
          <p:nvPr/>
        </p:nvSpPr>
        <p:spPr>
          <a:xfrm>
            <a:off x="2189834" y="176524"/>
            <a:ext cx="7791603" cy="1015663"/>
          </a:xfrm>
          <a:prstGeom prst="rect">
            <a:avLst/>
          </a:prstGeom>
          <a:noFill/>
        </p:spPr>
        <p:txBody>
          <a:bodyPr wrap="square">
            <a:spAutoFit/>
          </a:bodyPr>
          <a:lstStyle/>
          <a:p>
            <a:pPr algn="ctr"/>
            <a:r>
              <a:rPr lang="en-US" sz="6000" b="1" dirty="0">
                <a:solidFill>
                  <a:schemeClr val="bg1"/>
                </a:solidFill>
                <a:latin typeface="+mj-lt"/>
                <a:cs typeface="Apple Chancery" panose="03020702040506060504" pitchFamily="66" charset="-79"/>
              </a:rPr>
              <a:t>ANNOUNCEMENTS</a:t>
            </a:r>
            <a:endParaRPr lang="en-US" sz="4000" dirty="0">
              <a:solidFill>
                <a:schemeClr val="bg1"/>
              </a:solidFill>
              <a:latin typeface="+mj-lt"/>
              <a:cs typeface="Apple Chancery" panose="03020702040506060504" pitchFamily="66" charset="-79"/>
            </a:endParaRPr>
          </a:p>
        </p:txBody>
      </p:sp>
      <p:sp>
        <p:nvSpPr>
          <p:cNvPr id="3" name="TextBox 2">
            <a:extLst>
              <a:ext uri="{FF2B5EF4-FFF2-40B4-BE49-F238E27FC236}">
                <a16:creationId xmlns:a16="http://schemas.microsoft.com/office/drawing/2014/main" id="{893F566C-A982-6E37-99BD-19A862263736}"/>
              </a:ext>
            </a:extLst>
          </p:cNvPr>
          <p:cNvSpPr txBox="1"/>
          <p:nvPr/>
        </p:nvSpPr>
        <p:spPr>
          <a:xfrm>
            <a:off x="330205" y="1679792"/>
            <a:ext cx="5990447" cy="923330"/>
          </a:xfrm>
          <a:prstGeom prst="rect">
            <a:avLst/>
          </a:prstGeom>
          <a:noFill/>
        </p:spPr>
        <p:txBody>
          <a:bodyPr wrap="square">
            <a:spAutoFit/>
          </a:bodyPr>
          <a:lstStyle/>
          <a:p>
            <a:pPr algn="ctr"/>
            <a:r>
              <a:rPr lang="en-GB" sz="5400" dirty="0">
                <a:latin typeface="Christmas Stories" panose="02000500000000000000" pitchFamily="2" charset="0"/>
              </a:rPr>
              <a:t>NEW RAMADAN JOURNAL!</a:t>
            </a:r>
          </a:p>
        </p:txBody>
      </p:sp>
      <p:sp>
        <p:nvSpPr>
          <p:cNvPr id="7" name="TextBox 6">
            <a:extLst>
              <a:ext uri="{FF2B5EF4-FFF2-40B4-BE49-F238E27FC236}">
                <a16:creationId xmlns:a16="http://schemas.microsoft.com/office/drawing/2014/main" id="{3432BF8C-BF9A-1146-6FA7-194D07717226}"/>
              </a:ext>
            </a:extLst>
          </p:cNvPr>
          <p:cNvSpPr txBox="1"/>
          <p:nvPr/>
        </p:nvSpPr>
        <p:spPr>
          <a:xfrm>
            <a:off x="330208" y="2603122"/>
            <a:ext cx="5541141" cy="3416320"/>
          </a:xfrm>
          <a:prstGeom prst="rect">
            <a:avLst/>
          </a:prstGeom>
          <a:noFill/>
        </p:spPr>
        <p:txBody>
          <a:bodyPr wrap="square">
            <a:spAutoFit/>
          </a:bodyPr>
          <a:lstStyle/>
          <a:p>
            <a:pPr algn="ctr"/>
            <a:r>
              <a:rPr lang="en-GB" sz="3600" dirty="0">
                <a:solidFill>
                  <a:srgbClr val="C00000"/>
                </a:solidFill>
                <a:latin typeface="Christmas Stories" panose="02000500000000000000" pitchFamily="2" charset="0"/>
              </a:rPr>
              <a:t>Head over to the following website to buy the latest Ramadan Journal!</a:t>
            </a:r>
          </a:p>
          <a:p>
            <a:pPr algn="ctr"/>
            <a:endParaRPr lang="en-GB" sz="3600" dirty="0">
              <a:solidFill>
                <a:srgbClr val="C00000"/>
              </a:solidFill>
              <a:latin typeface="Christmas Stories" panose="02000500000000000000" pitchFamily="2" charset="0"/>
            </a:endParaRPr>
          </a:p>
          <a:p>
            <a:pPr algn="ctr"/>
            <a:r>
              <a:rPr lang="en-GB" sz="3600" dirty="0">
                <a:solidFill>
                  <a:srgbClr val="C00000"/>
                </a:solidFill>
                <a:latin typeface="Christmas Stories" panose="02000500000000000000" pitchFamily="2" charset="0"/>
              </a:rPr>
              <a:t>https://shop.khuddam.org.uk/product/my-ramadan-journal/</a:t>
            </a:r>
          </a:p>
        </p:txBody>
      </p:sp>
      <p:pic>
        <p:nvPicPr>
          <p:cNvPr id="8" name="Picture 7">
            <a:extLst>
              <a:ext uri="{FF2B5EF4-FFF2-40B4-BE49-F238E27FC236}">
                <a16:creationId xmlns:a16="http://schemas.microsoft.com/office/drawing/2014/main" id="{26DD3D89-F0B2-0395-6B19-3D5F938297A9}"/>
              </a:ext>
            </a:extLst>
          </p:cNvPr>
          <p:cNvPicPr>
            <a:picLocks noChangeAspect="1"/>
          </p:cNvPicPr>
          <p:nvPr/>
        </p:nvPicPr>
        <p:blipFill>
          <a:blip r:embed="rId3"/>
          <a:stretch>
            <a:fillRect/>
          </a:stretch>
        </p:blipFill>
        <p:spPr>
          <a:xfrm>
            <a:off x="6320652" y="2261500"/>
            <a:ext cx="5541141" cy="3695249"/>
          </a:xfrm>
          <a:prstGeom prst="rect">
            <a:avLst/>
          </a:prstGeom>
        </p:spPr>
      </p:pic>
    </p:spTree>
    <p:extLst>
      <p:ext uri="{BB962C8B-B14F-4D97-AF65-F5344CB8AC3E}">
        <p14:creationId xmlns:p14="http://schemas.microsoft.com/office/powerpoint/2010/main" val="4111552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C3D82A17-4930-B8EA-8CB1-D11D94773F5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90FE115-DDF0-D7DB-39E0-5BC0A1213A27}"/>
              </a:ext>
            </a:extLst>
          </p:cNvPr>
          <p:cNvSpPr txBox="1"/>
          <p:nvPr/>
        </p:nvSpPr>
        <p:spPr>
          <a:xfrm>
            <a:off x="105553" y="2114672"/>
            <a:ext cx="6623959" cy="1754326"/>
          </a:xfrm>
          <a:prstGeom prst="rect">
            <a:avLst/>
          </a:prstGeom>
          <a:noFill/>
        </p:spPr>
        <p:txBody>
          <a:bodyPr wrap="square">
            <a:spAutoFit/>
          </a:bodyPr>
          <a:lstStyle/>
          <a:p>
            <a:pPr algn="ctr"/>
            <a:r>
              <a:rPr lang="en-GB" sz="5400" dirty="0">
                <a:latin typeface="Christmas Stories" panose="02000500000000000000" pitchFamily="2" charset="0"/>
              </a:rPr>
              <a:t>National Atfal Explorers Club</a:t>
            </a:r>
          </a:p>
        </p:txBody>
      </p:sp>
      <p:sp>
        <p:nvSpPr>
          <p:cNvPr id="4" name="Rectangle 3">
            <a:extLst>
              <a:ext uri="{FF2B5EF4-FFF2-40B4-BE49-F238E27FC236}">
                <a16:creationId xmlns:a16="http://schemas.microsoft.com/office/drawing/2014/main" id="{8517FFEE-9BBD-48C0-529B-97F25B896802}"/>
              </a:ext>
            </a:extLst>
          </p:cNvPr>
          <p:cNvSpPr>
            <a:spLocks/>
          </p:cNvSpPr>
          <p:nvPr/>
        </p:nvSpPr>
        <p:spPr>
          <a:xfrm>
            <a:off x="-20728" y="-118533"/>
            <a:ext cx="12212728" cy="1434715"/>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sp>
        <p:nvSpPr>
          <p:cNvPr id="5" name="TextBox 4">
            <a:extLst>
              <a:ext uri="{FF2B5EF4-FFF2-40B4-BE49-F238E27FC236}">
                <a16:creationId xmlns:a16="http://schemas.microsoft.com/office/drawing/2014/main" id="{54882A6B-981E-DBB6-2D49-6E3A51E27474}"/>
              </a:ext>
            </a:extLst>
          </p:cNvPr>
          <p:cNvSpPr txBox="1"/>
          <p:nvPr/>
        </p:nvSpPr>
        <p:spPr>
          <a:xfrm>
            <a:off x="2189834" y="176524"/>
            <a:ext cx="7791603" cy="1015663"/>
          </a:xfrm>
          <a:prstGeom prst="rect">
            <a:avLst/>
          </a:prstGeom>
          <a:noFill/>
        </p:spPr>
        <p:txBody>
          <a:bodyPr wrap="square">
            <a:spAutoFit/>
          </a:bodyPr>
          <a:lstStyle/>
          <a:p>
            <a:pPr algn="ctr"/>
            <a:r>
              <a:rPr lang="en-US" sz="6000" b="1" dirty="0">
                <a:solidFill>
                  <a:schemeClr val="bg1"/>
                </a:solidFill>
                <a:latin typeface="+mj-lt"/>
                <a:cs typeface="Apple Chancery" panose="03020702040506060504" pitchFamily="66" charset="-79"/>
              </a:rPr>
              <a:t>ANNOUNCEMENTS</a:t>
            </a:r>
            <a:endParaRPr lang="en-US" sz="4000" dirty="0">
              <a:solidFill>
                <a:schemeClr val="bg1"/>
              </a:solidFill>
              <a:latin typeface="+mj-lt"/>
              <a:cs typeface="Apple Chancery" panose="03020702040506060504" pitchFamily="66" charset="-79"/>
            </a:endParaRPr>
          </a:p>
        </p:txBody>
      </p:sp>
      <p:sp>
        <p:nvSpPr>
          <p:cNvPr id="3" name="TextBox 2">
            <a:extLst>
              <a:ext uri="{FF2B5EF4-FFF2-40B4-BE49-F238E27FC236}">
                <a16:creationId xmlns:a16="http://schemas.microsoft.com/office/drawing/2014/main" id="{5DFE3237-A7DB-BECE-EDD8-75BD8A811BAD}"/>
              </a:ext>
            </a:extLst>
          </p:cNvPr>
          <p:cNvSpPr txBox="1"/>
          <p:nvPr/>
        </p:nvSpPr>
        <p:spPr>
          <a:xfrm>
            <a:off x="554859" y="3113800"/>
            <a:ext cx="5541141" cy="3170099"/>
          </a:xfrm>
          <a:prstGeom prst="rect">
            <a:avLst/>
          </a:prstGeom>
          <a:noFill/>
        </p:spPr>
        <p:txBody>
          <a:bodyPr wrap="square">
            <a:spAutoFit/>
          </a:bodyPr>
          <a:lstStyle/>
          <a:p>
            <a:pPr algn="ctr"/>
            <a:endParaRPr lang="en-GB" sz="4000" dirty="0">
              <a:solidFill>
                <a:srgbClr val="C00000"/>
              </a:solidFill>
              <a:latin typeface="Christmas Stories" panose="02000500000000000000" pitchFamily="2" charset="0"/>
            </a:endParaRPr>
          </a:p>
          <a:p>
            <a:pPr algn="ctr"/>
            <a:r>
              <a:rPr lang="en-GB" sz="4000" dirty="0">
                <a:solidFill>
                  <a:srgbClr val="C00000"/>
                </a:solidFill>
                <a:latin typeface="Christmas Stories" panose="02000500000000000000" pitchFamily="2" charset="0"/>
              </a:rPr>
              <a:t>Keep a lookout for upcoming trips!</a:t>
            </a:r>
          </a:p>
          <a:p>
            <a:pPr algn="ctr"/>
            <a:r>
              <a:rPr lang="en-GB" sz="4000" dirty="0">
                <a:solidFill>
                  <a:srgbClr val="C00000"/>
                </a:solidFill>
                <a:latin typeface="Christmas Stories" panose="02000500000000000000" pitchFamily="2" charset="0"/>
              </a:rPr>
              <a:t>Visit: www.atfal.org.uk/atfal-travel-logs</a:t>
            </a:r>
          </a:p>
        </p:txBody>
      </p:sp>
      <p:pic>
        <p:nvPicPr>
          <p:cNvPr id="8" name="Picture 7">
            <a:extLst>
              <a:ext uri="{FF2B5EF4-FFF2-40B4-BE49-F238E27FC236}">
                <a16:creationId xmlns:a16="http://schemas.microsoft.com/office/drawing/2014/main" id="{0A985E1C-80BB-C1FD-CFC5-E991FAE8D03E}"/>
              </a:ext>
            </a:extLst>
          </p:cNvPr>
          <p:cNvPicPr>
            <a:picLocks noChangeAspect="1"/>
          </p:cNvPicPr>
          <p:nvPr/>
        </p:nvPicPr>
        <p:blipFill>
          <a:blip r:embed="rId3"/>
          <a:stretch>
            <a:fillRect/>
          </a:stretch>
        </p:blipFill>
        <p:spPr>
          <a:xfrm>
            <a:off x="7178818" y="1611239"/>
            <a:ext cx="3826018" cy="4782523"/>
          </a:xfrm>
          <a:prstGeom prst="rect">
            <a:avLst/>
          </a:prstGeom>
        </p:spPr>
      </p:pic>
    </p:spTree>
    <p:extLst>
      <p:ext uri="{BB962C8B-B14F-4D97-AF65-F5344CB8AC3E}">
        <p14:creationId xmlns:p14="http://schemas.microsoft.com/office/powerpoint/2010/main" val="719728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a:extLst>
            <a:ext uri="{FF2B5EF4-FFF2-40B4-BE49-F238E27FC236}">
              <a16:creationId xmlns:a16="http://schemas.microsoft.com/office/drawing/2014/main" id="{D65775B9-DAF5-75EB-EF1A-55C1F56A538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84C010B-9E66-7E53-D9AB-75B883C2538B}"/>
              </a:ext>
            </a:extLst>
          </p:cNvPr>
          <p:cNvPicPr>
            <a:picLocks noChangeAspect="1"/>
          </p:cNvPicPr>
          <p:nvPr/>
        </p:nvPicPr>
        <p:blipFill>
          <a:blip r:embed="rId2">
            <a:alphaModFix amt="18000"/>
          </a:blip>
          <a:stretch>
            <a:fillRect/>
          </a:stretch>
        </p:blipFill>
        <p:spPr>
          <a:xfrm>
            <a:off x="92765" y="0"/>
            <a:ext cx="12099235" cy="12099235"/>
          </a:xfrm>
          <a:prstGeom prst="rect">
            <a:avLst/>
          </a:prstGeom>
        </p:spPr>
      </p:pic>
      <p:pic>
        <p:nvPicPr>
          <p:cNvPr id="12" name="Picture 11" descr="Several colorful hands reaching out&#10;&#10;Description automatically generated with medium confidence">
            <a:extLst>
              <a:ext uri="{FF2B5EF4-FFF2-40B4-BE49-F238E27FC236}">
                <a16:creationId xmlns:a16="http://schemas.microsoft.com/office/drawing/2014/main" id="{7B51F40C-2E0F-73AC-B543-EB16D273FD8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582596" y="3824378"/>
            <a:ext cx="2900951" cy="3434273"/>
          </a:xfrm>
          <a:prstGeom prst="rect">
            <a:avLst/>
          </a:prstGeom>
        </p:spPr>
      </p:pic>
      <p:sp>
        <p:nvSpPr>
          <p:cNvPr id="2" name="TextBox 1">
            <a:extLst>
              <a:ext uri="{FF2B5EF4-FFF2-40B4-BE49-F238E27FC236}">
                <a16:creationId xmlns:a16="http://schemas.microsoft.com/office/drawing/2014/main" id="{2FF19985-AF28-1791-586A-F55475037AAB}"/>
              </a:ext>
            </a:extLst>
          </p:cNvPr>
          <p:cNvSpPr txBox="1">
            <a:spLocks/>
          </p:cNvSpPr>
          <p:nvPr/>
        </p:nvSpPr>
        <p:spPr>
          <a:xfrm>
            <a:off x="1366801" y="2080624"/>
            <a:ext cx="10242104" cy="4524315"/>
          </a:xfrm>
          <a:prstGeom prst="rect">
            <a:avLst/>
          </a:prstGeom>
          <a:noFill/>
        </p:spPr>
        <p:txBody>
          <a:bodyPr wrap="square" rtlCol="0">
            <a:spAutoFit/>
          </a:bodyPr>
          <a:lstStyle/>
          <a:p>
            <a:pPr marL="285750" indent="-285750">
              <a:lnSpc>
                <a:spcPct val="150000"/>
              </a:lnSpc>
              <a:buFont typeface="System Font Regular"/>
              <a:buChar char="✔️"/>
            </a:pPr>
            <a:r>
              <a:rPr lang="en-US" sz="2800" b="1" dirty="0">
                <a:latin typeface="Garamond" panose="02020404030301010803" pitchFamily="18" charset="0"/>
              </a:rPr>
              <a:t>Arrive on time and be prepared</a:t>
            </a:r>
          </a:p>
          <a:p>
            <a:pPr marL="285750" indent="-285750">
              <a:lnSpc>
                <a:spcPct val="150000"/>
              </a:lnSpc>
              <a:buFont typeface="System Font Regular"/>
              <a:buChar char="✔️"/>
            </a:pPr>
            <a:r>
              <a:rPr lang="en-US" sz="2800" b="1" dirty="0">
                <a:latin typeface="Garamond" panose="02020404030301010803" pitchFamily="18" charset="0"/>
              </a:rPr>
              <a:t>Always say “</a:t>
            </a:r>
            <a:r>
              <a:rPr lang="en-US" sz="2800" b="1" dirty="0" err="1">
                <a:latin typeface="Garamond" panose="02020404030301010803" pitchFamily="18" charset="0"/>
              </a:rPr>
              <a:t>Assalamu</a:t>
            </a:r>
            <a:r>
              <a:rPr lang="en-US" sz="2800" b="1" dirty="0">
                <a:latin typeface="Garamond" panose="02020404030301010803" pitchFamily="18" charset="0"/>
              </a:rPr>
              <a:t> </a:t>
            </a:r>
            <a:r>
              <a:rPr lang="en-US" sz="2800" b="1" dirty="0" err="1">
                <a:latin typeface="Garamond" panose="02020404030301010803" pitchFamily="18" charset="0"/>
              </a:rPr>
              <a:t>Alaikum</a:t>
            </a:r>
            <a:r>
              <a:rPr lang="en-US" sz="2800" b="1" dirty="0">
                <a:latin typeface="Garamond" panose="02020404030301010803" pitchFamily="18" charset="0"/>
              </a:rPr>
              <a:t>” when you enter the room</a:t>
            </a:r>
          </a:p>
          <a:p>
            <a:pPr marL="285750" indent="-285750">
              <a:lnSpc>
                <a:spcPct val="150000"/>
              </a:lnSpc>
              <a:buFont typeface="System Font Regular"/>
              <a:buChar char="✔️"/>
            </a:pPr>
            <a:r>
              <a:rPr lang="en-US" sz="2800" b="1" dirty="0">
                <a:latin typeface="Garamond" panose="02020404030301010803" pitchFamily="18" charset="0"/>
              </a:rPr>
              <a:t>Pay attention and listen to the teacher quietly.</a:t>
            </a:r>
          </a:p>
          <a:p>
            <a:pPr marL="285750" indent="-285750">
              <a:lnSpc>
                <a:spcPct val="150000"/>
              </a:lnSpc>
              <a:buFont typeface="System Font Regular"/>
              <a:buChar char="✔️"/>
            </a:pPr>
            <a:r>
              <a:rPr lang="en-US" sz="2800" b="1" dirty="0">
                <a:latin typeface="Garamond" panose="02020404030301010803" pitchFamily="18" charset="0"/>
              </a:rPr>
              <a:t>Raise your hand if you have a question.</a:t>
            </a:r>
          </a:p>
          <a:p>
            <a:pPr marL="285750" indent="-285750">
              <a:lnSpc>
                <a:spcPct val="150000"/>
              </a:lnSpc>
              <a:buFont typeface="System Font Regular"/>
              <a:buChar char="✔️"/>
            </a:pPr>
            <a:r>
              <a:rPr lang="en-US" sz="2800" b="1" dirty="0">
                <a:latin typeface="Garamond" panose="02020404030301010803" pitchFamily="18" charset="0"/>
              </a:rPr>
              <a:t>Listen to others when they are speaking.</a:t>
            </a:r>
          </a:p>
          <a:p>
            <a:pPr marL="285750" indent="-285750">
              <a:lnSpc>
                <a:spcPct val="150000"/>
              </a:lnSpc>
              <a:buFont typeface="System Font Regular"/>
              <a:buChar char="✔️"/>
            </a:pPr>
            <a:r>
              <a:rPr lang="en-US" sz="2800" b="1" dirty="0">
                <a:latin typeface="Garamond" panose="02020404030301010803" pitchFamily="18" charset="0"/>
              </a:rPr>
              <a:t>Work hard and try your best to learn something new.</a:t>
            </a:r>
          </a:p>
          <a:p>
            <a:endParaRPr lang="en-US" b="1" dirty="0">
              <a:latin typeface="Garamond" panose="02020404030301010803" pitchFamily="18" charset="0"/>
            </a:endParaRPr>
          </a:p>
          <a:p>
            <a:endParaRPr lang="en-US" b="1" dirty="0">
              <a:latin typeface="Garamond" panose="02020404030301010803" pitchFamily="18" charset="0"/>
            </a:endParaRPr>
          </a:p>
        </p:txBody>
      </p:sp>
      <p:grpSp>
        <p:nvGrpSpPr>
          <p:cNvPr id="8" name="Group 7">
            <a:extLst>
              <a:ext uri="{FF2B5EF4-FFF2-40B4-BE49-F238E27FC236}">
                <a16:creationId xmlns:a16="http://schemas.microsoft.com/office/drawing/2014/main" id="{E8475AB8-E021-99BF-A20A-BB6B3833C7CB}"/>
              </a:ext>
            </a:extLst>
          </p:cNvPr>
          <p:cNvGrpSpPr/>
          <p:nvPr/>
        </p:nvGrpSpPr>
        <p:grpSpPr>
          <a:xfrm>
            <a:off x="1620137" y="0"/>
            <a:ext cx="9044490" cy="2080624"/>
            <a:chOff x="1020417" y="0"/>
            <a:chExt cx="9044490" cy="2080624"/>
          </a:xfrm>
        </p:grpSpPr>
        <p:sp>
          <p:nvSpPr>
            <p:cNvPr id="5" name="TextBox 4">
              <a:extLst>
                <a:ext uri="{FF2B5EF4-FFF2-40B4-BE49-F238E27FC236}">
                  <a16:creationId xmlns:a16="http://schemas.microsoft.com/office/drawing/2014/main" id="{4EFA673E-4084-F766-950D-1C3B8B0C5B69}"/>
                </a:ext>
              </a:extLst>
            </p:cNvPr>
            <p:cNvSpPr txBox="1"/>
            <p:nvPr/>
          </p:nvSpPr>
          <p:spPr>
            <a:xfrm>
              <a:off x="1020417" y="105916"/>
              <a:ext cx="7107734" cy="1862048"/>
            </a:xfrm>
            <a:prstGeom prst="rect">
              <a:avLst/>
            </a:prstGeom>
            <a:noFill/>
          </p:spPr>
          <p:txBody>
            <a:bodyPr wrap="square" rtlCol="0">
              <a:spAutoFit/>
            </a:bodyPr>
            <a:lstStyle/>
            <a:p>
              <a:pPr algn="ctr"/>
              <a:r>
                <a:rPr lang="en-US" sz="11500" b="1" dirty="0">
                  <a:solidFill>
                    <a:schemeClr val="accent5">
                      <a:lumMod val="50000"/>
                    </a:schemeClr>
                  </a:solidFill>
                  <a:latin typeface="Christmas Stories" panose="02000500000000000000" pitchFamily="2" charset="0"/>
                </a:rPr>
                <a:t>Class Rules</a:t>
              </a:r>
            </a:p>
          </p:txBody>
        </p:sp>
        <p:pic>
          <p:nvPicPr>
            <p:cNvPr id="7" name="Graphic 6" descr="Clipboard Checked with solid fill">
              <a:extLst>
                <a:ext uri="{FF2B5EF4-FFF2-40B4-BE49-F238E27FC236}">
                  <a16:creationId xmlns:a16="http://schemas.microsoft.com/office/drawing/2014/main" id="{7D1009C9-48FC-FCFA-692C-8ED2F67129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84283" y="0"/>
              <a:ext cx="2080624" cy="2080624"/>
            </a:xfrm>
            <a:prstGeom prst="rect">
              <a:avLst/>
            </a:prstGeom>
          </p:spPr>
        </p:pic>
      </p:grpSp>
    </p:spTree>
    <p:extLst>
      <p:ext uri="{BB962C8B-B14F-4D97-AF65-F5344CB8AC3E}">
        <p14:creationId xmlns:p14="http://schemas.microsoft.com/office/powerpoint/2010/main" val="959061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2AC51F4-8C54-1A6F-5DA0-916F7ED0DBD0}"/>
              </a:ext>
            </a:extLst>
          </p:cNvPr>
          <p:cNvPicPr>
            <a:picLocks noGrp="1" noRot="1" noChangeAspect="1" noMove="1" noResize="1" noEditPoints="1" noAdjustHandles="1" noChangeArrowheads="1" noChangeShapeType="1" noCrop="1"/>
          </p:cNvPicPr>
          <p:nvPr/>
        </p:nvPicPr>
        <p:blipFill>
          <a:blip r:embed="rId2">
            <a:alphaModFix amt="10000"/>
          </a:blip>
          <a:stretch>
            <a:fillRect/>
          </a:stretch>
        </p:blipFill>
        <p:spPr>
          <a:xfrm>
            <a:off x="-8874816" y="-5585864"/>
            <a:ext cx="22876566" cy="16783738"/>
          </a:xfrm>
          <a:prstGeom prst="rect">
            <a:avLst/>
          </a:prstGeom>
        </p:spPr>
      </p:pic>
      <p:sp>
        <p:nvSpPr>
          <p:cNvPr id="5" name="TextBox 4">
            <a:extLst>
              <a:ext uri="{FF2B5EF4-FFF2-40B4-BE49-F238E27FC236}">
                <a16:creationId xmlns:a16="http://schemas.microsoft.com/office/drawing/2014/main" id="{A93BE5BF-A099-257C-1DA9-B040E1F902A0}"/>
              </a:ext>
            </a:extLst>
          </p:cNvPr>
          <p:cNvSpPr txBox="1"/>
          <p:nvPr/>
        </p:nvSpPr>
        <p:spPr>
          <a:xfrm>
            <a:off x="664081" y="651920"/>
            <a:ext cx="4384997" cy="923330"/>
          </a:xfrm>
          <a:prstGeom prst="rect">
            <a:avLst/>
          </a:prstGeom>
          <a:noFill/>
        </p:spPr>
        <p:txBody>
          <a:bodyPr wrap="square" rtlCol="0">
            <a:spAutoFit/>
          </a:bodyPr>
          <a:lstStyle/>
          <a:p>
            <a:r>
              <a:rPr lang="en-US" sz="5400" b="1" dirty="0">
                <a:latin typeface="Garamond" panose="02020404030301010803" pitchFamily="18" charset="0"/>
              </a:rPr>
              <a:t>Lesson Plan</a:t>
            </a:r>
          </a:p>
        </p:txBody>
      </p:sp>
      <p:sp>
        <p:nvSpPr>
          <p:cNvPr id="7" name="TextBox 6">
            <a:extLst>
              <a:ext uri="{FF2B5EF4-FFF2-40B4-BE49-F238E27FC236}">
                <a16:creationId xmlns:a16="http://schemas.microsoft.com/office/drawing/2014/main" id="{32D6A3E8-E5DD-07AE-E944-B1353FCD6110}"/>
              </a:ext>
            </a:extLst>
          </p:cNvPr>
          <p:cNvSpPr txBox="1"/>
          <p:nvPr/>
        </p:nvSpPr>
        <p:spPr>
          <a:xfrm>
            <a:off x="664081" y="1456382"/>
            <a:ext cx="4384997" cy="5196166"/>
          </a:xfrm>
          <a:prstGeom prst="rect">
            <a:avLst/>
          </a:prstGeom>
          <a:noFill/>
        </p:spPr>
        <p:txBody>
          <a:bodyPr wrap="square" rtlCol="0">
            <a:spAutoFit/>
          </a:bodyPr>
          <a:lstStyle/>
          <a:p>
            <a:pPr>
              <a:lnSpc>
                <a:spcPct val="150000"/>
              </a:lnSpc>
            </a:pPr>
            <a:r>
              <a:rPr lang="en-US" sz="2800" dirty="0">
                <a:latin typeface="Garamond" panose="02020404030301010803" pitchFamily="18" charset="0"/>
              </a:rPr>
              <a:t>1. </a:t>
            </a:r>
            <a:r>
              <a:rPr lang="en-US" sz="2800" dirty="0" err="1">
                <a:latin typeface="Garamond" panose="02020404030301010803" pitchFamily="18" charset="0"/>
              </a:rPr>
              <a:t>Tilawat</a:t>
            </a:r>
            <a:r>
              <a:rPr lang="en-US" sz="2800" dirty="0">
                <a:latin typeface="Garamond" panose="02020404030301010803" pitchFamily="18" charset="0"/>
              </a:rPr>
              <a:t> </a:t>
            </a:r>
          </a:p>
          <a:p>
            <a:pPr>
              <a:lnSpc>
                <a:spcPct val="150000"/>
              </a:lnSpc>
            </a:pPr>
            <a:r>
              <a:rPr lang="en-US" sz="2800" dirty="0">
                <a:latin typeface="Garamond" panose="02020404030301010803" pitchFamily="18" charset="0"/>
              </a:rPr>
              <a:t>2. Hadith</a:t>
            </a:r>
            <a:endParaRPr lang="en-GB" sz="2800" dirty="0">
              <a:latin typeface="Garamond" panose="02020404030301010803" pitchFamily="18" charset="0"/>
            </a:endParaRPr>
          </a:p>
          <a:p>
            <a:pPr>
              <a:lnSpc>
                <a:spcPct val="150000"/>
              </a:lnSpc>
            </a:pPr>
            <a:r>
              <a:rPr lang="en-GB" sz="2800" dirty="0">
                <a:latin typeface="Garamond" panose="02020404030301010803" pitchFamily="18" charset="0"/>
              </a:rPr>
              <a:t>3. Thought of the Week</a:t>
            </a:r>
            <a:endParaRPr lang="en-US" sz="2800" dirty="0">
              <a:latin typeface="Garamond" panose="02020404030301010803" pitchFamily="18" charset="0"/>
            </a:endParaRPr>
          </a:p>
          <a:p>
            <a:pPr>
              <a:lnSpc>
                <a:spcPct val="150000"/>
              </a:lnSpc>
            </a:pPr>
            <a:r>
              <a:rPr lang="en-GB" sz="2800" dirty="0">
                <a:latin typeface="Garamond" panose="02020404030301010803" pitchFamily="18" charset="0"/>
              </a:rPr>
              <a:t>4</a:t>
            </a:r>
            <a:r>
              <a:rPr lang="en-US" sz="2800" dirty="0">
                <a:latin typeface="Garamond" panose="02020404030301010803" pitchFamily="18" charset="0"/>
              </a:rPr>
              <a:t>. Homework Recap</a:t>
            </a:r>
          </a:p>
          <a:p>
            <a:pPr>
              <a:lnSpc>
                <a:spcPct val="150000"/>
              </a:lnSpc>
            </a:pPr>
            <a:r>
              <a:rPr lang="en-GB" sz="2800" dirty="0">
                <a:latin typeface="Garamond" panose="02020404030301010803" pitchFamily="18" charset="0"/>
              </a:rPr>
              <a:t>5</a:t>
            </a:r>
            <a:r>
              <a:rPr lang="en-US" sz="2800" dirty="0">
                <a:latin typeface="Garamond" panose="02020404030301010803" pitchFamily="18" charset="0"/>
              </a:rPr>
              <a:t>. </a:t>
            </a:r>
            <a:r>
              <a:rPr lang="en-US" sz="2800" dirty="0" err="1">
                <a:latin typeface="Garamond" panose="02020404030301010803" pitchFamily="18" charset="0"/>
              </a:rPr>
              <a:t>Salat</a:t>
            </a:r>
            <a:r>
              <a:rPr lang="en-US" sz="2800" dirty="0">
                <a:latin typeface="Garamond" panose="02020404030301010803" pitchFamily="18" charset="0"/>
              </a:rPr>
              <a:t> Recap</a:t>
            </a:r>
          </a:p>
          <a:p>
            <a:pPr>
              <a:lnSpc>
                <a:spcPct val="150000"/>
              </a:lnSpc>
            </a:pPr>
            <a:r>
              <a:rPr lang="en-US" sz="2800" dirty="0">
                <a:latin typeface="Garamond" panose="02020404030301010803" pitchFamily="18" charset="0"/>
              </a:rPr>
              <a:t>6. Friday Sermon</a:t>
            </a:r>
          </a:p>
          <a:p>
            <a:pPr>
              <a:lnSpc>
                <a:spcPct val="150000"/>
              </a:lnSpc>
            </a:pPr>
            <a:r>
              <a:rPr lang="en-US" sz="2800" dirty="0">
                <a:latin typeface="Garamond" panose="02020404030301010803" pitchFamily="18" charset="0"/>
              </a:rPr>
              <a:t>7. </a:t>
            </a:r>
            <a:r>
              <a:rPr lang="en-GB" sz="2800" dirty="0">
                <a:latin typeface="Garamond" panose="02020404030301010803" pitchFamily="18" charset="0"/>
              </a:rPr>
              <a:t>Learning Time</a:t>
            </a:r>
            <a:endParaRPr lang="en-US" sz="2800" dirty="0">
              <a:latin typeface="Garamond" panose="02020404030301010803" pitchFamily="18" charset="0"/>
            </a:endParaRPr>
          </a:p>
          <a:p>
            <a:pPr>
              <a:lnSpc>
                <a:spcPct val="150000"/>
              </a:lnSpc>
            </a:pPr>
            <a:r>
              <a:rPr lang="en-US" sz="2800" dirty="0">
                <a:latin typeface="Garamond" panose="02020404030301010803" pitchFamily="18" charset="0"/>
              </a:rPr>
              <a:t>8. Announcements!</a:t>
            </a:r>
            <a:endParaRPr lang="en-US" dirty="0">
              <a:latin typeface="Garamond" panose="02020404030301010803" pitchFamily="18" charset="0"/>
            </a:endParaRPr>
          </a:p>
        </p:txBody>
      </p:sp>
      <p:sp>
        <p:nvSpPr>
          <p:cNvPr id="10" name="TextBox 9">
            <a:extLst>
              <a:ext uri="{FF2B5EF4-FFF2-40B4-BE49-F238E27FC236}">
                <a16:creationId xmlns:a16="http://schemas.microsoft.com/office/drawing/2014/main" id="{378C4B72-A123-12E1-3191-62AC8CABCDB7}"/>
              </a:ext>
            </a:extLst>
          </p:cNvPr>
          <p:cNvSpPr txBox="1"/>
          <p:nvPr/>
        </p:nvSpPr>
        <p:spPr>
          <a:xfrm>
            <a:off x="10827026" y="-596348"/>
            <a:ext cx="184731"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C527BF31-6957-76AE-73C5-37390DF9934C}"/>
              </a:ext>
            </a:extLst>
          </p:cNvPr>
          <p:cNvSpPr txBox="1"/>
          <p:nvPr/>
        </p:nvSpPr>
        <p:spPr>
          <a:xfrm>
            <a:off x="7142922" y="1575250"/>
            <a:ext cx="4384997" cy="1446550"/>
          </a:xfrm>
          <a:prstGeom prst="rect">
            <a:avLst/>
          </a:prstGeom>
          <a:noFill/>
        </p:spPr>
        <p:txBody>
          <a:bodyPr wrap="square" rtlCol="0">
            <a:spAutoFit/>
          </a:bodyPr>
          <a:lstStyle/>
          <a:p>
            <a:r>
              <a:rPr lang="en-US" sz="4400" b="1" dirty="0">
                <a:latin typeface="Christmas Stories" panose="02000500000000000000" pitchFamily="2" charset="0"/>
              </a:rPr>
              <a:t>Are you prepared for today’s lesson?</a:t>
            </a:r>
          </a:p>
        </p:txBody>
      </p:sp>
      <p:sp>
        <p:nvSpPr>
          <p:cNvPr id="15" name="TextBox 14">
            <a:extLst>
              <a:ext uri="{FF2B5EF4-FFF2-40B4-BE49-F238E27FC236}">
                <a16:creationId xmlns:a16="http://schemas.microsoft.com/office/drawing/2014/main" id="{4B709D9F-4C1C-F374-30AE-D9C2770E4219}"/>
              </a:ext>
            </a:extLst>
          </p:cNvPr>
          <p:cNvSpPr txBox="1"/>
          <p:nvPr/>
        </p:nvSpPr>
        <p:spPr>
          <a:xfrm>
            <a:off x="7142922" y="3159201"/>
            <a:ext cx="4384997" cy="1961178"/>
          </a:xfrm>
          <a:prstGeom prst="rect">
            <a:avLst/>
          </a:prstGeom>
          <a:noFill/>
        </p:spPr>
        <p:txBody>
          <a:bodyPr wrap="square" rtlCol="0">
            <a:spAutoFit/>
          </a:bodyPr>
          <a:lstStyle/>
          <a:p>
            <a:pPr marL="457200" indent="-457200">
              <a:lnSpc>
                <a:spcPct val="150000"/>
              </a:lnSpc>
              <a:buFont typeface="Wingdings" pitchFamily="2" charset="2"/>
              <a:buChar char="ü"/>
            </a:pPr>
            <a:r>
              <a:rPr lang="en-US" sz="2800" dirty="0">
                <a:latin typeface="Garamond" panose="02020404030301010803" pitchFamily="18" charset="0"/>
              </a:rPr>
              <a:t>Topi</a:t>
            </a:r>
          </a:p>
          <a:p>
            <a:pPr marL="457200" indent="-457200">
              <a:lnSpc>
                <a:spcPct val="150000"/>
              </a:lnSpc>
              <a:buFont typeface="Wingdings" pitchFamily="2" charset="2"/>
              <a:buChar char="ü"/>
            </a:pPr>
            <a:r>
              <a:rPr lang="en-US" sz="2800" dirty="0">
                <a:latin typeface="Garamond" panose="02020404030301010803" pitchFamily="18" charset="0"/>
              </a:rPr>
              <a:t>Class Handout</a:t>
            </a:r>
          </a:p>
          <a:p>
            <a:pPr marL="457200" indent="-457200">
              <a:lnSpc>
                <a:spcPct val="150000"/>
              </a:lnSpc>
              <a:buFont typeface="Wingdings" pitchFamily="2" charset="2"/>
              <a:buChar char="ü"/>
            </a:pPr>
            <a:r>
              <a:rPr lang="en-US" sz="2800" dirty="0">
                <a:latin typeface="Garamond" panose="02020404030301010803" pitchFamily="18" charset="0"/>
              </a:rPr>
              <a:t>Pen / Pencil</a:t>
            </a:r>
          </a:p>
        </p:txBody>
      </p:sp>
      <p:cxnSp>
        <p:nvCxnSpPr>
          <p:cNvPr id="17" name="Straight Connector 16">
            <a:extLst>
              <a:ext uri="{FF2B5EF4-FFF2-40B4-BE49-F238E27FC236}">
                <a16:creationId xmlns:a16="http://schemas.microsoft.com/office/drawing/2014/main" id="{E616282E-23E2-59C4-9088-8AFA764ADB11}"/>
              </a:ext>
            </a:extLst>
          </p:cNvPr>
          <p:cNvCxnSpPr/>
          <p:nvPr/>
        </p:nvCxnSpPr>
        <p:spPr>
          <a:xfrm>
            <a:off x="6134100" y="1362075"/>
            <a:ext cx="0" cy="41338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Graphic 18" descr="Clock with solid fill">
            <a:extLst>
              <a:ext uri="{FF2B5EF4-FFF2-40B4-BE49-F238E27FC236}">
                <a16:creationId xmlns:a16="http://schemas.microsoft.com/office/drawing/2014/main" id="{35025DB0-C252-0A81-C0C4-E0716A02FF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77189" y="651920"/>
            <a:ext cx="914400" cy="914400"/>
          </a:xfrm>
          <a:prstGeom prst="rect">
            <a:avLst/>
          </a:prstGeom>
        </p:spPr>
      </p:pic>
      <p:pic>
        <p:nvPicPr>
          <p:cNvPr id="21" name="Graphic 20" descr="Clipboard outline">
            <a:extLst>
              <a:ext uri="{FF2B5EF4-FFF2-40B4-BE49-F238E27FC236}">
                <a16:creationId xmlns:a16="http://schemas.microsoft.com/office/drawing/2014/main" id="{0ED95EC9-5C53-3B7A-2F86-AFC1480C75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56041" y="3353978"/>
            <a:ext cx="1571623" cy="1571623"/>
          </a:xfrm>
          <a:prstGeom prst="rect">
            <a:avLst/>
          </a:prstGeom>
        </p:spPr>
      </p:pic>
    </p:spTree>
    <p:extLst>
      <p:ext uri="{BB962C8B-B14F-4D97-AF65-F5344CB8AC3E}">
        <p14:creationId xmlns:p14="http://schemas.microsoft.com/office/powerpoint/2010/main" val="1388904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97E60CDC-9961-CAA6-993A-6D83A726F0AD}"/>
            </a:ext>
          </a:extLst>
        </p:cNvPr>
        <p:cNvGrpSpPr/>
        <p:nvPr/>
      </p:nvGrpSpPr>
      <p:grpSpPr>
        <a:xfrm>
          <a:off x="0" y="0"/>
          <a:ext cx="0" cy="0"/>
          <a:chOff x="0" y="0"/>
          <a:chExt cx="0" cy="0"/>
        </a:xfrm>
      </p:grpSpPr>
      <p:pic>
        <p:nvPicPr>
          <p:cNvPr id="36" name="Picture 35" descr="An open book with arabic writing&#10;&#10;Description automatically generated">
            <a:extLst>
              <a:ext uri="{FF2B5EF4-FFF2-40B4-BE49-F238E27FC236}">
                <a16:creationId xmlns:a16="http://schemas.microsoft.com/office/drawing/2014/main" id="{6F26A1F0-4322-84FC-932D-37350770B628}"/>
              </a:ext>
            </a:extLst>
          </p:cNvPr>
          <p:cNvPicPr>
            <a:picLocks noChangeAspect="1"/>
          </p:cNvPicPr>
          <p:nvPr/>
        </p:nvPicPr>
        <p:blipFill>
          <a:blip r:embed="rId3"/>
          <a:stretch>
            <a:fillRect/>
          </a:stretch>
        </p:blipFill>
        <p:spPr>
          <a:xfrm>
            <a:off x="4587183" y="-29104"/>
            <a:ext cx="9330266" cy="6997700"/>
          </a:xfrm>
          <a:prstGeom prst="rect">
            <a:avLst/>
          </a:prstGeom>
        </p:spPr>
      </p:pic>
      <p:sp>
        <p:nvSpPr>
          <p:cNvPr id="27" name="Rectangle 26">
            <a:extLst>
              <a:ext uri="{FF2B5EF4-FFF2-40B4-BE49-F238E27FC236}">
                <a16:creationId xmlns:a16="http://schemas.microsoft.com/office/drawing/2014/main" id="{0DD3F4BA-B6AE-74DA-3978-1AE3D50CB69C}"/>
              </a:ext>
            </a:extLst>
          </p:cNvPr>
          <p:cNvSpPr>
            <a:spLocks/>
          </p:cNvSpPr>
          <p:nvPr/>
        </p:nvSpPr>
        <p:spPr>
          <a:xfrm>
            <a:off x="-20728" y="-118533"/>
            <a:ext cx="6589694" cy="7176558"/>
          </a:xfrm>
          <a:prstGeom prst="rect">
            <a:avLst/>
          </a:prstGeom>
          <a:solidFill>
            <a:srgbClr val="017282"/>
          </a:solidFill>
          <a:ln w="38100">
            <a:solidFill>
              <a:srgbClr val="C1E9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pic>
        <p:nvPicPr>
          <p:cNvPr id="47" name="Graphic 46" descr="Open quotation mark with solid fill">
            <a:extLst>
              <a:ext uri="{FF2B5EF4-FFF2-40B4-BE49-F238E27FC236}">
                <a16:creationId xmlns:a16="http://schemas.microsoft.com/office/drawing/2014/main" id="{3BD2D466-5CE4-2903-58C8-21FC811602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4884" y="2962874"/>
            <a:ext cx="1720630" cy="1720630"/>
          </a:xfrm>
          <a:prstGeom prst="rect">
            <a:avLst/>
          </a:prstGeom>
        </p:spPr>
      </p:pic>
      <p:sp>
        <p:nvSpPr>
          <p:cNvPr id="23" name="TextBox 22">
            <a:extLst>
              <a:ext uri="{FF2B5EF4-FFF2-40B4-BE49-F238E27FC236}">
                <a16:creationId xmlns:a16="http://schemas.microsoft.com/office/drawing/2014/main" id="{D5343007-6621-CC33-23B2-3208720D5B18}"/>
              </a:ext>
            </a:extLst>
          </p:cNvPr>
          <p:cNvSpPr txBox="1"/>
          <p:nvPr/>
        </p:nvSpPr>
        <p:spPr>
          <a:xfrm>
            <a:off x="510434" y="448775"/>
            <a:ext cx="5827921" cy="3883435"/>
          </a:xfrm>
          <a:prstGeom prst="rect">
            <a:avLst/>
          </a:prstGeom>
          <a:noFill/>
        </p:spPr>
        <p:txBody>
          <a:bodyPr wrap="square">
            <a:spAutoFit/>
          </a:bodyPr>
          <a:lstStyle/>
          <a:p>
            <a:pPr algn="ctr">
              <a:lnSpc>
                <a:spcPct val="150000"/>
              </a:lnSpc>
            </a:pPr>
            <a:r>
              <a:rPr lang="en-US" sz="4000" b="1" dirty="0">
                <a:solidFill>
                  <a:schemeClr val="bg1"/>
                </a:solidFill>
                <a:latin typeface="Garamond" panose="02020404030301010803" pitchFamily="18" charset="0"/>
                <a:cs typeface="Apple Chancery" panose="03020702040506060504" pitchFamily="66" charset="-79"/>
              </a:rPr>
              <a:t>TILAWAT</a:t>
            </a:r>
          </a:p>
          <a:p>
            <a:pPr algn="ctr">
              <a:lnSpc>
                <a:spcPct val="150000"/>
              </a:lnSpc>
            </a:pPr>
            <a:r>
              <a:rPr lang="ar-SY" sz="4400" dirty="0">
                <a:solidFill>
                  <a:schemeClr val="bg1"/>
                </a:solidFill>
                <a:latin typeface="noorehuda" panose="02000500000000020004" pitchFamily="2" charset="-78"/>
                <a:cs typeface="noorehuda" panose="02000500000000020004" pitchFamily="2" charset="-78"/>
              </a:rPr>
              <a:t>یٰۤاَیُّہَا الَّذِیۡنَ اٰمَنُوۡا کُتِبَ عَلَیۡکُمُ الصِّیَامُ کَمَا کُتِبَ عَلَی الَّذِیۡنَ مِنۡ قَبۡلِکُمۡ لَعَلَّکُمۡ تَتَّقُوۡنَ</a:t>
            </a:r>
            <a:endParaRPr lang="en-US" sz="4400" dirty="0">
              <a:solidFill>
                <a:schemeClr val="bg1"/>
              </a:solidFill>
              <a:latin typeface="noorehuda" panose="02000500000000020004" pitchFamily="2" charset="-78"/>
              <a:cs typeface="noorehuda" panose="02000500000000020004" pitchFamily="2" charset="-78"/>
            </a:endParaRPr>
          </a:p>
          <a:p>
            <a:pPr algn="ctr">
              <a:lnSpc>
                <a:spcPct val="150000"/>
              </a:lnSpc>
            </a:pPr>
            <a:r>
              <a:rPr lang="en-US" sz="4000" b="1" dirty="0">
                <a:solidFill>
                  <a:schemeClr val="bg1"/>
                </a:solidFill>
                <a:latin typeface="Garamond" panose="02020404030301010803" pitchFamily="18" charset="0"/>
                <a:cs typeface="APPLE CHANCERY" panose="03020702040506060504" pitchFamily="66" charset="-79"/>
              </a:rPr>
              <a:t>TRANSLATION</a:t>
            </a:r>
          </a:p>
        </p:txBody>
      </p:sp>
      <p:pic>
        <p:nvPicPr>
          <p:cNvPr id="38" name="Graphic 37" descr="Badge 1 with solid fill">
            <a:extLst>
              <a:ext uri="{FF2B5EF4-FFF2-40B4-BE49-F238E27FC236}">
                <a16:creationId xmlns:a16="http://schemas.microsoft.com/office/drawing/2014/main" id="{B8057772-62C6-BAC2-9986-00D8111979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63500"/>
            <a:ext cx="1202267" cy="1202267"/>
          </a:xfrm>
          <a:prstGeom prst="rect">
            <a:avLst/>
          </a:prstGeom>
        </p:spPr>
      </p:pic>
      <p:cxnSp>
        <p:nvCxnSpPr>
          <p:cNvPr id="40" name="Straight Connector 39">
            <a:extLst>
              <a:ext uri="{FF2B5EF4-FFF2-40B4-BE49-F238E27FC236}">
                <a16:creationId xmlns:a16="http://schemas.microsoft.com/office/drawing/2014/main" id="{5C354D39-1E69-8877-D34B-8010B7F89299}"/>
              </a:ext>
            </a:extLst>
          </p:cNvPr>
          <p:cNvCxnSpPr/>
          <p:nvPr/>
        </p:nvCxnSpPr>
        <p:spPr>
          <a:xfrm>
            <a:off x="2409562" y="4600681"/>
            <a:ext cx="204311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874832B-0325-093A-4932-5E581E9F7C38}"/>
              </a:ext>
            </a:extLst>
          </p:cNvPr>
          <p:cNvSpPr txBox="1"/>
          <p:nvPr/>
        </p:nvSpPr>
        <p:spPr>
          <a:xfrm>
            <a:off x="370121" y="4794496"/>
            <a:ext cx="5725879" cy="1846659"/>
          </a:xfrm>
          <a:prstGeom prst="rect">
            <a:avLst/>
          </a:prstGeom>
          <a:noFill/>
        </p:spPr>
        <p:txBody>
          <a:bodyPr wrap="square">
            <a:spAutoFit/>
          </a:bodyPr>
          <a:lstStyle/>
          <a:p>
            <a:pPr algn="just"/>
            <a:r>
              <a:rPr lang="en-GB" sz="2400" i="1" dirty="0">
                <a:solidFill>
                  <a:schemeClr val="bg1"/>
                </a:solidFill>
                <a:effectLst/>
                <a:latin typeface="Garamond" panose="02020404030301010803" pitchFamily="18" charset="0"/>
              </a:rPr>
              <a:t>“</a:t>
            </a:r>
            <a:r>
              <a:rPr lang="en-US" sz="2400" i="1" dirty="0">
                <a:solidFill>
                  <a:schemeClr val="bg1"/>
                </a:solidFill>
                <a:effectLst/>
                <a:latin typeface="Garamond" panose="02020404030301010803" pitchFamily="18" charset="0"/>
              </a:rPr>
              <a:t>O ye who believe! fasting is prescribed for you, as it was prescribed for those before you, so that you may become righteous.</a:t>
            </a:r>
            <a:r>
              <a:rPr lang="en-GB" sz="2400" i="1" dirty="0">
                <a:solidFill>
                  <a:schemeClr val="bg1"/>
                </a:solidFill>
                <a:effectLst/>
                <a:latin typeface="Garamond" panose="02020404030301010803" pitchFamily="18" charset="0"/>
              </a:rPr>
              <a:t>”</a:t>
            </a:r>
          </a:p>
          <a:p>
            <a:pPr algn="just"/>
            <a:endParaRPr lang="en-GB" sz="2400" i="1" dirty="0">
              <a:solidFill>
                <a:schemeClr val="bg1"/>
              </a:solidFill>
              <a:effectLst/>
              <a:latin typeface="Garamond" panose="02020404030301010803" pitchFamily="18" charset="0"/>
            </a:endParaRPr>
          </a:p>
          <a:p>
            <a:pPr algn="l"/>
            <a:r>
              <a:rPr lang="en-US" dirty="0">
                <a:solidFill>
                  <a:schemeClr val="bg1"/>
                </a:solidFill>
                <a:effectLst/>
                <a:latin typeface="Garamond" panose="02020404030301010803" pitchFamily="18" charset="0"/>
                <a:cs typeface="Jameel Noori Nastaleeq" panose="02000503000000000004" pitchFamily="2" charset="-78"/>
              </a:rPr>
              <a:t>(The Holy Quran, Surah Al-Baqarah, 2:184)</a:t>
            </a:r>
            <a:endParaRPr lang="ar-SA" u="none" strike="noStrike" dirty="0">
              <a:solidFill>
                <a:schemeClr val="bg1"/>
              </a:solidFill>
              <a:effectLst/>
              <a:latin typeface="Garamond" panose="02020404030301010803" pitchFamily="18" charset="0"/>
              <a:cs typeface="Jameel Noori Nastaleeq" panose="02000503000000000004" pitchFamily="2" charset="-78"/>
            </a:endParaRPr>
          </a:p>
        </p:txBody>
      </p:sp>
    </p:spTree>
    <p:extLst>
      <p:ext uri="{BB962C8B-B14F-4D97-AF65-F5344CB8AC3E}">
        <p14:creationId xmlns:p14="http://schemas.microsoft.com/office/powerpoint/2010/main" val="2583283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40AB7699-0BC4-F3D3-5A77-AEC0D362D9D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0AE9868-1583-217C-6D84-E1929D110255}"/>
              </a:ext>
            </a:extLst>
          </p:cNvPr>
          <p:cNvSpPr>
            <a:spLocks/>
          </p:cNvSpPr>
          <p:nvPr/>
        </p:nvSpPr>
        <p:spPr>
          <a:xfrm>
            <a:off x="-20728" y="-118533"/>
            <a:ext cx="12212728" cy="1604433"/>
          </a:xfrm>
          <a:prstGeom prst="rect">
            <a:avLst/>
          </a:prstGeom>
          <a:solidFill>
            <a:srgbClr val="017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Avenir Book" panose="02000503020000020003" pitchFamily="2" charset="0"/>
            </a:endParaRPr>
          </a:p>
        </p:txBody>
      </p:sp>
      <p:sp>
        <p:nvSpPr>
          <p:cNvPr id="5" name="TextBox 4">
            <a:extLst>
              <a:ext uri="{FF2B5EF4-FFF2-40B4-BE49-F238E27FC236}">
                <a16:creationId xmlns:a16="http://schemas.microsoft.com/office/drawing/2014/main" id="{948F9E16-F058-8CEE-0610-01F9BC727E38}"/>
              </a:ext>
            </a:extLst>
          </p:cNvPr>
          <p:cNvSpPr txBox="1"/>
          <p:nvPr/>
        </p:nvSpPr>
        <p:spPr>
          <a:xfrm>
            <a:off x="2682433" y="173650"/>
            <a:ext cx="6827134" cy="1077218"/>
          </a:xfrm>
          <a:prstGeom prst="rect">
            <a:avLst/>
          </a:prstGeom>
          <a:noFill/>
        </p:spPr>
        <p:txBody>
          <a:bodyPr wrap="square">
            <a:spAutoFit/>
          </a:bodyPr>
          <a:lstStyle/>
          <a:p>
            <a:pPr algn="ctr"/>
            <a:r>
              <a:rPr lang="en-US" sz="4000" b="1" dirty="0">
                <a:solidFill>
                  <a:schemeClr val="bg1"/>
                </a:solidFill>
                <a:cs typeface="Apple Chancery" panose="03020702040506060504" pitchFamily="66" charset="-79"/>
              </a:rPr>
              <a:t>HADITH</a:t>
            </a:r>
          </a:p>
          <a:p>
            <a:pPr algn="ctr"/>
            <a:r>
              <a:rPr lang="en-US" sz="2400" dirty="0">
                <a:solidFill>
                  <a:schemeClr val="bg1"/>
                </a:solidFill>
                <a:cs typeface="Apple Chancery" panose="03020702040506060504" pitchFamily="66" charset="-79"/>
              </a:rPr>
              <a:t>(sayings of the Holy Prophet </a:t>
            </a:r>
            <a:r>
              <a:rPr lang="en-US" sz="2400" dirty="0" err="1">
                <a:solidFill>
                  <a:schemeClr val="bg1"/>
                </a:solidFill>
                <a:cs typeface="Apple Chancery" panose="03020702040506060504" pitchFamily="66" charset="-79"/>
              </a:rPr>
              <a:t>Muhammad</a:t>
            </a:r>
            <a:r>
              <a:rPr lang="en-US" sz="2400" baseline="30000" dirty="0" err="1">
                <a:solidFill>
                  <a:schemeClr val="bg1"/>
                </a:solidFill>
                <a:cs typeface="Apple Chancery" panose="03020702040506060504" pitchFamily="66" charset="-79"/>
              </a:rPr>
              <a:t>sas</a:t>
            </a:r>
            <a:r>
              <a:rPr lang="en-US" sz="2400" dirty="0">
                <a:solidFill>
                  <a:schemeClr val="bg1"/>
                </a:solidFill>
                <a:cs typeface="Apple Chancery" panose="03020702040506060504" pitchFamily="66" charset="-79"/>
              </a:rPr>
              <a:t>)</a:t>
            </a:r>
          </a:p>
        </p:txBody>
      </p:sp>
      <p:pic>
        <p:nvPicPr>
          <p:cNvPr id="8" name="Graphic 7" descr="Badge with solid fill">
            <a:extLst>
              <a:ext uri="{FF2B5EF4-FFF2-40B4-BE49-F238E27FC236}">
                <a16:creationId xmlns:a16="http://schemas.microsoft.com/office/drawing/2014/main" id="{BB5EE9E0-C486-5DCD-E646-28B50E959F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83355"/>
            <a:ext cx="1207008" cy="1207008"/>
          </a:xfrm>
          <a:prstGeom prst="rect">
            <a:avLst/>
          </a:prstGeom>
        </p:spPr>
      </p:pic>
      <p:sp>
        <p:nvSpPr>
          <p:cNvPr id="10" name="TextBox 9">
            <a:extLst>
              <a:ext uri="{FF2B5EF4-FFF2-40B4-BE49-F238E27FC236}">
                <a16:creationId xmlns:a16="http://schemas.microsoft.com/office/drawing/2014/main" id="{81E783FC-BD18-BFD0-1C32-1677142B1885}"/>
              </a:ext>
            </a:extLst>
          </p:cNvPr>
          <p:cNvSpPr txBox="1"/>
          <p:nvPr/>
        </p:nvSpPr>
        <p:spPr>
          <a:xfrm>
            <a:off x="0" y="2232766"/>
            <a:ext cx="12192000" cy="923330"/>
          </a:xfrm>
          <a:prstGeom prst="rect">
            <a:avLst/>
          </a:prstGeom>
          <a:noFill/>
        </p:spPr>
        <p:txBody>
          <a:bodyPr wrap="square">
            <a:spAutoFit/>
          </a:bodyPr>
          <a:lstStyle/>
          <a:p>
            <a:pPr algn="ctr"/>
            <a:r>
              <a:rPr lang="en-US" sz="5400" dirty="0">
                <a:latin typeface="Jameel Noori Nastaleeq" panose="02000503000000020004" pitchFamily="2" charset="-78"/>
                <a:cs typeface="Jameel Noori Nastaleeq" panose="02000503000000020004" pitchFamily="2" charset="-78"/>
              </a:rPr>
              <a:t>“</a:t>
            </a:r>
            <a:r>
              <a:rPr lang="ar-SA" sz="5400" dirty="0">
                <a:latin typeface="noorehuda" panose="02000500000000020004" pitchFamily="2" charset="-78"/>
                <a:cs typeface="noorehuda" panose="02000500000000020004" pitchFamily="2" charset="-78"/>
              </a:rPr>
              <a:t>مَنْ صَامَ رَمَضَانَ إِيمَانًا وَاحْتِسَابًا غُفِرَ لَهُ مَا تَقَدَّمَ مِنْ ذَنْبِهِ</a:t>
            </a:r>
            <a:r>
              <a:rPr lang="en-US" sz="5400" dirty="0">
                <a:latin typeface="Jameel Noori Nastaleeq" panose="02000503000000020004" pitchFamily="2" charset="-78"/>
                <a:cs typeface="Jameel Noori Nastaleeq" panose="02000503000000020004" pitchFamily="2" charset="-78"/>
              </a:rPr>
              <a:t>”</a:t>
            </a:r>
            <a:endParaRPr lang="ar-SA" sz="5400" dirty="0">
              <a:latin typeface="noorehuda" panose="02000500000000020004" pitchFamily="2" charset="-78"/>
              <a:cs typeface="noorehuda" panose="02000500000000020004" pitchFamily="2" charset="-78"/>
            </a:endParaRPr>
          </a:p>
        </p:txBody>
      </p:sp>
      <p:sp>
        <p:nvSpPr>
          <p:cNvPr id="12" name="TextBox 11">
            <a:extLst>
              <a:ext uri="{FF2B5EF4-FFF2-40B4-BE49-F238E27FC236}">
                <a16:creationId xmlns:a16="http://schemas.microsoft.com/office/drawing/2014/main" id="{F23F8014-31EB-119B-00ED-149EFB124A4D}"/>
              </a:ext>
            </a:extLst>
          </p:cNvPr>
          <p:cNvSpPr txBox="1"/>
          <p:nvPr/>
        </p:nvSpPr>
        <p:spPr>
          <a:xfrm>
            <a:off x="487679" y="3158828"/>
            <a:ext cx="11216640" cy="2000548"/>
          </a:xfrm>
          <a:prstGeom prst="rect">
            <a:avLst/>
          </a:prstGeom>
          <a:solidFill>
            <a:schemeClr val="bg1">
              <a:lumMod val="85000"/>
            </a:schemeClr>
          </a:solidFill>
        </p:spPr>
        <p:txBody>
          <a:bodyPr wrap="square">
            <a:spAutoFit/>
          </a:bodyPr>
          <a:lstStyle/>
          <a:p>
            <a:pPr algn="ctr"/>
            <a:r>
              <a:rPr lang="fi-FI" sz="2800" i="1" dirty="0"/>
              <a:t>Man Saama Ramadana Imanan wahtisaban ghufira lahu ma taqaddama min zanbihi</a:t>
            </a:r>
          </a:p>
          <a:p>
            <a:pPr algn="ctr"/>
            <a:r>
              <a:rPr lang="en-GB" sz="2000" i="1" dirty="0"/>
              <a:t>(Sahih al-Bukhari, 1901)</a:t>
            </a:r>
          </a:p>
          <a:p>
            <a:pPr algn="ctr"/>
            <a:endParaRPr lang="en-GB" sz="2400" i="1" dirty="0"/>
          </a:p>
          <a:p>
            <a:pPr algn="ctr"/>
            <a:r>
              <a:rPr lang="en-GB" sz="2400" dirty="0"/>
              <a:t>Translation:</a:t>
            </a:r>
          </a:p>
        </p:txBody>
      </p:sp>
      <p:sp>
        <p:nvSpPr>
          <p:cNvPr id="14" name="TextBox 13">
            <a:extLst>
              <a:ext uri="{FF2B5EF4-FFF2-40B4-BE49-F238E27FC236}">
                <a16:creationId xmlns:a16="http://schemas.microsoft.com/office/drawing/2014/main" id="{90C796C2-7E54-A719-45E5-93EB08570BE5}"/>
              </a:ext>
            </a:extLst>
          </p:cNvPr>
          <p:cNvSpPr txBox="1"/>
          <p:nvPr/>
        </p:nvSpPr>
        <p:spPr>
          <a:xfrm>
            <a:off x="342899" y="5046607"/>
            <a:ext cx="11506200" cy="1134926"/>
          </a:xfrm>
          <a:prstGeom prst="rect">
            <a:avLst/>
          </a:prstGeom>
          <a:noFill/>
        </p:spPr>
        <p:txBody>
          <a:bodyPr wrap="square">
            <a:spAutoFit/>
          </a:bodyPr>
          <a:lstStyle/>
          <a:p>
            <a:pPr algn="ctr" rtl="0" fontAlgn="base">
              <a:lnSpc>
                <a:spcPct val="150000"/>
              </a:lnSpc>
            </a:pPr>
            <a:r>
              <a:rPr lang="en-GB" sz="2400" dirty="0"/>
              <a:t>“</a:t>
            </a:r>
            <a:r>
              <a:rPr lang="en-US" sz="2400" dirty="0"/>
              <a:t>W</a:t>
            </a:r>
            <a:r>
              <a:rPr lang="en-US" sz="2400" b="0" i="0" u="none" strike="noStrike" dirty="0">
                <a:effectLst/>
              </a:rPr>
              <a:t>hoever fasts in the month of Ramadan out of sincere faith, and hoping for a reward from Allah, then all his previous sins will be forgiven</a:t>
            </a:r>
            <a:r>
              <a:rPr lang="en-GB" sz="2400" b="0" i="0" u="none" strike="noStrike" dirty="0">
                <a:effectLst/>
              </a:rPr>
              <a:t>.”</a:t>
            </a:r>
          </a:p>
        </p:txBody>
      </p:sp>
    </p:spTree>
    <p:extLst>
      <p:ext uri="{BB962C8B-B14F-4D97-AF65-F5344CB8AC3E}">
        <p14:creationId xmlns:p14="http://schemas.microsoft.com/office/powerpoint/2010/main" val="2032383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D1610"/>
        </a:solidFill>
        <a:effectLst/>
      </p:bgPr>
    </p:bg>
    <p:spTree>
      <p:nvGrpSpPr>
        <p:cNvPr id="1" name="">
          <a:extLst>
            <a:ext uri="{FF2B5EF4-FFF2-40B4-BE49-F238E27FC236}">
              <a16:creationId xmlns:a16="http://schemas.microsoft.com/office/drawing/2014/main" id="{3ABD5B45-A528-B032-89AF-D023E04A858D}"/>
            </a:ext>
          </a:extLst>
        </p:cNvPr>
        <p:cNvGrpSpPr/>
        <p:nvPr/>
      </p:nvGrpSpPr>
      <p:grpSpPr>
        <a:xfrm>
          <a:off x="0" y="0"/>
          <a:ext cx="0" cy="0"/>
          <a:chOff x="0" y="0"/>
          <a:chExt cx="0" cy="0"/>
        </a:xfrm>
      </p:grpSpPr>
      <p:pic>
        <p:nvPicPr>
          <p:cNvPr id="1028" name="Picture 4" descr="Ramadhan Bulan Sedekah: Waktu Terbaik Melipatgandakan Amal Kebaikan">
            <a:extLst>
              <a:ext uri="{FF2B5EF4-FFF2-40B4-BE49-F238E27FC236}">
                <a16:creationId xmlns:a16="http://schemas.microsoft.com/office/drawing/2014/main" id="{96431F32-E76F-99E3-1DCE-130A1A96FE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8281" y="644911"/>
            <a:ext cx="8364749" cy="5466354"/>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4764057A-639F-FF37-9971-F2C53E49B0AB}"/>
              </a:ext>
            </a:extLst>
          </p:cNvPr>
          <p:cNvSpPr>
            <a:spLocks/>
          </p:cNvSpPr>
          <p:nvPr/>
        </p:nvSpPr>
        <p:spPr>
          <a:xfrm>
            <a:off x="-20728" y="-118533"/>
            <a:ext cx="4711261" cy="7176558"/>
          </a:xfrm>
          <a:prstGeom prst="rect">
            <a:avLst/>
          </a:prstGeom>
          <a:solidFill>
            <a:schemeClr val="accent6">
              <a:lumMod val="50000"/>
            </a:schemeClr>
          </a:solid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sp>
        <p:nvSpPr>
          <p:cNvPr id="23" name="TextBox 22">
            <a:extLst>
              <a:ext uri="{FF2B5EF4-FFF2-40B4-BE49-F238E27FC236}">
                <a16:creationId xmlns:a16="http://schemas.microsoft.com/office/drawing/2014/main" id="{EB4A98F0-3339-A9EB-F768-796AC3BF29E0}"/>
              </a:ext>
            </a:extLst>
          </p:cNvPr>
          <p:cNvSpPr txBox="1"/>
          <p:nvPr/>
        </p:nvSpPr>
        <p:spPr>
          <a:xfrm>
            <a:off x="-1134085" y="1216853"/>
            <a:ext cx="6827134" cy="2308324"/>
          </a:xfrm>
          <a:prstGeom prst="rect">
            <a:avLst/>
          </a:prstGeom>
          <a:noFill/>
        </p:spPr>
        <p:txBody>
          <a:bodyPr wrap="square">
            <a:spAutoFit/>
          </a:bodyPr>
          <a:lstStyle/>
          <a:p>
            <a:pPr algn="ctr"/>
            <a:r>
              <a:rPr lang="en-US" sz="7200" b="1" dirty="0">
                <a:solidFill>
                  <a:schemeClr val="bg1"/>
                </a:solidFill>
                <a:latin typeface="Christmas Stories" panose="02000500000000000000" pitchFamily="2" charset="0"/>
                <a:cs typeface="Apple Chancery" panose="03020702040506060504" pitchFamily="66" charset="-79"/>
              </a:rPr>
              <a:t>THOUGHT </a:t>
            </a:r>
          </a:p>
          <a:p>
            <a:pPr algn="ctr"/>
            <a:r>
              <a:rPr lang="en-US" sz="7200" b="1" dirty="0">
                <a:solidFill>
                  <a:schemeClr val="bg1"/>
                </a:solidFill>
                <a:latin typeface="Christmas Stories" panose="02000500000000000000" pitchFamily="2" charset="0"/>
                <a:cs typeface="Apple Chancery" panose="03020702040506060504" pitchFamily="66" charset="-79"/>
              </a:rPr>
              <a:t>OF THE WEEK</a:t>
            </a:r>
          </a:p>
        </p:txBody>
      </p:sp>
      <p:cxnSp>
        <p:nvCxnSpPr>
          <p:cNvPr id="40" name="Straight Connector 39">
            <a:extLst>
              <a:ext uri="{FF2B5EF4-FFF2-40B4-BE49-F238E27FC236}">
                <a16:creationId xmlns:a16="http://schemas.microsoft.com/office/drawing/2014/main" id="{DC4CC640-561B-CFB0-877B-9D6D2604B8B7}"/>
              </a:ext>
            </a:extLst>
          </p:cNvPr>
          <p:cNvCxnSpPr/>
          <p:nvPr/>
        </p:nvCxnSpPr>
        <p:spPr>
          <a:xfrm>
            <a:off x="1257926" y="2395448"/>
            <a:ext cx="204311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13F63446-7010-8683-52D4-106EE1EC3ABE}"/>
              </a:ext>
            </a:extLst>
          </p:cNvPr>
          <p:cNvSpPr txBox="1"/>
          <p:nvPr/>
        </p:nvSpPr>
        <p:spPr>
          <a:xfrm>
            <a:off x="53324" y="3857659"/>
            <a:ext cx="4581792" cy="2616101"/>
          </a:xfrm>
          <a:prstGeom prst="rect">
            <a:avLst/>
          </a:prstGeom>
          <a:noFill/>
        </p:spPr>
        <p:txBody>
          <a:bodyPr wrap="square">
            <a:spAutoFit/>
          </a:bodyPr>
          <a:lstStyle/>
          <a:p>
            <a:pPr algn="l"/>
            <a:r>
              <a:rPr lang="en-US" sz="2800" b="1" u="sng" dirty="0">
                <a:solidFill>
                  <a:schemeClr val="bg1"/>
                </a:solidFill>
                <a:effectLst/>
              </a:rPr>
              <a:t>TOPIC:</a:t>
            </a:r>
          </a:p>
          <a:p>
            <a:pPr algn="l"/>
            <a:endParaRPr lang="en-US" sz="2800" b="1" u="sng" dirty="0">
              <a:solidFill>
                <a:schemeClr val="bg1"/>
              </a:solidFill>
              <a:effectLst/>
            </a:endParaRPr>
          </a:p>
          <a:p>
            <a:pPr algn="ctr"/>
            <a:r>
              <a:rPr lang="en-US" sz="4000" u="none" strike="noStrike" dirty="0">
                <a:solidFill>
                  <a:schemeClr val="bg1"/>
                </a:solidFill>
                <a:latin typeface="Christmas Stories" panose="02000500000000000000" pitchFamily="2" charset="0"/>
                <a:cs typeface="Jameel Noori Nastaleeq" panose="02000503000000000004" pitchFamily="2" charset="-78"/>
              </a:rPr>
              <a:t>“Ramadan – The Greatest of all Months!</a:t>
            </a:r>
            <a:r>
              <a:rPr lang="en-GB" sz="3600" dirty="0">
                <a:solidFill>
                  <a:schemeClr val="bg1"/>
                </a:solidFill>
                <a:latin typeface="Christmas Stories" panose="02000500000000000000" pitchFamily="2" charset="0"/>
                <a:cs typeface="Jameel Noori Nastaleeq" panose="02000503000000000004" pitchFamily="2" charset="-78"/>
              </a:rPr>
              <a:t>”</a:t>
            </a:r>
          </a:p>
          <a:p>
            <a:pPr algn="l"/>
            <a:endParaRPr lang="en-US" sz="2800" dirty="0">
              <a:solidFill>
                <a:schemeClr val="bg1"/>
              </a:solidFill>
              <a:latin typeface="Avenir Light" panose="020B0402020203020204" pitchFamily="34" charset="77"/>
              <a:cs typeface="Jameel Noori Nastaleeq" panose="02000503000000000004" pitchFamily="2" charset="-78"/>
            </a:endParaRPr>
          </a:p>
        </p:txBody>
      </p:sp>
      <p:pic>
        <p:nvPicPr>
          <p:cNvPr id="7" name="Graphic 6" descr="Chat with solid fill">
            <a:extLst>
              <a:ext uri="{FF2B5EF4-FFF2-40B4-BE49-F238E27FC236}">
                <a16:creationId xmlns:a16="http://schemas.microsoft.com/office/drawing/2014/main" id="{DC6C4C09-A610-9392-CD78-029CFA907C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66321" y="10711"/>
            <a:ext cx="1550314" cy="1550314"/>
          </a:xfrm>
          <a:prstGeom prst="rect">
            <a:avLst/>
          </a:prstGeom>
        </p:spPr>
      </p:pic>
      <p:pic>
        <p:nvPicPr>
          <p:cNvPr id="4" name="Graphic 3" descr="Badge 3 with solid fill">
            <a:extLst>
              <a:ext uri="{FF2B5EF4-FFF2-40B4-BE49-F238E27FC236}">
                <a16:creationId xmlns:a16="http://schemas.microsoft.com/office/drawing/2014/main" id="{72B823CE-F583-037E-EC2A-069E01713A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139" y="-53655"/>
            <a:ext cx="1207008" cy="1207008"/>
          </a:xfrm>
          <a:prstGeom prst="rect">
            <a:avLst/>
          </a:prstGeom>
        </p:spPr>
      </p:pic>
    </p:spTree>
    <p:extLst>
      <p:ext uri="{BB962C8B-B14F-4D97-AF65-F5344CB8AC3E}">
        <p14:creationId xmlns:p14="http://schemas.microsoft.com/office/powerpoint/2010/main" val="2371312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2BA07-6DE0-825C-DD07-B0F09053B48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24DD522-6F82-9A75-E5D3-0C9A2B4E138F}"/>
              </a:ext>
            </a:extLst>
          </p:cNvPr>
          <p:cNvPicPr>
            <a:picLocks noChangeAspect="1"/>
          </p:cNvPicPr>
          <p:nvPr/>
        </p:nvPicPr>
        <p:blipFill>
          <a:blip r:embed="rId3">
            <a:duotone>
              <a:schemeClr val="accent5">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31159" y="1010611"/>
            <a:ext cx="4634025" cy="4329311"/>
          </a:xfrm>
          <a:prstGeom prst="rect">
            <a:avLst/>
          </a:prstGeom>
        </p:spPr>
      </p:pic>
      <p:pic>
        <p:nvPicPr>
          <p:cNvPr id="9" name="Picture 8">
            <a:extLst>
              <a:ext uri="{FF2B5EF4-FFF2-40B4-BE49-F238E27FC236}">
                <a16:creationId xmlns:a16="http://schemas.microsoft.com/office/drawing/2014/main" id="{192FA775-17E3-6BFA-E8A2-DA3E1C75D7B0}"/>
              </a:ext>
            </a:extLst>
          </p:cNvPr>
          <p:cNvPicPr>
            <a:picLocks noChangeAspect="1"/>
          </p:cNvPicPr>
          <p:nvPr/>
        </p:nvPicPr>
        <p:blipFill>
          <a:blip r:embed="rId3">
            <a:duotone>
              <a:schemeClr val="accent4">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3894941" y="982895"/>
            <a:ext cx="4635229" cy="4864494"/>
          </a:xfrm>
          <a:prstGeom prst="rect">
            <a:avLst/>
          </a:prstGeom>
        </p:spPr>
      </p:pic>
      <p:pic>
        <p:nvPicPr>
          <p:cNvPr id="10" name="Picture 9">
            <a:extLst>
              <a:ext uri="{FF2B5EF4-FFF2-40B4-BE49-F238E27FC236}">
                <a16:creationId xmlns:a16="http://schemas.microsoft.com/office/drawing/2014/main" id="{79CA64BF-7C1B-BD85-1028-D8417AC45C8D}"/>
              </a:ext>
            </a:extLst>
          </p:cNvPr>
          <p:cNvPicPr>
            <a:picLocks noChangeAspect="1"/>
          </p:cNvPicPr>
          <p:nvPr/>
        </p:nvPicPr>
        <p:blipFill>
          <a:blip r:embed="rId3">
            <a:duotone>
              <a:schemeClr val="accent1">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7789886" y="982896"/>
            <a:ext cx="4402114" cy="4592133"/>
          </a:xfrm>
          <a:prstGeom prst="rect">
            <a:avLst/>
          </a:prstGeom>
        </p:spPr>
      </p:pic>
      <p:sp>
        <p:nvSpPr>
          <p:cNvPr id="5" name="TextBox 4">
            <a:extLst>
              <a:ext uri="{FF2B5EF4-FFF2-40B4-BE49-F238E27FC236}">
                <a16:creationId xmlns:a16="http://schemas.microsoft.com/office/drawing/2014/main" id="{8E0488B0-919F-2364-A346-E59A3BDB3653}"/>
              </a:ext>
            </a:extLst>
          </p:cNvPr>
          <p:cNvSpPr txBox="1"/>
          <p:nvPr/>
        </p:nvSpPr>
        <p:spPr>
          <a:xfrm>
            <a:off x="381759" y="1518078"/>
            <a:ext cx="3513182" cy="2940870"/>
          </a:xfrm>
          <a:prstGeom prst="rect">
            <a:avLst/>
          </a:prstGeom>
          <a:noFill/>
        </p:spPr>
        <p:txBody>
          <a:bodyPr wrap="square">
            <a:spAutoFit/>
          </a:bodyPr>
          <a:lstStyle/>
          <a:p>
            <a:pPr marL="0" marR="0" algn="ctr">
              <a:lnSpc>
                <a:spcPct val="115000"/>
              </a:lnSpc>
              <a:spcAft>
                <a:spcPts val="800"/>
              </a:spcAft>
            </a:pPr>
            <a:r>
              <a:rPr lang="en-GB" sz="2000" b="1" kern="100" dirty="0">
                <a:effectLst/>
                <a:latin typeface="Aptos" panose="020B0004020202020204" pitchFamily="34" charset="0"/>
                <a:ea typeface="Aptos" panose="020B0004020202020204" pitchFamily="34" charset="0"/>
                <a:cs typeface="Arial" panose="020B0604020202020204" pitchFamily="34" charset="0"/>
              </a:rPr>
              <a:t>Revelation of the Holy Quran</a:t>
            </a:r>
          </a:p>
          <a:p>
            <a:pPr marL="0" marR="0" algn="ctr">
              <a:lnSpc>
                <a:spcPct val="115000"/>
              </a:lnSpc>
              <a:spcAft>
                <a:spcPts val="800"/>
              </a:spcAft>
            </a:pPr>
            <a:r>
              <a:rPr lang="en-GB" sz="1700" kern="100" dirty="0">
                <a:effectLst/>
                <a:latin typeface="Aptos" panose="020B0004020202020204" pitchFamily="34" charset="0"/>
                <a:ea typeface="Aptos" panose="020B0004020202020204" pitchFamily="34" charset="0"/>
                <a:cs typeface="Arial" panose="020B0604020202020204" pitchFamily="34" charset="0"/>
              </a:rPr>
              <a:t>During this blessed month, Allah began sending down the revelation of the Holy Quran. During this month Angel Gabriel would come to the Holy </a:t>
            </a:r>
            <a:r>
              <a:rPr lang="en-GB" sz="1700" kern="100" dirty="0" err="1">
                <a:effectLst/>
                <a:latin typeface="Aptos" panose="020B0004020202020204" pitchFamily="34" charset="0"/>
                <a:ea typeface="Aptos" panose="020B0004020202020204" pitchFamily="34" charset="0"/>
                <a:cs typeface="Arial" panose="020B0604020202020204" pitchFamily="34" charset="0"/>
              </a:rPr>
              <a:t>Prophet</a:t>
            </a:r>
            <a:r>
              <a:rPr lang="en-GB" sz="1700" kern="100" baseline="30000" dirty="0" err="1">
                <a:effectLst/>
                <a:latin typeface="Aptos" panose="020B0004020202020204" pitchFamily="34" charset="0"/>
                <a:ea typeface="Aptos" panose="020B0004020202020204" pitchFamily="34" charset="0"/>
                <a:cs typeface="Arial" panose="020B0604020202020204" pitchFamily="34" charset="0"/>
              </a:rPr>
              <a:t>sas</a:t>
            </a:r>
            <a:r>
              <a:rPr lang="en-GB" sz="1700" kern="100" dirty="0">
                <a:effectLst/>
                <a:latin typeface="Aptos" panose="020B0004020202020204" pitchFamily="34" charset="0"/>
                <a:ea typeface="Aptos" panose="020B0004020202020204" pitchFamily="34" charset="0"/>
                <a:cs typeface="Arial" panose="020B0604020202020204" pitchFamily="34" charset="0"/>
              </a:rPr>
              <a:t> and revise whatever he had learnt. Muslims aim to finish one reading of the Holy Quran in the month of Ramdhan. </a:t>
            </a:r>
            <a:endParaRPr lang="en-US" sz="17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69A3CAC7-EE38-8548-9A5D-D772933888BB}"/>
              </a:ext>
            </a:extLst>
          </p:cNvPr>
          <p:cNvSpPr txBox="1"/>
          <p:nvPr/>
        </p:nvSpPr>
        <p:spPr>
          <a:xfrm>
            <a:off x="4373876" y="1468534"/>
            <a:ext cx="3319900" cy="3400098"/>
          </a:xfrm>
          <a:prstGeom prst="rect">
            <a:avLst/>
          </a:prstGeom>
          <a:noFill/>
        </p:spPr>
        <p:txBody>
          <a:bodyPr wrap="square">
            <a:spAutoFit/>
          </a:bodyPr>
          <a:lstStyle/>
          <a:p>
            <a:pPr marL="0" marR="0" algn="ctr">
              <a:lnSpc>
                <a:spcPct val="115000"/>
              </a:lnSpc>
              <a:spcAft>
                <a:spcPts val="800"/>
              </a:spcAft>
            </a:pPr>
            <a:r>
              <a:rPr lang="en-GB" sz="2000" b="1" kern="100" dirty="0">
                <a:latin typeface="Aptos" panose="020B0004020202020204" pitchFamily="34" charset="0"/>
                <a:ea typeface="Aptos" panose="020B0004020202020204" pitchFamily="34" charset="0"/>
                <a:cs typeface="Arial" panose="020B0604020202020204" pitchFamily="34" charset="0"/>
              </a:rPr>
              <a:t>Who can fast?</a:t>
            </a:r>
          </a:p>
          <a:p>
            <a:pPr marL="0" marR="0" algn="ctr">
              <a:lnSpc>
                <a:spcPct val="115000"/>
              </a:lnSpc>
              <a:spcAft>
                <a:spcPts val="800"/>
              </a:spcAft>
            </a:pPr>
            <a:r>
              <a:rPr lang="en-GB" kern="100" dirty="0">
                <a:latin typeface="Aptos" panose="020B0004020202020204" pitchFamily="34" charset="0"/>
                <a:ea typeface="Aptos" panose="020B0004020202020204" pitchFamily="34" charset="0"/>
                <a:cs typeface="Arial" panose="020B0604020202020204" pitchFamily="34" charset="0"/>
              </a:rPr>
              <a:t>Fasting is only for adults. Those who are Ill and are on a journey have been instructed by Allah not to fast. Thos who cannot fast should pay extra Charity called ‘</a:t>
            </a:r>
            <a:r>
              <a:rPr lang="en-GB" kern="100" dirty="0" err="1">
                <a:latin typeface="Aptos" panose="020B0004020202020204" pitchFamily="34" charset="0"/>
                <a:ea typeface="Aptos" panose="020B0004020202020204" pitchFamily="34" charset="0"/>
                <a:cs typeface="Arial" panose="020B0604020202020204" pitchFamily="34" charset="0"/>
              </a:rPr>
              <a:t>Fidya</a:t>
            </a:r>
            <a:r>
              <a:rPr lang="en-GB" kern="100" dirty="0">
                <a:latin typeface="Aptos" panose="020B0004020202020204" pitchFamily="34" charset="0"/>
                <a:ea typeface="Aptos" panose="020B0004020202020204" pitchFamily="34" charset="0"/>
                <a:cs typeface="Arial" panose="020B0604020202020204" pitchFamily="34" charset="0"/>
              </a:rPr>
              <a:t>’ which will be used to feed the poor and needy. They should make for these fast later, when in good health.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ED8AC1C-3D4E-2C1D-C508-C218B4D1CAB5}"/>
              </a:ext>
            </a:extLst>
          </p:cNvPr>
          <p:cNvSpPr txBox="1"/>
          <p:nvPr/>
        </p:nvSpPr>
        <p:spPr>
          <a:xfrm>
            <a:off x="8264697" y="1388447"/>
            <a:ext cx="3295422" cy="3241721"/>
          </a:xfrm>
          <a:prstGeom prst="rect">
            <a:avLst/>
          </a:prstGeom>
          <a:noFill/>
        </p:spPr>
        <p:txBody>
          <a:bodyPr wrap="square">
            <a:spAutoFit/>
          </a:bodyPr>
          <a:lstStyle/>
          <a:p>
            <a:pPr marL="0" marR="0" algn="ctr">
              <a:lnSpc>
                <a:spcPct val="115000"/>
              </a:lnSpc>
              <a:spcAft>
                <a:spcPts val="800"/>
              </a:spcAft>
            </a:pPr>
            <a:r>
              <a:rPr lang="en-GB" sz="2000" b="1" kern="100" dirty="0">
                <a:effectLst/>
                <a:latin typeface="Aptos" panose="020B0004020202020204" pitchFamily="34" charset="0"/>
                <a:ea typeface="Aptos" panose="020B0004020202020204" pitchFamily="34" charset="0"/>
                <a:cs typeface="Arial" panose="020B0604020202020204" pitchFamily="34" charset="0"/>
              </a:rPr>
              <a:t>Fasting before Islam </a:t>
            </a:r>
          </a:p>
          <a:p>
            <a:pPr marL="0" marR="0" algn="ctr">
              <a:lnSpc>
                <a:spcPct val="115000"/>
              </a:lnSpc>
              <a:spcAft>
                <a:spcPts val="800"/>
              </a:spcAft>
            </a:pPr>
            <a:r>
              <a:rPr lang="en-GB" sz="1700" kern="100" dirty="0">
                <a:effectLst/>
                <a:latin typeface="Aptos" panose="020B0004020202020204" pitchFamily="34" charset="0"/>
                <a:ea typeface="Aptos" panose="020B0004020202020204" pitchFamily="34" charset="0"/>
                <a:cs typeface="Arial" panose="020B0604020202020204" pitchFamily="34" charset="0"/>
              </a:rPr>
              <a:t>Many religions have practised fasting before Islam. Christians observe during Lent (the time period of preparation before Easter.) </a:t>
            </a:r>
            <a:r>
              <a:rPr lang="en-GB" sz="1700" kern="100" dirty="0" err="1">
                <a:effectLst/>
                <a:latin typeface="Aptos" panose="020B0004020202020204" pitchFamily="34" charset="0"/>
                <a:ea typeface="Aptos" panose="020B0004020202020204" pitchFamily="34" charset="0"/>
                <a:cs typeface="Arial" panose="020B0604020202020204" pitchFamily="34" charset="0"/>
              </a:rPr>
              <a:t>Budhists</a:t>
            </a:r>
            <a:r>
              <a:rPr lang="en-GB" sz="1700" kern="100" dirty="0">
                <a:effectLst/>
                <a:latin typeface="Aptos" panose="020B0004020202020204" pitchFamily="34" charset="0"/>
                <a:ea typeface="Aptos" panose="020B0004020202020204" pitchFamily="34" charset="0"/>
                <a:cs typeface="Arial" panose="020B0604020202020204" pitchFamily="34" charset="0"/>
              </a:rPr>
              <a:t> observe fasting in memory of Budha(as) worship and life of full of striving. Jews observe fasting on a day called ‘Yom Kipper.’    </a:t>
            </a:r>
            <a:endParaRPr lang="en-US" sz="17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5A15FE2-7D86-1CC4-4D59-C66CA6160238}"/>
              </a:ext>
            </a:extLst>
          </p:cNvPr>
          <p:cNvSpPr txBox="1"/>
          <p:nvPr/>
        </p:nvSpPr>
        <p:spPr>
          <a:xfrm>
            <a:off x="2930786" y="248327"/>
            <a:ext cx="6214343" cy="461665"/>
          </a:xfrm>
          <a:prstGeom prst="rect">
            <a:avLst/>
          </a:prstGeom>
          <a:solidFill>
            <a:schemeClr val="accent3">
              <a:lumMod val="25000"/>
            </a:schemeClr>
          </a:solidFill>
        </p:spPr>
        <p:txBody>
          <a:bodyPr wrap="square">
            <a:spAutoFit/>
          </a:bodyPr>
          <a:lstStyle/>
          <a:p>
            <a:pPr algn="ctr"/>
            <a:r>
              <a:rPr lang="en-GB" sz="2400" b="1" i="0" u="none" strike="noStrike" dirty="0">
                <a:solidFill>
                  <a:schemeClr val="bg1"/>
                </a:solidFill>
                <a:effectLst/>
                <a:latin typeface="Montserrat Medium" pitchFamily="2" charset="77"/>
              </a:rPr>
              <a:t>Did you know? </a:t>
            </a:r>
            <a:r>
              <a:rPr lang="en-GB" sz="2400" b="1" dirty="0">
                <a:solidFill>
                  <a:schemeClr val="bg1"/>
                </a:solidFill>
                <a:latin typeface="Montserrat Medium" pitchFamily="2" charset="77"/>
              </a:rPr>
              <a:t>(Ramadhan Edition)</a:t>
            </a:r>
            <a:endParaRPr lang="en-GB" sz="2400" b="1" i="0" u="none" strike="noStrike" dirty="0">
              <a:solidFill>
                <a:schemeClr val="bg1"/>
              </a:solidFill>
              <a:effectLst/>
              <a:latin typeface="Montserrat Medium" pitchFamily="2" charset="77"/>
            </a:endParaRPr>
          </a:p>
        </p:txBody>
      </p:sp>
      <p:pic>
        <p:nvPicPr>
          <p:cNvPr id="2050" name="Picture 2" descr="Picture Of Quran Background Images ...">
            <a:extLst>
              <a:ext uri="{FF2B5EF4-FFF2-40B4-BE49-F238E27FC236}">
                <a16:creationId xmlns:a16="http://schemas.microsoft.com/office/drawing/2014/main" id="{A540EDD5-8BD1-CCE3-4535-7CFB75246C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2093" y="4458948"/>
            <a:ext cx="1836529" cy="18365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2052" name="Picture 4" descr="10 Health Benefits of Dates (According ...">
            <a:extLst>
              <a:ext uri="{FF2B5EF4-FFF2-40B4-BE49-F238E27FC236}">
                <a16:creationId xmlns:a16="http://schemas.microsoft.com/office/drawing/2014/main" id="{775DD479-AA84-37C9-321C-13B18BFA12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71319">
            <a:off x="5238687" y="4992706"/>
            <a:ext cx="1750153" cy="11646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2058" name="Picture 10" descr="Pew Research Center">
            <a:extLst>
              <a:ext uri="{FF2B5EF4-FFF2-40B4-BE49-F238E27FC236}">
                <a16:creationId xmlns:a16="http://schemas.microsoft.com/office/drawing/2014/main" id="{B232EBC6-CEE6-EA71-F4EB-1F8A7CEDA8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865159">
            <a:off x="9257960" y="4637298"/>
            <a:ext cx="2349791" cy="13158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09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5B8D4BA-7F79-FFBF-FD49-B0060E2B227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CF57E0F-AF23-964D-63E0-27A2ACC91FE2}"/>
              </a:ext>
            </a:extLst>
          </p:cNvPr>
          <p:cNvSpPr>
            <a:spLocks/>
          </p:cNvSpPr>
          <p:nvPr/>
        </p:nvSpPr>
        <p:spPr>
          <a:xfrm>
            <a:off x="1" y="0"/>
            <a:ext cx="12192000" cy="1988509"/>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Avenir Book" panose="02000503020000020003" pitchFamily="2" charset="0"/>
            </a:endParaRPr>
          </a:p>
        </p:txBody>
      </p:sp>
      <p:sp>
        <p:nvSpPr>
          <p:cNvPr id="5" name="TextBox 4">
            <a:extLst>
              <a:ext uri="{FF2B5EF4-FFF2-40B4-BE49-F238E27FC236}">
                <a16:creationId xmlns:a16="http://schemas.microsoft.com/office/drawing/2014/main" id="{067C9E96-849B-F510-D932-612E316A1843}"/>
              </a:ext>
            </a:extLst>
          </p:cNvPr>
          <p:cNvSpPr txBox="1"/>
          <p:nvPr/>
        </p:nvSpPr>
        <p:spPr>
          <a:xfrm>
            <a:off x="436598" y="463323"/>
            <a:ext cx="7522358" cy="1107996"/>
          </a:xfrm>
          <a:prstGeom prst="rect">
            <a:avLst/>
          </a:prstGeom>
          <a:noFill/>
        </p:spPr>
        <p:txBody>
          <a:bodyPr wrap="square">
            <a:spAutoFit/>
          </a:bodyPr>
          <a:lstStyle/>
          <a:p>
            <a:pPr algn="ctr"/>
            <a:r>
              <a:rPr lang="en-US" sz="6600" b="1" dirty="0">
                <a:solidFill>
                  <a:schemeClr val="bg1"/>
                </a:solidFill>
                <a:latin typeface="+mj-lt"/>
                <a:cs typeface="Apple Chancery" panose="03020702040506060504" pitchFamily="66" charset="-79"/>
              </a:rPr>
              <a:t>HOMEWORK</a:t>
            </a:r>
          </a:p>
        </p:txBody>
      </p:sp>
      <p:pic>
        <p:nvPicPr>
          <p:cNvPr id="15" name="Graphic 14" descr="Stopwatch 75% with solid fill">
            <a:extLst>
              <a:ext uri="{FF2B5EF4-FFF2-40B4-BE49-F238E27FC236}">
                <a16:creationId xmlns:a16="http://schemas.microsoft.com/office/drawing/2014/main" id="{5B460313-C000-DEE9-805A-67A26FD08D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598" y="4869491"/>
            <a:ext cx="1077219" cy="1077219"/>
          </a:xfrm>
          <a:prstGeom prst="rect">
            <a:avLst/>
          </a:prstGeom>
        </p:spPr>
      </p:pic>
      <p:pic>
        <p:nvPicPr>
          <p:cNvPr id="6" name="Graphic 5" descr="Desk outline">
            <a:extLst>
              <a:ext uri="{FF2B5EF4-FFF2-40B4-BE49-F238E27FC236}">
                <a16:creationId xmlns:a16="http://schemas.microsoft.com/office/drawing/2014/main" id="{67F19CB7-334A-BF07-E219-D841E70CCE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4783" y="-188513"/>
            <a:ext cx="2075144" cy="2075144"/>
          </a:xfrm>
          <a:prstGeom prst="rect">
            <a:avLst/>
          </a:prstGeom>
        </p:spPr>
      </p:pic>
      <p:pic>
        <p:nvPicPr>
          <p:cNvPr id="14" name="Picture 13" descr="A group of mountains with flags&#10;&#10;Description automatically generated">
            <a:extLst>
              <a:ext uri="{FF2B5EF4-FFF2-40B4-BE49-F238E27FC236}">
                <a16:creationId xmlns:a16="http://schemas.microsoft.com/office/drawing/2014/main" id="{9598A092-4222-5F9A-51D2-7788F9AABAE6}"/>
              </a:ext>
            </a:extLst>
          </p:cNvPr>
          <p:cNvPicPr>
            <a:picLocks noChangeAspect="1"/>
          </p:cNvPicPr>
          <p:nvPr/>
        </p:nvPicPr>
        <p:blipFill>
          <a:blip r:embed="rId7"/>
          <a:stretch>
            <a:fillRect/>
          </a:stretch>
        </p:blipFill>
        <p:spPr>
          <a:xfrm>
            <a:off x="5923392" y="2742053"/>
            <a:ext cx="7772400" cy="4254875"/>
          </a:xfrm>
          <a:prstGeom prst="rect">
            <a:avLst/>
          </a:prstGeom>
        </p:spPr>
      </p:pic>
      <p:pic>
        <p:nvPicPr>
          <p:cNvPr id="20" name="Graphic 19" descr="Books outline">
            <a:extLst>
              <a:ext uri="{FF2B5EF4-FFF2-40B4-BE49-F238E27FC236}">
                <a16:creationId xmlns:a16="http://schemas.microsoft.com/office/drawing/2014/main" id="{9CB10754-E4F5-E402-2450-48F39911FA2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76472" y="254828"/>
            <a:ext cx="1504757" cy="1504757"/>
          </a:xfrm>
          <a:prstGeom prst="rect">
            <a:avLst/>
          </a:prstGeom>
        </p:spPr>
      </p:pic>
      <p:sp>
        <p:nvSpPr>
          <p:cNvPr id="21" name="TextBox 20">
            <a:extLst>
              <a:ext uri="{FF2B5EF4-FFF2-40B4-BE49-F238E27FC236}">
                <a16:creationId xmlns:a16="http://schemas.microsoft.com/office/drawing/2014/main" id="{5E06823D-087D-6B5F-A671-7C0292DA273F}"/>
              </a:ext>
            </a:extLst>
          </p:cNvPr>
          <p:cNvSpPr txBox="1"/>
          <p:nvPr/>
        </p:nvSpPr>
        <p:spPr>
          <a:xfrm>
            <a:off x="406625" y="2493489"/>
            <a:ext cx="6623959" cy="1754326"/>
          </a:xfrm>
          <a:prstGeom prst="rect">
            <a:avLst/>
          </a:prstGeom>
          <a:noFill/>
        </p:spPr>
        <p:txBody>
          <a:bodyPr wrap="square">
            <a:spAutoFit/>
          </a:bodyPr>
          <a:lstStyle/>
          <a:p>
            <a:pPr algn="ctr"/>
            <a:r>
              <a:rPr lang="en-GB" sz="5400" dirty="0">
                <a:latin typeface="Christmas Stories" panose="02000500000000000000" pitchFamily="2" charset="0"/>
              </a:rPr>
              <a:t>Have you done your homework for this week?</a:t>
            </a:r>
          </a:p>
        </p:txBody>
      </p:sp>
      <p:sp>
        <p:nvSpPr>
          <p:cNvPr id="7" name="TextBox 6">
            <a:extLst>
              <a:ext uri="{FF2B5EF4-FFF2-40B4-BE49-F238E27FC236}">
                <a16:creationId xmlns:a16="http://schemas.microsoft.com/office/drawing/2014/main" id="{316F9829-911B-1D0A-936B-FF8909E2C241}"/>
              </a:ext>
            </a:extLst>
          </p:cNvPr>
          <p:cNvSpPr txBox="1"/>
          <p:nvPr/>
        </p:nvSpPr>
        <p:spPr>
          <a:xfrm>
            <a:off x="948033" y="4752795"/>
            <a:ext cx="5541141" cy="954107"/>
          </a:xfrm>
          <a:prstGeom prst="rect">
            <a:avLst/>
          </a:prstGeom>
          <a:noFill/>
        </p:spPr>
        <p:txBody>
          <a:bodyPr wrap="square">
            <a:spAutoFit/>
          </a:bodyPr>
          <a:lstStyle/>
          <a:p>
            <a:pPr algn="ctr"/>
            <a:r>
              <a:rPr lang="en-GB" sz="2800" dirty="0">
                <a:latin typeface="Christmas Stories" panose="02000500000000000000" pitchFamily="2" charset="0"/>
              </a:rPr>
              <a:t>Make sure to note down your homework for next week!</a:t>
            </a:r>
          </a:p>
        </p:txBody>
      </p:sp>
      <p:pic>
        <p:nvPicPr>
          <p:cNvPr id="8" name="Graphic 7" descr="Badge 4 with solid fill">
            <a:extLst>
              <a:ext uri="{FF2B5EF4-FFF2-40B4-BE49-F238E27FC236}">
                <a16:creationId xmlns:a16="http://schemas.microsoft.com/office/drawing/2014/main" id="{ADD77930-0694-A450-4476-0DA96F8900B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51" y="383811"/>
            <a:ext cx="1207008" cy="1207008"/>
          </a:xfrm>
          <a:prstGeom prst="rect">
            <a:avLst/>
          </a:prstGeom>
        </p:spPr>
      </p:pic>
    </p:spTree>
    <p:extLst>
      <p:ext uri="{BB962C8B-B14F-4D97-AF65-F5344CB8AC3E}">
        <p14:creationId xmlns:p14="http://schemas.microsoft.com/office/powerpoint/2010/main" val="772626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3E11A2DC-F01E-AF47-0F7B-8F6BA5B6D68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47DDE7B-1522-9710-7857-67F0D28AF5B9}"/>
              </a:ext>
            </a:extLst>
          </p:cNvPr>
          <p:cNvSpPr>
            <a:spLocks/>
          </p:cNvSpPr>
          <p:nvPr/>
        </p:nvSpPr>
        <p:spPr>
          <a:xfrm>
            <a:off x="-259215" y="-118533"/>
            <a:ext cx="5835741" cy="6976533"/>
          </a:xfrm>
          <a:prstGeom prst="rect">
            <a:avLst/>
          </a:prstGeom>
          <a:solidFill>
            <a:srgbClr val="017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sp>
        <p:nvSpPr>
          <p:cNvPr id="5" name="TextBox 4">
            <a:extLst>
              <a:ext uri="{FF2B5EF4-FFF2-40B4-BE49-F238E27FC236}">
                <a16:creationId xmlns:a16="http://schemas.microsoft.com/office/drawing/2014/main" id="{FB26C55B-339E-3D7F-5DD9-D9345F3C80A4}"/>
              </a:ext>
            </a:extLst>
          </p:cNvPr>
          <p:cNvSpPr txBox="1"/>
          <p:nvPr/>
        </p:nvSpPr>
        <p:spPr>
          <a:xfrm>
            <a:off x="-621495" y="1207008"/>
            <a:ext cx="6827134" cy="1446550"/>
          </a:xfrm>
          <a:prstGeom prst="rect">
            <a:avLst/>
          </a:prstGeom>
          <a:noFill/>
        </p:spPr>
        <p:txBody>
          <a:bodyPr wrap="square">
            <a:spAutoFit/>
          </a:bodyPr>
          <a:lstStyle/>
          <a:p>
            <a:pPr algn="ctr"/>
            <a:r>
              <a:rPr lang="en-US" sz="8800" b="1" dirty="0">
                <a:solidFill>
                  <a:schemeClr val="bg1"/>
                </a:solidFill>
                <a:latin typeface="+mj-lt"/>
                <a:cs typeface="Apple Chancery" panose="03020702040506060504" pitchFamily="66" charset="-79"/>
              </a:rPr>
              <a:t>SALAT</a:t>
            </a:r>
          </a:p>
        </p:txBody>
      </p:sp>
      <p:sp>
        <p:nvSpPr>
          <p:cNvPr id="7" name="TextBox 6">
            <a:extLst>
              <a:ext uri="{FF2B5EF4-FFF2-40B4-BE49-F238E27FC236}">
                <a16:creationId xmlns:a16="http://schemas.microsoft.com/office/drawing/2014/main" id="{DD50BAB2-03E5-A9B2-99E1-CF28DC07ED07}"/>
              </a:ext>
            </a:extLst>
          </p:cNvPr>
          <p:cNvSpPr txBox="1"/>
          <p:nvPr/>
        </p:nvSpPr>
        <p:spPr>
          <a:xfrm>
            <a:off x="165134" y="2761973"/>
            <a:ext cx="5025276" cy="584775"/>
          </a:xfrm>
          <a:prstGeom prst="rect">
            <a:avLst/>
          </a:prstGeom>
          <a:noFill/>
        </p:spPr>
        <p:txBody>
          <a:bodyPr wrap="square">
            <a:spAutoFit/>
          </a:bodyPr>
          <a:lstStyle/>
          <a:p>
            <a:pPr algn="ctr"/>
            <a:r>
              <a:rPr lang="en-GB" sz="3200" dirty="0">
                <a:solidFill>
                  <a:schemeClr val="bg1"/>
                </a:solidFill>
                <a:latin typeface="Christmas Stories" panose="02000500000000000000" pitchFamily="2" charset="0"/>
                <a:cs typeface="Apple Chancery" panose="03020702040506060504" pitchFamily="66" charset="-79"/>
              </a:rPr>
              <a:t>Lets Recap a part of our </a:t>
            </a:r>
            <a:r>
              <a:rPr lang="en-GB" sz="3200" dirty="0" err="1">
                <a:solidFill>
                  <a:schemeClr val="bg1"/>
                </a:solidFill>
                <a:latin typeface="Christmas Stories" panose="02000500000000000000" pitchFamily="2" charset="0"/>
                <a:cs typeface="Apple Chancery" panose="03020702040506060504" pitchFamily="66" charset="-79"/>
              </a:rPr>
              <a:t>Salat</a:t>
            </a:r>
            <a:r>
              <a:rPr lang="en-GB" sz="3200" dirty="0">
                <a:solidFill>
                  <a:schemeClr val="bg1"/>
                </a:solidFill>
                <a:latin typeface="Christmas Stories" panose="02000500000000000000" pitchFamily="2" charset="0"/>
                <a:cs typeface="Apple Chancery" panose="03020702040506060504" pitchFamily="66" charset="-79"/>
              </a:rPr>
              <a:t>!</a:t>
            </a:r>
            <a:endParaRPr lang="en-US" sz="3200" dirty="0">
              <a:solidFill>
                <a:schemeClr val="bg1"/>
              </a:solidFill>
              <a:latin typeface="Christmas Stories" panose="02000500000000000000" pitchFamily="2" charset="0"/>
              <a:cs typeface="Apple Chancery" panose="03020702040506060504" pitchFamily="66" charset="-79"/>
            </a:endParaRPr>
          </a:p>
        </p:txBody>
      </p:sp>
      <p:sp>
        <p:nvSpPr>
          <p:cNvPr id="11" name="TextBox 10">
            <a:extLst>
              <a:ext uri="{FF2B5EF4-FFF2-40B4-BE49-F238E27FC236}">
                <a16:creationId xmlns:a16="http://schemas.microsoft.com/office/drawing/2014/main" id="{0C952DF3-1833-6925-B658-7C77B8F9A014}"/>
              </a:ext>
            </a:extLst>
          </p:cNvPr>
          <p:cNvSpPr txBox="1"/>
          <p:nvPr/>
        </p:nvSpPr>
        <p:spPr>
          <a:xfrm>
            <a:off x="1288367" y="4914478"/>
            <a:ext cx="3785008" cy="954107"/>
          </a:xfrm>
          <a:prstGeom prst="rect">
            <a:avLst/>
          </a:prstGeom>
          <a:noFill/>
        </p:spPr>
        <p:txBody>
          <a:bodyPr wrap="square">
            <a:spAutoFit/>
          </a:bodyPr>
          <a:lstStyle/>
          <a:p>
            <a:pPr algn="ctr"/>
            <a:r>
              <a:rPr lang="en-US" sz="2800" dirty="0">
                <a:solidFill>
                  <a:schemeClr val="bg1"/>
                </a:solidFill>
                <a:latin typeface="Garamond" panose="02020404030301010803" pitchFamily="18" charset="0"/>
                <a:cs typeface="Apple Chancery" panose="03020702040506060504" pitchFamily="66" charset="-79"/>
              </a:rPr>
              <a:t>NEXT </a:t>
            </a:r>
            <a:r>
              <a:rPr lang="en-GB" sz="2800" dirty="0">
                <a:solidFill>
                  <a:schemeClr val="bg1"/>
                </a:solidFill>
                <a:latin typeface="Garamond" panose="02020404030301010803" pitchFamily="18" charset="0"/>
                <a:cs typeface="Apple Chancery" panose="03020702040506060504" pitchFamily="66" charset="-79"/>
              </a:rPr>
              <a:t>WEEK RECAP</a:t>
            </a:r>
            <a:r>
              <a:rPr lang="en-US" sz="2800" dirty="0">
                <a:solidFill>
                  <a:schemeClr val="bg1"/>
                </a:solidFill>
                <a:latin typeface="Garamond" panose="02020404030301010803" pitchFamily="18" charset="0"/>
                <a:cs typeface="Apple Chancery" panose="03020702040506060504" pitchFamily="66" charset="-79"/>
              </a:rPr>
              <a:t>:</a:t>
            </a:r>
            <a:endParaRPr lang="en-US" sz="1400" dirty="0">
              <a:solidFill>
                <a:schemeClr val="bg1"/>
              </a:solidFill>
              <a:latin typeface="Garamond" panose="02020404030301010803" pitchFamily="18" charset="0"/>
              <a:cs typeface="Apple Chancery" panose="03020702040506060504" pitchFamily="66" charset="-79"/>
            </a:endParaRPr>
          </a:p>
          <a:p>
            <a:pPr algn="ctr"/>
            <a:r>
              <a:rPr lang="en-US" sz="2800" b="1" dirty="0" err="1">
                <a:solidFill>
                  <a:schemeClr val="bg1"/>
                </a:solidFill>
                <a:latin typeface="Garamond" panose="02020404030301010803" pitchFamily="18" charset="0"/>
                <a:cs typeface="Apple Chancery" panose="03020702040506060504" pitchFamily="66" charset="-79"/>
              </a:rPr>
              <a:t>Jilsah</a:t>
            </a:r>
            <a:endParaRPr lang="en-US" sz="2800" b="1" dirty="0">
              <a:solidFill>
                <a:schemeClr val="bg1"/>
              </a:solidFill>
              <a:latin typeface="Garamond" panose="02020404030301010803" pitchFamily="18" charset="0"/>
              <a:cs typeface="Apple Chancery" panose="03020702040506060504" pitchFamily="66" charset="-79"/>
            </a:endParaRPr>
          </a:p>
        </p:txBody>
      </p:sp>
      <p:pic>
        <p:nvPicPr>
          <p:cNvPr id="15" name="Graphic 14" descr="Stopwatch 75% with solid fill">
            <a:extLst>
              <a:ext uri="{FF2B5EF4-FFF2-40B4-BE49-F238E27FC236}">
                <a16:creationId xmlns:a16="http://schemas.microsoft.com/office/drawing/2014/main" id="{16D10049-608F-36D4-5A83-DD1F524733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0204" y="4693576"/>
            <a:ext cx="1077219" cy="1077219"/>
          </a:xfrm>
          <a:prstGeom prst="rect">
            <a:avLst/>
          </a:prstGeom>
        </p:spPr>
      </p:pic>
      <p:cxnSp>
        <p:nvCxnSpPr>
          <p:cNvPr id="17" name="Straight Connector 16">
            <a:extLst>
              <a:ext uri="{FF2B5EF4-FFF2-40B4-BE49-F238E27FC236}">
                <a16:creationId xmlns:a16="http://schemas.microsoft.com/office/drawing/2014/main" id="{8D5C4D72-612D-FD33-2BAE-B254C9B4D65F}"/>
              </a:ext>
            </a:extLst>
          </p:cNvPr>
          <p:cNvCxnSpPr>
            <a:cxnSpLocks/>
          </p:cNvCxnSpPr>
          <p:nvPr/>
        </p:nvCxnSpPr>
        <p:spPr>
          <a:xfrm>
            <a:off x="984238" y="3567649"/>
            <a:ext cx="323008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aphic 5" descr="Badge 5 with solid fill">
            <a:extLst>
              <a:ext uri="{FF2B5EF4-FFF2-40B4-BE49-F238E27FC236}">
                <a16:creationId xmlns:a16="http://schemas.microsoft.com/office/drawing/2014/main" id="{C66AE30D-93C7-E92B-4FB5-4F07BF5377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9277" y="-77995"/>
            <a:ext cx="1390377" cy="1390377"/>
          </a:xfrm>
          <a:prstGeom prst="rect">
            <a:avLst/>
          </a:prstGeom>
        </p:spPr>
      </p:pic>
      <p:sp>
        <p:nvSpPr>
          <p:cNvPr id="2" name="TextBox 1">
            <a:extLst>
              <a:ext uri="{FF2B5EF4-FFF2-40B4-BE49-F238E27FC236}">
                <a16:creationId xmlns:a16="http://schemas.microsoft.com/office/drawing/2014/main" id="{5241509E-63E8-6020-20ED-F735B958FF9B}"/>
              </a:ext>
            </a:extLst>
          </p:cNvPr>
          <p:cNvSpPr txBox="1"/>
          <p:nvPr/>
        </p:nvSpPr>
        <p:spPr>
          <a:xfrm>
            <a:off x="5576527" y="14925"/>
            <a:ext cx="6615474" cy="923330"/>
          </a:xfrm>
          <a:prstGeom prst="rect">
            <a:avLst/>
          </a:prstGeom>
          <a:noFill/>
        </p:spPr>
        <p:txBody>
          <a:bodyPr wrap="square" rtlCol="0">
            <a:spAutoFit/>
          </a:bodyPr>
          <a:lstStyle/>
          <a:p>
            <a:pPr algn="ctr"/>
            <a:r>
              <a:rPr lang="en-US" sz="5400" b="1" dirty="0"/>
              <a:t>Tahmeed</a:t>
            </a:r>
          </a:p>
        </p:txBody>
      </p:sp>
      <p:sp>
        <p:nvSpPr>
          <p:cNvPr id="8" name="TextBox 7">
            <a:extLst>
              <a:ext uri="{FF2B5EF4-FFF2-40B4-BE49-F238E27FC236}">
                <a16:creationId xmlns:a16="http://schemas.microsoft.com/office/drawing/2014/main" id="{CC8FF44E-EF7F-69DA-88B1-0A1C16F9219C}"/>
              </a:ext>
            </a:extLst>
          </p:cNvPr>
          <p:cNvSpPr txBox="1"/>
          <p:nvPr/>
        </p:nvSpPr>
        <p:spPr>
          <a:xfrm>
            <a:off x="5576524" y="1015517"/>
            <a:ext cx="6615475" cy="738664"/>
          </a:xfrm>
          <a:prstGeom prst="rect">
            <a:avLst/>
          </a:prstGeom>
          <a:noFill/>
        </p:spPr>
        <p:txBody>
          <a:bodyPr wrap="square">
            <a:spAutoFit/>
          </a:bodyPr>
          <a:lstStyle/>
          <a:p>
            <a:pPr algn="ctr"/>
            <a:r>
              <a:rPr lang="ur-PK" sz="4200" dirty="0">
                <a:latin typeface="noorehuda" panose="02000500000000020004" pitchFamily="2" charset="-78"/>
                <a:cs typeface="noorehuda" panose="02000500000000020004" pitchFamily="2" charset="-78"/>
              </a:rPr>
              <a:t>رَبَّنَا وَلَکَ الۡحَمۡدُ حَمۡدًا کَثِیۡرًا طَیِّبًا مُبَارَکًا فِیۡہِ</a:t>
            </a:r>
            <a:endParaRPr lang="ar-SA" sz="4200" dirty="0">
              <a:latin typeface="noorehuda" panose="02000500000000020004" pitchFamily="2" charset="-78"/>
              <a:cs typeface="noorehuda" panose="02000500000000020004" pitchFamily="2" charset="-78"/>
            </a:endParaRPr>
          </a:p>
        </p:txBody>
      </p:sp>
      <p:sp>
        <p:nvSpPr>
          <p:cNvPr id="9" name="TextBox 8">
            <a:extLst>
              <a:ext uri="{FF2B5EF4-FFF2-40B4-BE49-F238E27FC236}">
                <a16:creationId xmlns:a16="http://schemas.microsoft.com/office/drawing/2014/main" id="{35975B3B-142B-499A-5E2D-470E5F66D4A6}"/>
              </a:ext>
            </a:extLst>
          </p:cNvPr>
          <p:cNvSpPr txBox="1"/>
          <p:nvPr/>
        </p:nvSpPr>
        <p:spPr>
          <a:xfrm>
            <a:off x="6155679" y="2979186"/>
            <a:ext cx="6615475" cy="400110"/>
          </a:xfrm>
          <a:prstGeom prst="rect">
            <a:avLst/>
          </a:prstGeom>
          <a:noFill/>
        </p:spPr>
        <p:txBody>
          <a:bodyPr wrap="square">
            <a:spAutoFit/>
          </a:bodyPr>
          <a:lstStyle/>
          <a:p>
            <a:pPr algn="ctr"/>
            <a:r>
              <a:rPr lang="en-GB" sz="2000" dirty="0"/>
              <a:t>Translation:</a:t>
            </a:r>
          </a:p>
        </p:txBody>
      </p:sp>
      <p:sp>
        <p:nvSpPr>
          <p:cNvPr id="10" name="TextBox 9">
            <a:extLst>
              <a:ext uri="{FF2B5EF4-FFF2-40B4-BE49-F238E27FC236}">
                <a16:creationId xmlns:a16="http://schemas.microsoft.com/office/drawing/2014/main" id="{112A375C-6C95-AAA9-B29A-CA250A3D0B78}"/>
              </a:ext>
            </a:extLst>
          </p:cNvPr>
          <p:cNvSpPr txBox="1"/>
          <p:nvPr/>
        </p:nvSpPr>
        <p:spPr>
          <a:xfrm>
            <a:off x="7118491" y="3205914"/>
            <a:ext cx="4803306" cy="1688924"/>
          </a:xfrm>
          <a:prstGeom prst="rect">
            <a:avLst/>
          </a:prstGeom>
          <a:noFill/>
        </p:spPr>
        <p:txBody>
          <a:bodyPr wrap="square">
            <a:spAutoFit/>
          </a:bodyPr>
          <a:lstStyle/>
          <a:p>
            <a:pPr algn="ctr" rtl="0" fontAlgn="base">
              <a:lnSpc>
                <a:spcPct val="150000"/>
              </a:lnSpc>
            </a:pPr>
            <a:r>
              <a:rPr lang="en-GB" sz="2400" b="0" i="0" u="none" strike="noStrike" dirty="0">
                <a:effectLst/>
              </a:rPr>
              <a:t>Our Lord, Yours is the praise – praise that is abundant, pure and full of blessings.</a:t>
            </a:r>
            <a:endParaRPr lang="en-US" sz="2400" b="0" i="0" u="none" strike="noStrike" dirty="0">
              <a:effectLst/>
            </a:endParaRPr>
          </a:p>
        </p:txBody>
      </p:sp>
      <p:graphicFrame>
        <p:nvGraphicFramePr>
          <p:cNvPr id="13" name="Table 12">
            <a:extLst>
              <a:ext uri="{FF2B5EF4-FFF2-40B4-BE49-F238E27FC236}">
                <a16:creationId xmlns:a16="http://schemas.microsoft.com/office/drawing/2014/main" id="{F4F7EFF1-F933-CCD0-7456-3AF0DB814CAD}"/>
              </a:ext>
            </a:extLst>
          </p:cNvPr>
          <p:cNvGraphicFramePr>
            <a:graphicFrameLocks noGrp="1"/>
          </p:cNvGraphicFramePr>
          <p:nvPr/>
        </p:nvGraphicFramePr>
        <p:xfrm>
          <a:off x="5702157" y="5166186"/>
          <a:ext cx="6328880" cy="1512504"/>
        </p:xfrm>
        <a:graphic>
          <a:graphicData uri="http://schemas.openxmlformats.org/drawingml/2006/table">
            <a:tbl>
              <a:tblPr firstRow="1" bandRow="1">
                <a:tableStyleId>{5A111915-BE36-4E01-A7E5-04B1672EAD32}</a:tableStyleId>
              </a:tblPr>
              <a:tblGrid>
                <a:gridCol w="1582220">
                  <a:extLst>
                    <a:ext uri="{9D8B030D-6E8A-4147-A177-3AD203B41FA5}">
                      <a16:colId xmlns:a16="http://schemas.microsoft.com/office/drawing/2014/main" val="1943807450"/>
                    </a:ext>
                  </a:extLst>
                </a:gridCol>
                <a:gridCol w="1582220">
                  <a:extLst>
                    <a:ext uri="{9D8B030D-6E8A-4147-A177-3AD203B41FA5}">
                      <a16:colId xmlns:a16="http://schemas.microsoft.com/office/drawing/2014/main" val="3350180030"/>
                    </a:ext>
                  </a:extLst>
                </a:gridCol>
                <a:gridCol w="1582220">
                  <a:extLst>
                    <a:ext uri="{9D8B030D-6E8A-4147-A177-3AD203B41FA5}">
                      <a16:colId xmlns:a16="http://schemas.microsoft.com/office/drawing/2014/main" val="3015703636"/>
                    </a:ext>
                  </a:extLst>
                </a:gridCol>
                <a:gridCol w="1582220">
                  <a:extLst>
                    <a:ext uri="{9D8B030D-6E8A-4147-A177-3AD203B41FA5}">
                      <a16:colId xmlns:a16="http://schemas.microsoft.com/office/drawing/2014/main" val="4159018897"/>
                    </a:ext>
                  </a:extLst>
                </a:gridCol>
              </a:tblGrid>
              <a:tr h="756252">
                <a:tc>
                  <a:txBody>
                    <a:bodyPr/>
                    <a:lstStyle/>
                    <a:p>
                      <a:pPr algn="ctr"/>
                      <a:r>
                        <a:rPr lang="ur-PK" sz="3200" dirty="0">
                          <a:solidFill>
                            <a:schemeClr val="tx1"/>
                          </a:solidFill>
                        </a:rPr>
                        <a:t>حَمۡدًا</a:t>
                      </a:r>
                      <a:endParaRPr lang="en-GB" sz="3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dirty="0">
                          <a:solidFill>
                            <a:schemeClr val="tx1"/>
                          </a:solidFill>
                        </a:rPr>
                        <a:t>الۡحَمۡدُ</a:t>
                      </a:r>
                      <a:endParaRPr lang="en-GB" sz="3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dirty="0">
                          <a:solidFill>
                            <a:schemeClr val="tx1"/>
                          </a:solidFill>
                        </a:rPr>
                        <a:t>وَلَکَ</a:t>
                      </a:r>
                      <a:endParaRPr lang="en-GB" sz="3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dirty="0">
                          <a:solidFill>
                            <a:schemeClr val="tx1"/>
                          </a:solidFill>
                        </a:rPr>
                        <a:t>رَبَّنَا</a:t>
                      </a:r>
                      <a:endParaRPr lang="en-GB" sz="1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5086403"/>
                  </a:ext>
                </a:extLst>
              </a:tr>
              <a:tr h="756252">
                <a:tc>
                  <a:txBody>
                    <a:bodyPr/>
                    <a:lstStyle/>
                    <a:p>
                      <a:pPr algn="ctr"/>
                      <a:r>
                        <a:rPr lang="en-GB" sz="2000" b="1" dirty="0">
                          <a:latin typeface="Garamond" panose="02020404030301010803" pitchFamily="18" charset="0"/>
                        </a:rPr>
                        <a:t>Praise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The Praise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Yours is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latin typeface="Garamond" panose="02020404030301010803" pitchFamily="18" charset="0"/>
                        </a:rPr>
                        <a:t>Our Lord</a:t>
                      </a:r>
                      <a:endParaRPr lang="en-GB" sz="20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7972476"/>
                  </a:ext>
                </a:extLst>
              </a:tr>
            </a:tbl>
          </a:graphicData>
        </a:graphic>
      </p:graphicFrame>
      <p:sp>
        <p:nvSpPr>
          <p:cNvPr id="14" name="TextBox 13">
            <a:extLst>
              <a:ext uri="{FF2B5EF4-FFF2-40B4-BE49-F238E27FC236}">
                <a16:creationId xmlns:a16="http://schemas.microsoft.com/office/drawing/2014/main" id="{E7A8A99A-94D8-768D-99BC-4F7C747079EA}"/>
              </a:ext>
            </a:extLst>
          </p:cNvPr>
          <p:cNvSpPr txBox="1"/>
          <p:nvPr/>
        </p:nvSpPr>
        <p:spPr>
          <a:xfrm>
            <a:off x="5554266" y="1718352"/>
            <a:ext cx="6615475" cy="954107"/>
          </a:xfrm>
          <a:prstGeom prst="rect">
            <a:avLst/>
          </a:prstGeom>
          <a:noFill/>
        </p:spPr>
        <p:txBody>
          <a:bodyPr wrap="square">
            <a:spAutoFit/>
          </a:bodyPr>
          <a:lstStyle/>
          <a:p>
            <a:pPr algn="ctr"/>
            <a:r>
              <a:rPr lang="fi-FI" sz="2800" i="1" dirty="0"/>
              <a:t>Rabbana walaka alhamdu hamdan kasiran tayiban mubarakan feeh</a:t>
            </a:r>
            <a:endParaRPr lang="en-GB" sz="2000" i="1" dirty="0"/>
          </a:p>
        </p:txBody>
      </p:sp>
      <p:pic>
        <p:nvPicPr>
          <p:cNvPr id="12" name="Picture 11">
            <a:extLst>
              <a:ext uri="{FF2B5EF4-FFF2-40B4-BE49-F238E27FC236}">
                <a16:creationId xmlns:a16="http://schemas.microsoft.com/office/drawing/2014/main" id="{F8812FEA-9427-64A5-EC6A-95F68C412F32}"/>
              </a:ext>
            </a:extLst>
          </p:cNvPr>
          <p:cNvPicPr>
            <a:picLocks noChangeAspect="1"/>
          </p:cNvPicPr>
          <p:nvPr/>
        </p:nvPicPr>
        <p:blipFill>
          <a:blip r:embed="rId7"/>
          <a:stretch>
            <a:fillRect/>
          </a:stretch>
        </p:blipFill>
        <p:spPr>
          <a:xfrm>
            <a:off x="5737967" y="2719880"/>
            <a:ext cx="962811" cy="2139579"/>
          </a:xfrm>
          <a:prstGeom prst="rect">
            <a:avLst/>
          </a:prstGeom>
        </p:spPr>
      </p:pic>
    </p:spTree>
    <p:extLst>
      <p:ext uri="{BB962C8B-B14F-4D97-AF65-F5344CB8AC3E}">
        <p14:creationId xmlns:p14="http://schemas.microsoft.com/office/powerpoint/2010/main" val="3632724790"/>
      </p:ext>
    </p:extLst>
  </p:cSld>
  <p:clrMapOvr>
    <a:masterClrMapping/>
  </p:clrMapOvr>
</p:sld>
</file>

<file path=ppt/theme/theme1.xml><?xml version="1.0" encoding="utf-8"?>
<a:theme xmlns:a="http://schemas.openxmlformats.org/drawingml/2006/main" name="Custom">
  <a:themeElements>
    <a:clrScheme name="MS Weddings 2">
      <a:dk1>
        <a:srgbClr val="000000"/>
      </a:dk1>
      <a:lt1>
        <a:srgbClr val="FFFFFF"/>
      </a:lt1>
      <a:dk2>
        <a:srgbClr val="000000"/>
      </a:dk2>
      <a:lt2>
        <a:srgbClr val="FFFFFF"/>
      </a:lt2>
      <a:accent1>
        <a:srgbClr val="EFCCCF"/>
      </a:accent1>
      <a:accent2>
        <a:srgbClr val="F9E6A7"/>
      </a:accent2>
      <a:accent3>
        <a:srgbClr val="B5D5F0"/>
      </a:accent3>
      <a:accent4>
        <a:srgbClr val="E7EDC4"/>
      </a:accent4>
      <a:accent5>
        <a:srgbClr val="98DBD7"/>
      </a:accent5>
      <a:accent6>
        <a:srgbClr val="E1CCE1"/>
      </a:accent6>
      <a:hlink>
        <a:srgbClr val="EFCCCF"/>
      </a:hlink>
      <a:folHlink>
        <a:srgbClr val="EFCCCF"/>
      </a:folHlink>
    </a:clrScheme>
    <a:fontScheme name="Custom 349">
      <a:majorFont>
        <a:latin typeface="Walbaum Display SemiBold"/>
        <a:ea typeface=""/>
        <a:cs typeface=""/>
      </a:majorFont>
      <a:minorFont>
        <a:latin typeface="Sagona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temporary wedding photo album_win32_SL_V3" id="{707175F2-40EA-4258-B002-8542D62BF0E9}" vid="{66055B40-B220-4725-A016-020708E491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 xsi:nil="true"/>
    <Background xmlns="71af3243-3dd4-4a8d-8c0d-dd76da1f02a5" xsi:nil="tru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B9BF552-EA34-4C6E-A44C-41812AE980D3}">
  <ds:schemaRefs>
    <ds:schemaRef ds:uri="http://schemas.microsoft.com/office/2006/metadata/properties"/>
    <ds:schemaRef ds:uri="http://www.w3.org/2000/xmlns/"/>
    <ds:schemaRef ds:uri="http://schemas.microsoft.com/sharepoint/v3"/>
    <ds:schemaRef ds:uri="http://www.w3.org/2001/XMLSchema-instance"/>
    <ds:schemaRef ds:uri="71af3243-3dd4-4a8d-8c0d-dd76da1f02a5"/>
    <ds:schemaRef ds:uri="http://schemas.microsoft.com/office/infopath/2007/PartnerControls"/>
    <ds:schemaRef ds:uri="230e9df3-be65-4c73-a93b-d1236ebd677e"/>
  </ds:schemaRefs>
</ds:datastoreItem>
</file>

<file path=customXml/itemProps2.xml><?xml version="1.0" encoding="utf-8"?>
<ds:datastoreItem xmlns:ds="http://schemas.openxmlformats.org/officeDocument/2006/customXml" ds:itemID="{FF6B2E0D-224B-4D4F-B563-E0B773EE6D41}">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71af3243-3dd4-4a8d-8c0d-dd76da1f02a5"/>
    <ds:schemaRef ds:uri="16c05727-aa75-4e4a-9b5f-8a80a1165891"/>
    <ds:schemaRef ds:uri="230e9df3-be65-4c73-a93b-d1236ebd677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55F9029-ABC1-40ED-9A4B-17AFB728AE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140</TotalTime>
  <Words>927</Words>
  <Application>Microsoft Office PowerPoint</Application>
  <PresentationFormat>Widescreen</PresentationFormat>
  <Paragraphs>134</Paragraphs>
  <Slides>16</Slides>
  <Notes>13</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16</vt:i4>
      </vt:variant>
    </vt:vector>
  </HeadingPairs>
  <TitlesOfParts>
    <vt:vector size="33" baseType="lpstr">
      <vt:lpstr>Christmas Stories</vt:lpstr>
      <vt:lpstr>Avenir Light</vt:lpstr>
      <vt:lpstr>Garamond</vt:lpstr>
      <vt:lpstr>Wingdings</vt:lpstr>
      <vt:lpstr>Arial</vt:lpstr>
      <vt:lpstr>Sagona Book</vt:lpstr>
      <vt:lpstr>Walbaum Display SemiBold</vt:lpstr>
      <vt:lpstr>Segoe UI</vt:lpstr>
      <vt:lpstr>System Font Regular</vt:lpstr>
      <vt:lpstr>Avenir Book</vt:lpstr>
      <vt:lpstr>Calibri</vt:lpstr>
      <vt:lpstr>Montserrat Medium</vt:lpstr>
      <vt:lpstr>Apple Chancery</vt:lpstr>
      <vt:lpstr>Aptos</vt:lpstr>
      <vt:lpstr>Jameel Noori Nastaleeq</vt:lpstr>
      <vt:lpstr>noorehuda</vt:lpstr>
      <vt:lpstr>Custom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Mabroor Ahmad</dc:creator>
  <cp:lastModifiedBy>Bea farrukh</cp:lastModifiedBy>
  <cp:revision>15</cp:revision>
  <dcterms:created xsi:type="dcterms:W3CDTF">2023-12-07T18:40:21Z</dcterms:created>
  <dcterms:modified xsi:type="dcterms:W3CDTF">2026-02-16T00:15:29Z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