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79" r:id="rId5"/>
    <p:sldId id="312" r:id="rId6"/>
    <p:sldId id="280" r:id="rId7"/>
    <p:sldId id="311" r:id="rId8"/>
    <p:sldId id="281" r:id="rId9"/>
    <p:sldId id="321" r:id="rId10"/>
    <p:sldId id="324" r:id="rId11"/>
    <p:sldId id="283" r:id="rId12"/>
    <p:sldId id="282" r:id="rId13"/>
    <p:sldId id="305" r:id="rId14"/>
    <p:sldId id="303" r:id="rId15"/>
    <p:sldId id="323" r:id="rId16"/>
    <p:sldId id="315" r:id="rId17"/>
    <p:sldId id="301" r:id="rId18"/>
    <p:sldId id="300" r:id="rId19"/>
  </p:sldIdLst>
  <p:sldSz cx="12192000" cy="6858000"/>
  <p:notesSz cx="6858000" cy="9144000"/>
  <p:embeddedFontLst>
    <p:embeddedFont>
      <p:font typeface="Christmas Stories" panose="020B0604020202020204" charset="0"/>
      <p:regular r:id="rId22"/>
    </p:embeddedFont>
    <p:embeddedFont>
      <p:font typeface="Montserrat Medium" panose="00000600000000000000" pitchFamily="2" charset="0"/>
      <p:regular r:id="rId23"/>
      <p:italic r:id="rId24"/>
    </p:embeddedFont>
    <p:embeddedFont>
      <p:font typeface="Sagona Book" panose="02020503050505020204" pitchFamily="18" charset="0"/>
      <p:regular r:id="rId25"/>
      <p:bold r:id="rId26"/>
      <p:italic r:id="rId27"/>
      <p:boldItalic r:id="rId28"/>
    </p:embeddedFont>
    <p:embeddedFont>
      <p:font typeface="Segoe UI" panose="020B0502040204020203" pitchFamily="34" charset="0"/>
      <p:regular r:id="rId29"/>
      <p:bold r:id="rId30"/>
      <p:italic r:id="rId31"/>
      <p:boldItalic r:id="rId32"/>
    </p:embeddedFont>
    <p:embeddedFont>
      <p:font typeface="Walbaum Display SemiBold" panose="02070703090703020303" pitchFamily="18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8984"/>
    <a:srgbClr val="C1E9E7"/>
    <a:srgbClr val="FFFFDF"/>
    <a:srgbClr val="017282"/>
    <a:srgbClr val="5EAA4B"/>
    <a:srgbClr val="4B9535"/>
    <a:srgbClr val="00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99" autoAdjust="0"/>
    <p:restoredTop sz="84242" autoAdjust="0"/>
  </p:normalViewPr>
  <p:slideViewPr>
    <p:cSldViewPr snapToGrid="0">
      <p:cViewPr varScale="1">
        <p:scale>
          <a:sx n="93" d="100"/>
          <a:sy n="93" d="100"/>
        </p:scale>
        <p:origin x="1020" y="90"/>
      </p:cViewPr>
      <p:guideLst/>
    </p:cSldViewPr>
  </p:slideViewPr>
  <p:outlineViewPr>
    <p:cViewPr>
      <p:scale>
        <a:sx n="33" d="100"/>
        <a:sy n="33" d="100"/>
      </p:scale>
      <p:origin x="0" y="-39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149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5BAE403-A391-5EB4-FF40-56955736FA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E79DB1-FB2F-E7E7-4D6E-7F9576AD91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FA9E64-B996-4FA6-B896-72A4289DC5E6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C15FCE-ABC5-C4C9-EDB5-96E90F0544A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09A893-765C-35DC-DDCA-7DBA2AF1353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581FB1-0264-452E-87E4-8B6D5B9E2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548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D26263-8A24-417C-AC0A-2E1E0A1F44F3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513E26-82E6-4B7D-A776-6470B7826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33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487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BFD7B-6EE9-DE51-137F-BC3EE8792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B2FFFA-1777-2AB0-D73F-1A82D2CB25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62FD9B-9905-CB01-BE9C-89129613AC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715EA-5E4F-45F3-DA48-77CD6AD065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037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053EF-B722-C39E-C001-69A4ABEF3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FA890D-0C7F-086A-F259-EAD72E2179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703301-A398-DB7B-4798-5626EF5C81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D33155-18A6-6FCE-102A-86A287CE1A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8708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68949-013A-886D-71B2-56A6FD498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EC5AF6-9495-C370-BFBF-7FFC23032E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97B950-125F-6C05-D8B4-32AF0ADC58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C50D7-9D55-774A-E596-543F82CE42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82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D2D69-87FC-DAA3-98B8-CC90CEA21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F5C285-F3B6-B52E-1174-D0C662F684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445E03-94BA-6438-313B-0727410792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2C8A0-D7F2-6640-EE6C-229DAC2205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733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117D2-54AE-5FA8-7925-188777EAD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4C6A4F-4A39-DB91-C8FB-A9B5737F86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6AEDC3-669E-CFFE-497C-35307D58B4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After </a:t>
            </a:r>
            <a:r>
              <a:rPr lang="en-US" err="1"/>
              <a:t>Tilawat</a:t>
            </a:r>
            <a:r>
              <a:rPr lang="en-US"/>
              <a:t>, spend 5 mins catching up with </a:t>
            </a:r>
            <a:r>
              <a:rPr lang="en-US" err="1"/>
              <a:t>Atfal</a:t>
            </a:r>
            <a:r>
              <a:rPr lang="en-US"/>
              <a:t>. What they've been getting up to in the past week.</a:t>
            </a:r>
          </a:p>
          <a:p>
            <a:endParaRPr lang="en-US"/>
          </a:p>
          <a:p>
            <a:r>
              <a:rPr lang="en-US"/>
              <a:t>Hadith:</a:t>
            </a:r>
          </a:p>
          <a:p>
            <a:r>
              <a:rPr lang="en-US"/>
              <a:t>Whoever, reads the Hadith out, should do so in the proper manner. i.e. recite Durood Shareef first and then the Hadith. </a:t>
            </a:r>
          </a:p>
          <a:p>
            <a:r>
              <a:rPr lang="en-US"/>
              <a:t>Have a brief discussion about the meaning of this hadith in light of the questions on the screen.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E9B909-1CA5-82D0-6334-C2B79496BD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10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BB338-E3AC-6806-2881-F268DF9DC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87E2BF-8A24-818F-AEC7-ACF678FECE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95E847-994B-60CB-3B60-2B4CFD85C9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C45D6-FFF1-DCBB-5C11-446F33D43C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22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D8FE0-947A-F361-698B-B3546A286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653497-E022-C87E-EB07-3C34C2F69F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540568-1FB7-D3CB-4C49-1AA562B8ED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12688-92D8-093A-7DF8-42A1F568F5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298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0D867-46BB-0A8B-3D36-1A9364745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842726-7FE7-C1D3-DDA1-6AAE9D889D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DDEABC-84B2-5A06-05B4-34BF8CA5AB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052ABC-EAB0-4553-B6D1-23D92F3A9F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38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729B0-2DB5-AC0E-2865-2F5AF445C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B6230C-E738-F75F-E30F-8E497FC4A1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48DAEB-34B9-8ADB-52D4-721FCE757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9FD837-1055-23D2-6874-E3CD6140C6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96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B8E96-DF4D-C21E-99A1-56D331B51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99E3F6-8C1B-9E29-CC73-86425A9788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4AB4F6-BA83-8F73-AFA3-D2518ACDFC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51C70-5B9F-F769-127D-B23477705C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053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3D78B-013B-842E-59B7-EDD556F29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F72166-45C3-7BFE-4551-967AF6556C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EEDFB0-8ED0-4A24-C240-6192904E6D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D1D1B-7202-79AE-A5FA-0BCA938A5C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222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C615402-924F-401B-BD65-A798B33C3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33486" y="0"/>
            <a:ext cx="4978400" cy="5476648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0DB2AD8-839D-4FCB-AA05-80B13B2BB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422791" y="2896886"/>
            <a:ext cx="495674" cy="495674"/>
          </a:xfrm>
          <a:prstGeom prst="ellipse">
            <a:avLst/>
          </a:prstGeom>
          <a:noFill/>
          <a:ln w="203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1A5FC801-48D7-4FF1-A31F-A732E9069F8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81638" y="0"/>
            <a:ext cx="8510362" cy="6858000"/>
          </a:xfrm>
          <a:custGeom>
            <a:avLst/>
            <a:gdLst>
              <a:gd name="connsiteX0" fmla="*/ 13494 w 8510362"/>
              <a:gd name="connsiteY0" fmla="*/ 0 h 6858000"/>
              <a:gd name="connsiteX1" fmla="*/ 8510362 w 8510362"/>
              <a:gd name="connsiteY1" fmla="*/ 0 h 6858000"/>
              <a:gd name="connsiteX2" fmla="*/ 8510362 w 8510362"/>
              <a:gd name="connsiteY2" fmla="*/ 6858000 h 6858000"/>
              <a:gd name="connsiteX3" fmla="*/ 3014588 w 8510362"/>
              <a:gd name="connsiteY3" fmla="*/ 6858000 h 6858000"/>
              <a:gd name="connsiteX4" fmla="*/ 2848427 w 8510362"/>
              <a:gd name="connsiteY4" fmla="*/ 6719827 h 6858000"/>
              <a:gd name="connsiteX5" fmla="*/ 0 w 8510362"/>
              <a:gd name="connsiteY5" fmla="*/ 462431 h 6858000"/>
              <a:gd name="connsiteX6" fmla="*/ 10796 w 8510362"/>
              <a:gd name="connsiteY6" fmla="*/ 3547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10362" h="6858000">
                <a:moveTo>
                  <a:pt x="13494" y="0"/>
                </a:moveTo>
                <a:lnTo>
                  <a:pt x="8510362" y="0"/>
                </a:lnTo>
                <a:lnTo>
                  <a:pt x="8510362" y="6858000"/>
                </a:lnTo>
                <a:lnTo>
                  <a:pt x="3014588" y="6858000"/>
                </a:lnTo>
                <a:lnTo>
                  <a:pt x="2848427" y="6719827"/>
                </a:lnTo>
                <a:cubicBezTo>
                  <a:pt x="1103037" y="5198776"/>
                  <a:pt x="0" y="2959418"/>
                  <a:pt x="0" y="462431"/>
                </a:cubicBezTo>
                <a:cubicBezTo>
                  <a:pt x="0" y="319235"/>
                  <a:pt x="3628" y="176886"/>
                  <a:pt x="10796" y="3547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82880" anchor="t">
            <a:noAutofit/>
          </a:bodyPr>
          <a:lstStyle>
            <a:lvl1pPr marL="0" indent="0" algn="ctr">
              <a:buNone/>
              <a:defRPr i="1"/>
            </a:lvl1pPr>
          </a:lstStyle>
          <a:p>
            <a:r>
              <a:rPr lang="en-US"/>
              <a:t>Insert Your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B0B860-06DA-40CB-9D9C-37722EFFE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90F1D572-D498-42B3-B69A-FCB5C7FCF49B}"/>
              </a:ext>
            </a:extLst>
          </p:cNvPr>
          <p:cNvSpPr/>
          <p:nvPr userDrawn="1"/>
        </p:nvSpPr>
        <p:spPr>
          <a:xfrm>
            <a:off x="1093368" y="1935321"/>
            <a:ext cx="1663686" cy="1663683"/>
          </a:xfrm>
          <a:prstGeom prst="arc">
            <a:avLst>
              <a:gd name="adj1" fmla="val 1700406"/>
              <a:gd name="adj2" fmla="val 4849921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43FE29EE-841F-970C-DBCA-6E6016CDDDA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0700000">
            <a:off x="-628749" y="2490713"/>
            <a:ext cx="1664208" cy="1517904"/>
          </a:xfrm>
          <a:noFill/>
        </p:spPr>
        <p:txBody>
          <a:bodyPr spcFirstLastPara="1" wrap="square" numCol="1" rtlCol="0">
            <a:prstTxWarp prst="textArchUp">
              <a:avLst/>
            </a:prstTxWarp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pPr marL="0" lvl="0" algn="r"/>
            <a:r>
              <a:rPr lang="en-US" dirty="0"/>
              <a:t>The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B29B2BA2-9C4E-660A-E602-B3914E64E0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20700000">
            <a:off x="1025409" y="2121529"/>
            <a:ext cx="1664208" cy="1517904"/>
          </a:xfrm>
          <a:noFill/>
        </p:spPr>
        <p:txBody>
          <a:bodyPr spcFirstLastPara="1" wrap="square" numCol="1" rtlCol="0">
            <a:prstTxWarp prst="textArchDown">
              <a:avLst>
                <a:gd name="adj" fmla="val 21397614"/>
              </a:avLst>
            </a:prstTxWarp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agona Book" panose="02020503050505020204" pitchFamily="18" charset="0"/>
              </a:defRPr>
            </a:lvl1pPr>
          </a:lstStyle>
          <a:p>
            <a:pPr marL="0" lvl="0"/>
            <a:r>
              <a:rPr lang="en-US" dirty="0"/>
              <a:t>wedding of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4797AF1-98D1-E9E3-7CD4-5BA69E882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32912" y="3409222"/>
            <a:ext cx="5519978" cy="2228709"/>
          </a:xfrm>
        </p:spPr>
        <p:txBody>
          <a:bodyPr>
            <a:noAutofit/>
          </a:bodyPr>
          <a:lstStyle>
            <a:lvl1pPr marL="0" indent="0" algn="r">
              <a:buNone/>
              <a:defRPr sz="19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and</a:t>
            </a:r>
          </a:p>
        </p:txBody>
      </p:sp>
      <p:sp>
        <p:nvSpPr>
          <p:cNvPr id="4" name="Partner1">
            <a:extLst>
              <a:ext uri="{FF2B5EF4-FFF2-40B4-BE49-F238E27FC236}">
                <a16:creationId xmlns:a16="http://schemas.microsoft.com/office/drawing/2014/main" id="{74CCF06F-4B9A-45D7-9B16-18375C83B97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00442" y="3454400"/>
            <a:ext cx="2845704" cy="1273865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sz="4000" b="1" spc="-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7" name="Partner2">
            <a:extLst>
              <a:ext uri="{FF2B5EF4-FFF2-40B4-BE49-F238E27FC236}">
                <a16:creationId xmlns:a16="http://schemas.microsoft.com/office/drawing/2014/main" id="{12C1022D-1D22-417E-88AE-CBDC3DAD0236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2601546" y="5127483"/>
            <a:ext cx="2989473" cy="1147619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65000"/>
              </a:lnSpc>
              <a:buNone/>
              <a:defRPr sz="40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380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Images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34EDA28-4C75-43EE-87E9-ABC0A1F1E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148300" y="310835"/>
            <a:ext cx="5400000" cy="5818165"/>
            <a:chOff x="6148300" y="310835"/>
            <a:chExt cx="5400000" cy="5818165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702C613-BECF-403B-9B2A-A954754CF158}"/>
                </a:ext>
              </a:extLst>
            </p:cNvPr>
            <p:cNvSpPr/>
            <p:nvPr userDrawn="1"/>
          </p:nvSpPr>
          <p:spPr>
            <a:xfrm>
              <a:off x="8872582" y="613382"/>
              <a:ext cx="231235" cy="231235"/>
            </a:xfrm>
            <a:prstGeom prst="ellipse">
              <a:avLst/>
            </a:prstGeom>
            <a:noFill/>
            <a:ln w="889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2E398D9E-548A-4DCA-9AAA-9E0778AC9CD5}"/>
                </a:ext>
              </a:extLst>
            </p:cNvPr>
            <p:cNvSpPr/>
            <p:nvPr userDrawn="1"/>
          </p:nvSpPr>
          <p:spPr>
            <a:xfrm>
              <a:off x="6148300" y="729000"/>
              <a:ext cx="5400000" cy="5400000"/>
            </a:xfrm>
            <a:prstGeom prst="arc">
              <a:avLst>
                <a:gd name="adj1" fmla="val 12607669"/>
                <a:gd name="adj2" fmla="val 16157596"/>
              </a:avLst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/>
                </a:solidFill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28946F6-3793-4B64-99FD-39990068FB6C}"/>
                </a:ext>
              </a:extLst>
            </p:cNvPr>
            <p:cNvGrpSpPr/>
            <p:nvPr userDrawn="1"/>
          </p:nvGrpSpPr>
          <p:grpSpPr>
            <a:xfrm rot="2700000">
              <a:off x="8958037" y="306646"/>
              <a:ext cx="60325" cy="842192"/>
              <a:chOff x="8958037" y="306646"/>
              <a:chExt cx="60325" cy="842192"/>
            </a:xfrm>
            <a:solidFill>
              <a:schemeClr val="accent1"/>
            </a:solidFill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033175A9-9D50-4C8D-8C89-61A02E6CB884}"/>
                  </a:ext>
                </a:extLst>
              </p:cNvPr>
              <p:cNvSpPr/>
              <p:nvPr userDrawn="1"/>
            </p:nvSpPr>
            <p:spPr>
              <a:xfrm>
                <a:off x="8958037" y="306646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E8F57958-6949-45D1-B2D0-D8A580847F69}"/>
                  </a:ext>
                </a:extLst>
              </p:cNvPr>
              <p:cNvSpPr/>
              <p:nvPr userDrawn="1"/>
            </p:nvSpPr>
            <p:spPr>
              <a:xfrm>
                <a:off x="8958037" y="1088513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A9D8EE3-BC90-4ED9-87B3-DEB63975D0E7}"/>
                </a:ext>
              </a:extLst>
            </p:cNvPr>
            <p:cNvGrpSpPr/>
            <p:nvPr userDrawn="1"/>
          </p:nvGrpSpPr>
          <p:grpSpPr>
            <a:xfrm rot="8100000">
              <a:off x="8953847" y="310835"/>
              <a:ext cx="60325" cy="842192"/>
              <a:chOff x="8958037" y="306646"/>
              <a:chExt cx="60325" cy="842192"/>
            </a:xfrm>
            <a:solidFill>
              <a:schemeClr val="accent1"/>
            </a:solidFill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DDDADA23-A993-46D1-AFFB-70648461EDD7}"/>
                  </a:ext>
                </a:extLst>
              </p:cNvPr>
              <p:cNvSpPr/>
              <p:nvPr userDrawn="1"/>
            </p:nvSpPr>
            <p:spPr>
              <a:xfrm>
                <a:off x="8958037" y="306646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79372E60-2335-4ADA-8EAE-1E80EA5EA01E}"/>
                  </a:ext>
                </a:extLst>
              </p:cNvPr>
              <p:cNvSpPr/>
              <p:nvPr userDrawn="1"/>
            </p:nvSpPr>
            <p:spPr>
              <a:xfrm>
                <a:off x="8958037" y="1088513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1467BD4-C017-430E-9ED3-A2DBF6AE6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2754667" y="1381352"/>
            <a:ext cx="4978400" cy="5476648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423B7B84-1095-4979-B1FC-8FD136EA0E0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7083007" cy="6858000"/>
          </a:xfrm>
          <a:custGeom>
            <a:avLst/>
            <a:gdLst>
              <a:gd name="connsiteX0" fmla="*/ 0 w 8340307"/>
              <a:gd name="connsiteY0" fmla="*/ 0 h 6858000"/>
              <a:gd name="connsiteX1" fmla="*/ 1092533 w 8340307"/>
              <a:gd name="connsiteY1" fmla="*/ 0 h 6858000"/>
              <a:gd name="connsiteX2" fmla="*/ 5837726 w 8340307"/>
              <a:gd name="connsiteY2" fmla="*/ 0 h 6858000"/>
              <a:gd name="connsiteX3" fmla="*/ 6930259 w 8340307"/>
              <a:gd name="connsiteY3" fmla="*/ 0 h 6858000"/>
              <a:gd name="connsiteX4" fmla="*/ 6970515 w 8340307"/>
              <a:gd name="connsiteY4" fmla="*/ 76864 h 6858000"/>
              <a:gd name="connsiteX5" fmla="*/ 8318145 w 8340307"/>
              <a:gd name="connsiteY5" fmla="*/ 6533091 h 6858000"/>
              <a:gd name="connsiteX6" fmla="*/ 8294357 w 8340307"/>
              <a:gd name="connsiteY6" fmla="*/ 6858000 h 6858000"/>
              <a:gd name="connsiteX7" fmla="*/ 7201824 w 8340307"/>
              <a:gd name="connsiteY7" fmla="*/ 6858000 h 6858000"/>
              <a:gd name="connsiteX8" fmla="*/ 1092533 w 8340307"/>
              <a:gd name="connsiteY8" fmla="*/ 6858000 h 6858000"/>
              <a:gd name="connsiteX9" fmla="*/ 0 w 8340307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340307" h="6858000">
                <a:moveTo>
                  <a:pt x="0" y="0"/>
                </a:moveTo>
                <a:lnTo>
                  <a:pt x="1092533" y="0"/>
                </a:lnTo>
                <a:lnTo>
                  <a:pt x="5837726" y="0"/>
                </a:lnTo>
                <a:lnTo>
                  <a:pt x="6930259" y="0"/>
                </a:lnTo>
                <a:lnTo>
                  <a:pt x="6970515" y="76864"/>
                </a:lnTo>
                <a:cubicBezTo>
                  <a:pt x="7966810" y="2040801"/>
                  <a:pt x="8453218" y="4264523"/>
                  <a:pt x="8318145" y="6533091"/>
                </a:cubicBezTo>
                <a:lnTo>
                  <a:pt x="8294357" y="6858000"/>
                </a:lnTo>
                <a:lnTo>
                  <a:pt x="7201824" y="6858000"/>
                </a:lnTo>
                <a:lnTo>
                  <a:pt x="10925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457200" anchor="ctr">
            <a:noAutofit/>
          </a:bodyPr>
          <a:lstStyle>
            <a:lvl1pPr marL="0" indent="0" algn="l">
              <a:buNone/>
              <a:defRPr i="1"/>
            </a:lvl1pPr>
          </a:lstStyle>
          <a:p>
            <a:r>
              <a:rPr lang="en-US"/>
              <a:t>Insert Your Picture Here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4DD044E-9F67-4979-BFB8-854C6A5CB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8CE48A28-515A-4541-9B64-6E209B9729E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88199" y="1629000"/>
            <a:ext cx="3600000" cy="3600000"/>
          </a:xfrm>
          <a:custGeom>
            <a:avLst/>
            <a:gdLst>
              <a:gd name="connsiteX0" fmla="*/ 0 w 3600000"/>
              <a:gd name="connsiteY0" fmla="*/ 0 h 3600000"/>
              <a:gd name="connsiteX1" fmla="*/ 3600000 w 3600000"/>
              <a:gd name="connsiteY1" fmla="*/ 0 h 3600000"/>
              <a:gd name="connsiteX2" fmla="*/ 3600000 w 3600000"/>
              <a:gd name="connsiteY2" fmla="*/ 3600000 h 3600000"/>
              <a:gd name="connsiteX3" fmla="*/ 430902 w 3600000"/>
              <a:gd name="connsiteY3" fmla="*/ 3600000 h 3600000"/>
              <a:gd name="connsiteX4" fmla="*/ 390687 w 3600000"/>
              <a:gd name="connsiteY4" fmla="*/ 3425759 h 3600000"/>
              <a:gd name="connsiteX5" fmla="*/ 160012 w 3600000"/>
              <a:gd name="connsiteY5" fmla="*/ 2743417 h 3600000"/>
              <a:gd name="connsiteX6" fmla="*/ 0 w 3600000"/>
              <a:gd name="connsiteY6" fmla="*/ 2411252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0000" h="3600000">
                <a:moveTo>
                  <a:pt x="0" y="0"/>
                </a:moveTo>
                <a:lnTo>
                  <a:pt x="3600000" y="0"/>
                </a:lnTo>
                <a:lnTo>
                  <a:pt x="3600000" y="3600000"/>
                </a:lnTo>
                <a:lnTo>
                  <a:pt x="430902" y="3600000"/>
                </a:lnTo>
                <a:lnTo>
                  <a:pt x="390687" y="3425759"/>
                </a:lnTo>
                <a:cubicBezTo>
                  <a:pt x="330297" y="3191041"/>
                  <a:pt x="252944" y="2963132"/>
                  <a:pt x="160012" y="2743417"/>
                </a:cubicBezTo>
                <a:lnTo>
                  <a:pt x="0" y="241125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82880" anchor="t">
            <a:noAutofit/>
          </a:bodyPr>
          <a:lstStyle>
            <a:lvl1pPr marL="0" indent="0" algn="ctr">
              <a:buNone/>
              <a:defRPr sz="1400" i="1"/>
            </a:lvl1pPr>
          </a:lstStyle>
          <a:p>
            <a:r>
              <a:rPr lang="en-US"/>
              <a:t>Insert Your Picture Here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26F90AAD-D3FB-D38B-C14B-CAF1FDF3BE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77566" y="5045961"/>
            <a:ext cx="2377440" cy="1234440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ct val="60000"/>
              </a:lnSpc>
              <a:spcBef>
                <a:spcPts val="0"/>
              </a:spcBef>
              <a:buNone/>
              <a:defRPr sz="6600" spc="-15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and</a:t>
            </a:r>
          </a:p>
        </p:txBody>
      </p:sp>
      <p:sp>
        <p:nvSpPr>
          <p:cNvPr id="39" name="Partner1">
            <a:extLst>
              <a:ext uri="{FF2B5EF4-FFF2-40B4-BE49-F238E27FC236}">
                <a16:creationId xmlns:a16="http://schemas.microsoft.com/office/drawing/2014/main" id="{568FACEC-D87B-44EA-9EF1-CAA97FF39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74650" y="5416518"/>
            <a:ext cx="1188436" cy="415241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sz="1400" b="1" spc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40" name="Partner2">
            <a:extLst>
              <a:ext uri="{FF2B5EF4-FFF2-40B4-BE49-F238E27FC236}">
                <a16:creationId xmlns:a16="http://schemas.microsoft.com/office/drawing/2014/main" id="{5D2BC617-5A80-4ED2-AFC3-6CDDAD3A34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99562" y="5928893"/>
            <a:ext cx="1188437" cy="535373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65000"/>
              </a:lnSpc>
              <a:buNone/>
              <a:defRPr sz="1600" spc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41" name="Date Placeholder 1">
            <a:extLst>
              <a:ext uri="{FF2B5EF4-FFF2-40B4-BE49-F238E27FC236}">
                <a16:creationId xmlns:a16="http://schemas.microsoft.com/office/drawing/2014/main" id="{2000978F-B65A-4F96-A723-FCBFFFDB709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10074650" y="6356350"/>
            <a:ext cx="1580356" cy="365125"/>
          </a:xfrm>
        </p:spPr>
        <p:txBody>
          <a:bodyPr/>
          <a:lstStyle/>
          <a:p>
            <a:fld id="{39B360F8-476B-46A9-AE4D-B70F5EF3C486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137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Images Option 3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EA8B503-BA96-45A1-9FA0-CF4457621A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2264984" y="1381352"/>
            <a:ext cx="4978400" cy="5476648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D1167ED-6D79-4035-8E91-7608DE6B1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256715" y="0"/>
            <a:ext cx="4978400" cy="5476648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E771A09-A3D2-4ABC-BA01-5C9FF2C772F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0"/>
            <a:ext cx="6858000" cy="6858000"/>
          </a:xfrm>
          <a:prstGeom prst="rect">
            <a:avLst/>
          </a:prstGeom>
          <a:solidFill>
            <a:schemeClr val="tx1"/>
          </a:solidFill>
        </p:spPr>
        <p:txBody>
          <a:bodyPr wrap="square" bIns="365760" anchor="b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US"/>
              <a:t>Insert Your Picture Here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2E3E99C-5FC6-4AC7-B39D-DBB7FEAC4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88F0FDD0-AA4C-C8EE-E01B-EDA4F3774D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0700000">
            <a:off x="5864991" y="1638011"/>
            <a:ext cx="1828800" cy="1664208"/>
          </a:xfrm>
          <a:noFill/>
        </p:spPr>
        <p:txBody>
          <a:bodyPr spcFirstLastPara="1" wrap="square" numCol="1" rtlCol="0">
            <a:prstTxWarp prst="textArchUp">
              <a:avLst/>
            </a:prstTxWarp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2000" b="1" dirty="0" smtClean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marL="0" lvl="0" algn="r"/>
            <a:r>
              <a:rPr lang="en-US" dirty="0"/>
              <a:t>The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B63C7010-6C53-7D95-924E-9F4CEFC6AD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20700000">
            <a:off x="7682688" y="1253299"/>
            <a:ext cx="1828800" cy="1664208"/>
          </a:xfrm>
          <a:noFill/>
        </p:spPr>
        <p:txBody>
          <a:bodyPr spcFirstLastPara="1" wrap="square" numCol="1" rtlCol="0">
            <a:prstTxWarp prst="textArchDown">
              <a:avLst>
                <a:gd name="adj" fmla="val 21397614"/>
              </a:avLst>
            </a:prstTxWarp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000" dirty="0" smtClean="0">
                <a:solidFill>
                  <a:schemeClr val="bg1">
                    <a:lumMod val="65000"/>
                  </a:schemeClr>
                </a:solidFill>
                <a:latin typeface="Sagona Book" panose="02020503050505020204" pitchFamily="18" charset="0"/>
              </a:defRPr>
            </a:lvl1pPr>
          </a:lstStyle>
          <a:p>
            <a:pPr marL="0" lvl="0"/>
            <a:r>
              <a:rPr lang="en-US" dirty="0"/>
              <a:t>wedding of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392323F-7F32-4BDF-A95E-AC1F2AA469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05102" y="1181612"/>
            <a:ext cx="1440000" cy="1440000"/>
          </a:xfrm>
          <a:prstGeom prst="ellipse">
            <a:avLst/>
          </a:prstGeom>
          <a:solidFill>
            <a:schemeClr val="tx1"/>
          </a:solidFill>
        </p:spPr>
        <p:txBody>
          <a:bodyPr wrap="square" lIns="0" tIns="0" rIns="0" anchor="t">
            <a:noAutofit/>
          </a:bodyPr>
          <a:lstStyle>
            <a:lvl1pPr marL="0" indent="0" algn="ctr">
              <a:buNone/>
              <a:defRPr sz="1000" i="1">
                <a:solidFill>
                  <a:schemeClr val="bg1"/>
                </a:solidFill>
              </a:defRPr>
            </a:lvl1pPr>
          </a:lstStyle>
          <a:p>
            <a:r>
              <a:rPr lang="en-US"/>
              <a:t>Insert Your Picture Here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F6C445E-9B1A-B88E-1209-68DAE2CEB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46463" y="2579779"/>
            <a:ext cx="5093208" cy="2651760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ct val="60000"/>
              </a:lnSpc>
              <a:spcBef>
                <a:spcPts val="0"/>
              </a:spcBef>
              <a:buNone/>
              <a:defRPr sz="17000" spc="-15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and</a:t>
            </a:r>
          </a:p>
        </p:txBody>
      </p:sp>
      <p:sp>
        <p:nvSpPr>
          <p:cNvPr id="4" name="Partner1">
            <a:extLst>
              <a:ext uri="{FF2B5EF4-FFF2-40B4-BE49-F238E27FC236}">
                <a16:creationId xmlns:a16="http://schemas.microsoft.com/office/drawing/2014/main" id="{74CCF06F-4B9A-45D7-9B16-18375C83B9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37817" y="2779374"/>
            <a:ext cx="2845704" cy="1273865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sz="4000" b="1" spc="-100" baseline="0">
                <a:solidFill>
                  <a:schemeClr val="accent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7" name="Partner2">
            <a:extLst>
              <a:ext uri="{FF2B5EF4-FFF2-40B4-BE49-F238E27FC236}">
                <a16:creationId xmlns:a16="http://schemas.microsoft.com/office/drawing/2014/main" id="{12C1022D-1D22-417E-88AE-CBDC3DAD02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89357" y="4336137"/>
            <a:ext cx="2529056" cy="1147619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65000"/>
              </a:lnSpc>
              <a:buNone/>
              <a:defRPr sz="4000" spc="-150">
                <a:solidFill>
                  <a:schemeClr val="accent1"/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90F1D572-D498-42B3-B69A-FCB5C7FCF49B}"/>
              </a:ext>
            </a:extLst>
          </p:cNvPr>
          <p:cNvSpPr/>
          <p:nvPr userDrawn="1"/>
        </p:nvSpPr>
        <p:spPr>
          <a:xfrm>
            <a:off x="7780629" y="1050014"/>
            <a:ext cx="1830054" cy="1830051"/>
          </a:xfrm>
          <a:prstGeom prst="arc">
            <a:avLst>
              <a:gd name="adj1" fmla="val 1700406"/>
              <a:gd name="adj2" fmla="val 4849921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590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Images Option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C615402-924F-401B-BD65-A798B33C3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160000" y="4604185"/>
            <a:ext cx="2032000" cy="2235367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6C58B18-CD3B-48ED-9EDC-C3D16617AFE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194929" cy="6858000"/>
          </a:xfrm>
          <a:custGeom>
            <a:avLst/>
            <a:gdLst>
              <a:gd name="connsiteX0" fmla="*/ 0 w 4194929"/>
              <a:gd name="connsiteY0" fmla="*/ 0 h 6858000"/>
              <a:gd name="connsiteX1" fmla="*/ 3215549 w 4194929"/>
              <a:gd name="connsiteY1" fmla="*/ 0 h 6858000"/>
              <a:gd name="connsiteX2" fmla="*/ 3238448 w 4194929"/>
              <a:gd name="connsiteY2" fmla="*/ 39827 h 6858000"/>
              <a:gd name="connsiteX3" fmla="*/ 4194929 w 4194929"/>
              <a:gd name="connsiteY3" fmla="*/ 3817257 h 6858000"/>
              <a:gd name="connsiteX4" fmla="*/ 3714054 w 4194929"/>
              <a:gd name="connsiteY4" fmla="*/ 6542069 h 6858000"/>
              <a:gd name="connsiteX5" fmla="*/ 3589487 w 4194929"/>
              <a:gd name="connsiteY5" fmla="*/ 6858000 h 6858000"/>
              <a:gd name="connsiteX6" fmla="*/ 0 w 41949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4929" h="6858000">
                <a:moveTo>
                  <a:pt x="0" y="0"/>
                </a:moveTo>
                <a:lnTo>
                  <a:pt x="3215549" y="0"/>
                </a:lnTo>
                <a:lnTo>
                  <a:pt x="3238448" y="39827"/>
                </a:lnTo>
                <a:cubicBezTo>
                  <a:pt x="3848439" y="1162718"/>
                  <a:pt x="4194929" y="2449524"/>
                  <a:pt x="4194929" y="3817257"/>
                </a:cubicBezTo>
                <a:cubicBezTo>
                  <a:pt x="4194929" y="4774670"/>
                  <a:pt x="4025149" y="5692429"/>
                  <a:pt x="3714054" y="6542069"/>
                </a:cubicBezTo>
                <a:lnTo>
                  <a:pt x="35894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457200" tIns="1554480" rIns="182880" anchor="t">
            <a:noAutofit/>
          </a:bodyPr>
          <a:lstStyle>
            <a:lvl1pPr marL="0" indent="0" algn="l">
              <a:buNone/>
              <a:defRPr i="1"/>
            </a:lvl1pPr>
          </a:lstStyle>
          <a:p>
            <a:r>
              <a:rPr lang="en-US"/>
              <a:t>Insert Your Picture Here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82FB82E-BD1A-4D54-8535-EECA1FBF8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Partner1">
            <a:extLst>
              <a:ext uri="{FF2B5EF4-FFF2-40B4-BE49-F238E27FC236}">
                <a16:creationId xmlns:a16="http://schemas.microsoft.com/office/drawing/2014/main" id="{19B39F4A-5D33-4C5D-83B8-5B789CB03A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9736382">
            <a:off x="4222913" y="1537182"/>
            <a:ext cx="3746175" cy="3746175"/>
          </a:xfrm>
        </p:spPr>
        <p:txBody>
          <a:bodyPr anchor="b">
            <a:prstTxWarp prst="textArchDown">
              <a:avLst>
                <a:gd name="adj" fmla="val 21137488"/>
              </a:avLst>
            </a:prstTxWarp>
            <a:noAutofit/>
          </a:bodyPr>
          <a:lstStyle>
            <a:lvl1pPr marL="0" indent="0" algn="l">
              <a:lnSpc>
                <a:spcPct val="100000"/>
              </a:lnSpc>
              <a:buNone/>
              <a:defRPr sz="1500" b="1" spc="-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520EB51B-ACDD-4CD5-8F48-81D58580F1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85675" y="1473907"/>
            <a:ext cx="3859688" cy="3898285"/>
          </a:xfrm>
          <a:prstGeom prst="arc">
            <a:avLst>
              <a:gd name="adj1" fmla="val 1700406"/>
              <a:gd name="adj2" fmla="val 4849921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CC3DC63-5EF8-4005-8818-6FC00D9B6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759146" y="3991483"/>
            <a:ext cx="231235" cy="231235"/>
          </a:xfrm>
          <a:prstGeom prst="ellipse">
            <a:avLst/>
          </a:prstGeom>
          <a:noFill/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tner2">
            <a:extLst>
              <a:ext uri="{FF2B5EF4-FFF2-40B4-BE49-F238E27FC236}">
                <a16:creationId xmlns:a16="http://schemas.microsoft.com/office/drawing/2014/main" id="{7035F725-9952-46A6-9AAE-4E9006EBE3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4204182" y="1518451"/>
            <a:ext cx="3783637" cy="3783637"/>
          </a:xfrm>
        </p:spPr>
        <p:txBody>
          <a:bodyPr lIns="0" tIns="0" rIns="0" bIns="0" anchor="b">
            <a:prstTxWarp prst="textArchDown">
              <a:avLst/>
            </a:prstTxWarp>
            <a:noAutofit/>
          </a:bodyPr>
          <a:lstStyle>
            <a:lvl1pPr marL="0" indent="0" algn="r">
              <a:lnSpc>
                <a:spcPct val="100000"/>
              </a:lnSpc>
              <a:buNone/>
              <a:defRPr sz="15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BB36CF-AE68-448C-9565-55904AC8D47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448969" y="1781969"/>
            <a:ext cx="3294063" cy="329406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bIns="1005840" anchor="ctr">
            <a:normAutofit/>
          </a:bodyPr>
          <a:lstStyle>
            <a:lvl1pPr marL="0" indent="0" algn="ctr">
              <a:buNone/>
              <a:defRPr i="1"/>
            </a:lvl1pPr>
          </a:lstStyle>
          <a:p>
            <a:r>
              <a:rPr lang="en-US"/>
              <a:t>Insert Your Picture Here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DC6AC28-B774-4C74-ABD4-87CF3FC533A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987819" y="389885"/>
            <a:ext cx="4204181" cy="6078230"/>
          </a:xfrm>
          <a:custGeom>
            <a:avLst/>
            <a:gdLst>
              <a:gd name="connsiteX0" fmla="*/ 3039115 w 4204181"/>
              <a:gd name="connsiteY0" fmla="*/ 0 h 6078230"/>
              <a:gd name="connsiteX1" fmla="*/ 3942855 w 4204181"/>
              <a:gd name="connsiteY1" fmla="*/ 136633 h 6078230"/>
              <a:gd name="connsiteX2" fmla="*/ 4204181 w 4204181"/>
              <a:gd name="connsiteY2" fmla="*/ 232279 h 6078230"/>
              <a:gd name="connsiteX3" fmla="*/ 4204181 w 4204181"/>
              <a:gd name="connsiteY3" fmla="*/ 5845951 h 6078230"/>
              <a:gd name="connsiteX4" fmla="*/ 3942855 w 4204181"/>
              <a:gd name="connsiteY4" fmla="*/ 5941598 h 6078230"/>
              <a:gd name="connsiteX5" fmla="*/ 3039115 w 4204181"/>
              <a:gd name="connsiteY5" fmla="*/ 6078230 h 6078230"/>
              <a:gd name="connsiteX6" fmla="*/ 0 w 4204181"/>
              <a:gd name="connsiteY6" fmla="*/ 3039115 h 6078230"/>
              <a:gd name="connsiteX7" fmla="*/ 3039115 w 4204181"/>
              <a:gd name="connsiteY7" fmla="*/ 0 h 6078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04181" h="6078230">
                <a:moveTo>
                  <a:pt x="3039115" y="0"/>
                </a:moveTo>
                <a:cubicBezTo>
                  <a:pt x="3353826" y="0"/>
                  <a:pt x="3657364" y="47836"/>
                  <a:pt x="3942855" y="136633"/>
                </a:cubicBezTo>
                <a:lnTo>
                  <a:pt x="4204181" y="232279"/>
                </a:lnTo>
                <a:lnTo>
                  <a:pt x="4204181" y="5845951"/>
                </a:lnTo>
                <a:lnTo>
                  <a:pt x="3942855" y="5941598"/>
                </a:lnTo>
                <a:cubicBezTo>
                  <a:pt x="3657364" y="6030395"/>
                  <a:pt x="3353826" y="6078230"/>
                  <a:pt x="3039115" y="6078230"/>
                </a:cubicBezTo>
                <a:cubicBezTo>
                  <a:pt x="1360658" y="6078230"/>
                  <a:pt x="0" y="4717572"/>
                  <a:pt x="0" y="3039115"/>
                </a:cubicBezTo>
                <a:cubicBezTo>
                  <a:pt x="0" y="1360658"/>
                  <a:pt x="1360658" y="0"/>
                  <a:pt x="303911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457200" tIns="1097280" rIns="182880" anchor="t">
            <a:noAutofit/>
          </a:bodyPr>
          <a:lstStyle>
            <a:lvl1pPr marL="0" indent="0" algn="r">
              <a:buNone/>
              <a:defRPr i="1"/>
            </a:lvl1pPr>
          </a:lstStyle>
          <a:p>
            <a:r>
              <a:rPr lang="en-US"/>
              <a:t>Insert Your Picture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7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Images Option 2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F1E111C-A1F2-4053-B077-36869C3F1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3931098" y="4034400"/>
            <a:ext cx="544945" cy="2823601"/>
          </a:xfrm>
          <a:custGeom>
            <a:avLst/>
            <a:gdLst>
              <a:gd name="connsiteX0" fmla="*/ 544945 w 544945"/>
              <a:gd name="connsiteY0" fmla="*/ 2823601 h 2823601"/>
              <a:gd name="connsiteX1" fmla="*/ 482930 w 544945"/>
              <a:gd name="connsiteY1" fmla="*/ 2702516 h 2823601"/>
              <a:gd name="connsiteX2" fmla="*/ 0 w 544945"/>
              <a:gd name="connsiteY2" fmla="*/ 579324 h 2823601"/>
              <a:gd name="connsiteX3" fmla="*/ 25285 w 544945"/>
              <a:gd name="connsiteY3" fmla="*/ 78601 h 2823601"/>
              <a:gd name="connsiteX4" fmla="*/ 35272 w 544945"/>
              <a:gd name="connsiteY4" fmla="*/ 0 h 2823601"/>
              <a:gd name="connsiteX5" fmla="*/ 544945 w 544945"/>
              <a:gd name="connsiteY5" fmla="*/ 0 h 2823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945" h="2823601">
                <a:moveTo>
                  <a:pt x="544945" y="2823601"/>
                </a:moveTo>
                <a:lnTo>
                  <a:pt x="482930" y="2702516"/>
                </a:lnTo>
                <a:cubicBezTo>
                  <a:pt x="173439" y="2060219"/>
                  <a:pt x="0" y="1340026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lnTo>
                  <a:pt x="35272" y="0"/>
                </a:lnTo>
                <a:lnTo>
                  <a:pt x="54494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EF32876-89AC-4B06-8396-34459880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6C58B18-CD3B-48ED-9EDC-C3D16617AFE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2090156"/>
            <a:ext cx="4194929" cy="4767843"/>
          </a:xfrm>
          <a:prstGeom prst="rect">
            <a:avLst/>
          </a:prstGeom>
          <a:solidFill>
            <a:schemeClr val="tx1"/>
          </a:solidFill>
        </p:spPr>
        <p:txBody>
          <a:bodyPr wrap="square" tIns="365760" anchor="t">
            <a:noAutofit/>
          </a:bodyPr>
          <a:lstStyle>
            <a:lvl1pPr marL="0" indent="0" algn="ctr">
              <a:buNone/>
              <a:defRPr sz="1600" i="1">
                <a:solidFill>
                  <a:schemeClr val="bg1"/>
                </a:solidFill>
              </a:defRPr>
            </a:lvl1pPr>
          </a:lstStyle>
          <a:p>
            <a:r>
              <a:rPr lang="en-US"/>
              <a:t>Insert Your Picture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BB36CF-AE68-448C-9565-55904AC8D47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57157" y="2090157"/>
            <a:ext cx="2677686" cy="2677686"/>
          </a:xfrm>
          <a:prstGeom prst="rect">
            <a:avLst/>
          </a:prstGeom>
          <a:solidFill>
            <a:schemeClr val="tx1"/>
          </a:solidFill>
        </p:spPr>
        <p:txBody>
          <a:bodyPr tIns="365760" anchor="t">
            <a:normAutofit/>
          </a:bodyPr>
          <a:lstStyle>
            <a:lvl1pPr marL="0" indent="0" algn="ctr">
              <a:buNone/>
              <a:defRPr sz="1600" i="1">
                <a:solidFill>
                  <a:schemeClr val="bg1"/>
                </a:solidFill>
              </a:defRPr>
            </a:lvl1pPr>
          </a:lstStyle>
          <a:p>
            <a:r>
              <a:rPr lang="en-US"/>
              <a:t>Insert Your Picture Here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DC6AC28-B774-4C74-ABD4-87CF3FC533A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62251" y="844819"/>
            <a:ext cx="3923024" cy="3923024"/>
          </a:xfrm>
          <a:prstGeom prst="ellipse">
            <a:avLst/>
          </a:prstGeom>
          <a:solidFill>
            <a:schemeClr val="tx1"/>
          </a:solidFill>
        </p:spPr>
        <p:txBody>
          <a:bodyPr wrap="square" tIns="365760" anchor="t">
            <a:noAutofit/>
          </a:bodyPr>
          <a:lstStyle>
            <a:lvl1pPr marL="0" indent="0" algn="ctr">
              <a:buNone/>
              <a:defRPr sz="1600" i="1">
                <a:solidFill>
                  <a:schemeClr val="bg1"/>
                </a:solidFill>
              </a:defRPr>
            </a:lvl1pPr>
          </a:lstStyle>
          <a:p>
            <a:r>
              <a:rPr lang="en-US"/>
              <a:t>Insert Your Picture Here</a:t>
            </a:r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DB55F5FD-D621-C449-9496-5C8C757231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46463" y="3723915"/>
            <a:ext cx="5093208" cy="2651760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ct val="60000"/>
              </a:lnSpc>
              <a:spcBef>
                <a:spcPts val="0"/>
              </a:spcBef>
              <a:buNone/>
              <a:defRPr sz="17000" spc="-15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and</a:t>
            </a:r>
          </a:p>
        </p:txBody>
      </p:sp>
      <p:sp>
        <p:nvSpPr>
          <p:cNvPr id="13" name="Partner1">
            <a:extLst>
              <a:ext uri="{FF2B5EF4-FFF2-40B4-BE49-F238E27FC236}">
                <a16:creationId xmlns:a16="http://schemas.microsoft.com/office/drawing/2014/main" id="{784F984E-45C3-496E-B4FA-5141F589D1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37817" y="3923510"/>
            <a:ext cx="2845704" cy="1273865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sz="4000" b="1" spc="-100" baseline="0">
                <a:solidFill>
                  <a:schemeClr val="accent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15" name="Partner2">
            <a:extLst>
              <a:ext uri="{FF2B5EF4-FFF2-40B4-BE49-F238E27FC236}">
                <a16:creationId xmlns:a16="http://schemas.microsoft.com/office/drawing/2014/main" id="{658E42DF-F68C-4D59-98F4-881FDEC2F3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89357" y="5480273"/>
            <a:ext cx="2529056" cy="1147619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65000"/>
              </a:lnSpc>
              <a:buNone/>
              <a:defRPr sz="4000" spc="-150">
                <a:solidFill>
                  <a:schemeClr val="accent1"/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5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Image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1467BD4-C017-430E-9ED3-A2DBF6AE6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272599" y="0"/>
            <a:ext cx="4978400" cy="5476648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1874246C-F13A-4165-8427-05494C6F2A6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578837" cy="6858000"/>
          </a:xfrm>
          <a:custGeom>
            <a:avLst/>
            <a:gdLst>
              <a:gd name="connsiteX0" fmla="*/ 0 w 6578837"/>
              <a:gd name="connsiteY0" fmla="*/ 0 h 6858000"/>
              <a:gd name="connsiteX1" fmla="*/ 4076256 w 6578837"/>
              <a:gd name="connsiteY1" fmla="*/ 0 h 6858000"/>
              <a:gd name="connsiteX2" fmla="*/ 5168789 w 6578837"/>
              <a:gd name="connsiteY2" fmla="*/ 0 h 6858000"/>
              <a:gd name="connsiteX3" fmla="*/ 5209045 w 6578837"/>
              <a:gd name="connsiteY3" fmla="*/ 76864 h 6858000"/>
              <a:gd name="connsiteX4" fmla="*/ 6556675 w 6578837"/>
              <a:gd name="connsiteY4" fmla="*/ 6533091 h 6858000"/>
              <a:gd name="connsiteX5" fmla="*/ 6532887 w 6578837"/>
              <a:gd name="connsiteY5" fmla="*/ 6858000 h 6858000"/>
              <a:gd name="connsiteX6" fmla="*/ 5440354 w 6578837"/>
              <a:gd name="connsiteY6" fmla="*/ 6858000 h 6858000"/>
              <a:gd name="connsiteX7" fmla="*/ 0 w 6578837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8837" h="6858000">
                <a:moveTo>
                  <a:pt x="0" y="0"/>
                </a:moveTo>
                <a:lnTo>
                  <a:pt x="4076256" y="0"/>
                </a:lnTo>
                <a:lnTo>
                  <a:pt x="5168789" y="0"/>
                </a:lnTo>
                <a:lnTo>
                  <a:pt x="5209045" y="76864"/>
                </a:lnTo>
                <a:cubicBezTo>
                  <a:pt x="6205340" y="2040801"/>
                  <a:pt x="6691748" y="4264523"/>
                  <a:pt x="6556675" y="6533091"/>
                </a:cubicBezTo>
                <a:lnTo>
                  <a:pt x="6532887" y="6858000"/>
                </a:lnTo>
                <a:lnTo>
                  <a:pt x="54403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280160" anchor="t" anchorCtr="0">
            <a:noAutofit/>
          </a:bodyPr>
          <a:lstStyle>
            <a:lvl1pPr marL="0" indent="0" algn="ctr">
              <a:buNone/>
              <a:defRPr i="1"/>
            </a:lvl1pPr>
          </a:lstStyle>
          <a:p>
            <a:r>
              <a:rPr lang="en-US"/>
              <a:t>Insert Your Picture Here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77F877D9-0191-4E5A-9E43-2FC2AA26A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8CE48A28-515A-4541-9B64-6E209B9729E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73300" y="1171968"/>
            <a:ext cx="2158332" cy="2158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274320" anchor="t" anchorCtr="0">
            <a:noAutofit/>
          </a:bodyPr>
          <a:lstStyle>
            <a:lvl1pPr marL="0" indent="0" algn="ctr">
              <a:buNone/>
              <a:defRPr i="1"/>
            </a:lvl1pPr>
          </a:lstStyle>
          <a:p>
            <a:r>
              <a:rPr lang="en-US"/>
              <a:t>Insert Your Picture Here</a:t>
            </a:r>
          </a:p>
        </p:txBody>
      </p:sp>
      <p:sp>
        <p:nvSpPr>
          <p:cNvPr id="19" name="Picture Placeholder 21">
            <a:extLst>
              <a:ext uri="{FF2B5EF4-FFF2-40B4-BE49-F238E27FC236}">
                <a16:creationId xmlns:a16="http://schemas.microsoft.com/office/drawing/2014/main" id="{E862E647-704D-42AC-AD26-441D105BD80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873299" y="3662644"/>
            <a:ext cx="2158332" cy="2158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274320" anchor="t" anchorCtr="0">
            <a:noAutofit/>
          </a:bodyPr>
          <a:lstStyle>
            <a:lvl1pPr marL="0" indent="0" algn="ctr">
              <a:buNone/>
              <a:defRPr i="1"/>
            </a:lvl1pPr>
          </a:lstStyle>
          <a:p>
            <a:r>
              <a:rPr lang="en-US"/>
              <a:t>Insert Your Picture Here</a:t>
            </a:r>
          </a:p>
        </p:txBody>
      </p:sp>
      <p:sp>
        <p:nvSpPr>
          <p:cNvPr id="18" name="Picture Placeholder 21">
            <a:extLst>
              <a:ext uri="{FF2B5EF4-FFF2-40B4-BE49-F238E27FC236}">
                <a16:creationId xmlns:a16="http://schemas.microsoft.com/office/drawing/2014/main" id="{6F53197A-130C-4EF1-ACFD-E5AF45391C9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352657" y="1171968"/>
            <a:ext cx="2158332" cy="2158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274320" anchor="t" anchorCtr="0">
            <a:noAutofit/>
          </a:bodyPr>
          <a:lstStyle>
            <a:lvl1pPr marL="0" indent="0" algn="ctr">
              <a:buNone/>
              <a:defRPr i="1"/>
            </a:lvl1pPr>
          </a:lstStyle>
          <a:p>
            <a:r>
              <a:rPr lang="en-US"/>
              <a:t>Insert Your Picture Here</a:t>
            </a:r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49054FEE-8C6D-A6BA-1177-F806F7454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77566" y="5045961"/>
            <a:ext cx="2377440" cy="1234440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ct val="60000"/>
              </a:lnSpc>
              <a:spcBef>
                <a:spcPts val="0"/>
              </a:spcBef>
              <a:buNone/>
              <a:defRPr sz="6600" spc="-15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and</a:t>
            </a:r>
          </a:p>
        </p:txBody>
      </p:sp>
      <p:sp>
        <p:nvSpPr>
          <p:cNvPr id="39" name="Partner1">
            <a:extLst>
              <a:ext uri="{FF2B5EF4-FFF2-40B4-BE49-F238E27FC236}">
                <a16:creationId xmlns:a16="http://schemas.microsoft.com/office/drawing/2014/main" id="{568FACEC-D87B-44EA-9EF1-CAA97FF39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74650" y="5416518"/>
            <a:ext cx="1188436" cy="415241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sz="1400" b="1" spc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40" name="Partner2">
            <a:extLst>
              <a:ext uri="{FF2B5EF4-FFF2-40B4-BE49-F238E27FC236}">
                <a16:creationId xmlns:a16="http://schemas.microsoft.com/office/drawing/2014/main" id="{5D2BC617-5A80-4ED2-AFC3-6CDDAD3A34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99562" y="5928893"/>
            <a:ext cx="1188437" cy="535373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65000"/>
              </a:lnSpc>
              <a:buNone/>
              <a:defRPr sz="1600" spc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41" name="Date Placeholder 1">
            <a:extLst>
              <a:ext uri="{FF2B5EF4-FFF2-40B4-BE49-F238E27FC236}">
                <a16:creationId xmlns:a16="http://schemas.microsoft.com/office/drawing/2014/main" id="{2000978F-B65A-4F96-A723-FCBFFFDB709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10074650" y="6356350"/>
            <a:ext cx="1580356" cy="365125"/>
          </a:xfrm>
        </p:spPr>
        <p:txBody>
          <a:bodyPr/>
          <a:lstStyle/>
          <a:p>
            <a:fld id="{39B360F8-476B-46A9-AE4D-B70F5EF3C486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932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Images Option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17B0210-0B8B-43B0-A326-1AC9D4A6D2F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2"/>
            <a:ext cx="2718994" cy="5872039"/>
          </a:xfrm>
          <a:custGeom>
            <a:avLst/>
            <a:gdLst>
              <a:gd name="connsiteX0" fmla="*/ 0 w 2718994"/>
              <a:gd name="connsiteY0" fmla="*/ 0 h 5872039"/>
              <a:gd name="connsiteX1" fmla="*/ 2435594 w 2718994"/>
              <a:gd name="connsiteY1" fmla="*/ 0 h 5872039"/>
              <a:gd name="connsiteX2" fmla="*/ 2507736 w 2718994"/>
              <a:gd name="connsiteY2" fmla="*/ 213210 h 5872039"/>
              <a:gd name="connsiteX3" fmla="*/ 2718994 w 2718994"/>
              <a:gd name="connsiteY3" fmla="*/ 1610549 h 5872039"/>
              <a:gd name="connsiteX4" fmla="*/ 57205 w 2718994"/>
              <a:gd name="connsiteY4" fmla="*/ 5846177 h 5872039"/>
              <a:gd name="connsiteX5" fmla="*/ 0 w 2718994"/>
              <a:gd name="connsiteY5" fmla="*/ 5872039 h 5872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18994" h="5872039">
                <a:moveTo>
                  <a:pt x="0" y="0"/>
                </a:moveTo>
                <a:lnTo>
                  <a:pt x="2435594" y="0"/>
                </a:lnTo>
                <a:lnTo>
                  <a:pt x="2507736" y="213210"/>
                </a:lnTo>
                <a:cubicBezTo>
                  <a:pt x="2645032" y="654629"/>
                  <a:pt x="2718994" y="1123952"/>
                  <a:pt x="2718994" y="1610549"/>
                </a:cubicBezTo>
                <a:cubicBezTo>
                  <a:pt x="2718994" y="3475839"/>
                  <a:pt x="1632160" y="5087286"/>
                  <a:pt x="57205" y="5846177"/>
                </a:cubicBezTo>
                <a:lnTo>
                  <a:pt x="0" y="58720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i="1"/>
            </a:lvl1pPr>
          </a:lstStyle>
          <a:p>
            <a:r>
              <a:rPr lang="en-US"/>
              <a:t>Insert Your Picture Here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1467BD4-C017-430E-9ED3-A2DBF6AE6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5220292" y="4010025"/>
            <a:ext cx="2588875" cy="2847975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134700C-FF3A-45AE-BBEF-11DE9CED9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Picture Placeholder 21">
            <a:extLst>
              <a:ext uri="{FF2B5EF4-FFF2-40B4-BE49-F238E27FC236}">
                <a16:creationId xmlns:a16="http://schemas.microsoft.com/office/drawing/2014/main" id="{E862E647-704D-42AC-AD26-441D105BD80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76753" y="3407443"/>
            <a:ext cx="2158332" cy="21583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i="1"/>
            </a:lvl1pPr>
          </a:lstStyle>
          <a:p>
            <a:r>
              <a:rPr lang="en-US"/>
              <a:t>Insert Your Picture Here</a:t>
            </a:r>
          </a:p>
        </p:txBody>
      </p:sp>
      <p:sp>
        <p:nvSpPr>
          <p:cNvPr id="18" name="Picture Placeholder 21">
            <a:extLst>
              <a:ext uri="{FF2B5EF4-FFF2-40B4-BE49-F238E27FC236}">
                <a16:creationId xmlns:a16="http://schemas.microsoft.com/office/drawing/2014/main" id="{6F53197A-130C-4EF1-ACFD-E5AF45391C9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890477" y="1890457"/>
            <a:ext cx="2158332" cy="21583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i="1"/>
            </a:lvl1pPr>
          </a:lstStyle>
          <a:p>
            <a:r>
              <a:rPr lang="en-US"/>
              <a:t>Insert Your Picture Here</a:t>
            </a:r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F97623BC-DD85-232B-FD98-703BC3C75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70168" y="3888377"/>
            <a:ext cx="2377440" cy="1234440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ct val="60000"/>
              </a:lnSpc>
              <a:spcBef>
                <a:spcPts val="0"/>
              </a:spcBef>
              <a:buNone/>
              <a:defRPr sz="6600" spc="-150" baseline="0">
                <a:solidFill>
                  <a:schemeClr val="accent1">
                    <a:lumMod val="9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and</a:t>
            </a:r>
          </a:p>
        </p:txBody>
      </p:sp>
      <p:sp>
        <p:nvSpPr>
          <p:cNvPr id="39" name="Partner1">
            <a:extLst>
              <a:ext uri="{FF2B5EF4-FFF2-40B4-BE49-F238E27FC236}">
                <a16:creationId xmlns:a16="http://schemas.microsoft.com/office/drawing/2014/main" id="{568FACEC-D87B-44EA-9EF1-CAA97FF39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63977" y="4260818"/>
            <a:ext cx="1188436" cy="415241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sz="1400" b="1" spc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40" name="Partner2">
            <a:extLst>
              <a:ext uri="{FF2B5EF4-FFF2-40B4-BE49-F238E27FC236}">
                <a16:creationId xmlns:a16="http://schemas.microsoft.com/office/drawing/2014/main" id="{5D2BC617-5A80-4ED2-AFC3-6CDDAD3A34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88889" y="4773193"/>
            <a:ext cx="1188437" cy="535373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65000"/>
              </a:lnSpc>
              <a:buNone/>
              <a:defRPr sz="1600" spc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41" name="Date Placeholder 1">
            <a:extLst>
              <a:ext uri="{FF2B5EF4-FFF2-40B4-BE49-F238E27FC236}">
                <a16:creationId xmlns:a16="http://schemas.microsoft.com/office/drawing/2014/main" id="{2000978F-B65A-4F96-A723-FCBFFFDB709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263977" y="5200650"/>
            <a:ext cx="1580356" cy="365125"/>
          </a:xfrm>
        </p:spPr>
        <p:txBody>
          <a:bodyPr/>
          <a:lstStyle/>
          <a:p>
            <a:fld id="{39B360F8-476B-46A9-AE4D-B70F5EF3C486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1874246C-F13A-4165-8427-05494C6F2A6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13163" y="0"/>
            <a:ext cx="6578837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i="1"/>
            </a:lvl1pPr>
          </a:lstStyle>
          <a:p>
            <a:r>
              <a:rPr lang="en-US"/>
              <a:t>Insert Your Picture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944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F6FD243-D4D7-4B71-96F1-26FF4C588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66366" y="0"/>
            <a:ext cx="4978400" cy="5476648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E02F2B1-C274-494E-A3B3-021D26E9C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299950" y="310835"/>
            <a:ext cx="5400000" cy="5818165"/>
            <a:chOff x="6148300" y="310835"/>
            <a:chExt cx="5400000" cy="581816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B4FA044-6959-4418-9944-070235E5B790}"/>
                </a:ext>
              </a:extLst>
            </p:cNvPr>
            <p:cNvSpPr/>
            <p:nvPr userDrawn="1"/>
          </p:nvSpPr>
          <p:spPr>
            <a:xfrm>
              <a:off x="8872582" y="613382"/>
              <a:ext cx="231235" cy="231235"/>
            </a:xfrm>
            <a:prstGeom prst="ellipse">
              <a:avLst/>
            </a:prstGeom>
            <a:noFill/>
            <a:ln w="889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F513554D-1421-485E-80DD-AA9AD8E3B387}"/>
                </a:ext>
              </a:extLst>
            </p:cNvPr>
            <p:cNvSpPr/>
            <p:nvPr userDrawn="1"/>
          </p:nvSpPr>
          <p:spPr>
            <a:xfrm>
              <a:off x="6148300" y="729000"/>
              <a:ext cx="5400000" cy="5400000"/>
            </a:xfrm>
            <a:prstGeom prst="arc">
              <a:avLst>
                <a:gd name="adj1" fmla="val 12607669"/>
                <a:gd name="adj2" fmla="val 16157596"/>
              </a:avLst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/>
                </a:solidFill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53696A4-21AC-45FE-A662-EB43EEDAC4A8}"/>
                </a:ext>
              </a:extLst>
            </p:cNvPr>
            <p:cNvGrpSpPr/>
            <p:nvPr userDrawn="1"/>
          </p:nvGrpSpPr>
          <p:grpSpPr>
            <a:xfrm rot="2700000">
              <a:off x="8958037" y="306646"/>
              <a:ext cx="60325" cy="842192"/>
              <a:chOff x="8958037" y="306646"/>
              <a:chExt cx="60325" cy="842192"/>
            </a:xfrm>
            <a:solidFill>
              <a:schemeClr val="accent1"/>
            </a:solidFill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7AF0074E-BAA6-4776-805F-FEE061F79139}"/>
                  </a:ext>
                </a:extLst>
              </p:cNvPr>
              <p:cNvSpPr/>
              <p:nvPr userDrawn="1"/>
            </p:nvSpPr>
            <p:spPr>
              <a:xfrm>
                <a:off x="8958037" y="306646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EF29E971-87D8-4B8C-9B29-A517519825D8}"/>
                  </a:ext>
                </a:extLst>
              </p:cNvPr>
              <p:cNvSpPr/>
              <p:nvPr userDrawn="1"/>
            </p:nvSpPr>
            <p:spPr>
              <a:xfrm>
                <a:off x="8958037" y="1088513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31945AA-B8FC-4E05-9DE0-71F02DF7EB25}"/>
                </a:ext>
              </a:extLst>
            </p:cNvPr>
            <p:cNvGrpSpPr/>
            <p:nvPr userDrawn="1"/>
          </p:nvGrpSpPr>
          <p:grpSpPr>
            <a:xfrm rot="8100000">
              <a:off x="8953847" y="310835"/>
              <a:ext cx="60325" cy="842192"/>
              <a:chOff x="8958037" y="306646"/>
              <a:chExt cx="60325" cy="842192"/>
            </a:xfrm>
            <a:solidFill>
              <a:schemeClr val="accent1"/>
            </a:solidFill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0E3DCEA3-645D-418F-BFA7-C138C399FC69}"/>
                  </a:ext>
                </a:extLst>
              </p:cNvPr>
              <p:cNvSpPr/>
              <p:nvPr userDrawn="1"/>
            </p:nvSpPr>
            <p:spPr>
              <a:xfrm>
                <a:off x="8958037" y="306646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DA44146-17AC-4DA3-9079-6EB33FEA8D1E}"/>
                  </a:ext>
                </a:extLst>
              </p:cNvPr>
              <p:cNvSpPr/>
              <p:nvPr userDrawn="1"/>
            </p:nvSpPr>
            <p:spPr>
              <a:xfrm>
                <a:off x="8958037" y="1088513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3ACE622-AF14-4BED-AF39-906C05BB4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2971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9977E0-0E5C-483E-A085-6171B350EA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15352"/>
            <a:ext cx="3932237" cy="2153635"/>
          </a:xfrm>
        </p:spPr>
        <p:txBody>
          <a:bodyPr lIns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57F0A909-B9AF-4CEB-A556-404A9B18B4DE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299076" y="0"/>
            <a:ext cx="6892924" cy="6857999"/>
          </a:xfrm>
          <a:custGeom>
            <a:avLst/>
            <a:gdLst>
              <a:gd name="connsiteX0" fmla="*/ 117354 w 6892924"/>
              <a:gd name="connsiteY0" fmla="*/ 0 h 6857999"/>
              <a:gd name="connsiteX1" fmla="*/ 6892924 w 6892924"/>
              <a:gd name="connsiteY1" fmla="*/ 0 h 6857999"/>
              <a:gd name="connsiteX2" fmla="*/ 6892924 w 6892924"/>
              <a:gd name="connsiteY2" fmla="*/ 6857999 h 6857999"/>
              <a:gd name="connsiteX3" fmla="*/ 1270829 w 6892924"/>
              <a:gd name="connsiteY3" fmla="*/ 6857999 h 6857999"/>
              <a:gd name="connsiteX4" fmla="*/ 1125242 w 6892924"/>
              <a:gd name="connsiteY4" fmla="*/ 6573744 h 6857999"/>
              <a:gd name="connsiteX5" fmla="*/ 0 w 6892924"/>
              <a:gd name="connsiteY5" fmla="*/ 1626625 h 6857999"/>
              <a:gd name="connsiteX6" fmla="*/ 58912 w 6892924"/>
              <a:gd name="connsiteY6" fmla="*/ 45992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92924" h="6857999">
                <a:moveTo>
                  <a:pt x="117354" y="0"/>
                </a:moveTo>
                <a:lnTo>
                  <a:pt x="6892924" y="0"/>
                </a:lnTo>
                <a:lnTo>
                  <a:pt x="6892924" y="6857999"/>
                </a:lnTo>
                <a:lnTo>
                  <a:pt x="1270829" y="6857999"/>
                </a:lnTo>
                <a:lnTo>
                  <a:pt x="1125242" y="6573744"/>
                </a:lnTo>
                <a:cubicBezTo>
                  <a:pt x="404117" y="5077166"/>
                  <a:pt x="0" y="3399089"/>
                  <a:pt x="0" y="1626625"/>
                </a:cubicBezTo>
                <a:cubicBezTo>
                  <a:pt x="0" y="1232744"/>
                  <a:pt x="19955" y="843524"/>
                  <a:pt x="58912" y="45992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Insert Your Picture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5345748-538C-4F70-BEA1-188643E100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987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Option 2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F6FD243-D4D7-4B71-96F1-26FF4C588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3606800" y="1381352"/>
            <a:ext cx="4978400" cy="5476648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ACE622-AF14-4BED-AF39-906C05BB4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2135880" cy="2971800"/>
          </a:xfrm>
        </p:spPr>
        <p:txBody>
          <a:bodyPr anchor="b"/>
          <a:lstStyle>
            <a:lvl1pPr>
              <a:defRPr sz="3200">
                <a:solidFill>
                  <a:schemeClr val="accent1">
                    <a:lumMod val="9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9977E0-0E5C-483E-A085-6171B350EA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3715352"/>
            <a:ext cx="2135880" cy="2153635"/>
          </a:xfrm>
        </p:spPr>
        <p:txBody>
          <a:bodyPr lIns="0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D917FDB-196A-44E4-BC0A-BE5B4354B1F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155841" y="0"/>
            <a:ext cx="9036159" cy="6857999"/>
          </a:xfrm>
          <a:custGeom>
            <a:avLst/>
            <a:gdLst>
              <a:gd name="connsiteX0" fmla="*/ 117355 w 9036159"/>
              <a:gd name="connsiteY0" fmla="*/ 0 h 6857999"/>
              <a:gd name="connsiteX1" fmla="*/ 9036159 w 9036159"/>
              <a:gd name="connsiteY1" fmla="*/ 0 h 6857999"/>
              <a:gd name="connsiteX2" fmla="*/ 9036159 w 9036159"/>
              <a:gd name="connsiteY2" fmla="*/ 6857999 h 6857999"/>
              <a:gd name="connsiteX3" fmla="*/ 1270830 w 9036159"/>
              <a:gd name="connsiteY3" fmla="*/ 6857999 h 6857999"/>
              <a:gd name="connsiteX4" fmla="*/ 1125243 w 9036159"/>
              <a:gd name="connsiteY4" fmla="*/ 6573744 h 6857999"/>
              <a:gd name="connsiteX5" fmla="*/ 0 w 9036159"/>
              <a:gd name="connsiteY5" fmla="*/ 1626625 h 6857999"/>
              <a:gd name="connsiteX6" fmla="*/ 58913 w 9036159"/>
              <a:gd name="connsiteY6" fmla="*/ 45992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36159" h="6857999">
                <a:moveTo>
                  <a:pt x="117355" y="0"/>
                </a:moveTo>
                <a:lnTo>
                  <a:pt x="9036159" y="0"/>
                </a:lnTo>
                <a:lnTo>
                  <a:pt x="9036159" y="6857999"/>
                </a:lnTo>
                <a:lnTo>
                  <a:pt x="1270830" y="6857999"/>
                </a:lnTo>
                <a:lnTo>
                  <a:pt x="1125243" y="6573744"/>
                </a:lnTo>
                <a:cubicBezTo>
                  <a:pt x="404118" y="5077166"/>
                  <a:pt x="0" y="3399089"/>
                  <a:pt x="0" y="1626625"/>
                </a:cubicBezTo>
                <a:cubicBezTo>
                  <a:pt x="0" y="1232744"/>
                  <a:pt x="19956" y="843524"/>
                  <a:pt x="58913" y="45992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Insert Your Picture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5345748-538C-4F70-BEA1-188643E100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109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rc 12">
            <a:extLst>
              <a:ext uri="{FF2B5EF4-FFF2-40B4-BE49-F238E27FC236}">
                <a16:creationId xmlns:a16="http://schemas.microsoft.com/office/drawing/2014/main" id="{90F1D572-D498-42B3-B69A-FCB5C7FCF49B}"/>
              </a:ext>
            </a:extLst>
          </p:cNvPr>
          <p:cNvSpPr/>
          <p:nvPr userDrawn="1"/>
        </p:nvSpPr>
        <p:spPr>
          <a:xfrm>
            <a:off x="3691425" y="1086100"/>
            <a:ext cx="1663686" cy="1663683"/>
          </a:xfrm>
          <a:prstGeom prst="arc">
            <a:avLst>
              <a:gd name="adj1" fmla="val 1700406"/>
              <a:gd name="adj2" fmla="val 4849921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5DA4E8B-D16C-462C-A3C7-ADB471336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08286" y="1917941"/>
            <a:ext cx="409648" cy="409648"/>
          </a:xfrm>
          <a:prstGeom prst="ellipse">
            <a:avLst/>
          </a:prstGeom>
          <a:noFill/>
          <a:ln w="1333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862A57B-E382-4DC4-B890-C82A8644F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C18E6DA9-ADC9-7D55-EB60-FB28E8D8DB4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0700000">
            <a:off x="1978572" y="1664600"/>
            <a:ext cx="1664208" cy="1517904"/>
          </a:xfrm>
          <a:noFill/>
        </p:spPr>
        <p:txBody>
          <a:bodyPr spcFirstLastPara="1" wrap="square" numCol="1" rtlCol="0">
            <a:prstTxWarp prst="textArchUp">
              <a:avLst/>
            </a:prstTxWarp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b="1" dirty="0" smtClean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marL="0" lvl="0" algn="r"/>
            <a:r>
              <a:rPr lang="en-US" dirty="0"/>
              <a:t>The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79C35935-8466-522C-4469-6F69E516C2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20700000">
            <a:off x="3609580" y="1272266"/>
            <a:ext cx="1664208" cy="1517904"/>
          </a:xfrm>
          <a:noFill/>
        </p:spPr>
        <p:txBody>
          <a:bodyPr spcFirstLastPara="1" wrap="square" numCol="1" rtlCol="0">
            <a:prstTxWarp prst="textArchDown">
              <a:avLst>
                <a:gd name="adj" fmla="val 21397614"/>
              </a:avLst>
            </a:prstTxWarp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dirty="0" smtClean="0">
                <a:solidFill>
                  <a:schemeClr val="bg1">
                    <a:lumMod val="65000"/>
                  </a:schemeClr>
                </a:solidFill>
                <a:latin typeface="Sagona Book" panose="02020503050505020204" pitchFamily="18" charset="0"/>
              </a:defRPr>
            </a:lvl1pPr>
          </a:lstStyle>
          <a:p>
            <a:pPr marL="0" lvl="0"/>
            <a:r>
              <a:rPr lang="en-US" dirty="0"/>
              <a:t>wedding of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D6A6A4A-3859-5A1F-C803-A922DE4EE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28701" y="2579779"/>
            <a:ext cx="5093208" cy="2651760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ct val="60000"/>
              </a:lnSpc>
              <a:spcBef>
                <a:spcPts val="0"/>
              </a:spcBef>
              <a:buNone/>
              <a:defRPr sz="19000" spc="-15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and</a:t>
            </a:r>
          </a:p>
        </p:txBody>
      </p:sp>
      <p:sp>
        <p:nvSpPr>
          <p:cNvPr id="4" name="Partner1">
            <a:extLst>
              <a:ext uri="{FF2B5EF4-FFF2-40B4-BE49-F238E27FC236}">
                <a16:creationId xmlns:a16="http://schemas.microsoft.com/office/drawing/2014/main" id="{74CCF06F-4B9A-45D7-9B16-18375C83B9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98499" y="2605179"/>
            <a:ext cx="2845704" cy="1273865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sz="4000" b="1" spc="-100" baseline="0">
                <a:solidFill>
                  <a:schemeClr val="accent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7" name="Partner2">
            <a:extLst>
              <a:ext uri="{FF2B5EF4-FFF2-40B4-BE49-F238E27FC236}">
                <a16:creationId xmlns:a16="http://schemas.microsoft.com/office/drawing/2014/main" id="{12C1022D-1D22-417E-88AE-CBDC3DAD02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99603" y="4278262"/>
            <a:ext cx="2989473" cy="1147619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65000"/>
              </a:lnSpc>
              <a:buNone/>
              <a:defRPr sz="4000" spc="-150">
                <a:solidFill>
                  <a:schemeClr val="accent1"/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82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rc 12">
            <a:extLst>
              <a:ext uri="{FF2B5EF4-FFF2-40B4-BE49-F238E27FC236}">
                <a16:creationId xmlns:a16="http://schemas.microsoft.com/office/drawing/2014/main" id="{90F1D572-D498-42B3-B69A-FCB5C7FCF49B}"/>
              </a:ext>
            </a:extLst>
          </p:cNvPr>
          <p:cNvSpPr/>
          <p:nvPr userDrawn="1"/>
        </p:nvSpPr>
        <p:spPr>
          <a:xfrm>
            <a:off x="3691425" y="1086100"/>
            <a:ext cx="1663686" cy="1663683"/>
          </a:xfrm>
          <a:prstGeom prst="arc">
            <a:avLst>
              <a:gd name="adj1" fmla="val 1700406"/>
              <a:gd name="adj2" fmla="val 4849921"/>
            </a:avLst>
          </a:prstGeom>
          <a:noFill/>
          <a:ln w="3175">
            <a:solidFill>
              <a:schemeClr val="accent1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275DDB9-133E-4DE5-8FDC-0029E1094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08286" y="1917941"/>
            <a:ext cx="409648" cy="409648"/>
          </a:xfrm>
          <a:prstGeom prst="ellipse">
            <a:avLst/>
          </a:prstGeom>
          <a:noFill/>
          <a:ln w="133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6C4B990-16A5-48DA-AC2C-E2BA8E8F7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946A55C0-0872-2E26-2A34-D86DA7737C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0700000">
            <a:off x="1978572" y="1664600"/>
            <a:ext cx="1664208" cy="1517904"/>
          </a:xfrm>
          <a:noFill/>
        </p:spPr>
        <p:txBody>
          <a:bodyPr spcFirstLastPara="1" wrap="square" numCol="1" rtlCol="0">
            <a:prstTxWarp prst="textArchUp">
              <a:avLst/>
            </a:prstTxWarp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b="1" dirty="0" smtClean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marL="0" lvl="0" algn="r"/>
            <a:r>
              <a:rPr lang="en-US" dirty="0"/>
              <a:t>The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55FFEF51-3C01-1469-155C-7578392399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20700000">
            <a:off x="3609580" y="1272266"/>
            <a:ext cx="1664208" cy="1517904"/>
          </a:xfrm>
          <a:noFill/>
        </p:spPr>
        <p:txBody>
          <a:bodyPr spcFirstLastPara="1" wrap="square" numCol="1" rtlCol="0">
            <a:prstTxWarp prst="textArchDown">
              <a:avLst>
                <a:gd name="adj" fmla="val 21397614"/>
              </a:avLst>
            </a:prstTxWarp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dirty="0" smtClean="0">
                <a:solidFill>
                  <a:schemeClr val="accent1">
                    <a:lumMod val="75000"/>
                  </a:schemeClr>
                </a:solidFill>
                <a:latin typeface="Sagona Book" panose="02020503050505020204" pitchFamily="18" charset="0"/>
              </a:defRPr>
            </a:lvl1pPr>
          </a:lstStyle>
          <a:p>
            <a:pPr marL="0" lvl="0"/>
            <a:r>
              <a:rPr lang="en-US" dirty="0"/>
              <a:t>wedding of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F33F514-AEE7-C57D-E9C3-12475027A4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8701" y="2579779"/>
            <a:ext cx="5093208" cy="2651760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ct val="60000"/>
              </a:lnSpc>
              <a:spcBef>
                <a:spcPts val="0"/>
              </a:spcBef>
              <a:buNone/>
              <a:defRPr sz="19000" spc="-150" baseline="0">
                <a:solidFill>
                  <a:schemeClr val="accent1">
                    <a:lumMod val="9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and</a:t>
            </a:r>
          </a:p>
        </p:txBody>
      </p:sp>
      <p:sp>
        <p:nvSpPr>
          <p:cNvPr id="4" name="Partner1">
            <a:extLst>
              <a:ext uri="{FF2B5EF4-FFF2-40B4-BE49-F238E27FC236}">
                <a16:creationId xmlns:a16="http://schemas.microsoft.com/office/drawing/2014/main" id="{74CCF06F-4B9A-45D7-9B16-18375C83B9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98499" y="2605179"/>
            <a:ext cx="2845704" cy="1273865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sz="4000" b="1" spc="-1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7" name="Partner2">
            <a:extLst>
              <a:ext uri="{FF2B5EF4-FFF2-40B4-BE49-F238E27FC236}">
                <a16:creationId xmlns:a16="http://schemas.microsoft.com/office/drawing/2014/main" id="{12C1022D-1D22-417E-88AE-CBDC3DAD02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99603" y="4278262"/>
            <a:ext cx="2989473" cy="1147619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65000"/>
              </a:lnSpc>
              <a:buNone/>
              <a:defRPr sz="4000" spc="-1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17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Option 2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1467BD4-C017-430E-9ED3-A2DBF6AE6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3033486" y="0"/>
            <a:ext cx="4978400" cy="5476648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10A9B39-FC82-43E5-A12B-25304A2219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7344229" cy="6858000"/>
          </a:xfrm>
          <a:solidFill>
            <a:schemeClr val="tx1"/>
          </a:solidFill>
        </p:spPr>
        <p:txBody>
          <a:bodyPr lIns="274320" anchor="ctr"/>
          <a:lstStyle>
            <a:lvl1pPr marL="0" indent="0" algn="l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US"/>
              <a:t>Insert Your Picture Here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921487E-866D-43CE-9CA0-C24DCC2C4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85C2EEC8-D372-5EF0-E770-C6C77D0D72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0700000">
            <a:off x="6626102" y="3566804"/>
            <a:ext cx="1664208" cy="1517904"/>
          </a:xfrm>
          <a:noFill/>
        </p:spPr>
        <p:txBody>
          <a:bodyPr spcFirstLastPara="1" wrap="square" numCol="1" rtlCol="0">
            <a:prstTxWarp prst="textArchUp">
              <a:avLst/>
            </a:prstTxWarp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b="1" dirty="0" smtClean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marL="0" lvl="0" algn="r"/>
            <a:r>
              <a:rPr lang="en-US" dirty="0"/>
              <a:t>The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EC8EFF43-B953-DE46-B68B-D51321D33A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20700000">
            <a:off x="8257110" y="3174470"/>
            <a:ext cx="1664208" cy="1517904"/>
          </a:xfrm>
          <a:noFill/>
        </p:spPr>
        <p:txBody>
          <a:bodyPr spcFirstLastPara="1" wrap="square" numCol="1" rtlCol="0">
            <a:prstTxWarp prst="textArchDown">
              <a:avLst>
                <a:gd name="adj" fmla="val 21397614"/>
              </a:avLst>
            </a:prstTxWarp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dirty="0" smtClean="0">
                <a:solidFill>
                  <a:schemeClr val="bg1">
                    <a:lumMod val="65000"/>
                  </a:schemeClr>
                </a:solidFill>
                <a:latin typeface="Sagona Book" panose="02020503050505020204" pitchFamily="18" charset="0"/>
              </a:defRPr>
            </a:lvl1pPr>
          </a:lstStyle>
          <a:p>
            <a:pPr marL="0" lvl="0"/>
            <a:r>
              <a:rPr lang="en-US" dirty="0"/>
              <a:t>wedding of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531287BC-E392-79F1-F158-EC6245614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79745" y="4817516"/>
            <a:ext cx="2871216" cy="1499616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ct val="60000"/>
              </a:lnSpc>
              <a:spcBef>
                <a:spcPts val="0"/>
              </a:spcBef>
              <a:buNone/>
              <a:defRPr sz="11000" spc="-15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and</a:t>
            </a:r>
          </a:p>
        </p:txBody>
      </p:sp>
      <p:sp>
        <p:nvSpPr>
          <p:cNvPr id="4" name="Partner1">
            <a:extLst>
              <a:ext uri="{FF2B5EF4-FFF2-40B4-BE49-F238E27FC236}">
                <a16:creationId xmlns:a16="http://schemas.microsoft.com/office/drawing/2014/main" id="{74CCF06F-4B9A-45D7-9B16-18375C83B9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12031" y="4863120"/>
            <a:ext cx="2257073" cy="719064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sz="2800" b="1" spc="-100" baseline="0">
                <a:solidFill>
                  <a:schemeClr val="accent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7" name="Partner2">
            <a:extLst>
              <a:ext uri="{FF2B5EF4-FFF2-40B4-BE49-F238E27FC236}">
                <a16:creationId xmlns:a16="http://schemas.microsoft.com/office/drawing/2014/main" id="{12C1022D-1D22-417E-88AE-CBDC3DAD02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26784" y="5706199"/>
            <a:ext cx="2419350" cy="647801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65000"/>
              </a:lnSpc>
              <a:buNone/>
              <a:defRPr sz="3000" spc="-150">
                <a:solidFill>
                  <a:schemeClr val="accent1"/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7C8BCA2-769C-41F5-845B-9C39193579A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610600" y="6356350"/>
            <a:ext cx="2341884" cy="365125"/>
          </a:xfrm>
        </p:spPr>
        <p:txBody>
          <a:bodyPr/>
          <a:lstStyle/>
          <a:p>
            <a:fld id="{39B360F8-476B-46A9-AE4D-B70F5EF3C486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6D48354E-66C5-4E48-A471-919899211D6C}"/>
              </a:ext>
            </a:extLst>
          </p:cNvPr>
          <p:cNvSpPr/>
          <p:nvPr userDrawn="1"/>
        </p:nvSpPr>
        <p:spPr>
          <a:xfrm>
            <a:off x="8345327" y="2991100"/>
            <a:ext cx="1663686" cy="1663683"/>
          </a:xfrm>
          <a:prstGeom prst="arc">
            <a:avLst>
              <a:gd name="adj1" fmla="val 1700406"/>
              <a:gd name="adj2" fmla="val 4849921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2846EC3-36A8-41B3-8C58-C43F30BFD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19054" y="3468760"/>
            <a:ext cx="495674" cy="495674"/>
          </a:xfrm>
          <a:prstGeom prst="ellipse">
            <a:avLst/>
          </a:prstGeom>
          <a:noFill/>
          <a:ln w="203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4271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Na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2CA07F-79C6-4BAE-A115-34FEABBF8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0" y="0"/>
            <a:ext cx="787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F2C5DF-BD52-4A84-A121-97A7665D21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03800" y="2468563"/>
            <a:ext cx="6502400" cy="2387600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670953-A9F0-4EF2-B322-EB929FD55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03800" y="5067300"/>
            <a:ext cx="6502400" cy="90170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80000"/>
              </a:lnSpc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9AD6F027-FF17-07F5-30A2-21733DA9EA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0700000">
            <a:off x="-685609" y="3188233"/>
            <a:ext cx="1664208" cy="1517904"/>
          </a:xfrm>
          <a:noFill/>
        </p:spPr>
        <p:txBody>
          <a:bodyPr spcFirstLastPara="1" wrap="square" numCol="1" rtlCol="0">
            <a:prstTxWarp prst="textArchUp">
              <a:avLst/>
            </a:prstTxWarp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pPr marL="0" lvl="0" algn="r"/>
            <a:r>
              <a:rPr lang="en-US" dirty="0"/>
              <a:t>The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F7F7314-1920-E891-A628-7B4C9B61DD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20700000">
            <a:off x="945399" y="2795899"/>
            <a:ext cx="1664208" cy="1517904"/>
          </a:xfrm>
          <a:noFill/>
        </p:spPr>
        <p:txBody>
          <a:bodyPr spcFirstLastPara="1" wrap="square" numCol="1" rtlCol="0">
            <a:prstTxWarp prst="textArchDown">
              <a:avLst>
                <a:gd name="adj" fmla="val 21397614"/>
              </a:avLst>
            </a:prstTxWarp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agona Book" panose="02020503050505020204" pitchFamily="18" charset="0"/>
              </a:defRPr>
            </a:lvl1pPr>
          </a:lstStyle>
          <a:p>
            <a:pPr marL="0" lvl="0"/>
            <a:r>
              <a:rPr lang="en-US" dirty="0"/>
              <a:t>wedding of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BEDAE626-A086-E72C-FE22-66E7A733D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0984" y="4432516"/>
            <a:ext cx="2871216" cy="1499616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ct val="60000"/>
              </a:lnSpc>
              <a:spcBef>
                <a:spcPts val="0"/>
              </a:spcBef>
              <a:buNone/>
              <a:defRPr sz="11000" spc="-15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and</a:t>
            </a:r>
          </a:p>
        </p:txBody>
      </p:sp>
      <p:sp>
        <p:nvSpPr>
          <p:cNvPr id="9" name="Partner1">
            <a:extLst>
              <a:ext uri="{FF2B5EF4-FFF2-40B4-BE49-F238E27FC236}">
                <a16:creationId xmlns:a16="http://schemas.microsoft.com/office/drawing/2014/main" id="{94AFDEB5-0BF6-4C28-82C4-43A36A79C3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1747" y="4478120"/>
            <a:ext cx="2257073" cy="719064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sz="2800" b="1" spc="-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10" name="Partner2">
            <a:extLst>
              <a:ext uri="{FF2B5EF4-FFF2-40B4-BE49-F238E27FC236}">
                <a16:creationId xmlns:a16="http://schemas.microsoft.com/office/drawing/2014/main" id="{ACB241A1-4ACD-4CEB-ADD2-E6FE83290C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71650" y="5321199"/>
            <a:ext cx="1854200" cy="647801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65000"/>
              </a:lnSpc>
              <a:buNone/>
              <a:defRPr sz="30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BA935B-2747-40BE-9966-633DFAF240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03800" y="6184137"/>
            <a:ext cx="2743200" cy="365125"/>
          </a:xfrm>
        </p:spPr>
        <p:txBody>
          <a:bodyPr lIns="0" tIns="0" rIns="0" bIns="0">
            <a:noAutofit/>
          </a:bodyPr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9B360F8-476B-46A9-AE4D-B70F5EF3C486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B8F3C32-EB63-490A-A80F-50F99EE073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6144D45D-FB42-47DB-850C-87AA50A30EC9}"/>
              </a:ext>
            </a:extLst>
          </p:cNvPr>
          <p:cNvSpPr/>
          <p:nvPr userDrawn="1"/>
        </p:nvSpPr>
        <p:spPr>
          <a:xfrm>
            <a:off x="1025043" y="2606100"/>
            <a:ext cx="1663686" cy="1663683"/>
          </a:xfrm>
          <a:prstGeom prst="arc">
            <a:avLst>
              <a:gd name="adj1" fmla="val 1700406"/>
              <a:gd name="adj2" fmla="val 4849921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576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AF884-D4C5-4271-B883-7C0C83582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4848D-4482-46CE-96FB-307C76AF37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lIns="0"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54E85-085C-4EE6-A1A1-4EFC55F199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2366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93AF85-284E-4D5E-BCCF-0BEA8C78D6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66366" y="0"/>
            <a:ext cx="4978400" cy="5476648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458F73-86F6-4509-8214-2E3D74284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299950" y="310835"/>
            <a:ext cx="5400000" cy="5818165"/>
            <a:chOff x="6148300" y="310835"/>
            <a:chExt cx="5400000" cy="581816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19B42D3-0EAC-4DAA-9473-751E4526C3BD}"/>
                </a:ext>
              </a:extLst>
            </p:cNvPr>
            <p:cNvSpPr/>
            <p:nvPr userDrawn="1"/>
          </p:nvSpPr>
          <p:spPr>
            <a:xfrm>
              <a:off x="8872582" y="613382"/>
              <a:ext cx="231235" cy="231235"/>
            </a:xfrm>
            <a:prstGeom prst="ellipse">
              <a:avLst/>
            </a:prstGeom>
            <a:noFill/>
            <a:ln w="889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5BA5219D-A26A-422A-A921-8AD198297E2A}"/>
                </a:ext>
              </a:extLst>
            </p:cNvPr>
            <p:cNvSpPr/>
            <p:nvPr userDrawn="1"/>
          </p:nvSpPr>
          <p:spPr>
            <a:xfrm>
              <a:off x="6148300" y="729000"/>
              <a:ext cx="5400000" cy="5400000"/>
            </a:xfrm>
            <a:prstGeom prst="arc">
              <a:avLst>
                <a:gd name="adj1" fmla="val 12607669"/>
                <a:gd name="adj2" fmla="val 16157596"/>
              </a:avLst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/>
                </a:solidFill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1F26C74-349A-4B88-B6FB-5C4E82C4C44A}"/>
                </a:ext>
              </a:extLst>
            </p:cNvPr>
            <p:cNvGrpSpPr/>
            <p:nvPr userDrawn="1"/>
          </p:nvGrpSpPr>
          <p:grpSpPr>
            <a:xfrm rot="2700000">
              <a:off x="8958037" y="306646"/>
              <a:ext cx="60325" cy="842192"/>
              <a:chOff x="8958037" y="306646"/>
              <a:chExt cx="60325" cy="842192"/>
            </a:xfrm>
            <a:solidFill>
              <a:schemeClr val="accent1"/>
            </a:solidFill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8219B2C-B511-4DA1-914D-48BBF076347D}"/>
                  </a:ext>
                </a:extLst>
              </p:cNvPr>
              <p:cNvSpPr/>
              <p:nvPr userDrawn="1"/>
            </p:nvSpPr>
            <p:spPr>
              <a:xfrm>
                <a:off x="8958037" y="306646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6D51CC3C-BEA1-4AFD-97BA-0BBB3DDB031E}"/>
                  </a:ext>
                </a:extLst>
              </p:cNvPr>
              <p:cNvSpPr/>
              <p:nvPr userDrawn="1"/>
            </p:nvSpPr>
            <p:spPr>
              <a:xfrm>
                <a:off x="8958037" y="1088513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50D0D25-8D9E-4B16-AC2A-FBF38FD43FB4}"/>
                </a:ext>
              </a:extLst>
            </p:cNvPr>
            <p:cNvGrpSpPr/>
            <p:nvPr userDrawn="1"/>
          </p:nvGrpSpPr>
          <p:grpSpPr>
            <a:xfrm rot="8100000">
              <a:off x="8953847" y="310835"/>
              <a:ext cx="60325" cy="842192"/>
              <a:chOff x="8958037" y="306646"/>
              <a:chExt cx="60325" cy="842192"/>
            </a:xfrm>
            <a:solidFill>
              <a:schemeClr val="accent1"/>
            </a:solidFill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DEF80955-D98A-462E-91C4-FE7D6E2EB48E}"/>
                  </a:ext>
                </a:extLst>
              </p:cNvPr>
              <p:cNvSpPr/>
              <p:nvPr userDrawn="1"/>
            </p:nvSpPr>
            <p:spPr>
              <a:xfrm>
                <a:off x="8958037" y="306646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4BAC81EF-1F40-4E12-8673-9437DA11FA39}"/>
                  </a:ext>
                </a:extLst>
              </p:cNvPr>
              <p:cNvSpPr/>
              <p:nvPr userDrawn="1"/>
            </p:nvSpPr>
            <p:spPr>
              <a:xfrm>
                <a:off x="8958037" y="1088513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FE22DE0-6925-4167-9800-5E3D99164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2971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B6C0AE-2B78-4A7A-92C6-E29C8BA7A6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15352"/>
            <a:ext cx="3932237" cy="2153636"/>
          </a:xfrm>
        </p:spPr>
        <p:txBody>
          <a:bodyPr lIns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C7F9-0224-45E0-9099-8C25FA9E8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0"/>
            <a:ext cx="7008812" cy="6857999"/>
          </a:xfrm>
          <a:solidFill>
            <a:schemeClr val="bg1">
              <a:lumMod val="95000"/>
            </a:schemeClr>
          </a:solidFill>
        </p:spPr>
        <p:txBody>
          <a:bodyPr lIns="288000" tIns="25200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04A35F7-4965-4B5C-A946-880324CDCC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091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1467BD4-C017-430E-9ED3-A2DBF6AE6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3821467" y="1381352"/>
            <a:ext cx="4978400" cy="5476648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423B7B84-1095-4979-B1FC-8FD136EA0E0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40307" cy="6858000"/>
          </a:xfrm>
          <a:custGeom>
            <a:avLst/>
            <a:gdLst>
              <a:gd name="connsiteX0" fmla="*/ 0 w 8340307"/>
              <a:gd name="connsiteY0" fmla="*/ 0 h 6858000"/>
              <a:gd name="connsiteX1" fmla="*/ 1092533 w 8340307"/>
              <a:gd name="connsiteY1" fmla="*/ 0 h 6858000"/>
              <a:gd name="connsiteX2" fmla="*/ 5837726 w 8340307"/>
              <a:gd name="connsiteY2" fmla="*/ 0 h 6858000"/>
              <a:gd name="connsiteX3" fmla="*/ 6930259 w 8340307"/>
              <a:gd name="connsiteY3" fmla="*/ 0 h 6858000"/>
              <a:gd name="connsiteX4" fmla="*/ 6970515 w 8340307"/>
              <a:gd name="connsiteY4" fmla="*/ 76864 h 6858000"/>
              <a:gd name="connsiteX5" fmla="*/ 8318145 w 8340307"/>
              <a:gd name="connsiteY5" fmla="*/ 6533091 h 6858000"/>
              <a:gd name="connsiteX6" fmla="*/ 8294357 w 8340307"/>
              <a:gd name="connsiteY6" fmla="*/ 6858000 h 6858000"/>
              <a:gd name="connsiteX7" fmla="*/ 7201824 w 8340307"/>
              <a:gd name="connsiteY7" fmla="*/ 6858000 h 6858000"/>
              <a:gd name="connsiteX8" fmla="*/ 1092533 w 8340307"/>
              <a:gd name="connsiteY8" fmla="*/ 6858000 h 6858000"/>
              <a:gd name="connsiteX9" fmla="*/ 0 w 8340307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340307" h="6858000">
                <a:moveTo>
                  <a:pt x="0" y="0"/>
                </a:moveTo>
                <a:lnTo>
                  <a:pt x="1092533" y="0"/>
                </a:lnTo>
                <a:lnTo>
                  <a:pt x="5837726" y="0"/>
                </a:lnTo>
                <a:lnTo>
                  <a:pt x="6930259" y="0"/>
                </a:lnTo>
                <a:lnTo>
                  <a:pt x="6970515" y="76864"/>
                </a:lnTo>
                <a:cubicBezTo>
                  <a:pt x="7966810" y="2040801"/>
                  <a:pt x="8453218" y="4264523"/>
                  <a:pt x="8318145" y="6533091"/>
                </a:cubicBezTo>
                <a:lnTo>
                  <a:pt x="8294357" y="6858000"/>
                </a:lnTo>
                <a:lnTo>
                  <a:pt x="7201824" y="6858000"/>
                </a:lnTo>
                <a:lnTo>
                  <a:pt x="10925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274320" anchor="ctr">
            <a:noAutofit/>
          </a:bodyPr>
          <a:lstStyle>
            <a:lvl1pPr marL="0" indent="0" algn="l">
              <a:buNone/>
              <a:defRPr i="1"/>
            </a:lvl1pPr>
          </a:lstStyle>
          <a:p>
            <a:r>
              <a:rPr lang="en-US"/>
              <a:t>Insert Your Picture Here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D31F130-012B-458A-8F5C-33E875035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43F01962-EE1E-935D-F920-F06DBE812D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0700000">
            <a:off x="6989066" y="1959098"/>
            <a:ext cx="1664208" cy="1517904"/>
          </a:xfrm>
          <a:noFill/>
        </p:spPr>
        <p:txBody>
          <a:bodyPr spcFirstLastPara="1" wrap="square" numCol="1" rtlCol="0">
            <a:prstTxWarp prst="textArchUp">
              <a:avLst/>
            </a:prstTxWarp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pPr marL="0" lvl="0" algn="r"/>
            <a:r>
              <a:rPr lang="en-US" dirty="0"/>
              <a:t>The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5C43278-DA18-C5FC-0F65-C8B5D200BC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20700000">
            <a:off x="8620074" y="1566764"/>
            <a:ext cx="1664208" cy="1517904"/>
          </a:xfrm>
          <a:noFill/>
        </p:spPr>
        <p:txBody>
          <a:bodyPr spcFirstLastPara="1" wrap="square" numCol="1" rtlCol="0">
            <a:prstTxWarp prst="textArchDown">
              <a:avLst>
                <a:gd name="adj" fmla="val 21397614"/>
              </a:avLst>
            </a:prstTxWarp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agona Book" panose="02020503050505020204" pitchFamily="18" charset="0"/>
              </a:defRPr>
            </a:lvl1pPr>
          </a:lstStyle>
          <a:p>
            <a:pPr marL="0" lvl="0"/>
            <a:r>
              <a:rPr lang="en-US" dirty="0"/>
              <a:t>wedding of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17612BE3-2C89-EB06-6ED4-C682EA0B7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35229" y="3207768"/>
            <a:ext cx="2871216" cy="1499616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ct val="60000"/>
              </a:lnSpc>
              <a:spcBef>
                <a:spcPts val="0"/>
              </a:spcBef>
              <a:buNone/>
              <a:defRPr sz="11000" spc="-15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and</a:t>
            </a:r>
          </a:p>
        </p:txBody>
      </p:sp>
      <p:sp>
        <p:nvSpPr>
          <p:cNvPr id="4" name="Partner1">
            <a:extLst>
              <a:ext uri="{FF2B5EF4-FFF2-40B4-BE49-F238E27FC236}">
                <a16:creationId xmlns:a16="http://schemas.microsoft.com/office/drawing/2014/main" id="{74CCF06F-4B9A-45D7-9B16-18375C83B9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65992" y="3253372"/>
            <a:ext cx="2257073" cy="719064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sz="2800" b="1" spc="-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7" name="Partner2">
            <a:extLst>
              <a:ext uri="{FF2B5EF4-FFF2-40B4-BE49-F238E27FC236}">
                <a16:creationId xmlns:a16="http://schemas.microsoft.com/office/drawing/2014/main" id="{12C1022D-1D22-417E-88AE-CBDC3DAD02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80745" y="4096451"/>
            <a:ext cx="2419350" cy="647801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65000"/>
              </a:lnSpc>
              <a:buNone/>
              <a:defRPr sz="30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2846EC3-36A8-41B3-8C58-C43F30BFD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373015" y="1859012"/>
            <a:ext cx="495674" cy="495674"/>
          </a:xfrm>
          <a:prstGeom prst="ellipse">
            <a:avLst/>
          </a:prstGeom>
          <a:noFill/>
          <a:ln w="203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7C8BCA2-769C-41F5-845B-9C39193579A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964561" y="4746602"/>
            <a:ext cx="2341884" cy="365125"/>
          </a:xfrm>
        </p:spPr>
        <p:txBody>
          <a:bodyPr/>
          <a:lstStyle/>
          <a:p>
            <a:fld id="{39B360F8-476B-46A9-AE4D-B70F5EF3C486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790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1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7F98E5B-3B6B-4F3D-B0D2-BB7C727D30A2}"/>
              </a:ext>
            </a:extLst>
          </p:cNvPr>
          <p:cNvSpPr/>
          <p:nvPr userDrawn="1"/>
        </p:nvSpPr>
        <p:spPr>
          <a:xfrm>
            <a:off x="0" y="0"/>
            <a:ext cx="4805698" cy="5476648"/>
          </a:xfrm>
          <a:custGeom>
            <a:avLst/>
            <a:gdLst>
              <a:gd name="connsiteX0" fmla="*/ 0 w 4805698"/>
              <a:gd name="connsiteY0" fmla="*/ 0 h 5476648"/>
              <a:gd name="connsiteX1" fmla="*/ 4805698 w 4805698"/>
              <a:gd name="connsiteY1" fmla="*/ 0 h 5476648"/>
              <a:gd name="connsiteX2" fmla="*/ 4805698 w 4805698"/>
              <a:gd name="connsiteY2" fmla="*/ 5474598 h 5476648"/>
              <a:gd name="connsiteX3" fmla="*/ 4724622 w 4805698"/>
              <a:gd name="connsiteY3" fmla="*/ 5476648 h 5476648"/>
              <a:gd name="connsiteX4" fmla="*/ 47472 w 4805698"/>
              <a:gd name="connsiteY4" fmla="*/ 2035638 h 5476648"/>
              <a:gd name="connsiteX5" fmla="*/ 0 w 4805698"/>
              <a:gd name="connsiteY5" fmla="*/ 1868464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05698" h="5476648">
                <a:moveTo>
                  <a:pt x="0" y="0"/>
                </a:moveTo>
                <a:lnTo>
                  <a:pt x="4805698" y="0"/>
                </a:lnTo>
                <a:lnTo>
                  <a:pt x="4805698" y="5474598"/>
                </a:lnTo>
                <a:lnTo>
                  <a:pt x="4724622" y="5476648"/>
                </a:lnTo>
                <a:cubicBezTo>
                  <a:pt x="2527040" y="5476648"/>
                  <a:pt x="667530" y="4029185"/>
                  <a:pt x="47472" y="2035638"/>
                </a:cubicBezTo>
                <a:lnTo>
                  <a:pt x="0" y="186846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6A6F705-A13E-473F-A3CD-C94D5D62E5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85750" y="0"/>
            <a:ext cx="11906250" cy="6858000"/>
          </a:xfrm>
          <a:custGeom>
            <a:avLst/>
            <a:gdLst>
              <a:gd name="connsiteX0" fmla="*/ 23502 w 11906250"/>
              <a:gd name="connsiteY0" fmla="*/ 0 h 6858000"/>
              <a:gd name="connsiteX1" fmla="*/ 6175003 w 11906250"/>
              <a:gd name="connsiteY1" fmla="*/ 0 h 6858000"/>
              <a:gd name="connsiteX2" fmla="*/ 11906250 w 11906250"/>
              <a:gd name="connsiteY2" fmla="*/ 0 h 6858000"/>
              <a:gd name="connsiteX3" fmla="*/ 11906250 w 11906250"/>
              <a:gd name="connsiteY3" fmla="*/ 6858000 h 6858000"/>
              <a:gd name="connsiteX4" fmla="*/ 1325844 w 11906250"/>
              <a:gd name="connsiteY4" fmla="*/ 6858000 h 6858000"/>
              <a:gd name="connsiteX5" fmla="*/ 1035956 w 11906250"/>
              <a:gd name="connsiteY5" fmla="*/ 6188514 h 6858000"/>
              <a:gd name="connsiteX6" fmla="*/ 0 w 11906250"/>
              <a:gd name="connsiteY6" fmla="*/ 805401 h 6858000"/>
              <a:gd name="connsiteX7" fmla="*/ 18803 w 11906250"/>
              <a:gd name="connsiteY7" fmla="*/ 617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06250" h="6858000">
                <a:moveTo>
                  <a:pt x="23502" y="0"/>
                </a:moveTo>
                <a:lnTo>
                  <a:pt x="6175003" y="0"/>
                </a:lnTo>
                <a:lnTo>
                  <a:pt x="11906250" y="0"/>
                </a:lnTo>
                <a:lnTo>
                  <a:pt x="11906250" y="6858000"/>
                </a:lnTo>
                <a:lnTo>
                  <a:pt x="1325844" y="6858000"/>
                </a:lnTo>
                <a:lnTo>
                  <a:pt x="1035956" y="6188514"/>
                </a:lnTo>
                <a:cubicBezTo>
                  <a:pt x="367715" y="4524820"/>
                  <a:pt x="0" y="2708053"/>
                  <a:pt x="0" y="805401"/>
                </a:cubicBezTo>
                <a:cubicBezTo>
                  <a:pt x="0" y="556001"/>
                  <a:pt x="6319" y="308077"/>
                  <a:pt x="18803" y="6177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Ins="274320" anchor="ctr" anchorCtr="0">
            <a:noAutofit/>
          </a:bodyPr>
          <a:lstStyle>
            <a:lvl1pPr marL="0" indent="0" algn="r">
              <a:buNone/>
              <a:defRPr i="1"/>
            </a:lvl1pPr>
          </a:lstStyle>
          <a:p>
            <a:r>
              <a:rPr lang="en-US"/>
              <a:t>Insert Your Picture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5850E2B-D4EB-48E5-95A6-2CD7179F8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22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1 Option 2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7F98E5B-3B6B-4F3D-B0D2-BB7C727D30A2}"/>
              </a:ext>
            </a:extLst>
          </p:cNvPr>
          <p:cNvSpPr/>
          <p:nvPr userDrawn="1"/>
        </p:nvSpPr>
        <p:spPr>
          <a:xfrm flipH="1" flipV="1">
            <a:off x="7386302" y="1381352"/>
            <a:ext cx="4805698" cy="5476648"/>
          </a:xfrm>
          <a:custGeom>
            <a:avLst/>
            <a:gdLst>
              <a:gd name="connsiteX0" fmla="*/ 0 w 4805698"/>
              <a:gd name="connsiteY0" fmla="*/ 0 h 5476648"/>
              <a:gd name="connsiteX1" fmla="*/ 4805698 w 4805698"/>
              <a:gd name="connsiteY1" fmla="*/ 0 h 5476648"/>
              <a:gd name="connsiteX2" fmla="*/ 4805698 w 4805698"/>
              <a:gd name="connsiteY2" fmla="*/ 5474598 h 5476648"/>
              <a:gd name="connsiteX3" fmla="*/ 4724622 w 4805698"/>
              <a:gd name="connsiteY3" fmla="*/ 5476648 h 5476648"/>
              <a:gd name="connsiteX4" fmla="*/ 47472 w 4805698"/>
              <a:gd name="connsiteY4" fmla="*/ 2035638 h 5476648"/>
              <a:gd name="connsiteX5" fmla="*/ 0 w 4805698"/>
              <a:gd name="connsiteY5" fmla="*/ 1868464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05698" h="5476648">
                <a:moveTo>
                  <a:pt x="0" y="0"/>
                </a:moveTo>
                <a:lnTo>
                  <a:pt x="4805698" y="0"/>
                </a:lnTo>
                <a:lnTo>
                  <a:pt x="4805698" y="5474598"/>
                </a:lnTo>
                <a:lnTo>
                  <a:pt x="4724622" y="5476648"/>
                </a:lnTo>
                <a:cubicBezTo>
                  <a:pt x="2527040" y="5476648"/>
                  <a:pt x="667530" y="4029185"/>
                  <a:pt x="47472" y="2035638"/>
                </a:cubicBezTo>
                <a:lnTo>
                  <a:pt x="0" y="186846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66CDF7-53C1-4E54-AACD-9470071256B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1688763" cy="6858000"/>
          </a:xfrm>
          <a:solidFill>
            <a:schemeClr val="bg1">
              <a:lumMod val="95000"/>
            </a:schemeClr>
          </a:solidFill>
        </p:spPr>
        <p:txBody>
          <a:bodyPr bIns="274320" anchor="b"/>
          <a:lstStyle>
            <a:lvl1pPr marL="0" indent="0" algn="ctr">
              <a:buNone/>
              <a:defRPr i="1"/>
            </a:lvl1pPr>
          </a:lstStyle>
          <a:p>
            <a:r>
              <a:rPr lang="en-US"/>
              <a:t>Insert Your Picture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3D4E5BE-AF73-4AF5-871E-3A42F88AB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310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1 Option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30E679C-9B69-4BE7-974D-7F07BD078EEF}"/>
              </a:ext>
            </a:extLst>
          </p:cNvPr>
          <p:cNvSpPr/>
          <p:nvPr userDrawn="1"/>
        </p:nvSpPr>
        <p:spPr>
          <a:xfrm>
            <a:off x="0" y="0"/>
            <a:ext cx="4805698" cy="5476648"/>
          </a:xfrm>
          <a:custGeom>
            <a:avLst/>
            <a:gdLst>
              <a:gd name="connsiteX0" fmla="*/ 0 w 4805698"/>
              <a:gd name="connsiteY0" fmla="*/ 0 h 5476648"/>
              <a:gd name="connsiteX1" fmla="*/ 4805698 w 4805698"/>
              <a:gd name="connsiteY1" fmla="*/ 0 h 5476648"/>
              <a:gd name="connsiteX2" fmla="*/ 4805698 w 4805698"/>
              <a:gd name="connsiteY2" fmla="*/ 5474598 h 5476648"/>
              <a:gd name="connsiteX3" fmla="*/ 4724622 w 4805698"/>
              <a:gd name="connsiteY3" fmla="*/ 5476648 h 5476648"/>
              <a:gd name="connsiteX4" fmla="*/ 47472 w 4805698"/>
              <a:gd name="connsiteY4" fmla="*/ 2035638 h 5476648"/>
              <a:gd name="connsiteX5" fmla="*/ 0 w 4805698"/>
              <a:gd name="connsiteY5" fmla="*/ 1868464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05698" h="5476648">
                <a:moveTo>
                  <a:pt x="0" y="0"/>
                </a:moveTo>
                <a:lnTo>
                  <a:pt x="4805698" y="0"/>
                </a:lnTo>
                <a:lnTo>
                  <a:pt x="4805698" y="5474598"/>
                </a:lnTo>
                <a:lnTo>
                  <a:pt x="4724622" y="5476648"/>
                </a:lnTo>
                <a:cubicBezTo>
                  <a:pt x="2527040" y="5476648"/>
                  <a:pt x="667530" y="4029185"/>
                  <a:pt x="47472" y="2035638"/>
                </a:cubicBezTo>
                <a:lnTo>
                  <a:pt x="0" y="186846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7F98E5B-3B6B-4F3D-B0D2-BB7C727D30A2}"/>
              </a:ext>
            </a:extLst>
          </p:cNvPr>
          <p:cNvSpPr/>
          <p:nvPr userDrawn="1"/>
        </p:nvSpPr>
        <p:spPr>
          <a:xfrm flipH="1" flipV="1">
            <a:off x="7386302" y="1381352"/>
            <a:ext cx="4805698" cy="5476648"/>
          </a:xfrm>
          <a:custGeom>
            <a:avLst/>
            <a:gdLst>
              <a:gd name="connsiteX0" fmla="*/ 0 w 4805698"/>
              <a:gd name="connsiteY0" fmla="*/ 0 h 5476648"/>
              <a:gd name="connsiteX1" fmla="*/ 4805698 w 4805698"/>
              <a:gd name="connsiteY1" fmla="*/ 0 h 5476648"/>
              <a:gd name="connsiteX2" fmla="*/ 4805698 w 4805698"/>
              <a:gd name="connsiteY2" fmla="*/ 5474598 h 5476648"/>
              <a:gd name="connsiteX3" fmla="*/ 4724622 w 4805698"/>
              <a:gd name="connsiteY3" fmla="*/ 5476648 h 5476648"/>
              <a:gd name="connsiteX4" fmla="*/ 47472 w 4805698"/>
              <a:gd name="connsiteY4" fmla="*/ 2035638 h 5476648"/>
              <a:gd name="connsiteX5" fmla="*/ 0 w 4805698"/>
              <a:gd name="connsiteY5" fmla="*/ 1868464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05698" h="5476648">
                <a:moveTo>
                  <a:pt x="0" y="0"/>
                </a:moveTo>
                <a:lnTo>
                  <a:pt x="4805698" y="0"/>
                </a:lnTo>
                <a:lnTo>
                  <a:pt x="4805698" y="5474598"/>
                </a:lnTo>
                <a:lnTo>
                  <a:pt x="4724622" y="5476648"/>
                </a:lnTo>
                <a:cubicBezTo>
                  <a:pt x="2527040" y="5476648"/>
                  <a:pt x="667530" y="4029185"/>
                  <a:pt x="47472" y="2035638"/>
                </a:cubicBezTo>
                <a:lnTo>
                  <a:pt x="0" y="186846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66CDF7-53C1-4E54-AACD-9470071256B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2926" y="0"/>
            <a:ext cx="10626148" cy="6858000"/>
          </a:xfrm>
          <a:solidFill>
            <a:schemeClr val="bg1">
              <a:lumMod val="95000"/>
            </a:schemeClr>
          </a:solidFill>
        </p:spPr>
        <p:txBody>
          <a:bodyPr bIns="274320" anchor="b"/>
          <a:lstStyle>
            <a:lvl1pPr marL="0" indent="0" algn="ctr">
              <a:buNone/>
              <a:defRPr i="1"/>
            </a:lvl1pPr>
          </a:lstStyle>
          <a:p>
            <a:r>
              <a:rPr lang="en-US"/>
              <a:t>Insert Your Picture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F301E8-A85E-4A16-9763-E74520549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06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1 Option 4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1E4139-2E99-438A-9E0E-BE17873AA91C}"/>
              </a:ext>
            </a:extLst>
          </p:cNvPr>
          <p:cNvSpPr/>
          <p:nvPr userDrawn="1"/>
        </p:nvSpPr>
        <p:spPr>
          <a:xfrm flipV="1">
            <a:off x="71438" y="5558693"/>
            <a:ext cx="1181100" cy="1299307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C829CCC-86BB-48F1-ACF8-76D4B2803BB6}"/>
              </a:ext>
            </a:extLst>
          </p:cNvPr>
          <p:cNvSpPr/>
          <p:nvPr userDrawn="1"/>
        </p:nvSpPr>
        <p:spPr>
          <a:xfrm flipH="1">
            <a:off x="10939464" y="0"/>
            <a:ext cx="1181100" cy="1299307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23C7AA5-33FE-446F-B5D8-A0FFF2EFF80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438" y="0"/>
            <a:ext cx="12049126" cy="6858000"/>
          </a:xfrm>
          <a:custGeom>
            <a:avLst/>
            <a:gdLst>
              <a:gd name="connsiteX0" fmla="*/ 1072002 w 12049126"/>
              <a:gd name="connsiteY0" fmla="*/ 0 h 6858000"/>
              <a:gd name="connsiteX1" fmla="*/ 10977124 w 12049126"/>
              <a:gd name="connsiteY1" fmla="*/ 0 h 6858000"/>
              <a:gd name="connsiteX2" fmla="*/ 11020225 w 12049126"/>
              <a:gd name="connsiteY2" fmla="*/ 60611 h 6858000"/>
              <a:gd name="connsiteX3" fmla="*/ 12049126 w 12049126"/>
              <a:gd name="connsiteY3" fmla="*/ 3429001 h 6858000"/>
              <a:gd name="connsiteX4" fmla="*/ 11020225 w 12049126"/>
              <a:gd name="connsiteY4" fmla="*/ 6797392 h 6858000"/>
              <a:gd name="connsiteX5" fmla="*/ 10977125 w 12049126"/>
              <a:gd name="connsiteY5" fmla="*/ 6858000 h 6858000"/>
              <a:gd name="connsiteX6" fmla="*/ 1072001 w 12049126"/>
              <a:gd name="connsiteY6" fmla="*/ 6858000 h 6858000"/>
              <a:gd name="connsiteX7" fmla="*/ 1028901 w 12049126"/>
              <a:gd name="connsiteY7" fmla="*/ 6797392 h 6858000"/>
              <a:gd name="connsiteX8" fmla="*/ 0 w 12049126"/>
              <a:gd name="connsiteY8" fmla="*/ 3429001 h 6858000"/>
              <a:gd name="connsiteX9" fmla="*/ 1028901 w 12049126"/>
              <a:gd name="connsiteY9" fmla="*/ 606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049126" h="6858000">
                <a:moveTo>
                  <a:pt x="1072002" y="0"/>
                </a:moveTo>
                <a:lnTo>
                  <a:pt x="10977124" y="0"/>
                </a:lnTo>
                <a:lnTo>
                  <a:pt x="11020225" y="60611"/>
                </a:lnTo>
                <a:cubicBezTo>
                  <a:pt x="11669820" y="1022137"/>
                  <a:pt x="12049126" y="2181273"/>
                  <a:pt x="12049126" y="3429001"/>
                </a:cubicBezTo>
                <a:cubicBezTo>
                  <a:pt x="12049126" y="4676729"/>
                  <a:pt x="11669820" y="5835865"/>
                  <a:pt x="11020225" y="6797392"/>
                </a:cubicBezTo>
                <a:lnTo>
                  <a:pt x="10977125" y="6858000"/>
                </a:lnTo>
                <a:lnTo>
                  <a:pt x="1072001" y="6858000"/>
                </a:lnTo>
                <a:lnTo>
                  <a:pt x="1028901" y="6797392"/>
                </a:lnTo>
                <a:cubicBezTo>
                  <a:pt x="379307" y="5835865"/>
                  <a:pt x="0" y="4676729"/>
                  <a:pt x="0" y="3429001"/>
                </a:cubicBezTo>
                <a:cubicBezTo>
                  <a:pt x="0" y="2181273"/>
                  <a:pt x="379307" y="1022137"/>
                  <a:pt x="1028901" y="60611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 bIns="457200" anchor="b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US"/>
              <a:t>Insert Your Picture Here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6879487-3062-451C-8393-F927D5270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310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1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E373542-9E14-4962-A4AC-961BF25C3E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98742" y="2138741"/>
            <a:ext cx="267416" cy="2580518"/>
          </a:xfrm>
          <a:custGeom>
            <a:avLst/>
            <a:gdLst>
              <a:gd name="connsiteX0" fmla="*/ 0 w 267416"/>
              <a:gd name="connsiteY0" fmla="*/ 0 h 2580518"/>
              <a:gd name="connsiteX1" fmla="*/ 11921 w 267416"/>
              <a:gd name="connsiteY1" fmla="*/ 24746 h 2580518"/>
              <a:gd name="connsiteX2" fmla="*/ 267416 w 267416"/>
              <a:gd name="connsiteY2" fmla="*/ 1290259 h 2580518"/>
              <a:gd name="connsiteX3" fmla="*/ 11921 w 267416"/>
              <a:gd name="connsiteY3" fmla="*/ 2555773 h 2580518"/>
              <a:gd name="connsiteX4" fmla="*/ 0 w 267416"/>
              <a:gd name="connsiteY4" fmla="*/ 2580518 h 2580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416" h="2580518">
                <a:moveTo>
                  <a:pt x="0" y="0"/>
                </a:moveTo>
                <a:lnTo>
                  <a:pt x="11921" y="24746"/>
                </a:lnTo>
                <a:cubicBezTo>
                  <a:pt x="176440" y="413714"/>
                  <a:pt x="267416" y="841362"/>
                  <a:pt x="267416" y="1290259"/>
                </a:cubicBezTo>
                <a:cubicBezTo>
                  <a:pt x="267416" y="1739156"/>
                  <a:pt x="176440" y="2166805"/>
                  <a:pt x="11921" y="2555773"/>
                </a:cubicBezTo>
                <a:lnTo>
                  <a:pt x="0" y="258051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10A9B39-FC82-43E5-A12B-25304A2219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9898743" cy="6858000"/>
          </a:xfrm>
          <a:solidFill>
            <a:schemeClr val="bg1">
              <a:lumMod val="95000"/>
            </a:schemeClr>
          </a:solidFill>
        </p:spPr>
        <p:txBody>
          <a:bodyPr bIns="457200" anchor="b"/>
          <a:lstStyle>
            <a:lvl1pPr marL="0" indent="0" algn="ctr">
              <a:buNone/>
              <a:defRPr i="1"/>
            </a:lvl1pPr>
          </a:lstStyle>
          <a:p>
            <a:r>
              <a:rPr lang="en-US"/>
              <a:t>Insert Your Picture Here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2FDCE4D-5D17-4D45-AE91-D2135E932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DF93DEDB-07FA-BB41-162D-9B6751325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77566" y="5045961"/>
            <a:ext cx="2377440" cy="1234440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ct val="60000"/>
              </a:lnSpc>
              <a:spcBef>
                <a:spcPts val="0"/>
              </a:spcBef>
              <a:buNone/>
              <a:defRPr sz="6600" spc="-15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and</a:t>
            </a:r>
          </a:p>
        </p:txBody>
      </p:sp>
      <p:sp>
        <p:nvSpPr>
          <p:cNvPr id="4" name="Partner1">
            <a:extLst>
              <a:ext uri="{FF2B5EF4-FFF2-40B4-BE49-F238E27FC236}">
                <a16:creationId xmlns:a16="http://schemas.microsoft.com/office/drawing/2014/main" id="{74CCF06F-4B9A-45D7-9B16-18375C83B9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74650" y="5416518"/>
            <a:ext cx="1188436" cy="415241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sz="1400" b="1" spc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7" name="Partner2">
            <a:extLst>
              <a:ext uri="{FF2B5EF4-FFF2-40B4-BE49-F238E27FC236}">
                <a16:creationId xmlns:a16="http://schemas.microsoft.com/office/drawing/2014/main" id="{12C1022D-1D22-417E-88AE-CBDC3DAD02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99562" y="5928893"/>
            <a:ext cx="1188437" cy="535373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65000"/>
              </a:lnSpc>
              <a:buNone/>
              <a:defRPr sz="1600" spc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E88512-9A21-454B-A07C-C17CA274FB3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074650" y="6356350"/>
            <a:ext cx="1580356" cy="365125"/>
          </a:xfrm>
        </p:spPr>
        <p:txBody>
          <a:bodyPr/>
          <a:lstStyle/>
          <a:p>
            <a:fld id="{39B360F8-476B-46A9-AE4D-B70F5EF3C486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6D31D9E-5274-47A8-8230-F509FA535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109412" y="3181163"/>
            <a:ext cx="495674" cy="495674"/>
          </a:xfrm>
          <a:prstGeom prst="ellipse">
            <a:avLst/>
          </a:prstGeom>
          <a:noFill/>
          <a:ln w="203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068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Image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C615402-924F-401B-BD65-A798B33C3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96815" y="0"/>
            <a:ext cx="4978400" cy="5476648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1A5FC801-48D7-4FF1-A31F-A732E9069F8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244967" y="0"/>
            <a:ext cx="8510362" cy="6858000"/>
          </a:xfrm>
          <a:custGeom>
            <a:avLst/>
            <a:gdLst>
              <a:gd name="connsiteX0" fmla="*/ 13494 w 8510362"/>
              <a:gd name="connsiteY0" fmla="*/ 0 h 6858000"/>
              <a:gd name="connsiteX1" fmla="*/ 8510362 w 8510362"/>
              <a:gd name="connsiteY1" fmla="*/ 0 h 6858000"/>
              <a:gd name="connsiteX2" fmla="*/ 8510362 w 8510362"/>
              <a:gd name="connsiteY2" fmla="*/ 6858000 h 6858000"/>
              <a:gd name="connsiteX3" fmla="*/ 3014588 w 8510362"/>
              <a:gd name="connsiteY3" fmla="*/ 6858000 h 6858000"/>
              <a:gd name="connsiteX4" fmla="*/ 2848427 w 8510362"/>
              <a:gd name="connsiteY4" fmla="*/ 6719827 h 6858000"/>
              <a:gd name="connsiteX5" fmla="*/ 0 w 8510362"/>
              <a:gd name="connsiteY5" fmla="*/ 462431 h 6858000"/>
              <a:gd name="connsiteX6" fmla="*/ 10796 w 8510362"/>
              <a:gd name="connsiteY6" fmla="*/ 3547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10362" h="6858000">
                <a:moveTo>
                  <a:pt x="13494" y="0"/>
                </a:moveTo>
                <a:lnTo>
                  <a:pt x="8510362" y="0"/>
                </a:lnTo>
                <a:lnTo>
                  <a:pt x="8510362" y="6858000"/>
                </a:lnTo>
                <a:lnTo>
                  <a:pt x="3014588" y="6858000"/>
                </a:lnTo>
                <a:lnTo>
                  <a:pt x="2848427" y="6719827"/>
                </a:lnTo>
                <a:cubicBezTo>
                  <a:pt x="1103037" y="5198776"/>
                  <a:pt x="0" y="2959418"/>
                  <a:pt x="0" y="462431"/>
                </a:cubicBezTo>
                <a:cubicBezTo>
                  <a:pt x="0" y="319235"/>
                  <a:pt x="3628" y="176886"/>
                  <a:pt x="10796" y="3547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914400" anchor="t">
            <a:noAutofit/>
          </a:bodyPr>
          <a:lstStyle>
            <a:lvl1pPr marL="0" indent="0" algn="ctr">
              <a:buNone/>
              <a:defRPr i="1"/>
            </a:lvl1pPr>
          </a:lstStyle>
          <a:p>
            <a:r>
              <a:rPr lang="en-US"/>
              <a:t>Insert Your Picture Here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CA3394F-AA9B-48A7-BC9B-C798DCA62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Partner2">
            <a:extLst>
              <a:ext uri="{FF2B5EF4-FFF2-40B4-BE49-F238E27FC236}">
                <a16:creationId xmlns:a16="http://schemas.microsoft.com/office/drawing/2014/main" id="{7035F725-9952-46A6-9AAE-4E9006EBE3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706236" y="1518451"/>
            <a:ext cx="3783637" cy="3783637"/>
          </a:xfrm>
        </p:spPr>
        <p:txBody>
          <a:bodyPr lIns="0" tIns="0" rIns="0" bIns="0" anchor="b">
            <a:prstTxWarp prst="textArchDown">
              <a:avLst/>
            </a:prstTxWarp>
            <a:noAutofit/>
          </a:bodyPr>
          <a:lstStyle>
            <a:lvl1pPr marL="0" indent="0" algn="r">
              <a:lnSpc>
                <a:spcPct val="100000"/>
              </a:lnSpc>
              <a:buNone/>
              <a:defRPr sz="15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18" name="Partner1">
            <a:extLst>
              <a:ext uri="{FF2B5EF4-FFF2-40B4-BE49-F238E27FC236}">
                <a16:creationId xmlns:a16="http://schemas.microsoft.com/office/drawing/2014/main" id="{19B39F4A-5D33-4C5D-83B8-5B789CB03A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9865474">
            <a:off x="724967" y="1537182"/>
            <a:ext cx="3746175" cy="3746175"/>
          </a:xfrm>
        </p:spPr>
        <p:txBody>
          <a:bodyPr anchor="b">
            <a:prstTxWarp prst="textArchDown">
              <a:avLst>
                <a:gd name="adj" fmla="val 21137488"/>
              </a:avLst>
            </a:prstTxWarp>
            <a:noAutofit/>
          </a:bodyPr>
          <a:lstStyle>
            <a:lvl1pPr marL="0" indent="0" algn="l">
              <a:lnSpc>
                <a:spcPct val="100000"/>
              </a:lnSpc>
              <a:buNone/>
              <a:defRPr sz="1500" b="1" spc="-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520EB51B-ACDD-4CD5-8F48-81D58580F1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2757" y="1473907"/>
            <a:ext cx="3859688" cy="3898285"/>
          </a:xfrm>
          <a:prstGeom prst="arc">
            <a:avLst>
              <a:gd name="adj1" fmla="val 1700406"/>
              <a:gd name="adj2" fmla="val 4849921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CC3DC63-5EF8-4005-8818-6FC00D9B6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256228" y="3991483"/>
            <a:ext cx="231235" cy="231235"/>
          </a:xfrm>
          <a:prstGeom prst="ellipse">
            <a:avLst/>
          </a:prstGeom>
          <a:noFill/>
          <a:ln w="889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BB36CF-AE68-448C-9565-55904AC8D47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69754" y="1781969"/>
            <a:ext cx="3294063" cy="329406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 algn="ctr">
              <a:buNone/>
              <a:defRPr sz="1400" i="1"/>
            </a:lvl1pPr>
          </a:lstStyle>
          <a:p>
            <a:r>
              <a:rPr lang="en-US"/>
              <a:t>Insert 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2449481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E2E7F4-48EC-4595-9FA7-4633C0899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576001"/>
            <a:ext cx="10440000" cy="86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C1E1B7-1C9D-478C-94DD-FE7754AF9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4000" y="1584000"/>
            <a:ext cx="104898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1089E-2CAA-4DB4-B60C-D409C8D64B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88000" y="6354000"/>
            <a:ext cx="504000" cy="50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4C25CB8-337E-46F1-A218-7638F305F4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360F8-476B-46A9-AE4D-B70F5EF3C486}" type="datetimeFigureOut">
              <a:rPr lang="en-US" smtClean="0"/>
              <a:pPr/>
              <a:t>1/29/2026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77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8" r:id="rId2"/>
    <p:sldLayoutId id="2147483665" r:id="rId3"/>
    <p:sldLayoutId id="2147483669" r:id="rId4"/>
    <p:sldLayoutId id="2147483670" r:id="rId5"/>
    <p:sldLayoutId id="2147483675" r:id="rId6"/>
    <p:sldLayoutId id="2147483676" r:id="rId7"/>
    <p:sldLayoutId id="2147483660" r:id="rId8"/>
    <p:sldLayoutId id="2147483666" r:id="rId9"/>
    <p:sldLayoutId id="2147483667" r:id="rId10"/>
    <p:sldLayoutId id="2147483668" r:id="rId11"/>
    <p:sldLayoutId id="2147483671" r:id="rId12"/>
    <p:sldLayoutId id="2147483672" r:id="rId13"/>
    <p:sldLayoutId id="2147483673" r:id="rId14"/>
    <p:sldLayoutId id="2147483674" r:id="rId15"/>
    <p:sldLayoutId id="2147483657" r:id="rId16"/>
    <p:sldLayoutId id="2147483677" r:id="rId17"/>
    <p:sldLayoutId id="2147483662" r:id="rId18"/>
    <p:sldLayoutId id="2147483663" r:id="rId19"/>
    <p:sldLayoutId id="2147483664" r:id="rId20"/>
    <p:sldLayoutId id="2147483651" r:id="rId21"/>
    <p:sldLayoutId id="2147483656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>
            <a:lumMod val="90000"/>
          </a:schemeClr>
        </a:buClr>
        <a:buFont typeface="Segoe UI" panose="020B0502040204020203" pitchFamily="34" charset="0"/>
        <a:buChar char="·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39750" indent="-2730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90000"/>
          </a:schemeClr>
        </a:buClr>
        <a:buFont typeface="Segoe UI" panose="020B0502040204020203" pitchFamily="34" charset="0"/>
        <a:buChar char="·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6450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90000"/>
          </a:schemeClr>
        </a:buClr>
        <a:buFont typeface="Segoe UI" panose="020B0502040204020203" pitchFamily="34" charset="0"/>
        <a:buChar char="·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9500" indent="-2730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90000"/>
          </a:schemeClr>
        </a:buClr>
        <a:buFont typeface="Segoe UI" panose="020B0502040204020203" pitchFamily="34" charset="0"/>
        <a:buChar char="·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6200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90000"/>
          </a:schemeClr>
        </a:buClr>
        <a:buFont typeface="Segoe UI" panose="020B0502040204020203" pitchFamily="34" charset="0"/>
        <a:buChar char="·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hyperlink" Target="http://www.atfal.org.uk/tali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1.png"/><Relationship Id="rId3" Type="http://schemas.openxmlformats.org/officeDocument/2006/relationships/image" Target="../media/image28.jpg"/><Relationship Id="rId7" Type="http://schemas.openxmlformats.org/officeDocument/2006/relationships/image" Target="../media/image48.png"/><Relationship Id="rId12" Type="http://schemas.microsoft.com/office/2007/relationships/hdphoto" Target="../media/hdphoto3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1.wdp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0" Type="http://schemas.openxmlformats.org/officeDocument/2006/relationships/image" Target="../media/image49.jpeg"/><Relationship Id="rId4" Type="http://schemas.openxmlformats.org/officeDocument/2006/relationships/hyperlink" Target="https://commons.wikimedia.org/wiki/File:Post-it-note-white-bg.jpg" TargetMode="External"/><Relationship Id="rId9" Type="http://schemas.openxmlformats.org/officeDocument/2006/relationships/hyperlink" Target="https://www.youtube.com/watch?v=jJNZWtJUBic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jpg"/><Relationship Id="rId7" Type="http://schemas.openxmlformats.org/officeDocument/2006/relationships/hyperlink" Target="https://openclipart.org/detail/196015/education-by-alastair-196015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s://commons.wikimedia.org/wiki/File:Post-it-note-white-bg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svg"/><Relationship Id="rId11" Type="http://schemas.openxmlformats.org/officeDocument/2006/relationships/image" Target="../media/image40.sv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svg"/><Relationship Id="rId9" Type="http://schemas.openxmlformats.org/officeDocument/2006/relationships/image" Target="../media/image3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3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0"/>
              </a:schemeClr>
            </a:gs>
            <a:gs pos="100000">
              <a:schemeClr val="accent3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F9A2397-FEB8-4471-6FFD-0D17EFBF644F}"/>
              </a:ext>
            </a:extLst>
          </p:cNvPr>
          <p:cNvSpPr>
            <a:spLocks/>
          </p:cNvSpPr>
          <p:nvPr/>
        </p:nvSpPr>
        <p:spPr>
          <a:xfrm>
            <a:off x="-20728" y="-118533"/>
            <a:ext cx="12192000" cy="6986786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800" b="1" dirty="0">
                <a:solidFill>
                  <a:schemeClr val="bg1"/>
                </a:solidFill>
                <a:latin typeface="Avenir Book" panose="02000503020000020003" pitchFamily="2" charset="0"/>
              </a:rPr>
              <a:t>TALIM DEPARTMENT MAA UK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ADCDCD-3B3D-310D-5C5E-8BC1B4A18DA1}"/>
              </a:ext>
            </a:extLst>
          </p:cNvPr>
          <p:cNvSpPr/>
          <p:nvPr/>
        </p:nvSpPr>
        <p:spPr>
          <a:xfrm>
            <a:off x="-111890" y="2449249"/>
            <a:ext cx="6939024" cy="2052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Placeholder 7" descr="A building with snow on it&#10;&#10;Description automatically generated">
            <a:extLst>
              <a:ext uri="{FF2B5EF4-FFF2-40B4-BE49-F238E27FC236}">
                <a16:creationId xmlns:a16="http://schemas.microsoft.com/office/drawing/2014/main" id="{65E5D5CA-E6A4-B28D-6110-D1C063F9955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9684" t="8360" r="4621" b="8360"/>
          <a:stretch/>
        </p:blipFill>
        <p:spPr>
          <a:xfrm>
            <a:off x="6153395" y="-118533"/>
            <a:ext cx="6017877" cy="6986786"/>
          </a:xfrm>
          <a:ln w="38100">
            <a:solidFill>
              <a:srgbClr val="C1E9E7"/>
            </a:solidFill>
          </a:ln>
        </p:spPr>
      </p:pic>
      <p:pic>
        <p:nvPicPr>
          <p:cNvPr id="16" name="Picture 1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E24242B-6990-3AB9-0E7D-30EE3F109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516" y="460320"/>
            <a:ext cx="4890655" cy="141015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E9D9FF5-72A6-B335-EE76-15EBAAA437E5}"/>
              </a:ext>
            </a:extLst>
          </p:cNvPr>
          <p:cNvSpPr txBox="1"/>
          <p:nvPr/>
        </p:nvSpPr>
        <p:spPr>
          <a:xfrm>
            <a:off x="-279724" y="2653302"/>
            <a:ext cx="682713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017282"/>
                </a:solidFill>
                <a:latin typeface=""/>
              </a:rPr>
              <a:t>WEEKLY </a:t>
            </a:r>
          </a:p>
          <a:p>
            <a:pPr algn="ctr"/>
            <a:r>
              <a:rPr lang="en-US" sz="5400" b="1" dirty="0">
                <a:solidFill>
                  <a:srgbClr val="017282"/>
                </a:solidFill>
                <a:latin typeface=""/>
              </a:rPr>
              <a:t>ATFAL CLASS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02BFF2C-9859-201A-A89C-76DCF3707DD6}"/>
              </a:ext>
            </a:extLst>
          </p:cNvPr>
          <p:cNvGrpSpPr/>
          <p:nvPr/>
        </p:nvGrpSpPr>
        <p:grpSpPr>
          <a:xfrm>
            <a:off x="225461" y="5417058"/>
            <a:ext cx="6264322" cy="1219126"/>
            <a:chOff x="-168322" y="5228232"/>
            <a:chExt cx="6264322" cy="1219126"/>
          </a:xfrm>
        </p:grpSpPr>
        <p:pic>
          <p:nvPicPr>
            <p:cNvPr id="19" name="Graphic 18" descr="Internet with solid fill">
              <a:extLst>
                <a:ext uri="{FF2B5EF4-FFF2-40B4-BE49-F238E27FC236}">
                  <a16:creationId xmlns:a16="http://schemas.microsoft.com/office/drawing/2014/main" id="{C8508788-1CE4-A9E7-2C90-50B027A69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33333" t="29205" r="32991" b="37786"/>
            <a:stretch/>
          </p:blipFill>
          <p:spPr>
            <a:xfrm>
              <a:off x="1506375" y="5666163"/>
              <a:ext cx="376797" cy="369333"/>
            </a:xfrm>
            <a:prstGeom prst="rect">
              <a:avLst/>
            </a:prstGeom>
          </p:spPr>
        </p:pic>
        <p:pic>
          <p:nvPicPr>
            <p:cNvPr id="20" name="Graphic 19" descr="Envelope with solid fill">
              <a:extLst>
                <a:ext uri="{FF2B5EF4-FFF2-40B4-BE49-F238E27FC236}">
                  <a16:creationId xmlns:a16="http://schemas.microsoft.com/office/drawing/2014/main" id="{0B782B39-C583-0B6F-E6AD-31E061B6C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73446" y="6035064"/>
              <a:ext cx="399317" cy="412294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E48AB1D-5F50-95B3-3199-56730D646B72}"/>
                </a:ext>
              </a:extLst>
            </p:cNvPr>
            <p:cNvGrpSpPr/>
            <p:nvPr/>
          </p:nvGrpSpPr>
          <p:grpSpPr>
            <a:xfrm>
              <a:off x="-168322" y="5228232"/>
              <a:ext cx="6264322" cy="1197645"/>
              <a:chOff x="-168322" y="5228232"/>
              <a:chExt cx="6264322" cy="119764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100AC66-4775-3A15-8F7C-0FB8C98D444A}"/>
                  </a:ext>
                </a:extLst>
              </p:cNvPr>
              <p:cNvSpPr txBox="1"/>
              <p:nvPr/>
            </p:nvSpPr>
            <p:spPr>
              <a:xfrm>
                <a:off x="2188889" y="6056545"/>
                <a:ext cx="20900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b="1" dirty="0" err="1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talim@atfal.co.uk</a:t>
                </a:r>
                <a:endParaRPr lang="en-U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946AE9C-488D-A177-75DB-15A0AA13FA3B}"/>
                  </a:ext>
                </a:extLst>
              </p:cNvPr>
              <p:cNvSpPr txBox="1"/>
              <p:nvPr/>
            </p:nvSpPr>
            <p:spPr>
              <a:xfrm>
                <a:off x="-168322" y="5228232"/>
                <a:ext cx="626432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800" b="1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TALIM DEPARTMENT MAA UK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75654AA-BAB8-D422-E07B-E71FEAD4A867}"/>
                  </a:ext>
                </a:extLst>
              </p:cNvPr>
              <p:cNvSpPr txBox="1"/>
              <p:nvPr/>
            </p:nvSpPr>
            <p:spPr>
              <a:xfrm>
                <a:off x="1555977" y="5640790"/>
                <a:ext cx="315236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800" b="1">
                    <a:solidFill>
                      <a:schemeClr val="bg1"/>
                    </a:solidFill>
                    <a:latin typeface="Avenir Book" panose="02000503020000020003" pitchFamily="2" charset="0"/>
                    <a:hlinkClick r:id="rId9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www.atfal.org.uk/talim</a:t>
                </a:r>
                <a:endParaRPr lang="en-GB" sz="1800" b="1">
                  <a:solidFill>
                    <a:schemeClr val="bg1"/>
                  </a:solidFill>
                  <a:latin typeface="Avenir Book" panose="02000503020000020003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2490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643490-5A9E-1E61-0778-6E693B41C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ubarak Mosque Archives | The Review of Religions">
            <a:extLst>
              <a:ext uri="{FF2B5EF4-FFF2-40B4-BE49-F238E27FC236}">
                <a16:creationId xmlns:a16="http://schemas.microsoft.com/office/drawing/2014/main" id="{A8E98A04-42C7-FA59-41C6-A7A559E890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98"/>
          <a:stretch>
            <a:fillRect/>
          </a:stretch>
        </p:blipFill>
        <p:spPr bwMode="auto">
          <a:xfrm>
            <a:off x="3618269" y="0"/>
            <a:ext cx="8679898" cy="684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8614B32-6C3F-175C-6252-64EF732BFCAF}"/>
              </a:ext>
            </a:extLst>
          </p:cNvPr>
          <p:cNvSpPr>
            <a:spLocks/>
          </p:cNvSpPr>
          <p:nvPr/>
        </p:nvSpPr>
        <p:spPr>
          <a:xfrm>
            <a:off x="-20728" y="-118533"/>
            <a:ext cx="4711261" cy="7176558"/>
          </a:xfrm>
          <a:prstGeom prst="rect">
            <a:avLst/>
          </a:prstGeom>
          <a:solidFill>
            <a:schemeClr val="accent3">
              <a:lumMod val="25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800" b="1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8081EC-CA32-6999-845C-8F3C4A422EEE}"/>
              </a:ext>
            </a:extLst>
          </p:cNvPr>
          <p:cNvSpPr txBox="1"/>
          <p:nvPr/>
        </p:nvSpPr>
        <p:spPr>
          <a:xfrm>
            <a:off x="-1083064" y="1912129"/>
            <a:ext cx="682713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Christmas Stories" panose="02000500000000000000" pitchFamily="2" charset="0"/>
                <a:cs typeface="Apple Chancery" panose="03020702040506060504" pitchFamily="66" charset="-79"/>
              </a:rPr>
              <a:t>FRIDAY</a:t>
            </a:r>
          </a:p>
          <a:p>
            <a:pPr algn="ctr"/>
            <a:r>
              <a:rPr lang="en-US" sz="9600" b="1" dirty="0">
                <a:solidFill>
                  <a:schemeClr val="bg1"/>
                </a:solidFill>
                <a:latin typeface="Christmas Stories" panose="02000500000000000000" pitchFamily="2" charset="0"/>
                <a:cs typeface="Apple Chancery" panose="03020702040506060504" pitchFamily="66" charset="-79"/>
              </a:rPr>
              <a:t>SERMON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B660193-ECED-C67E-D2FC-C4AFE914CD83}"/>
              </a:ext>
            </a:extLst>
          </p:cNvPr>
          <p:cNvCxnSpPr/>
          <p:nvPr/>
        </p:nvCxnSpPr>
        <p:spPr>
          <a:xfrm>
            <a:off x="1322801" y="3425258"/>
            <a:ext cx="204311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 descr="Badge 6 with solid fill">
            <a:extLst>
              <a:ext uri="{FF2B5EF4-FFF2-40B4-BE49-F238E27FC236}">
                <a16:creationId xmlns:a16="http://schemas.microsoft.com/office/drawing/2014/main" id="{00AF731A-BDEE-82E6-5C68-E3B0E1F1DB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8" y="-78238"/>
            <a:ext cx="1207008" cy="12070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29FC16-4502-C849-176B-AD2C83B1589E}"/>
              </a:ext>
            </a:extLst>
          </p:cNvPr>
          <p:cNvSpPr txBox="1"/>
          <p:nvPr/>
        </p:nvSpPr>
        <p:spPr>
          <a:xfrm>
            <a:off x="53324" y="5067655"/>
            <a:ext cx="4581792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u="none" strike="noStrike" dirty="0">
                <a:solidFill>
                  <a:schemeClr val="bg1"/>
                </a:solidFill>
                <a:latin typeface="Christmas Stories" panose="02000500000000000000" pitchFamily="2" charset="0"/>
                <a:cs typeface="Jameel Noori Nastaleeq" panose="02000503000000000004" pitchFamily="2" charset="-78"/>
              </a:rPr>
              <a:t>Friday 23</a:t>
            </a:r>
            <a:r>
              <a:rPr lang="en-GB" sz="4000" u="none" strike="noStrike" baseline="30000" dirty="0">
                <a:solidFill>
                  <a:schemeClr val="bg1"/>
                </a:solidFill>
                <a:latin typeface="Christmas Stories" panose="02000500000000000000" pitchFamily="2" charset="0"/>
                <a:cs typeface="Jameel Noori Nastaleeq" panose="02000503000000000004" pitchFamily="2" charset="-78"/>
              </a:rPr>
              <a:t>rd</a:t>
            </a:r>
            <a:r>
              <a:rPr lang="en-GB" sz="4000" u="none" strike="noStrike" dirty="0">
                <a:solidFill>
                  <a:schemeClr val="bg1"/>
                </a:solidFill>
                <a:latin typeface="Christmas Stories" panose="02000500000000000000" pitchFamily="2" charset="0"/>
                <a:cs typeface="Jameel Noori Nastaleeq" panose="02000503000000000004" pitchFamily="2" charset="-78"/>
              </a:rPr>
              <a:t> January</a:t>
            </a:r>
            <a:endParaRPr lang="en-GB" sz="3600" dirty="0">
              <a:solidFill>
                <a:schemeClr val="bg1"/>
              </a:solidFill>
              <a:latin typeface="Christmas Stories" panose="02000500000000000000" pitchFamily="2" charset="0"/>
              <a:cs typeface="Jameel Noori Nastaleeq" panose="02000503000000000004" pitchFamily="2" charset="-78"/>
            </a:endParaRPr>
          </a:p>
          <a:p>
            <a:pPr algn="l"/>
            <a:endParaRPr lang="en-US" sz="2800" dirty="0">
              <a:solidFill>
                <a:schemeClr val="bg1"/>
              </a:solidFill>
              <a:latin typeface="Avenir Light" panose="020B0402020203020204" pitchFamily="34" charset="77"/>
              <a:cs typeface="Jameel Noori Nastaleeq" panose="020005030000000000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37459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DFCF6D-84DE-515E-A8A9-6621542B0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8837AF-2F6A-E0ED-54A6-CF54A0A025F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" y="982895"/>
            <a:ext cx="4402114" cy="45921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81FC8F-A27B-33B4-6953-DDDE07B4598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894942" y="982895"/>
            <a:ext cx="4402114" cy="45921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A3A133-3E7F-CCA0-65E9-733C041BA0B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789886" y="982896"/>
            <a:ext cx="4402114" cy="45921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2E6A5D-6FC8-FE5A-2167-103AC06C8784}"/>
              </a:ext>
            </a:extLst>
          </p:cNvPr>
          <p:cNvSpPr txBox="1"/>
          <p:nvPr/>
        </p:nvSpPr>
        <p:spPr>
          <a:xfrm>
            <a:off x="328774" y="1505211"/>
            <a:ext cx="3566168" cy="2479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Aft>
                <a:spcPts val="800"/>
              </a:spcAft>
            </a:pPr>
            <a:r>
              <a:rPr lang="en-GB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Acceptance of the                        Holy Prophet’s (</a:t>
            </a:r>
            <a:r>
              <a:rPr lang="en-GB" sz="20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sa</a:t>
            </a:r>
            <a:r>
              <a:rPr lang="en-GB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) prayers</a:t>
            </a:r>
            <a:endParaRPr lang="en-GB" sz="2000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15000"/>
              </a:lnSpc>
              <a:spcAft>
                <a:spcPts val="800"/>
              </a:spcAft>
            </a:pPr>
            <a:r>
              <a:rPr lang="en-GB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During the Battle of Badr, the Holy Prophet (</a:t>
            </a:r>
            <a:r>
              <a:rPr lang="en-GB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sa</a:t>
            </a:r>
            <a:r>
              <a:rPr lang="en-GB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) prayed very hard for the success of Islam and Allah responded by promising His help through a thousand angels.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6A33CF-073E-92AA-3265-D4F6F35ED2FE}"/>
              </a:ext>
            </a:extLst>
          </p:cNvPr>
          <p:cNvSpPr txBox="1"/>
          <p:nvPr/>
        </p:nvSpPr>
        <p:spPr>
          <a:xfrm>
            <a:off x="4223715" y="1505211"/>
            <a:ext cx="3566168" cy="2763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Aft>
                <a:spcPts val="800"/>
              </a:spcAft>
            </a:pPr>
            <a:r>
              <a:rPr lang="en-GB" sz="2000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Showing Mercy</a:t>
            </a:r>
            <a:endParaRPr lang="en-GB" sz="2000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Despite being cruelly stoned at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Ta’if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the Holy Prophet (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sa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) showed mercy by not allowing punishment for its people, hoping that one day their people would give up worshipping idols and believe in the One True God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5744E4-86EE-831C-64F2-CDF9CB14CFF4}"/>
              </a:ext>
            </a:extLst>
          </p:cNvPr>
          <p:cNvSpPr txBox="1"/>
          <p:nvPr/>
        </p:nvSpPr>
        <p:spPr>
          <a:xfrm>
            <a:off x="8149818" y="1505211"/>
            <a:ext cx="3566168" cy="311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Aft>
                <a:spcPts val="800"/>
              </a:spcAft>
            </a:pPr>
            <a:r>
              <a:rPr lang="en-GB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Holy Prophet’s (</a:t>
            </a:r>
            <a:r>
              <a:rPr lang="en-GB" sz="20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sa</a:t>
            </a:r>
            <a:r>
              <a:rPr lang="en-GB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) Long and Heartfelt prayers</a:t>
            </a:r>
            <a:endParaRPr lang="en-GB" sz="2000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Holy Prophet (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sa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) showed extreme love to Allah in his prayers and offered them slowly over a long </a:t>
            </a:r>
            <a:r>
              <a:rPr lang="en-GB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period of time, 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often repeating verses throughout the night with deep humility and reflection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961443B-6242-1C63-CC88-BD48872F0E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38" b="92908" l="6000" r="97000">
                        <a14:foregroundMark x1="8333" y1="80615" x2="44000" y2="84634"/>
                        <a14:foregroundMark x1="44000" y1="84634" x2="85833" y2="82742"/>
                        <a14:foregroundMark x1="85833" y1="82742" x2="88167" y2="69976"/>
                        <a14:foregroundMark x1="88167" y1="69976" x2="79167" y2="8038"/>
                        <a14:foregroundMark x1="22500" y1="93144" x2="22500" y2="93144"/>
                        <a14:foregroundMark x1="6000" y1="81324" x2="6000" y2="81324"/>
                        <a14:foregroundMark x1="94000" y1="73286" x2="94000" y2="73286"/>
                        <a14:foregroundMark x1="92000" y1="47281" x2="92000" y2="47281"/>
                        <a14:foregroundMark x1="97000" y1="44917" x2="970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8871" y="3660522"/>
            <a:ext cx="2428288" cy="1711943"/>
          </a:xfrm>
          <a:prstGeom prst="rect">
            <a:avLst/>
          </a:prstGeom>
        </p:spPr>
      </p:pic>
      <p:pic>
        <p:nvPicPr>
          <p:cNvPr id="3076" name="Picture 4" descr="Islamic prayer rug (61969888) – Royalty-Free Vector | VectorStock">
            <a:extLst>
              <a:ext uri="{FF2B5EF4-FFF2-40B4-BE49-F238E27FC236}">
                <a16:creationId xmlns:a16="http://schemas.microsoft.com/office/drawing/2014/main" id="{C0F15F3B-BE47-F2D5-757F-4F5BDC4A7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9971">
            <a:off x="2613526" y="3513785"/>
            <a:ext cx="2524279" cy="252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S4KIDS | EP218: The Holy Prophet’s (sa) Immense Love for Allah">
            <a:hlinkClick r:id="rId9"/>
            <a:extLst>
              <a:ext uri="{FF2B5EF4-FFF2-40B4-BE49-F238E27FC236}">
                <a16:creationId xmlns:a16="http://schemas.microsoft.com/office/drawing/2014/main" id="{C43C4CE4-35B6-C1F1-3E29-3137DA875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281" y="5198679"/>
            <a:ext cx="2754037" cy="154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olden Crescent Moon Clip Art – Royalty-Free Vector | VectorStock">
            <a:extLst>
              <a:ext uri="{FF2B5EF4-FFF2-40B4-BE49-F238E27FC236}">
                <a16:creationId xmlns:a16="http://schemas.microsoft.com/office/drawing/2014/main" id="{A086136A-F945-C0EB-2914-EBD19D968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4545">
            <a:off x="10677519" y="3812552"/>
            <a:ext cx="1585132" cy="171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5BA62B-5BF1-E59E-00CB-D20F8163A13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091662">
            <a:off x="7316609" y="5419327"/>
            <a:ext cx="1321151" cy="13211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6E272C4-8F0E-5B58-ED54-14E8341576A7}"/>
              </a:ext>
            </a:extLst>
          </p:cNvPr>
          <p:cNvSpPr txBox="1"/>
          <p:nvPr/>
        </p:nvSpPr>
        <p:spPr>
          <a:xfrm>
            <a:off x="733860" y="5941051"/>
            <a:ext cx="7933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hristmas Stories" panose="02000500000000000000" pitchFamily="2" charset="0"/>
              </a:rPr>
              <a:t>Watch this weeks Friday Sermon 4 Kids!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F29E7B-29E4-962B-C113-6A07307C6D61}"/>
              </a:ext>
            </a:extLst>
          </p:cNvPr>
          <p:cNvSpPr txBox="1"/>
          <p:nvPr/>
        </p:nvSpPr>
        <p:spPr>
          <a:xfrm>
            <a:off x="2259097" y="207330"/>
            <a:ext cx="7673805" cy="923330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i="0" u="none" strike="noStrike" dirty="0">
                <a:solidFill>
                  <a:schemeClr val="bg1"/>
                </a:solidFill>
                <a:effectLst/>
                <a:latin typeface="Montserrat Medium" pitchFamily="2" charset="77"/>
              </a:rPr>
              <a:t>FRIDAY SERMON</a:t>
            </a:r>
            <a:endParaRPr lang="en-US" sz="5400" dirty="0">
              <a:solidFill>
                <a:schemeClr val="bg1"/>
              </a:solidFill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43948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F490B-BD2E-B604-9631-31D82D44A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earning by doing">
            <a:extLst>
              <a:ext uri="{FF2B5EF4-FFF2-40B4-BE49-F238E27FC236}">
                <a16:creationId xmlns:a16="http://schemas.microsoft.com/office/drawing/2014/main" id="{B16CC859-E8BE-DE67-E0B9-EAA6B355C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925" y="0"/>
            <a:ext cx="10115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8937ACE-809C-EF09-FEE3-FBF52C9AAA52}"/>
              </a:ext>
            </a:extLst>
          </p:cNvPr>
          <p:cNvSpPr>
            <a:spLocks/>
          </p:cNvSpPr>
          <p:nvPr/>
        </p:nvSpPr>
        <p:spPr>
          <a:xfrm>
            <a:off x="-20728" y="-118533"/>
            <a:ext cx="4711261" cy="7176558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800" b="1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pic>
        <p:nvPicPr>
          <p:cNvPr id="3" name="Graphic 2" descr="Badge 7 with solid fill">
            <a:extLst>
              <a:ext uri="{FF2B5EF4-FFF2-40B4-BE49-F238E27FC236}">
                <a16:creationId xmlns:a16="http://schemas.microsoft.com/office/drawing/2014/main" id="{65B2BB53-5E31-15AE-676C-302D2820AB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94" y="-87440"/>
            <a:ext cx="1207008" cy="12070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FB71A6-B0F6-6D50-8804-68A9F7D84DA6}"/>
              </a:ext>
            </a:extLst>
          </p:cNvPr>
          <p:cNvSpPr txBox="1"/>
          <p:nvPr/>
        </p:nvSpPr>
        <p:spPr>
          <a:xfrm>
            <a:off x="-1078665" y="1946252"/>
            <a:ext cx="682713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Christmas Stories" panose="02000500000000000000" pitchFamily="2" charset="0"/>
                <a:cs typeface="Apple Chancery" panose="03020702040506060504" pitchFamily="66" charset="-79"/>
              </a:rPr>
              <a:t>LEARNING</a:t>
            </a:r>
          </a:p>
          <a:p>
            <a:pPr algn="ctr"/>
            <a:r>
              <a:rPr lang="en-US" sz="9600" b="1" dirty="0">
                <a:solidFill>
                  <a:schemeClr val="bg1"/>
                </a:solidFill>
                <a:latin typeface="Christmas Stories" panose="02000500000000000000" pitchFamily="2" charset="0"/>
                <a:cs typeface="Apple Chancery" panose="03020702040506060504" pitchFamily="66" charset="-79"/>
              </a:rPr>
              <a:t>TIME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0688A8-4D80-7B4D-00CA-3EEB6AA8C069}"/>
              </a:ext>
            </a:extLst>
          </p:cNvPr>
          <p:cNvCxnSpPr/>
          <p:nvPr/>
        </p:nvCxnSpPr>
        <p:spPr>
          <a:xfrm>
            <a:off x="1327200" y="3459381"/>
            <a:ext cx="204311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 descr="Books with solid fill">
            <a:extLst>
              <a:ext uri="{FF2B5EF4-FFF2-40B4-BE49-F238E27FC236}">
                <a16:creationId xmlns:a16="http://schemas.microsoft.com/office/drawing/2014/main" id="{0A595241-665C-8AC0-B1A2-B11D56EC86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33901" y="4735329"/>
            <a:ext cx="1771040" cy="177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87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rgbClr val="C1E9E7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2D4F832-F81F-44AF-A745-87EEC617F930}"/>
              </a:ext>
            </a:extLst>
          </p:cNvPr>
          <p:cNvSpPr txBox="1"/>
          <p:nvPr/>
        </p:nvSpPr>
        <p:spPr>
          <a:xfrm>
            <a:off x="839788" y="249382"/>
            <a:ext cx="4120139" cy="3512127"/>
          </a:xfrm>
          <a:prstGeom prst="rect">
            <a:avLst/>
          </a:prstGeom>
        </p:spPr>
        <p:txBody>
          <a:bodyPr vert="horz" lIns="0" tIns="0" rIns="0" bIns="0" rtlCol="0" anchor="b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3000" b="1" kern="1200" dirty="0">
                <a:solidFill>
                  <a:srgbClr val="308984"/>
                </a:solidFill>
                <a:latin typeface="Christmas Stories" panose="02000500000000000000" pitchFamily="2" charset="0"/>
                <a:ea typeface="+mj-ea"/>
                <a:cs typeface="+mj-cs"/>
              </a:rPr>
              <a:t>PAIR </a:t>
            </a:r>
            <a:r>
              <a:rPr lang="en-US" sz="13000" b="1" kern="1200" dirty="0" err="1">
                <a:solidFill>
                  <a:srgbClr val="308984"/>
                </a:solidFill>
                <a:latin typeface="Christmas Stories" panose="02000500000000000000" pitchFamily="2" charset="0"/>
                <a:ea typeface="+mj-ea"/>
                <a:cs typeface="+mj-cs"/>
              </a:rPr>
              <a:t>ACTIVITy</a:t>
            </a:r>
            <a:endParaRPr lang="en-US" sz="13000" b="1" kern="1200" dirty="0">
              <a:solidFill>
                <a:srgbClr val="308984"/>
              </a:solidFill>
              <a:latin typeface="Christmas Stories" panose="02000500000000000000" pitchFamily="2" charset="0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8E5401-D518-FB87-C9AD-8DDFAD429D45}"/>
              </a:ext>
            </a:extLst>
          </p:cNvPr>
          <p:cNvSpPr txBox="1"/>
          <p:nvPr/>
        </p:nvSpPr>
        <p:spPr>
          <a:xfrm>
            <a:off x="839788" y="4352660"/>
            <a:ext cx="4272539" cy="2153636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90000"/>
                </a:schemeClr>
              </a:buClr>
            </a:pPr>
            <a:r>
              <a:rPr lang="en-US" sz="2800" kern="1200" dirty="0">
                <a:latin typeface="Avenir LT Std 55 Roman" panose="020B0503020203020204" pitchFamily="34" charset="0"/>
              </a:rPr>
              <a:t>Discuss today’s lesson with the </a:t>
            </a:r>
            <a:r>
              <a:rPr lang="en-US" sz="2800" kern="1200" dirty="0" err="1">
                <a:latin typeface="Avenir LT Std 55 Roman" panose="020B0503020203020204" pitchFamily="34" charset="0"/>
              </a:rPr>
              <a:t>Tifl</a:t>
            </a:r>
            <a:r>
              <a:rPr lang="en-US" sz="2800" kern="1200" dirty="0">
                <a:latin typeface="Avenir LT Std 55 Roman" panose="020B0503020203020204" pitchFamily="34" charset="0"/>
              </a:rPr>
              <a:t> next to you and come up with 3 new things you learned today!</a:t>
            </a:r>
            <a:endParaRPr lang="en-US" sz="2800" u="none" strike="noStrike" kern="1200" dirty="0">
              <a:latin typeface="Avenir LT Std 55 Roman" panose="020B0503020203020204" pitchFamily="34" charset="0"/>
            </a:endParaRPr>
          </a:p>
        </p:txBody>
      </p: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DA5D692-F08E-DF99-2903-CDF3340A6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16479"/>
            <a:ext cx="5825042" cy="5825042"/>
          </a:xfrm>
          <a:prstGeom prst="rect">
            <a:avLst/>
          </a:prstGeom>
          <a:noFill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F3DB93B-7B3F-E172-02D4-9D3117259D39}"/>
              </a:ext>
            </a:extLst>
          </p:cNvPr>
          <p:cNvCxnSpPr>
            <a:cxnSpLocks/>
          </p:cNvCxnSpPr>
          <p:nvPr/>
        </p:nvCxnSpPr>
        <p:spPr>
          <a:xfrm>
            <a:off x="839788" y="4030284"/>
            <a:ext cx="3932237" cy="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7260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4940DA-C35F-E3B0-82B0-7C20BA7F1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2280F8E-688F-7C5F-E726-D4688865C88C}"/>
              </a:ext>
            </a:extLst>
          </p:cNvPr>
          <p:cNvSpPr>
            <a:spLocks/>
          </p:cNvSpPr>
          <p:nvPr/>
        </p:nvSpPr>
        <p:spPr>
          <a:xfrm>
            <a:off x="-20728" y="-118533"/>
            <a:ext cx="12212728" cy="14347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800" b="1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850DE7-BFD4-3183-605F-ADB9560F79FB}"/>
              </a:ext>
            </a:extLst>
          </p:cNvPr>
          <p:cNvSpPr txBox="1"/>
          <p:nvPr/>
        </p:nvSpPr>
        <p:spPr>
          <a:xfrm>
            <a:off x="2189834" y="176524"/>
            <a:ext cx="77916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Avenir" panose="02000503020000020003" pitchFamily="2" charset="0"/>
                <a:cs typeface="Apple Chancery" panose="03020702040506060504" pitchFamily="66" charset="-79"/>
              </a:rPr>
              <a:t>ANNOUNCEMENTS</a:t>
            </a:r>
            <a:endParaRPr lang="en-US" sz="4000">
              <a:solidFill>
                <a:schemeClr val="bg1"/>
              </a:solidFill>
              <a:latin typeface="Avenir" panose="02000503020000020003" pitchFamily="2" charset="0"/>
              <a:cs typeface="Apple Chancery" panose="03020702040506060504" pitchFamily="66" charset="-79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F78065-5C9F-A153-6BA6-FCCB05F4C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8792" y="1487244"/>
            <a:ext cx="3550321" cy="51200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3F566C-A982-6E37-99BD-19A862263736}"/>
              </a:ext>
            </a:extLst>
          </p:cNvPr>
          <p:cNvSpPr txBox="1"/>
          <p:nvPr/>
        </p:nvSpPr>
        <p:spPr>
          <a:xfrm>
            <a:off x="105553" y="2114672"/>
            <a:ext cx="66239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Christmas Stories" panose="02000500000000000000" pitchFamily="2" charset="0"/>
              </a:rPr>
              <a:t>Its Local Ijtema Season!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32BF8C-BF9A-1146-6FA7-194D07717226}"/>
              </a:ext>
            </a:extLst>
          </p:cNvPr>
          <p:cNvSpPr txBox="1"/>
          <p:nvPr/>
        </p:nvSpPr>
        <p:spPr>
          <a:xfrm>
            <a:off x="554859" y="3113800"/>
            <a:ext cx="554114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solidFill>
                  <a:srgbClr val="C00000"/>
                </a:solidFill>
                <a:latin typeface="Christmas Stories" panose="02000500000000000000" pitchFamily="2" charset="0"/>
              </a:rPr>
              <a:t>If you have your local Atfal Ijtema coming soon – be sure to prepare for it!</a:t>
            </a:r>
          </a:p>
          <a:p>
            <a:pPr algn="ctr"/>
            <a:endParaRPr lang="en-GB" sz="4000" dirty="0">
              <a:solidFill>
                <a:srgbClr val="C00000"/>
              </a:solidFill>
              <a:latin typeface="Christmas Stories" panose="02000500000000000000" pitchFamily="2" charset="0"/>
            </a:endParaRPr>
          </a:p>
          <a:p>
            <a:pPr algn="ctr"/>
            <a:r>
              <a:rPr lang="en-GB" sz="4000" dirty="0">
                <a:solidFill>
                  <a:srgbClr val="C00000"/>
                </a:solidFill>
                <a:latin typeface="Christmas Stories" panose="02000500000000000000" pitchFamily="2" charset="0"/>
              </a:rPr>
              <a:t>Visit: www.atfal.org.uk/ijtema</a:t>
            </a:r>
          </a:p>
        </p:txBody>
      </p:sp>
    </p:spTree>
    <p:extLst>
      <p:ext uri="{BB962C8B-B14F-4D97-AF65-F5344CB8AC3E}">
        <p14:creationId xmlns:p14="http://schemas.microsoft.com/office/powerpoint/2010/main" val="4111552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D82A17-4930-B8EA-8CB1-D11D94773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0FE115-DDF0-D7DB-39E0-5BC0A1213A27}"/>
              </a:ext>
            </a:extLst>
          </p:cNvPr>
          <p:cNvSpPr txBox="1"/>
          <p:nvPr/>
        </p:nvSpPr>
        <p:spPr>
          <a:xfrm>
            <a:off x="105553" y="2114672"/>
            <a:ext cx="662395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Christmas Stories" panose="02000500000000000000" pitchFamily="2" charset="0"/>
              </a:rPr>
              <a:t>National Atfal Explorers Club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17FFEE-9BBD-48C0-529B-97F25B896802}"/>
              </a:ext>
            </a:extLst>
          </p:cNvPr>
          <p:cNvSpPr>
            <a:spLocks/>
          </p:cNvSpPr>
          <p:nvPr/>
        </p:nvSpPr>
        <p:spPr>
          <a:xfrm>
            <a:off x="-20728" y="-118533"/>
            <a:ext cx="12212728" cy="14347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800" b="1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882A6B-981E-DBB6-2D49-6E3A51E27474}"/>
              </a:ext>
            </a:extLst>
          </p:cNvPr>
          <p:cNvSpPr txBox="1"/>
          <p:nvPr/>
        </p:nvSpPr>
        <p:spPr>
          <a:xfrm>
            <a:off x="2189834" y="176524"/>
            <a:ext cx="77916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Avenir" panose="02000503020000020003" pitchFamily="2" charset="0"/>
                <a:cs typeface="Apple Chancery" panose="03020702040506060504" pitchFamily="66" charset="-79"/>
              </a:rPr>
              <a:t>ANNOUNCEMENTS</a:t>
            </a:r>
            <a:endParaRPr lang="en-US" sz="4000">
              <a:solidFill>
                <a:schemeClr val="bg1"/>
              </a:solidFill>
              <a:latin typeface="Avenir" panose="02000503020000020003" pitchFamily="2" charset="0"/>
              <a:cs typeface="Apple Chancery" panose="03020702040506060504" pitchFamily="66" charset="-79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A15A14-BE11-7285-BB7E-EAC9E0800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654" y="1487244"/>
            <a:ext cx="4517445" cy="50882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FE3237-A7DB-BECE-EDD8-75BD8A811BAD}"/>
              </a:ext>
            </a:extLst>
          </p:cNvPr>
          <p:cNvSpPr txBox="1"/>
          <p:nvPr/>
        </p:nvSpPr>
        <p:spPr>
          <a:xfrm>
            <a:off x="554859" y="3113800"/>
            <a:ext cx="554114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4000" dirty="0">
              <a:solidFill>
                <a:srgbClr val="C00000"/>
              </a:solidFill>
              <a:latin typeface="Christmas Stories" panose="02000500000000000000" pitchFamily="2" charset="0"/>
            </a:endParaRPr>
          </a:p>
          <a:p>
            <a:pPr algn="ctr"/>
            <a:r>
              <a:rPr lang="en-GB" sz="4000" dirty="0">
                <a:solidFill>
                  <a:srgbClr val="C00000"/>
                </a:solidFill>
                <a:latin typeface="Christmas Stories" panose="02000500000000000000" pitchFamily="2" charset="0"/>
              </a:rPr>
              <a:t>Keep a lookout for upcoming trips!</a:t>
            </a:r>
          </a:p>
          <a:p>
            <a:pPr algn="ctr"/>
            <a:r>
              <a:rPr lang="en-GB" sz="4000" dirty="0">
                <a:solidFill>
                  <a:srgbClr val="C00000"/>
                </a:solidFill>
                <a:latin typeface="Christmas Stories" panose="02000500000000000000" pitchFamily="2" charset="0"/>
              </a:rPr>
              <a:t>Visit: www.atfal.org.uk/atfal-travel-logs</a:t>
            </a:r>
          </a:p>
        </p:txBody>
      </p:sp>
    </p:spTree>
    <p:extLst>
      <p:ext uri="{BB962C8B-B14F-4D97-AF65-F5344CB8AC3E}">
        <p14:creationId xmlns:p14="http://schemas.microsoft.com/office/powerpoint/2010/main" val="719728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5775B9-DAF5-75EB-EF1A-55C1F56A5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4C010B-9E66-7E53-D9AB-75B883C253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8000"/>
          </a:blip>
          <a:stretch>
            <a:fillRect/>
          </a:stretch>
        </p:blipFill>
        <p:spPr>
          <a:xfrm>
            <a:off x="92765" y="0"/>
            <a:ext cx="12099235" cy="12099235"/>
          </a:xfrm>
          <a:prstGeom prst="rect">
            <a:avLst/>
          </a:prstGeom>
        </p:spPr>
      </p:pic>
      <p:pic>
        <p:nvPicPr>
          <p:cNvPr id="12" name="Picture 11" descr="Several colorful hands reaching out&#10;&#10;Description automatically generated with medium confidence">
            <a:extLst>
              <a:ext uri="{FF2B5EF4-FFF2-40B4-BE49-F238E27FC236}">
                <a16:creationId xmlns:a16="http://schemas.microsoft.com/office/drawing/2014/main" id="{7B51F40C-2E0F-73AC-B543-EB16D273FD8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82596" y="3824378"/>
            <a:ext cx="2900951" cy="34342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F19985-AF28-1791-586A-F55475037AAB}"/>
              </a:ext>
            </a:extLst>
          </p:cNvPr>
          <p:cNvSpPr txBox="1">
            <a:spLocks/>
          </p:cNvSpPr>
          <p:nvPr/>
        </p:nvSpPr>
        <p:spPr>
          <a:xfrm>
            <a:off x="1366801" y="2080624"/>
            <a:ext cx="102421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System Font Regular"/>
              <a:buChar char="✔️"/>
            </a:pPr>
            <a:r>
              <a:rPr lang="en-US" sz="2800" dirty="0">
                <a:latin typeface="Avenir LT Std 55 Roman" panose="020B0503020203020204" pitchFamily="34" charset="0"/>
              </a:rPr>
              <a:t>Arrive on time and be prepared</a:t>
            </a:r>
          </a:p>
          <a:p>
            <a:pPr marL="285750" indent="-285750">
              <a:lnSpc>
                <a:spcPct val="150000"/>
              </a:lnSpc>
              <a:buFont typeface="System Font Regular"/>
              <a:buChar char="✔️"/>
            </a:pPr>
            <a:r>
              <a:rPr lang="en-US" sz="2800" dirty="0">
                <a:latin typeface="Avenir LT Std 55 Roman" panose="020B0503020203020204" pitchFamily="34" charset="0"/>
              </a:rPr>
              <a:t>Always say “</a:t>
            </a:r>
            <a:r>
              <a:rPr lang="en-US" sz="2800" dirty="0" err="1">
                <a:latin typeface="Avenir LT Std 55 Roman" panose="020B0503020203020204" pitchFamily="34" charset="0"/>
              </a:rPr>
              <a:t>Assalamu</a:t>
            </a:r>
            <a:r>
              <a:rPr lang="en-US" sz="2800" dirty="0">
                <a:latin typeface="Avenir LT Std 55 Roman" panose="020B0503020203020204" pitchFamily="34" charset="0"/>
              </a:rPr>
              <a:t> </a:t>
            </a:r>
            <a:r>
              <a:rPr lang="en-US" sz="2800" dirty="0" err="1">
                <a:latin typeface="Avenir LT Std 55 Roman" panose="020B0503020203020204" pitchFamily="34" charset="0"/>
              </a:rPr>
              <a:t>Alaikum</a:t>
            </a:r>
            <a:r>
              <a:rPr lang="en-US" sz="2800" dirty="0">
                <a:latin typeface="Avenir LT Std 55 Roman" panose="020B0503020203020204" pitchFamily="34" charset="0"/>
              </a:rPr>
              <a:t>” when you enter the room</a:t>
            </a:r>
          </a:p>
          <a:p>
            <a:pPr marL="285750" indent="-285750">
              <a:lnSpc>
                <a:spcPct val="150000"/>
              </a:lnSpc>
              <a:buFont typeface="System Font Regular"/>
              <a:buChar char="✔️"/>
            </a:pPr>
            <a:r>
              <a:rPr lang="en-US" sz="2800" dirty="0">
                <a:latin typeface="Avenir LT Std 55 Roman" panose="020B0503020203020204" pitchFamily="34" charset="0"/>
              </a:rPr>
              <a:t>Pay attention and listen to the teacher quietly.</a:t>
            </a:r>
          </a:p>
          <a:p>
            <a:pPr marL="285750" indent="-285750">
              <a:lnSpc>
                <a:spcPct val="150000"/>
              </a:lnSpc>
              <a:buFont typeface="System Font Regular"/>
              <a:buChar char="✔️"/>
            </a:pPr>
            <a:r>
              <a:rPr lang="en-US" sz="2800" dirty="0">
                <a:latin typeface="Avenir LT Std 55 Roman" panose="020B0503020203020204" pitchFamily="34" charset="0"/>
              </a:rPr>
              <a:t>Raise your hand if you have a question.</a:t>
            </a:r>
          </a:p>
          <a:p>
            <a:pPr marL="285750" indent="-285750">
              <a:lnSpc>
                <a:spcPct val="150000"/>
              </a:lnSpc>
              <a:buFont typeface="System Font Regular"/>
              <a:buChar char="✔️"/>
            </a:pPr>
            <a:r>
              <a:rPr lang="en-US" sz="2800" dirty="0">
                <a:latin typeface="Avenir LT Std 55 Roman" panose="020B0503020203020204" pitchFamily="34" charset="0"/>
              </a:rPr>
              <a:t>Listen to others when they are speaking.</a:t>
            </a:r>
          </a:p>
          <a:p>
            <a:pPr marL="285750" indent="-285750">
              <a:lnSpc>
                <a:spcPct val="150000"/>
              </a:lnSpc>
              <a:buFont typeface="System Font Regular"/>
              <a:buChar char="✔️"/>
            </a:pPr>
            <a:r>
              <a:rPr lang="en-US" sz="2800" dirty="0">
                <a:latin typeface="Avenir LT Std 55 Roman" panose="020B0503020203020204" pitchFamily="34" charset="0"/>
              </a:rPr>
              <a:t>Work hard and try your best to learn something new.</a:t>
            </a:r>
          </a:p>
          <a:p>
            <a:endParaRPr lang="en-US" dirty="0">
              <a:latin typeface="Avenir LT Std 55 Roman" panose="020B0503020203020204" pitchFamily="34" charset="0"/>
            </a:endParaRPr>
          </a:p>
          <a:p>
            <a:endParaRPr lang="en-US" dirty="0">
              <a:latin typeface="Avenir LT Std 55 Roman" panose="020B0503020203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475AB8-E021-99BF-A20A-BB6B3833C7CB}"/>
              </a:ext>
            </a:extLst>
          </p:cNvPr>
          <p:cNvGrpSpPr/>
          <p:nvPr/>
        </p:nvGrpSpPr>
        <p:grpSpPr>
          <a:xfrm>
            <a:off x="1620137" y="0"/>
            <a:ext cx="9044490" cy="2080624"/>
            <a:chOff x="1020417" y="0"/>
            <a:chExt cx="9044490" cy="208062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EFA673E-4084-F766-950D-1C3B8B0C5B69}"/>
                </a:ext>
              </a:extLst>
            </p:cNvPr>
            <p:cNvSpPr txBox="1"/>
            <p:nvPr/>
          </p:nvSpPr>
          <p:spPr>
            <a:xfrm>
              <a:off x="1020417" y="105916"/>
              <a:ext cx="7107734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b="1">
                  <a:solidFill>
                    <a:schemeClr val="accent5">
                      <a:lumMod val="50000"/>
                    </a:schemeClr>
                  </a:solidFill>
                  <a:latin typeface="Christmas Stories" panose="02000500000000000000" pitchFamily="2" charset="0"/>
                </a:rPr>
                <a:t>Class Rules</a:t>
              </a:r>
            </a:p>
          </p:txBody>
        </p:sp>
        <p:pic>
          <p:nvPicPr>
            <p:cNvPr id="7" name="Graphic 6" descr="Clipboard Checked with solid fill">
              <a:extLst>
                <a:ext uri="{FF2B5EF4-FFF2-40B4-BE49-F238E27FC236}">
                  <a16:creationId xmlns:a16="http://schemas.microsoft.com/office/drawing/2014/main" id="{7D1009C9-48FC-FCFA-692C-8ED2F6712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984283" y="0"/>
              <a:ext cx="2080624" cy="20806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9061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E60CDC-9961-CAA6-993A-6D83A726F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n open book with arabic writing&#10;&#10;Description automatically generated">
            <a:extLst>
              <a:ext uri="{FF2B5EF4-FFF2-40B4-BE49-F238E27FC236}">
                <a16:creationId xmlns:a16="http://schemas.microsoft.com/office/drawing/2014/main" id="{6F26A1F0-4322-84FC-932D-37350770B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134" y="-118533"/>
            <a:ext cx="9330266" cy="69977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DD3F4BA-B6AE-74DA-3978-1AE3D50CB69C}"/>
              </a:ext>
            </a:extLst>
          </p:cNvPr>
          <p:cNvSpPr>
            <a:spLocks/>
          </p:cNvSpPr>
          <p:nvPr/>
        </p:nvSpPr>
        <p:spPr>
          <a:xfrm>
            <a:off x="-20728" y="-118533"/>
            <a:ext cx="4711261" cy="7176558"/>
          </a:xfrm>
          <a:prstGeom prst="rect">
            <a:avLst/>
          </a:prstGeom>
          <a:solidFill>
            <a:srgbClr val="017282"/>
          </a:solidFill>
          <a:ln w="38100">
            <a:solidFill>
              <a:srgbClr val="C1E9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800" b="1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pic>
        <p:nvPicPr>
          <p:cNvPr id="47" name="Graphic 46" descr="Open quotation mark with solid fill">
            <a:extLst>
              <a:ext uri="{FF2B5EF4-FFF2-40B4-BE49-F238E27FC236}">
                <a16:creationId xmlns:a16="http://schemas.microsoft.com/office/drawing/2014/main" id="{3BD2D466-5CE4-2903-58C8-21FC811602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74884" y="2962874"/>
            <a:ext cx="1720630" cy="172063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5343007-6621-CC33-23B2-3208720D5B18}"/>
              </a:ext>
            </a:extLst>
          </p:cNvPr>
          <p:cNvSpPr txBox="1"/>
          <p:nvPr/>
        </p:nvSpPr>
        <p:spPr>
          <a:xfrm>
            <a:off x="-1078665" y="1320800"/>
            <a:ext cx="682713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venir" panose="02000503020000020003" pitchFamily="2" charset="0"/>
                <a:cs typeface="Apple Chancery" panose="03020702040506060504" pitchFamily="66" charset="-79"/>
              </a:rPr>
              <a:t>TILAWAT</a:t>
            </a:r>
          </a:p>
          <a:p>
            <a:pPr algn="ctr"/>
            <a:r>
              <a:rPr lang="ar-SY" sz="4800" dirty="0">
                <a:solidFill>
                  <a:schemeClr val="bg1"/>
                </a:solidFill>
                <a:latin typeface="Avenir" panose="02000503020000020003" pitchFamily="2" charset="0"/>
                <a:cs typeface="Apple Chancery" panose="03020702040506060504" pitchFamily="66" charset="-79"/>
              </a:rPr>
              <a:t> رَّبِّ زِدۡنِیۡ عِلۡمًا </a:t>
            </a:r>
            <a:endParaRPr lang="en-GB" sz="4800" dirty="0">
              <a:solidFill>
                <a:schemeClr val="bg1"/>
              </a:solidFill>
              <a:latin typeface="Avenir" panose="02000503020000020003" pitchFamily="2" charset="0"/>
              <a:cs typeface="Apple Chancery" panose="03020702040506060504" pitchFamily="66" charset="-79"/>
            </a:endParaRPr>
          </a:p>
          <a:p>
            <a:pPr algn="ctr"/>
            <a:endParaRPr lang="en-GB" sz="2400" b="1" dirty="0">
              <a:solidFill>
                <a:srgbClr val="92D050"/>
              </a:solidFill>
              <a:latin typeface="Avenir" panose="02000503020000020003" pitchFamily="2" charset="0"/>
              <a:cs typeface="Apple Chancery" panose="03020702040506060504" pitchFamily="66" charset="-79"/>
            </a:endParaRPr>
          </a:p>
          <a:p>
            <a:pPr algn="ctr"/>
            <a:endParaRPr lang="en-GB" sz="2400" b="1" dirty="0">
              <a:solidFill>
                <a:srgbClr val="92D050"/>
              </a:solidFill>
              <a:latin typeface="Avenir" panose="02000503020000020003" pitchFamily="2" charset="0"/>
              <a:cs typeface="Apple Chancery" panose="03020702040506060504" pitchFamily="66" charset="-79"/>
            </a:endParaRPr>
          </a:p>
          <a:p>
            <a:pPr algn="ctr"/>
            <a:endParaRPr lang="en-GB" sz="2400" b="1" dirty="0">
              <a:solidFill>
                <a:srgbClr val="92D050"/>
              </a:solidFill>
              <a:latin typeface="Avenir" panose="02000503020000020003" pitchFamily="2" charset="0"/>
              <a:cs typeface="Apple Chancery" panose="03020702040506060504" pitchFamily="66" charset="-79"/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Avenir" panose="02000503020000020003" pitchFamily="2" charset="0"/>
                <a:cs typeface="APPLE CHANCERY" panose="03020702040506060504" pitchFamily="66" charset="-79"/>
              </a:rPr>
              <a:t>TRANSLATION</a:t>
            </a:r>
          </a:p>
        </p:txBody>
      </p:sp>
      <p:pic>
        <p:nvPicPr>
          <p:cNvPr id="38" name="Graphic 37" descr="Badge 1 with solid fill">
            <a:extLst>
              <a:ext uri="{FF2B5EF4-FFF2-40B4-BE49-F238E27FC236}">
                <a16:creationId xmlns:a16="http://schemas.microsoft.com/office/drawing/2014/main" id="{B8057772-62C6-BAC2-9986-00D8111979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-63500"/>
            <a:ext cx="1202267" cy="1202267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C354D39-1E69-8877-D34B-8010B7F89299}"/>
              </a:ext>
            </a:extLst>
          </p:cNvPr>
          <p:cNvCxnSpPr/>
          <p:nvPr/>
        </p:nvCxnSpPr>
        <p:spPr>
          <a:xfrm>
            <a:off x="1313345" y="3633737"/>
            <a:ext cx="204311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A874832B-0325-093A-4932-5E581E9F7C38}"/>
              </a:ext>
            </a:extLst>
          </p:cNvPr>
          <p:cNvSpPr txBox="1"/>
          <p:nvPr/>
        </p:nvSpPr>
        <p:spPr>
          <a:xfrm>
            <a:off x="946104" y="4291629"/>
            <a:ext cx="2853025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800" i="1" dirty="0">
                <a:solidFill>
                  <a:schemeClr val="bg1"/>
                </a:solidFill>
                <a:effectLst/>
                <a:latin typeface="Avenir Light" panose="020B0402020203020204" pitchFamily="34" charset="77"/>
              </a:rPr>
              <a:t>O my Lord, increase me in knowledge</a:t>
            </a:r>
          </a:p>
          <a:p>
            <a:pPr algn="l"/>
            <a:endParaRPr lang="en-US" sz="2000" dirty="0">
              <a:solidFill>
                <a:schemeClr val="bg1"/>
              </a:solidFill>
              <a:effectLst/>
              <a:latin typeface="Avenir Light" panose="020B0402020203020204" pitchFamily="34" charset="77"/>
            </a:endParaRPr>
          </a:p>
          <a:p>
            <a:pPr algn="l"/>
            <a:r>
              <a:rPr lang="en-US" dirty="0">
                <a:solidFill>
                  <a:schemeClr val="bg1"/>
                </a:solidFill>
                <a:effectLst/>
                <a:latin typeface="Avenir Light" panose="020B0402020203020204" pitchFamily="34" charset="77"/>
                <a:cs typeface="Jameel Noori Nastaleeq" panose="02000503000000000004" pitchFamily="2" charset="-78"/>
              </a:rPr>
              <a:t>(The Holy Qur’an 20:115)</a:t>
            </a:r>
            <a:endParaRPr lang="ar-SA" u="none" strike="noStrike" dirty="0">
              <a:solidFill>
                <a:schemeClr val="bg1"/>
              </a:solidFill>
              <a:effectLst/>
              <a:latin typeface="Avenir Light" panose="020B0402020203020204" pitchFamily="34" charset="77"/>
              <a:cs typeface="Jameel Noori Nastaleeq" panose="020005030000000000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83283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2AC51F4-8C54-1A6F-5DA0-916F7ED0DB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-8874816" y="-5585864"/>
            <a:ext cx="22876566" cy="167837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3BE5BF-A099-257C-1DA9-B040E1F902A0}"/>
              </a:ext>
            </a:extLst>
          </p:cNvPr>
          <p:cNvSpPr txBox="1"/>
          <p:nvPr/>
        </p:nvSpPr>
        <p:spPr>
          <a:xfrm>
            <a:off x="664081" y="651920"/>
            <a:ext cx="4384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venir LT Std 55 Roman" panose="020B0503020203020204" pitchFamily="34" charset="0"/>
              </a:rPr>
              <a:t>Lesson Plan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D6A3E8-E5DD-07AE-E944-B1353FCD6110}"/>
              </a:ext>
            </a:extLst>
          </p:cNvPr>
          <p:cNvSpPr txBox="1"/>
          <p:nvPr/>
        </p:nvSpPr>
        <p:spPr>
          <a:xfrm>
            <a:off x="664081" y="1456382"/>
            <a:ext cx="4384997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venir LT Std 55 Roman" panose="020B0503020203020204" pitchFamily="34" charset="0"/>
              </a:rPr>
              <a:t>1. </a:t>
            </a:r>
            <a:r>
              <a:rPr lang="en-US" sz="2800" dirty="0" err="1">
                <a:latin typeface="Avenir LT Std 55 Roman" panose="020B0503020203020204" pitchFamily="34" charset="0"/>
              </a:rPr>
              <a:t>Tilawat</a:t>
            </a:r>
            <a:r>
              <a:rPr lang="en-US" sz="2800" dirty="0">
                <a:latin typeface="Avenir LT Std 55 Roman" panose="020B0503020203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venir LT Std 55 Roman" panose="020B0503020203020204" pitchFamily="34" charset="0"/>
              </a:rPr>
              <a:t>2. Hadith</a:t>
            </a:r>
            <a:endParaRPr lang="en-GB" sz="2800" dirty="0">
              <a:latin typeface="Avenir LT Std 55 Roman" panose="020B0503020203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800" dirty="0">
                <a:latin typeface="Avenir LT Std 55 Roman" panose="020B0503020203020204" pitchFamily="34" charset="0"/>
              </a:rPr>
              <a:t>3. Thought of the Week</a:t>
            </a:r>
            <a:endParaRPr lang="en-US" sz="2800" dirty="0">
              <a:latin typeface="Avenir LT Std 55 Roman" panose="020B0503020203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800" dirty="0">
                <a:latin typeface="Avenir LT Std 55 Roman" panose="020B0503020203020204" pitchFamily="34" charset="0"/>
              </a:rPr>
              <a:t>4</a:t>
            </a:r>
            <a:r>
              <a:rPr lang="en-US" sz="2800" dirty="0">
                <a:latin typeface="Avenir LT Std 55 Roman" panose="020B0503020203020204" pitchFamily="34" charset="0"/>
              </a:rPr>
              <a:t>. Homework Recap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Avenir LT Std 55 Roman" panose="020B0503020203020204" pitchFamily="34" charset="0"/>
              </a:rPr>
              <a:t>5</a:t>
            </a:r>
            <a:r>
              <a:rPr lang="en-US" sz="2800" dirty="0">
                <a:latin typeface="Avenir LT Std 55 Roman" panose="020B0503020203020204" pitchFamily="34" charset="0"/>
              </a:rPr>
              <a:t>. </a:t>
            </a:r>
            <a:r>
              <a:rPr lang="en-US" sz="2800" dirty="0" err="1">
                <a:latin typeface="Avenir LT Std 55 Roman" panose="020B0503020203020204" pitchFamily="34" charset="0"/>
              </a:rPr>
              <a:t>Salat</a:t>
            </a:r>
            <a:r>
              <a:rPr lang="en-US" sz="2800" dirty="0">
                <a:latin typeface="Avenir LT Std 55 Roman" panose="020B0503020203020204" pitchFamily="34" charset="0"/>
              </a:rPr>
              <a:t> Recap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venir LT Std 55 Roman" panose="020B0503020203020204" pitchFamily="34" charset="0"/>
              </a:rPr>
              <a:t>6. Friday Sermon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venir LT Std 55 Roman" panose="020B0503020203020204" pitchFamily="34" charset="0"/>
              </a:rPr>
              <a:t>7. </a:t>
            </a:r>
            <a:r>
              <a:rPr lang="en-GB" sz="2800" dirty="0">
                <a:latin typeface="Avenir LT Std 55 Roman" panose="020B0503020203020204" pitchFamily="34" charset="0"/>
              </a:rPr>
              <a:t>Learning Time</a:t>
            </a:r>
            <a:endParaRPr lang="en-US" sz="2800" dirty="0">
              <a:latin typeface="Avenir LT Std 55 Roman" panose="020B0503020203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Avenir LT Std 55 Roman" panose="020B0503020203020204" pitchFamily="34" charset="0"/>
              </a:rPr>
              <a:t>8. Announcements!</a:t>
            </a:r>
            <a:endParaRPr lang="en-US" dirty="0">
              <a:latin typeface="Avenir LT Std 55 Roman" panose="020B05030202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8C4B72-A123-12E1-3191-62AC8CABCDB7}"/>
              </a:ext>
            </a:extLst>
          </p:cNvPr>
          <p:cNvSpPr txBox="1"/>
          <p:nvPr/>
        </p:nvSpPr>
        <p:spPr>
          <a:xfrm>
            <a:off x="10827026" y="-5963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27BF31-6957-76AE-73C5-37390DF9934C}"/>
              </a:ext>
            </a:extLst>
          </p:cNvPr>
          <p:cNvSpPr txBox="1"/>
          <p:nvPr/>
        </p:nvSpPr>
        <p:spPr>
          <a:xfrm>
            <a:off x="7142922" y="1575250"/>
            <a:ext cx="43849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hristmas Stories" panose="02000500000000000000" pitchFamily="2" charset="0"/>
              </a:rPr>
              <a:t>Are you prepared for today’s lesson?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709D9F-4C1C-F374-30AE-D9C2770E4219}"/>
              </a:ext>
            </a:extLst>
          </p:cNvPr>
          <p:cNvSpPr txBox="1"/>
          <p:nvPr/>
        </p:nvSpPr>
        <p:spPr>
          <a:xfrm>
            <a:off x="7142922" y="3159201"/>
            <a:ext cx="4384997" cy="1961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800" dirty="0">
                <a:latin typeface="Avenir LT Std 35 Light" panose="020B0402020203020204" pitchFamily="34" charset="0"/>
              </a:rPr>
              <a:t>Topi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800" dirty="0">
                <a:latin typeface="Avenir LT Std 35 Light" panose="020B0402020203020204" pitchFamily="34" charset="0"/>
              </a:rPr>
              <a:t>Class Handout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800" dirty="0">
                <a:latin typeface="Avenir LT Std 35 Light" panose="020B0402020203020204" pitchFamily="34" charset="0"/>
              </a:rPr>
              <a:t>Pen / Pencil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616282E-23E2-59C4-9088-8AFA764ADB11}"/>
              </a:ext>
            </a:extLst>
          </p:cNvPr>
          <p:cNvCxnSpPr/>
          <p:nvPr/>
        </p:nvCxnSpPr>
        <p:spPr>
          <a:xfrm>
            <a:off x="6134100" y="1362075"/>
            <a:ext cx="0" cy="41338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 descr="Clock with solid fill">
            <a:extLst>
              <a:ext uri="{FF2B5EF4-FFF2-40B4-BE49-F238E27FC236}">
                <a16:creationId xmlns:a16="http://schemas.microsoft.com/office/drawing/2014/main" id="{35025DB0-C252-0A81-C0C4-E0716A02F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77189" y="651920"/>
            <a:ext cx="914400" cy="914400"/>
          </a:xfrm>
          <a:prstGeom prst="rect">
            <a:avLst/>
          </a:prstGeom>
        </p:spPr>
      </p:pic>
      <p:pic>
        <p:nvPicPr>
          <p:cNvPr id="21" name="Graphic 20" descr="Clipboard outline">
            <a:extLst>
              <a:ext uri="{FF2B5EF4-FFF2-40B4-BE49-F238E27FC236}">
                <a16:creationId xmlns:a16="http://schemas.microsoft.com/office/drawing/2014/main" id="{0ED95EC9-5C53-3B7A-2F86-AFC1480C75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56041" y="3353978"/>
            <a:ext cx="1571623" cy="157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904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AB7699-0BC4-F3D3-5A77-AEC0D362D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AE9868-1583-217C-6D84-E1929D110255}"/>
              </a:ext>
            </a:extLst>
          </p:cNvPr>
          <p:cNvSpPr>
            <a:spLocks/>
          </p:cNvSpPr>
          <p:nvPr/>
        </p:nvSpPr>
        <p:spPr>
          <a:xfrm>
            <a:off x="-20728" y="-118533"/>
            <a:ext cx="12212728" cy="1604433"/>
          </a:xfrm>
          <a:prstGeom prst="rect">
            <a:avLst/>
          </a:prstGeom>
          <a:solidFill>
            <a:srgbClr val="01728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800" b="1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8F9E16-F058-8CEE-0610-01F9BC727E38}"/>
              </a:ext>
            </a:extLst>
          </p:cNvPr>
          <p:cNvSpPr txBox="1"/>
          <p:nvPr/>
        </p:nvSpPr>
        <p:spPr>
          <a:xfrm>
            <a:off x="2682433" y="173650"/>
            <a:ext cx="68271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venir" panose="02000503020000020003" pitchFamily="2" charset="0"/>
                <a:cs typeface="Apple Chancery" panose="03020702040506060504" pitchFamily="66" charset="-79"/>
              </a:rPr>
              <a:t>HADITH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venir" panose="02000503020000020003" pitchFamily="2" charset="0"/>
                <a:cs typeface="Apple Chancery" panose="03020702040506060504" pitchFamily="66" charset="-79"/>
              </a:rPr>
              <a:t>(saying of the Holy Prophet </a:t>
            </a:r>
            <a:r>
              <a:rPr lang="en-US" sz="2400" dirty="0" err="1">
                <a:solidFill>
                  <a:schemeClr val="bg1"/>
                </a:solidFill>
                <a:latin typeface="Avenir" panose="02000503020000020003" pitchFamily="2" charset="0"/>
                <a:cs typeface="Apple Chancery" panose="03020702040506060504" pitchFamily="66" charset="-79"/>
              </a:rPr>
              <a:t>Muhammad</a:t>
            </a:r>
            <a:r>
              <a:rPr lang="en-US" sz="2400" baseline="30000" dirty="0" err="1">
                <a:solidFill>
                  <a:schemeClr val="bg1"/>
                </a:solidFill>
                <a:latin typeface="Avenir" panose="02000503020000020003" pitchFamily="2" charset="0"/>
                <a:cs typeface="Apple Chancery" panose="03020702040506060504" pitchFamily="66" charset="-79"/>
              </a:rPr>
              <a:t>sa</a:t>
            </a:r>
            <a:r>
              <a:rPr lang="en-US" sz="2400" dirty="0">
                <a:solidFill>
                  <a:schemeClr val="bg1"/>
                </a:solidFill>
                <a:latin typeface="Avenir" panose="02000503020000020003" pitchFamily="2" charset="0"/>
                <a:cs typeface="Apple Chancery" panose="03020702040506060504" pitchFamily="66" charset="-79"/>
              </a:rPr>
              <a:t>)</a:t>
            </a:r>
          </a:p>
        </p:txBody>
      </p:sp>
      <p:pic>
        <p:nvPicPr>
          <p:cNvPr id="8" name="Graphic 7" descr="Badge with solid fill">
            <a:extLst>
              <a:ext uri="{FF2B5EF4-FFF2-40B4-BE49-F238E27FC236}">
                <a16:creationId xmlns:a16="http://schemas.microsoft.com/office/drawing/2014/main" id="{BB5EE9E0-C486-5DCD-E646-28B50E959F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83355"/>
            <a:ext cx="1207008" cy="12070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E783FC-BD18-BFD0-1C32-1677142B1885}"/>
              </a:ext>
            </a:extLst>
          </p:cNvPr>
          <p:cNvSpPr txBox="1"/>
          <p:nvPr/>
        </p:nvSpPr>
        <p:spPr>
          <a:xfrm>
            <a:off x="0" y="2166221"/>
            <a:ext cx="1219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7200" dirty="0">
                <a:latin typeface="noorehuda" panose="02000500000000020004" pitchFamily="2" charset="-78"/>
                <a:cs typeface="noorehuda" panose="02000500000000020004" pitchFamily="2" charset="-78"/>
              </a:rPr>
              <a:t>طَلَبُ الْعِلْمِ فَرِيضَةٌ عَلَى كُلّ مُسْلِمٍ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3F8014-31EB-119B-00ED-149EFB124A4D}"/>
              </a:ext>
            </a:extLst>
          </p:cNvPr>
          <p:cNvSpPr txBox="1"/>
          <p:nvPr/>
        </p:nvSpPr>
        <p:spPr>
          <a:xfrm>
            <a:off x="0" y="3476947"/>
            <a:ext cx="12191999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3200" i="1" dirty="0">
                <a:latin typeface="Avenir Next" panose="020B0503020202020204" pitchFamily="34" charset="0"/>
              </a:rPr>
              <a:t>Talabu al-'ilmi faridatun 'ala kulli muslim</a:t>
            </a:r>
          </a:p>
          <a:p>
            <a:pPr algn="ctr"/>
            <a:r>
              <a:rPr lang="en-GB" sz="2400" i="1" dirty="0">
                <a:latin typeface="Avenir Next" panose="020B0503020202020204" pitchFamily="34" charset="0"/>
              </a:rPr>
              <a:t>(Sunan Ibn Majah, Hadith 224)</a:t>
            </a:r>
          </a:p>
          <a:p>
            <a:pPr algn="ctr"/>
            <a:endParaRPr lang="en-GB" sz="2400" i="1" dirty="0">
              <a:latin typeface="Avenir Next" panose="020B0503020202020204" pitchFamily="34" charset="0"/>
            </a:endParaRPr>
          </a:p>
          <a:p>
            <a:pPr algn="ctr"/>
            <a:r>
              <a:rPr lang="en-GB" sz="2400" dirty="0">
                <a:latin typeface="Avenir Next" panose="020B0503020202020204" pitchFamily="34" charset="0"/>
              </a:rPr>
              <a:t>Translation: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C796C2-7E54-A719-45E5-93EB08570BE5}"/>
              </a:ext>
            </a:extLst>
          </p:cNvPr>
          <p:cNvSpPr txBox="1"/>
          <p:nvPr/>
        </p:nvSpPr>
        <p:spPr>
          <a:xfrm>
            <a:off x="-20728" y="5282736"/>
            <a:ext cx="12212728" cy="364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lnSpc>
                <a:spcPts val="1650"/>
              </a:lnSpc>
            </a:pPr>
            <a:r>
              <a:rPr lang="en-GB" sz="3200" b="0" i="0" u="none" strike="noStrike" dirty="0">
                <a:solidFill>
                  <a:srgbClr val="404040"/>
                </a:solidFill>
                <a:effectLst/>
                <a:latin typeface="Avenir LT Std 55 Roman" panose="020B0503020203020204" pitchFamily="34" charset="0"/>
              </a:rPr>
              <a:t>It is the duty of every Muslim to seek knowledge</a:t>
            </a:r>
            <a:endParaRPr lang="en-US" sz="3200" b="0" i="0" u="none" strike="noStrike" dirty="0">
              <a:solidFill>
                <a:srgbClr val="000000"/>
              </a:solidFill>
              <a:effectLst/>
              <a:latin typeface="Avenir LT Std 55 Roman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383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BD5B45-A528-B032-89AF-D023E04A8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8 Books to Crack Open While Society Closes Down Because of Coronavirus |  Teen Vogue">
            <a:extLst>
              <a:ext uri="{FF2B5EF4-FFF2-40B4-BE49-F238E27FC236}">
                <a16:creationId xmlns:a16="http://schemas.microsoft.com/office/drawing/2014/main" id="{A547F172-5B47-7239-DFE2-73A4A6EF3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764057A-639F-FF37-9971-F2C53E49B0AB}"/>
              </a:ext>
            </a:extLst>
          </p:cNvPr>
          <p:cNvSpPr>
            <a:spLocks/>
          </p:cNvSpPr>
          <p:nvPr/>
        </p:nvSpPr>
        <p:spPr>
          <a:xfrm>
            <a:off x="-20728" y="-118533"/>
            <a:ext cx="4711261" cy="7176558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800" b="1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4A98F0-3339-A9EB-F768-796AC3BF29E0}"/>
              </a:ext>
            </a:extLst>
          </p:cNvPr>
          <p:cNvSpPr txBox="1"/>
          <p:nvPr/>
        </p:nvSpPr>
        <p:spPr>
          <a:xfrm>
            <a:off x="-1134085" y="1216853"/>
            <a:ext cx="682713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Christmas Stories" panose="02000500000000000000" pitchFamily="2" charset="0"/>
                <a:cs typeface="Apple Chancery" panose="03020702040506060504" pitchFamily="66" charset="-79"/>
              </a:rPr>
              <a:t>THOUGHT 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latin typeface="Christmas Stories" panose="02000500000000000000" pitchFamily="2" charset="0"/>
                <a:cs typeface="Apple Chancery" panose="03020702040506060504" pitchFamily="66" charset="-79"/>
              </a:rPr>
              <a:t>OF THE WEEK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C4CC640-561B-CFB0-877B-9D6D2604B8B7}"/>
              </a:ext>
            </a:extLst>
          </p:cNvPr>
          <p:cNvCxnSpPr/>
          <p:nvPr/>
        </p:nvCxnSpPr>
        <p:spPr>
          <a:xfrm>
            <a:off x="1257926" y="2395448"/>
            <a:ext cx="204311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13F63446-7010-8683-52D4-106EE1EC3ABE}"/>
              </a:ext>
            </a:extLst>
          </p:cNvPr>
          <p:cNvSpPr txBox="1"/>
          <p:nvPr/>
        </p:nvSpPr>
        <p:spPr>
          <a:xfrm>
            <a:off x="53324" y="3392966"/>
            <a:ext cx="458179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u="sng" dirty="0">
                <a:solidFill>
                  <a:schemeClr val="bg1"/>
                </a:solidFill>
                <a:effectLst/>
                <a:latin typeface="Avenir Light" panose="020B0402020203020204" pitchFamily="34" charset="77"/>
              </a:rPr>
              <a:t>TOPIC:</a:t>
            </a:r>
          </a:p>
          <a:p>
            <a:pPr algn="ctr">
              <a:lnSpc>
                <a:spcPct val="200000"/>
              </a:lnSpc>
            </a:pPr>
            <a:r>
              <a:rPr lang="en-US" sz="4000" u="none" strike="noStrike" dirty="0">
                <a:solidFill>
                  <a:schemeClr val="bg1"/>
                </a:solidFill>
                <a:latin typeface="Christmas Stories" panose="02000500000000000000" pitchFamily="2" charset="0"/>
                <a:cs typeface="Jameel Noori Nastaleeq" panose="02000503000000000004" pitchFamily="2" charset="-78"/>
              </a:rPr>
              <a:t>“International Day for Education</a:t>
            </a:r>
            <a:r>
              <a:rPr lang="en-GB" sz="3600" dirty="0">
                <a:solidFill>
                  <a:schemeClr val="bg1"/>
                </a:solidFill>
                <a:latin typeface="Christmas Stories" panose="02000500000000000000" pitchFamily="2" charset="0"/>
                <a:cs typeface="Jameel Noori Nastaleeq" panose="02000503000000000004" pitchFamily="2" charset="-78"/>
              </a:rPr>
              <a:t>”</a:t>
            </a:r>
          </a:p>
          <a:p>
            <a:pPr algn="l"/>
            <a:endParaRPr lang="en-US" sz="2800" dirty="0">
              <a:solidFill>
                <a:schemeClr val="bg1"/>
              </a:solidFill>
              <a:latin typeface="Avenir Light" panose="020B0402020203020204" pitchFamily="34" charset="77"/>
              <a:cs typeface="Jameel Noori Nastaleeq" panose="02000503000000000004" pitchFamily="2" charset="-78"/>
            </a:endParaRPr>
          </a:p>
        </p:txBody>
      </p:sp>
      <p:pic>
        <p:nvPicPr>
          <p:cNvPr id="7" name="Graphic 6" descr="Chat with solid fill">
            <a:extLst>
              <a:ext uri="{FF2B5EF4-FFF2-40B4-BE49-F238E27FC236}">
                <a16:creationId xmlns:a16="http://schemas.microsoft.com/office/drawing/2014/main" id="{DC6C4C09-A610-9392-CD78-029CFA907C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66321" y="10711"/>
            <a:ext cx="1550314" cy="1550314"/>
          </a:xfrm>
          <a:prstGeom prst="rect">
            <a:avLst/>
          </a:prstGeom>
        </p:spPr>
      </p:pic>
      <p:pic>
        <p:nvPicPr>
          <p:cNvPr id="4" name="Graphic 3" descr="Badge 3 with solid fill">
            <a:extLst>
              <a:ext uri="{FF2B5EF4-FFF2-40B4-BE49-F238E27FC236}">
                <a16:creationId xmlns:a16="http://schemas.microsoft.com/office/drawing/2014/main" id="{72B823CE-F583-037E-EC2A-069E01713A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139" y="-53655"/>
            <a:ext cx="1207008" cy="120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12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2BA07-6DE0-825C-DD07-B0F09053B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4DD522-6F82-9A75-E5D3-0C9A2B4E138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" y="982895"/>
            <a:ext cx="4402114" cy="45921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2FA775-17E3-6BFA-E8A2-DA3E1C75D7B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894942" y="982895"/>
            <a:ext cx="4402114" cy="45921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CA64BF-7C1B-BD85-1028-D8417AC45C8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789886" y="982896"/>
            <a:ext cx="4402114" cy="45921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0488B0-919F-2364-A346-E59A3BDB3653}"/>
              </a:ext>
            </a:extLst>
          </p:cNvPr>
          <p:cNvSpPr txBox="1"/>
          <p:nvPr/>
        </p:nvSpPr>
        <p:spPr>
          <a:xfrm>
            <a:off x="328774" y="1505211"/>
            <a:ext cx="3566168" cy="3400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Aft>
                <a:spcPts val="800"/>
              </a:spcAft>
            </a:pPr>
            <a:r>
              <a:rPr lang="en-GB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Al-Khwarizmi </a:t>
            </a:r>
          </a:p>
          <a:p>
            <a:pPr marL="0" marR="0" algn="ctr">
              <a:lnSpc>
                <a:spcPct val="115000"/>
              </a:lnSpc>
              <a:spcAft>
                <a:spcPts val="800"/>
              </a:spcAft>
            </a:pPr>
            <a:r>
              <a:rPr lang="en-GB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Al-Khwarizmi set out the basics of algebraic equations in his book Kitab al-</a:t>
            </a:r>
            <a:r>
              <a:rPr lang="en-GB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mukhtasar</a:t>
            </a:r>
            <a:r>
              <a:rPr lang="en-GB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fi </a:t>
            </a:r>
            <a:r>
              <a:rPr lang="en-GB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hisab</a:t>
            </a:r>
            <a:r>
              <a:rPr lang="en-GB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al-</a:t>
            </a:r>
            <a:r>
              <a:rPr lang="en-GB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jabr</a:t>
            </a:r>
            <a:r>
              <a:rPr lang="en-GB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GB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wal-muqabala</a:t>
            </a:r>
            <a:r>
              <a:rPr lang="en-GB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which went on to be translated by a British Arabist into what is known as The Compendious Book on Calculation by Completion and Balancing. 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A3CAC7-EE38-8548-9A5D-D772933888BB}"/>
              </a:ext>
            </a:extLst>
          </p:cNvPr>
          <p:cNvSpPr txBox="1"/>
          <p:nvPr/>
        </p:nvSpPr>
        <p:spPr>
          <a:xfrm>
            <a:off x="4223715" y="1505211"/>
            <a:ext cx="3566168" cy="2763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Aft>
                <a:spcPts val="800"/>
              </a:spcAft>
            </a:pPr>
            <a:r>
              <a:rPr lang="en-GB" sz="2000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Fatima Al-Fihri</a:t>
            </a:r>
          </a:p>
          <a:p>
            <a:pPr marL="0" marR="0" algn="ctr"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first university to be formally established was by a Muslim lady by the name of Fatima Al-Fihri. It is famously known as Al-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Qarawiyin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 Students were able to reside on at campus and had to pay no “tuition” fees.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D8AC1C-3D4E-2C1D-C508-C218B4D1CAB5}"/>
              </a:ext>
            </a:extLst>
          </p:cNvPr>
          <p:cNvSpPr txBox="1"/>
          <p:nvPr/>
        </p:nvSpPr>
        <p:spPr>
          <a:xfrm>
            <a:off x="8149818" y="1371649"/>
            <a:ext cx="3566168" cy="3435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Aft>
                <a:spcPts val="800"/>
              </a:spcAft>
            </a:pPr>
            <a:r>
              <a:rPr lang="en-GB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Professor Mohammad Abdus Salam Sahib</a:t>
            </a:r>
          </a:p>
          <a:p>
            <a:pPr marL="0" marR="0" algn="ctr"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Professor Mohammad Abdus Salam Sahib is very well known as the first Pakistani and first Muslim to receive the Nobel Prize in physics. </a:t>
            </a:r>
            <a:r>
              <a:rPr lang="en-GB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He was a nuclear physicist whose work on electroweak theory earned great recognition. 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A15FE2-7D86-1CC4-4D59-C66CA6160238}"/>
              </a:ext>
            </a:extLst>
          </p:cNvPr>
          <p:cNvSpPr txBox="1"/>
          <p:nvPr/>
        </p:nvSpPr>
        <p:spPr>
          <a:xfrm>
            <a:off x="2259097" y="207330"/>
            <a:ext cx="7673805" cy="954107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b="1" i="0" u="none" strike="noStrike" dirty="0">
                <a:solidFill>
                  <a:schemeClr val="bg1"/>
                </a:solidFill>
                <a:effectLst/>
                <a:latin typeface="Montserrat Medium" pitchFamily="2" charset="77"/>
              </a:rPr>
              <a:t>WHAT FAMOUS MUSLIMS DO WE KNOW THAT CONTRIBUTED TO EDUCATION?</a:t>
            </a:r>
          </a:p>
        </p:txBody>
      </p:sp>
      <p:pic>
        <p:nvPicPr>
          <p:cNvPr id="1026" name="Picture 2" descr="Algebra - Free education icons">
            <a:extLst>
              <a:ext uri="{FF2B5EF4-FFF2-40B4-BE49-F238E27FC236}">
                <a16:creationId xmlns:a16="http://schemas.microsoft.com/office/drawing/2014/main" id="{1B58293B-42FA-8020-E9E4-1C79A3233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26">
            <a:off x="-133805" y="4565849"/>
            <a:ext cx="2018357" cy="20183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1E0869-CE8B-4BD4-AEAB-EE578FC7A6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1173228">
            <a:off x="5028458" y="4343286"/>
            <a:ext cx="2019003" cy="20190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E870E6-5BAA-CBE0-BE67-D3CCE47B6D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55740">
            <a:off x="8945340" y="4804646"/>
            <a:ext cx="2875946" cy="19172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009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B8D4BA-7F79-FFBF-FD49-B0060E2B2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F57E0F-AF23-964D-63E0-27A2ACC91FE2}"/>
              </a:ext>
            </a:extLst>
          </p:cNvPr>
          <p:cNvSpPr>
            <a:spLocks/>
          </p:cNvSpPr>
          <p:nvPr/>
        </p:nvSpPr>
        <p:spPr>
          <a:xfrm>
            <a:off x="1" y="0"/>
            <a:ext cx="12192000" cy="198850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800" b="1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7C9E96-849B-F510-D932-612E316A1843}"/>
              </a:ext>
            </a:extLst>
          </p:cNvPr>
          <p:cNvSpPr txBox="1"/>
          <p:nvPr/>
        </p:nvSpPr>
        <p:spPr>
          <a:xfrm>
            <a:off x="436598" y="463323"/>
            <a:ext cx="75223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Avenir" panose="02000503020000020003" pitchFamily="2" charset="0"/>
                <a:cs typeface="Apple Chancery" panose="03020702040506060504" pitchFamily="66" charset="-79"/>
              </a:rPr>
              <a:t>HOMEWORK</a:t>
            </a:r>
          </a:p>
        </p:txBody>
      </p:sp>
      <p:pic>
        <p:nvPicPr>
          <p:cNvPr id="15" name="Graphic 14" descr="Stopwatch 75% with solid fill">
            <a:extLst>
              <a:ext uri="{FF2B5EF4-FFF2-40B4-BE49-F238E27FC236}">
                <a16:creationId xmlns:a16="http://schemas.microsoft.com/office/drawing/2014/main" id="{5B460313-C000-DEE9-805A-67A26FD08D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6598" y="4869491"/>
            <a:ext cx="1077219" cy="1077219"/>
          </a:xfrm>
          <a:prstGeom prst="rect">
            <a:avLst/>
          </a:prstGeom>
        </p:spPr>
      </p:pic>
      <p:pic>
        <p:nvPicPr>
          <p:cNvPr id="6" name="Graphic 5" descr="Desk outline">
            <a:extLst>
              <a:ext uri="{FF2B5EF4-FFF2-40B4-BE49-F238E27FC236}">
                <a16:creationId xmlns:a16="http://schemas.microsoft.com/office/drawing/2014/main" id="{67F19CB7-334A-BF07-E219-D841E70CCE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84783" y="-188513"/>
            <a:ext cx="2075144" cy="2075144"/>
          </a:xfrm>
          <a:prstGeom prst="rect">
            <a:avLst/>
          </a:prstGeom>
        </p:spPr>
      </p:pic>
      <p:pic>
        <p:nvPicPr>
          <p:cNvPr id="14" name="Picture 13" descr="A group of mountains with flags&#10;&#10;Description automatically generated">
            <a:extLst>
              <a:ext uri="{FF2B5EF4-FFF2-40B4-BE49-F238E27FC236}">
                <a16:creationId xmlns:a16="http://schemas.microsoft.com/office/drawing/2014/main" id="{9598A092-4222-5F9A-51D2-7788F9AABA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3392" y="2742053"/>
            <a:ext cx="7772400" cy="4254875"/>
          </a:xfrm>
          <a:prstGeom prst="rect">
            <a:avLst/>
          </a:prstGeom>
        </p:spPr>
      </p:pic>
      <p:pic>
        <p:nvPicPr>
          <p:cNvPr id="20" name="Graphic 19" descr="Books outline">
            <a:extLst>
              <a:ext uri="{FF2B5EF4-FFF2-40B4-BE49-F238E27FC236}">
                <a16:creationId xmlns:a16="http://schemas.microsoft.com/office/drawing/2014/main" id="{9CB10754-E4F5-E402-2450-48F39911FA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76472" y="254828"/>
            <a:ext cx="1504757" cy="150475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E06823D-087D-6B5F-A671-7C0292DA273F}"/>
              </a:ext>
            </a:extLst>
          </p:cNvPr>
          <p:cNvSpPr txBox="1"/>
          <p:nvPr/>
        </p:nvSpPr>
        <p:spPr>
          <a:xfrm>
            <a:off x="406625" y="2493489"/>
            <a:ext cx="662395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Christmas Stories" panose="02000500000000000000" pitchFamily="2" charset="0"/>
              </a:rPr>
              <a:t>Have you done your homework for this week?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6F9829-911B-1D0A-936B-FF8909E2C241}"/>
              </a:ext>
            </a:extLst>
          </p:cNvPr>
          <p:cNvSpPr txBox="1"/>
          <p:nvPr/>
        </p:nvSpPr>
        <p:spPr>
          <a:xfrm>
            <a:off x="948033" y="4752795"/>
            <a:ext cx="554114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Christmas Stories" panose="02000500000000000000" pitchFamily="2" charset="0"/>
              </a:rPr>
              <a:t>Make sure to note down your homework for next week!</a:t>
            </a:r>
          </a:p>
        </p:txBody>
      </p:sp>
      <p:pic>
        <p:nvPicPr>
          <p:cNvPr id="8" name="Graphic 7" descr="Badge 4 with solid fill">
            <a:extLst>
              <a:ext uri="{FF2B5EF4-FFF2-40B4-BE49-F238E27FC236}">
                <a16:creationId xmlns:a16="http://schemas.microsoft.com/office/drawing/2014/main" id="{ADD77930-0694-A450-4476-0DA96F8900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051" y="383811"/>
            <a:ext cx="1207008" cy="120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626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5A8AD7-9CA2-01EF-0F55-AE6BF1BE2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F9F992F-6BEC-2CB6-E4D3-7612454F6E11}"/>
              </a:ext>
            </a:extLst>
          </p:cNvPr>
          <p:cNvSpPr>
            <a:spLocks/>
          </p:cNvSpPr>
          <p:nvPr/>
        </p:nvSpPr>
        <p:spPr>
          <a:xfrm>
            <a:off x="-259215" y="-118533"/>
            <a:ext cx="5835741" cy="6976533"/>
          </a:xfrm>
          <a:prstGeom prst="rect">
            <a:avLst/>
          </a:prstGeom>
          <a:solidFill>
            <a:srgbClr val="01728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800" b="1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841D56-3CF7-46D6-040A-8111FFDD334D}"/>
              </a:ext>
            </a:extLst>
          </p:cNvPr>
          <p:cNvSpPr txBox="1"/>
          <p:nvPr/>
        </p:nvSpPr>
        <p:spPr>
          <a:xfrm>
            <a:off x="-621495" y="1207008"/>
            <a:ext cx="682713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>
                <a:solidFill>
                  <a:schemeClr val="bg1"/>
                </a:solidFill>
                <a:latin typeface="Avenir" panose="02000503020000020003" pitchFamily="2" charset="0"/>
                <a:cs typeface="Apple Chancery" panose="03020702040506060504" pitchFamily="66" charset="-79"/>
              </a:rPr>
              <a:t>SALAT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4BA16D-63CF-BED8-7227-2117CA73A0CE}"/>
              </a:ext>
            </a:extLst>
          </p:cNvPr>
          <p:cNvSpPr txBox="1"/>
          <p:nvPr/>
        </p:nvSpPr>
        <p:spPr>
          <a:xfrm>
            <a:off x="165134" y="2761973"/>
            <a:ext cx="50252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Christmas Stories" panose="02000500000000000000" pitchFamily="2" charset="0"/>
                <a:cs typeface="Apple Chancery" panose="03020702040506060504" pitchFamily="66" charset="-79"/>
              </a:rPr>
              <a:t>Lets Recap a part of our </a:t>
            </a:r>
            <a:r>
              <a:rPr lang="en-GB" sz="3200" dirty="0" err="1">
                <a:solidFill>
                  <a:schemeClr val="bg1"/>
                </a:solidFill>
                <a:latin typeface="Christmas Stories" panose="02000500000000000000" pitchFamily="2" charset="0"/>
                <a:cs typeface="Apple Chancery" panose="03020702040506060504" pitchFamily="66" charset="-79"/>
              </a:rPr>
              <a:t>Salat</a:t>
            </a:r>
            <a:r>
              <a:rPr lang="en-GB" sz="3200" dirty="0">
                <a:solidFill>
                  <a:schemeClr val="bg1"/>
                </a:solidFill>
                <a:latin typeface="Christmas Stories" panose="02000500000000000000" pitchFamily="2" charset="0"/>
                <a:cs typeface="Apple Chancery" panose="03020702040506060504" pitchFamily="66" charset="-79"/>
              </a:rPr>
              <a:t>!</a:t>
            </a:r>
            <a:endParaRPr lang="en-US" sz="3200" dirty="0">
              <a:solidFill>
                <a:schemeClr val="bg1"/>
              </a:solidFill>
              <a:latin typeface="Christmas Stories" panose="02000500000000000000" pitchFamily="2" charset="0"/>
              <a:cs typeface="Apple Chancery" panose="03020702040506060504" pitchFamily="66" charset="-79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911FF3-5842-B901-056A-2CFD7289997B}"/>
              </a:ext>
            </a:extLst>
          </p:cNvPr>
          <p:cNvSpPr txBox="1"/>
          <p:nvPr/>
        </p:nvSpPr>
        <p:spPr>
          <a:xfrm>
            <a:off x="1288367" y="4914478"/>
            <a:ext cx="37850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"/>
                <a:cs typeface="Apple Chancery" panose="03020702040506060504" pitchFamily="66" charset="-79"/>
              </a:rPr>
              <a:t>NEXT </a:t>
            </a:r>
            <a:r>
              <a:rPr lang="en-GB" sz="2800" dirty="0">
                <a:solidFill>
                  <a:schemeClr val="bg1"/>
                </a:solidFill>
                <a:latin typeface=""/>
                <a:cs typeface="Apple Chancery" panose="03020702040506060504" pitchFamily="66" charset="-79"/>
              </a:rPr>
              <a:t>WEEK RECAP</a:t>
            </a:r>
            <a:r>
              <a:rPr lang="en-US" sz="2800" dirty="0">
                <a:solidFill>
                  <a:schemeClr val="bg1"/>
                </a:solidFill>
                <a:latin typeface=""/>
                <a:cs typeface="Apple Chancery" panose="03020702040506060504" pitchFamily="66" charset="-79"/>
              </a:rPr>
              <a:t>:</a:t>
            </a:r>
            <a:endParaRPr lang="en-US" sz="1400" dirty="0">
              <a:solidFill>
                <a:schemeClr val="bg1"/>
              </a:solidFill>
              <a:latin typeface=""/>
              <a:cs typeface="Apple Chancery" panose="03020702040506060504" pitchFamily="66" charset="-79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  <a:cs typeface="Apple Chancery" panose="03020702040506060504" pitchFamily="66" charset="-79"/>
              </a:rPr>
              <a:t>Tasmee</a:t>
            </a:r>
          </a:p>
        </p:txBody>
      </p:sp>
      <p:pic>
        <p:nvPicPr>
          <p:cNvPr id="15" name="Graphic 14" descr="Stopwatch 75% with solid fill">
            <a:extLst>
              <a:ext uri="{FF2B5EF4-FFF2-40B4-BE49-F238E27FC236}">
                <a16:creationId xmlns:a16="http://schemas.microsoft.com/office/drawing/2014/main" id="{2315D515-D6D9-527B-3858-DE536D71A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0204" y="4693576"/>
            <a:ext cx="1077219" cy="107721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5591D74-87DD-0A2A-831E-70C928D4460E}"/>
              </a:ext>
            </a:extLst>
          </p:cNvPr>
          <p:cNvCxnSpPr>
            <a:cxnSpLocks/>
          </p:cNvCxnSpPr>
          <p:nvPr/>
        </p:nvCxnSpPr>
        <p:spPr>
          <a:xfrm>
            <a:off x="984238" y="3567649"/>
            <a:ext cx="323008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Badge 5 with solid fill">
            <a:extLst>
              <a:ext uri="{FF2B5EF4-FFF2-40B4-BE49-F238E27FC236}">
                <a16:creationId xmlns:a16="http://schemas.microsoft.com/office/drawing/2014/main" id="{AA120434-AD2C-7C4A-1220-5B0E1988E4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09277" y="-77995"/>
            <a:ext cx="1390377" cy="13903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F56522-EFEA-C6C5-97D1-BD080A9EA0D6}"/>
              </a:ext>
            </a:extLst>
          </p:cNvPr>
          <p:cNvSpPr txBox="1"/>
          <p:nvPr/>
        </p:nvSpPr>
        <p:spPr>
          <a:xfrm>
            <a:off x="5576527" y="14925"/>
            <a:ext cx="6615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Avenir LT Std 55 Roman" panose="020B0503020203020204" pitchFamily="34" charset="0"/>
              </a:rPr>
              <a:t>Rukoo</a:t>
            </a:r>
            <a:endParaRPr lang="en-US" sz="5400" b="1" dirty="0">
              <a:latin typeface="Avenir LT Std 55 Roman" panose="020B05030202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F8C737-CDB6-3FFD-D460-434E871DD033}"/>
              </a:ext>
            </a:extLst>
          </p:cNvPr>
          <p:cNvSpPr txBox="1"/>
          <p:nvPr/>
        </p:nvSpPr>
        <p:spPr>
          <a:xfrm>
            <a:off x="5576524" y="1015517"/>
            <a:ext cx="66154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dirty="0">
                <a:latin typeface="noorehuda" panose="02000500000000020004" pitchFamily="2" charset="-78"/>
                <a:cs typeface="noorehuda" panose="02000500000000020004" pitchFamily="2" charset="-78"/>
              </a:rPr>
              <a:t>سُبْحَانَ رَبِّیَ الْعَظِیْم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D11F3D-DF15-A203-0BBD-A265F45D5A30}"/>
              </a:ext>
            </a:extLst>
          </p:cNvPr>
          <p:cNvSpPr txBox="1"/>
          <p:nvPr/>
        </p:nvSpPr>
        <p:spPr>
          <a:xfrm>
            <a:off x="5576524" y="4062577"/>
            <a:ext cx="66154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Avenir Next" panose="020B0503020202020204" pitchFamily="34" charset="0"/>
              </a:rPr>
              <a:t>Translation: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1712A6-80BC-B2B3-CF93-0765C3EF5839}"/>
              </a:ext>
            </a:extLst>
          </p:cNvPr>
          <p:cNvSpPr txBox="1"/>
          <p:nvPr/>
        </p:nvSpPr>
        <p:spPr>
          <a:xfrm>
            <a:off x="5576523" y="4192193"/>
            <a:ext cx="6615475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lnSpc>
                <a:spcPct val="150000"/>
              </a:lnSpc>
            </a:pPr>
            <a:r>
              <a:rPr lang="en-GB" sz="3200" b="0" i="0" u="none" strike="noStrike" dirty="0">
                <a:solidFill>
                  <a:srgbClr val="404040"/>
                </a:solidFill>
                <a:effectLst/>
                <a:latin typeface="Avenir LT Std 55 Roman" panose="020B0503020203020204" pitchFamily="34" charset="0"/>
              </a:rPr>
              <a:t>Holy is my Lord, the most Great</a:t>
            </a:r>
            <a:endParaRPr lang="en-US" sz="3200" b="0" i="0" u="none" strike="noStrike" dirty="0">
              <a:solidFill>
                <a:srgbClr val="000000"/>
              </a:solidFill>
              <a:effectLst/>
              <a:latin typeface="Avenir LT Std 55 Roman" panose="020B0503020203020204" pitchFamily="34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DD86F4F-BE5B-49C5-7897-A8B45CAE7A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0411170"/>
              </p:ext>
            </p:extLst>
          </p:nvPr>
        </p:nvGraphicFramePr>
        <p:xfrm>
          <a:off x="5702157" y="5166186"/>
          <a:ext cx="6328881" cy="1512504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109627">
                  <a:extLst>
                    <a:ext uri="{9D8B030D-6E8A-4147-A177-3AD203B41FA5}">
                      <a16:colId xmlns:a16="http://schemas.microsoft.com/office/drawing/2014/main" val="1943807450"/>
                    </a:ext>
                  </a:extLst>
                </a:gridCol>
                <a:gridCol w="2109627">
                  <a:extLst>
                    <a:ext uri="{9D8B030D-6E8A-4147-A177-3AD203B41FA5}">
                      <a16:colId xmlns:a16="http://schemas.microsoft.com/office/drawing/2014/main" val="3015703636"/>
                    </a:ext>
                  </a:extLst>
                </a:gridCol>
                <a:gridCol w="2109627">
                  <a:extLst>
                    <a:ext uri="{9D8B030D-6E8A-4147-A177-3AD203B41FA5}">
                      <a16:colId xmlns:a16="http://schemas.microsoft.com/office/drawing/2014/main" val="4159018897"/>
                    </a:ext>
                  </a:extLst>
                </a:gridCol>
              </a:tblGrid>
              <a:tr h="756252">
                <a:tc>
                  <a:txBody>
                    <a:bodyPr/>
                    <a:lstStyle/>
                    <a:p>
                      <a:pPr algn="ctr"/>
                      <a:r>
                        <a:rPr lang="ar-SY" sz="3200" dirty="0">
                          <a:solidFill>
                            <a:schemeClr val="tx1"/>
                          </a:solidFill>
                        </a:rPr>
                        <a:t>الْعَظِیْم</a:t>
                      </a:r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Y" sz="3200" dirty="0">
                          <a:solidFill>
                            <a:schemeClr val="tx1"/>
                          </a:solidFill>
                        </a:rPr>
                        <a:t>رَبِّی</a:t>
                      </a:r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Y" sz="3200" dirty="0">
                          <a:solidFill>
                            <a:schemeClr val="tx1"/>
                          </a:solidFill>
                        </a:rPr>
                        <a:t>سُبْحَانَ</a:t>
                      </a:r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5086403"/>
                  </a:ext>
                </a:extLst>
              </a:tr>
              <a:tr h="756252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venir LT Std 55 Roman" panose="020B0503020203020204"/>
                        </a:rPr>
                        <a:t>The Most Great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venir LT Std 55 Roman" panose="020B0503020203020204"/>
                        </a:rPr>
                        <a:t>My Lord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venir LT Std 55 Roman" panose="020B0503020203020204"/>
                        </a:rPr>
                        <a:t>Holy is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7972476"/>
                  </a:ext>
                </a:extLst>
              </a:tr>
            </a:tbl>
          </a:graphicData>
        </a:graphic>
      </p:graphicFrame>
      <p:pic>
        <p:nvPicPr>
          <p:cNvPr id="1026" name="Picture 2" descr="Rukoo' | Learn Salaah">
            <a:extLst>
              <a:ext uri="{FF2B5EF4-FFF2-40B4-BE49-F238E27FC236}">
                <a16:creationId xmlns:a16="http://schemas.microsoft.com/office/drawing/2014/main" id="{BE42A9ED-97AE-5765-852C-235686CFF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089" y="2250790"/>
            <a:ext cx="2833688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23B13BE-F6E7-686C-9151-5B9CE5346172}"/>
              </a:ext>
            </a:extLst>
          </p:cNvPr>
          <p:cNvSpPr txBox="1"/>
          <p:nvPr/>
        </p:nvSpPr>
        <p:spPr>
          <a:xfrm>
            <a:off x="5554266" y="1718352"/>
            <a:ext cx="66154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2800" i="1" dirty="0">
                <a:latin typeface="Avenir Next" panose="020B0503020202020204" pitchFamily="34" charset="0"/>
              </a:rPr>
              <a:t>Subhaana Rabbi-yal `Azeem</a:t>
            </a:r>
            <a:endParaRPr lang="en-GB" sz="2000" i="1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43455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MS Weddings 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FCCCF"/>
      </a:accent1>
      <a:accent2>
        <a:srgbClr val="F9E6A7"/>
      </a:accent2>
      <a:accent3>
        <a:srgbClr val="B5D5F0"/>
      </a:accent3>
      <a:accent4>
        <a:srgbClr val="E7EDC4"/>
      </a:accent4>
      <a:accent5>
        <a:srgbClr val="98DBD7"/>
      </a:accent5>
      <a:accent6>
        <a:srgbClr val="E1CCE1"/>
      </a:accent6>
      <a:hlink>
        <a:srgbClr val="EFCCCF"/>
      </a:hlink>
      <a:folHlink>
        <a:srgbClr val="EFCCCF"/>
      </a:folHlink>
    </a:clrScheme>
    <a:fontScheme name="Custom 349">
      <a:majorFont>
        <a:latin typeface="Walbaum Display SemiBold"/>
        <a:ea typeface=""/>
        <a:cs typeface=""/>
      </a:majorFont>
      <a:minorFont>
        <a:latin typeface="Sagona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temporary wedding photo album_win32_SL_V3" id="{707175F2-40EA-4258-B002-8542D62BF0E9}" vid="{66055B40-B220-4725-A016-020708E491B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 xsi:nil="true"/>
    <Background xmlns="71af3243-3dd4-4a8d-8c0d-dd76da1f02a5" xsi:nil="true"/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F6B2E0D-224B-4D4F-B563-E0B773EE6D41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B9BF552-EA34-4C6E-A44C-41812AE980D3}">
  <ds:schemaRefs>
    <ds:schemaRef ds:uri="http://schemas.microsoft.com/office/2006/metadata/properties"/>
    <ds:schemaRef ds:uri="http://www.w3.org/2000/xmlns/"/>
    <ds:schemaRef ds:uri="http://schemas.microsoft.com/sharepoint/v3"/>
    <ds:schemaRef ds:uri="http://www.w3.org/2001/XMLSchema-instance"/>
    <ds:schemaRef ds:uri="71af3243-3dd4-4a8d-8c0d-dd76da1f02a5"/>
    <ds:schemaRef ds:uri="http://schemas.microsoft.com/office/infopath/2007/PartnerControls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555F9029-ABC1-40ED-9A4B-17AFB728AED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718</Words>
  <Application>Microsoft Office PowerPoint</Application>
  <PresentationFormat>Widescreen</PresentationFormat>
  <Paragraphs>114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System Font Regular</vt:lpstr>
      <vt:lpstr>Avenir Book</vt:lpstr>
      <vt:lpstr>Walbaum Display SemiBold</vt:lpstr>
      <vt:lpstr>Avenir LT Std 35 Light</vt:lpstr>
      <vt:lpstr>Sagona Book</vt:lpstr>
      <vt:lpstr>Avenir Light</vt:lpstr>
      <vt:lpstr>Avenir</vt:lpstr>
      <vt:lpstr>Wingdings</vt:lpstr>
      <vt:lpstr>Christmas Stories</vt:lpstr>
      <vt:lpstr>Arial</vt:lpstr>
      <vt:lpstr>Segoe UI</vt:lpstr>
      <vt:lpstr>Avenir LT Std 55 Roman</vt:lpstr>
      <vt:lpstr>Calibri</vt:lpstr>
      <vt:lpstr>Avenir Next</vt:lpstr>
      <vt:lpstr>Montserrat Medium</vt:lpstr>
      <vt:lpstr>Aptos</vt:lpstr>
      <vt:lpstr>noorehuda</vt:lpstr>
      <vt:lpstr>Custom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3</cp:revision>
  <dcterms:created xsi:type="dcterms:W3CDTF">2023-12-07T18:40:21Z</dcterms:created>
  <dcterms:modified xsi:type="dcterms:W3CDTF">2026-01-30T00:00:13Z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