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handoutMasterIdLst>
    <p:handoutMasterId r:id="rId26"/>
  </p:handoutMasterIdLst>
  <p:sldIdLst>
    <p:sldId id="279" r:id="rId5"/>
    <p:sldId id="312" r:id="rId6"/>
    <p:sldId id="311" r:id="rId7"/>
    <p:sldId id="280" r:id="rId8"/>
    <p:sldId id="349" r:id="rId9"/>
    <p:sldId id="350" r:id="rId10"/>
    <p:sldId id="351" r:id="rId11"/>
    <p:sldId id="352" r:id="rId12"/>
    <p:sldId id="353" r:id="rId13"/>
    <p:sldId id="354" r:id="rId14"/>
    <p:sldId id="355" r:id="rId15"/>
    <p:sldId id="356" r:id="rId16"/>
    <p:sldId id="357" r:id="rId17"/>
    <p:sldId id="283" r:id="rId18"/>
    <p:sldId id="358" r:id="rId19"/>
    <p:sldId id="359" r:id="rId20"/>
    <p:sldId id="360" r:id="rId21"/>
    <p:sldId id="361" r:id="rId22"/>
    <p:sldId id="362" r:id="rId23"/>
    <p:sldId id="36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E9E7"/>
    <a:srgbClr val="308984"/>
    <a:srgbClr val="0D1610"/>
    <a:srgbClr val="0B1A17"/>
    <a:srgbClr val="85AB94"/>
    <a:srgbClr val="FFFFDF"/>
    <a:srgbClr val="017282"/>
    <a:srgbClr val="5EAA4B"/>
    <a:srgbClr val="4B9535"/>
    <a:srgbClr val="008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45" autoAdjust="0"/>
    <p:restoredTop sz="84242" autoAdjust="0"/>
  </p:normalViewPr>
  <p:slideViewPr>
    <p:cSldViewPr snapToGrid="0">
      <p:cViewPr varScale="1">
        <p:scale>
          <a:sx n="90" d="100"/>
          <a:sy n="90" d="100"/>
        </p:scale>
        <p:origin x="1119" y="76"/>
      </p:cViewPr>
      <p:guideLst/>
    </p:cSldViewPr>
  </p:slideViewPr>
  <p:outlineViewPr>
    <p:cViewPr>
      <p:scale>
        <a:sx n="33" d="100"/>
        <a:sy n="33" d="100"/>
      </p:scale>
      <p:origin x="0" y="-3984"/>
    </p:cViewPr>
  </p:outlineViewPr>
  <p:notesTextViewPr>
    <p:cViewPr>
      <p:scale>
        <a:sx n="3" d="2"/>
        <a:sy n="3" d="2"/>
      </p:scale>
      <p:origin x="0" y="0"/>
    </p:cViewPr>
  </p:notesTextViewPr>
  <p:sorterViewPr>
    <p:cViewPr>
      <p:scale>
        <a:sx n="100" d="100"/>
        <a:sy n="100" d="100"/>
      </p:scale>
      <p:origin x="0" y="-3149"/>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BAE403-A391-5EB4-FF40-56955736FAA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AE79DB1-FB2F-E7E7-4D6E-7F9576AD91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7FA9E64-B996-4FA6-B896-72A4289DC5E6}" type="datetimeFigureOut">
              <a:rPr lang="en-US" smtClean="0"/>
              <a:t>3/11/2026</a:t>
            </a:fld>
            <a:endParaRPr lang="en-US"/>
          </a:p>
        </p:txBody>
      </p:sp>
      <p:sp>
        <p:nvSpPr>
          <p:cNvPr id="4" name="Footer Placeholder 3">
            <a:extLst>
              <a:ext uri="{FF2B5EF4-FFF2-40B4-BE49-F238E27FC236}">
                <a16:creationId xmlns:a16="http://schemas.microsoft.com/office/drawing/2014/main" id="{DFC15FCE-ABC5-C4C9-EDB5-96E90F0544A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209A893-765C-35DC-DDCA-7DBA2AF1353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581FB1-0264-452E-87E4-8B6D5B9E24B9}" type="slidenum">
              <a:rPr lang="en-US" smtClean="0"/>
              <a:t>‹#›</a:t>
            </a:fld>
            <a:endParaRPr lang="en-US"/>
          </a:p>
        </p:txBody>
      </p:sp>
    </p:spTree>
    <p:extLst>
      <p:ext uri="{BB962C8B-B14F-4D97-AF65-F5344CB8AC3E}">
        <p14:creationId xmlns:p14="http://schemas.microsoft.com/office/powerpoint/2010/main" val="4309548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D26263-8A24-417C-AC0A-2E1E0A1F44F3}" type="datetimeFigureOut">
              <a:rPr lang="en-US" smtClean="0"/>
              <a:t>3/11/2026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513E26-82E6-4B7D-A776-6470B7826FD7}" type="slidenum">
              <a:rPr lang="en-US" smtClean="0"/>
              <a:t>‹#›</a:t>
            </a:fld>
            <a:endParaRPr lang="en-US"/>
          </a:p>
        </p:txBody>
      </p:sp>
    </p:spTree>
    <p:extLst>
      <p:ext uri="{BB962C8B-B14F-4D97-AF65-F5344CB8AC3E}">
        <p14:creationId xmlns:p14="http://schemas.microsoft.com/office/powerpoint/2010/main" val="2832733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latin typeface="+mn-lt"/>
            </a:endParaRPr>
          </a:p>
        </p:txBody>
      </p:sp>
      <p:sp>
        <p:nvSpPr>
          <p:cNvPr id="4" name="Slide Number Placeholder 3"/>
          <p:cNvSpPr>
            <a:spLocks noGrp="1"/>
          </p:cNvSpPr>
          <p:nvPr>
            <p:ph type="sldNum" sz="quarter" idx="5"/>
          </p:nvPr>
        </p:nvSpPr>
        <p:spPr/>
        <p:txBody>
          <a:bodyPr/>
          <a:lstStyle/>
          <a:p>
            <a:fld id="{12513E26-82E6-4B7D-A776-6470B7826FD7}" type="slidenum">
              <a:rPr lang="en-US" smtClean="0"/>
              <a:t>1</a:t>
            </a:fld>
            <a:endParaRPr lang="en-US"/>
          </a:p>
        </p:txBody>
      </p:sp>
    </p:spTree>
    <p:extLst>
      <p:ext uri="{BB962C8B-B14F-4D97-AF65-F5344CB8AC3E}">
        <p14:creationId xmlns:p14="http://schemas.microsoft.com/office/powerpoint/2010/main" val="2399487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729B0-2DB5-AC0E-2865-2F5AF445CD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6230C-E738-F75F-E30F-8E497FC4A1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48DAEB-34B9-8ADB-52D4-721FCE757F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9FD837-1055-23D2-6874-E3CD6140C6D0}"/>
              </a:ext>
            </a:extLst>
          </p:cNvPr>
          <p:cNvSpPr>
            <a:spLocks noGrp="1"/>
          </p:cNvSpPr>
          <p:nvPr>
            <p:ph type="sldNum" sz="quarter" idx="5"/>
          </p:nvPr>
        </p:nvSpPr>
        <p:spPr/>
        <p:txBody>
          <a:bodyPr/>
          <a:lstStyle/>
          <a:p>
            <a:fld id="{12513E26-82E6-4B7D-A776-6470B7826FD7}" type="slidenum">
              <a:rPr lang="en-US" smtClean="0"/>
              <a:t>15</a:t>
            </a:fld>
            <a:endParaRPr lang="en-US"/>
          </a:p>
        </p:txBody>
      </p:sp>
    </p:spTree>
    <p:extLst>
      <p:ext uri="{BB962C8B-B14F-4D97-AF65-F5344CB8AC3E}">
        <p14:creationId xmlns:p14="http://schemas.microsoft.com/office/powerpoint/2010/main" val="926096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B8E96-DF4D-C21E-99A1-56D331B510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99E3F6-8C1B-9E29-CC73-86425A9788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4AB4F6-BA83-8F73-AFA3-D2518ACDFC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751C70-5B9F-F769-127D-B23477705C16}"/>
              </a:ext>
            </a:extLst>
          </p:cNvPr>
          <p:cNvSpPr>
            <a:spLocks noGrp="1"/>
          </p:cNvSpPr>
          <p:nvPr>
            <p:ph type="sldNum" sz="quarter" idx="5"/>
          </p:nvPr>
        </p:nvSpPr>
        <p:spPr/>
        <p:txBody>
          <a:bodyPr/>
          <a:lstStyle/>
          <a:p>
            <a:fld id="{12513E26-82E6-4B7D-A776-6470B7826FD7}" type="slidenum">
              <a:rPr lang="en-US" smtClean="0"/>
              <a:t>16</a:t>
            </a:fld>
            <a:endParaRPr lang="en-US"/>
          </a:p>
        </p:txBody>
      </p:sp>
    </p:spTree>
    <p:extLst>
      <p:ext uri="{BB962C8B-B14F-4D97-AF65-F5344CB8AC3E}">
        <p14:creationId xmlns:p14="http://schemas.microsoft.com/office/powerpoint/2010/main" val="1525053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3D78B-013B-842E-59B7-EDD556F293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F72166-45C3-7BFE-4551-967AF6556C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EEDFB0-8ED0-4A24-C240-6192904E6D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B0D1D1B-7202-79AE-A5FA-0BCA938A5C8F}"/>
              </a:ext>
            </a:extLst>
          </p:cNvPr>
          <p:cNvSpPr>
            <a:spLocks noGrp="1"/>
          </p:cNvSpPr>
          <p:nvPr>
            <p:ph type="sldNum" sz="quarter" idx="5"/>
          </p:nvPr>
        </p:nvSpPr>
        <p:spPr/>
        <p:txBody>
          <a:bodyPr/>
          <a:lstStyle/>
          <a:p>
            <a:fld id="{12513E26-82E6-4B7D-A776-6470B7826FD7}" type="slidenum">
              <a:rPr lang="en-US" smtClean="0"/>
              <a:t>17</a:t>
            </a:fld>
            <a:endParaRPr lang="en-US"/>
          </a:p>
        </p:txBody>
      </p:sp>
    </p:spTree>
    <p:extLst>
      <p:ext uri="{BB962C8B-B14F-4D97-AF65-F5344CB8AC3E}">
        <p14:creationId xmlns:p14="http://schemas.microsoft.com/office/powerpoint/2010/main" val="2072222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BFD7B-6EE9-DE51-137F-BC3EE87924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B2FFFA-1777-2AB0-D73F-1A82D2CB25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62FD9B-9905-CB01-BE9C-89129613ACF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57715EA-5E4F-45F3-DA48-77CD6AD06596}"/>
              </a:ext>
            </a:extLst>
          </p:cNvPr>
          <p:cNvSpPr>
            <a:spLocks noGrp="1"/>
          </p:cNvSpPr>
          <p:nvPr>
            <p:ph type="sldNum" sz="quarter" idx="5"/>
          </p:nvPr>
        </p:nvSpPr>
        <p:spPr/>
        <p:txBody>
          <a:bodyPr/>
          <a:lstStyle/>
          <a:p>
            <a:fld id="{12513E26-82E6-4B7D-A776-6470B7826FD7}" type="slidenum">
              <a:rPr lang="en-US" smtClean="0"/>
              <a:t>18</a:t>
            </a:fld>
            <a:endParaRPr lang="en-US"/>
          </a:p>
        </p:txBody>
      </p:sp>
    </p:spTree>
    <p:extLst>
      <p:ext uri="{BB962C8B-B14F-4D97-AF65-F5344CB8AC3E}">
        <p14:creationId xmlns:p14="http://schemas.microsoft.com/office/powerpoint/2010/main" val="1261037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513E26-82E6-4B7D-A776-6470B7826FD7}" type="slidenum">
              <a:rPr lang="en-US" smtClean="0"/>
              <a:t>19</a:t>
            </a:fld>
            <a:endParaRPr lang="en-US"/>
          </a:p>
        </p:txBody>
      </p:sp>
    </p:spTree>
    <p:extLst>
      <p:ext uri="{BB962C8B-B14F-4D97-AF65-F5344CB8AC3E}">
        <p14:creationId xmlns:p14="http://schemas.microsoft.com/office/powerpoint/2010/main" val="990797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68949-013A-886D-71B2-56A6FD4983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EC5AF6-9495-C370-BFBF-7FFC23032E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97B950-125F-6C05-D8B4-32AF0ADC58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1EC50D7-9D55-774A-E596-543F82CE422F}"/>
              </a:ext>
            </a:extLst>
          </p:cNvPr>
          <p:cNvSpPr>
            <a:spLocks noGrp="1"/>
          </p:cNvSpPr>
          <p:nvPr>
            <p:ph type="sldNum" sz="quarter" idx="5"/>
          </p:nvPr>
        </p:nvSpPr>
        <p:spPr/>
        <p:txBody>
          <a:bodyPr/>
          <a:lstStyle/>
          <a:p>
            <a:fld id="{12513E26-82E6-4B7D-A776-6470B7826FD7}" type="slidenum">
              <a:rPr lang="en-US" smtClean="0"/>
              <a:t>20</a:t>
            </a:fld>
            <a:endParaRPr lang="en-US"/>
          </a:p>
        </p:txBody>
      </p:sp>
    </p:spTree>
    <p:extLst>
      <p:ext uri="{BB962C8B-B14F-4D97-AF65-F5344CB8AC3E}">
        <p14:creationId xmlns:p14="http://schemas.microsoft.com/office/powerpoint/2010/main" val="423635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513E26-82E6-4B7D-A776-6470B7826FD7}" type="slidenum">
              <a:rPr lang="en-US" smtClean="0"/>
              <a:t>2</a:t>
            </a:fld>
            <a:endParaRPr lang="en-US"/>
          </a:p>
        </p:txBody>
      </p:sp>
    </p:spTree>
    <p:extLst>
      <p:ext uri="{BB962C8B-B14F-4D97-AF65-F5344CB8AC3E}">
        <p14:creationId xmlns:p14="http://schemas.microsoft.com/office/powerpoint/2010/main" val="2883289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D2D69-87FC-DAA3-98B8-CC90CEA217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F5C285-F3B6-B52E-1174-D0C662F684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445E03-94BA-6438-313B-0727410792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B2C8A0-D7F2-6640-EE6C-229DAC220520}"/>
              </a:ext>
            </a:extLst>
          </p:cNvPr>
          <p:cNvSpPr>
            <a:spLocks noGrp="1"/>
          </p:cNvSpPr>
          <p:nvPr>
            <p:ph type="sldNum" sz="quarter" idx="5"/>
          </p:nvPr>
        </p:nvSpPr>
        <p:spPr/>
        <p:txBody>
          <a:bodyPr/>
          <a:lstStyle/>
          <a:p>
            <a:fld id="{12513E26-82E6-4B7D-A776-6470B7826FD7}" type="slidenum">
              <a:rPr lang="en-US" smtClean="0"/>
              <a:t>4</a:t>
            </a:fld>
            <a:endParaRPr lang="en-US"/>
          </a:p>
        </p:txBody>
      </p:sp>
    </p:spTree>
    <p:extLst>
      <p:ext uri="{BB962C8B-B14F-4D97-AF65-F5344CB8AC3E}">
        <p14:creationId xmlns:p14="http://schemas.microsoft.com/office/powerpoint/2010/main" val="3042733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D2D69-87FC-DAA3-98B8-CC90CEA217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F5C285-F3B6-B52E-1174-D0C662F684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445E03-94BA-6438-313B-0727410792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B2C8A0-D7F2-6640-EE6C-229DAC220520}"/>
              </a:ext>
            </a:extLst>
          </p:cNvPr>
          <p:cNvSpPr>
            <a:spLocks noGrp="1"/>
          </p:cNvSpPr>
          <p:nvPr>
            <p:ph type="sldNum" sz="quarter" idx="5"/>
          </p:nvPr>
        </p:nvSpPr>
        <p:spPr/>
        <p:txBody>
          <a:bodyPr/>
          <a:lstStyle/>
          <a:p>
            <a:fld id="{12513E26-82E6-4B7D-A776-6470B7826FD7}" type="slidenum">
              <a:rPr lang="en-US" smtClean="0"/>
              <a:t>5</a:t>
            </a:fld>
            <a:endParaRPr lang="en-US"/>
          </a:p>
        </p:txBody>
      </p:sp>
    </p:spTree>
    <p:extLst>
      <p:ext uri="{BB962C8B-B14F-4D97-AF65-F5344CB8AC3E}">
        <p14:creationId xmlns:p14="http://schemas.microsoft.com/office/powerpoint/2010/main" val="3709166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117D2-54AE-5FA8-7925-188777EAD8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4C6A4F-4A39-DB91-C8FB-A9B5737F86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6AEDC3-669E-CFFE-497C-35307D58B446}"/>
              </a:ext>
            </a:extLst>
          </p:cNvPr>
          <p:cNvSpPr>
            <a:spLocks noGrp="1"/>
          </p:cNvSpPr>
          <p:nvPr>
            <p:ph type="body" idx="1"/>
          </p:nvPr>
        </p:nvSpPr>
        <p:spPr/>
        <p:txBody>
          <a:bodyPr/>
          <a:lstStyle/>
          <a:p>
            <a:r>
              <a:rPr lang="en-US" dirty="0"/>
              <a:t>After </a:t>
            </a:r>
            <a:r>
              <a:rPr lang="en-US" dirty="0" err="1"/>
              <a:t>Tilawat</a:t>
            </a:r>
            <a:r>
              <a:rPr lang="en-US" dirty="0"/>
              <a:t>, spend 5 mins catching up with </a:t>
            </a:r>
            <a:r>
              <a:rPr lang="en-US" dirty="0" err="1"/>
              <a:t>Atfal</a:t>
            </a:r>
            <a:r>
              <a:rPr lang="en-US" dirty="0"/>
              <a:t>. What they've been getting up to in the past week.</a:t>
            </a:r>
          </a:p>
          <a:p>
            <a:endParaRPr lang="en-US" dirty="0"/>
          </a:p>
          <a:p>
            <a:r>
              <a:rPr lang="en-US" dirty="0"/>
              <a:t>Hadith:</a:t>
            </a:r>
          </a:p>
          <a:p>
            <a:r>
              <a:rPr lang="en-US" dirty="0"/>
              <a:t>Whoever, reads the Hadith out, should do so in the proper manner. i.e. recite Durood Shareef first and then the Hadith. </a:t>
            </a:r>
          </a:p>
          <a:p>
            <a:r>
              <a:rPr lang="en-US" dirty="0"/>
              <a:t>Have a brief discussion about the meaning of this hadith in light of the questions on the screen.</a:t>
            </a:r>
          </a:p>
        </p:txBody>
      </p:sp>
      <p:sp>
        <p:nvSpPr>
          <p:cNvPr id="4" name="Slide Number Placeholder 3">
            <a:extLst>
              <a:ext uri="{FF2B5EF4-FFF2-40B4-BE49-F238E27FC236}">
                <a16:creationId xmlns:a16="http://schemas.microsoft.com/office/drawing/2014/main" id="{23E9B909-1CA5-82D0-6334-C2B79496BD2D}"/>
              </a:ext>
            </a:extLst>
          </p:cNvPr>
          <p:cNvSpPr>
            <a:spLocks noGrp="1"/>
          </p:cNvSpPr>
          <p:nvPr>
            <p:ph type="sldNum" sz="quarter" idx="5"/>
          </p:nvPr>
        </p:nvSpPr>
        <p:spPr/>
        <p:txBody>
          <a:bodyPr/>
          <a:lstStyle/>
          <a:p>
            <a:fld id="{12513E26-82E6-4B7D-A776-6470B7826FD7}" type="slidenum">
              <a:rPr lang="en-US" smtClean="0"/>
              <a:t>6</a:t>
            </a:fld>
            <a:endParaRPr lang="en-US"/>
          </a:p>
        </p:txBody>
      </p:sp>
    </p:spTree>
    <p:extLst>
      <p:ext uri="{BB962C8B-B14F-4D97-AF65-F5344CB8AC3E}">
        <p14:creationId xmlns:p14="http://schemas.microsoft.com/office/powerpoint/2010/main" val="3106700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117D2-54AE-5FA8-7925-188777EAD8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4C6A4F-4A39-DB91-C8FB-A9B5737F86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6AEDC3-669E-CFFE-497C-35307D58B446}"/>
              </a:ext>
            </a:extLst>
          </p:cNvPr>
          <p:cNvSpPr>
            <a:spLocks noGrp="1"/>
          </p:cNvSpPr>
          <p:nvPr>
            <p:ph type="body" idx="1"/>
          </p:nvPr>
        </p:nvSpPr>
        <p:spPr/>
        <p:txBody>
          <a:bodyPr/>
          <a:lstStyle/>
          <a:p>
            <a:r>
              <a:rPr lang="en-US" dirty="0"/>
              <a:t>After </a:t>
            </a:r>
            <a:r>
              <a:rPr lang="en-US" dirty="0" err="1"/>
              <a:t>Tilawat</a:t>
            </a:r>
            <a:r>
              <a:rPr lang="en-US" dirty="0"/>
              <a:t>, spend 5 mins catching up with </a:t>
            </a:r>
            <a:r>
              <a:rPr lang="en-US" dirty="0" err="1"/>
              <a:t>Atfal</a:t>
            </a:r>
            <a:r>
              <a:rPr lang="en-US" dirty="0"/>
              <a:t>. What they've been getting up to in the past week.</a:t>
            </a:r>
          </a:p>
          <a:p>
            <a:endParaRPr lang="en-US" dirty="0"/>
          </a:p>
          <a:p>
            <a:r>
              <a:rPr lang="en-US" dirty="0"/>
              <a:t>Hadith:</a:t>
            </a:r>
          </a:p>
          <a:p>
            <a:r>
              <a:rPr lang="en-US" dirty="0"/>
              <a:t>Whoever, reads the Hadith out, should do so in the proper manner. i.e. recite Durood Shareef first and then the Hadith. </a:t>
            </a:r>
          </a:p>
          <a:p>
            <a:r>
              <a:rPr lang="en-US" dirty="0"/>
              <a:t>Have a brief discussion about the meaning of this hadith in light of the questions on the screen.</a:t>
            </a:r>
          </a:p>
        </p:txBody>
      </p:sp>
      <p:sp>
        <p:nvSpPr>
          <p:cNvPr id="4" name="Slide Number Placeholder 3">
            <a:extLst>
              <a:ext uri="{FF2B5EF4-FFF2-40B4-BE49-F238E27FC236}">
                <a16:creationId xmlns:a16="http://schemas.microsoft.com/office/drawing/2014/main" id="{23E9B909-1CA5-82D0-6334-C2B79496BD2D}"/>
              </a:ext>
            </a:extLst>
          </p:cNvPr>
          <p:cNvSpPr>
            <a:spLocks noGrp="1"/>
          </p:cNvSpPr>
          <p:nvPr>
            <p:ph type="sldNum" sz="quarter" idx="5"/>
          </p:nvPr>
        </p:nvSpPr>
        <p:spPr/>
        <p:txBody>
          <a:bodyPr/>
          <a:lstStyle/>
          <a:p>
            <a:fld id="{12513E26-82E6-4B7D-A776-6470B7826FD7}" type="slidenum">
              <a:rPr lang="en-US" smtClean="0"/>
              <a:t>7</a:t>
            </a:fld>
            <a:endParaRPr lang="en-US"/>
          </a:p>
        </p:txBody>
      </p:sp>
    </p:spTree>
    <p:extLst>
      <p:ext uri="{BB962C8B-B14F-4D97-AF65-F5344CB8AC3E}">
        <p14:creationId xmlns:p14="http://schemas.microsoft.com/office/powerpoint/2010/main" val="1084510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BB338-E3AC-6806-2881-F268DF9DCE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87E2BF-8A24-818F-AEC7-ACF678FECE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95E847-994B-60CB-3B60-2B4CFD85C93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CAC45D6-FFF1-DCBB-5C11-446F33D43C2E}"/>
              </a:ext>
            </a:extLst>
          </p:cNvPr>
          <p:cNvSpPr>
            <a:spLocks noGrp="1"/>
          </p:cNvSpPr>
          <p:nvPr>
            <p:ph type="sldNum" sz="quarter" idx="5"/>
          </p:nvPr>
        </p:nvSpPr>
        <p:spPr/>
        <p:txBody>
          <a:bodyPr/>
          <a:lstStyle/>
          <a:p>
            <a:fld id="{12513E26-82E6-4B7D-A776-6470B7826FD7}" type="slidenum">
              <a:rPr lang="en-US" smtClean="0"/>
              <a:t>8</a:t>
            </a:fld>
            <a:endParaRPr lang="en-US"/>
          </a:p>
        </p:txBody>
      </p:sp>
    </p:spTree>
    <p:extLst>
      <p:ext uri="{BB962C8B-B14F-4D97-AF65-F5344CB8AC3E}">
        <p14:creationId xmlns:p14="http://schemas.microsoft.com/office/powerpoint/2010/main" val="663622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513E26-82E6-4B7D-A776-6470B7826FD7}" type="slidenum">
              <a:rPr lang="en-US" smtClean="0"/>
              <a:t>12</a:t>
            </a:fld>
            <a:endParaRPr lang="en-US"/>
          </a:p>
        </p:txBody>
      </p:sp>
    </p:spTree>
    <p:extLst>
      <p:ext uri="{BB962C8B-B14F-4D97-AF65-F5344CB8AC3E}">
        <p14:creationId xmlns:p14="http://schemas.microsoft.com/office/powerpoint/2010/main" val="935363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0D867-46BB-0A8B-3D36-1A9364745E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842726-7FE7-C1D3-DDA1-6AAE9D889D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DDEABC-84B2-5A06-05B4-34BF8CA5AB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052ABC-EAB0-4553-B6D1-23D92F3A9FED}"/>
              </a:ext>
            </a:extLst>
          </p:cNvPr>
          <p:cNvSpPr>
            <a:spLocks noGrp="1"/>
          </p:cNvSpPr>
          <p:nvPr>
            <p:ph type="sldNum" sz="quarter" idx="5"/>
          </p:nvPr>
        </p:nvSpPr>
        <p:spPr/>
        <p:txBody>
          <a:bodyPr/>
          <a:lstStyle/>
          <a:p>
            <a:fld id="{12513E26-82E6-4B7D-A776-6470B7826FD7}" type="slidenum">
              <a:rPr lang="en-US" smtClean="0"/>
              <a:t>14</a:t>
            </a:fld>
            <a:endParaRPr lang="en-US"/>
          </a:p>
        </p:txBody>
      </p:sp>
    </p:spTree>
    <p:extLst>
      <p:ext uri="{BB962C8B-B14F-4D97-AF65-F5344CB8AC3E}">
        <p14:creationId xmlns:p14="http://schemas.microsoft.com/office/powerpoint/2010/main" val="512338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ption 1">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C615402-924F-401B-BD65-A798B33C317B}"/>
              </a:ext>
              <a:ext uri="{C183D7F6-B498-43B3-948B-1728B52AA6E4}">
                <adec:decorative xmlns:adec="http://schemas.microsoft.com/office/drawing/2017/decorative" val="1"/>
              </a:ext>
            </a:extLst>
          </p:cNvPr>
          <p:cNvSpPr/>
          <p:nvPr userDrawn="1"/>
        </p:nvSpPr>
        <p:spPr>
          <a:xfrm>
            <a:off x="303348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0DB2AD8-839D-4FCB-AA05-80B13B2BB2AE}"/>
              </a:ext>
              <a:ext uri="{C183D7F6-B498-43B3-948B-1728B52AA6E4}">
                <adec:decorative xmlns:adec="http://schemas.microsoft.com/office/drawing/2017/decorative" val="1"/>
              </a:ext>
            </a:extLst>
          </p:cNvPr>
          <p:cNvSpPr/>
          <p:nvPr userDrawn="1"/>
        </p:nvSpPr>
        <p:spPr>
          <a:xfrm>
            <a:off x="2422791" y="2896886"/>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8">
            <a:extLst>
              <a:ext uri="{FF2B5EF4-FFF2-40B4-BE49-F238E27FC236}">
                <a16:creationId xmlns:a16="http://schemas.microsoft.com/office/drawing/2014/main" id="{1A5FC801-48D7-4FF1-A31F-A732E9069F82}"/>
              </a:ext>
            </a:extLst>
          </p:cNvPr>
          <p:cNvSpPr>
            <a:spLocks noGrp="1"/>
          </p:cNvSpPr>
          <p:nvPr>
            <p:ph type="pic" sz="quarter" idx="13" hasCustomPrompt="1"/>
          </p:nvPr>
        </p:nvSpPr>
        <p:spPr>
          <a:xfrm>
            <a:off x="3681638" y="0"/>
            <a:ext cx="8510362" cy="6858000"/>
          </a:xfrm>
          <a:custGeom>
            <a:avLst/>
            <a:gdLst>
              <a:gd name="connsiteX0" fmla="*/ 13494 w 8510362"/>
              <a:gd name="connsiteY0" fmla="*/ 0 h 6858000"/>
              <a:gd name="connsiteX1" fmla="*/ 8510362 w 8510362"/>
              <a:gd name="connsiteY1" fmla="*/ 0 h 6858000"/>
              <a:gd name="connsiteX2" fmla="*/ 8510362 w 8510362"/>
              <a:gd name="connsiteY2" fmla="*/ 6858000 h 6858000"/>
              <a:gd name="connsiteX3" fmla="*/ 3014588 w 8510362"/>
              <a:gd name="connsiteY3" fmla="*/ 6858000 h 6858000"/>
              <a:gd name="connsiteX4" fmla="*/ 2848427 w 8510362"/>
              <a:gd name="connsiteY4" fmla="*/ 6719827 h 6858000"/>
              <a:gd name="connsiteX5" fmla="*/ 0 w 8510362"/>
              <a:gd name="connsiteY5" fmla="*/ 462431 h 6858000"/>
              <a:gd name="connsiteX6" fmla="*/ 10796 w 8510362"/>
              <a:gd name="connsiteY6" fmla="*/ 354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0362" h="6858000">
                <a:moveTo>
                  <a:pt x="13494" y="0"/>
                </a:moveTo>
                <a:lnTo>
                  <a:pt x="8510362" y="0"/>
                </a:lnTo>
                <a:lnTo>
                  <a:pt x="8510362" y="6858000"/>
                </a:lnTo>
                <a:lnTo>
                  <a:pt x="3014588" y="6858000"/>
                </a:lnTo>
                <a:lnTo>
                  <a:pt x="2848427" y="6719827"/>
                </a:lnTo>
                <a:cubicBezTo>
                  <a:pt x="1103037" y="5198776"/>
                  <a:pt x="0" y="2959418"/>
                  <a:pt x="0" y="462431"/>
                </a:cubicBezTo>
                <a:cubicBezTo>
                  <a:pt x="0" y="319235"/>
                  <a:pt x="3628" y="176886"/>
                  <a:pt x="10796" y="35471"/>
                </a:cubicBezTo>
                <a:close/>
              </a:path>
            </a:pathLst>
          </a:custGeom>
          <a:solidFill>
            <a:schemeClr val="bg1">
              <a:lumMod val="95000"/>
            </a:schemeClr>
          </a:solidFill>
        </p:spPr>
        <p:txBody>
          <a:bodyPr wrap="square" tIns="182880" anchor="t">
            <a:noAutofit/>
          </a:bodyPr>
          <a:lstStyle>
            <a:lvl1pPr marL="0" indent="0" algn="ctr">
              <a:buNone/>
              <a:defRPr i="1"/>
            </a:lvl1pPr>
          </a:lstStyle>
          <a:p>
            <a:r>
              <a:rPr lang="en-US" dirty="0"/>
              <a:t>Insert Your Picture Here</a:t>
            </a:r>
          </a:p>
        </p:txBody>
      </p:sp>
      <p:sp>
        <p:nvSpPr>
          <p:cNvPr id="2" name="Title 1">
            <a:extLst>
              <a:ext uri="{FF2B5EF4-FFF2-40B4-BE49-F238E27FC236}">
                <a16:creationId xmlns:a16="http://schemas.microsoft.com/office/drawing/2014/main" id="{F5B0B860-06DA-40CB-9D9C-37722EFFE7CB}"/>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3" name="Arc 12">
            <a:extLst>
              <a:ext uri="{FF2B5EF4-FFF2-40B4-BE49-F238E27FC236}">
                <a16:creationId xmlns:a16="http://schemas.microsoft.com/office/drawing/2014/main" id="{90F1D572-D498-42B3-B69A-FCB5C7FCF49B}"/>
              </a:ext>
            </a:extLst>
          </p:cNvPr>
          <p:cNvSpPr/>
          <p:nvPr userDrawn="1"/>
        </p:nvSpPr>
        <p:spPr>
          <a:xfrm>
            <a:off x="1093368" y="1935321"/>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7" name="Text Placeholder 7">
            <a:extLst>
              <a:ext uri="{FF2B5EF4-FFF2-40B4-BE49-F238E27FC236}">
                <a16:creationId xmlns:a16="http://schemas.microsoft.com/office/drawing/2014/main" id="{43FE29EE-841F-970C-DBCA-6E6016CDDDAA}"/>
              </a:ext>
            </a:extLst>
          </p:cNvPr>
          <p:cNvSpPr>
            <a:spLocks noGrp="1"/>
          </p:cNvSpPr>
          <p:nvPr>
            <p:ph type="body" sz="quarter" idx="16" hasCustomPrompt="1"/>
          </p:nvPr>
        </p:nvSpPr>
        <p:spPr>
          <a:xfrm rot="20700000">
            <a:off x="-628749" y="2490713"/>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tx1">
                    <a:lumMod val="85000"/>
                    <a:lumOff val="15000"/>
                  </a:schemeClr>
                </a:solidFill>
                <a:latin typeface="ManzoorNaskh" panose="02000500000000000000" pitchFamily="2" charset="-78"/>
                <a:cs typeface="_Khat_Manzoor_BAFC" panose="02000000000000000000" pitchFamily="2" charset="-78"/>
              </a:defRPr>
            </a:lvl1pPr>
          </a:lstStyle>
          <a:p>
            <a:pPr marL="0" lvl="0" algn="r"/>
            <a:r>
              <a:rPr lang="en-US" dirty="0"/>
              <a:t>The</a:t>
            </a:r>
          </a:p>
        </p:txBody>
      </p:sp>
      <p:sp>
        <p:nvSpPr>
          <p:cNvPr id="15" name="Text Placeholder 7">
            <a:extLst>
              <a:ext uri="{FF2B5EF4-FFF2-40B4-BE49-F238E27FC236}">
                <a16:creationId xmlns:a16="http://schemas.microsoft.com/office/drawing/2014/main" id="{B29B2BA2-9C4E-660A-E602-B3914E64E0FA}"/>
              </a:ext>
            </a:extLst>
          </p:cNvPr>
          <p:cNvSpPr>
            <a:spLocks noGrp="1"/>
          </p:cNvSpPr>
          <p:nvPr>
            <p:ph type="body" sz="quarter" idx="15" hasCustomPrompt="1"/>
          </p:nvPr>
        </p:nvSpPr>
        <p:spPr>
          <a:xfrm rot="20700000">
            <a:off x="1025409" y="2121529"/>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tx1">
                    <a:lumMod val="85000"/>
                    <a:lumOff val="15000"/>
                  </a:schemeClr>
                </a:solidFill>
                <a:latin typeface="ManzoorNaskh" panose="02000500000000000000" pitchFamily="2" charset="-78"/>
                <a:cs typeface="_Khat_Manzoor_BAFC" panose="02000000000000000000" pitchFamily="2" charset="-78"/>
              </a:defRPr>
            </a:lvl1pPr>
          </a:lstStyle>
          <a:p>
            <a:pPr marL="0" lvl="0"/>
            <a:r>
              <a:rPr lang="en-US" dirty="0"/>
              <a:t>wedding of</a:t>
            </a:r>
          </a:p>
        </p:txBody>
      </p:sp>
      <p:sp>
        <p:nvSpPr>
          <p:cNvPr id="14" name="Text Placeholder 13">
            <a:extLst>
              <a:ext uri="{FF2B5EF4-FFF2-40B4-BE49-F238E27FC236}">
                <a16:creationId xmlns:a16="http://schemas.microsoft.com/office/drawing/2014/main" id="{F4797AF1-98D1-E9E3-7CD4-5BA69E8826B2}"/>
              </a:ext>
              <a:ext uri="{C183D7F6-B498-43B3-948B-1728B52AA6E4}">
                <adec:decorative xmlns:adec="http://schemas.microsoft.com/office/drawing/2017/decorative" val="1"/>
              </a:ext>
            </a:extLst>
          </p:cNvPr>
          <p:cNvSpPr>
            <a:spLocks noGrp="1"/>
          </p:cNvSpPr>
          <p:nvPr userDrawn="1">
            <p:ph type="body" sz="quarter" idx="14" hasCustomPrompt="1"/>
          </p:nvPr>
        </p:nvSpPr>
        <p:spPr>
          <a:xfrm>
            <a:off x="232912" y="3409222"/>
            <a:ext cx="5519978" cy="2228709"/>
          </a:xfrm>
        </p:spPr>
        <p:txBody>
          <a:bodyPr>
            <a:noAutofit/>
          </a:bodyPr>
          <a:lstStyle>
            <a:lvl1pPr marL="0" indent="0" algn="r">
              <a:buNone/>
              <a:defRPr sz="19000">
                <a:solidFill>
                  <a:schemeClr val="accent1"/>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userDrawn="1">
            <p:ph type="body" sz="quarter" idx="11" hasCustomPrompt="1"/>
          </p:nvPr>
        </p:nvSpPr>
        <p:spPr>
          <a:xfrm>
            <a:off x="1000442" y="3454400"/>
            <a:ext cx="2845704" cy="1273865"/>
          </a:xfrm>
        </p:spPr>
        <p:txBody>
          <a:bodyPr anchor="b">
            <a:noAutofit/>
          </a:bodyPr>
          <a:lstStyle>
            <a:lvl1pPr marL="0" indent="0">
              <a:lnSpc>
                <a:spcPct val="65000"/>
              </a:lnSpc>
              <a:buNone/>
              <a:defRPr sz="4000" b="1" spc="-100" baseline="0">
                <a:solidFill>
                  <a:schemeClr val="tx1">
                    <a:lumMod val="75000"/>
                    <a:lumOff val="25000"/>
                  </a:schemeClr>
                </a:solidFill>
                <a:latin typeface="ManzoorNaskh" panose="02000500000000000000" pitchFamily="2" charset="-78"/>
                <a:cs typeface="_Khat_Manzoor_BAFC" panose="02000000000000000000" pitchFamily="2" charset="-78"/>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userDrawn="1">
            <p:ph type="body" sz="quarter" idx="12" hasCustomPrompt="1"/>
          </p:nvPr>
        </p:nvSpPr>
        <p:spPr>
          <a:xfrm>
            <a:off x="2601546" y="5127483"/>
            <a:ext cx="2989473" cy="1147619"/>
          </a:xfrm>
        </p:spPr>
        <p:txBody>
          <a:bodyPr lIns="0" tIns="0" rIns="0" bIns="0" anchor="t">
            <a:noAutofit/>
          </a:bodyPr>
          <a:lstStyle>
            <a:lvl1pPr marL="0" indent="0" algn="r">
              <a:lnSpc>
                <a:spcPct val="65000"/>
              </a:lnSpc>
              <a:buNone/>
              <a:defRPr sz="40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userDrawn="1">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843380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X Images Option 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34EDA28-4C75-43EE-87E9-ABC0A1F1E7C9}"/>
              </a:ext>
              <a:ext uri="{C183D7F6-B498-43B3-948B-1728B52AA6E4}">
                <adec:decorative xmlns:adec="http://schemas.microsoft.com/office/drawing/2017/decorative" val="1"/>
              </a:ext>
            </a:extLst>
          </p:cNvPr>
          <p:cNvGrpSpPr/>
          <p:nvPr userDrawn="1"/>
        </p:nvGrpSpPr>
        <p:grpSpPr>
          <a:xfrm>
            <a:off x="6148300" y="310835"/>
            <a:ext cx="5400000" cy="5818165"/>
            <a:chOff x="6148300" y="310835"/>
            <a:chExt cx="5400000" cy="5818165"/>
          </a:xfrm>
        </p:grpSpPr>
        <p:sp>
          <p:nvSpPr>
            <p:cNvPr id="23" name="Oval 22">
              <a:extLst>
                <a:ext uri="{FF2B5EF4-FFF2-40B4-BE49-F238E27FC236}">
                  <a16:creationId xmlns:a16="http://schemas.microsoft.com/office/drawing/2014/main" id="{7702C613-BECF-403B-9B2A-A954754CF158}"/>
                </a:ext>
              </a:extLst>
            </p:cNvPr>
            <p:cNvSpPr/>
            <p:nvPr userDrawn="1"/>
          </p:nvSpPr>
          <p:spPr>
            <a:xfrm>
              <a:off x="8872582" y="613382"/>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c 23">
              <a:extLst>
                <a:ext uri="{FF2B5EF4-FFF2-40B4-BE49-F238E27FC236}">
                  <a16:creationId xmlns:a16="http://schemas.microsoft.com/office/drawing/2014/main" id="{2E398D9E-548A-4DCA-9AAA-9E0778AC9CD5}"/>
                </a:ext>
              </a:extLst>
            </p:cNvPr>
            <p:cNvSpPr/>
            <p:nvPr userDrawn="1"/>
          </p:nvSpPr>
          <p:spPr>
            <a:xfrm>
              <a:off x="6148300" y="729000"/>
              <a:ext cx="5400000" cy="5400000"/>
            </a:xfrm>
            <a:prstGeom prst="arc">
              <a:avLst>
                <a:gd name="adj1" fmla="val 12607669"/>
                <a:gd name="adj2" fmla="val 16157596"/>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grpSp>
          <p:nvGrpSpPr>
            <p:cNvPr id="30" name="Group 29">
              <a:extLst>
                <a:ext uri="{FF2B5EF4-FFF2-40B4-BE49-F238E27FC236}">
                  <a16:creationId xmlns:a16="http://schemas.microsoft.com/office/drawing/2014/main" id="{A28946F6-3793-4B64-99FD-39990068FB6C}"/>
                </a:ext>
              </a:extLst>
            </p:cNvPr>
            <p:cNvGrpSpPr/>
            <p:nvPr userDrawn="1"/>
          </p:nvGrpSpPr>
          <p:grpSpPr>
            <a:xfrm rot="2700000">
              <a:off x="8958037" y="306646"/>
              <a:ext cx="60325" cy="842192"/>
              <a:chOff x="8958037" y="306646"/>
              <a:chExt cx="60325" cy="842192"/>
            </a:xfrm>
            <a:solidFill>
              <a:schemeClr val="accent1"/>
            </a:solidFill>
          </p:grpSpPr>
          <p:sp>
            <p:nvSpPr>
              <p:cNvPr id="34" name="Oval 33">
                <a:extLst>
                  <a:ext uri="{FF2B5EF4-FFF2-40B4-BE49-F238E27FC236}">
                    <a16:creationId xmlns:a16="http://schemas.microsoft.com/office/drawing/2014/main" id="{033175A9-9D50-4C8D-8C89-61A02E6CB884}"/>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E8F57958-6949-45D1-B2D0-D8A580847F69}"/>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9A9D8EE3-BC90-4ED9-87B3-DEB63975D0E7}"/>
                </a:ext>
              </a:extLst>
            </p:cNvPr>
            <p:cNvGrpSpPr/>
            <p:nvPr userDrawn="1"/>
          </p:nvGrpSpPr>
          <p:grpSpPr>
            <a:xfrm rot="8100000">
              <a:off x="8953847" y="310835"/>
              <a:ext cx="60325" cy="842192"/>
              <a:chOff x="8958037" y="306646"/>
              <a:chExt cx="60325" cy="842192"/>
            </a:xfrm>
            <a:solidFill>
              <a:schemeClr val="accent1"/>
            </a:solidFill>
          </p:grpSpPr>
          <p:sp>
            <p:nvSpPr>
              <p:cNvPr id="32" name="Oval 31">
                <a:extLst>
                  <a:ext uri="{FF2B5EF4-FFF2-40B4-BE49-F238E27FC236}">
                    <a16:creationId xmlns:a16="http://schemas.microsoft.com/office/drawing/2014/main" id="{DDDADA23-A993-46D1-AFFB-70648461EDD7}"/>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9372E60-2335-4ADA-8EAE-1E80EA5EA01E}"/>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flipV="1">
            <a:off x="2754667"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36">
            <a:extLst>
              <a:ext uri="{FF2B5EF4-FFF2-40B4-BE49-F238E27FC236}">
                <a16:creationId xmlns:a16="http://schemas.microsoft.com/office/drawing/2014/main" id="{423B7B84-1095-4979-B1FC-8FD136EA0E04}"/>
              </a:ext>
            </a:extLst>
          </p:cNvPr>
          <p:cNvSpPr>
            <a:spLocks noGrp="1"/>
          </p:cNvSpPr>
          <p:nvPr>
            <p:ph type="pic" sz="quarter" idx="15" hasCustomPrompt="1"/>
          </p:nvPr>
        </p:nvSpPr>
        <p:spPr>
          <a:xfrm>
            <a:off x="0" y="0"/>
            <a:ext cx="7083007" cy="6858000"/>
          </a:xfrm>
          <a:custGeom>
            <a:avLst/>
            <a:gdLst>
              <a:gd name="connsiteX0" fmla="*/ 0 w 8340307"/>
              <a:gd name="connsiteY0" fmla="*/ 0 h 6858000"/>
              <a:gd name="connsiteX1" fmla="*/ 1092533 w 8340307"/>
              <a:gd name="connsiteY1" fmla="*/ 0 h 6858000"/>
              <a:gd name="connsiteX2" fmla="*/ 5837726 w 8340307"/>
              <a:gd name="connsiteY2" fmla="*/ 0 h 6858000"/>
              <a:gd name="connsiteX3" fmla="*/ 6930259 w 8340307"/>
              <a:gd name="connsiteY3" fmla="*/ 0 h 6858000"/>
              <a:gd name="connsiteX4" fmla="*/ 6970515 w 8340307"/>
              <a:gd name="connsiteY4" fmla="*/ 76864 h 6858000"/>
              <a:gd name="connsiteX5" fmla="*/ 8318145 w 8340307"/>
              <a:gd name="connsiteY5" fmla="*/ 6533091 h 6858000"/>
              <a:gd name="connsiteX6" fmla="*/ 8294357 w 8340307"/>
              <a:gd name="connsiteY6" fmla="*/ 6858000 h 6858000"/>
              <a:gd name="connsiteX7" fmla="*/ 7201824 w 8340307"/>
              <a:gd name="connsiteY7" fmla="*/ 6858000 h 6858000"/>
              <a:gd name="connsiteX8" fmla="*/ 1092533 w 8340307"/>
              <a:gd name="connsiteY8" fmla="*/ 6858000 h 6858000"/>
              <a:gd name="connsiteX9" fmla="*/ 0 w 834030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40307" h="6858000">
                <a:moveTo>
                  <a:pt x="0" y="0"/>
                </a:moveTo>
                <a:lnTo>
                  <a:pt x="1092533" y="0"/>
                </a:lnTo>
                <a:lnTo>
                  <a:pt x="5837726" y="0"/>
                </a:lnTo>
                <a:lnTo>
                  <a:pt x="6930259" y="0"/>
                </a:lnTo>
                <a:lnTo>
                  <a:pt x="6970515" y="76864"/>
                </a:lnTo>
                <a:cubicBezTo>
                  <a:pt x="7966810" y="2040801"/>
                  <a:pt x="8453218" y="4264523"/>
                  <a:pt x="8318145" y="6533091"/>
                </a:cubicBezTo>
                <a:lnTo>
                  <a:pt x="8294357" y="6858000"/>
                </a:lnTo>
                <a:lnTo>
                  <a:pt x="7201824" y="6858000"/>
                </a:lnTo>
                <a:lnTo>
                  <a:pt x="1092533" y="6858000"/>
                </a:lnTo>
                <a:lnTo>
                  <a:pt x="0" y="6858000"/>
                </a:lnTo>
                <a:close/>
              </a:path>
            </a:pathLst>
          </a:custGeom>
          <a:solidFill>
            <a:schemeClr val="bg1">
              <a:lumMod val="95000"/>
            </a:schemeClr>
          </a:solidFill>
        </p:spPr>
        <p:txBody>
          <a:bodyPr wrap="square" lIns="457200" anchor="ctr">
            <a:noAutofit/>
          </a:bodyPr>
          <a:lstStyle>
            <a:lvl1pPr marL="0" indent="0" algn="l">
              <a:buNone/>
              <a:defRPr i="1"/>
            </a:lvl1pPr>
          </a:lstStyle>
          <a:p>
            <a:r>
              <a:rPr lang="en-US" dirty="0"/>
              <a:t>Insert Your Picture Here</a:t>
            </a:r>
          </a:p>
        </p:txBody>
      </p:sp>
      <p:sp>
        <p:nvSpPr>
          <p:cNvPr id="19" name="Title 1">
            <a:extLst>
              <a:ext uri="{FF2B5EF4-FFF2-40B4-BE49-F238E27FC236}">
                <a16:creationId xmlns:a16="http://schemas.microsoft.com/office/drawing/2014/main" id="{74DD044E-9F67-4979-BFB8-854C6A5CBCC8}"/>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2" name="Picture Placeholder 21">
            <a:extLst>
              <a:ext uri="{FF2B5EF4-FFF2-40B4-BE49-F238E27FC236}">
                <a16:creationId xmlns:a16="http://schemas.microsoft.com/office/drawing/2014/main" id="{8CE48A28-515A-4541-9B64-6E209B9729E7}"/>
              </a:ext>
            </a:extLst>
          </p:cNvPr>
          <p:cNvSpPr>
            <a:spLocks noGrp="1"/>
          </p:cNvSpPr>
          <p:nvPr>
            <p:ph type="pic" sz="quarter" idx="14" hasCustomPrompt="1"/>
          </p:nvPr>
        </p:nvSpPr>
        <p:spPr>
          <a:xfrm>
            <a:off x="7188199" y="1629000"/>
            <a:ext cx="3600000" cy="3600000"/>
          </a:xfrm>
          <a:custGeom>
            <a:avLst/>
            <a:gdLst>
              <a:gd name="connsiteX0" fmla="*/ 0 w 3600000"/>
              <a:gd name="connsiteY0" fmla="*/ 0 h 3600000"/>
              <a:gd name="connsiteX1" fmla="*/ 3600000 w 3600000"/>
              <a:gd name="connsiteY1" fmla="*/ 0 h 3600000"/>
              <a:gd name="connsiteX2" fmla="*/ 3600000 w 3600000"/>
              <a:gd name="connsiteY2" fmla="*/ 3600000 h 3600000"/>
              <a:gd name="connsiteX3" fmla="*/ 430902 w 3600000"/>
              <a:gd name="connsiteY3" fmla="*/ 3600000 h 3600000"/>
              <a:gd name="connsiteX4" fmla="*/ 390687 w 3600000"/>
              <a:gd name="connsiteY4" fmla="*/ 3425759 h 3600000"/>
              <a:gd name="connsiteX5" fmla="*/ 160012 w 3600000"/>
              <a:gd name="connsiteY5" fmla="*/ 2743417 h 3600000"/>
              <a:gd name="connsiteX6" fmla="*/ 0 w 3600000"/>
              <a:gd name="connsiteY6" fmla="*/ 2411252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00" h="3600000">
                <a:moveTo>
                  <a:pt x="0" y="0"/>
                </a:moveTo>
                <a:lnTo>
                  <a:pt x="3600000" y="0"/>
                </a:lnTo>
                <a:lnTo>
                  <a:pt x="3600000" y="3600000"/>
                </a:lnTo>
                <a:lnTo>
                  <a:pt x="430902" y="3600000"/>
                </a:lnTo>
                <a:lnTo>
                  <a:pt x="390687" y="3425759"/>
                </a:lnTo>
                <a:cubicBezTo>
                  <a:pt x="330297" y="3191041"/>
                  <a:pt x="252944" y="2963132"/>
                  <a:pt x="160012" y="2743417"/>
                </a:cubicBezTo>
                <a:lnTo>
                  <a:pt x="0" y="2411252"/>
                </a:lnTo>
                <a:close/>
              </a:path>
            </a:pathLst>
          </a:custGeom>
          <a:solidFill>
            <a:schemeClr val="bg1">
              <a:lumMod val="95000"/>
            </a:schemeClr>
          </a:solidFill>
        </p:spPr>
        <p:txBody>
          <a:bodyPr wrap="square" tIns="182880" anchor="t">
            <a:noAutofit/>
          </a:bodyPr>
          <a:lstStyle>
            <a:lvl1pPr marL="0" indent="0" algn="ctr">
              <a:buNone/>
              <a:defRPr sz="1400" i="1"/>
            </a:lvl1pPr>
          </a:lstStyle>
          <a:p>
            <a:r>
              <a:rPr lang="en-US" dirty="0"/>
              <a:t>Insert Your Picture Here</a:t>
            </a:r>
          </a:p>
        </p:txBody>
      </p:sp>
      <p:sp>
        <p:nvSpPr>
          <p:cNvPr id="3" name="Text Placeholder 13">
            <a:extLst>
              <a:ext uri="{FF2B5EF4-FFF2-40B4-BE49-F238E27FC236}">
                <a16:creationId xmlns:a16="http://schemas.microsoft.com/office/drawing/2014/main" id="{26F90AAD-D3FB-D38B-C14B-CAF1FDF3BE95}"/>
              </a:ext>
              <a:ext uri="{C183D7F6-B498-43B3-948B-1728B52AA6E4}">
                <adec:decorative xmlns:adec="http://schemas.microsoft.com/office/drawing/2017/decorative" val="1"/>
              </a:ext>
            </a:extLst>
          </p:cNvPr>
          <p:cNvSpPr>
            <a:spLocks noGrp="1"/>
          </p:cNvSpPr>
          <p:nvPr>
            <p:ph type="body" sz="quarter" idx="17" hasCustomPrompt="1"/>
          </p:nvPr>
        </p:nvSpPr>
        <p:spPr>
          <a:xfrm>
            <a:off x="9277566" y="5045961"/>
            <a:ext cx="2377440" cy="1234440"/>
          </a:xfrm>
        </p:spPr>
        <p:txBody>
          <a:bodyPr lIns="0" tIns="0" rIns="0" bIns="0" anchor="b">
            <a:noAutofit/>
          </a:bodyPr>
          <a:lstStyle>
            <a:lvl1pPr marL="0" indent="0" algn="r">
              <a:lnSpc>
                <a:spcPct val="60000"/>
              </a:lnSpc>
              <a:spcBef>
                <a:spcPts val="0"/>
              </a:spcBef>
              <a:buNone/>
              <a:defRPr sz="6600" spc="-150" baseline="0">
                <a:solidFill>
                  <a:schemeClr val="accent1"/>
                </a:solidFill>
                <a:latin typeface="+mj-lt"/>
              </a:defRPr>
            </a:lvl1pPr>
          </a:lstStyle>
          <a:p>
            <a:pPr lvl="0"/>
            <a:r>
              <a:rPr lang="en-US" dirty="0"/>
              <a:t>and</a:t>
            </a:r>
          </a:p>
        </p:txBody>
      </p:sp>
      <p:sp>
        <p:nvSpPr>
          <p:cNvPr id="39" name="Partner1">
            <a:extLst>
              <a:ext uri="{FF2B5EF4-FFF2-40B4-BE49-F238E27FC236}">
                <a16:creationId xmlns:a16="http://schemas.microsoft.com/office/drawing/2014/main" id="{568FACEC-D87B-44EA-9EF1-CAA97FF393E3}"/>
              </a:ext>
            </a:extLst>
          </p:cNvPr>
          <p:cNvSpPr>
            <a:spLocks noGrp="1"/>
          </p:cNvSpPr>
          <p:nvPr>
            <p:ph type="body" sz="quarter" idx="11" hasCustomPrompt="1"/>
          </p:nvPr>
        </p:nvSpPr>
        <p:spPr>
          <a:xfrm>
            <a:off x="10074650" y="54165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40" name="Partner2">
            <a:extLst>
              <a:ext uri="{FF2B5EF4-FFF2-40B4-BE49-F238E27FC236}">
                <a16:creationId xmlns:a16="http://schemas.microsoft.com/office/drawing/2014/main" id="{5D2BC617-5A80-4ED2-AFC3-6CDDAD3A34E1}"/>
              </a:ext>
            </a:extLst>
          </p:cNvPr>
          <p:cNvSpPr>
            <a:spLocks noGrp="1"/>
          </p:cNvSpPr>
          <p:nvPr>
            <p:ph type="body" sz="quarter" idx="12" hasCustomPrompt="1"/>
          </p:nvPr>
        </p:nvSpPr>
        <p:spPr>
          <a:xfrm>
            <a:off x="10499562" y="59288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41" name="Date Placeholder 1">
            <a:extLst>
              <a:ext uri="{FF2B5EF4-FFF2-40B4-BE49-F238E27FC236}">
                <a16:creationId xmlns:a16="http://schemas.microsoft.com/office/drawing/2014/main" id="{2000978F-B65A-4F96-A723-FCBFFFDB709D}"/>
              </a:ext>
            </a:extLst>
          </p:cNvPr>
          <p:cNvSpPr>
            <a:spLocks noGrp="1"/>
          </p:cNvSpPr>
          <p:nvPr>
            <p:ph type="dt" sz="half" idx="16"/>
          </p:nvPr>
        </p:nvSpPr>
        <p:spPr>
          <a:xfrm>
            <a:off x="10074650" y="6356350"/>
            <a:ext cx="1580356" cy="365125"/>
          </a:xfrm>
        </p:spPr>
        <p:txBody>
          <a:bodyPr/>
          <a:lstStyle/>
          <a:p>
            <a:fld id="{39B360F8-476B-46A9-AE4D-B70F5EF3C486}" type="datetimeFigureOut">
              <a:rPr lang="en-US" smtClean="0"/>
              <a:pPr/>
              <a:t>3/11/2026</a:t>
            </a:fld>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3969137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X Images Option 3">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DEA8B503-BA96-45A1-9FA0-CF4457621A1A}"/>
              </a:ext>
              <a:ext uri="{C183D7F6-B498-43B3-948B-1728B52AA6E4}">
                <adec:decorative xmlns:adec="http://schemas.microsoft.com/office/drawing/2017/decorative" val="1"/>
              </a:ext>
            </a:extLst>
          </p:cNvPr>
          <p:cNvSpPr/>
          <p:nvPr userDrawn="1"/>
        </p:nvSpPr>
        <p:spPr>
          <a:xfrm flipH="1" flipV="1">
            <a:off x="2264984"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D1167ED-6D79-4035-8E91-7608DE6B1C5E}"/>
              </a:ext>
              <a:ext uri="{C183D7F6-B498-43B3-948B-1728B52AA6E4}">
                <adec:decorative xmlns:adec="http://schemas.microsoft.com/office/drawing/2017/decorative" val="1"/>
              </a:ext>
            </a:extLst>
          </p:cNvPr>
          <p:cNvSpPr/>
          <p:nvPr userDrawn="1"/>
        </p:nvSpPr>
        <p:spPr>
          <a:xfrm flipH="1">
            <a:off x="1256715"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2E771A09-A3D2-4ABC-BA01-5C9FF2C772F0}"/>
              </a:ext>
            </a:extLst>
          </p:cNvPr>
          <p:cNvSpPr>
            <a:spLocks noGrp="1"/>
          </p:cNvSpPr>
          <p:nvPr>
            <p:ph type="pic" sz="quarter" idx="15" hasCustomPrompt="1"/>
          </p:nvPr>
        </p:nvSpPr>
        <p:spPr>
          <a:xfrm>
            <a:off x="-1" y="0"/>
            <a:ext cx="6858000" cy="6858000"/>
          </a:xfrm>
          <a:prstGeom prst="rect">
            <a:avLst/>
          </a:prstGeom>
          <a:solidFill>
            <a:schemeClr val="tx1"/>
          </a:solidFill>
        </p:spPr>
        <p:txBody>
          <a:bodyPr wrap="square" bIns="365760" anchor="b">
            <a:noAutofit/>
          </a:bodyPr>
          <a:lstStyle>
            <a:lvl1pPr marL="0" indent="0" algn="ctr">
              <a:buNone/>
              <a:defRPr i="1">
                <a:solidFill>
                  <a:schemeClr val="bg1"/>
                </a:solidFill>
              </a:defRPr>
            </a:lvl1pPr>
          </a:lstStyle>
          <a:p>
            <a:r>
              <a:rPr lang="en-US" dirty="0"/>
              <a:t>Insert Your Picture Here</a:t>
            </a:r>
          </a:p>
        </p:txBody>
      </p:sp>
      <p:sp>
        <p:nvSpPr>
          <p:cNvPr id="14" name="Title 1">
            <a:extLst>
              <a:ext uri="{FF2B5EF4-FFF2-40B4-BE49-F238E27FC236}">
                <a16:creationId xmlns:a16="http://schemas.microsoft.com/office/drawing/2014/main" id="{B2E3E99C-5FC6-4AC7-B39D-DBB7FEAC4380}"/>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88F0FDD0-AA4C-C8EE-E01B-EDA4F3774D3D}"/>
              </a:ext>
            </a:extLst>
          </p:cNvPr>
          <p:cNvSpPr>
            <a:spLocks noGrp="1"/>
          </p:cNvSpPr>
          <p:nvPr>
            <p:ph type="body" sz="quarter" idx="16" hasCustomPrompt="1"/>
          </p:nvPr>
        </p:nvSpPr>
        <p:spPr>
          <a:xfrm rot="20700000">
            <a:off x="5864991" y="1638011"/>
            <a:ext cx="1828800" cy="1664208"/>
          </a:xfrm>
          <a:noFill/>
        </p:spPr>
        <p:txBody>
          <a:bodyPr spcFirstLastPara="1" wrap="square" numCol="1" rtlCol="0">
            <a:prstTxWarp prst="textArchUp">
              <a:avLst/>
            </a:prstTxWarp>
            <a:spAutoFit/>
          </a:bodyPr>
          <a:lstStyle>
            <a:lvl1pPr marL="0" indent="0" algn="r">
              <a:lnSpc>
                <a:spcPct val="100000"/>
              </a:lnSpc>
              <a:spcBef>
                <a:spcPts val="0"/>
              </a:spcBef>
              <a:buNone/>
              <a:defRPr lang="en-US" sz="2000" b="1" dirty="0" smtClean="0">
                <a:solidFill>
                  <a:schemeClr val="bg1">
                    <a:lumMod val="6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B63C7010-6C53-7D95-924E-9F4CEFC6AD1D}"/>
              </a:ext>
            </a:extLst>
          </p:cNvPr>
          <p:cNvSpPr>
            <a:spLocks noGrp="1"/>
          </p:cNvSpPr>
          <p:nvPr>
            <p:ph type="body" sz="quarter" idx="17" hasCustomPrompt="1"/>
          </p:nvPr>
        </p:nvSpPr>
        <p:spPr>
          <a:xfrm rot="20700000">
            <a:off x="7682688" y="1253299"/>
            <a:ext cx="1828800" cy="1664208"/>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sz="2000" dirty="0" smtClean="0">
                <a:solidFill>
                  <a:schemeClr val="bg1">
                    <a:lumMod val="65000"/>
                  </a:schemeClr>
                </a:solidFill>
                <a:latin typeface="Sagona Book" panose="02020503050505020204" pitchFamily="18" charset="0"/>
              </a:defRPr>
            </a:lvl1pPr>
          </a:lstStyle>
          <a:p>
            <a:pPr marL="0" lvl="0"/>
            <a:r>
              <a:rPr lang="en-US" dirty="0"/>
              <a:t>wedding of</a:t>
            </a:r>
          </a:p>
        </p:txBody>
      </p:sp>
      <p:sp>
        <p:nvSpPr>
          <p:cNvPr id="15" name="Picture Placeholder 14">
            <a:extLst>
              <a:ext uri="{FF2B5EF4-FFF2-40B4-BE49-F238E27FC236}">
                <a16:creationId xmlns:a16="http://schemas.microsoft.com/office/drawing/2014/main" id="{A392323F-7F32-4BDF-A95E-AC1F2AA46948}"/>
              </a:ext>
            </a:extLst>
          </p:cNvPr>
          <p:cNvSpPr>
            <a:spLocks noGrp="1"/>
          </p:cNvSpPr>
          <p:nvPr>
            <p:ph type="pic" sz="quarter" idx="14" hasCustomPrompt="1"/>
          </p:nvPr>
        </p:nvSpPr>
        <p:spPr>
          <a:xfrm>
            <a:off x="7905102" y="1181612"/>
            <a:ext cx="1440000" cy="1440000"/>
          </a:xfrm>
          <a:prstGeom prst="ellipse">
            <a:avLst/>
          </a:prstGeom>
          <a:solidFill>
            <a:schemeClr val="tx1"/>
          </a:solidFill>
        </p:spPr>
        <p:txBody>
          <a:bodyPr wrap="square" lIns="0" tIns="0" rIns="0" anchor="t">
            <a:noAutofit/>
          </a:bodyPr>
          <a:lstStyle>
            <a:lvl1pPr marL="0" indent="0" algn="ctr">
              <a:buNone/>
              <a:defRPr sz="1000" i="1">
                <a:solidFill>
                  <a:schemeClr val="bg1"/>
                </a:solidFill>
              </a:defRPr>
            </a:lvl1pPr>
          </a:lstStyle>
          <a:p>
            <a:r>
              <a:rPr lang="en-US" dirty="0"/>
              <a:t>Insert Your Picture Here</a:t>
            </a:r>
          </a:p>
        </p:txBody>
      </p:sp>
      <p:sp>
        <p:nvSpPr>
          <p:cNvPr id="10" name="Text Placeholder 13">
            <a:extLst>
              <a:ext uri="{FF2B5EF4-FFF2-40B4-BE49-F238E27FC236}">
                <a16:creationId xmlns:a16="http://schemas.microsoft.com/office/drawing/2014/main" id="{BF6C445E-9B1A-B88E-1209-68DAE2CEBC3B}"/>
              </a:ext>
              <a:ext uri="{C183D7F6-B498-43B3-948B-1728B52AA6E4}">
                <adec:decorative xmlns:adec="http://schemas.microsoft.com/office/drawing/2017/decorative" val="1"/>
              </a:ext>
            </a:extLst>
          </p:cNvPr>
          <p:cNvSpPr>
            <a:spLocks noGrp="1"/>
          </p:cNvSpPr>
          <p:nvPr>
            <p:ph type="body" sz="quarter" idx="18" hasCustomPrompt="1"/>
          </p:nvPr>
        </p:nvSpPr>
        <p:spPr>
          <a:xfrm>
            <a:off x="6346463" y="2579779"/>
            <a:ext cx="5093208" cy="2651760"/>
          </a:xfrm>
        </p:spPr>
        <p:txBody>
          <a:bodyPr lIns="0" tIns="0" rIns="0" bIns="0" anchor="b">
            <a:noAutofit/>
          </a:bodyPr>
          <a:lstStyle>
            <a:lvl1pPr marL="0" indent="0" algn="r">
              <a:lnSpc>
                <a:spcPct val="60000"/>
              </a:lnSpc>
              <a:spcBef>
                <a:spcPts val="0"/>
              </a:spcBef>
              <a:buNone/>
              <a:defRPr sz="17000" spc="-150" baseline="0">
                <a:solidFill>
                  <a:schemeClr val="tx1">
                    <a:lumMod val="65000"/>
                    <a:lumOff val="35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7437817" y="2779374"/>
            <a:ext cx="2845704" cy="1273865"/>
          </a:xfrm>
        </p:spPr>
        <p:txBody>
          <a:bodyPr anchor="b">
            <a:noAutofit/>
          </a:bodyPr>
          <a:lstStyle>
            <a:lvl1pPr marL="0" indent="0">
              <a:lnSpc>
                <a:spcPct val="65000"/>
              </a:lnSpc>
              <a:buNone/>
              <a:defRPr sz="40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8889357" y="4336137"/>
            <a:ext cx="2529056" cy="1147619"/>
          </a:xfrm>
        </p:spPr>
        <p:txBody>
          <a:bodyPr lIns="0" tIns="0" rIns="0" bIns="0" anchor="t">
            <a:noAutofit/>
          </a:bodyPr>
          <a:lstStyle>
            <a:lvl1pPr marL="0" indent="0" algn="r">
              <a:lnSpc>
                <a:spcPct val="65000"/>
              </a:lnSpc>
              <a:buNone/>
              <a:defRPr sz="4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13" name="Arc 12">
            <a:extLst>
              <a:ext uri="{FF2B5EF4-FFF2-40B4-BE49-F238E27FC236}">
                <a16:creationId xmlns:a16="http://schemas.microsoft.com/office/drawing/2014/main" id="{90F1D572-D498-42B3-B69A-FCB5C7FCF49B}"/>
              </a:ext>
            </a:extLst>
          </p:cNvPr>
          <p:cNvSpPr/>
          <p:nvPr userDrawn="1"/>
        </p:nvSpPr>
        <p:spPr>
          <a:xfrm>
            <a:off x="7780629" y="1050014"/>
            <a:ext cx="1830054" cy="1830051"/>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lumMod val="65000"/>
                </a:schemeClr>
              </a:solidFill>
            </a:endParaRP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2308590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X Images Option 1">
    <p:bg>
      <p:bgPr>
        <a:solidFill>
          <a:schemeClr val="accent1"/>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C615402-924F-401B-BD65-A798B33C317B}"/>
              </a:ext>
              <a:ext uri="{C183D7F6-B498-43B3-948B-1728B52AA6E4}">
                <adec:decorative xmlns:adec="http://schemas.microsoft.com/office/drawing/2017/decorative" val="1"/>
              </a:ext>
            </a:extLst>
          </p:cNvPr>
          <p:cNvSpPr/>
          <p:nvPr userDrawn="1"/>
        </p:nvSpPr>
        <p:spPr>
          <a:xfrm>
            <a:off x="10160000" y="4604185"/>
            <a:ext cx="2032000" cy="2235367"/>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C6C58B18-CD3B-48ED-9EDC-C3D16617AFE0}"/>
              </a:ext>
            </a:extLst>
          </p:cNvPr>
          <p:cNvSpPr>
            <a:spLocks noGrp="1"/>
          </p:cNvSpPr>
          <p:nvPr>
            <p:ph type="pic" sz="quarter" idx="15" hasCustomPrompt="1"/>
          </p:nvPr>
        </p:nvSpPr>
        <p:spPr>
          <a:xfrm>
            <a:off x="0" y="0"/>
            <a:ext cx="4194929" cy="6858000"/>
          </a:xfrm>
          <a:custGeom>
            <a:avLst/>
            <a:gdLst>
              <a:gd name="connsiteX0" fmla="*/ 0 w 4194929"/>
              <a:gd name="connsiteY0" fmla="*/ 0 h 6858000"/>
              <a:gd name="connsiteX1" fmla="*/ 3215549 w 4194929"/>
              <a:gd name="connsiteY1" fmla="*/ 0 h 6858000"/>
              <a:gd name="connsiteX2" fmla="*/ 3238448 w 4194929"/>
              <a:gd name="connsiteY2" fmla="*/ 39827 h 6858000"/>
              <a:gd name="connsiteX3" fmla="*/ 4194929 w 4194929"/>
              <a:gd name="connsiteY3" fmla="*/ 3817257 h 6858000"/>
              <a:gd name="connsiteX4" fmla="*/ 3714054 w 4194929"/>
              <a:gd name="connsiteY4" fmla="*/ 6542069 h 6858000"/>
              <a:gd name="connsiteX5" fmla="*/ 3589487 w 4194929"/>
              <a:gd name="connsiteY5" fmla="*/ 6858000 h 6858000"/>
              <a:gd name="connsiteX6" fmla="*/ 0 w 41949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4929" h="6858000">
                <a:moveTo>
                  <a:pt x="0" y="0"/>
                </a:moveTo>
                <a:lnTo>
                  <a:pt x="3215549" y="0"/>
                </a:lnTo>
                <a:lnTo>
                  <a:pt x="3238448" y="39827"/>
                </a:lnTo>
                <a:cubicBezTo>
                  <a:pt x="3848439" y="1162718"/>
                  <a:pt x="4194929" y="2449524"/>
                  <a:pt x="4194929" y="3817257"/>
                </a:cubicBezTo>
                <a:cubicBezTo>
                  <a:pt x="4194929" y="4774670"/>
                  <a:pt x="4025149" y="5692429"/>
                  <a:pt x="3714054" y="6542069"/>
                </a:cubicBezTo>
                <a:lnTo>
                  <a:pt x="3589487" y="6858000"/>
                </a:lnTo>
                <a:lnTo>
                  <a:pt x="0" y="6858000"/>
                </a:lnTo>
                <a:close/>
              </a:path>
            </a:pathLst>
          </a:custGeom>
          <a:solidFill>
            <a:schemeClr val="bg1">
              <a:lumMod val="95000"/>
            </a:schemeClr>
          </a:solidFill>
        </p:spPr>
        <p:txBody>
          <a:bodyPr wrap="square" lIns="457200" tIns="1554480" rIns="182880" anchor="t">
            <a:noAutofit/>
          </a:bodyPr>
          <a:lstStyle>
            <a:lvl1pPr marL="0" indent="0" algn="l">
              <a:buNone/>
              <a:defRPr i="1"/>
            </a:lvl1pPr>
          </a:lstStyle>
          <a:p>
            <a:r>
              <a:rPr lang="en-US" dirty="0"/>
              <a:t>Insert Your Picture Here</a:t>
            </a:r>
          </a:p>
        </p:txBody>
      </p:sp>
      <p:sp>
        <p:nvSpPr>
          <p:cNvPr id="15" name="Title 1">
            <a:extLst>
              <a:ext uri="{FF2B5EF4-FFF2-40B4-BE49-F238E27FC236}">
                <a16:creationId xmlns:a16="http://schemas.microsoft.com/office/drawing/2014/main" id="{C82FB82E-BD1A-4D54-8535-EECA1FBF8F7C}"/>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8" name="Partner1">
            <a:extLst>
              <a:ext uri="{FF2B5EF4-FFF2-40B4-BE49-F238E27FC236}">
                <a16:creationId xmlns:a16="http://schemas.microsoft.com/office/drawing/2014/main" id="{19B39F4A-5D33-4C5D-83B8-5B789CB03A82}"/>
              </a:ext>
            </a:extLst>
          </p:cNvPr>
          <p:cNvSpPr>
            <a:spLocks noGrp="1"/>
          </p:cNvSpPr>
          <p:nvPr>
            <p:ph type="body" sz="quarter" idx="11" hasCustomPrompt="1"/>
          </p:nvPr>
        </p:nvSpPr>
        <p:spPr>
          <a:xfrm rot="19736382">
            <a:off x="4222913" y="1537182"/>
            <a:ext cx="3746175" cy="3746175"/>
          </a:xfrm>
        </p:spPr>
        <p:txBody>
          <a:bodyPr anchor="b">
            <a:prstTxWarp prst="textArchDown">
              <a:avLst>
                <a:gd name="adj" fmla="val 21137488"/>
              </a:avLst>
            </a:prstTxWarp>
            <a:noAutofit/>
          </a:bodyPr>
          <a:lstStyle>
            <a:lvl1pPr marL="0" indent="0" algn="l">
              <a:lnSpc>
                <a:spcPct val="100000"/>
              </a:lnSpc>
              <a:buNone/>
              <a:defRPr sz="15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Full Name</a:t>
            </a:r>
          </a:p>
        </p:txBody>
      </p:sp>
      <p:sp>
        <p:nvSpPr>
          <p:cNvPr id="20" name="Arc 19">
            <a:extLst>
              <a:ext uri="{FF2B5EF4-FFF2-40B4-BE49-F238E27FC236}">
                <a16:creationId xmlns:a16="http://schemas.microsoft.com/office/drawing/2014/main" id="{520EB51B-ACDD-4CD5-8F48-81D58580F16B}"/>
              </a:ext>
              <a:ext uri="{C183D7F6-B498-43B3-948B-1728B52AA6E4}">
                <adec:decorative xmlns:adec="http://schemas.microsoft.com/office/drawing/2017/decorative" val="1"/>
              </a:ext>
            </a:extLst>
          </p:cNvPr>
          <p:cNvSpPr/>
          <p:nvPr userDrawn="1"/>
        </p:nvSpPr>
        <p:spPr>
          <a:xfrm>
            <a:off x="4185675" y="1473907"/>
            <a:ext cx="3859688" cy="3898285"/>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21" name="Oval 20">
            <a:extLst>
              <a:ext uri="{FF2B5EF4-FFF2-40B4-BE49-F238E27FC236}">
                <a16:creationId xmlns:a16="http://schemas.microsoft.com/office/drawing/2014/main" id="{DCC3DC63-5EF8-4005-8818-6FC00D9B6AC0}"/>
              </a:ext>
              <a:ext uri="{C183D7F6-B498-43B3-948B-1728B52AA6E4}">
                <adec:decorative xmlns:adec="http://schemas.microsoft.com/office/drawing/2017/decorative" val="1"/>
              </a:ext>
            </a:extLst>
          </p:cNvPr>
          <p:cNvSpPr/>
          <p:nvPr userDrawn="1"/>
        </p:nvSpPr>
        <p:spPr>
          <a:xfrm>
            <a:off x="7759146" y="3991483"/>
            <a:ext cx="231235" cy="231235"/>
          </a:xfrm>
          <a:prstGeom prst="ellipse">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tner2">
            <a:extLst>
              <a:ext uri="{FF2B5EF4-FFF2-40B4-BE49-F238E27FC236}">
                <a16:creationId xmlns:a16="http://schemas.microsoft.com/office/drawing/2014/main" id="{7035F725-9952-46A6-9AAE-4E9006EBE336}"/>
              </a:ext>
            </a:extLst>
          </p:cNvPr>
          <p:cNvSpPr>
            <a:spLocks noGrp="1"/>
          </p:cNvSpPr>
          <p:nvPr>
            <p:ph type="body" sz="quarter" idx="12" hasCustomPrompt="1"/>
          </p:nvPr>
        </p:nvSpPr>
        <p:spPr>
          <a:xfrm rot="5400000">
            <a:off x="4204182" y="1518451"/>
            <a:ext cx="3783637" cy="3783637"/>
          </a:xfrm>
        </p:spPr>
        <p:txBody>
          <a:bodyPr lIns="0" tIns="0" rIns="0" bIns="0" anchor="b">
            <a:prstTxWarp prst="textArchDown">
              <a:avLst/>
            </a:prstTxWarp>
            <a:noAutofit/>
          </a:bodyPr>
          <a:lstStyle>
            <a:lvl1pPr marL="0" indent="0" algn="r">
              <a:lnSpc>
                <a:spcPct val="100000"/>
              </a:lnSpc>
              <a:buNone/>
              <a:defRPr sz="15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Full Name</a:t>
            </a:r>
          </a:p>
        </p:txBody>
      </p:sp>
      <p:sp>
        <p:nvSpPr>
          <p:cNvPr id="3" name="Picture Placeholder 2">
            <a:extLst>
              <a:ext uri="{FF2B5EF4-FFF2-40B4-BE49-F238E27FC236}">
                <a16:creationId xmlns:a16="http://schemas.microsoft.com/office/drawing/2014/main" id="{ADBB36CF-AE68-448C-9565-55904AC8D47F}"/>
              </a:ext>
            </a:extLst>
          </p:cNvPr>
          <p:cNvSpPr>
            <a:spLocks noGrp="1"/>
          </p:cNvSpPr>
          <p:nvPr>
            <p:ph type="pic" sz="quarter" idx="14" hasCustomPrompt="1"/>
          </p:nvPr>
        </p:nvSpPr>
        <p:spPr>
          <a:xfrm>
            <a:off x="4448969" y="1781969"/>
            <a:ext cx="3294063" cy="3294062"/>
          </a:xfrm>
          <a:prstGeom prst="ellipse">
            <a:avLst/>
          </a:prstGeom>
          <a:solidFill>
            <a:schemeClr val="bg1">
              <a:lumMod val="95000"/>
            </a:schemeClr>
          </a:solidFill>
        </p:spPr>
        <p:txBody>
          <a:bodyPr bIns="1005840" anchor="ctr">
            <a:normAutofit/>
          </a:bodyPr>
          <a:lstStyle>
            <a:lvl1pPr marL="0" indent="0" algn="ctr">
              <a:buNone/>
              <a:defRPr i="1"/>
            </a:lvl1pPr>
          </a:lstStyle>
          <a:p>
            <a:r>
              <a:rPr lang="en-US" dirty="0"/>
              <a:t>Insert Your Picture Here</a:t>
            </a:r>
          </a:p>
        </p:txBody>
      </p:sp>
      <p:sp>
        <p:nvSpPr>
          <p:cNvPr id="11" name="Picture Placeholder 10">
            <a:extLst>
              <a:ext uri="{FF2B5EF4-FFF2-40B4-BE49-F238E27FC236}">
                <a16:creationId xmlns:a16="http://schemas.microsoft.com/office/drawing/2014/main" id="{5DC6AC28-B774-4C74-ABD4-87CF3FC533A3}"/>
              </a:ext>
            </a:extLst>
          </p:cNvPr>
          <p:cNvSpPr>
            <a:spLocks noGrp="1"/>
          </p:cNvSpPr>
          <p:nvPr>
            <p:ph type="pic" sz="quarter" idx="13" hasCustomPrompt="1"/>
          </p:nvPr>
        </p:nvSpPr>
        <p:spPr>
          <a:xfrm>
            <a:off x="7987819" y="389885"/>
            <a:ext cx="4204181" cy="6078230"/>
          </a:xfrm>
          <a:custGeom>
            <a:avLst/>
            <a:gdLst>
              <a:gd name="connsiteX0" fmla="*/ 3039115 w 4204181"/>
              <a:gd name="connsiteY0" fmla="*/ 0 h 6078230"/>
              <a:gd name="connsiteX1" fmla="*/ 3942855 w 4204181"/>
              <a:gd name="connsiteY1" fmla="*/ 136633 h 6078230"/>
              <a:gd name="connsiteX2" fmla="*/ 4204181 w 4204181"/>
              <a:gd name="connsiteY2" fmla="*/ 232279 h 6078230"/>
              <a:gd name="connsiteX3" fmla="*/ 4204181 w 4204181"/>
              <a:gd name="connsiteY3" fmla="*/ 5845951 h 6078230"/>
              <a:gd name="connsiteX4" fmla="*/ 3942855 w 4204181"/>
              <a:gd name="connsiteY4" fmla="*/ 5941598 h 6078230"/>
              <a:gd name="connsiteX5" fmla="*/ 3039115 w 4204181"/>
              <a:gd name="connsiteY5" fmla="*/ 6078230 h 6078230"/>
              <a:gd name="connsiteX6" fmla="*/ 0 w 4204181"/>
              <a:gd name="connsiteY6" fmla="*/ 3039115 h 6078230"/>
              <a:gd name="connsiteX7" fmla="*/ 3039115 w 4204181"/>
              <a:gd name="connsiteY7" fmla="*/ 0 h 607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4181" h="6078230">
                <a:moveTo>
                  <a:pt x="3039115" y="0"/>
                </a:moveTo>
                <a:cubicBezTo>
                  <a:pt x="3353826" y="0"/>
                  <a:pt x="3657364" y="47836"/>
                  <a:pt x="3942855" y="136633"/>
                </a:cubicBezTo>
                <a:lnTo>
                  <a:pt x="4204181" y="232279"/>
                </a:lnTo>
                <a:lnTo>
                  <a:pt x="4204181" y="5845951"/>
                </a:lnTo>
                <a:lnTo>
                  <a:pt x="3942855" y="5941598"/>
                </a:lnTo>
                <a:cubicBezTo>
                  <a:pt x="3657364" y="6030395"/>
                  <a:pt x="3353826" y="6078230"/>
                  <a:pt x="3039115" y="6078230"/>
                </a:cubicBezTo>
                <a:cubicBezTo>
                  <a:pt x="1360658" y="6078230"/>
                  <a:pt x="0" y="4717572"/>
                  <a:pt x="0" y="3039115"/>
                </a:cubicBezTo>
                <a:cubicBezTo>
                  <a:pt x="0" y="1360658"/>
                  <a:pt x="1360658" y="0"/>
                  <a:pt x="3039115" y="0"/>
                </a:cubicBezTo>
                <a:close/>
              </a:path>
            </a:pathLst>
          </a:custGeom>
          <a:solidFill>
            <a:schemeClr val="bg1">
              <a:lumMod val="95000"/>
            </a:schemeClr>
          </a:solidFill>
        </p:spPr>
        <p:txBody>
          <a:bodyPr wrap="square" lIns="457200" tIns="1097280" rIns="182880" anchor="t">
            <a:noAutofit/>
          </a:bodyPr>
          <a:lstStyle>
            <a:lvl1pPr marL="0" indent="0" algn="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336037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X Images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3F1E111C-A1F2-4053-B077-36869C3F1ACC}"/>
              </a:ext>
              <a:ext uri="{C183D7F6-B498-43B3-948B-1728B52AA6E4}">
                <adec:decorative xmlns:adec="http://schemas.microsoft.com/office/drawing/2017/decorative" val="1"/>
              </a:ext>
            </a:extLst>
          </p:cNvPr>
          <p:cNvSpPr/>
          <p:nvPr userDrawn="1"/>
        </p:nvSpPr>
        <p:spPr>
          <a:xfrm flipH="1" flipV="1">
            <a:off x="3931098" y="4034400"/>
            <a:ext cx="544945" cy="2823601"/>
          </a:xfrm>
          <a:custGeom>
            <a:avLst/>
            <a:gdLst>
              <a:gd name="connsiteX0" fmla="*/ 544945 w 544945"/>
              <a:gd name="connsiteY0" fmla="*/ 2823601 h 2823601"/>
              <a:gd name="connsiteX1" fmla="*/ 482930 w 544945"/>
              <a:gd name="connsiteY1" fmla="*/ 2702516 h 2823601"/>
              <a:gd name="connsiteX2" fmla="*/ 0 w 544945"/>
              <a:gd name="connsiteY2" fmla="*/ 579324 h 2823601"/>
              <a:gd name="connsiteX3" fmla="*/ 25285 w 544945"/>
              <a:gd name="connsiteY3" fmla="*/ 78601 h 2823601"/>
              <a:gd name="connsiteX4" fmla="*/ 35272 w 544945"/>
              <a:gd name="connsiteY4" fmla="*/ 0 h 2823601"/>
              <a:gd name="connsiteX5" fmla="*/ 544945 w 544945"/>
              <a:gd name="connsiteY5" fmla="*/ 0 h 282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45" h="2823601">
                <a:moveTo>
                  <a:pt x="544945" y="2823601"/>
                </a:moveTo>
                <a:lnTo>
                  <a:pt x="482930" y="2702516"/>
                </a:lnTo>
                <a:cubicBezTo>
                  <a:pt x="173439" y="2060219"/>
                  <a:pt x="0" y="1340026"/>
                  <a:pt x="0" y="579324"/>
                </a:cubicBezTo>
                <a:cubicBezTo>
                  <a:pt x="0" y="410279"/>
                  <a:pt x="8565" y="243235"/>
                  <a:pt x="25285" y="78601"/>
                </a:cubicBezTo>
                <a:lnTo>
                  <a:pt x="35272" y="0"/>
                </a:lnTo>
                <a:lnTo>
                  <a:pt x="54494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itle 1">
            <a:extLst>
              <a:ext uri="{FF2B5EF4-FFF2-40B4-BE49-F238E27FC236}">
                <a16:creationId xmlns:a16="http://schemas.microsoft.com/office/drawing/2014/main" id="{2EF32876-89AC-4B06-8396-344598808680}"/>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4" name="Picture Placeholder 13">
            <a:extLst>
              <a:ext uri="{FF2B5EF4-FFF2-40B4-BE49-F238E27FC236}">
                <a16:creationId xmlns:a16="http://schemas.microsoft.com/office/drawing/2014/main" id="{C6C58B18-CD3B-48ED-9EDC-C3D16617AFE0}"/>
              </a:ext>
            </a:extLst>
          </p:cNvPr>
          <p:cNvSpPr>
            <a:spLocks noGrp="1"/>
          </p:cNvSpPr>
          <p:nvPr>
            <p:ph type="pic" sz="quarter" idx="15" hasCustomPrompt="1"/>
          </p:nvPr>
        </p:nvSpPr>
        <p:spPr>
          <a:xfrm>
            <a:off x="0" y="2090156"/>
            <a:ext cx="4194929" cy="4767843"/>
          </a:xfrm>
          <a:prstGeom prst="rect">
            <a:avLst/>
          </a:prstGeom>
          <a:solidFill>
            <a:schemeClr val="tx1"/>
          </a:solidFill>
        </p:spPr>
        <p:txBody>
          <a:bodyPr wrap="square" tIns="365760" anchor="t">
            <a:noAutofit/>
          </a:bodyPr>
          <a:lstStyle>
            <a:lvl1pPr marL="0" indent="0" algn="ctr">
              <a:buNone/>
              <a:defRPr sz="1600" i="1">
                <a:solidFill>
                  <a:schemeClr val="bg1"/>
                </a:solidFill>
              </a:defRPr>
            </a:lvl1pPr>
          </a:lstStyle>
          <a:p>
            <a:r>
              <a:rPr lang="en-US" dirty="0"/>
              <a:t>Insert Your Picture Here</a:t>
            </a:r>
          </a:p>
        </p:txBody>
      </p:sp>
      <p:sp>
        <p:nvSpPr>
          <p:cNvPr id="3" name="Picture Placeholder 2">
            <a:extLst>
              <a:ext uri="{FF2B5EF4-FFF2-40B4-BE49-F238E27FC236}">
                <a16:creationId xmlns:a16="http://schemas.microsoft.com/office/drawing/2014/main" id="{ADBB36CF-AE68-448C-9565-55904AC8D47F}"/>
              </a:ext>
            </a:extLst>
          </p:cNvPr>
          <p:cNvSpPr>
            <a:spLocks noGrp="1"/>
          </p:cNvSpPr>
          <p:nvPr>
            <p:ph type="pic" sz="quarter" idx="14" hasCustomPrompt="1"/>
          </p:nvPr>
        </p:nvSpPr>
        <p:spPr>
          <a:xfrm>
            <a:off x="4757157" y="2090157"/>
            <a:ext cx="2677686" cy="2677686"/>
          </a:xfrm>
          <a:prstGeom prst="rect">
            <a:avLst/>
          </a:prstGeom>
          <a:solidFill>
            <a:schemeClr val="tx1"/>
          </a:solidFill>
        </p:spPr>
        <p:txBody>
          <a:bodyPr tIns="365760" anchor="t">
            <a:normAutofit/>
          </a:bodyPr>
          <a:lstStyle>
            <a:lvl1pPr marL="0" indent="0" algn="ctr">
              <a:buNone/>
              <a:defRPr sz="1600" i="1">
                <a:solidFill>
                  <a:schemeClr val="bg1"/>
                </a:solidFill>
              </a:defRPr>
            </a:lvl1pPr>
          </a:lstStyle>
          <a:p>
            <a:r>
              <a:rPr lang="en-US" dirty="0"/>
              <a:t>Insert Your Picture Here</a:t>
            </a:r>
          </a:p>
        </p:txBody>
      </p:sp>
      <p:sp>
        <p:nvSpPr>
          <p:cNvPr id="11" name="Picture Placeholder 10">
            <a:extLst>
              <a:ext uri="{FF2B5EF4-FFF2-40B4-BE49-F238E27FC236}">
                <a16:creationId xmlns:a16="http://schemas.microsoft.com/office/drawing/2014/main" id="{5DC6AC28-B774-4C74-ABD4-87CF3FC533A3}"/>
              </a:ext>
            </a:extLst>
          </p:cNvPr>
          <p:cNvSpPr>
            <a:spLocks noGrp="1"/>
          </p:cNvSpPr>
          <p:nvPr>
            <p:ph type="pic" sz="quarter" idx="13" hasCustomPrompt="1"/>
          </p:nvPr>
        </p:nvSpPr>
        <p:spPr>
          <a:xfrm>
            <a:off x="7862251" y="844819"/>
            <a:ext cx="3923024" cy="3923024"/>
          </a:xfrm>
          <a:prstGeom prst="ellipse">
            <a:avLst/>
          </a:prstGeom>
          <a:solidFill>
            <a:schemeClr val="tx1"/>
          </a:solidFill>
        </p:spPr>
        <p:txBody>
          <a:bodyPr wrap="square" tIns="365760" anchor="t">
            <a:noAutofit/>
          </a:bodyPr>
          <a:lstStyle>
            <a:lvl1pPr marL="0" indent="0" algn="ctr">
              <a:buNone/>
              <a:defRPr sz="1600" i="1">
                <a:solidFill>
                  <a:schemeClr val="bg1"/>
                </a:solidFill>
              </a:defRPr>
            </a:lvl1pPr>
          </a:lstStyle>
          <a:p>
            <a:r>
              <a:rPr lang="en-US" dirty="0"/>
              <a:t>Insert Your Picture Here</a:t>
            </a:r>
          </a:p>
        </p:txBody>
      </p:sp>
      <p:sp>
        <p:nvSpPr>
          <p:cNvPr id="2" name="Text Placeholder 13">
            <a:extLst>
              <a:ext uri="{FF2B5EF4-FFF2-40B4-BE49-F238E27FC236}">
                <a16:creationId xmlns:a16="http://schemas.microsoft.com/office/drawing/2014/main" id="{DB55F5FD-D621-C449-9496-5C8C75723121}"/>
              </a:ext>
              <a:ext uri="{C183D7F6-B498-43B3-948B-1728B52AA6E4}">
                <adec:decorative xmlns:adec="http://schemas.microsoft.com/office/drawing/2017/decorative" val="1"/>
              </a:ext>
            </a:extLst>
          </p:cNvPr>
          <p:cNvSpPr>
            <a:spLocks noGrp="1"/>
          </p:cNvSpPr>
          <p:nvPr>
            <p:ph type="body" sz="quarter" idx="17" hasCustomPrompt="1"/>
          </p:nvPr>
        </p:nvSpPr>
        <p:spPr>
          <a:xfrm>
            <a:off x="6346463" y="3723915"/>
            <a:ext cx="5093208" cy="2651760"/>
          </a:xfrm>
        </p:spPr>
        <p:txBody>
          <a:bodyPr lIns="0" tIns="0" rIns="0" bIns="0" anchor="b">
            <a:noAutofit/>
          </a:bodyPr>
          <a:lstStyle>
            <a:lvl1pPr marL="0" indent="0" algn="r">
              <a:lnSpc>
                <a:spcPct val="60000"/>
              </a:lnSpc>
              <a:spcBef>
                <a:spcPts val="0"/>
              </a:spcBef>
              <a:buNone/>
              <a:defRPr sz="17000" spc="-150" baseline="0">
                <a:solidFill>
                  <a:schemeClr val="tx1">
                    <a:lumMod val="65000"/>
                    <a:lumOff val="35000"/>
                  </a:schemeClr>
                </a:solidFill>
                <a:latin typeface="+mj-lt"/>
              </a:defRPr>
            </a:lvl1pPr>
          </a:lstStyle>
          <a:p>
            <a:pPr lvl="0"/>
            <a:r>
              <a:rPr lang="en-US" dirty="0"/>
              <a:t>and</a:t>
            </a:r>
          </a:p>
        </p:txBody>
      </p:sp>
      <p:sp>
        <p:nvSpPr>
          <p:cNvPr id="13" name="Partner1">
            <a:extLst>
              <a:ext uri="{FF2B5EF4-FFF2-40B4-BE49-F238E27FC236}">
                <a16:creationId xmlns:a16="http://schemas.microsoft.com/office/drawing/2014/main" id="{784F984E-45C3-496E-B4FA-5141F589D1D7}"/>
              </a:ext>
            </a:extLst>
          </p:cNvPr>
          <p:cNvSpPr>
            <a:spLocks noGrp="1"/>
          </p:cNvSpPr>
          <p:nvPr>
            <p:ph type="body" sz="quarter" idx="11" hasCustomPrompt="1"/>
          </p:nvPr>
        </p:nvSpPr>
        <p:spPr>
          <a:xfrm>
            <a:off x="7437817" y="3923510"/>
            <a:ext cx="2845704" cy="1273865"/>
          </a:xfrm>
        </p:spPr>
        <p:txBody>
          <a:bodyPr anchor="b">
            <a:noAutofit/>
          </a:bodyPr>
          <a:lstStyle>
            <a:lvl1pPr marL="0" indent="0">
              <a:lnSpc>
                <a:spcPct val="65000"/>
              </a:lnSpc>
              <a:buNone/>
              <a:defRPr sz="40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15" name="Partner2">
            <a:extLst>
              <a:ext uri="{FF2B5EF4-FFF2-40B4-BE49-F238E27FC236}">
                <a16:creationId xmlns:a16="http://schemas.microsoft.com/office/drawing/2014/main" id="{658E42DF-F68C-4D59-98F4-881FDEC2F344}"/>
              </a:ext>
            </a:extLst>
          </p:cNvPr>
          <p:cNvSpPr>
            <a:spLocks noGrp="1"/>
          </p:cNvSpPr>
          <p:nvPr>
            <p:ph type="body" sz="quarter" idx="12" hasCustomPrompt="1"/>
          </p:nvPr>
        </p:nvSpPr>
        <p:spPr>
          <a:xfrm>
            <a:off x="8889357" y="5480273"/>
            <a:ext cx="2529056" cy="1147619"/>
          </a:xfrm>
        </p:spPr>
        <p:txBody>
          <a:bodyPr lIns="0" tIns="0" rIns="0" bIns="0" anchor="t">
            <a:noAutofit/>
          </a:bodyPr>
          <a:lstStyle>
            <a:lvl1pPr marL="0" indent="0" algn="r">
              <a:lnSpc>
                <a:spcPct val="65000"/>
              </a:lnSpc>
              <a:buNone/>
              <a:defRPr sz="4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71145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X Images Option 1">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a:off x="1272599"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20">
            <a:extLst>
              <a:ext uri="{FF2B5EF4-FFF2-40B4-BE49-F238E27FC236}">
                <a16:creationId xmlns:a16="http://schemas.microsoft.com/office/drawing/2014/main" id="{1874246C-F13A-4165-8427-05494C6F2A6F}"/>
              </a:ext>
            </a:extLst>
          </p:cNvPr>
          <p:cNvSpPr>
            <a:spLocks noGrp="1"/>
          </p:cNvSpPr>
          <p:nvPr>
            <p:ph type="pic" sz="quarter" idx="15" hasCustomPrompt="1"/>
          </p:nvPr>
        </p:nvSpPr>
        <p:spPr>
          <a:xfrm>
            <a:off x="0" y="0"/>
            <a:ext cx="6578837" cy="6858000"/>
          </a:xfrm>
          <a:custGeom>
            <a:avLst/>
            <a:gdLst>
              <a:gd name="connsiteX0" fmla="*/ 0 w 6578837"/>
              <a:gd name="connsiteY0" fmla="*/ 0 h 6858000"/>
              <a:gd name="connsiteX1" fmla="*/ 4076256 w 6578837"/>
              <a:gd name="connsiteY1" fmla="*/ 0 h 6858000"/>
              <a:gd name="connsiteX2" fmla="*/ 5168789 w 6578837"/>
              <a:gd name="connsiteY2" fmla="*/ 0 h 6858000"/>
              <a:gd name="connsiteX3" fmla="*/ 5209045 w 6578837"/>
              <a:gd name="connsiteY3" fmla="*/ 76864 h 6858000"/>
              <a:gd name="connsiteX4" fmla="*/ 6556675 w 6578837"/>
              <a:gd name="connsiteY4" fmla="*/ 6533091 h 6858000"/>
              <a:gd name="connsiteX5" fmla="*/ 6532887 w 6578837"/>
              <a:gd name="connsiteY5" fmla="*/ 6858000 h 6858000"/>
              <a:gd name="connsiteX6" fmla="*/ 5440354 w 6578837"/>
              <a:gd name="connsiteY6" fmla="*/ 6858000 h 6858000"/>
              <a:gd name="connsiteX7" fmla="*/ 0 w 6578837"/>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8837" h="6858000">
                <a:moveTo>
                  <a:pt x="0" y="0"/>
                </a:moveTo>
                <a:lnTo>
                  <a:pt x="4076256" y="0"/>
                </a:lnTo>
                <a:lnTo>
                  <a:pt x="5168789" y="0"/>
                </a:lnTo>
                <a:lnTo>
                  <a:pt x="5209045" y="76864"/>
                </a:lnTo>
                <a:cubicBezTo>
                  <a:pt x="6205340" y="2040801"/>
                  <a:pt x="6691748" y="4264523"/>
                  <a:pt x="6556675" y="6533091"/>
                </a:cubicBezTo>
                <a:lnTo>
                  <a:pt x="6532887" y="6858000"/>
                </a:lnTo>
                <a:lnTo>
                  <a:pt x="5440354" y="6858000"/>
                </a:lnTo>
                <a:lnTo>
                  <a:pt x="0" y="6858000"/>
                </a:lnTo>
                <a:close/>
              </a:path>
            </a:pathLst>
          </a:custGeom>
          <a:solidFill>
            <a:schemeClr val="bg1">
              <a:lumMod val="95000"/>
            </a:schemeClr>
          </a:solidFill>
        </p:spPr>
        <p:txBody>
          <a:bodyPr wrap="square" tIns="1280160" anchor="t" anchorCtr="0">
            <a:noAutofit/>
          </a:bodyPr>
          <a:lstStyle>
            <a:lvl1pPr marL="0" indent="0" algn="ctr">
              <a:buNone/>
              <a:defRPr i="1"/>
            </a:lvl1pPr>
          </a:lstStyle>
          <a:p>
            <a:r>
              <a:rPr lang="en-US" dirty="0"/>
              <a:t>Insert Your Picture Here</a:t>
            </a:r>
          </a:p>
        </p:txBody>
      </p:sp>
      <p:sp>
        <p:nvSpPr>
          <p:cNvPr id="25" name="Title 1">
            <a:extLst>
              <a:ext uri="{FF2B5EF4-FFF2-40B4-BE49-F238E27FC236}">
                <a16:creationId xmlns:a16="http://schemas.microsoft.com/office/drawing/2014/main" id="{77F877D9-0191-4E5A-9E43-2FC2AA26ACE4}"/>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2" name="Picture Placeholder 21">
            <a:extLst>
              <a:ext uri="{FF2B5EF4-FFF2-40B4-BE49-F238E27FC236}">
                <a16:creationId xmlns:a16="http://schemas.microsoft.com/office/drawing/2014/main" id="{8CE48A28-515A-4541-9B64-6E209B9729E7}"/>
              </a:ext>
            </a:extLst>
          </p:cNvPr>
          <p:cNvSpPr>
            <a:spLocks noGrp="1"/>
          </p:cNvSpPr>
          <p:nvPr>
            <p:ph type="pic" sz="quarter" idx="14" hasCustomPrompt="1"/>
          </p:nvPr>
        </p:nvSpPr>
        <p:spPr>
          <a:xfrm>
            <a:off x="6873300" y="1171968"/>
            <a:ext cx="2158332" cy="2158332"/>
          </a:xfrm>
          <a:prstGeom prst="rect">
            <a:avLst/>
          </a:prstGeom>
          <a:solidFill>
            <a:schemeClr val="bg1">
              <a:lumMod val="95000"/>
            </a:schemeClr>
          </a:solidFill>
        </p:spPr>
        <p:txBody>
          <a:bodyPr wrap="square" tIns="274320" anchor="t" anchorCtr="0">
            <a:noAutofit/>
          </a:bodyPr>
          <a:lstStyle>
            <a:lvl1pPr marL="0" indent="0" algn="ctr">
              <a:buNone/>
              <a:defRPr i="1"/>
            </a:lvl1pPr>
          </a:lstStyle>
          <a:p>
            <a:r>
              <a:rPr lang="en-US" dirty="0"/>
              <a:t>Insert Your Picture Here</a:t>
            </a:r>
          </a:p>
        </p:txBody>
      </p:sp>
      <p:sp>
        <p:nvSpPr>
          <p:cNvPr id="19" name="Picture Placeholder 21">
            <a:extLst>
              <a:ext uri="{FF2B5EF4-FFF2-40B4-BE49-F238E27FC236}">
                <a16:creationId xmlns:a16="http://schemas.microsoft.com/office/drawing/2014/main" id="{E862E647-704D-42AC-AD26-441D105BD805}"/>
              </a:ext>
            </a:extLst>
          </p:cNvPr>
          <p:cNvSpPr>
            <a:spLocks noGrp="1"/>
          </p:cNvSpPr>
          <p:nvPr>
            <p:ph type="pic" sz="quarter" idx="18" hasCustomPrompt="1"/>
          </p:nvPr>
        </p:nvSpPr>
        <p:spPr>
          <a:xfrm>
            <a:off x="6873299" y="3662644"/>
            <a:ext cx="2158332" cy="2158332"/>
          </a:xfrm>
          <a:prstGeom prst="rect">
            <a:avLst/>
          </a:prstGeom>
          <a:solidFill>
            <a:schemeClr val="bg1">
              <a:lumMod val="95000"/>
            </a:schemeClr>
          </a:solidFill>
        </p:spPr>
        <p:txBody>
          <a:bodyPr wrap="square" tIns="274320" anchor="t" anchorCtr="0">
            <a:noAutofit/>
          </a:bodyPr>
          <a:lstStyle>
            <a:lvl1pPr marL="0" indent="0" algn="ctr">
              <a:buNone/>
              <a:defRPr i="1"/>
            </a:lvl1pPr>
          </a:lstStyle>
          <a:p>
            <a:r>
              <a:rPr lang="en-US" dirty="0"/>
              <a:t>Insert Your Picture Here</a:t>
            </a:r>
          </a:p>
        </p:txBody>
      </p:sp>
      <p:sp>
        <p:nvSpPr>
          <p:cNvPr id="18" name="Picture Placeholder 21">
            <a:extLst>
              <a:ext uri="{FF2B5EF4-FFF2-40B4-BE49-F238E27FC236}">
                <a16:creationId xmlns:a16="http://schemas.microsoft.com/office/drawing/2014/main" id="{6F53197A-130C-4EF1-ACFD-E5AF45391C96}"/>
              </a:ext>
            </a:extLst>
          </p:cNvPr>
          <p:cNvSpPr>
            <a:spLocks noGrp="1"/>
          </p:cNvSpPr>
          <p:nvPr>
            <p:ph type="pic" sz="quarter" idx="17" hasCustomPrompt="1"/>
          </p:nvPr>
        </p:nvSpPr>
        <p:spPr>
          <a:xfrm>
            <a:off x="9352657" y="1171968"/>
            <a:ext cx="2158332" cy="2158332"/>
          </a:xfrm>
          <a:prstGeom prst="rect">
            <a:avLst/>
          </a:prstGeom>
          <a:solidFill>
            <a:schemeClr val="bg1">
              <a:lumMod val="95000"/>
            </a:schemeClr>
          </a:solidFill>
        </p:spPr>
        <p:txBody>
          <a:bodyPr wrap="square" tIns="274320" anchor="t" anchorCtr="0">
            <a:noAutofit/>
          </a:bodyPr>
          <a:lstStyle>
            <a:lvl1pPr marL="0" indent="0" algn="ctr">
              <a:buNone/>
              <a:defRPr i="1"/>
            </a:lvl1pPr>
          </a:lstStyle>
          <a:p>
            <a:r>
              <a:rPr lang="en-US" dirty="0"/>
              <a:t>Insert Your Picture Here</a:t>
            </a:r>
          </a:p>
        </p:txBody>
      </p:sp>
      <p:sp>
        <p:nvSpPr>
          <p:cNvPr id="2" name="Text Placeholder 13">
            <a:extLst>
              <a:ext uri="{FF2B5EF4-FFF2-40B4-BE49-F238E27FC236}">
                <a16:creationId xmlns:a16="http://schemas.microsoft.com/office/drawing/2014/main" id="{49054FEE-8C6D-A6BA-1177-F806F7454FBB}"/>
              </a:ext>
              <a:ext uri="{C183D7F6-B498-43B3-948B-1728B52AA6E4}">
                <adec:decorative xmlns:adec="http://schemas.microsoft.com/office/drawing/2017/decorative" val="1"/>
              </a:ext>
            </a:extLst>
          </p:cNvPr>
          <p:cNvSpPr>
            <a:spLocks noGrp="1"/>
          </p:cNvSpPr>
          <p:nvPr>
            <p:ph type="body" sz="quarter" idx="19" hasCustomPrompt="1"/>
          </p:nvPr>
        </p:nvSpPr>
        <p:spPr>
          <a:xfrm>
            <a:off x="9277566" y="5045961"/>
            <a:ext cx="2377440" cy="1234440"/>
          </a:xfrm>
        </p:spPr>
        <p:txBody>
          <a:bodyPr lIns="0" tIns="0" rIns="0" bIns="0" anchor="b">
            <a:noAutofit/>
          </a:bodyPr>
          <a:lstStyle>
            <a:lvl1pPr marL="0" indent="0" algn="r">
              <a:lnSpc>
                <a:spcPct val="60000"/>
              </a:lnSpc>
              <a:spcBef>
                <a:spcPts val="0"/>
              </a:spcBef>
              <a:buNone/>
              <a:defRPr sz="6600" spc="-150" baseline="0">
                <a:solidFill>
                  <a:schemeClr val="accent1"/>
                </a:solidFill>
                <a:latin typeface="+mj-lt"/>
              </a:defRPr>
            </a:lvl1pPr>
          </a:lstStyle>
          <a:p>
            <a:pPr lvl="0"/>
            <a:r>
              <a:rPr lang="en-US" dirty="0"/>
              <a:t>and</a:t>
            </a:r>
          </a:p>
        </p:txBody>
      </p:sp>
      <p:sp>
        <p:nvSpPr>
          <p:cNvPr id="39" name="Partner1">
            <a:extLst>
              <a:ext uri="{FF2B5EF4-FFF2-40B4-BE49-F238E27FC236}">
                <a16:creationId xmlns:a16="http://schemas.microsoft.com/office/drawing/2014/main" id="{568FACEC-D87B-44EA-9EF1-CAA97FF393E3}"/>
              </a:ext>
            </a:extLst>
          </p:cNvPr>
          <p:cNvSpPr>
            <a:spLocks noGrp="1"/>
          </p:cNvSpPr>
          <p:nvPr>
            <p:ph type="body" sz="quarter" idx="11" hasCustomPrompt="1"/>
          </p:nvPr>
        </p:nvSpPr>
        <p:spPr>
          <a:xfrm>
            <a:off x="10074650" y="54165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40" name="Partner2">
            <a:extLst>
              <a:ext uri="{FF2B5EF4-FFF2-40B4-BE49-F238E27FC236}">
                <a16:creationId xmlns:a16="http://schemas.microsoft.com/office/drawing/2014/main" id="{5D2BC617-5A80-4ED2-AFC3-6CDDAD3A34E1}"/>
              </a:ext>
            </a:extLst>
          </p:cNvPr>
          <p:cNvSpPr>
            <a:spLocks noGrp="1"/>
          </p:cNvSpPr>
          <p:nvPr>
            <p:ph type="body" sz="quarter" idx="12" hasCustomPrompt="1"/>
          </p:nvPr>
        </p:nvSpPr>
        <p:spPr>
          <a:xfrm>
            <a:off x="10499562" y="59288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41" name="Date Placeholder 1">
            <a:extLst>
              <a:ext uri="{FF2B5EF4-FFF2-40B4-BE49-F238E27FC236}">
                <a16:creationId xmlns:a16="http://schemas.microsoft.com/office/drawing/2014/main" id="{2000978F-B65A-4F96-A723-FCBFFFDB709D}"/>
              </a:ext>
            </a:extLst>
          </p:cNvPr>
          <p:cNvSpPr>
            <a:spLocks noGrp="1"/>
          </p:cNvSpPr>
          <p:nvPr>
            <p:ph type="dt" sz="half" idx="16"/>
          </p:nvPr>
        </p:nvSpPr>
        <p:spPr>
          <a:xfrm>
            <a:off x="10074650" y="6356350"/>
            <a:ext cx="1580356" cy="365125"/>
          </a:xfrm>
        </p:spPr>
        <p:txBody>
          <a:bodyPr/>
          <a:lstStyle/>
          <a:p>
            <a:fld id="{39B360F8-476B-46A9-AE4D-B70F5EF3C486}" type="datetimeFigureOut">
              <a:rPr lang="en-US" smtClean="0"/>
              <a:pPr/>
              <a:t>3/11/2026</a:t>
            </a:fld>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522932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X Images Option 2">
    <p:bg>
      <p:bgPr>
        <a:solidFill>
          <a:schemeClr val="accent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17B0210-0B8B-43B0-A326-1AC9D4A6D2FE}"/>
              </a:ext>
            </a:extLst>
          </p:cNvPr>
          <p:cNvSpPr>
            <a:spLocks noGrp="1"/>
          </p:cNvSpPr>
          <p:nvPr>
            <p:ph type="pic" sz="quarter" idx="14" hasCustomPrompt="1"/>
          </p:nvPr>
        </p:nvSpPr>
        <p:spPr>
          <a:xfrm>
            <a:off x="0" y="2"/>
            <a:ext cx="2718994" cy="5872039"/>
          </a:xfrm>
          <a:custGeom>
            <a:avLst/>
            <a:gdLst>
              <a:gd name="connsiteX0" fmla="*/ 0 w 2718994"/>
              <a:gd name="connsiteY0" fmla="*/ 0 h 5872039"/>
              <a:gd name="connsiteX1" fmla="*/ 2435594 w 2718994"/>
              <a:gd name="connsiteY1" fmla="*/ 0 h 5872039"/>
              <a:gd name="connsiteX2" fmla="*/ 2507736 w 2718994"/>
              <a:gd name="connsiteY2" fmla="*/ 213210 h 5872039"/>
              <a:gd name="connsiteX3" fmla="*/ 2718994 w 2718994"/>
              <a:gd name="connsiteY3" fmla="*/ 1610549 h 5872039"/>
              <a:gd name="connsiteX4" fmla="*/ 57205 w 2718994"/>
              <a:gd name="connsiteY4" fmla="*/ 5846177 h 5872039"/>
              <a:gd name="connsiteX5" fmla="*/ 0 w 2718994"/>
              <a:gd name="connsiteY5" fmla="*/ 5872039 h 587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8994" h="5872039">
                <a:moveTo>
                  <a:pt x="0" y="0"/>
                </a:moveTo>
                <a:lnTo>
                  <a:pt x="2435594" y="0"/>
                </a:lnTo>
                <a:lnTo>
                  <a:pt x="2507736" y="213210"/>
                </a:lnTo>
                <a:cubicBezTo>
                  <a:pt x="2645032" y="654629"/>
                  <a:pt x="2718994" y="1123952"/>
                  <a:pt x="2718994" y="1610549"/>
                </a:cubicBezTo>
                <a:cubicBezTo>
                  <a:pt x="2718994" y="3475839"/>
                  <a:pt x="1632160" y="5087286"/>
                  <a:pt x="57205" y="5846177"/>
                </a:cubicBezTo>
                <a:lnTo>
                  <a:pt x="0" y="5872039"/>
                </a:lnTo>
                <a:close/>
              </a:path>
            </a:pathLst>
          </a:cu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V="1">
            <a:off x="5220292" y="4010025"/>
            <a:ext cx="2588875" cy="2847975"/>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B134700C-FF3A-45AE-BBEF-11DE9CED9422}"/>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9" name="Picture Placeholder 21">
            <a:extLst>
              <a:ext uri="{FF2B5EF4-FFF2-40B4-BE49-F238E27FC236}">
                <a16:creationId xmlns:a16="http://schemas.microsoft.com/office/drawing/2014/main" id="{E862E647-704D-42AC-AD26-441D105BD805}"/>
              </a:ext>
            </a:extLst>
          </p:cNvPr>
          <p:cNvSpPr>
            <a:spLocks noGrp="1"/>
          </p:cNvSpPr>
          <p:nvPr>
            <p:ph type="pic" sz="quarter" idx="18" hasCustomPrompt="1"/>
          </p:nvPr>
        </p:nvSpPr>
        <p:spPr>
          <a:xfrm>
            <a:off x="876753" y="3407443"/>
            <a:ext cx="2158332" cy="2158332"/>
          </a:xfrm>
          <a:prstGeom prst="ellipse">
            <a:avLst/>
          </a:pr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18" name="Picture Placeholder 21">
            <a:extLst>
              <a:ext uri="{FF2B5EF4-FFF2-40B4-BE49-F238E27FC236}">
                <a16:creationId xmlns:a16="http://schemas.microsoft.com/office/drawing/2014/main" id="{6F53197A-130C-4EF1-ACFD-E5AF45391C96}"/>
              </a:ext>
            </a:extLst>
          </p:cNvPr>
          <p:cNvSpPr>
            <a:spLocks noGrp="1"/>
          </p:cNvSpPr>
          <p:nvPr>
            <p:ph type="pic" sz="quarter" idx="17" hasCustomPrompt="1"/>
          </p:nvPr>
        </p:nvSpPr>
        <p:spPr>
          <a:xfrm>
            <a:off x="2890477" y="1890457"/>
            <a:ext cx="2158332" cy="2158332"/>
          </a:xfrm>
          <a:prstGeom prst="ellipse">
            <a:avLst/>
          </a:pr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2" name="Text Placeholder 13">
            <a:extLst>
              <a:ext uri="{FF2B5EF4-FFF2-40B4-BE49-F238E27FC236}">
                <a16:creationId xmlns:a16="http://schemas.microsoft.com/office/drawing/2014/main" id="{F97623BC-DD85-232B-FD98-703BC3C75A38}"/>
              </a:ext>
              <a:ext uri="{C183D7F6-B498-43B3-948B-1728B52AA6E4}">
                <adec:decorative xmlns:adec="http://schemas.microsoft.com/office/drawing/2017/decorative" val="1"/>
              </a:ext>
            </a:extLst>
          </p:cNvPr>
          <p:cNvSpPr>
            <a:spLocks noGrp="1"/>
          </p:cNvSpPr>
          <p:nvPr>
            <p:ph type="body" sz="quarter" idx="19" hasCustomPrompt="1"/>
          </p:nvPr>
        </p:nvSpPr>
        <p:spPr>
          <a:xfrm>
            <a:off x="2470168" y="3888377"/>
            <a:ext cx="2377440" cy="1234440"/>
          </a:xfrm>
        </p:spPr>
        <p:txBody>
          <a:bodyPr lIns="0" tIns="0" rIns="0" bIns="0" anchor="b">
            <a:noAutofit/>
          </a:bodyPr>
          <a:lstStyle>
            <a:lvl1pPr marL="0" indent="0" algn="r">
              <a:lnSpc>
                <a:spcPct val="60000"/>
              </a:lnSpc>
              <a:spcBef>
                <a:spcPts val="0"/>
              </a:spcBef>
              <a:buNone/>
              <a:defRPr sz="6600" spc="-150" baseline="0">
                <a:solidFill>
                  <a:schemeClr val="accent1">
                    <a:lumMod val="90000"/>
                  </a:schemeClr>
                </a:solidFill>
                <a:latin typeface="+mj-lt"/>
              </a:defRPr>
            </a:lvl1pPr>
          </a:lstStyle>
          <a:p>
            <a:pPr lvl="0"/>
            <a:r>
              <a:rPr lang="en-US" dirty="0"/>
              <a:t>and</a:t>
            </a:r>
          </a:p>
        </p:txBody>
      </p:sp>
      <p:sp>
        <p:nvSpPr>
          <p:cNvPr id="39" name="Partner1">
            <a:extLst>
              <a:ext uri="{FF2B5EF4-FFF2-40B4-BE49-F238E27FC236}">
                <a16:creationId xmlns:a16="http://schemas.microsoft.com/office/drawing/2014/main" id="{568FACEC-D87B-44EA-9EF1-CAA97FF393E3}"/>
              </a:ext>
            </a:extLst>
          </p:cNvPr>
          <p:cNvSpPr>
            <a:spLocks noGrp="1"/>
          </p:cNvSpPr>
          <p:nvPr>
            <p:ph type="body" sz="quarter" idx="11" hasCustomPrompt="1"/>
          </p:nvPr>
        </p:nvSpPr>
        <p:spPr>
          <a:xfrm>
            <a:off x="3263977" y="42608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40" name="Partner2">
            <a:extLst>
              <a:ext uri="{FF2B5EF4-FFF2-40B4-BE49-F238E27FC236}">
                <a16:creationId xmlns:a16="http://schemas.microsoft.com/office/drawing/2014/main" id="{5D2BC617-5A80-4ED2-AFC3-6CDDAD3A34E1}"/>
              </a:ext>
            </a:extLst>
          </p:cNvPr>
          <p:cNvSpPr>
            <a:spLocks noGrp="1"/>
          </p:cNvSpPr>
          <p:nvPr>
            <p:ph type="body" sz="quarter" idx="12" hasCustomPrompt="1"/>
          </p:nvPr>
        </p:nvSpPr>
        <p:spPr>
          <a:xfrm>
            <a:off x="3688889" y="47731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41" name="Date Placeholder 1">
            <a:extLst>
              <a:ext uri="{FF2B5EF4-FFF2-40B4-BE49-F238E27FC236}">
                <a16:creationId xmlns:a16="http://schemas.microsoft.com/office/drawing/2014/main" id="{2000978F-B65A-4F96-A723-FCBFFFDB709D}"/>
              </a:ext>
            </a:extLst>
          </p:cNvPr>
          <p:cNvSpPr>
            <a:spLocks noGrp="1"/>
          </p:cNvSpPr>
          <p:nvPr>
            <p:ph type="dt" sz="half" idx="16"/>
          </p:nvPr>
        </p:nvSpPr>
        <p:spPr>
          <a:xfrm>
            <a:off x="3263977" y="5200650"/>
            <a:ext cx="1580356" cy="365125"/>
          </a:xfrm>
        </p:spPr>
        <p:txBody>
          <a:bodyPr/>
          <a:lstStyle/>
          <a:p>
            <a:fld id="{39B360F8-476B-46A9-AE4D-B70F5EF3C486}" type="datetimeFigureOut">
              <a:rPr lang="en-US" smtClean="0"/>
              <a:pPr/>
              <a:t>3/11/2026</a:t>
            </a:fld>
            <a:endParaRPr lang="en-US"/>
          </a:p>
        </p:txBody>
      </p:sp>
      <p:sp>
        <p:nvSpPr>
          <p:cNvPr id="21" name="Picture Placeholder 20">
            <a:extLst>
              <a:ext uri="{FF2B5EF4-FFF2-40B4-BE49-F238E27FC236}">
                <a16:creationId xmlns:a16="http://schemas.microsoft.com/office/drawing/2014/main" id="{1874246C-F13A-4165-8427-05494C6F2A6F}"/>
              </a:ext>
            </a:extLst>
          </p:cNvPr>
          <p:cNvSpPr>
            <a:spLocks noGrp="1"/>
          </p:cNvSpPr>
          <p:nvPr>
            <p:ph type="pic" sz="quarter" idx="15" hasCustomPrompt="1"/>
          </p:nvPr>
        </p:nvSpPr>
        <p:spPr>
          <a:xfrm>
            <a:off x="5613163" y="0"/>
            <a:ext cx="6578837" cy="6858000"/>
          </a:xfrm>
          <a:prstGeom prst="rect">
            <a:avLst/>
          </a:pr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715944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CE622-AF14-4BED-AF39-906C05BB411E}"/>
              </a:ext>
            </a:extLst>
          </p:cNvPr>
          <p:cNvSpPr>
            <a:spLocks noGrp="1"/>
          </p:cNvSpPr>
          <p:nvPr>
            <p:ph type="title"/>
          </p:nvPr>
        </p:nvSpPr>
        <p:spPr>
          <a:xfrm>
            <a:off x="839788" y="457200"/>
            <a:ext cx="3932237" cy="2971800"/>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929977E0-0E5C-483E-A085-6171B350EA79}"/>
              </a:ext>
            </a:extLst>
          </p:cNvPr>
          <p:cNvSpPr>
            <a:spLocks noGrp="1"/>
          </p:cNvSpPr>
          <p:nvPr>
            <p:ph type="body" sz="half" idx="2"/>
          </p:nvPr>
        </p:nvSpPr>
        <p:spPr>
          <a:xfrm>
            <a:off x="839788" y="3715352"/>
            <a:ext cx="3932237" cy="2153635"/>
          </a:xfrm>
        </p:spPr>
        <p:txBody>
          <a:bodyPr l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0" name="Picture Placeholder 19">
            <a:extLst>
              <a:ext uri="{FF2B5EF4-FFF2-40B4-BE49-F238E27FC236}">
                <a16:creationId xmlns:a16="http://schemas.microsoft.com/office/drawing/2014/main" id="{57F0A909-B9AF-4CEB-A556-404A9B18B4DE}"/>
              </a:ext>
            </a:extLst>
          </p:cNvPr>
          <p:cNvSpPr>
            <a:spLocks noGrp="1"/>
          </p:cNvSpPr>
          <p:nvPr>
            <p:ph type="pic" idx="1" hasCustomPrompt="1"/>
          </p:nvPr>
        </p:nvSpPr>
        <p:spPr>
          <a:xfrm>
            <a:off x="5299076" y="0"/>
            <a:ext cx="6892924" cy="6857999"/>
          </a:xfrm>
          <a:custGeom>
            <a:avLst/>
            <a:gdLst>
              <a:gd name="connsiteX0" fmla="*/ 117354 w 6892924"/>
              <a:gd name="connsiteY0" fmla="*/ 0 h 6857999"/>
              <a:gd name="connsiteX1" fmla="*/ 6892924 w 6892924"/>
              <a:gd name="connsiteY1" fmla="*/ 0 h 6857999"/>
              <a:gd name="connsiteX2" fmla="*/ 6892924 w 6892924"/>
              <a:gd name="connsiteY2" fmla="*/ 6857999 h 6857999"/>
              <a:gd name="connsiteX3" fmla="*/ 1270829 w 6892924"/>
              <a:gd name="connsiteY3" fmla="*/ 6857999 h 6857999"/>
              <a:gd name="connsiteX4" fmla="*/ 1125242 w 6892924"/>
              <a:gd name="connsiteY4" fmla="*/ 6573744 h 6857999"/>
              <a:gd name="connsiteX5" fmla="*/ 0 w 6892924"/>
              <a:gd name="connsiteY5" fmla="*/ 1626625 h 6857999"/>
              <a:gd name="connsiteX6" fmla="*/ 58912 w 6892924"/>
              <a:gd name="connsiteY6" fmla="*/ 4599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2924" h="6857999">
                <a:moveTo>
                  <a:pt x="117354" y="0"/>
                </a:moveTo>
                <a:lnTo>
                  <a:pt x="6892924" y="0"/>
                </a:lnTo>
                <a:lnTo>
                  <a:pt x="6892924" y="6857999"/>
                </a:lnTo>
                <a:lnTo>
                  <a:pt x="1270829" y="6857999"/>
                </a:lnTo>
                <a:lnTo>
                  <a:pt x="1125242" y="6573744"/>
                </a:lnTo>
                <a:cubicBezTo>
                  <a:pt x="404117" y="5077166"/>
                  <a:pt x="0" y="3399089"/>
                  <a:pt x="0" y="1626625"/>
                </a:cubicBezTo>
                <a:cubicBezTo>
                  <a:pt x="0" y="1232744"/>
                  <a:pt x="19955" y="843524"/>
                  <a:pt x="58912" y="459922"/>
                </a:cubicBezTo>
                <a:close/>
              </a:path>
            </a:pathLst>
          </a:custGeom>
          <a:solidFill>
            <a:schemeClr val="bg1">
              <a:lumMod val="95000"/>
            </a:schemeClr>
          </a:solidFill>
        </p:spPr>
        <p:txBody>
          <a:bodyPr wrap="square" anchor="ctr">
            <a:noAutofit/>
          </a:bodyPr>
          <a:lstStyle>
            <a:lvl1pPr marL="0" indent="0" algn="ctr">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8" name="Slide Number Placeholder 7">
            <a:extLst>
              <a:ext uri="{FF2B5EF4-FFF2-40B4-BE49-F238E27FC236}">
                <a16:creationId xmlns:a16="http://schemas.microsoft.com/office/drawing/2014/main" id="{65345748-538C-4F70-BEA1-188643E100A8}"/>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3097898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BF6FD243-D4D7-4B71-96F1-26FF4C588224}"/>
              </a:ext>
              <a:ext uri="{C183D7F6-B498-43B3-948B-1728B52AA6E4}">
                <adec:decorative xmlns:adec="http://schemas.microsoft.com/office/drawing/2017/decorative" val="1"/>
              </a:ext>
            </a:extLst>
          </p:cNvPr>
          <p:cNvSpPr/>
          <p:nvPr userDrawn="1"/>
        </p:nvSpPr>
        <p:spPr>
          <a:xfrm flipV="1">
            <a:off x="3606800"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CE622-AF14-4BED-AF39-906C05BB411E}"/>
              </a:ext>
            </a:extLst>
          </p:cNvPr>
          <p:cNvSpPr>
            <a:spLocks noGrp="1"/>
          </p:cNvSpPr>
          <p:nvPr>
            <p:ph type="title"/>
          </p:nvPr>
        </p:nvSpPr>
        <p:spPr>
          <a:xfrm>
            <a:off x="839789" y="457200"/>
            <a:ext cx="2135880" cy="2971800"/>
          </a:xfrm>
        </p:spPr>
        <p:txBody>
          <a:bodyPr anchor="b"/>
          <a:lstStyle>
            <a:lvl1pPr>
              <a:defRPr sz="3200">
                <a:solidFill>
                  <a:schemeClr val="accent1">
                    <a:lumMod val="90000"/>
                  </a:schemeClr>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929977E0-0E5C-483E-A085-6171B350EA79}"/>
              </a:ext>
            </a:extLst>
          </p:cNvPr>
          <p:cNvSpPr>
            <a:spLocks noGrp="1"/>
          </p:cNvSpPr>
          <p:nvPr>
            <p:ph type="body" sz="half" idx="2"/>
          </p:nvPr>
        </p:nvSpPr>
        <p:spPr>
          <a:xfrm>
            <a:off x="839789" y="3715352"/>
            <a:ext cx="2135880" cy="2153635"/>
          </a:xfrm>
        </p:spPr>
        <p:txBody>
          <a:bodyPr lIns="0"/>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Picture Placeholder 8">
            <a:extLst>
              <a:ext uri="{FF2B5EF4-FFF2-40B4-BE49-F238E27FC236}">
                <a16:creationId xmlns:a16="http://schemas.microsoft.com/office/drawing/2014/main" id="{6D917FDB-196A-44E4-BC0A-BE5B4354B1FF}"/>
              </a:ext>
            </a:extLst>
          </p:cNvPr>
          <p:cNvSpPr>
            <a:spLocks noGrp="1"/>
          </p:cNvSpPr>
          <p:nvPr>
            <p:ph type="pic" idx="1" hasCustomPrompt="1"/>
          </p:nvPr>
        </p:nvSpPr>
        <p:spPr>
          <a:xfrm>
            <a:off x="3155841" y="0"/>
            <a:ext cx="9036159" cy="6857999"/>
          </a:xfrm>
          <a:custGeom>
            <a:avLst/>
            <a:gdLst>
              <a:gd name="connsiteX0" fmla="*/ 117355 w 9036159"/>
              <a:gd name="connsiteY0" fmla="*/ 0 h 6857999"/>
              <a:gd name="connsiteX1" fmla="*/ 9036159 w 9036159"/>
              <a:gd name="connsiteY1" fmla="*/ 0 h 6857999"/>
              <a:gd name="connsiteX2" fmla="*/ 9036159 w 9036159"/>
              <a:gd name="connsiteY2" fmla="*/ 6857999 h 6857999"/>
              <a:gd name="connsiteX3" fmla="*/ 1270830 w 9036159"/>
              <a:gd name="connsiteY3" fmla="*/ 6857999 h 6857999"/>
              <a:gd name="connsiteX4" fmla="*/ 1125243 w 9036159"/>
              <a:gd name="connsiteY4" fmla="*/ 6573744 h 6857999"/>
              <a:gd name="connsiteX5" fmla="*/ 0 w 9036159"/>
              <a:gd name="connsiteY5" fmla="*/ 1626625 h 6857999"/>
              <a:gd name="connsiteX6" fmla="*/ 58913 w 9036159"/>
              <a:gd name="connsiteY6" fmla="*/ 4599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6159" h="6857999">
                <a:moveTo>
                  <a:pt x="117355" y="0"/>
                </a:moveTo>
                <a:lnTo>
                  <a:pt x="9036159" y="0"/>
                </a:lnTo>
                <a:lnTo>
                  <a:pt x="9036159" y="6857999"/>
                </a:lnTo>
                <a:lnTo>
                  <a:pt x="1270830" y="6857999"/>
                </a:lnTo>
                <a:lnTo>
                  <a:pt x="1125243" y="6573744"/>
                </a:lnTo>
                <a:cubicBezTo>
                  <a:pt x="404118" y="5077166"/>
                  <a:pt x="0" y="3399089"/>
                  <a:pt x="0" y="1626625"/>
                </a:cubicBezTo>
                <a:cubicBezTo>
                  <a:pt x="0" y="1232744"/>
                  <a:pt x="19956" y="843524"/>
                  <a:pt x="58913" y="459922"/>
                </a:cubicBezTo>
                <a:close/>
              </a:path>
            </a:pathLst>
          </a:custGeom>
          <a:solidFill>
            <a:schemeClr val="bg1">
              <a:lumMod val="95000"/>
            </a:schemeClr>
          </a:solidFill>
        </p:spPr>
        <p:txBody>
          <a:bodyPr wrap="square" anchor="ctr">
            <a:noAutofit/>
          </a:bodyPr>
          <a:lstStyle>
            <a:lvl1pPr marL="0" indent="0" algn="ctr">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8" name="Slide Number Placeholder 7">
            <a:extLst>
              <a:ext uri="{FF2B5EF4-FFF2-40B4-BE49-F238E27FC236}">
                <a16:creationId xmlns:a16="http://schemas.microsoft.com/office/drawing/2014/main" id="{65345748-538C-4F70-BEA1-188643E100A8}"/>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4230710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3" name="Arc 12">
            <a:extLst>
              <a:ext uri="{FF2B5EF4-FFF2-40B4-BE49-F238E27FC236}">
                <a16:creationId xmlns:a16="http://schemas.microsoft.com/office/drawing/2014/main" id="{90F1D572-D498-42B3-B69A-FCB5C7FCF49B}"/>
              </a:ext>
            </a:extLst>
          </p:cNvPr>
          <p:cNvSpPr/>
          <p:nvPr userDrawn="1"/>
        </p:nvSpPr>
        <p:spPr>
          <a:xfrm>
            <a:off x="3691425" y="1086100"/>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lumMod val="65000"/>
                </a:schemeClr>
              </a:solidFill>
            </a:endParaRPr>
          </a:p>
        </p:txBody>
      </p:sp>
      <p:sp>
        <p:nvSpPr>
          <p:cNvPr id="10" name="Oval 9">
            <a:extLst>
              <a:ext uri="{FF2B5EF4-FFF2-40B4-BE49-F238E27FC236}">
                <a16:creationId xmlns:a16="http://schemas.microsoft.com/office/drawing/2014/main" id="{C5DA4E8B-D16C-462C-A3C7-ADB471336A9F}"/>
              </a:ext>
              <a:ext uri="{C183D7F6-B498-43B3-948B-1728B52AA6E4}">
                <adec:decorative xmlns:adec="http://schemas.microsoft.com/office/drawing/2017/decorative" val="1"/>
              </a:ext>
            </a:extLst>
          </p:cNvPr>
          <p:cNvSpPr/>
          <p:nvPr userDrawn="1"/>
        </p:nvSpPr>
        <p:spPr>
          <a:xfrm>
            <a:off x="7808286" y="1917941"/>
            <a:ext cx="409648" cy="409648"/>
          </a:xfrm>
          <a:prstGeom prst="ellipse">
            <a:avLst/>
          </a:prstGeom>
          <a:noFill/>
          <a:ln w="133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862A57B-E382-4DC4-B890-C82A8644FC55}"/>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C18E6DA9-ADC9-7D55-EB60-FB28E8D8DB45}"/>
              </a:ext>
            </a:extLst>
          </p:cNvPr>
          <p:cNvSpPr>
            <a:spLocks noGrp="1"/>
          </p:cNvSpPr>
          <p:nvPr>
            <p:ph type="body" sz="quarter" idx="16" hasCustomPrompt="1"/>
          </p:nvPr>
        </p:nvSpPr>
        <p:spPr>
          <a:xfrm rot="20700000">
            <a:off x="1978572" y="1664600"/>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bg1">
                    <a:lumMod val="6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79C35935-8466-522C-4469-6F69E516C2BC}"/>
              </a:ext>
            </a:extLst>
          </p:cNvPr>
          <p:cNvSpPr>
            <a:spLocks noGrp="1"/>
          </p:cNvSpPr>
          <p:nvPr>
            <p:ph type="body" sz="quarter" idx="15" hasCustomPrompt="1"/>
          </p:nvPr>
        </p:nvSpPr>
        <p:spPr>
          <a:xfrm rot="20700000">
            <a:off x="3609580" y="1272266"/>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bg1">
                    <a:lumMod val="65000"/>
                  </a:schemeClr>
                </a:solidFill>
                <a:latin typeface="Sagona Book" panose="02020503050505020204" pitchFamily="18" charset="0"/>
              </a:defRPr>
            </a:lvl1pPr>
          </a:lstStyle>
          <a:p>
            <a:pPr marL="0" lvl="0"/>
            <a:r>
              <a:rPr lang="en-US" dirty="0"/>
              <a:t>wedding of</a:t>
            </a:r>
          </a:p>
        </p:txBody>
      </p:sp>
      <p:sp>
        <p:nvSpPr>
          <p:cNvPr id="15" name="Text Placeholder 13">
            <a:extLst>
              <a:ext uri="{FF2B5EF4-FFF2-40B4-BE49-F238E27FC236}">
                <a16:creationId xmlns:a16="http://schemas.microsoft.com/office/drawing/2014/main" id="{9D6A6A4A-3859-5A1F-C803-A922DE4EE194}"/>
              </a:ext>
              <a:ext uri="{C183D7F6-B498-43B3-948B-1728B52AA6E4}">
                <adec:decorative xmlns:adec="http://schemas.microsoft.com/office/drawing/2017/decorative" val="1"/>
              </a:ext>
            </a:extLst>
          </p:cNvPr>
          <p:cNvSpPr>
            <a:spLocks noGrp="1"/>
          </p:cNvSpPr>
          <p:nvPr>
            <p:ph type="body" sz="quarter" idx="18" hasCustomPrompt="1"/>
          </p:nvPr>
        </p:nvSpPr>
        <p:spPr>
          <a:xfrm>
            <a:off x="3128701" y="2579779"/>
            <a:ext cx="5093208" cy="2651760"/>
          </a:xfrm>
        </p:spPr>
        <p:txBody>
          <a:bodyPr lIns="0" tIns="0" rIns="0" bIns="0" anchor="b">
            <a:noAutofit/>
          </a:bodyPr>
          <a:lstStyle>
            <a:lvl1pPr marL="0" indent="0" algn="r">
              <a:lnSpc>
                <a:spcPct val="60000"/>
              </a:lnSpc>
              <a:spcBef>
                <a:spcPts val="0"/>
              </a:spcBef>
              <a:buNone/>
              <a:defRPr sz="19000" spc="-150" baseline="0">
                <a:solidFill>
                  <a:schemeClr val="tx1">
                    <a:lumMod val="65000"/>
                    <a:lumOff val="35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3598499" y="2605179"/>
            <a:ext cx="2845704" cy="1273865"/>
          </a:xfrm>
        </p:spPr>
        <p:txBody>
          <a:bodyPr anchor="b">
            <a:noAutofit/>
          </a:bodyPr>
          <a:lstStyle>
            <a:lvl1pPr marL="0" indent="0">
              <a:lnSpc>
                <a:spcPct val="65000"/>
              </a:lnSpc>
              <a:buNone/>
              <a:defRPr sz="40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5199603" y="4278262"/>
            <a:ext cx="2989473" cy="1147619"/>
          </a:xfrm>
        </p:spPr>
        <p:txBody>
          <a:bodyPr lIns="0" tIns="0" rIns="0" bIns="0" anchor="t">
            <a:noAutofit/>
          </a:bodyPr>
          <a:lstStyle>
            <a:lvl1pPr marL="0" indent="0" algn="r">
              <a:lnSpc>
                <a:spcPct val="65000"/>
              </a:lnSpc>
              <a:buNone/>
              <a:defRPr sz="4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66938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chemeClr val="accent1"/>
        </a:solidFill>
        <a:effectLst/>
      </p:bgPr>
    </p:bg>
    <p:spTree>
      <p:nvGrpSpPr>
        <p:cNvPr id="1" name=""/>
        <p:cNvGrpSpPr/>
        <p:nvPr/>
      </p:nvGrpSpPr>
      <p:grpSpPr>
        <a:xfrm>
          <a:off x="0" y="0"/>
          <a:ext cx="0" cy="0"/>
          <a:chOff x="0" y="0"/>
          <a:chExt cx="0" cy="0"/>
        </a:xfrm>
      </p:grpSpPr>
      <p:sp>
        <p:nvSpPr>
          <p:cNvPr id="13" name="Arc 12">
            <a:extLst>
              <a:ext uri="{FF2B5EF4-FFF2-40B4-BE49-F238E27FC236}">
                <a16:creationId xmlns:a16="http://schemas.microsoft.com/office/drawing/2014/main" id="{90F1D572-D498-42B3-B69A-FCB5C7FCF49B}"/>
              </a:ext>
            </a:extLst>
          </p:cNvPr>
          <p:cNvSpPr/>
          <p:nvPr userDrawn="1"/>
        </p:nvSpPr>
        <p:spPr>
          <a:xfrm>
            <a:off x="3691425" y="1086100"/>
            <a:ext cx="1663686" cy="1663683"/>
          </a:xfrm>
          <a:prstGeom prst="arc">
            <a:avLst>
              <a:gd name="adj1" fmla="val 1700406"/>
              <a:gd name="adj2" fmla="val 4849921"/>
            </a:avLst>
          </a:prstGeom>
          <a:noFill/>
          <a:ln w="3175">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1">
                  <a:lumMod val="75000"/>
                </a:schemeClr>
              </a:solidFill>
            </a:endParaRPr>
          </a:p>
        </p:txBody>
      </p:sp>
      <p:sp>
        <p:nvSpPr>
          <p:cNvPr id="10" name="Oval 9">
            <a:extLst>
              <a:ext uri="{FF2B5EF4-FFF2-40B4-BE49-F238E27FC236}">
                <a16:creationId xmlns:a16="http://schemas.microsoft.com/office/drawing/2014/main" id="{C275DDB9-133E-4DE5-8FDC-0029E109443E}"/>
              </a:ext>
              <a:ext uri="{C183D7F6-B498-43B3-948B-1728B52AA6E4}">
                <adec:decorative xmlns:adec="http://schemas.microsoft.com/office/drawing/2017/decorative" val="1"/>
              </a:ext>
            </a:extLst>
          </p:cNvPr>
          <p:cNvSpPr/>
          <p:nvPr userDrawn="1"/>
        </p:nvSpPr>
        <p:spPr>
          <a:xfrm>
            <a:off x="7808286" y="1917941"/>
            <a:ext cx="409648" cy="409648"/>
          </a:xfrm>
          <a:prstGeom prst="ellipse">
            <a:avLst/>
          </a:prstGeom>
          <a:noFill/>
          <a:ln w="133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06C4B990-16A5-48DA-AC2C-E2BA8E8F78C4}"/>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946A55C0-0872-2E26-2A34-D86DA7737C9E}"/>
              </a:ext>
            </a:extLst>
          </p:cNvPr>
          <p:cNvSpPr>
            <a:spLocks noGrp="1"/>
          </p:cNvSpPr>
          <p:nvPr>
            <p:ph type="body" sz="quarter" idx="16" hasCustomPrompt="1"/>
          </p:nvPr>
        </p:nvSpPr>
        <p:spPr>
          <a:xfrm rot="20700000">
            <a:off x="1978572" y="1664600"/>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accent1">
                    <a:lumMod val="7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55FFEF51-3C01-1469-155C-75783923996D}"/>
              </a:ext>
            </a:extLst>
          </p:cNvPr>
          <p:cNvSpPr>
            <a:spLocks noGrp="1"/>
          </p:cNvSpPr>
          <p:nvPr>
            <p:ph type="body" sz="quarter" idx="15" hasCustomPrompt="1"/>
          </p:nvPr>
        </p:nvSpPr>
        <p:spPr>
          <a:xfrm rot="20700000">
            <a:off x="3609580" y="1272266"/>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accent1">
                    <a:lumMod val="75000"/>
                  </a:schemeClr>
                </a:solidFill>
                <a:latin typeface="Sagona Book" panose="02020503050505020204" pitchFamily="18" charset="0"/>
              </a:defRPr>
            </a:lvl1pPr>
          </a:lstStyle>
          <a:p>
            <a:pPr marL="0" lvl="0"/>
            <a:r>
              <a:rPr lang="en-US" dirty="0"/>
              <a:t>wedding of</a:t>
            </a:r>
          </a:p>
        </p:txBody>
      </p:sp>
      <p:sp>
        <p:nvSpPr>
          <p:cNvPr id="14" name="Text Placeholder 13">
            <a:extLst>
              <a:ext uri="{FF2B5EF4-FFF2-40B4-BE49-F238E27FC236}">
                <a16:creationId xmlns:a16="http://schemas.microsoft.com/office/drawing/2014/main" id="{5F33F514-AEE7-C57D-E9C3-12475027A476}"/>
              </a:ext>
              <a:ext uri="{C183D7F6-B498-43B3-948B-1728B52AA6E4}">
                <adec:decorative xmlns:adec="http://schemas.microsoft.com/office/drawing/2017/decorative" val="1"/>
              </a:ext>
            </a:extLst>
          </p:cNvPr>
          <p:cNvSpPr>
            <a:spLocks noGrp="1"/>
          </p:cNvSpPr>
          <p:nvPr>
            <p:ph type="body" sz="quarter" idx="17" hasCustomPrompt="1"/>
          </p:nvPr>
        </p:nvSpPr>
        <p:spPr>
          <a:xfrm>
            <a:off x="3128701" y="2579779"/>
            <a:ext cx="5093208" cy="2651760"/>
          </a:xfrm>
        </p:spPr>
        <p:txBody>
          <a:bodyPr lIns="0" tIns="0" rIns="0" bIns="0" anchor="b">
            <a:noAutofit/>
          </a:bodyPr>
          <a:lstStyle>
            <a:lvl1pPr marL="0" indent="0" algn="r">
              <a:lnSpc>
                <a:spcPct val="60000"/>
              </a:lnSpc>
              <a:spcBef>
                <a:spcPts val="0"/>
              </a:spcBef>
              <a:buNone/>
              <a:defRPr sz="19000" spc="-150" baseline="0">
                <a:solidFill>
                  <a:schemeClr val="accent1">
                    <a:lumMod val="90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3598499" y="2605179"/>
            <a:ext cx="2845704" cy="1273865"/>
          </a:xfrm>
        </p:spPr>
        <p:txBody>
          <a:bodyPr anchor="b">
            <a:noAutofit/>
          </a:bodyPr>
          <a:lstStyle>
            <a:lvl1pPr marL="0" indent="0">
              <a:lnSpc>
                <a:spcPct val="65000"/>
              </a:lnSpc>
              <a:buNone/>
              <a:defRPr sz="4000" b="1" spc="-100" baseline="0">
                <a:solidFill>
                  <a:schemeClr val="tx1">
                    <a:lumMod val="85000"/>
                    <a:lumOff val="1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5199603" y="4278262"/>
            <a:ext cx="2989473" cy="1147619"/>
          </a:xfrm>
        </p:spPr>
        <p:txBody>
          <a:bodyPr lIns="0" tIns="0" rIns="0" bIns="0" anchor="t">
            <a:noAutofit/>
          </a:bodyPr>
          <a:lstStyle>
            <a:lvl1pPr marL="0" indent="0" algn="r">
              <a:lnSpc>
                <a:spcPct val="65000"/>
              </a:lnSpc>
              <a:buNone/>
              <a:defRPr sz="4000" spc="-150">
                <a:solidFill>
                  <a:schemeClr val="tx1">
                    <a:lumMod val="85000"/>
                    <a:lumOff val="1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4265317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a:off x="303348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10A9B39-FC82-43E5-A12B-25304A2219DB}"/>
              </a:ext>
            </a:extLst>
          </p:cNvPr>
          <p:cNvSpPr>
            <a:spLocks noGrp="1"/>
          </p:cNvSpPr>
          <p:nvPr>
            <p:ph type="pic" sz="quarter" idx="13" hasCustomPrompt="1"/>
          </p:nvPr>
        </p:nvSpPr>
        <p:spPr>
          <a:xfrm>
            <a:off x="0" y="0"/>
            <a:ext cx="7344229" cy="6858000"/>
          </a:xfrm>
          <a:solidFill>
            <a:schemeClr val="tx1"/>
          </a:solidFill>
        </p:spPr>
        <p:txBody>
          <a:bodyPr lIns="274320" anchor="ctr"/>
          <a:lstStyle>
            <a:lvl1pPr marL="0" indent="0" algn="l">
              <a:buNone/>
              <a:defRPr i="1">
                <a:solidFill>
                  <a:schemeClr val="bg1"/>
                </a:solidFill>
              </a:defRPr>
            </a:lvl1pPr>
          </a:lstStyle>
          <a:p>
            <a:r>
              <a:rPr lang="en-US" dirty="0"/>
              <a:t>Insert Your Picture Here</a:t>
            </a:r>
          </a:p>
        </p:txBody>
      </p:sp>
      <p:sp>
        <p:nvSpPr>
          <p:cNvPr id="14" name="Title 1">
            <a:extLst>
              <a:ext uri="{FF2B5EF4-FFF2-40B4-BE49-F238E27FC236}">
                <a16:creationId xmlns:a16="http://schemas.microsoft.com/office/drawing/2014/main" id="{F921487E-866D-43CE-9CA0-C24DCC2C4D97}"/>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85C2EEC8-D372-5EF0-E770-C6C77D0D7266}"/>
              </a:ext>
            </a:extLst>
          </p:cNvPr>
          <p:cNvSpPr>
            <a:spLocks noGrp="1"/>
          </p:cNvSpPr>
          <p:nvPr>
            <p:ph type="body" sz="quarter" idx="16" hasCustomPrompt="1"/>
          </p:nvPr>
        </p:nvSpPr>
        <p:spPr>
          <a:xfrm rot="20700000">
            <a:off x="6626102" y="3566804"/>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bg1">
                    <a:lumMod val="6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EC8EFF43-B953-DE46-B68B-D51321D33A3C}"/>
              </a:ext>
            </a:extLst>
          </p:cNvPr>
          <p:cNvSpPr>
            <a:spLocks noGrp="1"/>
          </p:cNvSpPr>
          <p:nvPr>
            <p:ph type="body" sz="quarter" idx="15" hasCustomPrompt="1"/>
          </p:nvPr>
        </p:nvSpPr>
        <p:spPr>
          <a:xfrm rot="20700000">
            <a:off x="8257110" y="3174470"/>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bg1">
                    <a:lumMod val="65000"/>
                  </a:schemeClr>
                </a:solidFill>
                <a:latin typeface="Sagona Book" panose="02020503050505020204" pitchFamily="18" charset="0"/>
              </a:defRPr>
            </a:lvl1pPr>
          </a:lstStyle>
          <a:p>
            <a:pPr marL="0" lvl="0"/>
            <a:r>
              <a:rPr lang="en-US" dirty="0"/>
              <a:t>wedding of</a:t>
            </a:r>
          </a:p>
        </p:txBody>
      </p:sp>
      <p:sp>
        <p:nvSpPr>
          <p:cNvPr id="12" name="Text Placeholder 13">
            <a:extLst>
              <a:ext uri="{FF2B5EF4-FFF2-40B4-BE49-F238E27FC236}">
                <a16:creationId xmlns:a16="http://schemas.microsoft.com/office/drawing/2014/main" id="{531287BC-E392-79F1-F158-EC6245614E57}"/>
              </a:ext>
              <a:ext uri="{C183D7F6-B498-43B3-948B-1728B52AA6E4}">
                <adec:decorative xmlns:adec="http://schemas.microsoft.com/office/drawing/2017/decorative" val="1"/>
              </a:ext>
            </a:extLst>
          </p:cNvPr>
          <p:cNvSpPr>
            <a:spLocks noGrp="1"/>
          </p:cNvSpPr>
          <p:nvPr>
            <p:ph type="body" sz="quarter" idx="17" hasCustomPrompt="1"/>
          </p:nvPr>
        </p:nvSpPr>
        <p:spPr>
          <a:xfrm>
            <a:off x="8079745" y="4817516"/>
            <a:ext cx="2871216" cy="1499616"/>
          </a:xfrm>
        </p:spPr>
        <p:txBody>
          <a:bodyPr lIns="0" tIns="0" rIns="0" bIns="0" anchor="b">
            <a:noAutofit/>
          </a:bodyPr>
          <a:lstStyle>
            <a:lvl1pPr marL="0" indent="0" algn="r">
              <a:lnSpc>
                <a:spcPct val="60000"/>
              </a:lnSpc>
              <a:spcBef>
                <a:spcPts val="0"/>
              </a:spcBef>
              <a:buNone/>
              <a:defRPr sz="11000" spc="-150" baseline="0">
                <a:solidFill>
                  <a:schemeClr val="tx1">
                    <a:lumMod val="65000"/>
                    <a:lumOff val="35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8312031" y="4863120"/>
            <a:ext cx="2257073" cy="719064"/>
          </a:xfrm>
        </p:spPr>
        <p:txBody>
          <a:bodyPr anchor="b">
            <a:noAutofit/>
          </a:bodyPr>
          <a:lstStyle>
            <a:lvl1pPr marL="0" indent="0">
              <a:lnSpc>
                <a:spcPct val="65000"/>
              </a:lnSpc>
              <a:buNone/>
              <a:defRPr sz="28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8526784" y="5706199"/>
            <a:ext cx="2419350" cy="647801"/>
          </a:xfrm>
        </p:spPr>
        <p:txBody>
          <a:bodyPr lIns="0" tIns="0" rIns="0" bIns="0" anchor="t">
            <a:noAutofit/>
          </a:bodyPr>
          <a:lstStyle>
            <a:lvl1pPr marL="0" indent="0" algn="r">
              <a:lnSpc>
                <a:spcPct val="65000"/>
              </a:lnSpc>
              <a:buNone/>
              <a:defRPr sz="3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11" name="Date Placeholder 10">
            <a:extLst>
              <a:ext uri="{FF2B5EF4-FFF2-40B4-BE49-F238E27FC236}">
                <a16:creationId xmlns:a16="http://schemas.microsoft.com/office/drawing/2014/main" id="{C7C8BCA2-769C-41F5-845B-9C39193579A5}"/>
              </a:ext>
            </a:extLst>
          </p:cNvPr>
          <p:cNvSpPr>
            <a:spLocks noGrp="1"/>
          </p:cNvSpPr>
          <p:nvPr>
            <p:ph type="dt" sz="half" idx="14"/>
          </p:nvPr>
        </p:nvSpPr>
        <p:spPr>
          <a:xfrm>
            <a:off x="8610600" y="6356350"/>
            <a:ext cx="2341884" cy="365125"/>
          </a:xfrm>
        </p:spPr>
        <p:txBody>
          <a:bodyPr/>
          <a:lstStyle>
            <a:lvl1pPr>
              <a:defRPr>
                <a:latin typeface="ManzoorNaskh" panose="02000500000000000000" pitchFamily="2" charset="-78"/>
                <a:cs typeface="_Khat_Manzoor_BAFC" panose="02000000000000000000" pitchFamily="2" charset="-78"/>
              </a:defRPr>
            </a:lvl1pPr>
          </a:lstStyle>
          <a:p>
            <a:fld id="{39B360F8-476B-46A9-AE4D-B70F5EF3C486}" type="datetimeFigureOut">
              <a:rPr lang="en-US" smtClean="0"/>
              <a:pPr/>
              <a:t>3/11/2026</a:t>
            </a:fld>
            <a:endParaRPr lang="en-US" dirty="0"/>
          </a:p>
        </p:txBody>
      </p:sp>
      <p:sp>
        <p:nvSpPr>
          <p:cNvPr id="19" name="Arc 18">
            <a:extLst>
              <a:ext uri="{FF2B5EF4-FFF2-40B4-BE49-F238E27FC236}">
                <a16:creationId xmlns:a16="http://schemas.microsoft.com/office/drawing/2014/main" id="{6D48354E-66C5-4E48-A471-919899211D6C}"/>
              </a:ext>
            </a:extLst>
          </p:cNvPr>
          <p:cNvSpPr/>
          <p:nvPr userDrawn="1"/>
        </p:nvSpPr>
        <p:spPr>
          <a:xfrm>
            <a:off x="8345327" y="2991100"/>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lumMod val="65000"/>
                </a:schemeClr>
              </a:solidFill>
            </a:endParaRPr>
          </a:p>
        </p:txBody>
      </p:sp>
      <p:sp>
        <p:nvSpPr>
          <p:cNvPr id="21" name="Oval 20">
            <a:extLst>
              <a:ext uri="{FF2B5EF4-FFF2-40B4-BE49-F238E27FC236}">
                <a16:creationId xmlns:a16="http://schemas.microsoft.com/office/drawing/2014/main" id="{12846EC3-36A8-41B3-8C58-C43F30BFDC1E}"/>
              </a:ext>
              <a:ext uri="{C183D7F6-B498-43B3-948B-1728B52AA6E4}">
                <adec:decorative xmlns:adec="http://schemas.microsoft.com/office/drawing/2017/decorative" val="1"/>
              </a:ext>
            </a:extLst>
          </p:cNvPr>
          <p:cNvSpPr/>
          <p:nvPr userDrawn="1"/>
        </p:nvSpPr>
        <p:spPr>
          <a:xfrm>
            <a:off x="10019054" y="3468760"/>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dirty="0"/>
          </a:p>
        </p:txBody>
      </p:sp>
    </p:spTree>
    <p:extLst>
      <p:ext uri="{BB962C8B-B14F-4D97-AF65-F5344CB8AC3E}">
        <p14:creationId xmlns:p14="http://schemas.microsoft.com/office/powerpoint/2010/main" val="1357427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with Nam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2CA07F-79C6-4BAE-A115-34FEABBF8033}"/>
              </a:ext>
              <a:ext uri="{C183D7F6-B498-43B3-948B-1728B52AA6E4}">
                <adec:decorative xmlns:adec="http://schemas.microsoft.com/office/drawing/2017/decorative" val="1"/>
              </a:ext>
            </a:extLst>
          </p:cNvPr>
          <p:cNvSpPr/>
          <p:nvPr userDrawn="1"/>
        </p:nvSpPr>
        <p:spPr>
          <a:xfrm>
            <a:off x="4318000" y="0"/>
            <a:ext cx="787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F2C5DF-BD52-4A84-A121-97A7665D214D}"/>
              </a:ext>
            </a:extLst>
          </p:cNvPr>
          <p:cNvSpPr>
            <a:spLocks noGrp="1"/>
          </p:cNvSpPr>
          <p:nvPr>
            <p:ph type="ctrTitle"/>
          </p:nvPr>
        </p:nvSpPr>
        <p:spPr>
          <a:xfrm>
            <a:off x="5003800" y="2468563"/>
            <a:ext cx="6502400" cy="2387600"/>
          </a:xfrm>
        </p:spPr>
        <p:txBody>
          <a:bodyPr lIns="0" tIns="0" rIns="0" bIns="0" anchor="b">
            <a:noAutofit/>
          </a:bodyPr>
          <a:lstStyle>
            <a:lvl1pPr algn="l">
              <a:lnSpc>
                <a:spcPct val="80000"/>
              </a:lnSpc>
              <a:defRPr sz="6000" spc="-150">
                <a:solidFill>
                  <a:schemeClr val="tx1">
                    <a:lumMod val="75000"/>
                    <a:lumOff val="2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76670953-A9F0-4EF2-B322-EB929FD558A0}"/>
              </a:ext>
            </a:extLst>
          </p:cNvPr>
          <p:cNvSpPr>
            <a:spLocks noGrp="1"/>
          </p:cNvSpPr>
          <p:nvPr>
            <p:ph type="subTitle" idx="1"/>
          </p:nvPr>
        </p:nvSpPr>
        <p:spPr>
          <a:xfrm>
            <a:off x="5003800" y="5067300"/>
            <a:ext cx="6502400" cy="901700"/>
          </a:xfrm>
        </p:spPr>
        <p:txBody>
          <a:bodyPr lIns="0" tIns="0" rIns="0" bIns="0">
            <a:noAutofit/>
          </a:bodyPr>
          <a:lstStyle>
            <a:lvl1pPr marL="0" indent="0" algn="l">
              <a:lnSpc>
                <a:spcPct val="80000"/>
              </a:lnSpc>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Text Placeholder 7">
            <a:extLst>
              <a:ext uri="{FF2B5EF4-FFF2-40B4-BE49-F238E27FC236}">
                <a16:creationId xmlns:a16="http://schemas.microsoft.com/office/drawing/2014/main" id="{9AD6F027-FF17-07F5-30A2-21733DA9EAD5}"/>
              </a:ext>
            </a:extLst>
          </p:cNvPr>
          <p:cNvSpPr>
            <a:spLocks noGrp="1"/>
          </p:cNvSpPr>
          <p:nvPr>
            <p:ph type="body" sz="quarter" idx="16" hasCustomPrompt="1"/>
          </p:nvPr>
        </p:nvSpPr>
        <p:spPr>
          <a:xfrm rot="20700000">
            <a:off x="-685609" y="3188233"/>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tx1">
                    <a:lumMod val="85000"/>
                    <a:lumOff val="15000"/>
                  </a:schemeClr>
                </a:solidFill>
                <a:latin typeface="+mn-lt"/>
              </a:defRPr>
            </a:lvl1pPr>
          </a:lstStyle>
          <a:p>
            <a:pPr marL="0" lvl="0" algn="r"/>
            <a:r>
              <a:rPr lang="en-US" dirty="0"/>
              <a:t>The</a:t>
            </a:r>
          </a:p>
        </p:txBody>
      </p:sp>
      <p:sp>
        <p:nvSpPr>
          <p:cNvPr id="11" name="Text Placeholder 7">
            <a:extLst>
              <a:ext uri="{FF2B5EF4-FFF2-40B4-BE49-F238E27FC236}">
                <a16:creationId xmlns:a16="http://schemas.microsoft.com/office/drawing/2014/main" id="{DF7F7314-1920-E891-A628-7B4C9B61DDB9}"/>
              </a:ext>
            </a:extLst>
          </p:cNvPr>
          <p:cNvSpPr>
            <a:spLocks noGrp="1"/>
          </p:cNvSpPr>
          <p:nvPr>
            <p:ph type="body" sz="quarter" idx="15" hasCustomPrompt="1"/>
          </p:nvPr>
        </p:nvSpPr>
        <p:spPr>
          <a:xfrm rot="20700000">
            <a:off x="945399" y="2795899"/>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tx1">
                    <a:lumMod val="85000"/>
                    <a:lumOff val="15000"/>
                  </a:schemeClr>
                </a:solidFill>
                <a:latin typeface="Sagona Book" panose="02020503050505020204" pitchFamily="18" charset="0"/>
              </a:defRPr>
            </a:lvl1pPr>
          </a:lstStyle>
          <a:p>
            <a:pPr marL="0" lvl="0"/>
            <a:r>
              <a:rPr lang="en-US" dirty="0"/>
              <a:t>wedding of</a:t>
            </a:r>
          </a:p>
        </p:txBody>
      </p:sp>
      <p:sp>
        <p:nvSpPr>
          <p:cNvPr id="16" name="Text Placeholder 13">
            <a:extLst>
              <a:ext uri="{FF2B5EF4-FFF2-40B4-BE49-F238E27FC236}">
                <a16:creationId xmlns:a16="http://schemas.microsoft.com/office/drawing/2014/main" id="{BEDAE626-A086-E72C-FE22-66E7A733D125}"/>
              </a:ext>
              <a:ext uri="{C183D7F6-B498-43B3-948B-1728B52AA6E4}">
                <adec:decorative xmlns:adec="http://schemas.microsoft.com/office/drawing/2017/decorative" val="1"/>
              </a:ext>
            </a:extLst>
          </p:cNvPr>
          <p:cNvSpPr>
            <a:spLocks noGrp="1"/>
          </p:cNvSpPr>
          <p:nvPr>
            <p:ph type="body" sz="quarter" idx="17" hasCustomPrompt="1"/>
          </p:nvPr>
        </p:nvSpPr>
        <p:spPr>
          <a:xfrm>
            <a:off x="760984" y="4432516"/>
            <a:ext cx="2871216" cy="1499616"/>
          </a:xfrm>
        </p:spPr>
        <p:txBody>
          <a:bodyPr lIns="0" tIns="0" rIns="0" bIns="0" anchor="b">
            <a:noAutofit/>
          </a:bodyPr>
          <a:lstStyle>
            <a:lvl1pPr marL="0" indent="0" algn="r">
              <a:lnSpc>
                <a:spcPct val="60000"/>
              </a:lnSpc>
              <a:spcBef>
                <a:spcPts val="0"/>
              </a:spcBef>
              <a:buNone/>
              <a:defRPr sz="11000" spc="-150" baseline="0">
                <a:solidFill>
                  <a:schemeClr val="accent1"/>
                </a:solidFill>
                <a:latin typeface="+mj-lt"/>
              </a:defRPr>
            </a:lvl1pPr>
          </a:lstStyle>
          <a:p>
            <a:pPr lvl="0"/>
            <a:r>
              <a:rPr lang="en-US" dirty="0"/>
              <a:t>and</a:t>
            </a:r>
          </a:p>
        </p:txBody>
      </p:sp>
      <p:sp>
        <p:nvSpPr>
          <p:cNvPr id="9" name="Partner1">
            <a:extLst>
              <a:ext uri="{FF2B5EF4-FFF2-40B4-BE49-F238E27FC236}">
                <a16:creationId xmlns:a16="http://schemas.microsoft.com/office/drawing/2014/main" id="{94AFDEB5-0BF6-4C28-82C4-43A36A79C301}"/>
              </a:ext>
            </a:extLst>
          </p:cNvPr>
          <p:cNvSpPr>
            <a:spLocks noGrp="1"/>
          </p:cNvSpPr>
          <p:nvPr>
            <p:ph type="body" sz="quarter" idx="12" hasCustomPrompt="1"/>
          </p:nvPr>
        </p:nvSpPr>
        <p:spPr>
          <a:xfrm>
            <a:off x="991747" y="4478120"/>
            <a:ext cx="2257073" cy="719064"/>
          </a:xfrm>
        </p:spPr>
        <p:txBody>
          <a:bodyPr anchor="b">
            <a:noAutofit/>
          </a:bodyPr>
          <a:lstStyle>
            <a:lvl1pPr marL="0" indent="0">
              <a:lnSpc>
                <a:spcPct val="65000"/>
              </a:lnSpc>
              <a:buNone/>
              <a:defRPr sz="28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10" name="Partner2">
            <a:extLst>
              <a:ext uri="{FF2B5EF4-FFF2-40B4-BE49-F238E27FC236}">
                <a16:creationId xmlns:a16="http://schemas.microsoft.com/office/drawing/2014/main" id="{ACB241A1-4ACD-4CEB-ADD2-E6FE83290CB9}"/>
              </a:ext>
            </a:extLst>
          </p:cNvPr>
          <p:cNvSpPr>
            <a:spLocks noGrp="1"/>
          </p:cNvSpPr>
          <p:nvPr>
            <p:ph type="body" sz="quarter" idx="13" hasCustomPrompt="1"/>
          </p:nvPr>
        </p:nvSpPr>
        <p:spPr>
          <a:xfrm>
            <a:off x="1771650" y="5321199"/>
            <a:ext cx="1854200" cy="647801"/>
          </a:xfrm>
        </p:spPr>
        <p:txBody>
          <a:bodyPr lIns="0" tIns="0" rIns="0" bIns="0" anchor="t">
            <a:noAutofit/>
          </a:bodyPr>
          <a:lstStyle>
            <a:lvl1pPr marL="0" indent="0" algn="r">
              <a:lnSpc>
                <a:spcPct val="65000"/>
              </a:lnSpc>
              <a:buNone/>
              <a:defRPr sz="30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7" name="Date Placeholder 6">
            <a:extLst>
              <a:ext uri="{FF2B5EF4-FFF2-40B4-BE49-F238E27FC236}">
                <a16:creationId xmlns:a16="http://schemas.microsoft.com/office/drawing/2014/main" id="{3CBA935B-2747-40BE-9966-633DFAF240C6}"/>
              </a:ext>
            </a:extLst>
          </p:cNvPr>
          <p:cNvSpPr>
            <a:spLocks noGrp="1"/>
          </p:cNvSpPr>
          <p:nvPr>
            <p:ph type="dt" sz="half" idx="10"/>
          </p:nvPr>
        </p:nvSpPr>
        <p:spPr>
          <a:xfrm>
            <a:off x="5003800" y="6184137"/>
            <a:ext cx="2743200" cy="365125"/>
          </a:xfrm>
        </p:spPr>
        <p:txBody>
          <a:bodyPr lIns="0" tIns="0" rIns="0" bIns="0">
            <a:noAutofit/>
          </a:bodyPr>
          <a:lstStyle>
            <a:lvl1pPr algn="l">
              <a:defRPr>
                <a:solidFill>
                  <a:schemeClr val="tx1">
                    <a:lumMod val="75000"/>
                    <a:lumOff val="25000"/>
                  </a:schemeClr>
                </a:solidFill>
              </a:defRPr>
            </a:lvl1pPr>
          </a:lstStyle>
          <a:p>
            <a:fld id="{39B360F8-476B-46A9-AE4D-B70F5EF3C486}" type="datetimeFigureOut">
              <a:rPr lang="en-US" smtClean="0"/>
              <a:pPr/>
              <a:t>3/11/2026</a:t>
            </a:fld>
            <a:endParaRPr lang="en-US"/>
          </a:p>
        </p:txBody>
      </p:sp>
      <p:sp>
        <p:nvSpPr>
          <p:cNvPr id="8" name="Slide Number Placeholder 7">
            <a:extLst>
              <a:ext uri="{FF2B5EF4-FFF2-40B4-BE49-F238E27FC236}">
                <a16:creationId xmlns:a16="http://schemas.microsoft.com/office/drawing/2014/main" id="{6B8F3C32-EB63-490A-A80F-50F99EE07391}"/>
              </a:ext>
            </a:extLst>
          </p:cNvPr>
          <p:cNvSpPr>
            <a:spLocks noGrp="1"/>
          </p:cNvSpPr>
          <p:nvPr>
            <p:ph type="sldNum" sz="quarter" idx="11"/>
          </p:nvPr>
        </p:nvSpPr>
        <p:spPr/>
        <p:txBody>
          <a:bodyPr/>
          <a:lstStyle/>
          <a:p>
            <a:fld id="{EB96C8EE-5CE2-4DF5-AEBC-F7D540F7D759}" type="slidenum">
              <a:rPr lang="en-US" smtClean="0"/>
              <a:pPr/>
              <a:t>‹#›</a:t>
            </a:fld>
            <a:endParaRPr lang="en-US"/>
          </a:p>
        </p:txBody>
      </p:sp>
      <p:sp>
        <p:nvSpPr>
          <p:cNvPr id="15" name="Arc 14">
            <a:extLst>
              <a:ext uri="{FF2B5EF4-FFF2-40B4-BE49-F238E27FC236}">
                <a16:creationId xmlns:a16="http://schemas.microsoft.com/office/drawing/2014/main" id="{6144D45D-FB42-47DB-850C-87AA50A30EC9}"/>
              </a:ext>
            </a:extLst>
          </p:cNvPr>
          <p:cNvSpPr/>
          <p:nvPr userDrawn="1"/>
        </p:nvSpPr>
        <p:spPr>
          <a:xfrm>
            <a:off x="1025043" y="2606100"/>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Tree>
    <p:extLst>
      <p:ext uri="{BB962C8B-B14F-4D97-AF65-F5344CB8AC3E}">
        <p14:creationId xmlns:p14="http://schemas.microsoft.com/office/powerpoint/2010/main" val="4082576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AF884-D4C5-4271-B883-7C0C83582BF0}"/>
              </a:ext>
            </a:extLst>
          </p:cNvPr>
          <p:cNvSpPr>
            <a:spLocks noGrp="1"/>
          </p:cNvSpPr>
          <p:nvPr>
            <p:ph type="title"/>
          </p:nvPr>
        </p:nvSpPr>
        <p:spPr>
          <a:xfrm>
            <a:off x="831850" y="1709738"/>
            <a:ext cx="10515600" cy="2852737"/>
          </a:xfrm>
        </p:spPr>
        <p:txBody>
          <a:bodyPr anchor="b"/>
          <a:lstStyle>
            <a:lvl1pPr>
              <a:defRPr sz="6000">
                <a:solidFill>
                  <a:schemeClr val="tx1">
                    <a:lumMod val="75000"/>
                    <a:lumOff val="25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F14848D-4482-46CE-96FB-307C76AF3713}"/>
              </a:ext>
            </a:extLst>
          </p:cNvPr>
          <p:cNvSpPr>
            <a:spLocks noGrp="1"/>
          </p:cNvSpPr>
          <p:nvPr>
            <p:ph type="body" idx="1"/>
          </p:nvPr>
        </p:nvSpPr>
        <p:spPr>
          <a:xfrm>
            <a:off x="831850" y="4589463"/>
            <a:ext cx="10515600" cy="1500187"/>
          </a:xfrm>
        </p:spPr>
        <p:txBody>
          <a:bodyPr lIns="0"/>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8D354E85-085C-4EE6-A1A1-4EFC55F199B3}"/>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461236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22DE0-6925-4167-9800-5E3D99164C44}"/>
              </a:ext>
            </a:extLst>
          </p:cNvPr>
          <p:cNvSpPr>
            <a:spLocks noGrp="1"/>
          </p:cNvSpPr>
          <p:nvPr>
            <p:ph type="title"/>
          </p:nvPr>
        </p:nvSpPr>
        <p:spPr>
          <a:xfrm>
            <a:off x="839788" y="457200"/>
            <a:ext cx="3932237" cy="2971800"/>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FBB6C0AE-2B78-4A7A-92C6-E29C8BA7A639}"/>
              </a:ext>
            </a:extLst>
          </p:cNvPr>
          <p:cNvSpPr>
            <a:spLocks noGrp="1"/>
          </p:cNvSpPr>
          <p:nvPr>
            <p:ph type="body" sz="half" idx="2"/>
          </p:nvPr>
        </p:nvSpPr>
        <p:spPr>
          <a:xfrm>
            <a:off x="839788" y="3715352"/>
            <a:ext cx="3932237" cy="2153636"/>
          </a:xfrm>
        </p:spPr>
        <p:txBody>
          <a:bodyPr l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2">
            <a:extLst>
              <a:ext uri="{FF2B5EF4-FFF2-40B4-BE49-F238E27FC236}">
                <a16:creationId xmlns:a16="http://schemas.microsoft.com/office/drawing/2014/main" id="{2DB4C7F9-0224-45E0-9099-8C25FA9E88CA}"/>
              </a:ext>
            </a:extLst>
          </p:cNvPr>
          <p:cNvSpPr>
            <a:spLocks noGrp="1"/>
          </p:cNvSpPr>
          <p:nvPr>
            <p:ph idx="1"/>
          </p:nvPr>
        </p:nvSpPr>
        <p:spPr>
          <a:xfrm>
            <a:off x="5183188" y="0"/>
            <a:ext cx="7008812" cy="6857999"/>
          </a:xfrm>
          <a:solidFill>
            <a:schemeClr val="bg1">
              <a:lumMod val="95000"/>
            </a:schemeClr>
          </a:solidFill>
        </p:spPr>
        <p:txBody>
          <a:bodyPr lIns="288000" tIns="252000">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F04A35F7-4965-4B5C-A946-880324CDCC74}"/>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176091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Option 3">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flipV="1">
            <a:off x="3821467"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36">
            <a:extLst>
              <a:ext uri="{FF2B5EF4-FFF2-40B4-BE49-F238E27FC236}">
                <a16:creationId xmlns:a16="http://schemas.microsoft.com/office/drawing/2014/main" id="{423B7B84-1095-4979-B1FC-8FD136EA0E04}"/>
              </a:ext>
            </a:extLst>
          </p:cNvPr>
          <p:cNvSpPr>
            <a:spLocks noGrp="1"/>
          </p:cNvSpPr>
          <p:nvPr>
            <p:ph type="pic" sz="quarter" idx="15" hasCustomPrompt="1"/>
          </p:nvPr>
        </p:nvSpPr>
        <p:spPr>
          <a:xfrm>
            <a:off x="0" y="0"/>
            <a:ext cx="8340307" cy="6858000"/>
          </a:xfrm>
          <a:custGeom>
            <a:avLst/>
            <a:gdLst>
              <a:gd name="connsiteX0" fmla="*/ 0 w 8340307"/>
              <a:gd name="connsiteY0" fmla="*/ 0 h 6858000"/>
              <a:gd name="connsiteX1" fmla="*/ 1092533 w 8340307"/>
              <a:gd name="connsiteY1" fmla="*/ 0 h 6858000"/>
              <a:gd name="connsiteX2" fmla="*/ 5837726 w 8340307"/>
              <a:gd name="connsiteY2" fmla="*/ 0 h 6858000"/>
              <a:gd name="connsiteX3" fmla="*/ 6930259 w 8340307"/>
              <a:gd name="connsiteY3" fmla="*/ 0 h 6858000"/>
              <a:gd name="connsiteX4" fmla="*/ 6970515 w 8340307"/>
              <a:gd name="connsiteY4" fmla="*/ 76864 h 6858000"/>
              <a:gd name="connsiteX5" fmla="*/ 8318145 w 8340307"/>
              <a:gd name="connsiteY5" fmla="*/ 6533091 h 6858000"/>
              <a:gd name="connsiteX6" fmla="*/ 8294357 w 8340307"/>
              <a:gd name="connsiteY6" fmla="*/ 6858000 h 6858000"/>
              <a:gd name="connsiteX7" fmla="*/ 7201824 w 8340307"/>
              <a:gd name="connsiteY7" fmla="*/ 6858000 h 6858000"/>
              <a:gd name="connsiteX8" fmla="*/ 1092533 w 8340307"/>
              <a:gd name="connsiteY8" fmla="*/ 6858000 h 6858000"/>
              <a:gd name="connsiteX9" fmla="*/ 0 w 834030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40307" h="6858000">
                <a:moveTo>
                  <a:pt x="0" y="0"/>
                </a:moveTo>
                <a:lnTo>
                  <a:pt x="1092533" y="0"/>
                </a:lnTo>
                <a:lnTo>
                  <a:pt x="5837726" y="0"/>
                </a:lnTo>
                <a:lnTo>
                  <a:pt x="6930259" y="0"/>
                </a:lnTo>
                <a:lnTo>
                  <a:pt x="6970515" y="76864"/>
                </a:lnTo>
                <a:cubicBezTo>
                  <a:pt x="7966810" y="2040801"/>
                  <a:pt x="8453218" y="4264523"/>
                  <a:pt x="8318145" y="6533091"/>
                </a:cubicBezTo>
                <a:lnTo>
                  <a:pt x="8294357" y="6858000"/>
                </a:lnTo>
                <a:lnTo>
                  <a:pt x="7201824" y="6858000"/>
                </a:lnTo>
                <a:lnTo>
                  <a:pt x="1092533" y="6858000"/>
                </a:lnTo>
                <a:lnTo>
                  <a:pt x="0" y="6858000"/>
                </a:lnTo>
                <a:close/>
              </a:path>
            </a:pathLst>
          </a:custGeom>
          <a:solidFill>
            <a:schemeClr val="bg1">
              <a:lumMod val="95000"/>
            </a:schemeClr>
          </a:solidFill>
        </p:spPr>
        <p:txBody>
          <a:bodyPr wrap="square" lIns="274320" anchor="ctr">
            <a:noAutofit/>
          </a:bodyPr>
          <a:lstStyle>
            <a:lvl1pPr marL="0" indent="0" algn="l">
              <a:buNone/>
              <a:defRPr i="1"/>
            </a:lvl1pPr>
          </a:lstStyle>
          <a:p>
            <a:r>
              <a:rPr lang="en-US" dirty="0"/>
              <a:t>Insert Your Picture Here</a:t>
            </a:r>
          </a:p>
        </p:txBody>
      </p:sp>
      <p:sp>
        <p:nvSpPr>
          <p:cNvPr id="14" name="Title 1">
            <a:extLst>
              <a:ext uri="{FF2B5EF4-FFF2-40B4-BE49-F238E27FC236}">
                <a16:creationId xmlns:a16="http://schemas.microsoft.com/office/drawing/2014/main" id="{0D31F130-012B-458A-8F5C-33E875035CD4}"/>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6" name="Text Placeholder 7">
            <a:extLst>
              <a:ext uri="{FF2B5EF4-FFF2-40B4-BE49-F238E27FC236}">
                <a16:creationId xmlns:a16="http://schemas.microsoft.com/office/drawing/2014/main" id="{43F01962-EE1E-935D-F920-F06DBE812D39}"/>
              </a:ext>
            </a:extLst>
          </p:cNvPr>
          <p:cNvSpPr>
            <a:spLocks noGrp="1"/>
          </p:cNvSpPr>
          <p:nvPr>
            <p:ph type="body" sz="quarter" idx="16" hasCustomPrompt="1"/>
          </p:nvPr>
        </p:nvSpPr>
        <p:spPr>
          <a:xfrm rot="20700000">
            <a:off x="6989066" y="1959098"/>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tx1">
                    <a:lumMod val="85000"/>
                    <a:lumOff val="15000"/>
                  </a:schemeClr>
                </a:solidFill>
                <a:latin typeface="+mn-lt"/>
              </a:defRPr>
            </a:lvl1pPr>
          </a:lstStyle>
          <a:p>
            <a:pPr marL="0" lvl="0" algn="r"/>
            <a:r>
              <a:rPr lang="en-US" dirty="0"/>
              <a:t>The</a:t>
            </a:r>
          </a:p>
        </p:txBody>
      </p:sp>
      <p:sp>
        <p:nvSpPr>
          <p:cNvPr id="9" name="Text Placeholder 7">
            <a:extLst>
              <a:ext uri="{FF2B5EF4-FFF2-40B4-BE49-F238E27FC236}">
                <a16:creationId xmlns:a16="http://schemas.microsoft.com/office/drawing/2014/main" id="{65C43278-DA18-C5FC-0F65-C8B5D200BC0F}"/>
              </a:ext>
            </a:extLst>
          </p:cNvPr>
          <p:cNvSpPr>
            <a:spLocks noGrp="1"/>
          </p:cNvSpPr>
          <p:nvPr>
            <p:ph type="body" sz="quarter" idx="17" hasCustomPrompt="1"/>
          </p:nvPr>
        </p:nvSpPr>
        <p:spPr>
          <a:xfrm rot="20700000">
            <a:off x="8620074" y="1566764"/>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tx1">
                    <a:lumMod val="85000"/>
                    <a:lumOff val="15000"/>
                  </a:schemeClr>
                </a:solidFill>
                <a:latin typeface="Sagona Book" panose="02020503050505020204" pitchFamily="18" charset="0"/>
              </a:defRPr>
            </a:lvl1pPr>
          </a:lstStyle>
          <a:p>
            <a:pPr marL="0" lvl="0"/>
            <a:r>
              <a:rPr lang="en-US" dirty="0"/>
              <a:t>wedding of</a:t>
            </a:r>
          </a:p>
        </p:txBody>
      </p:sp>
      <p:sp>
        <p:nvSpPr>
          <p:cNvPr id="10" name="Text Placeholder 13">
            <a:extLst>
              <a:ext uri="{FF2B5EF4-FFF2-40B4-BE49-F238E27FC236}">
                <a16:creationId xmlns:a16="http://schemas.microsoft.com/office/drawing/2014/main" id="{17612BE3-2C89-EB06-6ED4-C682EA0B75C4}"/>
              </a:ext>
              <a:ext uri="{C183D7F6-B498-43B3-948B-1728B52AA6E4}">
                <adec:decorative xmlns:adec="http://schemas.microsoft.com/office/drawing/2017/decorative" val="1"/>
              </a:ext>
            </a:extLst>
          </p:cNvPr>
          <p:cNvSpPr>
            <a:spLocks noGrp="1"/>
          </p:cNvSpPr>
          <p:nvPr>
            <p:ph type="body" sz="quarter" idx="18" hasCustomPrompt="1"/>
          </p:nvPr>
        </p:nvSpPr>
        <p:spPr>
          <a:xfrm>
            <a:off x="8435229" y="3207768"/>
            <a:ext cx="2871216" cy="1499616"/>
          </a:xfrm>
        </p:spPr>
        <p:txBody>
          <a:bodyPr lIns="0" tIns="0" rIns="0" bIns="0" anchor="b">
            <a:noAutofit/>
          </a:bodyPr>
          <a:lstStyle>
            <a:lvl1pPr marL="0" indent="0" algn="r">
              <a:lnSpc>
                <a:spcPct val="60000"/>
              </a:lnSpc>
              <a:spcBef>
                <a:spcPts val="0"/>
              </a:spcBef>
              <a:buNone/>
              <a:defRPr sz="11000" spc="-150" baseline="0">
                <a:solidFill>
                  <a:schemeClr val="accent1"/>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8665992" y="3253372"/>
            <a:ext cx="2257073" cy="719064"/>
          </a:xfrm>
        </p:spPr>
        <p:txBody>
          <a:bodyPr anchor="b">
            <a:noAutofit/>
          </a:bodyPr>
          <a:lstStyle>
            <a:lvl1pPr marL="0" indent="0">
              <a:lnSpc>
                <a:spcPct val="65000"/>
              </a:lnSpc>
              <a:buNone/>
              <a:defRPr sz="28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8880745" y="4096451"/>
            <a:ext cx="2419350" cy="647801"/>
          </a:xfrm>
        </p:spPr>
        <p:txBody>
          <a:bodyPr lIns="0" tIns="0" rIns="0" bIns="0" anchor="t">
            <a:noAutofit/>
          </a:bodyPr>
          <a:lstStyle>
            <a:lvl1pPr marL="0" indent="0" algn="r">
              <a:lnSpc>
                <a:spcPct val="65000"/>
              </a:lnSpc>
              <a:buNone/>
              <a:defRPr sz="30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21" name="Oval 20">
            <a:extLst>
              <a:ext uri="{FF2B5EF4-FFF2-40B4-BE49-F238E27FC236}">
                <a16:creationId xmlns:a16="http://schemas.microsoft.com/office/drawing/2014/main" id="{12846EC3-36A8-41B3-8C58-C43F30BFDC1E}"/>
              </a:ext>
              <a:ext uri="{C183D7F6-B498-43B3-948B-1728B52AA6E4}">
                <adec:decorative xmlns:adec="http://schemas.microsoft.com/office/drawing/2017/decorative" val="1"/>
              </a:ext>
            </a:extLst>
          </p:cNvPr>
          <p:cNvSpPr/>
          <p:nvPr userDrawn="1"/>
        </p:nvSpPr>
        <p:spPr>
          <a:xfrm>
            <a:off x="10373015" y="1859012"/>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a:extLst>
              <a:ext uri="{FF2B5EF4-FFF2-40B4-BE49-F238E27FC236}">
                <a16:creationId xmlns:a16="http://schemas.microsoft.com/office/drawing/2014/main" id="{C7C8BCA2-769C-41F5-845B-9C39193579A5}"/>
              </a:ext>
            </a:extLst>
          </p:cNvPr>
          <p:cNvSpPr>
            <a:spLocks noGrp="1"/>
          </p:cNvSpPr>
          <p:nvPr>
            <p:ph type="dt" sz="half" idx="14"/>
          </p:nvPr>
        </p:nvSpPr>
        <p:spPr>
          <a:xfrm>
            <a:off x="8964561" y="4746602"/>
            <a:ext cx="2341884" cy="365125"/>
          </a:xfrm>
        </p:spPr>
        <p:txBody>
          <a:bodyPr/>
          <a:lstStyle/>
          <a:p>
            <a:fld id="{39B360F8-476B-46A9-AE4D-B70F5EF3C486}" type="datetimeFigureOut">
              <a:rPr lang="en-US" smtClean="0"/>
              <a:pPr/>
              <a:t>3/11/2026</a:t>
            </a:fld>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527790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Page 1 Option 1">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37F98E5B-3B6B-4F3D-B0D2-BB7C727D30A2}"/>
              </a:ext>
            </a:extLst>
          </p:cNvPr>
          <p:cNvSpPr/>
          <p:nvPr userDrawn="1"/>
        </p:nvSpPr>
        <p:spPr>
          <a:xfrm>
            <a:off x="0" y="0"/>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19" name="Picture Placeholder 18">
            <a:extLst>
              <a:ext uri="{FF2B5EF4-FFF2-40B4-BE49-F238E27FC236}">
                <a16:creationId xmlns:a16="http://schemas.microsoft.com/office/drawing/2014/main" id="{06A6F705-A13E-473F-A3CD-C94D5D62E5A7}"/>
              </a:ext>
            </a:extLst>
          </p:cNvPr>
          <p:cNvSpPr>
            <a:spLocks noGrp="1"/>
          </p:cNvSpPr>
          <p:nvPr>
            <p:ph type="pic" sz="quarter" idx="14" hasCustomPrompt="1"/>
          </p:nvPr>
        </p:nvSpPr>
        <p:spPr>
          <a:xfrm>
            <a:off x="285750" y="0"/>
            <a:ext cx="11906250" cy="6858000"/>
          </a:xfrm>
          <a:custGeom>
            <a:avLst/>
            <a:gdLst>
              <a:gd name="connsiteX0" fmla="*/ 23502 w 11906250"/>
              <a:gd name="connsiteY0" fmla="*/ 0 h 6858000"/>
              <a:gd name="connsiteX1" fmla="*/ 6175003 w 11906250"/>
              <a:gd name="connsiteY1" fmla="*/ 0 h 6858000"/>
              <a:gd name="connsiteX2" fmla="*/ 11906250 w 11906250"/>
              <a:gd name="connsiteY2" fmla="*/ 0 h 6858000"/>
              <a:gd name="connsiteX3" fmla="*/ 11906250 w 11906250"/>
              <a:gd name="connsiteY3" fmla="*/ 6858000 h 6858000"/>
              <a:gd name="connsiteX4" fmla="*/ 1325844 w 11906250"/>
              <a:gd name="connsiteY4" fmla="*/ 6858000 h 6858000"/>
              <a:gd name="connsiteX5" fmla="*/ 1035956 w 11906250"/>
              <a:gd name="connsiteY5" fmla="*/ 6188514 h 6858000"/>
              <a:gd name="connsiteX6" fmla="*/ 0 w 11906250"/>
              <a:gd name="connsiteY6" fmla="*/ 805401 h 6858000"/>
              <a:gd name="connsiteX7" fmla="*/ 18803 w 11906250"/>
              <a:gd name="connsiteY7" fmla="*/ 617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6250" h="6858000">
                <a:moveTo>
                  <a:pt x="23502" y="0"/>
                </a:moveTo>
                <a:lnTo>
                  <a:pt x="6175003" y="0"/>
                </a:lnTo>
                <a:lnTo>
                  <a:pt x="11906250" y="0"/>
                </a:lnTo>
                <a:lnTo>
                  <a:pt x="11906250" y="6858000"/>
                </a:lnTo>
                <a:lnTo>
                  <a:pt x="1325844" y="6858000"/>
                </a:lnTo>
                <a:lnTo>
                  <a:pt x="1035956" y="6188514"/>
                </a:lnTo>
                <a:cubicBezTo>
                  <a:pt x="367715" y="4524820"/>
                  <a:pt x="0" y="2708053"/>
                  <a:pt x="0" y="805401"/>
                </a:cubicBezTo>
                <a:cubicBezTo>
                  <a:pt x="0" y="556001"/>
                  <a:pt x="6319" y="308077"/>
                  <a:pt x="18803" y="61779"/>
                </a:cubicBezTo>
                <a:close/>
              </a:path>
            </a:pathLst>
          </a:custGeom>
          <a:solidFill>
            <a:schemeClr val="bg1">
              <a:lumMod val="95000"/>
            </a:schemeClr>
          </a:solidFill>
        </p:spPr>
        <p:txBody>
          <a:bodyPr wrap="square" rIns="274320" anchor="ctr" anchorCtr="0">
            <a:noAutofit/>
          </a:bodyPr>
          <a:lstStyle>
            <a:lvl1pPr marL="0" indent="0" algn="r">
              <a:buNone/>
              <a:defRPr i="1"/>
            </a:lvl1pPr>
          </a:lstStyle>
          <a:p>
            <a:r>
              <a:rPr lang="en-US" dirty="0"/>
              <a:t>Insert Your Picture Here</a:t>
            </a:r>
          </a:p>
        </p:txBody>
      </p:sp>
      <p:sp>
        <p:nvSpPr>
          <p:cNvPr id="6" name="Title 1">
            <a:extLst>
              <a:ext uri="{FF2B5EF4-FFF2-40B4-BE49-F238E27FC236}">
                <a16:creationId xmlns:a16="http://schemas.microsoft.com/office/drawing/2014/main" id="{B5850E2B-D4EB-48E5-95A6-2CD7179F8EEE}"/>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155222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Page 1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37F98E5B-3B6B-4F3D-B0D2-BB7C727D30A2}"/>
              </a:ext>
            </a:extLst>
          </p:cNvPr>
          <p:cNvSpPr/>
          <p:nvPr userDrawn="1"/>
        </p:nvSpPr>
        <p:spPr>
          <a:xfrm flipH="1" flipV="1">
            <a:off x="7386302" y="1381352"/>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6266CDF7-53C1-4E54-AACD-9470071256B7}"/>
              </a:ext>
            </a:extLst>
          </p:cNvPr>
          <p:cNvSpPr>
            <a:spLocks noGrp="1"/>
          </p:cNvSpPr>
          <p:nvPr>
            <p:ph type="pic" sz="quarter" idx="15" hasCustomPrompt="1"/>
          </p:nvPr>
        </p:nvSpPr>
        <p:spPr>
          <a:xfrm>
            <a:off x="0" y="0"/>
            <a:ext cx="11688763" cy="6858000"/>
          </a:xfrm>
          <a:solidFill>
            <a:schemeClr val="bg1">
              <a:lumMod val="95000"/>
            </a:schemeClr>
          </a:solidFill>
        </p:spPr>
        <p:txBody>
          <a:bodyPr bIns="274320" anchor="b"/>
          <a:lstStyle>
            <a:lvl1pPr marL="0" indent="0" algn="ct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6" name="Title 1">
            <a:extLst>
              <a:ext uri="{FF2B5EF4-FFF2-40B4-BE49-F238E27FC236}">
                <a16:creationId xmlns:a16="http://schemas.microsoft.com/office/drawing/2014/main" id="{73D4E5BE-AF73-4AF5-871E-3A42F88AB466}"/>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1640310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Page 1 Option 3">
    <p:bg>
      <p:bgPr>
        <a:solidFill>
          <a:schemeClr val="accent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D30E679C-9B69-4BE7-974D-7F07BD078EEF}"/>
              </a:ext>
            </a:extLst>
          </p:cNvPr>
          <p:cNvSpPr/>
          <p:nvPr userDrawn="1"/>
        </p:nvSpPr>
        <p:spPr>
          <a:xfrm>
            <a:off x="0" y="0"/>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7F98E5B-3B6B-4F3D-B0D2-BB7C727D30A2}"/>
              </a:ext>
            </a:extLst>
          </p:cNvPr>
          <p:cNvSpPr/>
          <p:nvPr userDrawn="1"/>
        </p:nvSpPr>
        <p:spPr>
          <a:xfrm flipH="1" flipV="1">
            <a:off x="7386302" y="1381352"/>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6266CDF7-53C1-4E54-AACD-9470071256B7}"/>
              </a:ext>
            </a:extLst>
          </p:cNvPr>
          <p:cNvSpPr>
            <a:spLocks noGrp="1"/>
          </p:cNvSpPr>
          <p:nvPr>
            <p:ph type="pic" sz="quarter" idx="15" hasCustomPrompt="1"/>
          </p:nvPr>
        </p:nvSpPr>
        <p:spPr>
          <a:xfrm>
            <a:off x="782926" y="0"/>
            <a:ext cx="10626148" cy="6858000"/>
          </a:xfrm>
          <a:solidFill>
            <a:schemeClr val="bg1">
              <a:lumMod val="95000"/>
            </a:schemeClr>
          </a:solidFill>
        </p:spPr>
        <p:txBody>
          <a:bodyPr bIns="274320" anchor="b"/>
          <a:lstStyle>
            <a:lvl1pPr marL="0" indent="0" algn="ct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7" name="Title 1">
            <a:extLst>
              <a:ext uri="{FF2B5EF4-FFF2-40B4-BE49-F238E27FC236}">
                <a16:creationId xmlns:a16="http://schemas.microsoft.com/office/drawing/2014/main" id="{BEF301E8-A85E-4A16-9763-E74520549AB0}"/>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355406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1 Option 4">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81E4139-2E99-438A-9E0E-BE17873AA91C}"/>
              </a:ext>
            </a:extLst>
          </p:cNvPr>
          <p:cNvSpPr/>
          <p:nvPr userDrawn="1"/>
        </p:nvSpPr>
        <p:spPr>
          <a:xfrm flipV="1">
            <a:off x="71438" y="5558693"/>
            <a:ext cx="1181100" cy="1299307"/>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EC829CCC-86BB-48F1-ACF8-76D4B2803BB6}"/>
              </a:ext>
            </a:extLst>
          </p:cNvPr>
          <p:cNvSpPr/>
          <p:nvPr userDrawn="1"/>
        </p:nvSpPr>
        <p:spPr>
          <a:xfrm flipH="1">
            <a:off x="10939464" y="0"/>
            <a:ext cx="1181100" cy="1299307"/>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6" name="Picture Placeholder 5">
            <a:extLst>
              <a:ext uri="{FF2B5EF4-FFF2-40B4-BE49-F238E27FC236}">
                <a16:creationId xmlns:a16="http://schemas.microsoft.com/office/drawing/2014/main" id="{423C7AA5-33FE-446F-B5D8-A0FFF2EFF80A}"/>
              </a:ext>
            </a:extLst>
          </p:cNvPr>
          <p:cNvSpPr>
            <a:spLocks noGrp="1"/>
          </p:cNvSpPr>
          <p:nvPr>
            <p:ph type="pic" sz="quarter" idx="14" hasCustomPrompt="1"/>
          </p:nvPr>
        </p:nvSpPr>
        <p:spPr>
          <a:xfrm>
            <a:off x="71438" y="0"/>
            <a:ext cx="12049126" cy="6858000"/>
          </a:xfrm>
          <a:custGeom>
            <a:avLst/>
            <a:gdLst>
              <a:gd name="connsiteX0" fmla="*/ 1072002 w 12049126"/>
              <a:gd name="connsiteY0" fmla="*/ 0 h 6858000"/>
              <a:gd name="connsiteX1" fmla="*/ 10977124 w 12049126"/>
              <a:gd name="connsiteY1" fmla="*/ 0 h 6858000"/>
              <a:gd name="connsiteX2" fmla="*/ 11020225 w 12049126"/>
              <a:gd name="connsiteY2" fmla="*/ 60611 h 6858000"/>
              <a:gd name="connsiteX3" fmla="*/ 12049126 w 12049126"/>
              <a:gd name="connsiteY3" fmla="*/ 3429001 h 6858000"/>
              <a:gd name="connsiteX4" fmla="*/ 11020225 w 12049126"/>
              <a:gd name="connsiteY4" fmla="*/ 6797392 h 6858000"/>
              <a:gd name="connsiteX5" fmla="*/ 10977125 w 12049126"/>
              <a:gd name="connsiteY5" fmla="*/ 6858000 h 6858000"/>
              <a:gd name="connsiteX6" fmla="*/ 1072001 w 12049126"/>
              <a:gd name="connsiteY6" fmla="*/ 6858000 h 6858000"/>
              <a:gd name="connsiteX7" fmla="*/ 1028901 w 12049126"/>
              <a:gd name="connsiteY7" fmla="*/ 6797392 h 6858000"/>
              <a:gd name="connsiteX8" fmla="*/ 0 w 12049126"/>
              <a:gd name="connsiteY8" fmla="*/ 3429001 h 6858000"/>
              <a:gd name="connsiteX9" fmla="*/ 1028901 w 12049126"/>
              <a:gd name="connsiteY9" fmla="*/ 606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49126" h="6858000">
                <a:moveTo>
                  <a:pt x="1072002" y="0"/>
                </a:moveTo>
                <a:lnTo>
                  <a:pt x="10977124" y="0"/>
                </a:lnTo>
                <a:lnTo>
                  <a:pt x="11020225" y="60611"/>
                </a:lnTo>
                <a:cubicBezTo>
                  <a:pt x="11669820" y="1022137"/>
                  <a:pt x="12049126" y="2181273"/>
                  <a:pt x="12049126" y="3429001"/>
                </a:cubicBezTo>
                <a:cubicBezTo>
                  <a:pt x="12049126" y="4676729"/>
                  <a:pt x="11669820" y="5835865"/>
                  <a:pt x="11020225" y="6797392"/>
                </a:cubicBezTo>
                <a:lnTo>
                  <a:pt x="10977125" y="6858000"/>
                </a:lnTo>
                <a:lnTo>
                  <a:pt x="1072001" y="6858000"/>
                </a:lnTo>
                <a:lnTo>
                  <a:pt x="1028901" y="6797392"/>
                </a:lnTo>
                <a:cubicBezTo>
                  <a:pt x="379307" y="5835865"/>
                  <a:pt x="0" y="4676729"/>
                  <a:pt x="0" y="3429001"/>
                </a:cubicBezTo>
                <a:cubicBezTo>
                  <a:pt x="0" y="2181273"/>
                  <a:pt x="379307" y="1022137"/>
                  <a:pt x="1028901" y="60611"/>
                </a:cubicBezTo>
                <a:close/>
              </a:path>
            </a:pathLst>
          </a:custGeom>
          <a:solidFill>
            <a:schemeClr val="tx1"/>
          </a:solidFill>
        </p:spPr>
        <p:txBody>
          <a:bodyPr wrap="square" bIns="457200" anchor="b">
            <a:noAutofit/>
          </a:bodyPr>
          <a:lstStyle>
            <a:lvl1pPr marL="0" indent="0" algn="ctr">
              <a:buNone/>
              <a:defRPr i="1">
                <a:solidFill>
                  <a:schemeClr val="bg1"/>
                </a:solidFill>
              </a:defRPr>
            </a:lvl1pPr>
          </a:lstStyle>
          <a:p>
            <a:r>
              <a:rPr lang="en-US" dirty="0"/>
              <a:t>Insert Your Picture Here</a:t>
            </a:r>
          </a:p>
        </p:txBody>
      </p:sp>
      <p:sp>
        <p:nvSpPr>
          <p:cNvPr id="9" name="Title 1">
            <a:extLst>
              <a:ext uri="{FF2B5EF4-FFF2-40B4-BE49-F238E27FC236}">
                <a16:creationId xmlns:a16="http://schemas.microsoft.com/office/drawing/2014/main" id="{D6879487-3062-451C-8393-F927D52707A8}"/>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2060310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Page 1 Option 5">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1E373542-9E14-4962-A4AC-961BF25C3EEE}"/>
              </a:ext>
              <a:ext uri="{C183D7F6-B498-43B3-948B-1728B52AA6E4}">
                <adec:decorative xmlns:adec="http://schemas.microsoft.com/office/drawing/2017/decorative" val="1"/>
              </a:ext>
            </a:extLst>
          </p:cNvPr>
          <p:cNvSpPr/>
          <p:nvPr userDrawn="1"/>
        </p:nvSpPr>
        <p:spPr>
          <a:xfrm>
            <a:off x="9898742" y="2138741"/>
            <a:ext cx="267416" cy="2580518"/>
          </a:xfrm>
          <a:custGeom>
            <a:avLst/>
            <a:gdLst>
              <a:gd name="connsiteX0" fmla="*/ 0 w 267416"/>
              <a:gd name="connsiteY0" fmla="*/ 0 h 2580518"/>
              <a:gd name="connsiteX1" fmla="*/ 11921 w 267416"/>
              <a:gd name="connsiteY1" fmla="*/ 24746 h 2580518"/>
              <a:gd name="connsiteX2" fmla="*/ 267416 w 267416"/>
              <a:gd name="connsiteY2" fmla="*/ 1290259 h 2580518"/>
              <a:gd name="connsiteX3" fmla="*/ 11921 w 267416"/>
              <a:gd name="connsiteY3" fmla="*/ 2555773 h 2580518"/>
              <a:gd name="connsiteX4" fmla="*/ 0 w 267416"/>
              <a:gd name="connsiteY4" fmla="*/ 2580518 h 258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416" h="2580518">
                <a:moveTo>
                  <a:pt x="0" y="0"/>
                </a:moveTo>
                <a:lnTo>
                  <a:pt x="11921" y="24746"/>
                </a:lnTo>
                <a:cubicBezTo>
                  <a:pt x="176440" y="413714"/>
                  <a:pt x="267416" y="841362"/>
                  <a:pt x="267416" y="1290259"/>
                </a:cubicBezTo>
                <a:cubicBezTo>
                  <a:pt x="267416" y="1739156"/>
                  <a:pt x="176440" y="2166805"/>
                  <a:pt x="11921" y="2555773"/>
                </a:cubicBezTo>
                <a:lnTo>
                  <a:pt x="0" y="258051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10A9B39-FC82-43E5-A12B-25304A2219DB}"/>
              </a:ext>
            </a:extLst>
          </p:cNvPr>
          <p:cNvSpPr>
            <a:spLocks noGrp="1"/>
          </p:cNvSpPr>
          <p:nvPr>
            <p:ph type="pic" sz="quarter" idx="13" hasCustomPrompt="1"/>
          </p:nvPr>
        </p:nvSpPr>
        <p:spPr>
          <a:xfrm>
            <a:off x="-1" y="0"/>
            <a:ext cx="9898743" cy="6858000"/>
          </a:xfrm>
          <a:solidFill>
            <a:schemeClr val="bg1">
              <a:lumMod val="95000"/>
            </a:schemeClr>
          </a:solidFill>
        </p:spPr>
        <p:txBody>
          <a:bodyPr bIns="457200" anchor="b"/>
          <a:lstStyle>
            <a:lvl1pPr marL="0" indent="0" algn="ctr">
              <a:buNone/>
              <a:defRPr i="1"/>
            </a:lvl1pPr>
          </a:lstStyle>
          <a:p>
            <a:r>
              <a:rPr lang="en-US" dirty="0"/>
              <a:t>Insert Your Picture Here</a:t>
            </a:r>
          </a:p>
        </p:txBody>
      </p:sp>
      <p:sp>
        <p:nvSpPr>
          <p:cNvPr id="12" name="Title 1">
            <a:extLst>
              <a:ext uri="{FF2B5EF4-FFF2-40B4-BE49-F238E27FC236}">
                <a16:creationId xmlns:a16="http://schemas.microsoft.com/office/drawing/2014/main" id="{D2FDCE4D-5D17-4D45-AE91-D2135E932C1D}"/>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3" name="Text Placeholder 13">
            <a:extLst>
              <a:ext uri="{FF2B5EF4-FFF2-40B4-BE49-F238E27FC236}">
                <a16:creationId xmlns:a16="http://schemas.microsoft.com/office/drawing/2014/main" id="{DF93DEDB-07FA-BB41-162D-9B6751325516}"/>
              </a:ext>
              <a:ext uri="{C183D7F6-B498-43B3-948B-1728B52AA6E4}">
                <adec:decorative xmlns:adec="http://schemas.microsoft.com/office/drawing/2017/decorative" val="1"/>
              </a:ext>
            </a:extLst>
          </p:cNvPr>
          <p:cNvSpPr>
            <a:spLocks noGrp="1"/>
          </p:cNvSpPr>
          <p:nvPr>
            <p:ph type="body" sz="quarter" idx="17" hasCustomPrompt="1"/>
          </p:nvPr>
        </p:nvSpPr>
        <p:spPr>
          <a:xfrm>
            <a:off x="9277566" y="5045961"/>
            <a:ext cx="2377440" cy="1234440"/>
          </a:xfrm>
        </p:spPr>
        <p:txBody>
          <a:bodyPr lIns="0" tIns="0" rIns="0" bIns="0" anchor="b">
            <a:noAutofit/>
          </a:bodyPr>
          <a:lstStyle>
            <a:lvl1pPr marL="0" indent="0" algn="r">
              <a:lnSpc>
                <a:spcPct val="60000"/>
              </a:lnSpc>
              <a:spcBef>
                <a:spcPts val="0"/>
              </a:spcBef>
              <a:buNone/>
              <a:defRPr sz="6600" spc="-150" baseline="0">
                <a:solidFill>
                  <a:schemeClr val="accent1"/>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10074650" y="54165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10499562" y="59288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2" name="Date Placeholder 1">
            <a:extLst>
              <a:ext uri="{FF2B5EF4-FFF2-40B4-BE49-F238E27FC236}">
                <a16:creationId xmlns:a16="http://schemas.microsoft.com/office/drawing/2014/main" id="{F9E88512-9A21-454B-A07C-C17CA274FB3D}"/>
              </a:ext>
            </a:extLst>
          </p:cNvPr>
          <p:cNvSpPr>
            <a:spLocks noGrp="1"/>
          </p:cNvSpPr>
          <p:nvPr>
            <p:ph type="dt" sz="half" idx="14"/>
          </p:nvPr>
        </p:nvSpPr>
        <p:spPr>
          <a:xfrm>
            <a:off x="10074650" y="6356350"/>
            <a:ext cx="1580356" cy="365125"/>
          </a:xfrm>
        </p:spPr>
        <p:txBody>
          <a:bodyPr/>
          <a:lstStyle/>
          <a:p>
            <a:fld id="{39B360F8-476B-46A9-AE4D-B70F5EF3C486}" type="datetimeFigureOut">
              <a:rPr lang="en-US" smtClean="0"/>
              <a:pPr/>
              <a:t>3/11/2026</a:t>
            </a:fld>
            <a:endParaRPr lang="en-US"/>
          </a:p>
        </p:txBody>
      </p:sp>
      <p:sp>
        <p:nvSpPr>
          <p:cNvPr id="11" name="Oval 10">
            <a:extLst>
              <a:ext uri="{FF2B5EF4-FFF2-40B4-BE49-F238E27FC236}">
                <a16:creationId xmlns:a16="http://schemas.microsoft.com/office/drawing/2014/main" id="{D6D31D9E-5274-47A8-8230-F509FA535580}"/>
              </a:ext>
              <a:ext uri="{C183D7F6-B498-43B3-948B-1728B52AA6E4}">
                <adec:decorative xmlns:adec="http://schemas.microsoft.com/office/drawing/2017/decorative" val="1"/>
              </a:ext>
            </a:extLst>
          </p:cNvPr>
          <p:cNvSpPr/>
          <p:nvPr userDrawn="1"/>
        </p:nvSpPr>
        <p:spPr>
          <a:xfrm>
            <a:off x="10109412" y="3181163"/>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531068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X Images Option 1">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C615402-924F-401B-BD65-A798B33C317B}"/>
              </a:ext>
              <a:ext uri="{C183D7F6-B498-43B3-948B-1728B52AA6E4}">
                <adec:decorative xmlns:adec="http://schemas.microsoft.com/office/drawing/2017/decorative" val="1"/>
              </a:ext>
            </a:extLst>
          </p:cNvPr>
          <p:cNvSpPr/>
          <p:nvPr userDrawn="1"/>
        </p:nvSpPr>
        <p:spPr>
          <a:xfrm>
            <a:off x="4596815"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8">
            <a:extLst>
              <a:ext uri="{FF2B5EF4-FFF2-40B4-BE49-F238E27FC236}">
                <a16:creationId xmlns:a16="http://schemas.microsoft.com/office/drawing/2014/main" id="{1A5FC801-48D7-4FF1-A31F-A732E9069F82}"/>
              </a:ext>
            </a:extLst>
          </p:cNvPr>
          <p:cNvSpPr>
            <a:spLocks noGrp="1"/>
          </p:cNvSpPr>
          <p:nvPr>
            <p:ph type="pic" sz="quarter" idx="13" hasCustomPrompt="1"/>
          </p:nvPr>
        </p:nvSpPr>
        <p:spPr>
          <a:xfrm>
            <a:off x="5244967" y="0"/>
            <a:ext cx="8510362" cy="6858000"/>
          </a:xfrm>
          <a:custGeom>
            <a:avLst/>
            <a:gdLst>
              <a:gd name="connsiteX0" fmla="*/ 13494 w 8510362"/>
              <a:gd name="connsiteY0" fmla="*/ 0 h 6858000"/>
              <a:gd name="connsiteX1" fmla="*/ 8510362 w 8510362"/>
              <a:gd name="connsiteY1" fmla="*/ 0 h 6858000"/>
              <a:gd name="connsiteX2" fmla="*/ 8510362 w 8510362"/>
              <a:gd name="connsiteY2" fmla="*/ 6858000 h 6858000"/>
              <a:gd name="connsiteX3" fmla="*/ 3014588 w 8510362"/>
              <a:gd name="connsiteY3" fmla="*/ 6858000 h 6858000"/>
              <a:gd name="connsiteX4" fmla="*/ 2848427 w 8510362"/>
              <a:gd name="connsiteY4" fmla="*/ 6719827 h 6858000"/>
              <a:gd name="connsiteX5" fmla="*/ 0 w 8510362"/>
              <a:gd name="connsiteY5" fmla="*/ 462431 h 6858000"/>
              <a:gd name="connsiteX6" fmla="*/ 10796 w 8510362"/>
              <a:gd name="connsiteY6" fmla="*/ 354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0362" h="6858000">
                <a:moveTo>
                  <a:pt x="13494" y="0"/>
                </a:moveTo>
                <a:lnTo>
                  <a:pt x="8510362" y="0"/>
                </a:lnTo>
                <a:lnTo>
                  <a:pt x="8510362" y="6858000"/>
                </a:lnTo>
                <a:lnTo>
                  <a:pt x="3014588" y="6858000"/>
                </a:lnTo>
                <a:lnTo>
                  <a:pt x="2848427" y="6719827"/>
                </a:lnTo>
                <a:cubicBezTo>
                  <a:pt x="1103037" y="5198776"/>
                  <a:pt x="0" y="2959418"/>
                  <a:pt x="0" y="462431"/>
                </a:cubicBezTo>
                <a:cubicBezTo>
                  <a:pt x="0" y="319235"/>
                  <a:pt x="3628" y="176886"/>
                  <a:pt x="10796" y="35471"/>
                </a:cubicBezTo>
                <a:close/>
              </a:path>
            </a:pathLst>
          </a:custGeom>
          <a:solidFill>
            <a:schemeClr val="bg1">
              <a:lumMod val="95000"/>
            </a:schemeClr>
          </a:solidFill>
        </p:spPr>
        <p:txBody>
          <a:bodyPr wrap="square" tIns="914400" anchor="t">
            <a:noAutofit/>
          </a:bodyPr>
          <a:lstStyle>
            <a:lvl1pPr marL="0" indent="0" algn="ctr">
              <a:buNone/>
              <a:defRPr i="1"/>
            </a:lvl1pPr>
          </a:lstStyle>
          <a:p>
            <a:r>
              <a:rPr lang="en-US" dirty="0"/>
              <a:t>Insert Your Picture Here</a:t>
            </a:r>
          </a:p>
        </p:txBody>
      </p:sp>
      <p:sp>
        <p:nvSpPr>
          <p:cNvPr id="10" name="Title 1">
            <a:extLst>
              <a:ext uri="{FF2B5EF4-FFF2-40B4-BE49-F238E27FC236}">
                <a16:creationId xmlns:a16="http://schemas.microsoft.com/office/drawing/2014/main" id="{ACA3394F-AA9B-48A7-BC9B-C798DCA622BB}"/>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9" name="Partner2">
            <a:extLst>
              <a:ext uri="{FF2B5EF4-FFF2-40B4-BE49-F238E27FC236}">
                <a16:creationId xmlns:a16="http://schemas.microsoft.com/office/drawing/2014/main" id="{7035F725-9952-46A6-9AAE-4E9006EBE336}"/>
              </a:ext>
            </a:extLst>
          </p:cNvPr>
          <p:cNvSpPr>
            <a:spLocks noGrp="1"/>
          </p:cNvSpPr>
          <p:nvPr>
            <p:ph type="body" sz="quarter" idx="12" hasCustomPrompt="1"/>
          </p:nvPr>
        </p:nvSpPr>
        <p:spPr>
          <a:xfrm rot="5400000">
            <a:off x="706236" y="1518451"/>
            <a:ext cx="3783637" cy="3783637"/>
          </a:xfrm>
        </p:spPr>
        <p:txBody>
          <a:bodyPr lIns="0" tIns="0" rIns="0" bIns="0" anchor="b">
            <a:prstTxWarp prst="textArchDown">
              <a:avLst/>
            </a:prstTxWarp>
            <a:noAutofit/>
          </a:bodyPr>
          <a:lstStyle>
            <a:lvl1pPr marL="0" indent="0" algn="r">
              <a:lnSpc>
                <a:spcPct val="100000"/>
              </a:lnSpc>
              <a:buNone/>
              <a:defRPr sz="15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Full Name</a:t>
            </a:r>
          </a:p>
        </p:txBody>
      </p:sp>
      <p:sp>
        <p:nvSpPr>
          <p:cNvPr id="18" name="Partner1">
            <a:extLst>
              <a:ext uri="{FF2B5EF4-FFF2-40B4-BE49-F238E27FC236}">
                <a16:creationId xmlns:a16="http://schemas.microsoft.com/office/drawing/2014/main" id="{19B39F4A-5D33-4C5D-83B8-5B789CB03A82}"/>
              </a:ext>
            </a:extLst>
          </p:cNvPr>
          <p:cNvSpPr>
            <a:spLocks noGrp="1"/>
          </p:cNvSpPr>
          <p:nvPr>
            <p:ph type="body" sz="quarter" idx="11" hasCustomPrompt="1"/>
          </p:nvPr>
        </p:nvSpPr>
        <p:spPr>
          <a:xfrm rot="19865474">
            <a:off x="724967" y="1537182"/>
            <a:ext cx="3746175" cy="3746175"/>
          </a:xfrm>
        </p:spPr>
        <p:txBody>
          <a:bodyPr anchor="b">
            <a:prstTxWarp prst="textArchDown">
              <a:avLst>
                <a:gd name="adj" fmla="val 21137488"/>
              </a:avLst>
            </a:prstTxWarp>
            <a:noAutofit/>
          </a:bodyPr>
          <a:lstStyle>
            <a:lvl1pPr marL="0" indent="0" algn="l">
              <a:lnSpc>
                <a:spcPct val="100000"/>
              </a:lnSpc>
              <a:buNone/>
              <a:defRPr sz="15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Full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20" name="Arc 19">
            <a:extLst>
              <a:ext uri="{FF2B5EF4-FFF2-40B4-BE49-F238E27FC236}">
                <a16:creationId xmlns:a16="http://schemas.microsoft.com/office/drawing/2014/main" id="{520EB51B-ACDD-4CD5-8F48-81D58580F16B}"/>
              </a:ext>
              <a:ext uri="{C183D7F6-B498-43B3-948B-1728B52AA6E4}">
                <adec:decorative xmlns:adec="http://schemas.microsoft.com/office/drawing/2017/decorative" val="1"/>
              </a:ext>
            </a:extLst>
          </p:cNvPr>
          <p:cNvSpPr/>
          <p:nvPr userDrawn="1"/>
        </p:nvSpPr>
        <p:spPr>
          <a:xfrm>
            <a:off x="682757" y="1473907"/>
            <a:ext cx="3859688" cy="3898285"/>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21" name="Oval 20">
            <a:extLst>
              <a:ext uri="{FF2B5EF4-FFF2-40B4-BE49-F238E27FC236}">
                <a16:creationId xmlns:a16="http://schemas.microsoft.com/office/drawing/2014/main" id="{DCC3DC63-5EF8-4005-8818-6FC00D9B6AC0}"/>
              </a:ext>
              <a:ext uri="{C183D7F6-B498-43B3-948B-1728B52AA6E4}">
                <adec:decorative xmlns:adec="http://schemas.microsoft.com/office/drawing/2017/decorative" val="1"/>
              </a:ext>
            </a:extLst>
          </p:cNvPr>
          <p:cNvSpPr/>
          <p:nvPr userDrawn="1"/>
        </p:nvSpPr>
        <p:spPr>
          <a:xfrm>
            <a:off x="4256228" y="3991483"/>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ADBB36CF-AE68-448C-9565-55904AC8D47F}"/>
              </a:ext>
            </a:extLst>
          </p:cNvPr>
          <p:cNvSpPr>
            <a:spLocks noGrp="1"/>
          </p:cNvSpPr>
          <p:nvPr>
            <p:ph type="pic" sz="quarter" idx="14" hasCustomPrompt="1"/>
          </p:nvPr>
        </p:nvSpPr>
        <p:spPr>
          <a:xfrm>
            <a:off x="969754" y="1781969"/>
            <a:ext cx="3294063" cy="3294062"/>
          </a:xfrm>
          <a:prstGeom prst="ellipse">
            <a:avLst/>
          </a:prstGeom>
          <a:solidFill>
            <a:schemeClr val="bg1">
              <a:lumMod val="95000"/>
            </a:schemeClr>
          </a:solidFill>
        </p:spPr>
        <p:txBody>
          <a:bodyPr anchor="t">
            <a:normAutofit/>
          </a:bodyPr>
          <a:lstStyle>
            <a:lvl1pPr marL="0" indent="0" algn="ctr">
              <a:buNone/>
              <a:defRPr sz="1400" i="1"/>
            </a:lvl1pPr>
          </a:lstStyle>
          <a:p>
            <a:r>
              <a:rPr lang="en-US" dirty="0"/>
              <a:t>Insert Your Picture Here</a:t>
            </a:r>
          </a:p>
        </p:txBody>
      </p:sp>
    </p:spTree>
    <p:extLst>
      <p:ext uri="{BB962C8B-B14F-4D97-AF65-F5344CB8AC3E}">
        <p14:creationId xmlns:p14="http://schemas.microsoft.com/office/powerpoint/2010/main" val="2449481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E2E7F4-48EC-4595-9FA7-4633C0899C40}"/>
              </a:ext>
            </a:extLst>
          </p:cNvPr>
          <p:cNvSpPr>
            <a:spLocks noGrp="1"/>
          </p:cNvSpPr>
          <p:nvPr>
            <p:ph type="title"/>
          </p:nvPr>
        </p:nvSpPr>
        <p:spPr>
          <a:xfrm>
            <a:off x="864000" y="576001"/>
            <a:ext cx="10440000" cy="864000"/>
          </a:xfrm>
          <a:prstGeom prst="rect">
            <a:avLst/>
          </a:prstGeom>
        </p:spPr>
        <p:txBody>
          <a:bodyPr vert="horz" lIns="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F0C1E1B7-1C9D-478C-94DD-FE7754AF941C}"/>
              </a:ext>
            </a:extLst>
          </p:cNvPr>
          <p:cNvSpPr>
            <a:spLocks noGrp="1"/>
          </p:cNvSpPr>
          <p:nvPr>
            <p:ph type="body" idx="1"/>
          </p:nvPr>
        </p:nvSpPr>
        <p:spPr>
          <a:xfrm>
            <a:off x="864000" y="1584000"/>
            <a:ext cx="10489800" cy="4464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101089E-2CAA-4DB4-B60C-D409C8D64BCD}"/>
              </a:ext>
            </a:extLst>
          </p:cNvPr>
          <p:cNvSpPr>
            <a:spLocks noGrp="1"/>
          </p:cNvSpPr>
          <p:nvPr>
            <p:ph type="sldNum" sz="quarter" idx="4"/>
          </p:nvPr>
        </p:nvSpPr>
        <p:spPr>
          <a:xfrm>
            <a:off x="11688000" y="6354000"/>
            <a:ext cx="504000" cy="504000"/>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fld id="{EB96C8EE-5CE2-4DF5-AEBC-F7D540F7D759}" type="slidenum">
              <a:rPr lang="en-US" smtClean="0"/>
              <a:pPr/>
              <a:t>‹#›</a:t>
            </a:fld>
            <a:endParaRPr lang="en-US"/>
          </a:p>
        </p:txBody>
      </p:sp>
      <p:sp>
        <p:nvSpPr>
          <p:cNvPr id="12" name="Date Placeholder 11">
            <a:extLst>
              <a:ext uri="{FF2B5EF4-FFF2-40B4-BE49-F238E27FC236}">
                <a16:creationId xmlns:a16="http://schemas.microsoft.com/office/drawing/2014/main" id="{94C25CB8-337E-46F1-A218-7638F305F432}"/>
              </a:ext>
            </a:extLst>
          </p:cNvPr>
          <p:cNvSpPr>
            <a:spLocks noGrp="1"/>
          </p:cNvSpPr>
          <p:nvPr>
            <p:ph type="dt" sz="half" idx="2"/>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B360F8-476B-46A9-AE4D-B70F5EF3C486}" type="datetimeFigureOut">
              <a:rPr lang="en-US" smtClean="0"/>
              <a:pPr/>
              <a:t>3/11/2026</a:t>
            </a:fld>
            <a:endParaRPr lang="en-US"/>
          </a:p>
        </p:txBody>
      </p:sp>
    </p:spTree>
    <p:extLst>
      <p:ext uri="{BB962C8B-B14F-4D97-AF65-F5344CB8AC3E}">
        <p14:creationId xmlns:p14="http://schemas.microsoft.com/office/powerpoint/2010/main" val="674771724"/>
      </p:ext>
    </p:extLst>
  </p:cSld>
  <p:clrMap bg1="lt1" tx1="dk1" bg2="lt2" tx2="dk2" accent1="accent1" accent2="accent2" accent3="accent3" accent4="accent4" accent5="accent5" accent6="accent6" hlink="hlink" folHlink="folHlink"/>
  <p:sldLayoutIdLst>
    <p:sldLayoutId id="2147483661" r:id="rId1"/>
    <p:sldLayoutId id="2147483658" r:id="rId2"/>
    <p:sldLayoutId id="2147483665" r:id="rId3"/>
    <p:sldLayoutId id="2147483669" r:id="rId4"/>
    <p:sldLayoutId id="2147483670" r:id="rId5"/>
    <p:sldLayoutId id="2147483675" r:id="rId6"/>
    <p:sldLayoutId id="2147483676" r:id="rId7"/>
    <p:sldLayoutId id="2147483660" r:id="rId8"/>
    <p:sldLayoutId id="2147483666" r:id="rId9"/>
    <p:sldLayoutId id="2147483667" r:id="rId10"/>
    <p:sldLayoutId id="2147483668" r:id="rId11"/>
    <p:sldLayoutId id="2147483671" r:id="rId12"/>
    <p:sldLayoutId id="2147483672" r:id="rId13"/>
    <p:sldLayoutId id="2147483673" r:id="rId14"/>
    <p:sldLayoutId id="2147483674" r:id="rId15"/>
    <p:sldLayoutId id="2147483657" r:id="rId16"/>
    <p:sldLayoutId id="2147483677" r:id="rId17"/>
    <p:sldLayoutId id="2147483662" r:id="rId18"/>
    <p:sldLayoutId id="2147483663" r:id="rId19"/>
    <p:sldLayoutId id="2147483664" r:id="rId20"/>
    <p:sldLayoutId id="2147483651" r:id="rId21"/>
    <p:sldLayoutId id="2147483656" r:id="rId22"/>
  </p:sldLayoutIdLst>
  <p:txStyles>
    <p:titleStyle>
      <a:lvl1pPr algn="l" defTabSz="914400" rtl="0" eaLnBrk="1" latinLnBrk="0" hangingPunct="1">
        <a:lnSpc>
          <a:spcPct val="90000"/>
        </a:lnSpc>
        <a:spcBef>
          <a:spcPct val="0"/>
        </a:spcBef>
        <a:buNone/>
        <a:defRPr sz="3200" kern="1200">
          <a:solidFill>
            <a:schemeClr val="tx1">
              <a:lumMod val="75000"/>
              <a:lumOff val="25000"/>
            </a:schemeClr>
          </a:solidFill>
          <a:latin typeface="ManzoorNaskh" panose="02000500000000000000" pitchFamily="2" charset="-78"/>
          <a:ea typeface="+mj-ea"/>
          <a:cs typeface="_Khat_Manzoor_BAFC" panose="02000000000000000000" pitchFamily="2" charset="-78"/>
        </a:defRPr>
      </a:lvl1pPr>
    </p:titleStyle>
    <p:bodyStyle>
      <a:lvl1pPr marL="266700" indent="-266700" algn="l" defTabSz="914400" rtl="0" eaLnBrk="1" latinLnBrk="0" hangingPunct="1">
        <a:lnSpc>
          <a:spcPct val="90000"/>
        </a:lnSpc>
        <a:spcBef>
          <a:spcPts val="1000"/>
        </a:spcBef>
        <a:buClr>
          <a:schemeClr val="accent1">
            <a:lumMod val="90000"/>
          </a:schemeClr>
        </a:buClr>
        <a:buFont typeface="Segoe UI" panose="020B0502040204020203" pitchFamily="34" charset="0"/>
        <a:buChar char="·"/>
        <a:defRPr sz="18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1pPr>
      <a:lvl2pPr marL="53975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6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2pPr>
      <a:lvl3pPr marL="80645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4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3pPr>
      <a:lvl4pPr marL="107950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4pPr>
      <a:lvl5pPr marL="134620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hyperlink" Target="http://www.atfal.org.uk/talim"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hyperlink" Target="https://youtu.be/GHBXxVc6qa0?si=FnIQ64WQoSCYbZ8V" TargetMode="External"/><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34.svg"/><Relationship Id="rId11" Type="http://schemas.openxmlformats.org/officeDocument/2006/relationships/image" Target="../media/image39.sv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svg"/><Relationship Id="rId9" Type="http://schemas.openxmlformats.org/officeDocument/2006/relationships/image" Target="../media/image37.sv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2.sv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32.sv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45.sv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47.jpeg"/><Relationship Id="rId5" Type="http://schemas.openxmlformats.org/officeDocument/2006/relationships/hyperlink" Target="https://www.youtube.com/watch?v=jJNZWtJUBic" TargetMode="External"/><Relationship Id="rId4" Type="http://schemas.openxmlformats.org/officeDocument/2006/relationships/hyperlink" Target="https://commons.wikimedia.org/wiki/File:Post-it-note-white-bg.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sv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16.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sv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20.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sv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0"/>
              </a:schemeClr>
            </a:gs>
            <a:gs pos="100000">
              <a:schemeClr val="accent3">
                <a:lumMod val="75000"/>
              </a:schemeClr>
            </a:gs>
          </a:gsLst>
          <a:lin ang="2700000" scaled="1"/>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9A2397-FEB8-4471-6FFD-0D17EFBF644F}"/>
              </a:ext>
            </a:extLst>
          </p:cNvPr>
          <p:cNvSpPr>
            <a:spLocks/>
          </p:cNvSpPr>
          <p:nvPr/>
        </p:nvSpPr>
        <p:spPr>
          <a:xfrm>
            <a:off x="-20728" y="-118533"/>
            <a:ext cx="12192000" cy="6986786"/>
          </a:xfrm>
          <a:prstGeom prst="rect">
            <a:avLst/>
          </a:prstGeom>
          <a:gradFill>
            <a:gsLst>
              <a:gs pos="0">
                <a:schemeClr val="accent3">
                  <a:lumMod val="75000"/>
                </a:schemeClr>
              </a:gs>
              <a:gs pos="100000">
                <a:schemeClr val="accent5">
                  <a:lumMod val="75000"/>
                </a:schemeClr>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b="1" dirty="0">
                <a:solidFill>
                  <a:schemeClr val="bg1"/>
                </a:solidFill>
                <a:latin typeface="Garamond Premr Pro" panose="02020402060506020403" pitchFamily="18" charset="0"/>
              </a:rPr>
              <a:t>TALIM DEPARTMENT MAA UK</a:t>
            </a:r>
          </a:p>
        </p:txBody>
      </p:sp>
      <p:sp>
        <p:nvSpPr>
          <p:cNvPr id="15" name="Rectangle 14">
            <a:extLst>
              <a:ext uri="{FF2B5EF4-FFF2-40B4-BE49-F238E27FC236}">
                <a16:creationId xmlns:a16="http://schemas.microsoft.com/office/drawing/2014/main" id="{6BADCDCD-3B3D-310D-5C5E-8BC1B4A18DA1}"/>
              </a:ext>
            </a:extLst>
          </p:cNvPr>
          <p:cNvSpPr/>
          <p:nvPr/>
        </p:nvSpPr>
        <p:spPr>
          <a:xfrm>
            <a:off x="-111890" y="2449249"/>
            <a:ext cx="6939024" cy="20527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Placeholder 7" descr="A building with snow on it&#10;&#10;Description automatically generated">
            <a:extLst>
              <a:ext uri="{FF2B5EF4-FFF2-40B4-BE49-F238E27FC236}">
                <a16:creationId xmlns:a16="http://schemas.microsoft.com/office/drawing/2014/main" id="{65E5D5CA-E6A4-B28D-6110-D1C063F9955E}"/>
              </a:ext>
            </a:extLst>
          </p:cNvPr>
          <p:cNvPicPr>
            <a:picLocks noGrp="1" noChangeAspect="1"/>
          </p:cNvPicPr>
          <p:nvPr>
            <p:ph type="pic" idx="1"/>
          </p:nvPr>
        </p:nvPicPr>
        <p:blipFill>
          <a:blip r:embed="rId3"/>
          <a:srcRect l="9684" t="8360" r="4621" b="8360"/>
          <a:stretch/>
        </p:blipFill>
        <p:spPr>
          <a:xfrm>
            <a:off x="6153395" y="-118533"/>
            <a:ext cx="6017877" cy="6986786"/>
          </a:xfrm>
          <a:ln w="38100">
            <a:solidFill>
              <a:srgbClr val="C1E9E7"/>
            </a:solidFill>
          </a:ln>
        </p:spPr>
      </p:pic>
      <p:pic>
        <p:nvPicPr>
          <p:cNvPr id="16" name="Picture 15" descr="A black background with white text&#10;&#10;Description automatically generated">
            <a:extLst>
              <a:ext uri="{FF2B5EF4-FFF2-40B4-BE49-F238E27FC236}">
                <a16:creationId xmlns:a16="http://schemas.microsoft.com/office/drawing/2014/main" id="{3E24242B-6990-3AB9-0E7D-30EE3F109B92}"/>
              </a:ext>
            </a:extLst>
          </p:cNvPr>
          <p:cNvPicPr>
            <a:picLocks noChangeAspect="1"/>
          </p:cNvPicPr>
          <p:nvPr/>
        </p:nvPicPr>
        <p:blipFill>
          <a:blip r:embed="rId4"/>
          <a:stretch>
            <a:fillRect/>
          </a:stretch>
        </p:blipFill>
        <p:spPr>
          <a:xfrm>
            <a:off x="688516" y="460320"/>
            <a:ext cx="4890655" cy="1410151"/>
          </a:xfrm>
          <a:prstGeom prst="rect">
            <a:avLst/>
          </a:prstGeom>
        </p:spPr>
      </p:pic>
      <p:sp>
        <p:nvSpPr>
          <p:cNvPr id="23" name="TextBox 22">
            <a:extLst>
              <a:ext uri="{FF2B5EF4-FFF2-40B4-BE49-F238E27FC236}">
                <a16:creationId xmlns:a16="http://schemas.microsoft.com/office/drawing/2014/main" id="{4E9D9FF5-72A6-B335-EE76-15EBAAA437E5}"/>
              </a:ext>
            </a:extLst>
          </p:cNvPr>
          <p:cNvSpPr txBox="1"/>
          <p:nvPr/>
        </p:nvSpPr>
        <p:spPr>
          <a:xfrm>
            <a:off x="-279724" y="2653302"/>
            <a:ext cx="6827134" cy="1754326"/>
          </a:xfrm>
          <a:prstGeom prst="rect">
            <a:avLst/>
          </a:prstGeom>
          <a:noFill/>
        </p:spPr>
        <p:txBody>
          <a:bodyPr wrap="square">
            <a:spAutoFit/>
          </a:bodyPr>
          <a:lstStyle/>
          <a:p>
            <a:pPr algn="ctr"/>
            <a:r>
              <a:rPr lang="en-US" sz="5400" b="1" dirty="0">
                <a:solidFill>
                  <a:srgbClr val="017282"/>
                </a:solidFill>
                <a:latin typeface="Garamond" panose="02020404030301010803" pitchFamily="18" charset="0"/>
              </a:rPr>
              <a:t>WEEKLY </a:t>
            </a:r>
          </a:p>
          <a:p>
            <a:pPr algn="ctr"/>
            <a:r>
              <a:rPr lang="en-US" sz="5400" b="1" dirty="0">
                <a:solidFill>
                  <a:srgbClr val="017282"/>
                </a:solidFill>
                <a:latin typeface="Garamond" panose="02020404030301010803" pitchFamily="18" charset="0"/>
              </a:rPr>
              <a:t>ATFAL CLASS</a:t>
            </a:r>
          </a:p>
        </p:txBody>
      </p:sp>
      <p:grpSp>
        <p:nvGrpSpPr>
          <p:cNvPr id="32" name="Group 31">
            <a:extLst>
              <a:ext uri="{FF2B5EF4-FFF2-40B4-BE49-F238E27FC236}">
                <a16:creationId xmlns:a16="http://schemas.microsoft.com/office/drawing/2014/main" id="{602BFF2C-9859-201A-A89C-76DCF3707DD6}"/>
              </a:ext>
            </a:extLst>
          </p:cNvPr>
          <p:cNvGrpSpPr/>
          <p:nvPr/>
        </p:nvGrpSpPr>
        <p:grpSpPr>
          <a:xfrm>
            <a:off x="225461" y="5417058"/>
            <a:ext cx="6264322" cy="1219126"/>
            <a:chOff x="-168322" y="5228232"/>
            <a:chExt cx="6264322" cy="1219126"/>
          </a:xfrm>
        </p:grpSpPr>
        <p:pic>
          <p:nvPicPr>
            <p:cNvPr id="19" name="Graphic 18" descr="Internet with solid fill">
              <a:extLst>
                <a:ext uri="{FF2B5EF4-FFF2-40B4-BE49-F238E27FC236}">
                  <a16:creationId xmlns:a16="http://schemas.microsoft.com/office/drawing/2014/main" id="{C8508788-1CE4-A9E7-2C90-50B027A69EE0}"/>
                </a:ext>
              </a:extLst>
            </p:cNvPr>
            <p:cNvPicPr>
              <a:picLocks noChangeAspect="1"/>
            </p:cNvPicPr>
            <p:nvPr/>
          </p:nvPicPr>
          <p:blipFill>
            <a:blip r:embed="rId5">
              <a:extLst>
                <a:ext uri="{96DAC541-7B7A-43D3-8B79-37D633B846F1}">
                  <asvg:svgBlip xmlns:asvg="http://schemas.microsoft.com/office/drawing/2016/SVG/main" r:embed="rId6"/>
                </a:ext>
              </a:extLst>
            </a:blip>
            <a:srcRect l="33333" t="29205" r="32991" b="37786"/>
            <a:stretch/>
          </p:blipFill>
          <p:spPr>
            <a:xfrm>
              <a:off x="1506375" y="5666163"/>
              <a:ext cx="376797" cy="369333"/>
            </a:xfrm>
            <a:prstGeom prst="rect">
              <a:avLst/>
            </a:prstGeom>
          </p:spPr>
        </p:pic>
        <p:pic>
          <p:nvPicPr>
            <p:cNvPr id="20" name="Graphic 19" descr="Envelope with solid fill">
              <a:extLst>
                <a:ext uri="{FF2B5EF4-FFF2-40B4-BE49-F238E27FC236}">
                  <a16:creationId xmlns:a16="http://schemas.microsoft.com/office/drawing/2014/main" id="{0B782B39-C583-0B6F-E6AD-31E061B6C2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73446" y="6035064"/>
              <a:ext cx="399317" cy="412294"/>
            </a:xfrm>
            <a:prstGeom prst="rect">
              <a:avLst/>
            </a:prstGeom>
          </p:spPr>
        </p:pic>
        <p:grpSp>
          <p:nvGrpSpPr>
            <p:cNvPr id="31" name="Group 30">
              <a:extLst>
                <a:ext uri="{FF2B5EF4-FFF2-40B4-BE49-F238E27FC236}">
                  <a16:creationId xmlns:a16="http://schemas.microsoft.com/office/drawing/2014/main" id="{5E48AB1D-5F50-95B3-3199-56730D646B72}"/>
                </a:ext>
              </a:extLst>
            </p:cNvPr>
            <p:cNvGrpSpPr/>
            <p:nvPr/>
          </p:nvGrpSpPr>
          <p:grpSpPr>
            <a:xfrm>
              <a:off x="-168322" y="5228232"/>
              <a:ext cx="6264322" cy="1197645"/>
              <a:chOff x="-168322" y="5228232"/>
              <a:chExt cx="6264322" cy="1197645"/>
            </a:xfrm>
          </p:grpSpPr>
          <p:sp>
            <p:nvSpPr>
              <p:cNvPr id="18" name="TextBox 17">
                <a:extLst>
                  <a:ext uri="{FF2B5EF4-FFF2-40B4-BE49-F238E27FC236}">
                    <a16:creationId xmlns:a16="http://schemas.microsoft.com/office/drawing/2014/main" id="{6100AC66-4775-3A15-8F7C-0FB8C98D444A}"/>
                  </a:ext>
                </a:extLst>
              </p:cNvPr>
              <p:cNvSpPr txBox="1"/>
              <p:nvPr/>
            </p:nvSpPr>
            <p:spPr>
              <a:xfrm>
                <a:off x="2188889" y="6056545"/>
                <a:ext cx="2371831" cy="369332"/>
              </a:xfrm>
              <a:prstGeom prst="rect">
                <a:avLst/>
              </a:prstGeom>
              <a:noFill/>
            </p:spPr>
            <p:txBody>
              <a:bodyPr wrap="square">
                <a:spAutoFit/>
              </a:bodyPr>
              <a:lstStyle/>
              <a:p>
                <a:pPr algn="ctr"/>
                <a:r>
                  <a:rPr lang="en-GB" b="1" dirty="0" err="1">
                    <a:solidFill>
                      <a:schemeClr val="bg1"/>
                    </a:solidFill>
                  </a:rPr>
                  <a:t>talim@atfal.co.uk</a:t>
                </a:r>
                <a:endParaRPr lang="en-US" b="1" dirty="0">
                  <a:solidFill>
                    <a:schemeClr val="bg1"/>
                  </a:solidFill>
                </a:endParaRPr>
              </a:p>
            </p:txBody>
          </p:sp>
          <p:sp>
            <p:nvSpPr>
              <p:cNvPr id="26" name="TextBox 25">
                <a:extLst>
                  <a:ext uri="{FF2B5EF4-FFF2-40B4-BE49-F238E27FC236}">
                    <a16:creationId xmlns:a16="http://schemas.microsoft.com/office/drawing/2014/main" id="{4946AE9C-488D-A177-75DB-15A0AA13FA3B}"/>
                  </a:ext>
                </a:extLst>
              </p:cNvPr>
              <p:cNvSpPr txBox="1"/>
              <p:nvPr/>
            </p:nvSpPr>
            <p:spPr>
              <a:xfrm>
                <a:off x="-168322" y="5228232"/>
                <a:ext cx="6264322" cy="369332"/>
              </a:xfrm>
              <a:prstGeom prst="rect">
                <a:avLst/>
              </a:prstGeom>
              <a:noFill/>
            </p:spPr>
            <p:txBody>
              <a:bodyPr wrap="square">
                <a:spAutoFit/>
              </a:bodyPr>
              <a:lstStyle/>
              <a:p>
                <a:pPr algn="ctr"/>
                <a:r>
                  <a:rPr lang="en-GB" sz="1800" b="1" dirty="0">
                    <a:solidFill>
                      <a:schemeClr val="bg1"/>
                    </a:solidFill>
                  </a:rPr>
                  <a:t>TALIM DEPARTMENT MAA UK</a:t>
                </a:r>
              </a:p>
            </p:txBody>
          </p:sp>
          <p:sp>
            <p:nvSpPr>
              <p:cNvPr id="28" name="TextBox 27">
                <a:extLst>
                  <a:ext uri="{FF2B5EF4-FFF2-40B4-BE49-F238E27FC236}">
                    <a16:creationId xmlns:a16="http://schemas.microsoft.com/office/drawing/2014/main" id="{175654AA-BAB8-D422-E07B-E71FEAD4A867}"/>
                  </a:ext>
                </a:extLst>
              </p:cNvPr>
              <p:cNvSpPr txBox="1"/>
              <p:nvPr/>
            </p:nvSpPr>
            <p:spPr>
              <a:xfrm>
                <a:off x="1694773" y="5652744"/>
                <a:ext cx="3152368" cy="369332"/>
              </a:xfrm>
              <a:prstGeom prst="rect">
                <a:avLst/>
              </a:prstGeom>
              <a:noFill/>
            </p:spPr>
            <p:txBody>
              <a:bodyPr wrap="square">
                <a:spAutoFit/>
              </a:bodyPr>
              <a:lstStyle/>
              <a:p>
                <a:pPr algn="ctr"/>
                <a:r>
                  <a:rPr lang="en-GB" sz="1800" b="1" dirty="0">
                    <a:solidFill>
                      <a:schemeClr val="bg1"/>
                    </a:solidFill>
                    <a:hlinkClick r:id="rId9">
                      <a:extLst>
                        <a:ext uri="{A12FA001-AC4F-418D-AE19-62706E023703}">
                          <ahyp:hlinkClr xmlns:ahyp="http://schemas.microsoft.com/office/drawing/2018/hyperlinkcolor" val="tx"/>
                        </a:ext>
                      </a:extLst>
                    </a:hlinkClick>
                  </a:rPr>
                  <a:t>www.atfal.org.uk/talim</a:t>
                </a:r>
                <a:endParaRPr lang="en-GB" sz="1800" b="1" dirty="0">
                  <a:solidFill>
                    <a:schemeClr val="bg1"/>
                  </a:solidFill>
                </a:endParaRPr>
              </a:p>
            </p:txBody>
          </p:sp>
        </p:grpSp>
      </p:grpSp>
      <p:sp>
        <p:nvSpPr>
          <p:cNvPr id="4" name="TextBox 3">
            <a:extLst>
              <a:ext uri="{FF2B5EF4-FFF2-40B4-BE49-F238E27FC236}">
                <a16:creationId xmlns:a16="http://schemas.microsoft.com/office/drawing/2014/main" id="{01260FFC-0AF7-DC74-D621-BE0ABA4D13A1}"/>
              </a:ext>
            </a:extLst>
          </p:cNvPr>
          <p:cNvSpPr txBox="1"/>
          <p:nvPr/>
        </p:nvSpPr>
        <p:spPr>
          <a:xfrm>
            <a:off x="-224139" y="4611681"/>
            <a:ext cx="6827134" cy="584775"/>
          </a:xfrm>
          <a:prstGeom prst="rect">
            <a:avLst/>
          </a:prstGeom>
          <a:noFill/>
        </p:spPr>
        <p:txBody>
          <a:bodyPr wrap="square">
            <a:spAutoFit/>
          </a:bodyPr>
          <a:lstStyle/>
          <a:p>
            <a:pPr algn="ctr"/>
            <a:r>
              <a:rPr lang="en-US" sz="3200" b="1" dirty="0">
                <a:latin typeface="Garamond" panose="02020404030301010803" pitchFamily="18" charset="0"/>
              </a:rPr>
              <a:t>(March – Week 2)</a:t>
            </a:r>
          </a:p>
        </p:txBody>
      </p:sp>
    </p:spTree>
    <p:extLst>
      <p:ext uri="{BB962C8B-B14F-4D97-AF65-F5344CB8AC3E}">
        <p14:creationId xmlns:p14="http://schemas.microsoft.com/office/powerpoint/2010/main" val="3192490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7024914" cy="6858000"/>
          </a:xfrm>
          <a:prstGeom prst="rect">
            <a:avLst/>
          </a:prstGeom>
          <a:gradFill flip="none" rotWithShape="1">
            <a:gsLst>
              <a:gs pos="25000">
                <a:srgbClr val="78CFEB"/>
              </a:gs>
              <a:gs pos="100000">
                <a:srgbClr val="D9DC94"/>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66"/>
              </a:solidFill>
            </a:endParaRPr>
          </a:p>
        </p:txBody>
      </p:sp>
      <p:sp>
        <p:nvSpPr>
          <p:cNvPr id="7" name="Rectangle 6"/>
          <p:cNvSpPr/>
          <p:nvPr/>
        </p:nvSpPr>
        <p:spPr>
          <a:xfrm>
            <a:off x="1434899" y="424027"/>
            <a:ext cx="4014240" cy="584775"/>
          </a:xfrm>
          <a:prstGeom prst="rect">
            <a:avLst/>
          </a:prstGeom>
        </p:spPr>
        <p:txBody>
          <a:bodyPr wrap="none">
            <a:spAutoFit/>
          </a:bodyPr>
          <a:lstStyle/>
          <a:p>
            <a:pPr algn="ctr"/>
            <a:r>
              <a:rPr lang="en-GB" sz="3200" b="1" dirty="0">
                <a:latin typeface="Montserrat Medium" pitchFamily="2" charset="77"/>
              </a:rPr>
              <a:t>WHY ODD NIGHTS?</a:t>
            </a:r>
          </a:p>
        </p:txBody>
      </p:sp>
      <p:cxnSp>
        <p:nvCxnSpPr>
          <p:cNvPr id="8" name="Straight Connector 7">
            <a:extLst>
              <a:ext uri="{FF2B5EF4-FFF2-40B4-BE49-F238E27FC236}">
                <a16:creationId xmlns:a16="http://schemas.microsoft.com/office/drawing/2014/main" id="{5C354D39-1E69-8877-D34B-8010B7F89299}"/>
              </a:ext>
            </a:extLst>
          </p:cNvPr>
          <p:cNvCxnSpPr/>
          <p:nvPr/>
        </p:nvCxnSpPr>
        <p:spPr>
          <a:xfrm flipV="1">
            <a:off x="1394478" y="1123950"/>
            <a:ext cx="4095074" cy="8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E0488B0-919F-2364-A346-E59A3BDB3653}"/>
              </a:ext>
            </a:extLst>
          </p:cNvPr>
          <p:cNvSpPr txBox="1"/>
          <p:nvPr/>
        </p:nvSpPr>
        <p:spPr>
          <a:xfrm>
            <a:off x="304799" y="1468537"/>
            <a:ext cx="6579229" cy="5062924"/>
          </a:xfrm>
          <a:prstGeom prst="rect">
            <a:avLst/>
          </a:prstGeom>
          <a:noFill/>
        </p:spPr>
        <p:txBody>
          <a:bodyPr wrap="square">
            <a:spAutoFit/>
          </a:bodyPr>
          <a:lstStyle/>
          <a:p>
            <a:pPr marL="342900" indent="-342900">
              <a:spcAft>
                <a:spcPts val="3000"/>
              </a:spcAft>
              <a:buFont typeface="Arial" panose="020B0604020202020204" pitchFamily="34" charset="0"/>
              <a:buChar char="•"/>
            </a:pPr>
            <a:r>
              <a:rPr lang="en-GB" sz="2200" dirty="0"/>
              <a:t>The simple reason is that Allah loves odd numbers.</a:t>
            </a:r>
          </a:p>
          <a:p>
            <a:pPr marL="342900" indent="-342900">
              <a:spcAft>
                <a:spcPts val="3000"/>
              </a:spcAft>
              <a:buFont typeface="Arial" panose="020B0604020202020204" pitchFamily="34" charset="0"/>
              <a:buChar char="•"/>
            </a:pPr>
            <a:r>
              <a:rPr lang="en-GB" sz="2200" dirty="0"/>
              <a:t>In Hadith it is stated:</a:t>
            </a:r>
          </a:p>
          <a:p>
            <a:pPr algn="ctr">
              <a:lnSpc>
                <a:spcPct val="150000"/>
              </a:lnSpc>
              <a:spcAft>
                <a:spcPts val="3000"/>
              </a:spcAft>
            </a:pPr>
            <a:r>
              <a:rPr lang="ar-SA" sz="3200" dirty="0">
                <a:latin typeface="Aldhabi" panose="01000000000000000000" pitchFamily="2" charset="-78"/>
                <a:ea typeface="ManzoorNaskh" panose="02000500000000000000" pitchFamily="2" charset="-78"/>
                <a:cs typeface="ManzoorNaskh" panose="02000500000000000000"/>
              </a:rPr>
              <a:t>‏ لِلَّهِ تِسْعَةٌ وَتِسْعُونَ اسْمًا مَنْ حَفِظَهَا دَخَلَ الْجَنَّةَ وَإِنَّ اللَّهَ وِتْرٌ يُحِبُّ الْوِتْرَ</a:t>
            </a:r>
            <a:endParaRPr lang="en-GB" sz="3200" dirty="0">
              <a:latin typeface="Aldhabi" panose="01000000000000000000" pitchFamily="2" charset="-78"/>
              <a:ea typeface="ManzoorNaskh" panose="02000500000000000000" pitchFamily="2" charset="-78"/>
              <a:cs typeface="ManzoorNaskh" panose="02000500000000000000"/>
            </a:endParaRPr>
          </a:p>
          <a:p>
            <a:pPr marL="342900" indent="-342900">
              <a:spcAft>
                <a:spcPts val="3000"/>
              </a:spcAft>
              <a:buFont typeface="Arial" panose="020B0604020202020204" pitchFamily="34" charset="0"/>
              <a:buChar char="•"/>
            </a:pPr>
            <a:r>
              <a:rPr lang="en-GB" sz="2200" dirty="0"/>
              <a:t>“There are ninety-nine names of Allah; he who commits them to memory would get into Paradise. Verily, Allah is Odd (He is one, and it is an odd number) and He loves the odd number.” </a:t>
            </a:r>
            <a:br>
              <a:rPr lang="en-GB" sz="2200" dirty="0"/>
            </a:br>
            <a:r>
              <a:rPr lang="en-GB" sz="2000" b="1" dirty="0"/>
              <a:t>(Sahih Muslim, Hadith 2677)</a:t>
            </a:r>
            <a:endParaRPr lang="en-GB" sz="2200" b="1" dirty="0"/>
          </a:p>
        </p:txBody>
      </p:sp>
      <p:sp>
        <p:nvSpPr>
          <p:cNvPr id="2" name="AutoShape 2" descr="Lailatul Qadr: It's Significance. – Al-Iman Ligh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4" name="Picture 2" descr="Go Odd Numbers Painting by Stephanie Flis | Saatchi Art United Kingd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8765" y="0"/>
            <a:ext cx="5207751"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597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0"/>
            <a:ext cx="7639655" cy="6858000"/>
          </a:xfrm>
          <a:prstGeom prst="rect">
            <a:avLst/>
          </a:prstGeom>
          <a:gradFill flip="none" rotWithShape="1">
            <a:gsLst>
              <a:gs pos="12000">
                <a:srgbClr val="053742"/>
              </a:gs>
              <a:gs pos="100000">
                <a:srgbClr val="356282"/>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66"/>
              </a:solidFill>
            </a:endParaRPr>
          </a:p>
        </p:txBody>
      </p:sp>
      <p:sp>
        <p:nvSpPr>
          <p:cNvPr id="7" name="Rectangle 6"/>
          <p:cNvSpPr/>
          <p:nvPr/>
        </p:nvSpPr>
        <p:spPr>
          <a:xfrm>
            <a:off x="267411" y="472659"/>
            <a:ext cx="7104830" cy="523220"/>
          </a:xfrm>
          <a:prstGeom prst="rect">
            <a:avLst/>
          </a:prstGeom>
        </p:spPr>
        <p:txBody>
          <a:bodyPr wrap="none">
            <a:spAutoFit/>
          </a:bodyPr>
          <a:lstStyle/>
          <a:p>
            <a:pPr algn="ctr"/>
            <a:r>
              <a:rPr lang="en-GB" sz="2800" b="1" dirty="0">
                <a:solidFill>
                  <a:schemeClr val="bg1"/>
                </a:solidFill>
                <a:latin typeface="Montserrat Medium" pitchFamily="2" charset="77"/>
              </a:rPr>
              <a:t>WHY IS THE NUMBER 1000 SO SPECIFIC?</a:t>
            </a:r>
          </a:p>
        </p:txBody>
      </p:sp>
      <p:cxnSp>
        <p:nvCxnSpPr>
          <p:cNvPr id="8" name="Straight Connector 7">
            <a:extLst>
              <a:ext uri="{FF2B5EF4-FFF2-40B4-BE49-F238E27FC236}">
                <a16:creationId xmlns:a16="http://schemas.microsoft.com/office/drawing/2014/main" id="{5C354D39-1E69-8877-D34B-8010B7F89299}"/>
              </a:ext>
            </a:extLst>
          </p:cNvPr>
          <p:cNvCxnSpPr/>
          <p:nvPr/>
        </p:nvCxnSpPr>
        <p:spPr>
          <a:xfrm>
            <a:off x="537193" y="1120425"/>
            <a:ext cx="6565265" cy="1555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E0488B0-919F-2364-A346-E59A3BDB3653}"/>
              </a:ext>
            </a:extLst>
          </p:cNvPr>
          <p:cNvSpPr txBox="1"/>
          <p:nvPr/>
        </p:nvSpPr>
        <p:spPr>
          <a:xfrm>
            <a:off x="307975" y="1425157"/>
            <a:ext cx="6579229" cy="4970591"/>
          </a:xfrm>
          <a:prstGeom prst="rect">
            <a:avLst/>
          </a:prstGeom>
          <a:noFill/>
        </p:spPr>
        <p:txBody>
          <a:bodyPr wrap="square">
            <a:spAutoFit/>
          </a:bodyPr>
          <a:lstStyle/>
          <a:p>
            <a:pPr marL="342900" indent="-342900">
              <a:spcAft>
                <a:spcPts val="3000"/>
              </a:spcAft>
              <a:buFont typeface="Arial" panose="020B0604020202020204" pitchFamily="34" charset="0"/>
              <a:buChar char="•"/>
            </a:pPr>
            <a:r>
              <a:rPr lang="en-GB" sz="2200" dirty="0">
                <a:solidFill>
                  <a:schemeClr val="bg1"/>
                </a:solidFill>
              </a:rPr>
              <a:t>The Quran says that this night is better than </a:t>
            </a:r>
            <a:r>
              <a:rPr lang="en-GB" sz="2200" b="1" dirty="0">
                <a:solidFill>
                  <a:schemeClr val="bg1"/>
                </a:solidFill>
              </a:rPr>
              <a:t>1000</a:t>
            </a:r>
            <a:r>
              <a:rPr lang="en-GB" sz="2200" dirty="0">
                <a:solidFill>
                  <a:schemeClr val="bg1"/>
                </a:solidFill>
              </a:rPr>
              <a:t> months. This is equal to </a:t>
            </a:r>
            <a:r>
              <a:rPr lang="en-GB" sz="2200" b="1" dirty="0">
                <a:solidFill>
                  <a:schemeClr val="bg1"/>
                </a:solidFill>
              </a:rPr>
              <a:t>83 years</a:t>
            </a:r>
            <a:r>
              <a:rPr lang="en-GB" sz="2200" dirty="0">
                <a:solidFill>
                  <a:schemeClr val="bg1"/>
                </a:solidFill>
              </a:rPr>
              <a:t>, roughly a person’s </a:t>
            </a:r>
            <a:r>
              <a:rPr lang="en-GB" sz="2200" b="1" dirty="0">
                <a:solidFill>
                  <a:schemeClr val="bg1"/>
                </a:solidFill>
              </a:rPr>
              <a:t>lifetime.</a:t>
            </a:r>
          </a:p>
          <a:p>
            <a:pPr marL="342900" indent="-342900">
              <a:spcAft>
                <a:spcPts val="3000"/>
              </a:spcAft>
              <a:buFont typeface="Arial" panose="020B0604020202020204" pitchFamily="34" charset="0"/>
              <a:buChar char="•"/>
            </a:pPr>
            <a:r>
              <a:rPr lang="en-GB" sz="2200" dirty="0">
                <a:solidFill>
                  <a:schemeClr val="bg1"/>
                </a:solidFill>
              </a:rPr>
              <a:t>In the 5 </a:t>
            </a:r>
            <a:r>
              <a:rPr lang="en-GB" sz="2200" dirty="0" err="1">
                <a:solidFill>
                  <a:schemeClr val="bg1"/>
                </a:solidFill>
              </a:rPr>
              <a:t>Vol</a:t>
            </a:r>
            <a:r>
              <a:rPr lang="en-GB" sz="2200" dirty="0">
                <a:solidFill>
                  <a:schemeClr val="bg1"/>
                </a:solidFill>
              </a:rPr>
              <a:t> Commentary it states:</a:t>
            </a:r>
            <a:endParaRPr lang="en-GB" dirty="0"/>
          </a:p>
          <a:p>
            <a:pPr marL="342900" indent="-342900" algn="l">
              <a:spcAft>
                <a:spcPts val="3000"/>
              </a:spcAft>
              <a:buFont typeface="Arial" panose="020B0604020202020204" pitchFamily="34" charset="0"/>
              <a:buChar char="•"/>
            </a:pPr>
            <a:r>
              <a:rPr lang="en-GB" sz="2200" dirty="0">
                <a:solidFill>
                  <a:schemeClr val="bg1"/>
                </a:solidFill>
              </a:rPr>
              <a:t>“</a:t>
            </a:r>
            <a:r>
              <a:rPr lang="ur-PK" sz="22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ألف</a:t>
            </a:r>
            <a:r>
              <a:rPr lang="en-GB" sz="2200" dirty="0">
                <a:solidFill>
                  <a:schemeClr val="bg1"/>
                </a:solidFill>
              </a:rPr>
              <a:t> </a:t>
            </a:r>
            <a:r>
              <a:rPr lang="en-GB" sz="2200" b="1" dirty="0">
                <a:solidFill>
                  <a:schemeClr val="bg1"/>
                </a:solidFill>
              </a:rPr>
              <a:t>(a thousand) </a:t>
            </a:r>
            <a:r>
              <a:rPr lang="en-GB" sz="2200" dirty="0">
                <a:solidFill>
                  <a:schemeClr val="bg1"/>
                </a:solidFill>
              </a:rPr>
              <a:t>being the highest number of count in Arabic signifies </a:t>
            </a:r>
            <a:r>
              <a:rPr lang="en-GB" sz="2200" b="1" dirty="0">
                <a:solidFill>
                  <a:schemeClr val="bg1"/>
                </a:solidFill>
              </a:rPr>
              <a:t>a number beyond count</a:t>
            </a:r>
            <a:r>
              <a:rPr lang="en-GB" sz="2200" dirty="0">
                <a:solidFill>
                  <a:schemeClr val="bg1"/>
                </a:solidFill>
              </a:rPr>
              <a:t>, and the verse means, that the Night of Destiny is better than </a:t>
            </a:r>
            <a:r>
              <a:rPr lang="en-GB" sz="2200" b="1" dirty="0">
                <a:solidFill>
                  <a:schemeClr val="bg1"/>
                </a:solidFill>
              </a:rPr>
              <a:t>countless</a:t>
            </a:r>
            <a:r>
              <a:rPr lang="en-GB" sz="2200" dirty="0">
                <a:solidFill>
                  <a:schemeClr val="bg1"/>
                </a:solidFill>
              </a:rPr>
              <a:t> number of </a:t>
            </a:r>
            <a:r>
              <a:rPr lang="en-GB" sz="2200" b="1" dirty="0">
                <a:solidFill>
                  <a:schemeClr val="bg1"/>
                </a:solidFill>
              </a:rPr>
              <a:t>months.</a:t>
            </a:r>
            <a:r>
              <a:rPr lang="en-GB" sz="2200" dirty="0">
                <a:solidFill>
                  <a:schemeClr val="bg1"/>
                </a:solidFill>
              </a:rPr>
              <a:t>”</a:t>
            </a:r>
          </a:p>
          <a:p>
            <a:pPr marL="342900" indent="-342900">
              <a:spcAft>
                <a:spcPts val="3000"/>
              </a:spcAft>
              <a:buFont typeface="Arial" panose="020B0604020202020204" pitchFamily="34" charset="0"/>
              <a:buChar char="•"/>
            </a:pPr>
            <a:r>
              <a:rPr lang="en-GB" sz="2200" dirty="0">
                <a:solidFill>
                  <a:schemeClr val="bg1"/>
                </a:solidFill>
              </a:rPr>
              <a:t>This means that the benefits of witnessing this night are so magnificent that it makes it necessary for a person to try his best to find this special night.</a:t>
            </a:r>
          </a:p>
        </p:txBody>
      </p:sp>
      <p:sp>
        <p:nvSpPr>
          <p:cNvPr id="2" name="AutoShape 2" descr="Lailatul Qadr: It's Significance. – Al-Iman Ligh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Picture 2"/>
          <p:cNvPicPr>
            <a:picLocks noChangeAspect="1"/>
          </p:cNvPicPr>
          <p:nvPr/>
        </p:nvPicPr>
        <p:blipFill>
          <a:blip r:embed="rId2"/>
          <a:stretch>
            <a:fillRect/>
          </a:stretch>
        </p:blipFill>
        <p:spPr>
          <a:xfrm>
            <a:off x="7639655" y="0"/>
            <a:ext cx="4569523" cy="6858000"/>
          </a:xfrm>
          <a:prstGeom prst="rect">
            <a:avLst/>
          </a:prstGeom>
        </p:spPr>
      </p:pic>
    </p:spTree>
    <p:extLst>
      <p:ext uri="{BB962C8B-B14F-4D97-AF65-F5344CB8AC3E}">
        <p14:creationId xmlns:p14="http://schemas.microsoft.com/office/powerpoint/2010/main" val="1092377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0"/>
            <a:ext cx="7639655" cy="6858000"/>
          </a:xfrm>
          <a:prstGeom prst="rect">
            <a:avLst/>
          </a:prstGeom>
          <a:gradFill flip="none" rotWithShape="1">
            <a:gsLst>
              <a:gs pos="12000">
                <a:srgbClr val="053742"/>
              </a:gs>
              <a:gs pos="100000">
                <a:srgbClr val="356282"/>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66"/>
              </a:solidFill>
            </a:endParaRPr>
          </a:p>
        </p:txBody>
      </p:sp>
      <p:sp>
        <p:nvSpPr>
          <p:cNvPr id="7" name="Rectangle 6"/>
          <p:cNvSpPr/>
          <p:nvPr/>
        </p:nvSpPr>
        <p:spPr>
          <a:xfrm>
            <a:off x="1131434" y="746979"/>
            <a:ext cx="5376793" cy="584775"/>
          </a:xfrm>
          <a:prstGeom prst="rect">
            <a:avLst/>
          </a:prstGeom>
        </p:spPr>
        <p:txBody>
          <a:bodyPr wrap="none">
            <a:spAutoFit/>
          </a:bodyPr>
          <a:lstStyle/>
          <a:p>
            <a:pPr algn="ctr"/>
            <a:r>
              <a:rPr lang="en-GB" sz="3200" b="1" dirty="0">
                <a:solidFill>
                  <a:schemeClr val="bg1"/>
                </a:solidFill>
                <a:latin typeface="Montserrat Medium" pitchFamily="2" charset="77"/>
              </a:rPr>
              <a:t>HOW TO SEEK THIS NIGHT</a:t>
            </a:r>
          </a:p>
        </p:txBody>
      </p:sp>
      <p:cxnSp>
        <p:nvCxnSpPr>
          <p:cNvPr id="8" name="Straight Connector 7">
            <a:extLst>
              <a:ext uri="{FF2B5EF4-FFF2-40B4-BE49-F238E27FC236}">
                <a16:creationId xmlns:a16="http://schemas.microsoft.com/office/drawing/2014/main" id="{5C354D39-1E69-8877-D34B-8010B7F89299}"/>
              </a:ext>
            </a:extLst>
          </p:cNvPr>
          <p:cNvCxnSpPr/>
          <p:nvPr/>
        </p:nvCxnSpPr>
        <p:spPr>
          <a:xfrm>
            <a:off x="1569720" y="1476217"/>
            <a:ext cx="436274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E0488B0-919F-2364-A346-E59A3BDB3653}"/>
              </a:ext>
            </a:extLst>
          </p:cNvPr>
          <p:cNvSpPr txBox="1"/>
          <p:nvPr/>
        </p:nvSpPr>
        <p:spPr>
          <a:xfrm>
            <a:off x="307975" y="1821397"/>
            <a:ext cx="6579229" cy="4293483"/>
          </a:xfrm>
          <a:prstGeom prst="rect">
            <a:avLst/>
          </a:prstGeom>
          <a:noFill/>
        </p:spPr>
        <p:txBody>
          <a:bodyPr wrap="square">
            <a:spAutoFit/>
          </a:bodyPr>
          <a:lstStyle/>
          <a:p>
            <a:pPr marL="342900" indent="-342900">
              <a:spcAft>
                <a:spcPts val="3000"/>
              </a:spcAft>
              <a:buFont typeface="Arial" panose="020B0604020202020204" pitchFamily="34" charset="0"/>
              <a:buChar char="•"/>
            </a:pPr>
            <a:r>
              <a:rPr lang="en-GB" sz="2200" dirty="0">
                <a:solidFill>
                  <a:schemeClr val="bg1"/>
                </a:solidFill>
              </a:rPr>
              <a:t>Wake up for </a:t>
            </a:r>
            <a:r>
              <a:rPr lang="en-GB" sz="2200" b="1" dirty="0" err="1">
                <a:solidFill>
                  <a:schemeClr val="bg1"/>
                </a:solidFill>
              </a:rPr>
              <a:t>Tuhajjud</a:t>
            </a:r>
            <a:endParaRPr lang="en-GB" sz="2200" b="1" dirty="0">
              <a:solidFill>
                <a:schemeClr val="bg1"/>
              </a:solidFill>
            </a:endParaRPr>
          </a:p>
          <a:p>
            <a:pPr marL="342900" indent="-342900">
              <a:spcAft>
                <a:spcPts val="3000"/>
              </a:spcAft>
              <a:buFont typeface="Arial" panose="020B0604020202020204" pitchFamily="34" charset="0"/>
              <a:buChar char="•"/>
            </a:pPr>
            <a:r>
              <a:rPr lang="en-GB" sz="2200" dirty="0">
                <a:solidFill>
                  <a:schemeClr val="bg1"/>
                </a:solidFill>
              </a:rPr>
              <a:t>The first 20 days of Ramadan help build a habit of waking up for </a:t>
            </a:r>
            <a:r>
              <a:rPr lang="en-GB" sz="2200" dirty="0" err="1">
                <a:solidFill>
                  <a:schemeClr val="bg1"/>
                </a:solidFill>
              </a:rPr>
              <a:t>Tuhajjud</a:t>
            </a:r>
            <a:endParaRPr lang="en-GB" dirty="0"/>
          </a:p>
          <a:p>
            <a:pPr marL="342900" indent="-342900" algn="l">
              <a:spcAft>
                <a:spcPts val="3000"/>
              </a:spcAft>
              <a:buFont typeface="Arial" panose="020B0604020202020204" pitchFamily="34" charset="0"/>
              <a:buChar char="•"/>
            </a:pPr>
            <a:r>
              <a:rPr lang="en-GB" sz="2200" dirty="0">
                <a:solidFill>
                  <a:schemeClr val="bg1"/>
                </a:solidFill>
              </a:rPr>
              <a:t>On this night you </a:t>
            </a:r>
            <a:r>
              <a:rPr lang="en-GB" sz="2200" dirty="0" err="1">
                <a:solidFill>
                  <a:schemeClr val="bg1"/>
                </a:solidFill>
              </a:rPr>
              <a:t>shoudn’t</a:t>
            </a:r>
            <a:r>
              <a:rPr lang="en-GB" sz="2200" dirty="0">
                <a:solidFill>
                  <a:schemeClr val="bg1"/>
                </a:solidFill>
              </a:rPr>
              <a:t> just wake up for </a:t>
            </a:r>
            <a:r>
              <a:rPr lang="en-GB" sz="2200" dirty="0" err="1">
                <a:solidFill>
                  <a:schemeClr val="bg1"/>
                </a:solidFill>
              </a:rPr>
              <a:t>Tuhajjud</a:t>
            </a:r>
            <a:r>
              <a:rPr lang="en-GB" sz="2200" dirty="0">
                <a:solidFill>
                  <a:schemeClr val="bg1"/>
                </a:solidFill>
              </a:rPr>
              <a:t> as is routine BUT try and wake up even earlier and maximise the benefit you can receive from this night</a:t>
            </a:r>
          </a:p>
          <a:p>
            <a:pPr marL="342900" indent="-342900">
              <a:spcAft>
                <a:spcPts val="3000"/>
              </a:spcAft>
              <a:buFont typeface="Arial" panose="020B0604020202020204" pitchFamily="34" charset="0"/>
              <a:buChar char="•"/>
            </a:pPr>
            <a:r>
              <a:rPr lang="en-GB" sz="2200" dirty="0">
                <a:solidFill>
                  <a:schemeClr val="bg1"/>
                </a:solidFill>
              </a:rPr>
              <a:t>No deed is complete without intention. MAKE SURE you make a firm intention the night before and pray to Allah for help waking up.</a:t>
            </a:r>
          </a:p>
        </p:txBody>
      </p:sp>
      <p:sp>
        <p:nvSpPr>
          <p:cNvPr id="2" name="AutoShape 2" descr="Lailatul Qadr: It's Significance. – Al-Iman Ligh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Picture 2"/>
          <p:cNvPicPr>
            <a:picLocks noChangeAspect="1"/>
          </p:cNvPicPr>
          <p:nvPr/>
        </p:nvPicPr>
        <p:blipFill>
          <a:blip r:embed="rId3"/>
          <a:stretch>
            <a:fillRect/>
          </a:stretch>
        </p:blipFill>
        <p:spPr>
          <a:xfrm>
            <a:off x="7639655" y="0"/>
            <a:ext cx="4569523" cy="6858000"/>
          </a:xfrm>
          <a:prstGeom prst="rect">
            <a:avLst/>
          </a:prstGeom>
        </p:spPr>
      </p:pic>
    </p:spTree>
    <p:extLst>
      <p:ext uri="{BB962C8B-B14F-4D97-AF65-F5344CB8AC3E}">
        <p14:creationId xmlns:p14="http://schemas.microsoft.com/office/powerpoint/2010/main" val="2376692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613375" y="1588"/>
            <a:ext cx="11940418" cy="6856412"/>
          </a:xfrm>
          <a:prstGeom prst="rect">
            <a:avLst/>
          </a:prstGeom>
        </p:spPr>
      </p:pic>
      <p:sp>
        <p:nvSpPr>
          <p:cNvPr id="6" name="Rectangle 5"/>
          <p:cNvSpPr/>
          <p:nvPr/>
        </p:nvSpPr>
        <p:spPr>
          <a:xfrm>
            <a:off x="0" y="0"/>
            <a:ext cx="7024914" cy="6858000"/>
          </a:xfrm>
          <a:prstGeom prst="rect">
            <a:avLst/>
          </a:prstGeom>
          <a:gradFill flip="none" rotWithShape="1">
            <a:gsLst>
              <a:gs pos="25000">
                <a:srgbClr val="000C46"/>
              </a:gs>
              <a:gs pos="100000">
                <a:srgbClr val="00008A"/>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66"/>
              </a:solidFill>
            </a:endParaRPr>
          </a:p>
        </p:txBody>
      </p:sp>
      <p:sp>
        <p:nvSpPr>
          <p:cNvPr id="7" name="Rectangle 6"/>
          <p:cNvSpPr/>
          <p:nvPr/>
        </p:nvSpPr>
        <p:spPr>
          <a:xfrm>
            <a:off x="792004" y="2272468"/>
            <a:ext cx="5440912" cy="584775"/>
          </a:xfrm>
          <a:prstGeom prst="rect">
            <a:avLst/>
          </a:prstGeom>
        </p:spPr>
        <p:txBody>
          <a:bodyPr wrap="none">
            <a:spAutoFit/>
          </a:bodyPr>
          <a:lstStyle/>
          <a:p>
            <a:pPr algn="ctr"/>
            <a:r>
              <a:rPr lang="en-GB" sz="3200" b="1" dirty="0">
                <a:solidFill>
                  <a:schemeClr val="bg1"/>
                </a:solidFill>
                <a:latin typeface="Montserrat Medium" pitchFamily="2" charset="77"/>
              </a:rPr>
              <a:t>VIDEO ON LAILATUL QADR</a:t>
            </a:r>
          </a:p>
        </p:txBody>
      </p:sp>
      <p:cxnSp>
        <p:nvCxnSpPr>
          <p:cNvPr id="8" name="Straight Connector 7">
            <a:extLst>
              <a:ext uri="{FF2B5EF4-FFF2-40B4-BE49-F238E27FC236}">
                <a16:creationId xmlns:a16="http://schemas.microsoft.com/office/drawing/2014/main" id="{5C354D39-1E69-8877-D34B-8010B7F89299}"/>
              </a:ext>
            </a:extLst>
          </p:cNvPr>
          <p:cNvCxnSpPr/>
          <p:nvPr/>
        </p:nvCxnSpPr>
        <p:spPr>
          <a:xfrm flipV="1">
            <a:off x="1394479" y="3429000"/>
            <a:ext cx="4095074" cy="8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E0488B0-919F-2364-A346-E59A3BDB3653}"/>
              </a:ext>
            </a:extLst>
          </p:cNvPr>
          <p:cNvSpPr txBox="1"/>
          <p:nvPr/>
        </p:nvSpPr>
        <p:spPr>
          <a:xfrm>
            <a:off x="535263" y="3800257"/>
            <a:ext cx="5954388" cy="1200329"/>
          </a:xfrm>
          <a:prstGeom prst="rect">
            <a:avLst/>
          </a:prstGeom>
          <a:noFill/>
        </p:spPr>
        <p:txBody>
          <a:bodyPr wrap="square">
            <a:spAutoFit/>
          </a:bodyPr>
          <a:lstStyle/>
          <a:p>
            <a:pPr algn="ctr"/>
            <a:r>
              <a:rPr lang="en-GB" sz="2400" u="sng" dirty="0">
                <a:hlinkClick r:id="rId3"/>
              </a:rPr>
              <a:t>https://youtu.be/GHBXxVc6qa0?si=FnIQ64WQoSCYbZ8V</a:t>
            </a:r>
            <a:endParaRPr lang="en-GB" sz="2400" dirty="0"/>
          </a:p>
          <a:p>
            <a:endParaRPr lang="en-GB" sz="2400" dirty="0"/>
          </a:p>
        </p:txBody>
      </p:sp>
      <p:sp>
        <p:nvSpPr>
          <p:cNvPr id="2" name="AutoShape 2" descr="Lailatul Qadr: It's Significance. – Al-Iman Ligh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383926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D5B8D4BA-7F79-FFBF-FD49-B0060E2B227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CF57E0F-AF23-964D-63E0-27A2ACC91FE2}"/>
              </a:ext>
            </a:extLst>
          </p:cNvPr>
          <p:cNvSpPr>
            <a:spLocks/>
          </p:cNvSpPr>
          <p:nvPr/>
        </p:nvSpPr>
        <p:spPr>
          <a:xfrm>
            <a:off x="1" y="0"/>
            <a:ext cx="12192000" cy="1988509"/>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5" name="TextBox 4">
            <a:extLst>
              <a:ext uri="{FF2B5EF4-FFF2-40B4-BE49-F238E27FC236}">
                <a16:creationId xmlns:a16="http://schemas.microsoft.com/office/drawing/2014/main" id="{067C9E96-849B-F510-D932-612E316A1843}"/>
              </a:ext>
            </a:extLst>
          </p:cNvPr>
          <p:cNvSpPr txBox="1"/>
          <p:nvPr/>
        </p:nvSpPr>
        <p:spPr>
          <a:xfrm>
            <a:off x="436598" y="463323"/>
            <a:ext cx="7522358" cy="1015663"/>
          </a:xfrm>
          <a:prstGeom prst="rect">
            <a:avLst/>
          </a:prstGeom>
          <a:noFill/>
        </p:spPr>
        <p:txBody>
          <a:bodyPr wrap="square">
            <a:spAutoFit/>
          </a:bodyPr>
          <a:lstStyle/>
          <a:p>
            <a:pPr algn="ctr"/>
            <a:r>
              <a:rPr lang="en-US" sz="6000" b="1" dirty="0">
                <a:solidFill>
                  <a:schemeClr val="bg1"/>
                </a:solidFill>
                <a:latin typeface="Calisto MT" panose="02040603050505030304" pitchFamily="18" charset="0"/>
                <a:cs typeface="Apple Chancery" panose="03020702040506060504" pitchFamily="66" charset="-79"/>
              </a:rPr>
              <a:t>HOMEWORK</a:t>
            </a:r>
          </a:p>
        </p:txBody>
      </p:sp>
      <p:pic>
        <p:nvPicPr>
          <p:cNvPr id="15" name="Graphic 14" descr="Stopwatch 75% with solid fill">
            <a:extLst>
              <a:ext uri="{FF2B5EF4-FFF2-40B4-BE49-F238E27FC236}">
                <a16:creationId xmlns:a16="http://schemas.microsoft.com/office/drawing/2014/main" id="{5B460313-C000-DEE9-805A-67A26FD08D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598" y="4869491"/>
            <a:ext cx="1077219" cy="1077219"/>
          </a:xfrm>
          <a:prstGeom prst="rect">
            <a:avLst/>
          </a:prstGeom>
        </p:spPr>
      </p:pic>
      <p:pic>
        <p:nvPicPr>
          <p:cNvPr id="6" name="Graphic 5" descr="Desk outline">
            <a:extLst>
              <a:ext uri="{FF2B5EF4-FFF2-40B4-BE49-F238E27FC236}">
                <a16:creationId xmlns:a16="http://schemas.microsoft.com/office/drawing/2014/main" id="{67F19CB7-334A-BF07-E219-D841E70CCE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4783" y="-188513"/>
            <a:ext cx="2075144" cy="2075144"/>
          </a:xfrm>
          <a:prstGeom prst="rect">
            <a:avLst/>
          </a:prstGeom>
        </p:spPr>
      </p:pic>
      <p:pic>
        <p:nvPicPr>
          <p:cNvPr id="14" name="Picture 13" descr="A group of mountains with flags&#10;&#10;Description automatically generated">
            <a:extLst>
              <a:ext uri="{FF2B5EF4-FFF2-40B4-BE49-F238E27FC236}">
                <a16:creationId xmlns:a16="http://schemas.microsoft.com/office/drawing/2014/main" id="{9598A092-4222-5F9A-51D2-7788F9AABAE6}"/>
              </a:ext>
            </a:extLst>
          </p:cNvPr>
          <p:cNvPicPr>
            <a:picLocks noChangeAspect="1"/>
          </p:cNvPicPr>
          <p:nvPr/>
        </p:nvPicPr>
        <p:blipFill>
          <a:blip r:embed="rId7"/>
          <a:stretch>
            <a:fillRect/>
          </a:stretch>
        </p:blipFill>
        <p:spPr>
          <a:xfrm>
            <a:off x="5923392" y="2742053"/>
            <a:ext cx="7772400" cy="4254875"/>
          </a:xfrm>
          <a:prstGeom prst="rect">
            <a:avLst/>
          </a:prstGeom>
        </p:spPr>
      </p:pic>
      <p:pic>
        <p:nvPicPr>
          <p:cNvPr id="20" name="Graphic 19" descr="Books outline">
            <a:extLst>
              <a:ext uri="{FF2B5EF4-FFF2-40B4-BE49-F238E27FC236}">
                <a16:creationId xmlns:a16="http://schemas.microsoft.com/office/drawing/2014/main" id="{9CB10754-E4F5-E402-2450-48F39911FA2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76472" y="254828"/>
            <a:ext cx="1504757" cy="1504757"/>
          </a:xfrm>
          <a:prstGeom prst="rect">
            <a:avLst/>
          </a:prstGeom>
        </p:spPr>
      </p:pic>
      <p:sp>
        <p:nvSpPr>
          <p:cNvPr id="21" name="TextBox 20">
            <a:extLst>
              <a:ext uri="{FF2B5EF4-FFF2-40B4-BE49-F238E27FC236}">
                <a16:creationId xmlns:a16="http://schemas.microsoft.com/office/drawing/2014/main" id="{5E06823D-087D-6B5F-A671-7C0292DA273F}"/>
              </a:ext>
            </a:extLst>
          </p:cNvPr>
          <p:cNvSpPr txBox="1"/>
          <p:nvPr/>
        </p:nvSpPr>
        <p:spPr>
          <a:xfrm>
            <a:off x="406625" y="2493489"/>
            <a:ext cx="6623959" cy="1446550"/>
          </a:xfrm>
          <a:prstGeom prst="rect">
            <a:avLst/>
          </a:prstGeom>
          <a:noFill/>
        </p:spPr>
        <p:txBody>
          <a:bodyPr wrap="square">
            <a:spAutoFit/>
          </a:bodyPr>
          <a:lstStyle/>
          <a:p>
            <a:pPr algn="ctr"/>
            <a:r>
              <a:rPr lang="en-GB" sz="4400" b="1" dirty="0">
                <a:latin typeface="Garamond" panose="02020404030301010803" pitchFamily="18" charset="0"/>
              </a:rPr>
              <a:t>Have you done your homework for this week?</a:t>
            </a:r>
          </a:p>
        </p:txBody>
      </p:sp>
      <p:sp>
        <p:nvSpPr>
          <p:cNvPr id="7" name="TextBox 6">
            <a:extLst>
              <a:ext uri="{FF2B5EF4-FFF2-40B4-BE49-F238E27FC236}">
                <a16:creationId xmlns:a16="http://schemas.microsoft.com/office/drawing/2014/main" id="{316F9829-911B-1D0A-936B-FF8909E2C241}"/>
              </a:ext>
            </a:extLst>
          </p:cNvPr>
          <p:cNvSpPr txBox="1"/>
          <p:nvPr/>
        </p:nvSpPr>
        <p:spPr>
          <a:xfrm>
            <a:off x="948033" y="4752795"/>
            <a:ext cx="5541141" cy="954107"/>
          </a:xfrm>
          <a:prstGeom prst="rect">
            <a:avLst/>
          </a:prstGeom>
          <a:noFill/>
        </p:spPr>
        <p:txBody>
          <a:bodyPr wrap="square">
            <a:spAutoFit/>
          </a:bodyPr>
          <a:lstStyle/>
          <a:p>
            <a:pPr algn="ctr"/>
            <a:r>
              <a:rPr lang="en-GB" sz="2800" b="1" dirty="0">
                <a:latin typeface="Garamond" panose="02020404030301010803" pitchFamily="18" charset="0"/>
              </a:rPr>
              <a:t>Make sure to note down your homework for next week!</a:t>
            </a:r>
          </a:p>
        </p:txBody>
      </p:sp>
      <p:pic>
        <p:nvPicPr>
          <p:cNvPr id="8" name="Graphic 7" descr="Badge 4 with solid fill">
            <a:extLst>
              <a:ext uri="{FF2B5EF4-FFF2-40B4-BE49-F238E27FC236}">
                <a16:creationId xmlns:a16="http://schemas.microsoft.com/office/drawing/2014/main" id="{ADD77930-0694-A450-4476-0DA96F8900B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51" y="383811"/>
            <a:ext cx="1207008" cy="1207008"/>
          </a:xfrm>
          <a:prstGeom prst="rect">
            <a:avLst/>
          </a:prstGeom>
        </p:spPr>
      </p:pic>
    </p:spTree>
    <p:extLst>
      <p:ext uri="{BB962C8B-B14F-4D97-AF65-F5344CB8AC3E}">
        <p14:creationId xmlns:p14="http://schemas.microsoft.com/office/powerpoint/2010/main" val="772626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A8AD7-9CA2-01EF-0F55-AE6BF1BE2C0E}"/>
            </a:ext>
          </a:extLst>
        </p:cNvPr>
        <p:cNvGrpSpPr/>
        <p:nvPr/>
      </p:nvGrpSpPr>
      <p:grpSpPr>
        <a:xfrm>
          <a:off x="0" y="0"/>
          <a:ext cx="0" cy="0"/>
          <a:chOff x="0" y="0"/>
          <a:chExt cx="0" cy="0"/>
        </a:xfrm>
      </p:grpSpPr>
      <p:pic>
        <p:nvPicPr>
          <p:cNvPr id="3" name="Picture 2" descr="90+ Sajdah Am Stock Illustrations ...">
            <a:extLst>
              <a:ext uri="{FF2B5EF4-FFF2-40B4-BE49-F238E27FC236}">
                <a16:creationId xmlns:a16="http://schemas.microsoft.com/office/drawing/2014/main" id="{9EBF0585-D73B-B8AD-E2C6-BD0D60C4EE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0439" y="2298170"/>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F9F992F-6BEC-2CB6-E4D3-7612454F6E11}"/>
              </a:ext>
            </a:extLst>
          </p:cNvPr>
          <p:cNvSpPr>
            <a:spLocks/>
          </p:cNvSpPr>
          <p:nvPr/>
        </p:nvSpPr>
        <p:spPr>
          <a:xfrm>
            <a:off x="-259215" y="-118533"/>
            <a:ext cx="5835741" cy="6976533"/>
          </a:xfrm>
          <a:prstGeom prst="rect">
            <a:avLst/>
          </a:prstGeom>
          <a:solidFill>
            <a:srgbClr val="0172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sp>
        <p:nvSpPr>
          <p:cNvPr id="5" name="TextBox 4">
            <a:extLst>
              <a:ext uri="{FF2B5EF4-FFF2-40B4-BE49-F238E27FC236}">
                <a16:creationId xmlns:a16="http://schemas.microsoft.com/office/drawing/2014/main" id="{BE841D56-3CF7-46D6-040A-8111FFDD334D}"/>
              </a:ext>
            </a:extLst>
          </p:cNvPr>
          <p:cNvSpPr txBox="1"/>
          <p:nvPr/>
        </p:nvSpPr>
        <p:spPr>
          <a:xfrm>
            <a:off x="-652317" y="1441858"/>
            <a:ext cx="6827134" cy="1200329"/>
          </a:xfrm>
          <a:prstGeom prst="rect">
            <a:avLst/>
          </a:prstGeom>
          <a:noFill/>
        </p:spPr>
        <p:txBody>
          <a:bodyPr wrap="square">
            <a:spAutoFit/>
          </a:bodyPr>
          <a:lstStyle/>
          <a:p>
            <a:pPr algn="ctr"/>
            <a:r>
              <a:rPr lang="en-US" sz="7200" b="1" dirty="0">
                <a:solidFill>
                  <a:schemeClr val="bg1"/>
                </a:solidFill>
                <a:latin typeface="Calisto MT" panose="02040603050505030304" pitchFamily="18" charset="0"/>
                <a:cs typeface="Apple Chancery" panose="03020702040506060504" pitchFamily="66" charset="-79"/>
              </a:rPr>
              <a:t>SALAT</a:t>
            </a:r>
          </a:p>
        </p:txBody>
      </p:sp>
      <p:sp>
        <p:nvSpPr>
          <p:cNvPr id="7" name="TextBox 6">
            <a:extLst>
              <a:ext uri="{FF2B5EF4-FFF2-40B4-BE49-F238E27FC236}">
                <a16:creationId xmlns:a16="http://schemas.microsoft.com/office/drawing/2014/main" id="{784BA16D-63CF-BED8-7227-2117CA73A0CE}"/>
              </a:ext>
            </a:extLst>
          </p:cNvPr>
          <p:cNvSpPr txBox="1"/>
          <p:nvPr/>
        </p:nvSpPr>
        <p:spPr>
          <a:xfrm>
            <a:off x="165134" y="2761973"/>
            <a:ext cx="5025276" cy="1077218"/>
          </a:xfrm>
          <a:prstGeom prst="rect">
            <a:avLst/>
          </a:prstGeom>
          <a:noFill/>
        </p:spPr>
        <p:txBody>
          <a:bodyPr wrap="square">
            <a:spAutoFit/>
          </a:bodyPr>
          <a:lstStyle/>
          <a:p>
            <a:pPr algn="ctr"/>
            <a:r>
              <a:rPr lang="en-GB" sz="3200" dirty="0">
                <a:solidFill>
                  <a:schemeClr val="bg1"/>
                </a:solidFill>
                <a:latin typeface="Calisto MT" panose="02040603050505030304" pitchFamily="18" charset="0"/>
                <a:cs typeface="Apple Chancery" panose="03020702040506060504" pitchFamily="66" charset="-79"/>
              </a:rPr>
              <a:t>Lets Recap a part of our </a:t>
            </a:r>
            <a:r>
              <a:rPr lang="en-GB" sz="3200" dirty="0" err="1">
                <a:solidFill>
                  <a:schemeClr val="bg1"/>
                </a:solidFill>
                <a:latin typeface="Calisto MT" panose="02040603050505030304" pitchFamily="18" charset="0"/>
                <a:cs typeface="Apple Chancery" panose="03020702040506060504" pitchFamily="66" charset="-79"/>
              </a:rPr>
              <a:t>Salat</a:t>
            </a:r>
            <a:r>
              <a:rPr lang="en-GB" sz="3200" dirty="0">
                <a:solidFill>
                  <a:schemeClr val="bg1"/>
                </a:solidFill>
                <a:latin typeface="Calisto MT" panose="02040603050505030304" pitchFamily="18" charset="0"/>
                <a:cs typeface="Apple Chancery" panose="03020702040506060504" pitchFamily="66" charset="-79"/>
              </a:rPr>
              <a:t>!</a:t>
            </a:r>
            <a:endParaRPr lang="en-US" sz="3200" dirty="0">
              <a:solidFill>
                <a:schemeClr val="bg1"/>
              </a:solidFill>
              <a:latin typeface="Calisto MT" panose="02040603050505030304" pitchFamily="18" charset="0"/>
              <a:cs typeface="Apple Chancery" panose="03020702040506060504" pitchFamily="66" charset="-79"/>
            </a:endParaRPr>
          </a:p>
        </p:txBody>
      </p:sp>
      <p:sp>
        <p:nvSpPr>
          <p:cNvPr id="11" name="TextBox 10">
            <a:extLst>
              <a:ext uri="{FF2B5EF4-FFF2-40B4-BE49-F238E27FC236}">
                <a16:creationId xmlns:a16="http://schemas.microsoft.com/office/drawing/2014/main" id="{6D911FF3-5842-B901-056A-2CFD7289997B}"/>
              </a:ext>
            </a:extLst>
          </p:cNvPr>
          <p:cNvSpPr txBox="1"/>
          <p:nvPr/>
        </p:nvSpPr>
        <p:spPr>
          <a:xfrm>
            <a:off x="1288367" y="4914478"/>
            <a:ext cx="3785008" cy="954107"/>
          </a:xfrm>
          <a:prstGeom prst="rect">
            <a:avLst/>
          </a:prstGeom>
          <a:noFill/>
        </p:spPr>
        <p:txBody>
          <a:bodyPr wrap="square">
            <a:spAutoFit/>
          </a:bodyPr>
          <a:lstStyle/>
          <a:p>
            <a:pPr algn="ctr"/>
            <a:r>
              <a:rPr lang="en-US" sz="2800" dirty="0">
                <a:solidFill>
                  <a:schemeClr val="bg1"/>
                </a:solidFill>
                <a:latin typeface="Garamond" panose="02020404030301010803" pitchFamily="18" charset="0"/>
                <a:cs typeface="Apple Chancery" panose="03020702040506060504" pitchFamily="66" charset="-79"/>
              </a:rPr>
              <a:t>NEXT </a:t>
            </a:r>
            <a:r>
              <a:rPr lang="en-GB" sz="2800" dirty="0">
                <a:solidFill>
                  <a:schemeClr val="bg1"/>
                </a:solidFill>
                <a:latin typeface="Garamond" panose="02020404030301010803" pitchFamily="18" charset="0"/>
                <a:cs typeface="Apple Chancery" panose="03020702040506060504" pitchFamily="66" charset="-79"/>
              </a:rPr>
              <a:t>WEEK RECAP</a:t>
            </a:r>
            <a:r>
              <a:rPr lang="en-US" sz="2800" dirty="0">
                <a:solidFill>
                  <a:schemeClr val="bg1"/>
                </a:solidFill>
                <a:latin typeface="Garamond" panose="02020404030301010803" pitchFamily="18" charset="0"/>
                <a:cs typeface="Apple Chancery" panose="03020702040506060504" pitchFamily="66" charset="-79"/>
              </a:rPr>
              <a:t>:</a:t>
            </a:r>
            <a:endParaRPr lang="en-US" sz="1400" dirty="0">
              <a:solidFill>
                <a:schemeClr val="bg1"/>
              </a:solidFill>
              <a:latin typeface="Garamond" panose="02020404030301010803" pitchFamily="18" charset="0"/>
              <a:cs typeface="Apple Chancery" panose="03020702040506060504" pitchFamily="66" charset="-79"/>
            </a:endParaRPr>
          </a:p>
          <a:p>
            <a:pPr algn="ctr"/>
            <a:r>
              <a:rPr lang="en-US" sz="2800" b="1" dirty="0" err="1">
                <a:solidFill>
                  <a:schemeClr val="bg1"/>
                </a:solidFill>
                <a:latin typeface="Garamond" panose="02020404030301010803" pitchFamily="18" charset="0"/>
                <a:cs typeface="Apple Chancery" panose="03020702040506060504" pitchFamily="66" charset="-79"/>
              </a:rPr>
              <a:t>Tashahhud</a:t>
            </a:r>
            <a:endParaRPr lang="en-US" sz="2800" b="1" dirty="0">
              <a:solidFill>
                <a:schemeClr val="bg1"/>
              </a:solidFill>
              <a:latin typeface="Garamond" panose="02020404030301010803" pitchFamily="18" charset="0"/>
              <a:cs typeface="Apple Chancery" panose="03020702040506060504" pitchFamily="66" charset="-79"/>
            </a:endParaRPr>
          </a:p>
        </p:txBody>
      </p:sp>
      <p:pic>
        <p:nvPicPr>
          <p:cNvPr id="15" name="Graphic 14" descr="Stopwatch 75% with solid fill">
            <a:extLst>
              <a:ext uri="{FF2B5EF4-FFF2-40B4-BE49-F238E27FC236}">
                <a16:creationId xmlns:a16="http://schemas.microsoft.com/office/drawing/2014/main" id="{2315D515-D6D9-527B-3858-DE536D71A7C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0204" y="4693576"/>
            <a:ext cx="1077219" cy="1077219"/>
          </a:xfrm>
          <a:prstGeom prst="rect">
            <a:avLst/>
          </a:prstGeom>
        </p:spPr>
      </p:pic>
      <p:cxnSp>
        <p:nvCxnSpPr>
          <p:cNvPr id="17" name="Straight Connector 16">
            <a:extLst>
              <a:ext uri="{FF2B5EF4-FFF2-40B4-BE49-F238E27FC236}">
                <a16:creationId xmlns:a16="http://schemas.microsoft.com/office/drawing/2014/main" id="{05591D74-87DD-0A2A-831E-70C928D4460E}"/>
              </a:ext>
            </a:extLst>
          </p:cNvPr>
          <p:cNvCxnSpPr>
            <a:cxnSpLocks/>
          </p:cNvCxnSpPr>
          <p:nvPr/>
        </p:nvCxnSpPr>
        <p:spPr>
          <a:xfrm>
            <a:off x="963689" y="3927244"/>
            <a:ext cx="323008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aphic 5" descr="Badge 5 with solid fill">
            <a:extLst>
              <a:ext uri="{FF2B5EF4-FFF2-40B4-BE49-F238E27FC236}">
                <a16:creationId xmlns:a16="http://schemas.microsoft.com/office/drawing/2014/main" id="{AA120434-AD2C-7C4A-1220-5B0E1988E4A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9277" y="-77995"/>
            <a:ext cx="1390377" cy="1390377"/>
          </a:xfrm>
          <a:prstGeom prst="rect">
            <a:avLst/>
          </a:prstGeom>
        </p:spPr>
      </p:pic>
      <p:sp>
        <p:nvSpPr>
          <p:cNvPr id="2" name="TextBox 1">
            <a:extLst>
              <a:ext uri="{FF2B5EF4-FFF2-40B4-BE49-F238E27FC236}">
                <a16:creationId xmlns:a16="http://schemas.microsoft.com/office/drawing/2014/main" id="{E7F56522-EFEA-C6C5-97D1-BD080A9EA0D6}"/>
              </a:ext>
            </a:extLst>
          </p:cNvPr>
          <p:cNvSpPr txBox="1"/>
          <p:nvPr/>
        </p:nvSpPr>
        <p:spPr>
          <a:xfrm>
            <a:off x="5576527" y="14925"/>
            <a:ext cx="6615474" cy="923330"/>
          </a:xfrm>
          <a:prstGeom prst="rect">
            <a:avLst/>
          </a:prstGeom>
          <a:noFill/>
        </p:spPr>
        <p:txBody>
          <a:bodyPr wrap="square" rtlCol="0">
            <a:spAutoFit/>
          </a:bodyPr>
          <a:lstStyle/>
          <a:p>
            <a:pPr algn="ctr"/>
            <a:r>
              <a:rPr lang="en-US" sz="5400" b="1" dirty="0"/>
              <a:t>Sajdah Prayer</a:t>
            </a:r>
          </a:p>
        </p:txBody>
      </p:sp>
      <p:sp>
        <p:nvSpPr>
          <p:cNvPr id="8" name="TextBox 7">
            <a:extLst>
              <a:ext uri="{FF2B5EF4-FFF2-40B4-BE49-F238E27FC236}">
                <a16:creationId xmlns:a16="http://schemas.microsoft.com/office/drawing/2014/main" id="{21F8C737-CDB6-3FFD-D460-434E871DD033}"/>
              </a:ext>
            </a:extLst>
          </p:cNvPr>
          <p:cNvSpPr txBox="1"/>
          <p:nvPr/>
        </p:nvSpPr>
        <p:spPr>
          <a:xfrm>
            <a:off x="5554265" y="1155884"/>
            <a:ext cx="6615475" cy="707886"/>
          </a:xfrm>
          <a:prstGeom prst="rect">
            <a:avLst/>
          </a:prstGeom>
          <a:noFill/>
        </p:spPr>
        <p:txBody>
          <a:bodyPr wrap="square">
            <a:spAutoFit/>
          </a:bodyPr>
          <a:lstStyle/>
          <a:p>
            <a:pPr algn="ctr" rtl="1"/>
            <a:r>
              <a:rPr lang="ur-PK" sz="4000" dirty="0">
                <a:latin typeface="ManzoorNaskh" panose="02000500000000000000" pitchFamily="2" charset="-78"/>
                <a:ea typeface="ManzoorNaskh" panose="02000500000000000000" pitchFamily="2" charset="-78"/>
                <a:cs typeface="ManzoorNaskh" panose="02000500000000000000"/>
              </a:rPr>
              <a:t>سُبْحَانَ رَبِّيَ الأَعْلَى</a:t>
            </a:r>
            <a:endParaRPr lang="ar-SA" sz="4000" dirty="0">
              <a:latin typeface="ManzoorNaskh" panose="02000500000000000000" pitchFamily="2" charset="-78"/>
              <a:ea typeface="ManzoorNaskh" panose="02000500000000000000" pitchFamily="2" charset="-78"/>
              <a:cs typeface="ManzoorNaskh" panose="02000500000000000000"/>
            </a:endParaRPr>
          </a:p>
        </p:txBody>
      </p:sp>
      <p:sp>
        <p:nvSpPr>
          <p:cNvPr id="9" name="TextBox 8">
            <a:extLst>
              <a:ext uri="{FF2B5EF4-FFF2-40B4-BE49-F238E27FC236}">
                <a16:creationId xmlns:a16="http://schemas.microsoft.com/office/drawing/2014/main" id="{0AD11F3D-DF15-A203-0BBD-A265F45D5A30}"/>
              </a:ext>
            </a:extLst>
          </p:cNvPr>
          <p:cNvSpPr txBox="1"/>
          <p:nvPr/>
        </p:nvSpPr>
        <p:spPr>
          <a:xfrm>
            <a:off x="5576523" y="4106663"/>
            <a:ext cx="6615475" cy="400110"/>
          </a:xfrm>
          <a:prstGeom prst="rect">
            <a:avLst/>
          </a:prstGeom>
          <a:noFill/>
        </p:spPr>
        <p:txBody>
          <a:bodyPr wrap="square">
            <a:spAutoFit/>
          </a:bodyPr>
          <a:lstStyle/>
          <a:p>
            <a:pPr algn="ctr"/>
            <a:r>
              <a:rPr lang="en-GB" sz="2000" dirty="0"/>
              <a:t>Translation:</a:t>
            </a:r>
          </a:p>
        </p:txBody>
      </p:sp>
      <p:sp>
        <p:nvSpPr>
          <p:cNvPr id="10" name="TextBox 9">
            <a:extLst>
              <a:ext uri="{FF2B5EF4-FFF2-40B4-BE49-F238E27FC236}">
                <a16:creationId xmlns:a16="http://schemas.microsoft.com/office/drawing/2014/main" id="{671712A6-80BC-B2B3-CF93-0765C3EF5839}"/>
              </a:ext>
            </a:extLst>
          </p:cNvPr>
          <p:cNvSpPr txBox="1"/>
          <p:nvPr/>
        </p:nvSpPr>
        <p:spPr>
          <a:xfrm>
            <a:off x="5576523" y="4237270"/>
            <a:ext cx="6615475" cy="738664"/>
          </a:xfrm>
          <a:prstGeom prst="rect">
            <a:avLst/>
          </a:prstGeom>
          <a:noFill/>
        </p:spPr>
        <p:txBody>
          <a:bodyPr wrap="square">
            <a:spAutoFit/>
          </a:bodyPr>
          <a:lstStyle/>
          <a:p>
            <a:pPr algn="ctr" fontAlgn="base">
              <a:lnSpc>
                <a:spcPct val="150000"/>
              </a:lnSpc>
            </a:pPr>
            <a:r>
              <a:rPr lang="en-GB" sz="2800" dirty="0"/>
              <a:t>Glory be to my Lord, the Most High</a:t>
            </a:r>
            <a:endParaRPr lang="en-US" sz="2800" b="0" i="0" u="none" strike="noStrike" dirty="0">
              <a:effectLst/>
            </a:endParaRPr>
          </a:p>
        </p:txBody>
      </p:sp>
      <p:graphicFrame>
        <p:nvGraphicFramePr>
          <p:cNvPr id="13" name="Table 12">
            <a:extLst>
              <a:ext uri="{FF2B5EF4-FFF2-40B4-BE49-F238E27FC236}">
                <a16:creationId xmlns:a16="http://schemas.microsoft.com/office/drawing/2014/main" id="{1DD86F4F-BE5B-49C5-7897-A8B45CAE7A63}"/>
              </a:ext>
            </a:extLst>
          </p:cNvPr>
          <p:cNvGraphicFramePr>
            <a:graphicFrameLocks noGrp="1"/>
          </p:cNvGraphicFramePr>
          <p:nvPr>
            <p:extLst>
              <p:ext uri="{D42A27DB-BD31-4B8C-83A1-F6EECF244321}">
                <p14:modId xmlns:p14="http://schemas.microsoft.com/office/powerpoint/2010/main" val="2183108581"/>
              </p:ext>
            </p:extLst>
          </p:nvPr>
        </p:nvGraphicFramePr>
        <p:xfrm>
          <a:off x="6488672" y="5072353"/>
          <a:ext cx="4746660" cy="1512504"/>
        </p:xfrm>
        <a:graphic>
          <a:graphicData uri="http://schemas.openxmlformats.org/drawingml/2006/table">
            <a:tbl>
              <a:tblPr firstRow="1" bandRow="1">
                <a:tableStyleId>{5A111915-BE36-4E01-A7E5-04B1672EAD32}</a:tableStyleId>
              </a:tblPr>
              <a:tblGrid>
                <a:gridCol w="1582220">
                  <a:extLst>
                    <a:ext uri="{9D8B030D-6E8A-4147-A177-3AD203B41FA5}">
                      <a16:colId xmlns:a16="http://schemas.microsoft.com/office/drawing/2014/main" val="3350180030"/>
                    </a:ext>
                  </a:extLst>
                </a:gridCol>
                <a:gridCol w="1582220">
                  <a:extLst>
                    <a:ext uri="{9D8B030D-6E8A-4147-A177-3AD203B41FA5}">
                      <a16:colId xmlns:a16="http://schemas.microsoft.com/office/drawing/2014/main" val="3015703636"/>
                    </a:ext>
                  </a:extLst>
                </a:gridCol>
                <a:gridCol w="1582220">
                  <a:extLst>
                    <a:ext uri="{9D8B030D-6E8A-4147-A177-3AD203B41FA5}">
                      <a16:colId xmlns:a16="http://schemas.microsoft.com/office/drawing/2014/main" val="4159018897"/>
                    </a:ext>
                  </a:extLst>
                </a:gridCol>
              </a:tblGrid>
              <a:tr h="756252">
                <a:tc>
                  <a:txBody>
                    <a:bodyPr/>
                    <a:lstStyle/>
                    <a:p>
                      <a:pPr algn="ctr"/>
                      <a:r>
                        <a:rPr lang="ur-PK" sz="320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الأَعْلَى</a:t>
                      </a:r>
                      <a:endParaRPr lang="en-GB" sz="320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رَبِّيَ </a:t>
                      </a:r>
                      <a:endParaRPr lang="en-GB" sz="320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سُبْحَانَ </a:t>
                      </a:r>
                      <a:endParaRPr lang="en-GB" sz="180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5086403"/>
                  </a:ext>
                </a:extLst>
              </a:tr>
              <a:tr h="756252">
                <a:tc>
                  <a:txBody>
                    <a:bodyPr/>
                    <a:lstStyle/>
                    <a:p>
                      <a:pPr algn="ctr"/>
                      <a:r>
                        <a:rPr lang="en-GB" sz="2000" b="1" dirty="0">
                          <a:latin typeface="Garamond" panose="02020404030301010803" pitchFamily="18" charset="0"/>
                        </a:rPr>
                        <a:t>The Most 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My Lord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Glory be 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7972476"/>
                  </a:ext>
                </a:extLst>
              </a:tr>
            </a:tbl>
          </a:graphicData>
        </a:graphic>
      </p:graphicFrame>
      <p:sp>
        <p:nvSpPr>
          <p:cNvPr id="14" name="TextBox 13">
            <a:extLst>
              <a:ext uri="{FF2B5EF4-FFF2-40B4-BE49-F238E27FC236}">
                <a16:creationId xmlns:a16="http://schemas.microsoft.com/office/drawing/2014/main" id="{F23B13BE-F6E7-686C-9151-5B9CE5346172}"/>
              </a:ext>
            </a:extLst>
          </p:cNvPr>
          <p:cNvSpPr txBox="1"/>
          <p:nvPr/>
        </p:nvSpPr>
        <p:spPr>
          <a:xfrm>
            <a:off x="5554265" y="1780412"/>
            <a:ext cx="6615475" cy="523220"/>
          </a:xfrm>
          <a:prstGeom prst="rect">
            <a:avLst/>
          </a:prstGeom>
          <a:noFill/>
        </p:spPr>
        <p:txBody>
          <a:bodyPr wrap="square">
            <a:spAutoFit/>
          </a:bodyPr>
          <a:lstStyle/>
          <a:p>
            <a:pPr algn="ctr"/>
            <a:r>
              <a:rPr lang="en-GB" sz="2800" dirty="0" err="1"/>
              <a:t>Subḥāna</a:t>
            </a:r>
            <a:r>
              <a:rPr lang="en-GB" sz="2800" dirty="0"/>
              <a:t> </a:t>
            </a:r>
            <a:r>
              <a:rPr lang="en-GB" sz="2800" dirty="0" err="1"/>
              <a:t>rabbiyal-aʿlā</a:t>
            </a:r>
            <a:endParaRPr lang="en-GB" sz="2000" i="1" dirty="0"/>
          </a:p>
        </p:txBody>
      </p:sp>
    </p:spTree>
    <p:extLst>
      <p:ext uri="{BB962C8B-B14F-4D97-AF65-F5344CB8AC3E}">
        <p14:creationId xmlns:p14="http://schemas.microsoft.com/office/powerpoint/2010/main" val="2899299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43490-5A9E-1E61-0778-6E693B41CACF}"/>
            </a:ext>
          </a:extLst>
        </p:cNvPr>
        <p:cNvGrpSpPr/>
        <p:nvPr/>
      </p:nvGrpSpPr>
      <p:grpSpPr>
        <a:xfrm>
          <a:off x="0" y="0"/>
          <a:ext cx="0" cy="0"/>
          <a:chOff x="0" y="0"/>
          <a:chExt cx="0" cy="0"/>
        </a:xfrm>
      </p:grpSpPr>
      <p:pic>
        <p:nvPicPr>
          <p:cNvPr id="2050" name="Picture 2" descr="Mubarak Mosque Archives | The Review of Religions">
            <a:extLst>
              <a:ext uri="{FF2B5EF4-FFF2-40B4-BE49-F238E27FC236}">
                <a16:creationId xmlns:a16="http://schemas.microsoft.com/office/drawing/2014/main" id="{A8E98A04-42C7-FA59-41C6-A7A559E890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398"/>
          <a:stretch>
            <a:fillRect/>
          </a:stretch>
        </p:blipFill>
        <p:spPr bwMode="auto">
          <a:xfrm>
            <a:off x="3618269" y="0"/>
            <a:ext cx="8679898" cy="684611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58614B32-6C3F-175C-6252-64EF732BFCAF}"/>
              </a:ext>
            </a:extLst>
          </p:cNvPr>
          <p:cNvSpPr>
            <a:spLocks/>
          </p:cNvSpPr>
          <p:nvPr/>
        </p:nvSpPr>
        <p:spPr>
          <a:xfrm>
            <a:off x="-20728" y="-118533"/>
            <a:ext cx="4711261" cy="7176558"/>
          </a:xfrm>
          <a:prstGeom prst="rect">
            <a:avLst/>
          </a:prstGeom>
          <a:solidFill>
            <a:schemeClr val="accent3">
              <a:lumMod val="25000"/>
            </a:schemeClr>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23" name="TextBox 22">
            <a:extLst>
              <a:ext uri="{FF2B5EF4-FFF2-40B4-BE49-F238E27FC236}">
                <a16:creationId xmlns:a16="http://schemas.microsoft.com/office/drawing/2014/main" id="{698081EC-CA32-6999-845C-8F3C4A422EEE}"/>
              </a:ext>
            </a:extLst>
          </p:cNvPr>
          <p:cNvSpPr txBox="1"/>
          <p:nvPr/>
        </p:nvSpPr>
        <p:spPr>
          <a:xfrm>
            <a:off x="-1078665" y="2268896"/>
            <a:ext cx="6827134" cy="2308324"/>
          </a:xfrm>
          <a:prstGeom prst="rect">
            <a:avLst/>
          </a:prstGeom>
          <a:noFill/>
        </p:spPr>
        <p:txBody>
          <a:bodyPr wrap="square">
            <a:spAutoFit/>
          </a:bodyPr>
          <a:lstStyle/>
          <a:p>
            <a:pPr algn="ctr"/>
            <a:r>
              <a:rPr lang="en-US" sz="7200" b="1" dirty="0">
                <a:solidFill>
                  <a:schemeClr val="bg1"/>
                </a:solidFill>
                <a:latin typeface="Garamond" panose="02020404030301010803" pitchFamily="18" charset="0"/>
                <a:cs typeface="Apple Chancery" panose="03020702040506060504" pitchFamily="66" charset="-79"/>
              </a:rPr>
              <a:t>FRIDAY</a:t>
            </a:r>
          </a:p>
          <a:p>
            <a:pPr algn="ctr"/>
            <a:r>
              <a:rPr lang="en-US" sz="7200" b="1" dirty="0">
                <a:solidFill>
                  <a:schemeClr val="bg1"/>
                </a:solidFill>
                <a:latin typeface="Garamond" panose="02020404030301010803" pitchFamily="18" charset="0"/>
                <a:cs typeface="Apple Chancery" panose="03020702040506060504" pitchFamily="66" charset="-79"/>
              </a:rPr>
              <a:t>SERMON</a:t>
            </a:r>
          </a:p>
        </p:txBody>
      </p:sp>
      <p:cxnSp>
        <p:nvCxnSpPr>
          <p:cNvPr id="40" name="Straight Connector 39">
            <a:extLst>
              <a:ext uri="{FF2B5EF4-FFF2-40B4-BE49-F238E27FC236}">
                <a16:creationId xmlns:a16="http://schemas.microsoft.com/office/drawing/2014/main" id="{DB660193-ECED-C67E-D2FC-C4AFE914CD83}"/>
              </a:ext>
            </a:extLst>
          </p:cNvPr>
          <p:cNvCxnSpPr/>
          <p:nvPr/>
        </p:nvCxnSpPr>
        <p:spPr>
          <a:xfrm>
            <a:off x="1322801" y="3425258"/>
            <a:ext cx="204311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phic 4" descr="Badge 6 with solid fill">
            <a:extLst>
              <a:ext uri="{FF2B5EF4-FFF2-40B4-BE49-F238E27FC236}">
                <a16:creationId xmlns:a16="http://schemas.microsoft.com/office/drawing/2014/main" id="{00AF731A-BDEE-82E6-5C68-E3B0E1F1DB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 y="-78238"/>
            <a:ext cx="1207008" cy="1207008"/>
          </a:xfrm>
          <a:prstGeom prst="rect">
            <a:avLst/>
          </a:prstGeom>
        </p:spPr>
      </p:pic>
      <p:sp>
        <p:nvSpPr>
          <p:cNvPr id="2" name="TextBox 1">
            <a:extLst>
              <a:ext uri="{FF2B5EF4-FFF2-40B4-BE49-F238E27FC236}">
                <a16:creationId xmlns:a16="http://schemas.microsoft.com/office/drawing/2014/main" id="{4B29FC16-4502-C849-176B-AD2C83B1589E}"/>
              </a:ext>
            </a:extLst>
          </p:cNvPr>
          <p:cNvSpPr txBox="1"/>
          <p:nvPr/>
        </p:nvSpPr>
        <p:spPr>
          <a:xfrm>
            <a:off x="53324" y="5067655"/>
            <a:ext cx="4581792" cy="1631216"/>
          </a:xfrm>
          <a:prstGeom prst="rect">
            <a:avLst/>
          </a:prstGeom>
          <a:noFill/>
        </p:spPr>
        <p:txBody>
          <a:bodyPr wrap="square">
            <a:spAutoFit/>
          </a:bodyPr>
          <a:lstStyle/>
          <a:p>
            <a:pPr algn="ctr"/>
            <a:r>
              <a:rPr lang="en-GB" sz="3600" b="1" u="none" strike="noStrike" dirty="0">
                <a:solidFill>
                  <a:schemeClr val="bg1"/>
                </a:solidFill>
                <a:latin typeface="Garamond" panose="02020404030301010803" pitchFamily="18" charset="0"/>
                <a:cs typeface="Jameel Noori Nastaleeq" panose="02000503000000000004" pitchFamily="2" charset="-78"/>
              </a:rPr>
              <a:t>Friday </a:t>
            </a:r>
            <a:r>
              <a:rPr lang="en-GB" sz="3600" b="1" dirty="0">
                <a:solidFill>
                  <a:schemeClr val="bg1"/>
                </a:solidFill>
                <a:latin typeface="Garamond" panose="02020404030301010803" pitchFamily="18" charset="0"/>
                <a:cs typeface="Jameel Noori Nastaleeq" panose="02000503000000000004" pitchFamily="2" charset="-78"/>
              </a:rPr>
              <a:t>6</a:t>
            </a:r>
            <a:r>
              <a:rPr lang="en-GB" sz="3600" b="1" u="none" strike="noStrike" baseline="30000" dirty="0">
                <a:solidFill>
                  <a:schemeClr val="bg1"/>
                </a:solidFill>
                <a:latin typeface="Garamond" panose="02020404030301010803" pitchFamily="18" charset="0"/>
                <a:cs typeface="Jameel Noori Nastaleeq" panose="02000503000000000004" pitchFamily="2" charset="-78"/>
              </a:rPr>
              <a:t>th</a:t>
            </a:r>
            <a:r>
              <a:rPr lang="en-GB" sz="3600" b="1" u="none" strike="noStrike" dirty="0">
                <a:solidFill>
                  <a:schemeClr val="bg1"/>
                </a:solidFill>
                <a:latin typeface="Garamond" panose="02020404030301010803" pitchFamily="18" charset="0"/>
                <a:cs typeface="Jameel Noori Nastaleeq" panose="02000503000000000004" pitchFamily="2" charset="-78"/>
              </a:rPr>
              <a:t> March</a:t>
            </a:r>
          </a:p>
          <a:p>
            <a:pPr algn="ctr"/>
            <a:r>
              <a:rPr lang="en-GB" sz="3600" b="1" dirty="0">
                <a:solidFill>
                  <a:schemeClr val="bg1"/>
                </a:solidFill>
                <a:latin typeface="Garamond" panose="02020404030301010803" pitchFamily="18" charset="0"/>
                <a:cs typeface="Jameel Noori Nastaleeq" panose="02000503000000000004" pitchFamily="2" charset="-78"/>
              </a:rPr>
              <a:t>2026</a:t>
            </a:r>
            <a:endParaRPr lang="en-GB" sz="3200" b="1" dirty="0">
              <a:solidFill>
                <a:schemeClr val="bg1"/>
              </a:solidFill>
              <a:latin typeface="Garamond" panose="02020404030301010803" pitchFamily="18" charset="0"/>
              <a:cs typeface="Jameel Noori Nastaleeq" panose="02000503000000000004" pitchFamily="2" charset="-78"/>
            </a:endParaRPr>
          </a:p>
          <a:p>
            <a:pPr algn="l"/>
            <a:endParaRPr lang="en-US" sz="2400" b="1" dirty="0">
              <a:solidFill>
                <a:schemeClr val="bg1"/>
              </a:solidFill>
              <a:latin typeface="Garamond" panose="02020404030301010803" pitchFamily="18" charset="0"/>
              <a:cs typeface="Jameel Noori Nastaleeq" panose="02000503000000000004" pitchFamily="2" charset="-78"/>
            </a:endParaRPr>
          </a:p>
        </p:txBody>
      </p:sp>
    </p:spTree>
    <p:extLst>
      <p:ext uri="{BB962C8B-B14F-4D97-AF65-F5344CB8AC3E}">
        <p14:creationId xmlns:p14="http://schemas.microsoft.com/office/powerpoint/2010/main" val="3375215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FCF6D-84DE-515E-A8A9-6621542B04B1}"/>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37A3A133-3E7F-CCA0-65E9-733C041BA0BB}"/>
              </a:ext>
            </a:extLst>
          </p:cNvPr>
          <p:cNvPicPr>
            <a:picLocks noChangeAspect="1"/>
          </p:cNvPicPr>
          <p:nvPr/>
        </p:nvPicPr>
        <p:blipFill>
          <a:blip r:embed="rId3">
            <a:duotone>
              <a:schemeClr val="accent1">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7789886" y="1448447"/>
            <a:ext cx="4683910" cy="4471865"/>
          </a:xfrm>
          <a:prstGeom prst="rect">
            <a:avLst/>
          </a:prstGeom>
        </p:spPr>
      </p:pic>
      <p:pic>
        <p:nvPicPr>
          <p:cNvPr id="9" name="Picture 8">
            <a:extLst>
              <a:ext uri="{FF2B5EF4-FFF2-40B4-BE49-F238E27FC236}">
                <a16:creationId xmlns:a16="http://schemas.microsoft.com/office/drawing/2014/main" id="{BC81FC8F-A27B-33B4-6953-DDDE07B45987}"/>
              </a:ext>
            </a:extLst>
          </p:cNvPr>
          <p:cNvPicPr>
            <a:picLocks noChangeAspect="1"/>
          </p:cNvPicPr>
          <p:nvPr/>
        </p:nvPicPr>
        <p:blipFill rotWithShape="1">
          <a:blip r:embed="rId3">
            <a:duotone>
              <a:schemeClr val="accent4">
                <a:shade val="45000"/>
                <a:satMod val="135000"/>
              </a:schemeClr>
              <a:prstClr val="white"/>
            </a:duotone>
            <a:extLst>
              <a:ext uri="{837473B0-CC2E-450A-ABE3-18F120FF3D39}">
                <a1611:picAttrSrcUrl xmlns:a1611="http://schemas.microsoft.com/office/drawing/2016/11/main" r:id="rId4"/>
              </a:ext>
            </a:extLst>
          </a:blip>
          <a:srcRect r="9775"/>
          <a:stretch/>
        </p:blipFill>
        <p:spPr>
          <a:xfrm>
            <a:off x="3846016" y="1953516"/>
            <a:ext cx="4187311" cy="3340665"/>
          </a:xfrm>
          <a:prstGeom prst="rect">
            <a:avLst/>
          </a:prstGeom>
        </p:spPr>
      </p:pic>
      <p:pic>
        <p:nvPicPr>
          <p:cNvPr id="7" name="Picture 6">
            <a:extLst>
              <a:ext uri="{FF2B5EF4-FFF2-40B4-BE49-F238E27FC236}">
                <a16:creationId xmlns:a16="http://schemas.microsoft.com/office/drawing/2014/main" id="{5F8837AF-2F6A-E0ED-54A6-CF54A0A025F6}"/>
              </a:ext>
            </a:extLst>
          </p:cNvPr>
          <p:cNvPicPr>
            <a:picLocks noChangeAspect="1"/>
          </p:cNvPicPr>
          <p:nvPr/>
        </p:nvPicPr>
        <p:blipFill rotWithShape="1">
          <a:blip r:embed="rId3">
            <a:duotone>
              <a:schemeClr val="accent5">
                <a:shade val="45000"/>
                <a:satMod val="135000"/>
              </a:schemeClr>
              <a:prstClr val="white"/>
            </a:duotone>
            <a:extLst>
              <a:ext uri="{837473B0-CC2E-450A-ABE3-18F120FF3D39}">
                <a1611:picAttrSrcUrl xmlns:a1611="http://schemas.microsoft.com/office/drawing/2016/11/main" r:id="rId4"/>
              </a:ext>
            </a:extLst>
          </a:blip>
          <a:srcRect r="8878"/>
          <a:stretch/>
        </p:blipFill>
        <p:spPr>
          <a:xfrm>
            <a:off x="-120976" y="1194420"/>
            <a:ext cx="4132409" cy="5162772"/>
          </a:xfrm>
          <a:prstGeom prst="rect">
            <a:avLst/>
          </a:prstGeom>
        </p:spPr>
      </p:pic>
      <p:sp>
        <p:nvSpPr>
          <p:cNvPr id="5" name="TextBox 4">
            <a:extLst>
              <a:ext uri="{FF2B5EF4-FFF2-40B4-BE49-F238E27FC236}">
                <a16:creationId xmlns:a16="http://schemas.microsoft.com/office/drawing/2014/main" id="{9B2E6A5D-6FC8-FE5A-2167-103AC06C8784}"/>
              </a:ext>
            </a:extLst>
          </p:cNvPr>
          <p:cNvSpPr txBox="1"/>
          <p:nvPr/>
        </p:nvSpPr>
        <p:spPr>
          <a:xfrm>
            <a:off x="416040" y="1821668"/>
            <a:ext cx="3302803" cy="3717877"/>
          </a:xfrm>
          <a:prstGeom prst="rect">
            <a:avLst/>
          </a:prstGeom>
          <a:noFill/>
        </p:spPr>
        <p:txBody>
          <a:bodyPr wrap="square">
            <a:spAutoFit/>
          </a:bodyPr>
          <a:lstStyle/>
          <a:p>
            <a:pPr marL="0" marR="0" algn="ctr">
              <a:lnSpc>
                <a:spcPct val="115000"/>
              </a:lnSpc>
              <a:spcAft>
                <a:spcPts val="800"/>
              </a:spcAft>
            </a:pPr>
            <a:r>
              <a:rPr lang="en-GB" sz="2000" b="1" kern="100" dirty="0">
                <a:latin typeface="Garamond" panose="02020404030301010803" pitchFamily="18" charset="0"/>
                <a:ea typeface="Aptos" panose="020B0004020202020204" pitchFamily="34" charset="0"/>
                <a:cs typeface="Arial" panose="020B0604020202020204" pitchFamily="34" charset="0"/>
              </a:rPr>
              <a:t>Because of war breaking out between America and Iran, </a:t>
            </a:r>
            <a:r>
              <a:rPr lang="en-GB" sz="2000" b="1" kern="100" dirty="0" err="1">
                <a:latin typeface="Garamond" panose="02020404030301010803" pitchFamily="18" charset="0"/>
                <a:ea typeface="Aptos" panose="020B0004020202020204" pitchFamily="34" charset="0"/>
                <a:cs typeface="Arial" panose="020B0604020202020204" pitchFamily="34" charset="0"/>
              </a:rPr>
              <a:t>Huzoor</a:t>
            </a:r>
            <a:r>
              <a:rPr lang="en-GB" sz="2000" b="1" kern="100" dirty="0">
                <a:latin typeface="Garamond" panose="02020404030301010803" pitchFamily="18" charset="0"/>
                <a:ea typeface="Aptos" panose="020B0004020202020204" pitchFamily="34" charset="0"/>
                <a:cs typeface="Arial" panose="020B0604020202020204" pitchFamily="34" charset="0"/>
              </a:rPr>
              <a:t>-e-</a:t>
            </a:r>
            <a:r>
              <a:rPr lang="en-GB" sz="2000" b="1" kern="100" dirty="0" err="1">
                <a:latin typeface="Garamond" panose="02020404030301010803" pitchFamily="18" charset="0"/>
                <a:ea typeface="Aptos" panose="020B0004020202020204" pitchFamily="34" charset="0"/>
                <a:cs typeface="Arial" panose="020B0604020202020204" pitchFamily="34" charset="0"/>
              </a:rPr>
              <a:t>Aqdas</a:t>
            </a:r>
            <a:r>
              <a:rPr lang="en-GB" sz="2000" b="1" kern="100" dirty="0">
                <a:latin typeface="Garamond" panose="02020404030301010803" pitchFamily="18" charset="0"/>
                <a:ea typeface="Aptos" panose="020B0004020202020204" pitchFamily="34" charset="0"/>
                <a:cs typeface="Arial" panose="020B0604020202020204" pitchFamily="34" charset="0"/>
              </a:rPr>
              <a:t> (aba) reminded us about the importance of prayer and unity.</a:t>
            </a:r>
          </a:p>
          <a:p>
            <a:pPr marL="0" marR="0" algn="ctr">
              <a:lnSpc>
                <a:spcPct val="115000"/>
              </a:lnSpc>
              <a:spcAft>
                <a:spcPts val="800"/>
              </a:spcAft>
            </a:pPr>
            <a:r>
              <a:rPr lang="en-GB" sz="2000" b="1" kern="100" dirty="0">
                <a:effectLst/>
                <a:latin typeface="Garamond" panose="02020404030301010803" pitchFamily="18" charset="0"/>
                <a:ea typeface="Aptos" panose="020B0004020202020204" pitchFamily="34" charset="0"/>
                <a:cs typeface="Arial" panose="020B0604020202020204" pitchFamily="34" charset="0"/>
              </a:rPr>
              <a:t>Despite us all having the same </a:t>
            </a:r>
            <a:r>
              <a:rPr lang="en-GB" sz="2000" b="1" kern="100" dirty="0" err="1">
                <a:effectLst/>
                <a:latin typeface="Garamond" panose="02020404030301010803" pitchFamily="18" charset="0"/>
                <a:ea typeface="Aptos" panose="020B0004020202020204" pitchFamily="34" charset="0"/>
                <a:cs typeface="Arial" panose="020B0604020202020204" pitchFamily="34" charset="0"/>
              </a:rPr>
              <a:t>Shahada</a:t>
            </a:r>
            <a:r>
              <a:rPr lang="en-GB" sz="2000" b="1" kern="100" dirty="0">
                <a:effectLst/>
                <a:latin typeface="Garamond" panose="02020404030301010803" pitchFamily="18" charset="0"/>
                <a:ea typeface="Aptos" panose="020B0004020202020204" pitchFamily="34" charset="0"/>
                <a:cs typeface="Arial" panose="020B0604020202020204" pitchFamily="34" charset="0"/>
              </a:rPr>
              <a:t>, there is </a:t>
            </a:r>
            <a:r>
              <a:rPr lang="en-GB" sz="2000" b="1" kern="100" dirty="0">
                <a:latin typeface="Garamond" panose="02020404030301010803" pitchFamily="18" charset="0"/>
                <a:ea typeface="Aptos" panose="020B0004020202020204" pitchFamily="34" charset="0"/>
                <a:cs typeface="Arial" panose="020B0604020202020204" pitchFamily="34" charset="0"/>
              </a:rPr>
              <a:t>still disagreement between Muslims</a:t>
            </a:r>
            <a:endParaRPr lang="en-US" sz="2000" b="1" kern="100" dirty="0">
              <a:effectLst/>
              <a:latin typeface="Garamond" panose="02020404030301010803" pitchFamily="18" charset="0"/>
              <a:ea typeface="Aptos" panose="020B00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F6A33CF-073E-92AA-3265-D4F6F35ED2FE}"/>
              </a:ext>
            </a:extLst>
          </p:cNvPr>
          <p:cNvSpPr txBox="1"/>
          <p:nvPr/>
        </p:nvSpPr>
        <p:spPr>
          <a:xfrm>
            <a:off x="4495207" y="2394508"/>
            <a:ext cx="3172178" cy="2410212"/>
          </a:xfrm>
          <a:prstGeom prst="rect">
            <a:avLst/>
          </a:prstGeom>
          <a:noFill/>
        </p:spPr>
        <p:txBody>
          <a:bodyPr wrap="square">
            <a:spAutoFit/>
          </a:bodyPr>
          <a:lstStyle/>
          <a:p>
            <a:pPr lvl="0" algn="ctr">
              <a:lnSpc>
                <a:spcPct val="115000"/>
              </a:lnSpc>
              <a:spcAft>
                <a:spcPts val="800"/>
              </a:spcAft>
            </a:pPr>
            <a:r>
              <a:rPr lang="en-GB" sz="2200" b="1" kern="100" dirty="0">
                <a:solidFill>
                  <a:srgbClr val="000000"/>
                </a:solidFill>
                <a:latin typeface="Garamond" panose="02020404030301010803" pitchFamily="18" charset="0"/>
                <a:ea typeface="Aptos" panose="020B0004020202020204" pitchFamily="34" charset="0"/>
                <a:cs typeface="Arial" panose="020B0604020202020204" pitchFamily="34" charset="0"/>
              </a:rPr>
              <a:t>The purpose of the Holy </a:t>
            </a:r>
            <a:r>
              <a:rPr lang="en-GB" sz="2200" b="1" kern="100" dirty="0" err="1">
                <a:solidFill>
                  <a:srgbClr val="000000"/>
                </a:solidFill>
                <a:latin typeface="Garamond" panose="02020404030301010803" pitchFamily="18" charset="0"/>
                <a:ea typeface="Aptos" panose="020B0004020202020204" pitchFamily="34" charset="0"/>
                <a:cs typeface="Arial" panose="020B0604020202020204" pitchFamily="34" charset="0"/>
              </a:rPr>
              <a:t>Prophet’s</a:t>
            </a:r>
            <a:r>
              <a:rPr lang="en-GB" sz="2200" b="1" kern="100" baseline="30000" dirty="0" err="1">
                <a:solidFill>
                  <a:srgbClr val="000000"/>
                </a:solidFill>
                <a:latin typeface="Garamond" panose="02020404030301010803" pitchFamily="18" charset="0"/>
                <a:ea typeface="Aptos" panose="020B0004020202020204" pitchFamily="34" charset="0"/>
                <a:cs typeface="Arial" panose="020B0604020202020204" pitchFamily="34" charset="0"/>
              </a:rPr>
              <a:t>sas</a:t>
            </a:r>
            <a:r>
              <a:rPr lang="en-GB" sz="2200" b="1" kern="100" dirty="0">
                <a:solidFill>
                  <a:srgbClr val="000000"/>
                </a:solidFill>
                <a:latin typeface="Garamond" panose="02020404030301010803" pitchFamily="18" charset="0"/>
                <a:ea typeface="Aptos" panose="020B0004020202020204" pitchFamily="34" charset="0"/>
                <a:cs typeface="Arial" panose="020B0604020202020204" pitchFamily="34" charset="0"/>
              </a:rPr>
              <a:t> advent was to direct people to belief in one God and unify all people under this banner of Tawhid.</a:t>
            </a:r>
          </a:p>
        </p:txBody>
      </p:sp>
      <p:sp>
        <p:nvSpPr>
          <p:cNvPr id="12" name="TextBox 11">
            <a:extLst>
              <a:ext uri="{FF2B5EF4-FFF2-40B4-BE49-F238E27FC236}">
                <a16:creationId xmlns:a16="http://schemas.microsoft.com/office/drawing/2014/main" id="{175744E4-86EE-831C-64F2-CDF9CB14CFF4}"/>
              </a:ext>
            </a:extLst>
          </p:cNvPr>
          <p:cNvSpPr txBox="1"/>
          <p:nvPr/>
        </p:nvSpPr>
        <p:spPr>
          <a:xfrm>
            <a:off x="8278330" y="1956312"/>
            <a:ext cx="3707021" cy="3009991"/>
          </a:xfrm>
          <a:prstGeom prst="rect">
            <a:avLst/>
          </a:prstGeom>
          <a:noFill/>
        </p:spPr>
        <p:txBody>
          <a:bodyPr wrap="square">
            <a:spAutoFit/>
          </a:bodyPr>
          <a:lstStyle/>
          <a:p>
            <a:pPr lvl="0" algn="ctr">
              <a:lnSpc>
                <a:spcPct val="115000"/>
              </a:lnSpc>
              <a:spcAft>
                <a:spcPts val="800"/>
              </a:spcAft>
            </a:pPr>
            <a:r>
              <a:rPr lang="en-GB" sz="2000" b="1" kern="100" dirty="0">
                <a:solidFill>
                  <a:srgbClr val="000000"/>
                </a:solidFill>
                <a:latin typeface="Garamond" panose="02020404030301010803" pitchFamily="18" charset="0"/>
                <a:ea typeface="Aptos" panose="020B0004020202020204" pitchFamily="34" charset="0"/>
                <a:cs typeface="Arial" panose="020B0604020202020204" pitchFamily="34" charset="0"/>
              </a:rPr>
              <a:t>The Muslim countries have neither a good standing on the world stage, nor do they have God standing in terms of the faith.</a:t>
            </a:r>
          </a:p>
          <a:p>
            <a:pPr lvl="0" algn="ctr">
              <a:lnSpc>
                <a:spcPct val="115000"/>
              </a:lnSpc>
              <a:spcAft>
                <a:spcPts val="800"/>
              </a:spcAft>
            </a:pPr>
            <a:r>
              <a:rPr lang="en-GB" sz="2000" b="1" kern="100" dirty="0">
                <a:solidFill>
                  <a:srgbClr val="000000"/>
                </a:solidFill>
                <a:latin typeface="Garamond" panose="02020404030301010803" pitchFamily="18" charset="0"/>
                <a:ea typeface="Aptos" panose="020B0004020202020204" pitchFamily="34" charset="0"/>
                <a:cs typeface="Arial" panose="020B0604020202020204" pitchFamily="34" charset="0"/>
              </a:rPr>
              <a:t>The leaders of the Muslim world must realise that they need to unite as one</a:t>
            </a:r>
          </a:p>
        </p:txBody>
      </p:sp>
      <p:pic>
        <p:nvPicPr>
          <p:cNvPr id="3080" name="Picture 8" descr="FS4KIDS | EP218: The Holy Prophet’s (sa) Immense Love for Allah">
            <a:hlinkClick r:id="rId5"/>
            <a:extLst>
              <a:ext uri="{FF2B5EF4-FFF2-40B4-BE49-F238E27FC236}">
                <a16:creationId xmlns:a16="http://schemas.microsoft.com/office/drawing/2014/main" id="{C43C4CE4-35B6-C1F1-3E29-3137DA8758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93650" y="5495391"/>
            <a:ext cx="2268741" cy="12761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25BA62B-5BF1-E59E-00CB-D20F8163A13E}"/>
              </a:ext>
            </a:extLst>
          </p:cNvPr>
          <p:cNvPicPr>
            <a:picLocks noChangeAspect="1"/>
          </p:cNvPicPr>
          <p:nvPr/>
        </p:nvPicPr>
        <p:blipFill>
          <a:blip r:embed="rId7"/>
          <a:stretch>
            <a:fillRect/>
          </a:stretch>
        </p:blipFill>
        <p:spPr>
          <a:xfrm rot="21091662">
            <a:off x="7316609" y="5535439"/>
            <a:ext cx="1321151" cy="1321151"/>
          </a:xfrm>
          <a:prstGeom prst="rect">
            <a:avLst/>
          </a:prstGeom>
        </p:spPr>
      </p:pic>
      <p:sp>
        <p:nvSpPr>
          <p:cNvPr id="17" name="TextBox 16">
            <a:extLst>
              <a:ext uri="{FF2B5EF4-FFF2-40B4-BE49-F238E27FC236}">
                <a16:creationId xmlns:a16="http://schemas.microsoft.com/office/drawing/2014/main" id="{66E272C4-8F0E-5B58-ED54-14E8341576A7}"/>
              </a:ext>
            </a:extLst>
          </p:cNvPr>
          <p:cNvSpPr txBox="1"/>
          <p:nvPr/>
        </p:nvSpPr>
        <p:spPr>
          <a:xfrm>
            <a:off x="677323" y="6139754"/>
            <a:ext cx="7933528" cy="461665"/>
          </a:xfrm>
          <a:prstGeom prst="rect">
            <a:avLst/>
          </a:prstGeom>
          <a:noFill/>
        </p:spPr>
        <p:txBody>
          <a:bodyPr wrap="square" rtlCol="0">
            <a:spAutoFit/>
          </a:bodyPr>
          <a:lstStyle/>
          <a:p>
            <a:r>
              <a:rPr lang="en-US" sz="2400" b="1" dirty="0">
                <a:latin typeface="Christmas Stories" panose="02000500000000000000" pitchFamily="2" charset="0"/>
              </a:rPr>
              <a:t>Watch this weeks Friday Sermon 4 Kids!</a:t>
            </a:r>
          </a:p>
        </p:txBody>
      </p:sp>
      <p:sp>
        <p:nvSpPr>
          <p:cNvPr id="2" name="TextBox 1">
            <a:extLst>
              <a:ext uri="{FF2B5EF4-FFF2-40B4-BE49-F238E27FC236}">
                <a16:creationId xmlns:a16="http://schemas.microsoft.com/office/drawing/2014/main" id="{4AF29E7B-29E4-962B-C113-6A07307C6D61}"/>
              </a:ext>
            </a:extLst>
          </p:cNvPr>
          <p:cNvSpPr txBox="1"/>
          <p:nvPr/>
        </p:nvSpPr>
        <p:spPr>
          <a:xfrm>
            <a:off x="2259097" y="207330"/>
            <a:ext cx="7673805" cy="769441"/>
          </a:xfrm>
          <a:prstGeom prst="rect">
            <a:avLst/>
          </a:prstGeom>
          <a:solidFill>
            <a:schemeClr val="accent3">
              <a:lumMod val="25000"/>
            </a:schemeClr>
          </a:solidFill>
        </p:spPr>
        <p:txBody>
          <a:bodyPr wrap="square">
            <a:spAutoFit/>
          </a:bodyPr>
          <a:lstStyle/>
          <a:p>
            <a:pPr algn="ctr"/>
            <a:r>
              <a:rPr lang="en-US" sz="4400" b="1" i="0" u="none" strike="noStrike" dirty="0">
                <a:solidFill>
                  <a:schemeClr val="bg1"/>
                </a:solidFill>
                <a:effectLst/>
                <a:latin typeface="Montserrat Medium" pitchFamily="2" charset="77"/>
              </a:rPr>
              <a:t>FRIDAY SERMON</a:t>
            </a:r>
            <a:endParaRPr lang="en-US" sz="4400" dirty="0">
              <a:solidFill>
                <a:schemeClr val="bg1"/>
              </a:solidFill>
              <a:latin typeface="Montserrat Medium" pitchFamily="2" charset="77"/>
            </a:endParaRPr>
          </a:p>
        </p:txBody>
      </p:sp>
      <p:sp>
        <p:nvSpPr>
          <p:cNvPr id="3" name="Rectangle 2"/>
          <p:cNvSpPr/>
          <p:nvPr/>
        </p:nvSpPr>
        <p:spPr>
          <a:xfrm>
            <a:off x="2871781" y="1079224"/>
            <a:ext cx="6448435" cy="461665"/>
          </a:xfrm>
          <a:prstGeom prst="rect">
            <a:avLst/>
          </a:prstGeom>
        </p:spPr>
        <p:txBody>
          <a:bodyPr wrap="square">
            <a:spAutoFit/>
          </a:bodyPr>
          <a:lstStyle/>
          <a:p>
            <a:pPr algn="ctr"/>
            <a:r>
              <a:rPr lang="en-GB" sz="2400" b="1" dirty="0">
                <a:latin typeface="Garamond" panose="02020404030301010803" pitchFamily="18" charset="0"/>
                <a:ea typeface="Calibri" panose="020F0502020204030204" pitchFamily="34" charset="0"/>
                <a:cs typeface="Arial" panose="020B0604020202020204" pitchFamily="34" charset="0"/>
              </a:rPr>
              <a:t>Unity and Prayers: The Shield of The </a:t>
            </a:r>
            <a:r>
              <a:rPr lang="en-GB" sz="2400" b="1" dirty="0" err="1">
                <a:latin typeface="Garamond" panose="02020404030301010803" pitchFamily="18" charset="0"/>
                <a:ea typeface="Calibri" panose="020F0502020204030204" pitchFamily="34" charset="0"/>
                <a:cs typeface="Arial" panose="020B0604020202020204" pitchFamily="34" charset="0"/>
              </a:rPr>
              <a:t>Ummah</a:t>
            </a:r>
            <a:endParaRPr lang="en-GB" sz="2400" b="1" dirty="0">
              <a:latin typeface="Garamond" panose="02020404030301010803" pitchFamily="18" charset="0"/>
            </a:endParaRPr>
          </a:p>
        </p:txBody>
      </p:sp>
    </p:spTree>
    <p:extLst>
      <p:ext uri="{BB962C8B-B14F-4D97-AF65-F5344CB8AC3E}">
        <p14:creationId xmlns:p14="http://schemas.microsoft.com/office/powerpoint/2010/main" val="3238706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F490B-BD2E-B604-9631-31D82D44A412}"/>
            </a:ext>
          </a:extLst>
        </p:cNvPr>
        <p:cNvGrpSpPr/>
        <p:nvPr/>
      </p:nvGrpSpPr>
      <p:grpSpPr>
        <a:xfrm>
          <a:off x="0" y="0"/>
          <a:ext cx="0" cy="0"/>
          <a:chOff x="0" y="0"/>
          <a:chExt cx="0" cy="0"/>
        </a:xfrm>
      </p:grpSpPr>
      <p:pic>
        <p:nvPicPr>
          <p:cNvPr id="5122" name="Picture 2" descr="Learning by doing">
            <a:extLst>
              <a:ext uri="{FF2B5EF4-FFF2-40B4-BE49-F238E27FC236}">
                <a16:creationId xmlns:a16="http://schemas.microsoft.com/office/drawing/2014/main" id="{B16CC859-E8BE-DE67-E0B9-EAA6B355C0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2925" y="0"/>
            <a:ext cx="101155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58937ACE-809C-EF09-FEE3-FBF52C9AAA52}"/>
              </a:ext>
            </a:extLst>
          </p:cNvPr>
          <p:cNvSpPr>
            <a:spLocks/>
          </p:cNvSpPr>
          <p:nvPr/>
        </p:nvSpPr>
        <p:spPr>
          <a:xfrm>
            <a:off x="-20728" y="-118533"/>
            <a:ext cx="4711261" cy="7176558"/>
          </a:xfrm>
          <a:prstGeom prst="rect">
            <a:avLst/>
          </a:prstGeom>
          <a:solidFill>
            <a:schemeClr val="accent6">
              <a:lumMod val="50000"/>
            </a:schemeClr>
          </a:solid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pic>
        <p:nvPicPr>
          <p:cNvPr id="3" name="Graphic 2" descr="Badge 7 with solid fill">
            <a:extLst>
              <a:ext uri="{FF2B5EF4-FFF2-40B4-BE49-F238E27FC236}">
                <a16:creationId xmlns:a16="http://schemas.microsoft.com/office/drawing/2014/main" id="{65B2BB53-5E31-15AE-676C-302D2820AB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94" y="-87440"/>
            <a:ext cx="1207008" cy="1207008"/>
          </a:xfrm>
          <a:prstGeom prst="rect">
            <a:avLst/>
          </a:prstGeom>
        </p:spPr>
      </p:pic>
      <p:sp>
        <p:nvSpPr>
          <p:cNvPr id="8" name="TextBox 7">
            <a:extLst>
              <a:ext uri="{FF2B5EF4-FFF2-40B4-BE49-F238E27FC236}">
                <a16:creationId xmlns:a16="http://schemas.microsoft.com/office/drawing/2014/main" id="{86FB71A6-B0F6-6D50-8804-68A9F7D84DA6}"/>
              </a:ext>
            </a:extLst>
          </p:cNvPr>
          <p:cNvSpPr txBox="1"/>
          <p:nvPr/>
        </p:nvSpPr>
        <p:spPr>
          <a:xfrm>
            <a:off x="-1064811" y="2407917"/>
            <a:ext cx="6827134" cy="2000548"/>
          </a:xfrm>
          <a:prstGeom prst="rect">
            <a:avLst/>
          </a:prstGeom>
          <a:noFill/>
        </p:spPr>
        <p:txBody>
          <a:bodyPr wrap="square">
            <a:spAutoFit/>
          </a:bodyPr>
          <a:lstStyle/>
          <a:p>
            <a:pPr algn="ctr"/>
            <a:r>
              <a:rPr lang="en-US" sz="6200" b="1" dirty="0">
                <a:solidFill>
                  <a:schemeClr val="bg1"/>
                </a:solidFill>
                <a:latin typeface="Garamond" panose="02020404030301010803" pitchFamily="18" charset="0"/>
                <a:cs typeface="Apple Chancery" panose="03020702040506060504" pitchFamily="66" charset="-79"/>
              </a:rPr>
              <a:t>LEARNING</a:t>
            </a:r>
          </a:p>
          <a:p>
            <a:pPr algn="ctr"/>
            <a:r>
              <a:rPr lang="en-US" sz="6200" b="1" dirty="0">
                <a:solidFill>
                  <a:schemeClr val="bg1"/>
                </a:solidFill>
                <a:latin typeface="Garamond" panose="02020404030301010803" pitchFamily="18" charset="0"/>
                <a:cs typeface="Apple Chancery" panose="03020702040506060504" pitchFamily="66" charset="-79"/>
              </a:rPr>
              <a:t>TIME</a:t>
            </a:r>
          </a:p>
        </p:txBody>
      </p:sp>
      <p:cxnSp>
        <p:nvCxnSpPr>
          <p:cNvPr id="9" name="Straight Connector 8">
            <a:extLst>
              <a:ext uri="{FF2B5EF4-FFF2-40B4-BE49-F238E27FC236}">
                <a16:creationId xmlns:a16="http://schemas.microsoft.com/office/drawing/2014/main" id="{EC0688A8-4D80-7B4D-00CA-3EEB6AA8C069}"/>
              </a:ext>
            </a:extLst>
          </p:cNvPr>
          <p:cNvCxnSpPr/>
          <p:nvPr/>
        </p:nvCxnSpPr>
        <p:spPr>
          <a:xfrm>
            <a:off x="1327200" y="3459381"/>
            <a:ext cx="204311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Graphic 9" descr="Books with solid fill">
            <a:extLst>
              <a:ext uri="{FF2B5EF4-FFF2-40B4-BE49-F238E27FC236}">
                <a16:creationId xmlns:a16="http://schemas.microsoft.com/office/drawing/2014/main" id="{0A595241-665C-8AC0-B1A2-B11D56EC86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33901" y="4735329"/>
            <a:ext cx="1771040" cy="1771040"/>
          </a:xfrm>
          <a:prstGeom prst="rect">
            <a:avLst/>
          </a:prstGeom>
        </p:spPr>
      </p:pic>
    </p:spTree>
    <p:extLst>
      <p:ext uri="{BB962C8B-B14F-4D97-AF65-F5344CB8AC3E}">
        <p14:creationId xmlns:p14="http://schemas.microsoft.com/office/powerpoint/2010/main" val="3782489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1E9E7"/>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2D4F832-F81F-44AF-A745-87EEC617F930}"/>
              </a:ext>
            </a:extLst>
          </p:cNvPr>
          <p:cNvSpPr txBox="1"/>
          <p:nvPr/>
        </p:nvSpPr>
        <p:spPr>
          <a:xfrm>
            <a:off x="839788" y="1528712"/>
            <a:ext cx="4461677" cy="1953256"/>
          </a:xfrm>
          <a:prstGeom prst="rect">
            <a:avLst/>
          </a:prstGeom>
        </p:spPr>
        <p:txBody>
          <a:bodyPr vert="horz" lIns="0" tIns="0" rIns="0" bIns="0" rtlCol="0" anchor="b">
            <a:noAutofit/>
          </a:bodyPr>
          <a:lstStyle/>
          <a:p>
            <a:pPr>
              <a:lnSpc>
                <a:spcPct val="90000"/>
              </a:lnSpc>
              <a:spcBef>
                <a:spcPct val="0"/>
              </a:spcBef>
              <a:spcAft>
                <a:spcPts val="600"/>
              </a:spcAft>
            </a:pPr>
            <a:r>
              <a:rPr lang="en-US" sz="7200" b="1" kern="1200" dirty="0">
                <a:solidFill>
                  <a:srgbClr val="308984"/>
                </a:solidFill>
                <a:latin typeface="Garamond" panose="02020404030301010803" pitchFamily="18" charset="0"/>
                <a:ea typeface="+mj-ea"/>
                <a:cs typeface="+mj-cs"/>
              </a:rPr>
              <a:t>PAIR ACTIVIT</a:t>
            </a:r>
            <a:r>
              <a:rPr lang="en-US" sz="7200" b="1" dirty="0">
                <a:solidFill>
                  <a:srgbClr val="308984"/>
                </a:solidFill>
                <a:latin typeface="Garamond" panose="02020404030301010803" pitchFamily="18" charset="0"/>
                <a:ea typeface="+mj-ea"/>
                <a:cs typeface="+mj-cs"/>
              </a:rPr>
              <a:t>Y</a:t>
            </a:r>
            <a:endParaRPr lang="en-US" sz="7200" b="1" kern="1200" dirty="0">
              <a:solidFill>
                <a:srgbClr val="308984"/>
              </a:solidFill>
              <a:latin typeface="Garamond" panose="02020404030301010803" pitchFamily="18" charset="0"/>
              <a:ea typeface="+mj-ea"/>
              <a:cs typeface="+mj-cs"/>
            </a:endParaRPr>
          </a:p>
        </p:txBody>
      </p:sp>
      <p:sp>
        <p:nvSpPr>
          <p:cNvPr id="7" name="TextBox 6">
            <a:extLst>
              <a:ext uri="{FF2B5EF4-FFF2-40B4-BE49-F238E27FC236}">
                <a16:creationId xmlns:a16="http://schemas.microsoft.com/office/drawing/2014/main" id="{CE8E5401-D518-FB87-C9AD-8DDFAD429D45}"/>
              </a:ext>
            </a:extLst>
          </p:cNvPr>
          <p:cNvSpPr txBox="1"/>
          <p:nvPr/>
        </p:nvSpPr>
        <p:spPr>
          <a:xfrm>
            <a:off x="839788" y="4352660"/>
            <a:ext cx="4272539" cy="2153636"/>
          </a:xfrm>
          <a:prstGeom prst="rect">
            <a:avLst/>
          </a:prstGeom>
        </p:spPr>
        <p:txBody>
          <a:bodyPr vert="horz" lIns="0" tIns="45720" rIns="91440" bIns="45720" rtlCol="0">
            <a:normAutofit/>
          </a:bodyPr>
          <a:lstStyle/>
          <a:p>
            <a:pPr>
              <a:lnSpc>
                <a:spcPct val="90000"/>
              </a:lnSpc>
              <a:spcBef>
                <a:spcPts val="1000"/>
              </a:spcBef>
              <a:buClr>
                <a:schemeClr val="accent1">
                  <a:lumMod val="90000"/>
                </a:schemeClr>
              </a:buClr>
            </a:pPr>
            <a:r>
              <a:rPr lang="en-US" sz="2800" b="1" kern="1200" dirty="0">
                <a:latin typeface="Garamond" panose="02020404030301010803" pitchFamily="18" charset="0"/>
              </a:rPr>
              <a:t>Discuss today’s lesson with the </a:t>
            </a:r>
            <a:r>
              <a:rPr lang="en-US" sz="2800" b="1" kern="1200" dirty="0" err="1">
                <a:latin typeface="Garamond" panose="02020404030301010803" pitchFamily="18" charset="0"/>
              </a:rPr>
              <a:t>Tifl</a:t>
            </a:r>
            <a:r>
              <a:rPr lang="en-US" sz="2800" b="1" kern="1200" dirty="0">
                <a:latin typeface="Garamond" panose="02020404030301010803" pitchFamily="18" charset="0"/>
              </a:rPr>
              <a:t> next to you and come up with 3 new things you learned today!</a:t>
            </a:r>
            <a:endParaRPr lang="en-US" sz="2800" b="1" u="none" strike="noStrike" kern="1200" dirty="0">
              <a:latin typeface="Garamond" panose="02020404030301010803" pitchFamily="18" charset="0"/>
            </a:endParaRP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CDA5D692-F08E-DF99-2903-CDF3340A6A01}"/>
              </a:ext>
            </a:extLst>
          </p:cNvPr>
          <p:cNvPicPr>
            <a:picLocks noChangeAspect="1"/>
          </p:cNvPicPr>
          <p:nvPr/>
        </p:nvPicPr>
        <p:blipFill>
          <a:blip r:embed="rId3"/>
          <a:stretch>
            <a:fillRect/>
          </a:stretch>
        </p:blipFill>
        <p:spPr>
          <a:xfrm>
            <a:off x="6096000" y="516479"/>
            <a:ext cx="5825042" cy="5825042"/>
          </a:xfrm>
          <a:prstGeom prst="rect">
            <a:avLst/>
          </a:prstGeom>
          <a:noFill/>
        </p:spPr>
      </p:pic>
      <p:cxnSp>
        <p:nvCxnSpPr>
          <p:cNvPr id="11" name="Straight Connector 10">
            <a:extLst>
              <a:ext uri="{FF2B5EF4-FFF2-40B4-BE49-F238E27FC236}">
                <a16:creationId xmlns:a16="http://schemas.microsoft.com/office/drawing/2014/main" id="{BF3DB93B-7B3F-E172-02D4-9D3117259D39}"/>
              </a:ext>
            </a:extLst>
          </p:cNvPr>
          <p:cNvCxnSpPr>
            <a:cxnSpLocks/>
          </p:cNvCxnSpPr>
          <p:nvPr/>
        </p:nvCxnSpPr>
        <p:spPr>
          <a:xfrm>
            <a:off x="839788" y="4030284"/>
            <a:ext cx="3932237"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5552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a:extLst>
            <a:ext uri="{FF2B5EF4-FFF2-40B4-BE49-F238E27FC236}">
              <a16:creationId xmlns:a16="http://schemas.microsoft.com/office/drawing/2014/main" id="{D65775B9-DAF5-75EB-EF1A-55C1F56A538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84C010B-9E66-7E53-D9AB-75B883C2538B}"/>
              </a:ext>
            </a:extLst>
          </p:cNvPr>
          <p:cNvPicPr>
            <a:picLocks noChangeAspect="1"/>
          </p:cNvPicPr>
          <p:nvPr/>
        </p:nvPicPr>
        <p:blipFill>
          <a:blip r:embed="rId3">
            <a:alphaModFix amt="18000"/>
          </a:blip>
          <a:stretch>
            <a:fillRect/>
          </a:stretch>
        </p:blipFill>
        <p:spPr>
          <a:xfrm>
            <a:off x="0" y="0"/>
            <a:ext cx="12099235" cy="12099235"/>
          </a:xfrm>
          <a:prstGeom prst="rect">
            <a:avLst/>
          </a:prstGeom>
        </p:spPr>
      </p:pic>
      <p:pic>
        <p:nvPicPr>
          <p:cNvPr id="12" name="Picture 11" descr="Several colorful hands reaching out&#10;&#10;Description automatically generated with medium confidence">
            <a:extLst>
              <a:ext uri="{FF2B5EF4-FFF2-40B4-BE49-F238E27FC236}">
                <a16:creationId xmlns:a16="http://schemas.microsoft.com/office/drawing/2014/main" id="{7B51F40C-2E0F-73AC-B543-EB16D273FD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582596" y="3824378"/>
            <a:ext cx="2900951" cy="3434273"/>
          </a:xfrm>
          <a:prstGeom prst="rect">
            <a:avLst/>
          </a:prstGeom>
        </p:spPr>
      </p:pic>
      <p:sp>
        <p:nvSpPr>
          <p:cNvPr id="2" name="TextBox 1">
            <a:extLst>
              <a:ext uri="{FF2B5EF4-FFF2-40B4-BE49-F238E27FC236}">
                <a16:creationId xmlns:a16="http://schemas.microsoft.com/office/drawing/2014/main" id="{2FF19985-AF28-1791-586A-F55475037AAB}"/>
              </a:ext>
            </a:extLst>
          </p:cNvPr>
          <p:cNvSpPr txBox="1">
            <a:spLocks/>
          </p:cNvSpPr>
          <p:nvPr/>
        </p:nvSpPr>
        <p:spPr>
          <a:xfrm>
            <a:off x="1366801" y="2080624"/>
            <a:ext cx="10242104" cy="4524315"/>
          </a:xfrm>
          <a:prstGeom prst="rect">
            <a:avLst/>
          </a:prstGeom>
          <a:noFill/>
        </p:spPr>
        <p:txBody>
          <a:bodyPr wrap="square" rtlCol="0">
            <a:spAutoFit/>
          </a:bodyPr>
          <a:lstStyle/>
          <a:p>
            <a:pPr marL="285750" indent="-285750">
              <a:lnSpc>
                <a:spcPct val="150000"/>
              </a:lnSpc>
              <a:buFont typeface="System Font Regular"/>
              <a:buChar char="✔️"/>
            </a:pPr>
            <a:r>
              <a:rPr lang="en-US" sz="2800" b="1" dirty="0">
                <a:latin typeface="Garamond" panose="02020404030301010803" pitchFamily="18" charset="0"/>
              </a:rPr>
              <a:t>Arrive on time and be prepared</a:t>
            </a:r>
          </a:p>
          <a:p>
            <a:pPr marL="285750" indent="-285750">
              <a:lnSpc>
                <a:spcPct val="150000"/>
              </a:lnSpc>
              <a:buFont typeface="System Font Regular"/>
              <a:buChar char="✔️"/>
            </a:pPr>
            <a:r>
              <a:rPr lang="en-US" sz="2800" b="1" dirty="0">
                <a:latin typeface="Garamond" panose="02020404030301010803" pitchFamily="18" charset="0"/>
              </a:rPr>
              <a:t>Always say “</a:t>
            </a:r>
            <a:r>
              <a:rPr lang="en-US" sz="2800" b="1" dirty="0" err="1">
                <a:latin typeface="Garamond" panose="02020404030301010803" pitchFamily="18" charset="0"/>
              </a:rPr>
              <a:t>Assalamu</a:t>
            </a:r>
            <a:r>
              <a:rPr lang="en-US" sz="2800" b="1" dirty="0">
                <a:latin typeface="Garamond" panose="02020404030301010803" pitchFamily="18" charset="0"/>
              </a:rPr>
              <a:t> </a:t>
            </a:r>
            <a:r>
              <a:rPr lang="en-US" sz="2800" b="1" dirty="0" err="1">
                <a:latin typeface="Garamond" panose="02020404030301010803" pitchFamily="18" charset="0"/>
              </a:rPr>
              <a:t>Alaikum</a:t>
            </a:r>
            <a:r>
              <a:rPr lang="en-US" sz="2800" b="1" dirty="0">
                <a:latin typeface="Garamond" panose="02020404030301010803" pitchFamily="18" charset="0"/>
              </a:rPr>
              <a:t>” when you enter the room</a:t>
            </a:r>
          </a:p>
          <a:p>
            <a:pPr marL="285750" indent="-285750">
              <a:lnSpc>
                <a:spcPct val="150000"/>
              </a:lnSpc>
              <a:buFont typeface="System Font Regular"/>
              <a:buChar char="✔️"/>
            </a:pPr>
            <a:r>
              <a:rPr lang="en-US" sz="2800" b="1" dirty="0">
                <a:latin typeface="Garamond" panose="02020404030301010803" pitchFamily="18" charset="0"/>
              </a:rPr>
              <a:t>Pay attention and listen to the teacher quietly.</a:t>
            </a:r>
          </a:p>
          <a:p>
            <a:pPr marL="285750" indent="-285750">
              <a:lnSpc>
                <a:spcPct val="150000"/>
              </a:lnSpc>
              <a:buFont typeface="System Font Regular"/>
              <a:buChar char="✔️"/>
            </a:pPr>
            <a:r>
              <a:rPr lang="en-US" sz="2800" b="1" dirty="0">
                <a:latin typeface="Garamond" panose="02020404030301010803" pitchFamily="18" charset="0"/>
              </a:rPr>
              <a:t>Raise your hand if you have a question.</a:t>
            </a:r>
          </a:p>
          <a:p>
            <a:pPr marL="285750" indent="-285750">
              <a:lnSpc>
                <a:spcPct val="150000"/>
              </a:lnSpc>
              <a:buFont typeface="System Font Regular"/>
              <a:buChar char="✔️"/>
            </a:pPr>
            <a:r>
              <a:rPr lang="en-US" sz="2800" b="1" dirty="0">
                <a:latin typeface="Garamond" panose="02020404030301010803" pitchFamily="18" charset="0"/>
              </a:rPr>
              <a:t>Listen to others when they are speaking.</a:t>
            </a:r>
          </a:p>
          <a:p>
            <a:pPr marL="285750" indent="-285750">
              <a:lnSpc>
                <a:spcPct val="150000"/>
              </a:lnSpc>
              <a:buFont typeface="System Font Regular"/>
              <a:buChar char="✔️"/>
            </a:pPr>
            <a:r>
              <a:rPr lang="en-US" sz="2800" b="1" dirty="0">
                <a:latin typeface="Garamond" panose="02020404030301010803" pitchFamily="18" charset="0"/>
              </a:rPr>
              <a:t>Work hard and try your best to learn something new.</a:t>
            </a:r>
          </a:p>
          <a:p>
            <a:endParaRPr lang="en-US" b="1" dirty="0">
              <a:latin typeface="Garamond" panose="02020404030301010803" pitchFamily="18" charset="0"/>
            </a:endParaRPr>
          </a:p>
          <a:p>
            <a:endParaRPr lang="en-US" b="1" dirty="0">
              <a:latin typeface="Garamond" panose="02020404030301010803" pitchFamily="18" charset="0"/>
            </a:endParaRPr>
          </a:p>
        </p:txBody>
      </p:sp>
      <p:grpSp>
        <p:nvGrpSpPr>
          <p:cNvPr id="8" name="Group 7">
            <a:extLst>
              <a:ext uri="{FF2B5EF4-FFF2-40B4-BE49-F238E27FC236}">
                <a16:creationId xmlns:a16="http://schemas.microsoft.com/office/drawing/2014/main" id="{E8475AB8-E021-99BF-A20A-BB6B3833C7CB}"/>
              </a:ext>
            </a:extLst>
          </p:cNvPr>
          <p:cNvGrpSpPr/>
          <p:nvPr/>
        </p:nvGrpSpPr>
        <p:grpSpPr>
          <a:xfrm>
            <a:off x="1527373" y="277454"/>
            <a:ext cx="8859800" cy="1803170"/>
            <a:chOff x="927653" y="277454"/>
            <a:chExt cx="8859800" cy="1803170"/>
          </a:xfrm>
        </p:grpSpPr>
        <p:sp>
          <p:nvSpPr>
            <p:cNvPr id="5" name="TextBox 4">
              <a:extLst>
                <a:ext uri="{FF2B5EF4-FFF2-40B4-BE49-F238E27FC236}">
                  <a16:creationId xmlns:a16="http://schemas.microsoft.com/office/drawing/2014/main" id="{4EFA673E-4084-F766-950D-1C3B8B0C5B69}"/>
                </a:ext>
              </a:extLst>
            </p:cNvPr>
            <p:cNvSpPr txBox="1"/>
            <p:nvPr/>
          </p:nvSpPr>
          <p:spPr>
            <a:xfrm>
              <a:off x="927653" y="510964"/>
              <a:ext cx="7107734" cy="1569660"/>
            </a:xfrm>
            <a:prstGeom prst="rect">
              <a:avLst/>
            </a:prstGeom>
            <a:noFill/>
          </p:spPr>
          <p:txBody>
            <a:bodyPr wrap="square" rtlCol="0">
              <a:spAutoFit/>
            </a:bodyPr>
            <a:lstStyle/>
            <a:p>
              <a:pPr algn="ctr"/>
              <a:r>
                <a:rPr lang="en-US" sz="9600" b="1" dirty="0">
                  <a:solidFill>
                    <a:schemeClr val="accent5">
                      <a:lumMod val="50000"/>
                    </a:schemeClr>
                  </a:solidFill>
                  <a:latin typeface="Garamond" panose="02020404030301010803" pitchFamily="18" charset="0"/>
                </a:rPr>
                <a:t>Class Rules</a:t>
              </a:r>
            </a:p>
          </p:txBody>
        </p:sp>
        <p:pic>
          <p:nvPicPr>
            <p:cNvPr id="7" name="Graphic 6" descr="Clipboard Checked with solid fill">
              <a:extLst>
                <a:ext uri="{FF2B5EF4-FFF2-40B4-BE49-F238E27FC236}">
                  <a16:creationId xmlns:a16="http://schemas.microsoft.com/office/drawing/2014/main" id="{7D1009C9-48FC-FCFA-692C-8ED2F67129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84283" y="277454"/>
              <a:ext cx="1803170" cy="1803170"/>
            </a:xfrm>
            <a:prstGeom prst="rect">
              <a:avLst/>
            </a:prstGeom>
          </p:spPr>
        </p:pic>
      </p:grpSp>
    </p:spTree>
    <p:extLst>
      <p:ext uri="{BB962C8B-B14F-4D97-AF65-F5344CB8AC3E}">
        <p14:creationId xmlns:p14="http://schemas.microsoft.com/office/powerpoint/2010/main" val="959061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82A17-4930-B8EA-8CB1-D11D94773F5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90FE115-DDF0-D7DB-39E0-5BC0A1213A27}"/>
              </a:ext>
            </a:extLst>
          </p:cNvPr>
          <p:cNvSpPr txBox="1"/>
          <p:nvPr/>
        </p:nvSpPr>
        <p:spPr>
          <a:xfrm>
            <a:off x="227494" y="2590759"/>
            <a:ext cx="6623959" cy="646331"/>
          </a:xfrm>
          <a:prstGeom prst="rect">
            <a:avLst/>
          </a:prstGeom>
          <a:noFill/>
        </p:spPr>
        <p:txBody>
          <a:bodyPr wrap="square">
            <a:spAutoFit/>
          </a:bodyPr>
          <a:lstStyle/>
          <a:p>
            <a:pPr algn="ctr"/>
            <a:r>
              <a:rPr lang="en-GB" sz="3600" b="1" dirty="0">
                <a:latin typeface="Garamond" panose="02020404030301010803" pitchFamily="18" charset="0"/>
              </a:rPr>
              <a:t>RAMADAN CHALLENGE!</a:t>
            </a:r>
          </a:p>
        </p:txBody>
      </p:sp>
      <p:sp>
        <p:nvSpPr>
          <p:cNvPr id="4" name="Rectangle 3">
            <a:extLst>
              <a:ext uri="{FF2B5EF4-FFF2-40B4-BE49-F238E27FC236}">
                <a16:creationId xmlns:a16="http://schemas.microsoft.com/office/drawing/2014/main" id="{8517FFEE-9BBD-48C0-529B-97F25B896802}"/>
              </a:ext>
            </a:extLst>
          </p:cNvPr>
          <p:cNvSpPr>
            <a:spLocks/>
          </p:cNvSpPr>
          <p:nvPr/>
        </p:nvSpPr>
        <p:spPr>
          <a:xfrm>
            <a:off x="-20728" y="-118533"/>
            <a:ext cx="12212728" cy="1434715"/>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sp>
        <p:nvSpPr>
          <p:cNvPr id="5" name="TextBox 4">
            <a:extLst>
              <a:ext uri="{FF2B5EF4-FFF2-40B4-BE49-F238E27FC236}">
                <a16:creationId xmlns:a16="http://schemas.microsoft.com/office/drawing/2014/main" id="{54882A6B-981E-DBB6-2D49-6E3A51E27474}"/>
              </a:ext>
            </a:extLst>
          </p:cNvPr>
          <p:cNvSpPr txBox="1"/>
          <p:nvPr/>
        </p:nvSpPr>
        <p:spPr>
          <a:xfrm>
            <a:off x="2189834" y="176524"/>
            <a:ext cx="7791603" cy="1015663"/>
          </a:xfrm>
          <a:prstGeom prst="rect">
            <a:avLst/>
          </a:prstGeom>
          <a:noFill/>
        </p:spPr>
        <p:txBody>
          <a:bodyPr wrap="square">
            <a:spAutoFit/>
          </a:bodyPr>
          <a:lstStyle/>
          <a:p>
            <a:pPr algn="ctr"/>
            <a:r>
              <a:rPr lang="en-US" sz="6000" b="1" dirty="0">
                <a:solidFill>
                  <a:schemeClr val="bg1"/>
                </a:solidFill>
                <a:latin typeface="+mj-lt"/>
                <a:cs typeface="Apple Chancery" panose="03020702040506060504" pitchFamily="66" charset="-79"/>
              </a:rPr>
              <a:t>ANNOUNCEMENTS</a:t>
            </a:r>
            <a:endParaRPr lang="en-US" sz="4000" dirty="0">
              <a:solidFill>
                <a:schemeClr val="bg1"/>
              </a:solidFill>
              <a:latin typeface="+mj-lt"/>
              <a:cs typeface="Apple Chancery" panose="03020702040506060504" pitchFamily="66" charset="-79"/>
            </a:endParaRPr>
          </a:p>
        </p:txBody>
      </p:sp>
      <p:sp>
        <p:nvSpPr>
          <p:cNvPr id="3" name="TextBox 2">
            <a:extLst>
              <a:ext uri="{FF2B5EF4-FFF2-40B4-BE49-F238E27FC236}">
                <a16:creationId xmlns:a16="http://schemas.microsoft.com/office/drawing/2014/main" id="{5DFE3237-A7DB-BECE-EDD8-75BD8A811BAD}"/>
              </a:ext>
            </a:extLst>
          </p:cNvPr>
          <p:cNvSpPr txBox="1"/>
          <p:nvPr/>
        </p:nvSpPr>
        <p:spPr>
          <a:xfrm>
            <a:off x="554857" y="2743748"/>
            <a:ext cx="5969231" cy="2616101"/>
          </a:xfrm>
          <a:prstGeom prst="rect">
            <a:avLst/>
          </a:prstGeom>
          <a:noFill/>
        </p:spPr>
        <p:txBody>
          <a:bodyPr wrap="square">
            <a:spAutoFit/>
          </a:bodyPr>
          <a:lstStyle/>
          <a:p>
            <a:pPr algn="ctr"/>
            <a:endParaRPr lang="en-GB" sz="3600" dirty="0">
              <a:solidFill>
                <a:srgbClr val="C00000"/>
              </a:solidFill>
              <a:latin typeface="Garamond" panose="02020404030301010803" pitchFamily="18" charset="0"/>
            </a:endParaRPr>
          </a:p>
          <a:p>
            <a:pPr algn="ctr"/>
            <a:endParaRPr lang="en-GB" sz="3200" dirty="0">
              <a:solidFill>
                <a:srgbClr val="C00000"/>
              </a:solidFill>
              <a:latin typeface="Garamond" panose="02020404030301010803" pitchFamily="18" charset="0"/>
            </a:endParaRPr>
          </a:p>
          <a:p>
            <a:pPr algn="ctr"/>
            <a:r>
              <a:rPr lang="en-GB" sz="3200" dirty="0">
                <a:solidFill>
                  <a:srgbClr val="C00000"/>
                </a:solidFill>
                <a:latin typeface="Garamond" panose="02020404030301010803" pitchFamily="18" charset="0"/>
              </a:rPr>
              <a:t>Send us updates on your progress so far! We would love to see you completing the Daily Quests!</a:t>
            </a:r>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1908" y="1611239"/>
            <a:ext cx="3593984" cy="4851300"/>
          </a:xfrm>
          <a:prstGeom prst="rect">
            <a:avLst/>
          </a:prstGeom>
          <a:noFill/>
          <a:ln>
            <a:noFill/>
          </a:ln>
        </p:spPr>
      </p:pic>
    </p:spTree>
    <p:extLst>
      <p:ext uri="{BB962C8B-B14F-4D97-AF65-F5344CB8AC3E}">
        <p14:creationId xmlns:p14="http://schemas.microsoft.com/office/powerpoint/2010/main" val="1895160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2AC51F4-8C54-1A6F-5DA0-916F7ED0DBD0}"/>
              </a:ext>
            </a:extLst>
          </p:cNvPr>
          <p:cNvPicPr>
            <a:picLocks noGrp="1" noRot="1" noChangeAspect="1" noMove="1" noResize="1" noEditPoints="1" noAdjustHandles="1" noChangeArrowheads="1" noChangeShapeType="1" noCrop="1"/>
          </p:cNvPicPr>
          <p:nvPr/>
        </p:nvPicPr>
        <p:blipFill>
          <a:blip r:embed="rId2">
            <a:alphaModFix amt="10000"/>
          </a:blip>
          <a:stretch>
            <a:fillRect/>
          </a:stretch>
        </p:blipFill>
        <p:spPr>
          <a:xfrm>
            <a:off x="-8874816" y="-5585864"/>
            <a:ext cx="22876566" cy="16783738"/>
          </a:xfrm>
          <a:prstGeom prst="rect">
            <a:avLst/>
          </a:prstGeom>
        </p:spPr>
      </p:pic>
      <p:sp>
        <p:nvSpPr>
          <p:cNvPr id="5" name="TextBox 4">
            <a:extLst>
              <a:ext uri="{FF2B5EF4-FFF2-40B4-BE49-F238E27FC236}">
                <a16:creationId xmlns:a16="http://schemas.microsoft.com/office/drawing/2014/main" id="{A93BE5BF-A099-257C-1DA9-B040E1F902A0}"/>
              </a:ext>
            </a:extLst>
          </p:cNvPr>
          <p:cNvSpPr txBox="1"/>
          <p:nvPr/>
        </p:nvSpPr>
        <p:spPr>
          <a:xfrm>
            <a:off x="664081" y="651920"/>
            <a:ext cx="4384997" cy="923330"/>
          </a:xfrm>
          <a:prstGeom prst="rect">
            <a:avLst/>
          </a:prstGeom>
          <a:noFill/>
        </p:spPr>
        <p:txBody>
          <a:bodyPr wrap="square" rtlCol="0">
            <a:spAutoFit/>
          </a:bodyPr>
          <a:lstStyle/>
          <a:p>
            <a:r>
              <a:rPr lang="en-US" sz="5400" b="1" dirty="0">
                <a:latin typeface="Garamond" panose="02020404030301010803" pitchFamily="18" charset="0"/>
              </a:rPr>
              <a:t>Lesson Plan</a:t>
            </a:r>
          </a:p>
        </p:txBody>
      </p:sp>
      <p:sp>
        <p:nvSpPr>
          <p:cNvPr id="7" name="TextBox 6">
            <a:extLst>
              <a:ext uri="{FF2B5EF4-FFF2-40B4-BE49-F238E27FC236}">
                <a16:creationId xmlns:a16="http://schemas.microsoft.com/office/drawing/2014/main" id="{32D6A3E8-E5DD-07AE-E944-B1353FCD6110}"/>
              </a:ext>
            </a:extLst>
          </p:cNvPr>
          <p:cNvSpPr txBox="1"/>
          <p:nvPr/>
        </p:nvSpPr>
        <p:spPr>
          <a:xfrm>
            <a:off x="664081" y="1456382"/>
            <a:ext cx="4384997" cy="5196166"/>
          </a:xfrm>
          <a:prstGeom prst="rect">
            <a:avLst/>
          </a:prstGeom>
          <a:noFill/>
        </p:spPr>
        <p:txBody>
          <a:bodyPr wrap="square" rtlCol="0">
            <a:spAutoFit/>
          </a:bodyPr>
          <a:lstStyle/>
          <a:p>
            <a:pPr>
              <a:lnSpc>
                <a:spcPct val="150000"/>
              </a:lnSpc>
            </a:pPr>
            <a:r>
              <a:rPr lang="en-US" sz="2800" dirty="0">
                <a:latin typeface="Garamond" panose="02020404030301010803" pitchFamily="18" charset="0"/>
              </a:rPr>
              <a:t>1. </a:t>
            </a:r>
            <a:r>
              <a:rPr lang="en-US" sz="2800" dirty="0" err="1">
                <a:latin typeface="Garamond" panose="02020404030301010803" pitchFamily="18" charset="0"/>
              </a:rPr>
              <a:t>Tilawat</a:t>
            </a:r>
            <a:r>
              <a:rPr lang="en-US" sz="2800" dirty="0">
                <a:latin typeface="Garamond" panose="02020404030301010803" pitchFamily="18" charset="0"/>
              </a:rPr>
              <a:t> </a:t>
            </a:r>
          </a:p>
          <a:p>
            <a:pPr>
              <a:lnSpc>
                <a:spcPct val="150000"/>
              </a:lnSpc>
            </a:pPr>
            <a:r>
              <a:rPr lang="en-US" sz="2800" dirty="0">
                <a:latin typeface="Garamond" panose="02020404030301010803" pitchFamily="18" charset="0"/>
              </a:rPr>
              <a:t>2. Hadith</a:t>
            </a:r>
            <a:endParaRPr lang="en-GB" sz="2800" dirty="0">
              <a:latin typeface="Garamond" panose="02020404030301010803" pitchFamily="18" charset="0"/>
            </a:endParaRPr>
          </a:p>
          <a:p>
            <a:pPr>
              <a:lnSpc>
                <a:spcPct val="150000"/>
              </a:lnSpc>
            </a:pPr>
            <a:r>
              <a:rPr lang="en-GB" sz="2800" dirty="0">
                <a:latin typeface="Garamond" panose="02020404030301010803" pitchFamily="18" charset="0"/>
              </a:rPr>
              <a:t>3. Thought of the Week</a:t>
            </a:r>
            <a:endParaRPr lang="en-US" sz="2800" dirty="0">
              <a:latin typeface="Garamond" panose="02020404030301010803" pitchFamily="18" charset="0"/>
            </a:endParaRPr>
          </a:p>
          <a:p>
            <a:pPr>
              <a:lnSpc>
                <a:spcPct val="150000"/>
              </a:lnSpc>
            </a:pPr>
            <a:r>
              <a:rPr lang="en-GB" sz="2800" dirty="0">
                <a:latin typeface="Garamond" panose="02020404030301010803" pitchFamily="18" charset="0"/>
              </a:rPr>
              <a:t>4</a:t>
            </a:r>
            <a:r>
              <a:rPr lang="en-US" sz="2800" dirty="0">
                <a:latin typeface="Garamond" panose="02020404030301010803" pitchFamily="18" charset="0"/>
              </a:rPr>
              <a:t>. Homework Recap</a:t>
            </a:r>
          </a:p>
          <a:p>
            <a:pPr>
              <a:lnSpc>
                <a:spcPct val="150000"/>
              </a:lnSpc>
            </a:pPr>
            <a:r>
              <a:rPr lang="en-GB" sz="2800" dirty="0">
                <a:latin typeface="Garamond" panose="02020404030301010803" pitchFamily="18" charset="0"/>
              </a:rPr>
              <a:t>5</a:t>
            </a:r>
            <a:r>
              <a:rPr lang="en-US" sz="2800" dirty="0">
                <a:latin typeface="Garamond" panose="02020404030301010803" pitchFamily="18" charset="0"/>
              </a:rPr>
              <a:t>. </a:t>
            </a:r>
            <a:r>
              <a:rPr lang="en-US" sz="2800" dirty="0" err="1">
                <a:latin typeface="Garamond" panose="02020404030301010803" pitchFamily="18" charset="0"/>
              </a:rPr>
              <a:t>Salat</a:t>
            </a:r>
            <a:r>
              <a:rPr lang="en-US" sz="2800" dirty="0">
                <a:latin typeface="Garamond" panose="02020404030301010803" pitchFamily="18" charset="0"/>
              </a:rPr>
              <a:t> Recap</a:t>
            </a:r>
          </a:p>
          <a:p>
            <a:pPr>
              <a:lnSpc>
                <a:spcPct val="150000"/>
              </a:lnSpc>
            </a:pPr>
            <a:r>
              <a:rPr lang="en-US" sz="2800" dirty="0">
                <a:latin typeface="Garamond" panose="02020404030301010803" pitchFamily="18" charset="0"/>
              </a:rPr>
              <a:t>6. Friday Sermon</a:t>
            </a:r>
          </a:p>
          <a:p>
            <a:pPr>
              <a:lnSpc>
                <a:spcPct val="150000"/>
              </a:lnSpc>
            </a:pPr>
            <a:r>
              <a:rPr lang="en-US" sz="2800" dirty="0">
                <a:latin typeface="Garamond" panose="02020404030301010803" pitchFamily="18" charset="0"/>
              </a:rPr>
              <a:t>7. </a:t>
            </a:r>
            <a:r>
              <a:rPr lang="en-GB" sz="2800" dirty="0">
                <a:latin typeface="Garamond" panose="02020404030301010803" pitchFamily="18" charset="0"/>
              </a:rPr>
              <a:t>Learning Time</a:t>
            </a:r>
            <a:endParaRPr lang="en-US" sz="2800" dirty="0">
              <a:latin typeface="Garamond" panose="02020404030301010803" pitchFamily="18" charset="0"/>
            </a:endParaRPr>
          </a:p>
          <a:p>
            <a:pPr>
              <a:lnSpc>
                <a:spcPct val="150000"/>
              </a:lnSpc>
            </a:pPr>
            <a:r>
              <a:rPr lang="en-US" sz="2800" dirty="0">
                <a:latin typeface="Garamond" panose="02020404030301010803" pitchFamily="18" charset="0"/>
              </a:rPr>
              <a:t>8. Announcements!</a:t>
            </a:r>
            <a:endParaRPr lang="en-US" dirty="0">
              <a:latin typeface="Garamond" panose="02020404030301010803" pitchFamily="18" charset="0"/>
            </a:endParaRPr>
          </a:p>
        </p:txBody>
      </p:sp>
      <p:sp>
        <p:nvSpPr>
          <p:cNvPr id="10" name="TextBox 9">
            <a:extLst>
              <a:ext uri="{FF2B5EF4-FFF2-40B4-BE49-F238E27FC236}">
                <a16:creationId xmlns:a16="http://schemas.microsoft.com/office/drawing/2014/main" id="{378C4B72-A123-12E1-3191-62AC8CABCDB7}"/>
              </a:ext>
            </a:extLst>
          </p:cNvPr>
          <p:cNvSpPr txBox="1"/>
          <p:nvPr/>
        </p:nvSpPr>
        <p:spPr>
          <a:xfrm>
            <a:off x="10827026" y="-596348"/>
            <a:ext cx="184731"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C527BF31-6957-76AE-73C5-37390DF9934C}"/>
              </a:ext>
            </a:extLst>
          </p:cNvPr>
          <p:cNvSpPr txBox="1"/>
          <p:nvPr/>
        </p:nvSpPr>
        <p:spPr>
          <a:xfrm>
            <a:off x="7142922" y="1575250"/>
            <a:ext cx="4384997" cy="1200329"/>
          </a:xfrm>
          <a:prstGeom prst="rect">
            <a:avLst/>
          </a:prstGeom>
          <a:noFill/>
        </p:spPr>
        <p:txBody>
          <a:bodyPr wrap="square" rtlCol="0">
            <a:spAutoFit/>
          </a:bodyPr>
          <a:lstStyle/>
          <a:p>
            <a:r>
              <a:rPr lang="en-US" sz="3600" b="1" dirty="0">
                <a:latin typeface="Garamond" panose="02020404030301010803" pitchFamily="18" charset="0"/>
              </a:rPr>
              <a:t>Are you prepared for today’s lesson?</a:t>
            </a:r>
          </a:p>
        </p:txBody>
      </p:sp>
      <p:sp>
        <p:nvSpPr>
          <p:cNvPr id="15" name="TextBox 14">
            <a:extLst>
              <a:ext uri="{FF2B5EF4-FFF2-40B4-BE49-F238E27FC236}">
                <a16:creationId xmlns:a16="http://schemas.microsoft.com/office/drawing/2014/main" id="{4B709D9F-4C1C-F374-30AE-D9C2770E4219}"/>
              </a:ext>
            </a:extLst>
          </p:cNvPr>
          <p:cNvSpPr txBox="1"/>
          <p:nvPr/>
        </p:nvSpPr>
        <p:spPr>
          <a:xfrm>
            <a:off x="7142922" y="3159201"/>
            <a:ext cx="4384997" cy="1961178"/>
          </a:xfrm>
          <a:prstGeom prst="rect">
            <a:avLst/>
          </a:prstGeom>
          <a:noFill/>
        </p:spPr>
        <p:txBody>
          <a:bodyPr wrap="square" rtlCol="0">
            <a:spAutoFit/>
          </a:bodyPr>
          <a:lstStyle/>
          <a:p>
            <a:pPr marL="457200" indent="-457200">
              <a:lnSpc>
                <a:spcPct val="150000"/>
              </a:lnSpc>
              <a:buFont typeface="Wingdings" pitchFamily="2" charset="2"/>
              <a:buChar char="ü"/>
            </a:pPr>
            <a:r>
              <a:rPr lang="en-US" sz="2800" dirty="0">
                <a:latin typeface="Garamond" panose="02020404030301010803" pitchFamily="18" charset="0"/>
              </a:rPr>
              <a:t>Topi</a:t>
            </a:r>
          </a:p>
          <a:p>
            <a:pPr marL="457200" indent="-457200">
              <a:lnSpc>
                <a:spcPct val="150000"/>
              </a:lnSpc>
              <a:buFont typeface="Wingdings" pitchFamily="2" charset="2"/>
              <a:buChar char="ü"/>
            </a:pPr>
            <a:r>
              <a:rPr lang="en-US" sz="2800" dirty="0">
                <a:latin typeface="Garamond" panose="02020404030301010803" pitchFamily="18" charset="0"/>
              </a:rPr>
              <a:t>Class Handout</a:t>
            </a:r>
          </a:p>
          <a:p>
            <a:pPr marL="457200" indent="-457200">
              <a:lnSpc>
                <a:spcPct val="150000"/>
              </a:lnSpc>
              <a:buFont typeface="Wingdings" pitchFamily="2" charset="2"/>
              <a:buChar char="ü"/>
            </a:pPr>
            <a:r>
              <a:rPr lang="en-US" sz="2800" dirty="0">
                <a:latin typeface="Garamond" panose="02020404030301010803" pitchFamily="18" charset="0"/>
              </a:rPr>
              <a:t>Pen / Pencil</a:t>
            </a:r>
          </a:p>
        </p:txBody>
      </p:sp>
      <p:cxnSp>
        <p:nvCxnSpPr>
          <p:cNvPr id="17" name="Straight Connector 16">
            <a:extLst>
              <a:ext uri="{FF2B5EF4-FFF2-40B4-BE49-F238E27FC236}">
                <a16:creationId xmlns:a16="http://schemas.microsoft.com/office/drawing/2014/main" id="{E616282E-23E2-59C4-9088-8AFA764ADB11}"/>
              </a:ext>
            </a:extLst>
          </p:cNvPr>
          <p:cNvCxnSpPr/>
          <p:nvPr/>
        </p:nvCxnSpPr>
        <p:spPr>
          <a:xfrm>
            <a:off x="6134100" y="1362075"/>
            <a:ext cx="0" cy="41338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Graphic 18" descr="Clock with solid fill">
            <a:extLst>
              <a:ext uri="{FF2B5EF4-FFF2-40B4-BE49-F238E27FC236}">
                <a16:creationId xmlns:a16="http://schemas.microsoft.com/office/drawing/2014/main" id="{35025DB0-C252-0A81-C0C4-E0716A02FF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77189" y="651920"/>
            <a:ext cx="914400" cy="914400"/>
          </a:xfrm>
          <a:prstGeom prst="rect">
            <a:avLst/>
          </a:prstGeom>
        </p:spPr>
      </p:pic>
      <p:pic>
        <p:nvPicPr>
          <p:cNvPr id="21" name="Graphic 20" descr="Clipboard outline">
            <a:extLst>
              <a:ext uri="{FF2B5EF4-FFF2-40B4-BE49-F238E27FC236}">
                <a16:creationId xmlns:a16="http://schemas.microsoft.com/office/drawing/2014/main" id="{0ED95EC9-5C53-3B7A-2F86-AFC1480C75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56041" y="3353978"/>
            <a:ext cx="1571623" cy="1571623"/>
          </a:xfrm>
          <a:prstGeom prst="rect">
            <a:avLst/>
          </a:prstGeom>
        </p:spPr>
      </p:pic>
    </p:spTree>
    <p:extLst>
      <p:ext uri="{BB962C8B-B14F-4D97-AF65-F5344CB8AC3E}">
        <p14:creationId xmlns:p14="http://schemas.microsoft.com/office/powerpoint/2010/main" val="1388904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60CDC-9961-CAA6-993A-6D83A726F0AD}"/>
            </a:ext>
          </a:extLst>
        </p:cNvPr>
        <p:cNvGrpSpPr/>
        <p:nvPr/>
      </p:nvGrpSpPr>
      <p:grpSpPr>
        <a:xfrm>
          <a:off x="0" y="0"/>
          <a:ext cx="0" cy="0"/>
          <a:chOff x="0" y="0"/>
          <a:chExt cx="0" cy="0"/>
        </a:xfrm>
      </p:grpSpPr>
      <p:pic>
        <p:nvPicPr>
          <p:cNvPr id="36" name="Picture 35" descr="An open book with arabic writing&#10;&#10;Description automatically generated">
            <a:extLst>
              <a:ext uri="{FF2B5EF4-FFF2-40B4-BE49-F238E27FC236}">
                <a16:creationId xmlns:a16="http://schemas.microsoft.com/office/drawing/2014/main" id="{6F26A1F0-4322-84FC-932D-37350770B628}"/>
              </a:ext>
            </a:extLst>
          </p:cNvPr>
          <p:cNvPicPr>
            <a:picLocks noChangeAspect="1"/>
          </p:cNvPicPr>
          <p:nvPr/>
        </p:nvPicPr>
        <p:blipFill>
          <a:blip r:embed="rId3"/>
          <a:stretch>
            <a:fillRect/>
          </a:stretch>
        </p:blipFill>
        <p:spPr>
          <a:xfrm>
            <a:off x="4587183" y="-29104"/>
            <a:ext cx="9330266" cy="6997700"/>
          </a:xfrm>
          <a:prstGeom prst="rect">
            <a:avLst/>
          </a:prstGeom>
        </p:spPr>
      </p:pic>
      <p:sp>
        <p:nvSpPr>
          <p:cNvPr id="27" name="Rectangle 26">
            <a:extLst>
              <a:ext uri="{FF2B5EF4-FFF2-40B4-BE49-F238E27FC236}">
                <a16:creationId xmlns:a16="http://schemas.microsoft.com/office/drawing/2014/main" id="{0DD3F4BA-B6AE-74DA-3978-1AE3D50CB69C}"/>
              </a:ext>
            </a:extLst>
          </p:cNvPr>
          <p:cNvSpPr>
            <a:spLocks/>
          </p:cNvSpPr>
          <p:nvPr/>
        </p:nvSpPr>
        <p:spPr>
          <a:xfrm>
            <a:off x="-20728" y="-118533"/>
            <a:ext cx="6589694" cy="7176558"/>
          </a:xfrm>
          <a:prstGeom prst="rect">
            <a:avLst/>
          </a:prstGeom>
          <a:solidFill>
            <a:srgbClr val="017282"/>
          </a:solidFill>
          <a:ln w="38100">
            <a:solidFill>
              <a:srgbClr val="C1E9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pic>
        <p:nvPicPr>
          <p:cNvPr id="47" name="Graphic 46" descr="Open quotation mark with solid fill">
            <a:extLst>
              <a:ext uri="{FF2B5EF4-FFF2-40B4-BE49-F238E27FC236}">
                <a16:creationId xmlns:a16="http://schemas.microsoft.com/office/drawing/2014/main" id="{3BD2D466-5CE4-2903-58C8-21FC811602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2598" y="363965"/>
            <a:ext cx="1720630" cy="1720630"/>
          </a:xfrm>
          <a:prstGeom prst="rect">
            <a:avLst/>
          </a:prstGeom>
        </p:spPr>
      </p:pic>
      <p:sp>
        <p:nvSpPr>
          <p:cNvPr id="23" name="TextBox 22">
            <a:extLst>
              <a:ext uri="{FF2B5EF4-FFF2-40B4-BE49-F238E27FC236}">
                <a16:creationId xmlns:a16="http://schemas.microsoft.com/office/drawing/2014/main" id="{D5343007-6621-CC33-23B2-3208720D5B18}"/>
              </a:ext>
            </a:extLst>
          </p:cNvPr>
          <p:cNvSpPr txBox="1"/>
          <p:nvPr/>
        </p:nvSpPr>
        <p:spPr>
          <a:xfrm>
            <a:off x="259051" y="653590"/>
            <a:ext cx="6229536" cy="5632311"/>
          </a:xfrm>
          <a:prstGeom prst="rect">
            <a:avLst/>
          </a:prstGeom>
          <a:noFill/>
        </p:spPr>
        <p:txBody>
          <a:bodyPr wrap="square">
            <a:spAutoFit/>
          </a:bodyPr>
          <a:lstStyle/>
          <a:p>
            <a:pPr algn="ctr">
              <a:lnSpc>
                <a:spcPct val="150000"/>
              </a:lnSpc>
            </a:pPr>
            <a:r>
              <a:rPr lang="en-US" sz="4000" b="1" dirty="0">
                <a:solidFill>
                  <a:schemeClr val="bg1"/>
                </a:solidFill>
                <a:latin typeface="Garamond" panose="02020404030301010803" pitchFamily="18" charset="0"/>
                <a:cs typeface="Apple Chancery" panose="03020702040506060504" pitchFamily="66" charset="-79"/>
              </a:rPr>
              <a:t>TILAWAT</a:t>
            </a:r>
          </a:p>
          <a:p>
            <a:pPr algn="ctr">
              <a:lnSpc>
                <a:spcPts val="6000"/>
              </a:lnSpc>
            </a:pPr>
            <a:r>
              <a:rPr lang="ar-SA"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بِسۡمِ اللّٰہِ الرَّحۡمٰنِ الرَّحِیۡمِ ﴿۱﴾</a:t>
            </a:r>
            <a:br>
              <a:rPr lang="en-GB"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br>
            <a:r>
              <a:rPr lang="ur-PK"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  اِنَّاۤاَنۡزَلۡنٰہُ فِیۡ لَیۡلَۃِ الۡقَدۡرِ ۚ﴿ۖ۲﴾ وَمَاۤ اَدۡرٰٮکَ مَا لَیۡلَۃُ الۡقَدۡرِ ؕ﴿۳﴾ لَیۡلَۃُ الۡقَدۡرِ ۬ۙ خَیۡرٌ مِّنۡ اَلۡفِ شَہۡرٍ ؕ﴿ؔ۴﴾ تَنَزَّلُ الۡمَلٰٓئِکَۃُ وَالرُّوۡحُ فِیۡہَا بِاِذۡنِ رَبِّہِمۡ ۚ مِنۡ کُلِّ اَمۡرٍ ۙ﴿ۛ۵﴾ سَلٰمٌ ۟ۛ ہِیَ حَتّٰی مَطۡلَعِ الۡفَجۡرِ ﴿۶</a:t>
            </a:r>
            <a:endParaRPr lang="ar-SA"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endParaRPr>
          </a:p>
        </p:txBody>
      </p:sp>
      <p:pic>
        <p:nvPicPr>
          <p:cNvPr id="38" name="Graphic 37" descr="Badge 1 with solid fill">
            <a:extLst>
              <a:ext uri="{FF2B5EF4-FFF2-40B4-BE49-F238E27FC236}">
                <a16:creationId xmlns:a16="http://schemas.microsoft.com/office/drawing/2014/main" id="{B8057772-62C6-BAC2-9986-00D8111979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63500"/>
            <a:ext cx="1202267" cy="1202267"/>
          </a:xfrm>
          <a:prstGeom prst="rect">
            <a:avLst/>
          </a:prstGeom>
        </p:spPr>
      </p:pic>
      <p:cxnSp>
        <p:nvCxnSpPr>
          <p:cNvPr id="40" name="Straight Connector 39">
            <a:extLst>
              <a:ext uri="{FF2B5EF4-FFF2-40B4-BE49-F238E27FC236}">
                <a16:creationId xmlns:a16="http://schemas.microsoft.com/office/drawing/2014/main" id="{5C354D39-1E69-8877-D34B-8010B7F89299}"/>
              </a:ext>
            </a:extLst>
          </p:cNvPr>
          <p:cNvCxnSpPr>
            <a:cxnSpLocks/>
          </p:cNvCxnSpPr>
          <p:nvPr/>
        </p:nvCxnSpPr>
        <p:spPr>
          <a:xfrm>
            <a:off x="2194560" y="1584960"/>
            <a:ext cx="23012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3283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60CDC-9961-CAA6-993A-6D83A726F0AD}"/>
            </a:ext>
          </a:extLst>
        </p:cNvPr>
        <p:cNvGrpSpPr/>
        <p:nvPr/>
      </p:nvGrpSpPr>
      <p:grpSpPr>
        <a:xfrm>
          <a:off x="0" y="0"/>
          <a:ext cx="0" cy="0"/>
          <a:chOff x="0" y="0"/>
          <a:chExt cx="0" cy="0"/>
        </a:xfrm>
      </p:grpSpPr>
      <p:pic>
        <p:nvPicPr>
          <p:cNvPr id="36" name="Picture 35" descr="An open book with arabic writing&#10;&#10;Description automatically generated">
            <a:extLst>
              <a:ext uri="{FF2B5EF4-FFF2-40B4-BE49-F238E27FC236}">
                <a16:creationId xmlns:a16="http://schemas.microsoft.com/office/drawing/2014/main" id="{6F26A1F0-4322-84FC-932D-37350770B628}"/>
              </a:ext>
            </a:extLst>
          </p:cNvPr>
          <p:cNvPicPr>
            <a:picLocks noChangeAspect="1"/>
          </p:cNvPicPr>
          <p:nvPr/>
        </p:nvPicPr>
        <p:blipFill>
          <a:blip r:embed="rId3"/>
          <a:stretch>
            <a:fillRect/>
          </a:stretch>
        </p:blipFill>
        <p:spPr>
          <a:xfrm>
            <a:off x="4587183" y="-29104"/>
            <a:ext cx="9330266" cy="6997700"/>
          </a:xfrm>
          <a:prstGeom prst="rect">
            <a:avLst/>
          </a:prstGeom>
        </p:spPr>
      </p:pic>
      <p:sp>
        <p:nvSpPr>
          <p:cNvPr id="27" name="Rectangle 26">
            <a:extLst>
              <a:ext uri="{FF2B5EF4-FFF2-40B4-BE49-F238E27FC236}">
                <a16:creationId xmlns:a16="http://schemas.microsoft.com/office/drawing/2014/main" id="{0DD3F4BA-B6AE-74DA-3978-1AE3D50CB69C}"/>
              </a:ext>
            </a:extLst>
          </p:cNvPr>
          <p:cNvSpPr>
            <a:spLocks/>
          </p:cNvSpPr>
          <p:nvPr/>
        </p:nvSpPr>
        <p:spPr>
          <a:xfrm>
            <a:off x="-20728" y="-118533"/>
            <a:ext cx="6589694" cy="7176558"/>
          </a:xfrm>
          <a:prstGeom prst="rect">
            <a:avLst/>
          </a:prstGeom>
          <a:solidFill>
            <a:srgbClr val="017282"/>
          </a:solidFill>
          <a:ln w="38100">
            <a:solidFill>
              <a:srgbClr val="C1E9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2" name="TextBox 1">
            <a:extLst>
              <a:ext uri="{FF2B5EF4-FFF2-40B4-BE49-F238E27FC236}">
                <a16:creationId xmlns:a16="http://schemas.microsoft.com/office/drawing/2014/main" id="{C668BD73-B7A9-1AF6-3C82-1951D27C7445}"/>
              </a:ext>
            </a:extLst>
          </p:cNvPr>
          <p:cNvSpPr txBox="1"/>
          <p:nvPr/>
        </p:nvSpPr>
        <p:spPr>
          <a:xfrm>
            <a:off x="601133" y="1138767"/>
            <a:ext cx="5585568" cy="5170646"/>
          </a:xfrm>
          <a:prstGeom prst="rect">
            <a:avLst/>
          </a:prstGeom>
          <a:noFill/>
        </p:spPr>
        <p:txBody>
          <a:bodyPr wrap="square">
            <a:spAutoFit/>
          </a:bodyPr>
          <a:lstStyle/>
          <a:p>
            <a:pPr algn="ctr">
              <a:lnSpc>
                <a:spcPct val="150000"/>
              </a:lnSpc>
            </a:pPr>
            <a:r>
              <a:rPr lang="en-US" sz="4000" b="1" dirty="0">
                <a:solidFill>
                  <a:schemeClr val="bg1"/>
                </a:solidFill>
                <a:latin typeface="Garamond" panose="02020404030301010803" pitchFamily="18" charset="0"/>
                <a:cs typeface="Apple Chancery" panose="03020702040506060504" pitchFamily="66" charset="-79"/>
              </a:rPr>
              <a:t>TRANSLATION</a:t>
            </a:r>
          </a:p>
          <a:p>
            <a:pPr algn="just"/>
            <a:r>
              <a:rPr lang="en-GB" sz="2400" b="1" i="1" dirty="0">
                <a:solidFill>
                  <a:schemeClr val="bg1"/>
                </a:solidFill>
                <a:latin typeface="Garamond" panose="02020404030301010803" pitchFamily="18" charset="0"/>
              </a:rPr>
              <a:t>“In the name of Allah, the Gracious, the Merciful. Surely, We sent it down on the Night of Destiny. And what should make thee know what the Night of Destiny is? The Night of Destiny is better than a thousand months. Therein descend angels and the Spirit by the command of their Lord — with every matter. It is all peace till the rising of the dawn.”</a:t>
            </a:r>
          </a:p>
          <a:p>
            <a:pPr algn="ctr">
              <a:lnSpc>
                <a:spcPct val="150000"/>
              </a:lnSpc>
            </a:pPr>
            <a:endParaRPr lang="en-US" sz="2000" b="1" dirty="0">
              <a:solidFill>
                <a:schemeClr val="bg1"/>
              </a:solidFill>
              <a:latin typeface="Garamond" panose="02020404030301010803" pitchFamily="18" charset="0"/>
              <a:cs typeface="Apple Chancery" panose="03020702040506060504" pitchFamily="66" charset="-79"/>
            </a:endParaRPr>
          </a:p>
          <a:p>
            <a:pPr algn="ctr">
              <a:lnSpc>
                <a:spcPct val="150000"/>
              </a:lnSpc>
            </a:pPr>
            <a:r>
              <a:rPr lang="en-US" sz="1600" b="1" dirty="0">
                <a:solidFill>
                  <a:schemeClr val="bg1"/>
                </a:solidFill>
                <a:latin typeface="Garamond" panose="02020404030301010803" pitchFamily="18" charset="0"/>
                <a:cs typeface="Apple Chancery" panose="03020702040506060504" pitchFamily="66" charset="-79"/>
              </a:rPr>
              <a:t>(The Holy Quran, Surah Al-Qadr, 97:1-6)</a:t>
            </a:r>
          </a:p>
        </p:txBody>
      </p:sp>
      <p:pic>
        <p:nvPicPr>
          <p:cNvPr id="38" name="Graphic 37" descr="Badge 1 with solid fill">
            <a:extLst>
              <a:ext uri="{FF2B5EF4-FFF2-40B4-BE49-F238E27FC236}">
                <a16:creationId xmlns:a16="http://schemas.microsoft.com/office/drawing/2014/main" id="{B8057772-62C6-BAC2-9986-00D8111979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63500"/>
            <a:ext cx="1202267" cy="1202267"/>
          </a:xfrm>
          <a:prstGeom prst="rect">
            <a:avLst/>
          </a:prstGeom>
        </p:spPr>
      </p:pic>
      <p:cxnSp>
        <p:nvCxnSpPr>
          <p:cNvPr id="40" name="Straight Connector 39">
            <a:extLst>
              <a:ext uri="{FF2B5EF4-FFF2-40B4-BE49-F238E27FC236}">
                <a16:creationId xmlns:a16="http://schemas.microsoft.com/office/drawing/2014/main" id="{5C354D39-1E69-8877-D34B-8010B7F89299}"/>
              </a:ext>
            </a:extLst>
          </p:cNvPr>
          <p:cNvCxnSpPr>
            <a:cxnSpLocks/>
          </p:cNvCxnSpPr>
          <p:nvPr/>
        </p:nvCxnSpPr>
        <p:spPr>
          <a:xfrm>
            <a:off x="1665363" y="2048826"/>
            <a:ext cx="344739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3020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B7699-0BC4-F3D3-5A77-AEC0D362D9D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0AE9868-1583-217C-6D84-E1929D110255}"/>
              </a:ext>
            </a:extLst>
          </p:cNvPr>
          <p:cNvSpPr>
            <a:spLocks/>
          </p:cNvSpPr>
          <p:nvPr/>
        </p:nvSpPr>
        <p:spPr>
          <a:xfrm>
            <a:off x="-20728" y="-118533"/>
            <a:ext cx="12212728" cy="1604433"/>
          </a:xfrm>
          <a:prstGeom prst="rect">
            <a:avLst/>
          </a:prstGeom>
          <a:solidFill>
            <a:srgbClr val="0172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5" name="TextBox 4">
            <a:extLst>
              <a:ext uri="{FF2B5EF4-FFF2-40B4-BE49-F238E27FC236}">
                <a16:creationId xmlns:a16="http://schemas.microsoft.com/office/drawing/2014/main" id="{948F9E16-F058-8CEE-0610-01F9BC727E38}"/>
              </a:ext>
            </a:extLst>
          </p:cNvPr>
          <p:cNvSpPr txBox="1"/>
          <p:nvPr/>
        </p:nvSpPr>
        <p:spPr>
          <a:xfrm>
            <a:off x="2682433" y="173650"/>
            <a:ext cx="6827134" cy="1077218"/>
          </a:xfrm>
          <a:prstGeom prst="rect">
            <a:avLst/>
          </a:prstGeom>
          <a:noFill/>
        </p:spPr>
        <p:txBody>
          <a:bodyPr wrap="square">
            <a:spAutoFit/>
          </a:bodyPr>
          <a:lstStyle/>
          <a:p>
            <a:pPr algn="ctr"/>
            <a:r>
              <a:rPr lang="en-US" sz="4000" b="1" dirty="0">
                <a:solidFill>
                  <a:schemeClr val="bg1"/>
                </a:solidFill>
                <a:cs typeface="Apple Chancery" panose="03020702040506060504" pitchFamily="66" charset="-79"/>
              </a:rPr>
              <a:t>HADITH</a:t>
            </a:r>
          </a:p>
          <a:p>
            <a:pPr algn="ctr"/>
            <a:r>
              <a:rPr lang="en-US" sz="2400" dirty="0">
                <a:solidFill>
                  <a:schemeClr val="bg1"/>
                </a:solidFill>
                <a:cs typeface="Apple Chancery" panose="03020702040506060504" pitchFamily="66" charset="-79"/>
              </a:rPr>
              <a:t>(sayings of the Holy Prophet </a:t>
            </a:r>
            <a:r>
              <a:rPr lang="en-US" sz="2400" dirty="0" err="1">
                <a:solidFill>
                  <a:schemeClr val="bg1"/>
                </a:solidFill>
                <a:cs typeface="Apple Chancery" panose="03020702040506060504" pitchFamily="66" charset="-79"/>
              </a:rPr>
              <a:t>Muhammad</a:t>
            </a:r>
            <a:r>
              <a:rPr lang="en-US" sz="2400" baseline="30000" dirty="0" err="1">
                <a:solidFill>
                  <a:schemeClr val="bg1"/>
                </a:solidFill>
                <a:cs typeface="Apple Chancery" panose="03020702040506060504" pitchFamily="66" charset="-79"/>
              </a:rPr>
              <a:t>sas</a:t>
            </a:r>
            <a:r>
              <a:rPr lang="en-US" sz="2400" dirty="0">
                <a:solidFill>
                  <a:schemeClr val="bg1"/>
                </a:solidFill>
                <a:cs typeface="Apple Chancery" panose="03020702040506060504" pitchFamily="66" charset="-79"/>
              </a:rPr>
              <a:t>)</a:t>
            </a:r>
          </a:p>
        </p:txBody>
      </p:sp>
      <p:pic>
        <p:nvPicPr>
          <p:cNvPr id="8" name="Graphic 7" descr="Badge with solid fill">
            <a:extLst>
              <a:ext uri="{FF2B5EF4-FFF2-40B4-BE49-F238E27FC236}">
                <a16:creationId xmlns:a16="http://schemas.microsoft.com/office/drawing/2014/main" id="{BB5EE9E0-C486-5DCD-E646-28B50E959F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83355"/>
            <a:ext cx="1207008" cy="1207008"/>
          </a:xfrm>
          <a:prstGeom prst="rect">
            <a:avLst/>
          </a:prstGeom>
        </p:spPr>
      </p:pic>
      <p:sp>
        <p:nvSpPr>
          <p:cNvPr id="10" name="TextBox 9">
            <a:extLst>
              <a:ext uri="{FF2B5EF4-FFF2-40B4-BE49-F238E27FC236}">
                <a16:creationId xmlns:a16="http://schemas.microsoft.com/office/drawing/2014/main" id="{81E783FC-BD18-BFD0-1C32-1677142B1885}"/>
              </a:ext>
            </a:extLst>
          </p:cNvPr>
          <p:cNvSpPr txBox="1"/>
          <p:nvPr/>
        </p:nvSpPr>
        <p:spPr>
          <a:xfrm>
            <a:off x="477316" y="1640923"/>
            <a:ext cx="11216640" cy="2585323"/>
          </a:xfrm>
          <a:prstGeom prst="rect">
            <a:avLst/>
          </a:prstGeom>
          <a:noFill/>
        </p:spPr>
        <p:txBody>
          <a:bodyPr wrap="square">
            <a:spAutoFit/>
          </a:bodyPr>
          <a:lstStyle/>
          <a:p>
            <a:pPr algn="ctr" rtl="1">
              <a:lnSpc>
                <a:spcPct val="150000"/>
              </a:lnSpc>
            </a:pPr>
            <a:r>
              <a:rPr lang="ar-SA" sz="3600" dirty="0">
                <a:latin typeface="ManzoorNaskh" panose="02000500000000000000" pitchFamily="2" charset="-78"/>
                <a:ea typeface="ManzoorNaskh" panose="02000500000000000000" pitchFamily="2" charset="-78"/>
                <a:cs typeface="ManzoorNaskh" panose="02000500000000000000" pitchFamily="2" charset="-78"/>
              </a:rPr>
              <a:t>عَنْ سَالِمٍ، عَنْ أَبِيهِ، - رضى الله عنه - قَالَ رَأَى رَجُلٌ أَنَّ لَيْلَةَ الْقَدْرِ لَيْلَةُ سَبْعٍ وَعِشْرِينَ ‏.‏ فَقَالَ النَّبِيُّ صلى </a:t>
            </a:r>
            <a:r>
              <a:rPr lang="ur-PK" sz="3600" dirty="0">
                <a:latin typeface="ManzoorNaskh" panose="02000500000000000000" pitchFamily="2" charset="-78"/>
                <a:ea typeface="ManzoorNaskh" panose="02000500000000000000" pitchFamily="2" charset="-78"/>
                <a:cs typeface="ManzoorNaskh" panose="02000500000000000000" pitchFamily="2" charset="-78"/>
              </a:rPr>
              <a:t>اللّٰہ</a:t>
            </a:r>
            <a:r>
              <a:rPr lang="ar-SA" sz="3600" dirty="0">
                <a:latin typeface="ManzoorNaskh" panose="02000500000000000000" pitchFamily="2" charset="-78"/>
                <a:ea typeface="ManzoorNaskh" panose="02000500000000000000" pitchFamily="2" charset="-78"/>
                <a:cs typeface="ManzoorNaskh" panose="02000500000000000000" pitchFamily="2" charset="-78"/>
              </a:rPr>
              <a:t> عليه وسلم ‏ </a:t>
            </a:r>
            <a:r>
              <a:rPr lang="ur-PK" sz="3600" dirty="0">
                <a:latin typeface="ManzoorNaskh" panose="02000500000000000000" pitchFamily="2" charset="-78"/>
                <a:ea typeface="ManzoorNaskh" panose="02000500000000000000" pitchFamily="2" charset="-78"/>
                <a:cs typeface="ManzoorNaskh" panose="02000500000000000000" pitchFamily="2" charset="-78"/>
              </a:rPr>
              <a:t>’’</a:t>
            </a:r>
            <a:r>
              <a:rPr lang="ar-SA" sz="3600" dirty="0">
                <a:latin typeface="ManzoorNaskh" panose="02000500000000000000" pitchFamily="2" charset="-78"/>
                <a:ea typeface="ManzoorNaskh" panose="02000500000000000000" pitchFamily="2" charset="-78"/>
                <a:cs typeface="ManzoorNaskh" panose="02000500000000000000" pitchFamily="2" charset="-78"/>
              </a:rPr>
              <a:t> أَرَى رُؤْيَاكُمْ فِي الْعَشْرِ الأَوَاخِرِ فَاطْلُبُوهَا فِي الْوِتْرِ مِنْهَ</a:t>
            </a:r>
            <a:r>
              <a:rPr lang="ur-PK" sz="3600">
                <a:latin typeface="ManzoorNaskh" panose="02000500000000000000" pitchFamily="2" charset="-78"/>
                <a:ea typeface="ManzoorNaskh" panose="02000500000000000000" pitchFamily="2" charset="-78"/>
                <a:cs typeface="ManzoorNaskh" panose="02000500000000000000" pitchFamily="2" charset="-78"/>
              </a:rPr>
              <a:t>‘‘</a:t>
            </a:r>
            <a:endParaRPr lang="ar-SA" sz="3600" dirty="0">
              <a:latin typeface="ManzoorNaskh" panose="02000500000000000000" pitchFamily="2" charset="-78"/>
              <a:ea typeface="ManzoorNaskh" panose="02000500000000000000" pitchFamily="2" charset="-78"/>
              <a:cs typeface="ManzoorNaskh" panose="02000500000000000000" pitchFamily="2" charset="-78"/>
            </a:endParaRPr>
          </a:p>
        </p:txBody>
      </p:sp>
      <p:sp>
        <p:nvSpPr>
          <p:cNvPr id="12" name="TextBox 11">
            <a:extLst>
              <a:ext uri="{FF2B5EF4-FFF2-40B4-BE49-F238E27FC236}">
                <a16:creationId xmlns:a16="http://schemas.microsoft.com/office/drawing/2014/main" id="{F23F8014-31EB-119B-00ED-149EFB124A4D}"/>
              </a:ext>
            </a:extLst>
          </p:cNvPr>
          <p:cNvSpPr txBox="1"/>
          <p:nvPr/>
        </p:nvSpPr>
        <p:spPr>
          <a:xfrm>
            <a:off x="1120140" y="4442229"/>
            <a:ext cx="9951720" cy="2123658"/>
          </a:xfrm>
          <a:prstGeom prst="rect">
            <a:avLst/>
          </a:prstGeom>
          <a:solidFill>
            <a:schemeClr val="bg1">
              <a:lumMod val="85000"/>
            </a:schemeClr>
          </a:solidFill>
        </p:spPr>
        <p:txBody>
          <a:bodyPr wrap="square">
            <a:spAutoFit/>
          </a:bodyPr>
          <a:lstStyle/>
          <a:p>
            <a:pPr algn="ctr"/>
            <a:r>
              <a:rPr lang="en-GB" sz="2800" b="1" dirty="0" err="1"/>
              <a:t>ʿan</a:t>
            </a:r>
            <a:r>
              <a:rPr lang="en-GB" sz="2800" b="1" dirty="0"/>
              <a:t> </a:t>
            </a:r>
            <a:r>
              <a:rPr lang="en-GB" sz="2800" b="1" dirty="0" err="1"/>
              <a:t>Sālimin</a:t>
            </a:r>
            <a:r>
              <a:rPr lang="en-GB" sz="2800" b="1" dirty="0"/>
              <a:t>, </a:t>
            </a:r>
            <a:r>
              <a:rPr lang="en-GB" sz="2800" b="1" dirty="0" err="1"/>
              <a:t>ʿan</a:t>
            </a:r>
            <a:r>
              <a:rPr lang="en-GB" sz="2800" b="1" dirty="0"/>
              <a:t> </a:t>
            </a:r>
            <a:r>
              <a:rPr lang="en-GB" sz="2800" b="1" dirty="0" err="1"/>
              <a:t>abīhi</a:t>
            </a:r>
            <a:r>
              <a:rPr lang="en-GB" sz="2800" b="1" dirty="0"/>
              <a:t> – </a:t>
            </a:r>
            <a:r>
              <a:rPr lang="en-GB" sz="2800" b="1" dirty="0" err="1"/>
              <a:t>raḍiya</a:t>
            </a:r>
            <a:r>
              <a:rPr lang="en-GB" sz="2800" b="1" dirty="0"/>
              <a:t> </a:t>
            </a:r>
            <a:r>
              <a:rPr lang="en-GB" sz="2800" b="1" dirty="0" err="1"/>
              <a:t>Allāhu</a:t>
            </a:r>
            <a:r>
              <a:rPr lang="en-GB" sz="2800" b="1" dirty="0"/>
              <a:t> </a:t>
            </a:r>
            <a:r>
              <a:rPr lang="en-GB" sz="2800" b="1" dirty="0" err="1"/>
              <a:t>ʿanhu</a:t>
            </a:r>
            <a:r>
              <a:rPr lang="en-GB" sz="2800" b="1" dirty="0"/>
              <a:t> – </a:t>
            </a:r>
            <a:r>
              <a:rPr lang="en-GB" sz="2800" b="1" dirty="0" err="1"/>
              <a:t>qāla</a:t>
            </a:r>
            <a:r>
              <a:rPr lang="en-GB" sz="2800" b="1" dirty="0"/>
              <a:t>:</a:t>
            </a:r>
            <a:br>
              <a:rPr lang="en-GB" sz="2800" dirty="0"/>
            </a:br>
            <a:r>
              <a:rPr lang="en-GB" sz="2800" b="1" dirty="0" err="1"/>
              <a:t>raʾā</a:t>
            </a:r>
            <a:r>
              <a:rPr lang="en-GB" sz="2800" b="1" dirty="0"/>
              <a:t> </a:t>
            </a:r>
            <a:r>
              <a:rPr lang="en-GB" sz="2800" b="1" dirty="0" err="1"/>
              <a:t>rajulun</a:t>
            </a:r>
            <a:r>
              <a:rPr lang="en-GB" sz="2800" b="1" dirty="0"/>
              <a:t> </a:t>
            </a:r>
            <a:r>
              <a:rPr lang="en-GB" sz="2800" b="1" dirty="0" err="1"/>
              <a:t>anna</a:t>
            </a:r>
            <a:r>
              <a:rPr lang="en-GB" sz="2800" b="1" dirty="0"/>
              <a:t> </a:t>
            </a:r>
            <a:r>
              <a:rPr lang="en-GB" sz="2800" b="1" dirty="0" err="1"/>
              <a:t>laylata</a:t>
            </a:r>
            <a:r>
              <a:rPr lang="en-GB" sz="2800" b="1" dirty="0"/>
              <a:t> al-</a:t>
            </a:r>
            <a:r>
              <a:rPr lang="en-GB" sz="2800" b="1" dirty="0" err="1"/>
              <a:t>qadri</a:t>
            </a:r>
            <a:r>
              <a:rPr lang="en-GB" sz="2800" b="1" dirty="0"/>
              <a:t> </a:t>
            </a:r>
            <a:r>
              <a:rPr lang="en-GB" sz="2800" b="1" dirty="0" err="1"/>
              <a:t>laylatu</a:t>
            </a:r>
            <a:r>
              <a:rPr lang="en-GB" sz="2800" b="1" dirty="0"/>
              <a:t> </a:t>
            </a:r>
            <a:r>
              <a:rPr lang="en-GB" sz="2800" b="1" dirty="0" err="1"/>
              <a:t>sabʿin</a:t>
            </a:r>
            <a:r>
              <a:rPr lang="en-GB" sz="2800" b="1" dirty="0"/>
              <a:t> </a:t>
            </a:r>
            <a:r>
              <a:rPr lang="en-GB" sz="2800" b="1" dirty="0" err="1"/>
              <a:t>wa</a:t>
            </a:r>
            <a:r>
              <a:rPr lang="en-GB" sz="2800" b="1" dirty="0"/>
              <a:t> </a:t>
            </a:r>
            <a:r>
              <a:rPr lang="en-GB" sz="2800" b="1" dirty="0" err="1"/>
              <a:t>ʿishrīn</a:t>
            </a:r>
            <a:r>
              <a:rPr lang="en-GB" sz="2800" b="1" dirty="0"/>
              <a:t>.</a:t>
            </a:r>
            <a:br>
              <a:rPr lang="en-GB" sz="2800" dirty="0"/>
            </a:br>
            <a:r>
              <a:rPr lang="en-GB" sz="2800" b="1" dirty="0" err="1"/>
              <a:t>Faqāla</a:t>
            </a:r>
            <a:r>
              <a:rPr lang="en-GB" sz="2800" b="1" dirty="0"/>
              <a:t> an-</a:t>
            </a:r>
            <a:r>
              <a:rPr lang="en-GB" sz="2800" b="1" dirty="0" err="1"/>
              <a:t>nabiyyu</a:t>
            </a:r>
            <a:r>
              <a:rPr lang="en-GB" sz="2800" b="1" dirty="0"/>
              <a:t> </a:t>
            </a:r>
            <a:r>
              <a:rPr lang="en-GB" sz="2800" b="1" dirty="0" err="1"/>
              <a:t>ṣallā</a:t>
            </a:r>
            <a:r>
              <a:rPr lang="en-GB" sz="2800" b="1" dirty="0"/>
              <a:t> </a:t>
            </a:r>
            <a:r>
              <a:rPr lang="en-GB" sz="2800" b="1" dirty="0" err="1"/>
              <a:t>Allāhu</a:t>
            </a:r>
            <a:r>
              <a:rPr lang="en-GB" sz="2800" b="1" dirty="0"/>
              <a:t> </a:t>
            </a:r>
            <a:r>
              <a:rPr lang="en-GB" sz="2800" b="1" dirty="0" err="1"/>
              <a:t>ʿalayhi</a:t>
            </a:r>
            <a:r>
              <a:rPr lang="en-GB" sz="2800" b="1" dirty="0"/>
              <a:t> </a:t>
            </a:r>
            <a:r>
              <a:rPr lang="en-GB" sz="2800" b="1" dirty="0" err="1"/>
              <a:t>wa</a:t>
            </a:r>
            <a:r>
              <a:rPr lang="en-GB" sz="2800" b="1" dirty="0"/>
              <a:t> </a:t>
            </a:r>
            <a:r>
              <a:rPr lang="en-GB" sz="2800" b="1" dirty="0" err="1"/>
              <a:t>sallam</a:t>
            </a:r>
            <a:r>
              <a:rPr lang="en-GB" sz="2800" b="1" dirty="0"/>
              <a:t>:</a:t>
            </a:r>
            <a:br>
              <a:rPr lang="en-GB" sz="2800" dirty="0"/>
            </a:br>
            <a:r>
              <a:rPr lang="en-GB" sz="2800" b="1" dirty="0"/>
              <a:t>“</a:t>
            </a:r>
            <a:r>
              <a:rPr lang="en-GB" sz="2800" b="1" dirty="0" err="1"/>
              <a:t>Arā</a:t>
            </a:r>
            <a:r>
              <a:rPr lang="en-GB" sz="2800" b="1" dirty="0"/>
              <a:t> </a:t>
            </a:r>
            <a:r>
              <a:rPr lang="en-GB" sz="2800" b="1" dirty="0" err="1"/>
              <a:t>ruʾyākum</a:t>
            </a:r>
            <a:r>
              <a:rPr lang="en-GB" sz="2800" b="1" dirty="0"/>
              <a:t> </a:t>
            </a:r>
            <a:r>
              <a:rPr lang="en-GB" sz="2800" b="1" dirty="0" err="1"/>
              <a:t>fī</a:t>
            </a:r>
            <a:r>
              <a:rPr lang="en-GB" sz="2800" b="1" dirty="0"/>
              <a:t> al-</a:t>
            </a:r>
            <a:r>
              <a:rPr lang="en-GB" sz="2800" b="1" dirty="0" err="1"/>
              <a:t>ʿashri</a:t>
            </a:r>
            <a:r>
              <a:rPr lang="en-GB" sz="2800" b="1" dirty="0"/>
              <a:t> al-</a:t>
            </a:r>
            <a:r>
              <a:rPr lang="en-GB" sz="2800" b="1" dirty="0" err="1"/>
              <a:t>awākhir</a:t>
            </a:r>
            <a:r>
              <a:rPr lang="en-GB" sz="2800" b="1" dirty="0"/>
              <a:t>, </a:t>
            </a:r>
            <a:r>
              <a:rPr lang="en-GB" sz="2800" b="1" dirty="0" err="1"/>
              <a:t>fa-ṭlubūhā</a:t>
            </a:r>
            <a:r>
              <a:rPr lang="en-GB" sz="2800" b="1" dirty="0"/>
              <a:t> </a:t>
            </a:r>
            <a:r>
              <a:rPr lang="en-GB" sz="2800" b="1" dirty="0" err="1"/>
              <a:t>fī</a:t>
            </a:r>
            <a:r>
              <a:rPr lang="en-GB" sz="2800" b="1" dirty="0"/>
              <a:t> al-</a:t>
            </a:r>
            <a:r>
              <a:rPr lang="en-GB" sz="2800" b="1" dirty="0" err="1"/>
              <a:t>witr</a:t>
            </a:r>
            <a:r>
              <a:rPr lang="en-GB" sz="2800" b="1" dirty="0"/>
              <a:t> </a:t>
            </a:r>
            <a:r>
              <a:rPr lang="en-GB" sz="2800" b="1" dirty="0" err="1"/>
              <a:t>minhā</a:t>
            </a:r>
            <a:r>
              <a:rPr lang="en-GB" sz="2800" b="1" dirty="0"/>
              <a:t>.”</a:t>
            </a:r>
          </a:p>
          <a:p>
            <a:pPr algn="ctr"/>
            <a:r>
              <a:rPr lang="en-GB" sz="2000" b="1" i="1" dirty="0"/>
              <a:t>(</a:t>
            </a:r>
            <a:r>
              <a:rPr lang="it-IT" sz="2000" b="1" i="1" dirty="0"/>
              <a:t>Sahih Al Bukhari, Hadith 1165</a:t>
            </a:r>
            <a:r>
              <a:rPr lang="en-GB" sz="2000" b="1" i="1" dirty="0"/>
              <a:t>)</a:t>
            </a:r>
          </a:p>
        </p:txBody>
      </p:sp>
    </p:spTree>
    <p:extLst>
      <p:ext uri="{BB962C8B-B14F-4D97-AF65-F5344CB8AC3E}">
        <p14:creationId xmlns:p14="http://schemas.microsoft.com/office/powerpoint/2010/main" val="404456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B7699-0BC4-F3D3-5A77-AEC0D362D9D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0AE9868-1583-217C-6D84-E1929D110255}"/>
              </a:ext>
            </a:extLst>
          </p:cNvPr>
          <p:cNvSpPr>
            <a:spLocks/>
          </p:cNvSpPr>
          <p:nvPr/>
        </p:nvSpPr>
        <p:spPr>
          <a:xfrm>
            <a:off x="-20728" y="-118533"/>
            <a:ext cx="12212728" cy="1604433"/>
          </a:xfrm>
          <a:prstGeom prst="rect">
            <a:avLst/>
          </a:prstGeom>
          <a:solidFill>
            <a:srgbClr val="0172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5" name="TextBox 4">
            <a:extLst>
              <a:ext uri="{FF2B5EF4-FFF2-40B4-BE49-F238E27FC236}">
                <a16:creationId xmlns:a16="http://schemas.microsoft.com/office/drawing/2014/main" id="{948F9E16-F058-8CEE-0610-01F9BC727E38}"/>
              </a:ext>
            </a:extLst>
          </p:cNvPr>
          <p:cNvSpPr txBox="1"/>
          <p:nvPr/>
        </p:nvSpPr>
        <p:spPr>
          <a:xfrm>
            <a:off x="2682433" y="173650"/>
            <a:ext cx="6827134" cy="1077218"/>
          </a:xfrm>
          <a:prstGeom prst="rect">
            <a:avLst/>
          </a:prstGeom>
          <a:noFill/>
        </p:spPr>
        <p:txBody>
          <a:bodyPr wrap="square">
            <a:spAutoFit/>
          </a:bodyPr>
          <a:lstStyle/>
          <a:p>
            <a:pPr algn="ctr"/>
            <a:r>
              <a:rPr lang="en-US" sz="4000" b="1" dirty="0">
                <a:solidFill>
                  <a:schemeClr val="bg1"/>
                </a:solidFill>
                <a:cs typeface="Apple Chancery" panose="03020702040506060504" pitchFamily="66" charset="-79"/>
              </a:rPr>
              <a:t>HADITH</a:t>
            </a:r>
          </a:p>
          <a:p>
            <a:pPr algn="ctr"/>
            <a:r>
              <a:rPr lang="en-US" sz="2400" dirty="0">
                <a:solidFill>
                  <a:schemeClr val="bg1"/>
                </a:solidFill>
                <a:cs typeface="Apple Chancery" panose="03020702040506060504" pitchFamily="66" charset="-79"/>
              </a:rPr>
              <a:t>(sayings of the Holy Prophet </a:t>
            </a:r>
            <a:r>
              <a:rPr lang="en-US" sz="2400" dirty="0" err="1">
                <a:solidFill>
                  <a:schemeClr val="bg1"/>
                </a:solidFill>
                <a:cs typeface="Apple Chancery" panose="03020702040506060504" pitchFamily="66" charset="-79"/>
              </a:rPr>
              <a:t>Muhammad</a:t>
            </a:r>
            <a:r>
              <a:rPr lang="en-US" sz="2400" baseline="30000" dirty="0" err="1">
                <a:solidFill>
                  <a:schemeClr val="bg1"/>
                </a:solidFill>
                <a:cs typeface="Apple Chancery" panose="03020702040506060504" pitchFamily="66" charset="-79"/>
              </a:rPr>
              <a:t>sas</a:t>
            </a:r>
            <a:r>
              <a:rPr lang="en-US" sz="2400" dirty="0">
                <a:solidFill>
                  <a:schemeClr val="bg1"/>
                </a:solidFill>
                <a:cs typeface="Apple Chancery" panose="03020702040506060504" pitchFamily="66" charset="-79"/>
              </a:rPr>
              <a:t>)</a:t>
            </a:r>
          </a:p>
        </p:txBody>
      </p:sp>
      <p:pic>
        <p:nvPicPr>
          <p:cNvPr id="8" name="Graphic 7" descr="Badge with solid fill">
            <a:extLst>
              <a:ext uri="{FF2B5EF4-FFF2-40B4-BE49-F238E27FC236}">
                <a16:creationId xmlns:a16="http://schemas.microsoft.com/office/drawing/2014/main" id="{BB5EE9E0-C486-5DCD-E646-28B50E959F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83355"/>
            <a:ext cx="1207008" cy="1207008"/>
          </a:xfrm>
          <a:prstGeom prst="rect">
            <a:avLst/>
          </a:prstGeom>
        </p:spPr>
      </p:pic>
      <p:sp>
        <p:nvSpPr>
          <p:cNvPr id="12" name="TextBox 11">
            <a:extLst>
              <a:ext uri="{FF2B5EF4-FFF2-40B4-BE49-F238E27FC236}">
                <a16:creationId xmlns:a16="http://schemas.microsoft.com/office/drawing/2014/main" id="{F23F8014-31EB-119B-00ED-149EFB124A4D}"/>
              </a:ext>
            </a:extLst>
          </p:cNvPr>
          <p:cNvSpPr txBox="1"/>
          <p:nvPr/>
        </p:nvSpPr>
        <p:spPr>
          <a:xfrm>
            <a:off x="370636" y="2298751"/>
            <a:ext cx="11216640" cy="1569660"/>
          </a:xfrm>
          <a:prstGeom prst="rect">
            <a:avLst/>
          </a:prstGeom>
          <a:noFill/>
        </p:spPr>
        <p:txBody>
          <a:bodyPr wrap="square">
            <a:spAutoFit/>
          </a:bodyPr>
          <a:lstStyle/>
          <a:p>
            <a:pPr algn="ctr"/>
            <a:r>
              <a:rPr lang="en-GB" sz="2400" b="1" dirty="0"/>
              <a:t>Translation:</a:t>
            </a:r>
          </a:p>
          <a:p>
            <a:pPr algn="ctr"/>
            <a:endParaRPr lang="en-GB" sz="2400" b="1" dirty="0"/>
          </a:p>
          <a:p>
            <a:pPr algn="ctr"/>
            <a:r>
              <a:rPr lang="en-GB" sz="2400" b="1" dirty="0" err="1"/>
              <a:t>Salim</a:t>
            </a:r>
            <a:r>
              <a:rPr lang="en-GB" sz="2400" b="1" dirty="0"/>
              <a:t> reported on the authority of his father that a person saw </a:t>
            </a:r>
            <a:r>
              <a:rPr lang="en-GB" sz="2400" b="1" dirty="0" err="1"/>
              <a:t>Lailat-ul</a:t>
            </a:r>
            <a:r>
              <a:rPr lang="en-GB" sz="2400" b="1" dirty="0"/>
              <a:t>- </a:t>
            </a:r>
            <a:r>
              <a:rPr lang="en-GB" sz="2400" b="1" dirty="0" err="1"/>
              <a:t>Qadr</a:t>
            </a:r>
            <a:r>
              <a:rPr lang="en-GB" sz="2400" b="1" dirty="0"/>
              <a:t> on the 27th (of Ramadan). Thereupon Allah's Apostle (</a:t>
            </a:r>
            <a:r>
              <a:rPr lang="ar-SA" sz="2400" b="1" dirty="0"/>
              <a:t>ﷺ</a:t>
            </a:r>
            <a:r>
              <a:rPr lang="en-GB" sz="2400" b="1" dirty="0"/>
              <a:t>) said:</a:t>
            </a:r>
          </a:p>
        </p:txBody>
      </p:sp>
      <p:sp>
        <p:nvSpPr>
          <p:cNvPr id="14" name="TextBox 13">
            <a:extLst>
              <a:ext uri="{FF2B5EF4-FFF2-40B4-BE49-F238E27FC236}">
                <a16:creationId xmlns:a16="http://schemas.microsoft.com/office/drawing/2014/main" id="{90C796C2-7E54-A719-45E5-93EB08570BE5}"/>
              </a:ext>
            </a:extLst>
          </p:cNvPr>
          <p:cNvSpPr txBox="1"/>
          <p:nvPr/>
        </p:nvSpPr>
        <p:spPr>
          <a:xfrm>
            <a:off x="745847" y="4117383"/>
            <a:ext cx="10486945" cy="1661993"/>
          </a:xfrm>
          <a:prstGeom prst="rect">
            <a:avLst/>
          </a:prstGeom>
          <a:solidFill>
            <a:schemeClr val="bg2">
              <a:lumMod val="85000"/>
            </a:schemeClr>
          </a:solidFill>
        </p:spPr>
        <p:txBody>
          <a:bodyPr wrap="square">
            <a:spAutoFit/>
          </a:bodyPr>
          <a:lstStyle/>
          <a:p>
            <a:pPr algn="ctr" fontAlgn="base">
              <a:lnSpc>
                <a:spcPct val="150000"/>
              </a:lnSpc>
            </a:pPr>
            <a:r>
              <a:rPr lang="en-GB" sz="2400" dirty="0"/>
              <a:t>“I see that your dreams agree regarding the last ten (nights of Ramadan). So seek it on an odd number (of these ten nights).”</a:t>
            </a:r>
          </a:p>
          <a:p>
            <a:pPr algn="ctr" fontAlgn="base">
              <a:lnSpc>
                <a:spcPct val="150000"/>
              </a:lnSpc>
            </a:pPr>
            <a:r>
              <a:rPr lang="en-GB" sz="2000" b="1" i="1" dirty="0"/>
              <a:t>(</a:t>
            </a:r>
            <a:r>
              <a:rPr lang="it-IT" sz="2000" b="1" i="1" dirty="0"/>
              <a:t>Sahih Al Bukhari, Hadith 1165</a:t>
            </a:r>
            <a:r>
              <a:rPr lang="en-GB" sz="2000" b="1" i="1" dirty="0"/>
              <a:t>)</a:t>
            </a:r>
          </a:p>
        </p:txBody>
      </p:sp>
    </p:spTree>
    <p:extLst>
      <p:ext uri="{BB962C8B-B14F-4D97-AF65-F5344CB8AC3E}">
        <p14:creationId xmlns:p14="http://schemas.microsoft.com/office/powerpoint/2010/main" val="2425023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D5B45-A528-B032-89AF-D023E04A858D}"/>
            </a:ext>
          </a:extLst>
        </p:cNvPr>
        <p:cNvGrpSpPr/>
        <p:nvPr/>
      </p:nvGrpSpPr>
      <p:grpSpPr>
        <a:xfrm>
          <a:off x="0" y="0"/>
          <a:ext cx="0" cy="0"/>
          <a:chOff x="0" y="0"/>
          <a:chExt cx="0" cy="0"/>
        </a:xfrm>
      </p:grpSpPr>
      <p:pic>
        <p:nvPicPr>
          <p:cNvPr id="2" name="Picture 4" descr="8 Books to Crack Open While Society Closes Down Because of Coronavirus |  Teen Vogue">
            <a:extLst>
              <a:ext uri="{FF2B5EF4-FFF2-40B4-BE49-F238E27FC236}">
                <a16:creationId xmlns:a16="http://schemas.microsoft.com/office/drawing/2014/main" id="{E7D84320-512A-3F94-71EC-1D7EE3153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09"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4764057A-639F-FF37-9971-F2C53E49B0AB}"/>
              </a:ext>
            </a:extLst>
          </p:cNvPr>
          <p:cNvSpPr>
            <a:spLocks/>
          </p:cNvSpPr>
          <p:nvPr/>
        </p:nvSpPr>
        <p:spPr>
          <a:xfrm>
            <a:off x="-20728" y="-118533"/>
            <a:ext cx="4711261" cy="7176558"/>
          </a:xfrm>
          <a:prstGeom prst="rect">
            <a:avLst/>
          </a:prstGeom>
          <a:solidFill>
            <a:schemeClr val="accent6">
              <a:lumMod val="50000"/>
            </a:schemeClr>
          </a:solid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23" name="TextBox 22">
            <a:extLst>
              <a:ext uri="{FF2B5EF4-FFF2-40B4-BE49-F238E27FC236}">
                <a16:creationId xmlns:a16="http://schemas.microsoft.com/office/drawing/2014/main" id="{EB4A98F0-3339-A9EB-F768-796AC3BF29E0}"/>
              </a:ext>
            </a:extLst>
          </p:cNvPr>
          <p:cNvSpPr txBox="1"/>
          <p:nvPr/>
        </p:nvSpPr>
        <p:spPr>
          <a:xfrm>
            <a:off x="-270473" y="1296329"/>
            <a:ext cx="5099910" cy="2862322"/>
          </a:xfrm>
          <a:prstGeom prst="rect">
            <a:avLst/>
          </a:prstGeom>
          <a:noFill/>
        </p:spPr>
        <p:txBody>
          <a:bodyPr wrap="square">
            <a:spAutoFit/>
          </a:bodyPr>
          <a:lstStyle/>
          <a:p>
            <a:pPr algn="ctr"/>
            <a:r>
              <a:rPr lang="en-US" sz="6000" b="1" dirty="0">
                <a:solidFill>
                  <a:schemeClr val="bg1"/>
                </a:solidFill>
                <a:latin typeface="Garamond" panose="02020404030301010803" pitchFamily="18" charset="0"/>
                <a:cs typeface="Apple Chancery" panose="03020702040506060504" pitchFamily="66" charset="-79"/>
              </a:rPr>
              <a:t>THOUGHT </a:t>
            </a:r>
          </a:p>
          <a:p>
            <a:pPr algn="ctr"/>
            <a:r>
              <a:rPr lang="en-US" sz="6000" b="1" dirty="0">
                <a:solidFill>
                  <a:schemeClr val="bg1"/>
                </a:solidFill>
                <a:latin typeface="Garamond" panose="02020404030301010803" pitchFamily="18" charset="0"/>
                <a:cs typeface="Apple Chancery" panose="03020702040506060504" pitchFamily="66" charset="-79"/>
              </a:rPr>
              <a:t>OF THE WEEK</a:t>
            </a:r>
          </a:p>
        </p:txBody>
      </p:sp>
      <p:cxnSp>
        <p:nvCxnSpPr>
          <p:cNvPr id="40" name="Straight Connector 39">
            <a:extLst>
              <a:ext uri="{FF2B5EF4-FFF2-40B4-BE49-F238E27FC236}">
                <a16:creationId xmlns:a16="http://schemas.microsoft.com/office/drawing/2014/main" id="{DC4CC640-561B-CFB0-877B-9D6D2604B8B7}"/>
              </a:ext>
            </a:extLst>
          </p:cNvPr>
          <p:cNvCxnSpPr/>
          <p:nvPr/>
        </p:nvCxnSpPr>
        <p:spPr>
          <a:xfrm>
            <a:off x="1231147" y="2243048"/>
            <a:ext cx="204311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13F63446-7010-8683-52D4-106EE1EC3ABE}"/>
              </a:ext>
            </a:extLst>
          </p:cNvPr>
          <p:cNvSpPr txBox="1"/>
          <p:nvPr/>
        </p:nvSpPr>
        <p:spPr>
          <a:xfrm>
            <a:off x="98309" y="4101220"/>
            <a:ext cx="4581792" cy="2739211"/>
          </a:xfrm>
          <a:prstGeom prst="rect">
            <a:avLst/>
          </a:prstGeom>
          <a:noFill/>
        </p:spPr>
        <p:txBody>
          <a:bodyPr wrap="square">
            <a:spAutoFit/>
          </a:bodyPr>
          <a:lstStyle/>
          <a:p>
            <a:pPr algn="l"/>
            <a:r>
              <a:rPr lang="en-US" sz="2800" b="1" u="sng" dirty="0">
                <a:solidFill>
                  <a:schemeClr val="bg1"/>
                </a:solidFill>
                <a:effectLst/>
                <a:latin typeface="Garamond" panose="02020404030301010803" pitchFamily="18" charset="0"/>
              </a:rPr>
              <a:t>TOPIC:</a:t>
            </a:r>
          </a:p>
          <a:p>
            <a:pPr algn="l"/>
            <a:endParaRPr lang="en-US" sz="2800" b="1" u="sng" dirty="0">
              <a:solidFill>
                <a:schemeClr val="bg1"/>
              </a:solidFill>
              <a:effectLst/>
              <a:latin typeface="Garamond" panose="02020404030301010803" pitchFamily="18" charset="0"/>
            </a:endParaRPr>
          </a:p>
          <a:p>
            <a:pPr algn="ctr"/>
            <a:r>
              <a:rPr lang="en-US" sz="4000" b="1" u="none" strike="noStrike" dirty="0">
                <a:solidFill>
                  <a:schemeClr val="bg1"/>
                </a:solidFill>
                <a:latin typeface="Garamond" panose="02020404030301010803" pitchFamily="18" charset="0"/>
                <a:cs typeface="Jameel Noori Nastaleeq" panose="02000503000000000004" pitchFamily="2" charset="-78"/>
              </a:rPr>
              <a:t>LAILATUL QADR</a:t>
            </a:r>
          </a:p>
          <a:p>
            <a:pPr algn="ctr"/>
            <a:r>
              <a:rPr lang="en-US" sz="3200" b="1" dirty="0">
                <a:solidFill>
                  <a:schemeClr val="bg1"/>
                </a:solidFill>
                <a:latin typeface="Garamond" panose="02020404030301010803" pitchFamily="18" charset="0"/>
                <a:cs typeface="Jameel Noori Nastaleeq" panose="02000503000000000004" pitchFamily="2" charset="-78"/>
              </a:rPr>
              <a:t>THE NIGHT OF DESTINY</a:t>
            </a:r>
            <a:r>
              <a:rPr lang="en-US" sz="4000" b="1" u="none" strike="noStrike" dirty="0">
                <a:solidFill>
                  <a:schemeClr val="bg1"/>
                </a:solidFill>
                <a:latin typeface="Garamond" panose="02020404030301010803" pitchFamily="18" charset="0"/>
                <a:cs typeface="Jameel Noori Nastaleeq" panose="02000503000000000004" pitchFamily="2" charset="-78"/>
              </a:rPr>
              <a:t>!</a:t>
            </a:r>
            <a:endParaRPr lang="en-US" sz="2800" dirty="0">
              <a:solidFill>
                <a:schemeClr val="bg1"/>
              </a:solidFill>
              <a:latin typeface="Garamond Premr Pro" panose="02020402060506020403" pitchFamily="18" charset="0"/>
              <a:cs typeface="Jameel Noori Nastaleeq" panose="02000503000000000004" pitchFamily="2" charset="-78"/>
            </a:endParaRPr>
          </a:p>
        </p:txBody>
      </p:sp>
      <p:pic>
        <p:nvPicPr>
          <p:cNvPr id="7" name="Graphic 6" descr="Chat with solid fill">
            <a:extLst>
              <a:ext uri="{FF2B5EF4-FFF2-40B4-BE49-F238E27FC236}">
                <a16:creationId xmlns:a16="http://schemas.microsoft.com/office/drawing/2014/main" id="{DC6C4C09-A610-9392-CD78-029CFA907C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66321" y="10711"/>
            <a:ext cx="1550314" cy="1550314"/>
          </a:xfrm>
          <a:prstGeom prst="rect">
            <a:avLst/>
          </a:prstGeom>
        </p:spPr>
      </p:pic>
      <p:pic>
        <p:nvPicPr>
          <p:cNvPr id="4" name="Graphic 3" descr="Badge 3 with solid fill">
            <a:extLst>
              <a:ext uri="{FF2B5EF4-FFF2-40B4-BE49-F238E27FC236}">
                <a16:creationId xmlns:a16="http://schemas.microsoft.com/office/drawing/2014/main" id="{72B823CE-F583-037E-EC2A-069E01713A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139" y="-53655"/>
            <a:ext cx="1207008" cy="1207008"/>
          </a:xfrm>
          <a:prstGeom prst="rect">
            <a:avLst/>
          </a:prstGeom>
        </p:spPr>
      </p:pic>
    </p:spTree>
    <p:extLst>
      <p:ext uri="{BB962C8B-B14F-4D97-AF65-F5344CB8AC3E}">
        <p14:creationId xmlns:p14="http://schemas.microsoft.com/office/powerpoint/2010/main" val="1699321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613375" y="1588"/>
            <a:ext cx="11940418" cy="6856412"/>
          </a:xfrm>
          <a:prstGeom prst="rect">
            <a:avLst/>
          </a:prstGeom>
        </p:spPr>
      </p:pic>
      <p:sp>
        <p:nvSpPr>
          <p:cNvPr id="6" name="Rectangle 5"/>
          <p:cNvSpPr/>
          <p:nvPr/>
        </p:nvSpPr>
        <p:spPr>
          <a:xfrm>
            <a:off x="0" y="0"/>
            <a:ext cx="7024914" cy="6858000"/>
          </a:xfrm>
          <a:prstGeom prst="rect">
            <a:avLst/>
          </a:prstGeom>
          <a:gradFill flip="none" rotWithShape="1">
            <a:gsLst>
              <a:gs pos="25000">
                <a:srgbClr val="000C46"/>
              </a:gs>
              <a:gs pos="100000">
                <a:srgbClr val="00008A"/>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66"/>
              </a:solidFill>
            </a:endParaRPr>
          </a:p>
        </p:txBody>
      </p:sp>
      <p:sp>
        <p:nvSpPr>
          <p:cNvPr id="7" name="Rectangle 6"/>
          <p:cNvSpPr/>
          <p:nvPr/>
        </p:nvSpPr>
        <p:spPr>
          <a:xfrm>
            <a:off x="759231" y="424027"/>
            <a:ext cx="5365571" cy="584775"/>
          </a:xfrm>
          <a:prstGeom prst="rect">
            <a:avLst/>
          </a:prstGeom>
        </p:spPr>
        <p:txBody>
          <a:bodyPr wrap="none">
            <a:spAutoFit/>
          </a:bodyPr>
          <a:lstStyle/>
          <a:p>
            <a:pPr algn="ctr"/>
            <a:r>
              <a:rPr lang="en-GB" sz="3200" b="1" dirty="0">
                <a:solidFill>
                  <a:schemeClr val="bg1"/>
                </a:solidFill>
                <a:latin typeface="Montserrat Medium" pitchFamily="2" charset="77"/>
              </a:rPr>
              <a:t>WHAT IS LAILATUL QADR?</a:t>
            </a:r>
          </a:p>
        </p:txBody>
      </p:sp>
      <p:cxnSp>
        <p:nvCxnSpPr>
          <p:cNvPr id="8" name="Straight Connector 7">
            <a:extLst>
              <a:ext uri="{FF2B5EF4-FFF2-40B4-BE49-F238E27FC236}">
                <a16:creationId xmlns:a16="http://schemas.microsoft.com/office/drawing/2014/main" id="{5C354D39-1E69-8877-D34B-8010B7F89299}"/>
              </a:ext>
            </a:extLst>
          </p:cNvPr>
          <p:cNvCxnSpPr/>
          <p:nvPr/>
        </p:nvCxnSpPr>
        <p:spPr>
          <a:xfrm flipV="1">
            <a:off x="1394478" y="1123950"/>
            <a:ext cx="4095074" cy="8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E0488B0-919F-2364-A346-E59A3BDB3653}"/>
              </a:ext>
            </a:extLst>
          </p:cNvPr>
          <p:cNvSpPr txBox="1"/>
          <p:nvPr/>
        </p:nvSpPr>
        <p:spPr>
          <a:xfrm>
            <a:off x="304799" y="1468537"/>
            <a:ext cx="6579229" cy="4970591"/>
          </a:xfrm>
          <a:prstGeom prst="rect">
            <a:avLst/>
          </a:prstGeom>
          <a:noFill/>
        </p:spPr>
        <p:txBody>
          <a:bodyPr wrap="square">
            <a:spAutoFit/>
          </a:bodyPr>
          <a:lstStyle/>
          <a:p>
            <a:pPr marL="342900" indent="-342900">
              <a:spcAft>
                <a:spcPts val="3000"/>
              </a:spcAft>
              <a:buFont typeface="Arial" panose="020B0604020202020204" pitchFamily="34" charset="0"/>
              <a:buChar char="•"/>
            </a:pPr>
            <a:r>
              <a:rPr lang="en-GB" sz="2200" dirty="0" err="1">
                <a:solidFill>
                  <a:schemeClr val="bg1"/>
                </a:solidFill>
                <a:latin typeface="Albertus Medium" panose="020E0602030304020304" pitchFamily="34" charset="0"/>
              </a:rPr>
              <a:t>Lailat-ul-Qadr</a:t>
            </a:r>
            <a:r>
              <a:rPr lang="en-GB" sz="2200" dirty="0">
                <a:solidFill>
                  <a:schemeClr val="bg1"/>
                </a:solidFill>
                <a:latin typeface="Albertus Medium" panose="020E0602030304020304" pitchFamily="34" charset="0"/>
              </a:rPr>
              <a:t> means </a:t>
            </a:r>
            <a:r>
              <a:rPr lang="en-GB" sz="2200" b="1" dirty="0">
                <a:solidFill>
                  <a:schemeClr val="bg1"/>
                </a:solidFill>
                <a:latin typeface="Albertus Medium" panose="020E0602030304020304" pitchFamily="34" charset="0"/>
              </a:rPr>
              <a:t>“The Night of Decree”</a:t>
            </a:r>
          </a:p>
          <a:p>
            <a:pPr marL="342900" indent="-342900">
              <a:spcAft>
                <a:spcPts val="3000"/>
              </a:spcAft>
              <a:buFont typeface="Arial" panose="020B0604020202020204" pitchFamily="34" charset="0"/>
              <a:buChar char="•"/>
            </a:pPr>
            <a:r>
              <a:rPr lang="en-GB" sz="2200" dirty="0" err="1">
                <a:solidFill>
                  <a:schemeClr val="bg1"/>
                </a:solidFill>
                <a:latin typeface="Albertus Medium" panose="020E0602030304020304" pitchFamily="34" charset="0"/>
              </a:rPr>
              <a:t>Lailat-ul-Qadr</a:t>
            </a:r>
            <a:r>
              <a:rPr lang="en-GB" sz="2200" dirty="0">
                <a:solidFill>
                  <a:schemeClr val="bg1"/>
                </a:solidFill>
                <a:latin typeface="Albertus Medium" panose="020E0602030304020304" pitchFamily="34" charset="0"/>
              </a:rPr>
              <a:t> is a special night which takes place in the blessed </a:t>
            </a:r>
            <a:r>
              <a:rPr lang="en-GB" sz="2200" b="1" dirty="0">
                <a:solidFill>
                  <a:schemeClr val="bg1"/>
                </a:solidFill>
                <a:latin typeface="Albertus Medium" panose="020E0602030304020304" pitchFamily="34" charset="0"/>
              </a:rPr>
              <a:t>month of Ramadan</a:t>
            </a:r>
            <a:r>
              <a:rPr lang="en-GB" sz="2200" dirty="0">
                <a:solidFill>
                  <a:schemeClr val="bg1"/>
                </a:solidFill>
                <a:latin typeface="Albertus Medium" panose="020E0602030304020304" pitchFamily="34" charset="0"/>
              </a:rPr>
              <a:t>.</a:t>
            </a:r>
          </a:p>
          <a:p>
            <a:pPr marL="342900" indent="-342900">
              <a:spcAft>
                <a:spcPts val="3000"/>
              </a:spcAft>
              <a:buFont typeface="Arial" panose="020B0604020202020204" pitchFamily="34" charset="0"/>
              <a:buChar char="•"/>
            </a:pPr>
            <a:r>
              <a:rPr lang="en-GB" sz="2200" dirty="0">
                <a:solidFill>
                  <a:schemeClr val="bg1"/>
                </a:solidFill>
                <a:latin typeface="Albertus Medium" panose="020E0602030304020304" pitchFamily="34" charset="0"/>
              </a:rPr>
              <a:t>It has been </a:t>
            </a:r>
            <a:r>
              <a:rPr lang="en-GB" sz="2200" b="1" dirty="0">
                <a:solidFill>
                  <a:schemeClr val="bg1"/>
                </a:solidFill>
                <a:latin typeface="Albertus Medium" panose="020E0602030304020304" pitchFamily="34" charset="0"/>
              </a:rPr>
              <a:t>commanded</a:t>
            </a:r>
            <a:r>
              <a:rPr lang="en-GB" sz="2200" dirty="0">
                <a:solidFill>
                  <a:schemeClr val="bg1"/>
                </a:solidFill>
                <a:latin typeface="Albertus Medium" panose="020E0602030304020304" pitchFamily="34" charset="0"/>
              </a:rPr>
              <a:t> upon Muslims to find this night in the </a:t>
            </a:r>
            <a:r>
              <a:rPr lang="en-GB" sz="2200" b="1" dirty="0">
                <a:solidFill>
                  <a:schemeClr val="bg1"/>
                </a:solidFill>
                <a:latin typeface="Albertus Medium" panose="020E0602030304020304" pitchFamily="34" charset="0"/>
              </a:rPr>
              <a:t>odd</a:t>
            </a:r>
            <a:r>
              <a:rPr lang="en-GB" sz="2200" dirty="0">
                <a:solidFill>
                  <a:schemeClr val="bg1"/>
                </a:solidFill>
                <a:latin typeface="Albertus Medium" panose="020E0602030304020304" pitchFamily="34" charset="0"/>
              </a:rPr>
              <a:t> days of the </a:t>
            </a:r>
            <a:r>
              <a:rPr lang="en-GB" sz="2200" b="1" dirty="0">
                <a:solidFill>
                  <a:schemeClr val="bg1"/>
                </a:solidFill>
                <a:latin typeface="Albertus Medium" panose="020E0602030304020304" pitchFamily="34" charset="0"/>
              </a:rPr>
              <a:t>last ten </a:t>
            </a:r>
            <a:r>
              <a:rPr lang="en-GB" sz="2200" dirty="0">
                <a:solidFill>
                  <a:schemeClr val="bg1"/>
                </a:solidFill>
                <a:latin typeface="Albertus Medium" panose="020E0602030304020304" pitchFamily="34" charset="0"/>
              </a:rPr>
              <a:t>days of Ramadan.</a:t>
            </a:r>
          </a:p>
          <a:p>
            <a:pPr marL="342900" indent="-342900">
              <a:spcAft>
                <a:spcPts val="3000"/>
              </a:spcAft>
              <a:buFont typeface="Arial" panose="020B0604020202020204" pitchFamily="34" charset="0"/>
              <a:buChar char="•"/>
            </a:pPr>
            <a:r>
              <a:rPr lang="en-GB" sz="2200" dirty="0">
                <a:solidFill>
                  <a:schemeClr val="bg1"/>
                </a:solidFill>
                <a:latin typeface="Albertus Medium" panose="020E0602030304020304" pitchFamily="34" charset="0"/>
              </a:rPr>
              <a:t>This night is special and different for everyone. Just because you may be witnessing this night, that doesn’t mean that all </a:t>
            </a:r>
            <a:r>
              <a:rPr lang="en-GB" sz="2200" dirty="0" err="1">
                <a:solidFill>
                  <a:schemeClr val="bg1"/>
                </a:solidFill>
                <a:latin typeface="Albertus Medium" panose="020E0602030304020304" pitchFamily="34" charset="0"/>
              </a:rPr>
              <a:t>Ahmadis</a:t>
            </a:r>
            <a:r>
              <a:rPr lang="en-GB" sz="2200" dirty="0">
                <a:solidFill>
                  <a:schemeClr val="bg1"/>
                </a:solidFill>
                <a:latin typeface="Albertus Medium" panose="020E0602030304020304" pitchFamily="34" charset="0"/>
              </a:rPr>
              <a:t> around the world will also be witnessing it. It is </a:t>
            </a:r>
            <a:r>
              <a:rPr lang="en-GB" sz="2200" b="1" dirty="0">
                <a:solidFill>
                  <a:schemeClr val="bg1"/>
                </a:solidFill>
                <a:latin typeface="Albertus Medium" panose="020E0602030304020304" pitchFamily="34" charset="0"/>
              </a:rPr>
              <a:t>unique</a:t>
            </a:r>
            <a:r>
              <a:rPr lang="en-GB" sz="2200" dirty="0">
                <a:solidFill>
                  <a:schemeClr val="bg1"/>
                </a:solidFill>
                <a:latin typeface="Albertus Medium" panose="020E0602030304020304" pitchFamily="34" charset="0"/>
              </a:rPr>
              <a:t> and </a:t>
            </a:r>
            <a:r>
              <a:rPr lang="en-GB" sz="2200" b="1" dirty="0">
                <a:solidFill>
                  <a:schemeClr val="bg1"/>
                </a:solidFill>
                <a:latin typeface="Albertus Medium" panose="020E0602030304020304" pitchFamily="34" charset="0"/>
              </a:rPr>
              <a:t>personal</a:t>
            </a:r>
            <a:r>
              <a:rPr lang="en-GB" sz="2200" dirty="0">
                <a:solidFill>
                  <a:schemeClr val="bg1"/>
                </a:solidFill>
                <a:latin typeface="Albertus Medium" panose="020E0602030304020304" pitchFamily="34" charset="0"/>
              </a:rPr>
              <a:t> to everyone.</a:t>
            </a:r>
          </a:p>
        </p:txBody>
      </p:sp>
      <p:sp>
        <p:nvSpPr>
          <p:cNvPr id="2" name="AutoShape 2" descr="Lailatul Qadr: It's Significance. – Al-Iman Ligh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290222135"/>
      </p:ext>
    </p:extLst>
  </p:cSld>
  <p:clrMapOvr>
    <a:masterClrMapping/>
  </p:clrMapOvr>
</p:sld>
</file>

<file path=ppt/theme/theme1.xml><?xml version="1.0" encoding="utf-8"?>
<a:theme xmlns:a="http://schemas.openxmlformats.org/drawingml/2006/main" name="Custom">
  <a:themeElements>
    <a:clrScheme name="MS Weddings 2">
      <a:dk1>
        <a:srgbClr val="000000"/>
      </a:dk1>
      <a:lt1>
        <a:srgbClr val="FFFFFF"/>
      </a:lt1>
      <a:dk2>
        <a:srgbClr val="000000"/>
      </a:dk2>
      <a:lt2>
        <a:srgbClr val="FFFFFF"/>
      </a:lt2>
      <a:accent1>
        <a:srgbClr val="EFCCCF"/>
      </a:accent1>
      <a:accent2>
        <a:srgbClr val="F9E6A7"/>
      </a:accent2>
      <a:accent3>
        <a:srgbClr val="B5D5F0"/>
      </a:accent3>
      <a:accent4>
        <a:srgbClr val="E7EDC4"/>
      </a:accent4>
      <a:accent5>
        <a:srgbClr val="98DBD7"/>
      </a:accent5>
      <a:accent6>
        <a:srgbClr val="E1CCE1"/>
      </a:accent6>
      <a:hlink>
        <a:srgbClr val="EFCCCF"/>
      </a:hlink>
      <a:folHlink>
        <a:srgbClr val="EFCCC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temporary wedding photo album_win32_SL_V3" id="{707175F2-40EA-4258-B002-8542D62BF0E9}" vid="{66055B40-B220-4725-A016-020708E491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 xsi:nil="true"/>
    <Background xmlns="71af3243-3dd4-4a8d-8c0d-dd76da1f02a5" xsi:nil="tru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F6B2E0D-224B-4D4F-B563-E0B773EE6D41}">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71af3243-3dd4-4a8d-8c0d-dd76da1f02a5"/>
    <ds:schemaRef ds:uri="16c05727-aa75-4e4a-9b5f-8a80a1165891"/>
    <ds:schemaRef ds:uri="230e9df3-be65-4c73-a93b-d1236ebd677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B9BF552-EA34-4C6E-A44C-41812AE980D3}">
  <ds:schemaRefs>
    <ds:schemaRef ds:uri="http://schemas.openxmlformats.org/package/2006/metadata/core-properties"/>
    <ds:schemaRef ds:uri="http://purl.org/dc/dcmitype/"/>
    <ds:schemaRef ds:uri="http://schemas.microsoft.com/sharepoint/v3"/>
    <ds:schemaRef ds:uri="71af3243-3dd4-4a8d-8c0d-dd76da1f02a5"/>
    <ds:schemaRef ds:uri="http://schemas.microsoft.com/office/infopath/2007/PartnerControls"/>
    <ds:schemaRef ds:uri="http://schemas.microsoft.com/office/2006/documentManagement/types"/>
    <ds:schemaRef ds:uri="http://purl.org/dc/terms/"/>
    <ds:schemaRef ds:uri="230e9df3-be65-4c73-a93b-d1236ebd677e"/>
    <ds:schemaRef ds:uri="16c05727-aa75-4e4a-9b5f-8a80a1165891"/>
    <ds:schemaRef ds:uri="http://schemas.microsoft.com/office/2006/metadata/properties"/>
    <ds:schemaRef ds:uri="http://www.w3.org/XML/1998/namespace"/>
    <ds:schemaRef ds:uri="http://purl.org/dc/elements/1.1/"/>
  </ds:schemaRefs>
</ds:datastoreItem>
</file>

<file path=customXml/itemProps3.xml><?xml version="1.0" encoding="utf-8"?>
<ds:datastoreItem xmlns:ds="http://schemas.openxmlformats.org/officeDocument/2006/customXml" ds:itemID="{555F9029-ABC1-40ED-9A4B-17AFB728AE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378</TotalTime>
  <Words>1254</Words>
  <Application>Microsoft Office PowerPoint</Application>
  <PresentationFormat>Widescreen</PresentationFormat>
  <Paragraphs>137</Paragraphs>
  <Slides>20</Slides>
  <Notes>15</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20</vt:i4>
      </vt:variant>
    </vt:vector>
  </HeadingPairs>
  <TitlesOfParts>
    <vt:vector size="37" baseType="lpstr">
      <vt:lpstr>Albertus Medium</vt:lpstr>
      <vt:lpstr>Aldhabi</vt:lpstr>
      <vt:lpstr>Apple Chancery</vt:lpstr>
      <vt:lpstr>Arial</vt:lpstr>
      <vt:lpstr>Avenir Book</vt:lpstr>
      <vt:lpstr>Calibri</vt:lpstr>
      <vt:lpstr>Calisto MT</vt:lpstr>
      <vt:lpstr>Christmas Stories</vt:lpstr>
      <vt:lpstr>Garamond</vt:lpstr>
      <vt:lpstr>Garamond Premr Pro</vt:lpstr>
      <vt:lpstr>ManzoorNaskh</vt:lpstr>
      <vt:lpstr>Montserrat Medium</vt:lpstr>
      <vt:lpstr>Sagona Book</vt:lpstr>
      <vt:lpstr>Segoe UI</vt:lpstr>
      <vt:lpstr>System Font Regular</vt:lpstr>
      <vt:lpstr>Wingdings</vt:lpstr>
      <vt:lpstr>Custom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Mabroor Ahmad</dc:creator>
  <cp:lastModifiedBy>Bea farrukh</cp:lastModifiedBy>
  <cp:revision>47</cp:revision>
  <dcterms:created xsi:type="dcterms:W3CDTF">2023-12-07T18:40:21Z</dcterms:created>
  <dcterms:modified xsi:type="dcterms:W3CDTF">2026-03-11T21:18:30Z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