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79" r:id="rId5"/>
    <p:sldId id="311" r:id="rId6"/>
    <p:sldId id="280" r:id="rId7"/>
    <p:sldId id="370" r:id="rId8"/>
    <p:sldId id="371" r:id="rId9"/>
    <p:sldId id="376" r:id="rId10"/>
    <p:sldId id="372" r:id="rId11"/>
    <p:sldId id="373" r:id="rId12"/>
    <p:sldId id="374" r:id="rId13"/>
    <p:sldId id="375" r:id="rId14"/>
    <p:sldId id="377" r:id="rId15"/>
    <p:sldId id="382" r:id="rId16"/>
    <p:sldId id="383" r:id="rId17"/>
    <p:sldId id="378" r:id="rId18"/>
    <p:sldId id="384" r:id="rId19"/>
    <p:sldId id="379" r:id="rId20"/>
    <p:sldId id="385" r:id="rId21"/>
    <p:sldId id="386" r:id="rId22"/>
    <p:sldId id="380" r:id="rId23"/>
    <p:sldId id="38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6CA8"/>
    <a:srgbClr val="A262A2"/>
    <a:srgbClr val="965896"/>
    <a:srgbClr val="25515C"/>
    <a:srgbClr val="E1E1E1"/>
    <a:srgbClr val="041119"/>
    <a:srgbClr val="F01725"/>
    <a:srgbClr val="370001"/>
    <a:srgbClr val="1F1E19"/>
    <a:srgbClr val="492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8" autoAdjust="0"/>
    <p:restoredTop sz="84242" autoAdjust="0"/>
  </p:normalViewPr>
  <p:slideViewPr>
    <p:cSldViewPr snapToGrid="0">
      <p:cViewPr>
        <p:scale>
          <a:sx n="91" d="100"/>
          <a:sy n="91" d="100"/>
        </p:scale>
        <p:origin x="603" y="136"/>
      </p:cViewPr>
      <p:guideLst/>
    </p:cSldViewPr>
  </p:slideViewPr>
  <p:outlineViewPr>
    <p:cViewPr>
      <p:scale>
        <a:sx n="33" d="100"/>
        <a:sy n="33" d="100"/>
      </p:scale>
      <p:origin x="0" y="-39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49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C5850D-8684-43DB-B50B-D6C1AFE2CAC1}" type="doc">
      <dgm:prSet loTypeId="urn:diagrams.loki3.com/VaryingWidthList" loCatId="list" qsTypeId="urn:microsoft.com/office/officeart/2005/8/quickstyle/simple1" qsCatId="simple" csTypeId="urn:microsoft.com/office/officeart/2005/8/colors/accent6_5" csCatId="accent6" phldr="1"/>
      <dgm:spPr/>
    </dgm:pt>
    <dgm:pt modelId="{32A6630B-32C4-4B34-96D9-4DAE3DA94753}">
      <dgm:prSet phldrT="[Text]"/>
      <dgm:spPr>
        <a:solidFill>
          <a:srgbClr val="A86CA8">
            <a:alpha val="89804"/>
          </a:srgbClr>
        </a:solidFill>
      </dgm:spPr>
      <dgm:t>
        <a:bodyPr/>
        <a:lstStyle/>
        <a:p>
          <a:r>
            <a:rPr lang="en-GB" dirty="0"/>
            <a:t>Is there a God out there?</a:t>
          </a:r>
        </a:p>
      </dgm:t>
    </dgm:pt>
    <dgm:pt modelId="{1AB4C6A9-D896-489F-B09A-2F1770D1CCCE}" type="parTrans" cxnId="{5E8AC1BA-8B82-4776-9B1B-3AFCD8CC7ECB}">
      <dgm:prSet/>
      <dgm:spPr/>
      <dgm:t>
        <a:bodyPr/>
        <a:lstStyle/>
        <a:p>
          <a:endParaRPr lang="en-GB"/>
        </a:p>
      </dgm:t>
    </dgm:pt>
    <dgm:pt modelId="{DAF4B97A-E265-4BCC-B2D0-88B035702742}" type="sibTrans" cxnId="{5E8AC1BA-8B82-4776-9B1B-3AFCD8CC7ECB}">
      <dgm:prSet/>
      <dgm:spPr/>
      <dgm:t>
        <a:bodyPr/>
        <a:lstStyle/>
        <a:p>
          <a:endParaRPr lang="en-GB"/>
        </a:p>
      </dgm:t>
    </dgm:pt>
    <dgm:pt modelId="{AFCD9D9B-4EA4-40E3-8AC7-3B8881E7805C}">
      <dgm:prSet/>
      <dgm:spPr>
        <a:solidFill>
          <a:srgbClr val="A262A2">
            <a:alpha val="69804"/>
          </a:srgbClr>
        </a:solidFill>
      </dgm:spPr>
      <dgm:t>
        <a:bodyPr/>
        <a:lstStyle/>
        <a:p>
          <a:r>
            <a:rPr lang="en-GB" dirty="0"/>
            <a:t>If yes, how do we know that he is there?</a:t>
          </a:r>
          <a:endParaRPr lang="en-GB" b="1" u="sng" dirty="0"/>
        </a:p>
      </dgm:t>
    </dgm:pt>
    <dgm:pt modelId="{4045A46C-0867-4722-98E3-0035EE6FA02B}" type="parTrans" cxnId="{BA38CA45-7F7A-415A-8945-5B7A3C5E0538}">
      <dgm:prSet/>
      <dgm:spPr/>
      <dgm:t>
        <a:bodyPr/>
        <a:lstStyle/>
        <a:p>
          <a:endParaRPr lang="en-GB"/>
        </a:p>
      </dgm:t>
    </dgm:pt>
    <dgm:pt modelId="{A2C897AD-D47F-4E3E-A7B0-DD8395FF6CA2}" type="sibTrans" cxnId="{BA38CA45-7F7A-415A-8945-5B7A3C5E0538}">
      <dgm:prSet/>
      <dgm:spPr/>
      <dgm:t>
        <a:bodyPr/>
        <a:lstStyle/>
        <a:p>
          <a:endParaRPr lang="en-GB"/>
        </a:p>
      </dgm:t>
    </dgm:pt>
    <dgm:pt modelId="{8CE43136-476F-4D85-A67F-745C0F8D79B6}">
      <dgm:prSet/>
      <dgm:spPr>
        <a:solidFill>
          <a:srgbClr val="965896">
            <a:alpha val="50000"/>
          </a:srgbClr>
        </a:solidFill>
      </dgm:spPr>
      <dgm:t>
        <a:bodyPr/>
        <a:lstStyle/>
        <a:p>
          <a:r>
            <a:rPr lang="en-GB" dirty="0"/>
            <a:t>“God used to speak but does not speak anymore?” Is this true?</a:t>
          </a:r>
        </a:p>
      </dgm:t>
    </dgm:pt>
    <dgm:pt modelId="{856EA093-545D-416E-A68E-7784C2D10017}" type="parTrans" cxnId="{62AFEF83-A227-45E0-B58B-AD14059F5C79}">
      <dgm:prSet/>
      <dgm:spPr/>
      <dgm:t>
        <a:bodyPr/>
        <a:lstStyle/>
        <a:p>
          <a:endParaRPr lang="en-GB"/>
        </a:p>
      </dgm:t>
    </dgm:pt>
    <dgm:pt modelId="{D4122358-F2E1-4FC2-A131-7056B895F779}" type="sibTrans" cxnId="{62AFEF83-A227-45E0-B58B-AD14059F5C79}">
      <dgm:prSet/>
      <dgm:spPr/>
      <dgm:t>
        <a:bodyPr/>
        <a:lstStyle/>
        <a:p>
          <a:endParaRPr lang="en-GB"/>
        </a:p>
      </dgm:t>
    </dgm:pt>
    <dgm:pt modelId="{E5405FC2-70D4-4A40-98EC-8F7117A824A2}" type="pres">
      <dgm:prSet presAssocID="{37C5850D-8684-43DB-B50B-D6C1AFE2CAC1}" presName="Name0" presStyleCnt="0">
        <dgm:presLayoutVars>
          <dgm:resizeHandles/>
        </dgm:presLayoutVars>
      </dgm:prSet>
      <dgm:spPr/>
    </dgm:pt>
    <dgm:pt modelId="{D8F93C05-1ACA-4DB8-B65C-338414E56ECC}" type="pres">
      <dgm:prSet presAssocID="{32A6630B-32C4-4B34-96D9-4DAE3DA94753}" presName="text" presStyleLbl="node1" presStyleIdx="0" presStyleCnt="3">
        <dgm:presLayoutVars>
          <dgm:bulletEnabled val="1"/>
        </dgm:presLayoutVars>
      </dgm:prSet>
      <dgm:spPr/>
    </dgm:pt>
    <dgm:pt modelId="{C26D2E6C-52B9-49D5-B307-6E0F8773DA66}" type="pres">
      <dgm:prSet presAssocID="{DAF4B97A-E265-4BCC-B2D0-88B035702742}" presName="space" presStyleCnt="0"/>
      <dgm:spPr/>
    </dgm:pt>
    <dgm:pt modelId="{7F639F50-F2DC-455B-AD7E-1B7745F202D1}" type="pres">
      <dgm:prSet presAssocID="{AFCD9D9B-4EA4-40E3-8AC7-3B8881E7805C}" presName="text" presStyleLbl="node1" presStyleIdx="1" presStyleCnt="3">
        <dgm:presLayoutVars>
          <dgm:bulletEnabled val="1"/>
        </dgm:presLayoutVars>
      </dgm:prSet>
      <dgm:spPr/>
    </dgm:pt>
    <dgm:pt modelId="{90280F5B-A146-41DF-B8E2-F80420D77B3C}" type="pres">
      <dgm:prSet presAssocID="{A2C897AD-D47F-4E3E-A7B0-DD8395FF6CA2}" presName="space" presStyleCnt="0"/>
      <dgm:spPr/>
    </dgm:pt>
    <dgm:pt modelId="{046E27BB-F0FD-4498-9F53-CE768A9BE5A7}" type="pres">
      <dgm:prSet presAssocID="{8CE43136-476F-4D85-A67F-745C0F8D79B6}" presName="text" presStyleLbl="node1" presStyleIdx="2" presStyleCnt="3">
        <dgm:presLayoutVars>
          <dgm:bulletEnabled val="1"/>
        </dgm:presLayoutVars>
      </dgm:prSet>
      <dgm:spPr/>
    </dgm:pt>
  </dgm:ptLst>
  <dgm:cxnLst>
    <dgm:cxn modelId="{F8233D04-A9C7-4081-812E-73D8D04591AB}" type="presOf" srcId="{32A6630B-32C4-4B34-96D9-4DAE3DA94753}" destId="{D8F93C05-1ACA-4DB8-B65C-338414E56ECC}" srcOrd="0" destOrd="0" presId="urn:diagrams.loki3.com/VaryingWidthList"/>
    <dgm:cxn modelId="{647C3B1E-7DB9-4677-9DEB-71AFD89F4D03}" type="presOf" srcId="{8CE43136-476F-4D85-A67F-745C0F8D79B6}" destId="{046E27BB-F0FD-4498-9F53-CE768A9BE5A7}" srcOrd="0" destOrd="0" presId="urn:diagrams.loki3.com/VaryingWidthList"/>
    <dgm:cxn modelId="{BA38CA45-7F7A-415A-8945-5B7A3C5E0538}" srcId="{37C5850D-8684-43DB-B50B-D6C1AFE2CAC1}" destId="{AFCD9D9B-4EA4-40E3-8AC7-3B8881E7805C}" srcOrd="1" destOrd="0" parTransId="{4045A46C-0867-4722-98E3-0035EE6FA02B}" sibTransId="{A2C897AD-D47F-4E3E-A7B0-DD8395FF6CA2}"/>
    <dgm:cxn modelId="{6AF79151-75FD-4B2A-994E-0F86ECD2E881}" type="presOf" srcId="{AFCD9D9B-4EA4-40E3-8AC7-3B8881E7805C}" destId="{7F639F50-F2DC-455B-AD7E-1B7745F202D1}" srcOrd="0" destOrd="0" presId="urn:diagrams.loki3.com/VaryingWidthList"/>
    <dgm:cxn modelId="{62AFEF83-A227-45E0-B58B-AD14059F5C79}" srcId="{37C5850D-8684-43DB-B50B-D6C1AFE2CAC1}" destId="{8CE43136-476F-4D85-A67F-745C0F8D79B6}" srcOrd="2" destOrd="0" parTransId="{856EA093-545D-416E-A68E-7784C2D10017}" sibTransId="{D4122358-F2E1-4FC2-A131-7056B895F779}"/>
    <dgm:cxn modelId="{CFC1EEAE-E31C-46D5-9A51-F631EF63FF87}" type="presOf" srcId="{37C5850D-8684-43DB-B50B-D6C1AFE2CAC1}" destId="{E5405FC2-70D4-4A40-98EC-8F7117A824A2}" srcOrd="0" destOrd="0" presId="urn:diagrams.loki3.com/VaryingWidthList"/>
    <dgm:cxn modelId="{5E8AC1BA-8B82-4776-9B1B-3AFCD8CC7ECB}" srcId="{37C5850D-8684-43DB-B50B-D6C1AFE2CAC1}" destId="{32A6630B-32C4-4B34-96D9-4DAE3DA94753}" srcOrd="0" destOrd="0" parTransId="{1AB4C6A9-D896-489F-B09A-2F1770D1CCCE}" sibTransId="{DAF4B97A-E265-4BCC-B2D0-88B035702742}"/>
    <dgm:cxn modelId="{D401C663-715C-424F-A1A5-B03202AF24E5}" type="presParOf" srcId="{E5405FC2-70D4-4A40-98EC-8F7117A824A2}" destId="{D8F93C05-1ACA-4DB8-B65C-338414E56ECC}" srcOrd="0" destOrd="0" presId="urn:diagrams.loki3.com/VaryingWidthList"/>
    <dgm:cxn modelId="{2400D887-141C-472F-83FD-947649F0040A}" type="presParOf" srcId="{E5405FC2-70D4-4A40-98EC-8F7117A824A2}" destId="{C26D2E6C-52B9-49D5-B307-6E0F8773DA66}" srcOrd="1" destOrd="0" presId="urn:diagrams.loki3.com/VaryingWidthList"/>
    <dgm:cxn modelId="{89B0FF49-F112-4015-996E-EEA6027178E6}" type="presParOf" srcId="{E5405FC2-70D4-4A40-98EC-8F7117A824A2}" destId="{7F639F50-F2DC-455B-AD7E-1B7745F202D1}" srcOrd="2" destOrd="0" presId="urn:diagrams.loki3.com/VaryingWidthList"/>
    <dgm:cxn modelId="{24FDB144-9981-41D2-95DC-D16D96FA2DFB}" type="presParOf" srcId="{E5405FC2-70D4-4A40-98EC-8F7117A824A2}" destId="{90280F5B-A146-41DF-B8E2-F80420D77B3C}" srcOrd="3" destOrd="0" presId="urn:diagrams.loki3.com/VaryingWidthList"/>
    <dgm:cxn modelId="{F2E49659-C160-4714-B103-1F981704E9EA}" type="presParOf" srcId="{E5405FC2-70D4-4A40-98EC-8F7117A824A2}" destId="{046E27BB-F0FD-4498-9F53-CE768A9BE5A7}" srcOrd="4" destOrd="0" presId="urn:diagrams.loki3.com/VaryingWidthList"/>
  </dgm:cxnLst>
  <dgm:bg>
    <a:solidFill>
      <a:schemeClr val="accent6">
        <a:lumMod val="50000"/>
      </a:schemeClr>
    </a:solidFill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F93C05-1ACA-4DB8-B65C-338414E56ECC}">
      <dsp:nvSpPr>
        <dsp:cNvPr id="0" name=""/>
        <dsp:cNvSpPr/>
      </dsp:nvSpPr>
      <dsp:spPr>
        <a:xfrm>
          <a:off x="1195426" y="1279"/>
          <a:ext cx="1890000" cy="844748"/>
        </a:xfrm>
        <a:prstGeom prst="rect">
          <a:avLst/>
        </a:prstGeom>
        <a:solidFill>
          <a:srgbClr val="A86CA8">
            <a:alpha val="8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Is there a God out there?</a:t>
          </a:r>
        </a:p>
      </dsp:txBody>
      <dsp:txXfrm>
        <a:off x="1195426" y="1279"/>
        <a:ext cx="1890000" cy="844748"/>
      </dsp:txXfrm>
    </dsp:sp>
    <dsp:sp modelId="{7F639F50-F2DC-455B-AD7E-1B7745F202D1}">
      <dsp:nvSpPr>
        <dsp:cNvPr id="0" name=""/>
        <dsp:cNvSpPr/>
      </dsp:nvSpPr>
      <dsp:spPr>
        <a:xfrm>
          <a:off x="655426" y="888265"/>
          <a:ext cx="2970000" cy="844748"/>
        </a:xfrm>
        <a:prstGeom prst="rect">
          <a:avLst/>
        </a:prstGeom>
        <a:solidFill>
          <a:srgbClr val="A262A2">
            <a:alpha val="6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If yes, how do we know that he is there?</a:t>
          </a:r>
          <a:endParaRPr lang="en-GB" sz="2400" b="1" u="sng" kern="1200" dirty="0"/>
        </a:p>
      </dsp:txBody>
      <dsp:txXfrm>
        <a:off x="655426" y="888265"/>
        <a:ext cx="2970000" cy="844748"/>
      </dsp:txXfrm>
    </dsp:sp>
    <dsp:sp modelId="{046E27BB-F0FD-4498-9F53-CE768A9BE5A7}">
      <dsp:nvSpPr>
        <dsp:cNvPr id="0" name=""/>
        <dsp:cNvSpPr/>
      </dsp:nvSpPr>
      <dsp:spPr>
        <a:xfrm>
          <a:off x="25426" y="1775250"/>
          <a:ext cx="4230000" cy="844748"/>
        </a:xfrm>
        <a:prstGeom prst="rect">
          <a:avLst/>
        </a:prstGeom>
        <a:solidFill>
          <a:srgbClr val="965896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“God used to speak but does not speak anymore?” Is this true?</a:t>
          </a:r>
        </a:p>
      </dsp:txBody>
      <dsp:txXfrm>
        <a:off x="25426" y="1775250"/>
        <a:ext cx="4230000" cy="844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BAE403-A391-5EB4-FF40-56955736FA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79DB1-FB2F-E7E7-4D6E-7F9576AD91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A9E64-B996-4FA6-B896-72A4289DC5E6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C15FCE-ABC5-C4C9-EDB5-96E90F0544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09A893-765C-35DC-DDCA-7DBA2AF135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81FB1-0264-452E-87E4-8B6D5B9E2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54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26263-8A24-417C-AC0A-2E1E0A1F44F3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13E26-82E6-4B7D-A776-6470B7826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33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87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8C112-152B-C04D-5E7A-20CF7909D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308991-E182-22BD-1BB5-1E227911EA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D4E546-026F-174C-7176-D26D13516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AD04A-01D7-CAA0-B1BD-EFCD99384C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16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774D4-BE36-F495-6AE6-C762E9114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173325-067D-EB13-F947-CBC659370D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8B4310-4D38-6D6F-36B6-3A7C4B2EF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58A6F-1C9C-C33A-2479-585CD01110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74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7E80F-A0C5-CCF7-FC6F-DC8FE3498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279006-775E-EFF1-AB7C-4BF4D2E169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1F9DBC-AD03-1F49-978C-11DBD57D4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58F4A-023F-7F50-F1B4-F1A19D503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03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DE0C2-B2E2-8316-0812-8192031ED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DE9B1E-AE3F-AEC1-255B-525CBBCC0B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144601-FCD1-E336-43A9-498E204D6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5ED51-2F3C-0760-23F8-DB3D03213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49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04644-CBD5-E684-D08F-C18E6C10E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CAF378-5D28-E1F5-878F-649B47B156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53CC84-AE3E-022D-EBBE-F8E0146E18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7AF6F-351A-0BC9-ABFA-CF0F71B83D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56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B5BE4-5C70-17E0-CCFE-FBA2AFF45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D08C7-420A-5A71-B14E-560BAB915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2A14BB-DF87-6E80-DC6F-A75D497B21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C4E08-DFEF-33A5-54A8-60D77391C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93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EEE1B-BDE9-ABDA-156B-FEA0D10AA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013AAE-DD0D-6E75-9D46-707FE0B2DE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1933F2-316D-8692-6DFE-2C9B2B8D2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54235-28D3-1ADD-148B-67674B290A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45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8DD8A-5430-34B8-14B3-9BBDEBBEC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989D93-10E0-A616-96E4-0D6671F51C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A8A319-81E5-2F03-6225-7738FB44E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2617C-50E4-10D3-FD1E-74DAD645D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57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6AC4F-CAD3-D27E-6BB8-E4627E768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14D9EA-B590-8047-394C-69904D6AE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53EEAA-8A80-4528-F871-D6E6BD5585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2D519-C16A-5250-2A3E-8854D27915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02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D2D69-87FC-DAA3-98B8-CC90CEA21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F5C285-F3B6-B52E-1174-D0C662F68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445E03-94BA-6438-313B-072741079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2C8A0-D7F2-6640-EE6C-229DAC2205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33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C9BA7-5AFD-1095-3281-81F89E6F9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047DC2-624F-EC31-2E89-EBFEBA5ABD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FE9DE4-EB66-957D-F28F-D18A14CAE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C76C2-E273-0A64-04E9-7EF01F05A4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35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E87C6-8BA0-F4E0-0414-B1F0B906D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E28545-47C4-EFB6-28E1-AE38EFB4E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5E8EA7-E76C-32F4-FC2D-2E5358F65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B9C9C-8559-7AD5-FB5D-C6D7DFFE1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59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158EB-5337-0627-23B2-941678A88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299DF3-88DF-AB7E-848E-8D3B0CA03A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22DB76-2B2F-55F8-5CD2-279F77159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1C00E-2AE8-1C46-EA8A-C818B4CB12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47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EF41C-F383-4071-68EF-0B928C8D5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679019-779C-C193-99D4-5914C8AAB3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E100D5-0E78-7FAA-2C84-DD02579A0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3D28B-6263-1D88-B4E1-AA521A8AB9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06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88085-4E9C-3DC7-9CF9-4A976A52B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52872-AAFC-0AC9-1608-8B80CF788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0712A6-51FF-F273-EA04-CC7884DCE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0C9D8-4CE8-C3AD-3D80-EB4FCED85D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41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20DED-2B59-5975-8B7E-7308E707A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A7A5FF-9F6E-9F62-8F47-9B8015257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CBE338-72D3-52D6-71DD-EE48A06F6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B5F09-6C4A-8316-1D5C-8B11A5232B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30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475CB-CA2B-149B-03EB-EFDD833F1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B5EB15-57FE-7689-DD64-E1F0F4E17B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619E2C-189B-E66D-AD5A-31A45B616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20189-9D15-5ADB-7FED-CD5F221C8A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13E26-82E6-4B7D-A776-6470B7826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95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C615402-924F-401B-BD65-A798B33C3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33486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0DB2AD8-839D-4FCB-AA05-80B13B2BB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22791" y="2896886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A5FC801-48D7-4FF1-A31F-A732E9069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81638" y="0"/>
            <a:ext cx="8510362" cy="6858000"/>
          </a:xfrm>
          <a:custGeom>
            <a:avLst/>
            <a:gdLst>
              <a:gd name="connsiteX0" fmla="*/ 13494 w 8510362"/>
              <a:gd name="connsiteY0" fmla="*/ 0 h 6858000"/>
              <a:gd name="connsiteX1" fmla="*/ 8510362 w 8510362"/>
              <a:gd name="connsiteY1" fmla="*/ 0 h 6858000"/>
              <a:gd name="connsiteX2" fmla="*/ 8510362 w 8510362"/>
              <a:gd name="connsiteY2" fmla="*/ 6858000 h 6858000"/>
              <a:gd name="connsiteX3" fmla="*/ 3014588 w 8510362"/>
              <a:gd name="connsiteY3" fmla="*/ 6858000 h 6858000"/>
              <a:gd name="connsiteX4" fmla="*/ 2848427 w 8510362"/>
              <a:gd name="connsiteY4" fmla="*/ 6719827 h 6858000"/>
              <a:gd name="connsiteX5" fmla="*/ 0 w 8510362"/>
              <a:gd name="connsiteY5" fmla="*/ 462431 h 6858000"/>
              <a:gd name="connsiteX6" fmla="*/ 10796 w 8510362"/>
              <a:gd name="connsiteY6" fmla="*/ 354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0362" h="6858000">
                <a:moveTo>
                  <a:pt x="13494" y="0"/>
                </a:moveTo>
                <a:lnTo>
                  <a:pt x="8510362" y="0"/>
                </a:lnTo>
                <a:lnTo>
                  <a:pt x="8510362" y="6858000"/>
                </a:lnTo>
                <a:lnTo>
                  <a:pt x="3014588" y="6858000"/>
                </a:lnTo>
                <a:lnTo>
                  <a:pt x="2848427" y="6719827"/>
                </a:lnTo>
                <a:cubicBezTo>
                  <a:pt x="1103037" y="5198776"/>
                  <a:pt x="0" y="2959418"/>
                  <a:pt x="0" y="462431"/>
                </a:cubicBezTo>
                <a:cubicBezTo>
                  <a:pt x="0" y="319235"/>
                  <a:pt x="3628" y="176886"/>
                  <a:pt x="10796" y="3547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2880" anchor="t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B0B860-06DA-40CB-9D9C-37722EFFE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90F1D572-D498-42B3-B69A-FCB5C7FCF49B}"/>
              </a:ext>
            </a:extLst>
          </p:cNvPr>
          <p:cNvSpPr/>
          <p:nvPr userDrawn="1"/>
        </p:nvSpPr>
        <p:spPr>
          <a:xfrm>
            <a:off x="1093368" y="1935321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3FE29EE-841F-970C-DBCA-6E6016CDDD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-628749" y="2490713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nzoorNaskh" panose="02000500000000000000" pitchFamily="2" charset="-78"/>
                <a:cs typeface="_Khat_Manzoor_BAFC" panose="02000000000000000000" pitchFamily="2" charset="-78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29B2BA2-9C4E-660A-E602-B3914E64E0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1025409" y="2121529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anzoorNaskh" panose="02000500000000000000" pitchFamily="2" charset="-78"/>
                <a:cs typeface="_Khat_Manzoor_BAFC" panose="02000000000000000000" pitchFamily="2" charset="-78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4797AF1-98D1-E9E3-7CD4-5BA69E882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32912" y="3409222"/>
            <a:ext cx="5519978" cy="2228709"/>
          </a:xfrm>
        </p:spPr>
        <p:txBody>
          <a:bodyPr>
            <a:noAutofit/>
          </a:bodyPr>
          <a:lstStyle>
            <a:lvl1pPr marL="0" indent="0" algn="r">
              <a:buNone/>
              <a:defRPr sz="19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000442" y="3454400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tx1">
                    <a:lumMod val="75000"/>
                    <a:lumOff val="25000"/>
                  </a:schemeClr>
                </a:solidFill>
                <a:latin typeface="ManzoorNaskh" panose="02000500000000000000" pitchFamily="2" charset="-78"/>
                <a:cs typeface="_Khat_Manzoor_BAFC" panose="02000000000000000000" pitchFamily="2" charset="-78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601546" y="5127483"/>
            <a:ext cx="2989473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8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4EDA28-4C75-43EE-87E9-ABC0A1F1E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148300" y="310835"/>
            <a:ext cx="5400000" cy="5818165"/>
            <a:chOff x="6148300" y="310835"/>
            <a:chExt cx="5400000" cy="581816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702C613-BECF-403B-9B2A-A954754CF158}"/>
                </a:ext>
              </a:extLst>
            </p:cNvPr>
            <p:cNvSpPr/>
            <p:nvPr userDrawn="1"/>
          </p:nvSpPr>
          <p:spPr>
            <a:xfrm>
              <a:off x="8872582" y="613382"/>
              <a:ext cx="231235" cy="231235"/>
            </a:xfrm>
            <a:prstGeom prst="ellipse">
              <a:avLst/>
            </a:prstGeom>
            <a:noFill/>
            <a:ln w="889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2E398D9E-548A-4DCA-9AAA-9E0778AC9CD5}"/>
                </a:ext>
              </a:extLst>
            </p:cNvPr>
            <p:cNvSpPr/>
            <p:nvPr userDrawn="1"/>
          </p:nvSpPr>
          <p:spPr>
            <a:xfrm>
              <a:off x="6148300" y="729000"/>
              <a:ext cx="5400000" cy="5400000"/>
            </a:xfrm>
            <a:prstGeom prst="arc">
              <a:avLst>
                <a:gd name="adj1" fmla="val 12607669"/>
                <a:gd name="adj2" fmla="val 16157596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28946F6-3793-4B64-99FD-39990068FB6C}"/>
                </a:ext>
              </a:extLst>
            </p:cNvPr>
            <p:cNvGrpSpPr/>
            <p:nvPr userDrawn="1"/>
          </p:nvGrpSpPr>
          <p:grpSpPr>
            <a:xfrm rot="2700000">
              <a:off x="8958037" y="306646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33175A9-9D50-4C8D-8C89-61A02E6CB884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8F57958-6949-45D1-B2D0-D8A580847F69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A9D8EE3-BC90-4ED9-87B3-DEB63975D0E7}"/>
                </a:ext>
              </a:extLst>
            </p:cNvPr>
            <p:cNvGrpSpPr/>
            <p:nvPr userDrawn="1"/>
          </p:nvGrpSpPr>
          <p:grpSpPr>
            <a:xfrm rot="8100000">
              <a:off x="8953847" y="310835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DDADA23-A993-46D1-AFFB-70648461EDD7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9372E60-2335-4ADA-8EAE-1E80EA5EA01E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2754667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23B7B84-1095-4979-B1FC-8FD136EA0E0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083007" cy="6858000"/>
          </a:xfrm>
          <a:custGeom>
            <a:avLst/>
            <a:gdLst>
              <a:gd name="connsiteX0" fmla="*/ 0 w 8340307"/>
              <a:gd name="connsiteY0" fmla="*/ 0 h 6858000"/>
              <a:gd name="connsiteX1" fmla="*/ 1092533 w 8340307"/>
              <a:gd name="connsiteY1" fmla="*/ 0 h 6858000"/>
              <a:gd name="connsiteX2" fmla="*/ 5837726 w 8340307"/>
              <a:gd name="connsiteY2" fmla="*/ 0 h 6858000"/>
              <a:gd name="connsiteX3" fmla="*/ 6930259 w 8340307"/>
              <a:gd name="connsiteY3" fmla="*/ 0 h 6858000"/>
              <a:gd name="connsiteX4" fmla="*/ 6970515 w 8340307"/>
              <a:gd name="connsiteY4" fmla="*/ 76864 h 6858000"/>
              <a:gd name="connsiteX5" fmla="*/ 8318145 w 8340307"/>
              <a:gd name="connsiteY5" fmla="*/ 6533091 h 6858000"/>
              <a:gd name="connsiteX6" fmla="*/ 8294357 w 8340307"/>
              <a:gd name="connsiteY6" fmla="*/ 6858000 h 6858000"/>
              <a:gd name="connsiteX7" fmla="*/ 7201824 w 8340307"/>
              <a:gd name="connsiteY7" fmla="*/ 6858000 h 6858000"/>
              <a:gd name="connsiteX8" fmla="*/ 1092533 w 8340307"/>
              <a:gd name="connsiteY8" fmla="*/ 6858000 h 6858000"/>
              <a:gd name="connsiteX9" fmla="*/ 0 w 834030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40307" h="6858000">
                <a:moveTo>
                  <a:pt x="0" y="0"/>
                </a:moveTo>
                <a:lnTo>
                  <a:pt x="1092533" y="0"/>
                </a:lnTo>
                <a:lnTo>
                  <a:pt x="5837726" y="0"/>
                </a:lnTo>
                <a:lnTo>
                  <a:pt x="6930259" y="0"/>
                </a:lnTo>
                <a:lnTo>
                  <a:pt x="6970515" y="76864"/>
                </a:lnTo>
                <a:cubicBezTo>
                  <a:pt x="7966810" y="2040801"/>
                  <a:pt x="8453218" y="4264523"/>
                  <a:pt x="8318145" y="6533091"/>
                </a:cubicBezTo>
                <a:lnTo>
                  <a:pt x="8294357" y="6858000"/>
                </a:lnTo>
                <a:lnTo>
                  <a:pt x="7201824" y="6858000"/>
                </a:lnTo>
                <a:lnTo>
                  <a:pt x="10925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457200" anchor="ctr">
            <a:noAutofit/>
          </a:bodyPr>
          <a:lstStyle>
            <a:lvl1pPr marL="0" indent="0" algn="l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4DD044E-9F67-4979-BFB8-854C6A5CB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CE48A28-515A-4541-9B64-6E209B9729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8199" y="1629000"/>
            <a:ext cx="3600000" cy="3600000"/>
          </a:xfrm>
          <a:custGeom>
            <a:avLst/>
            <a:gdLst>
              <a:gd name="connsiteX0" fmla="*/ 0 w 3600000"/>
              <a:gd name="connsiteY0" fmla="*/ 0 h 3600000"/>
              <a:gd name="connsiteX1" fmla="*/ 3600000 w 3600000"/>
              <a:gd name="connsiteY1" fmla="*/ 0 h 3600000"/>
              <a:gd name="connsiteX2" fmla="*/ 3600000 w 3600000"/>
              <a:gd name="connsiteY2" fmla="*/ 3600000 h 3600000"/>
              <a:gd name="connsiteX3" fmla="*/ 430902 w 3600000"/>
              <a:gd name="connsiteY3" fmla="*/ 3600000 h 3600000"/>
              <a:gd name="connsiteX4" fmla="*/ 390687 w 3600000"/>
              <a:gd name="connsiteY4" fmla="*/ 3425759 h 3600000"/>
              <a:gd name="connsiteX5" fmla="*/ 160012 w 3600000"/>
              <a:gd name="connsiteY5" fmla="*/ 2743417 h 3600000"/>
              <a:gd name="connsiteX6" fmla="*/ 0 w 3600000"/>
              <a:gd name="connsiteY6" fmla="*/ 2411252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000" h="3600000">
                <a:moveTo>
                  <a:pt x="0" y="0"/>
                </a:moveTo>
                <a:lnTo>
                  <a:pt x="3600000" y="0"/>
                </a:lnTo>
                <a:lnTo>
                  <a:pt x="3600000" y="3600000"/>
                </a:lnTo>
                <a:lnTo>
                  <a:pt x="430902" y="3600000"/>
                </a:lnTo>
                <a:lnTo>
                  <a:pt x="390687" y="3425759"/>
                </a:lnTo>
                <a:cubicBezTo>
                  <a:pt x="330297" y="3191041"/>
                  <a:pt x="252944" y="2963132"/>
                  <a:pt x="160012" y="2743417"/>
                </a:cubicBezTo>
                <a:lnTo>
                  <a:pt x="0" y="24112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2880" anchor="t">
            <a:noAutofit/>
          </a:bodyPr>
          <a:lstStyle>
            <a:lvl1pPr marL="0" indent="0" algn="ctr">
              <a:buNone/>
              <a:defRPr sz="1400"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26F90AAD-D3FB-D38B-C14B-CAF1FDF3B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7566" y="5045961"/>
            <a:ext cx="2377440" cy="123444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66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39" name="Partner1">
            <a:extLst>
              <a:ext uri="{FF2B5EF4-FFF2-40B4-BE49-F238E27FC236}">
                <a16:creationId xmlns:a16="http://schemas.microsoft.com/office/drawing/2014/main" id="{568FACEC-D87B-44EA-9EF1-CAA97FF39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4650" y="5416518"/>
            <a:ext cx="1188436" cy="415241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1400" b="1" spc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0" name="Partner2">
            <a:extLst>
              <a:ext uri="{FF2B5EF4-FFF2-40B4-BE49-F238E27FC236}">
                <a16:creationId xmlns:a16="http://schemas.microsoft.com/office/drawing/2014/main" id="{5D2BC617-5A80-4ED2-AFC3-6CDDAD3A34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9562" y="5928893"/>
            <a:ext cx="1188437" cy="535373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16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1" name="Date Placeholder 1">
            <a:extLst>
              <a:ext uri="{FF2B5EF4-FFF2-40B4-BE49-F238E27FC236}">
                <a16:creationId xmlns:a16="http://schemas.microsoft.com/office/drawing/2014/main" id="{2000978F-B65A-4F96-A723-FCBFFFDB709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074650" y="6356350"/>
            <a:ext cx="1580356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37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Option 3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EA8B503-BA96-45A1-9FA0-CF4457621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2264984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D1167ED-6D79-4035-8E91-7608DE6B1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56715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E771A09-A3D2-4ABC-BA01-5C9FF2C772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6858000" cy="6858000"/>
          </a:xfrm>
          <a:prstGeom prst="rect">
            <a:avLst/>
          </a:prstGeom>
          <a:solidFill>
            <a:schemeClr val="tx1"/>
          </a:solidFill>
        </p:spPr>
        <p:txBody>
          <a:bodyPr wrap="square" bIns="365760" anchor="b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2E3E99C-5FC6-4AC7-B39D-DBB7FEAC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8F0FDD0-AA4C-C8EE-E01B-EDA4F3774D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5864991" y="1638011"/>
            <a:ext cx="1828800" cy="1664208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2000" b="1" dirty="0" smtClean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63C7010-6C53-7D95-924E-9F4CEFC6AD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0700000">
            <a:off x="7682688" y="1253299"/>
            <a:ext cx="1828800" cy="1664208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000" dirty="0" smtClean="0">
                <a:solidFill>
                  <a:schemeClr val="bg1">
                    <a:lumMod val="6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392323F-7F32-4BDF-A95E-AC1F2AA469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05102" y="1181612"/>
            <a:ext cx="1440000" cy="1440000"/>
          </a:xfrm>
          <a:prstGeom prst="ellipse">
            <a:avLst/>
          </a:prstGeom>
          <a:solidFill>
            <a:schemeClr val="tx1"/>
          </a:solidFill>
        </p:spPr>
        <p:txBody>
          <a:bodyPr wrap="square" lIns="0" tIns="0" rIns="0" anchor="t">
            <a:noAutofit/>
          </a:bodyPr>
          <a:lstStyle>
            <a:lvl1pPr marL="0" indent="0" algn="ctr">
              <a:buNone/>
              <a:defRPr sz="10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F6C445E-9B1A-B88E-1209-68DAE2CEB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6463" y="2579779"/>
            <a:ext cx="5093208" cy="265176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70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817" y="2779374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9357" y="4336137"/>
            <a:ext cx="2529056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accent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90F1D572-D498-42B3-B69A-FCB5C7FCF49B}"/>
              </a:ext>
            </a:extLst>
          </p:cNvPr>
          <p:cNvSpPr/>
          <p:nvPr userDrawn="1"/>
        </p:nvSpPr>
        <p:spPr>
          <a:xfrm>
            <a:off x="7780629" y="1050014"/>
            <a:ext cx="1830054" cy="1830051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590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C615402-924F-401B-BD65-A798B33C3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60000" y="4604185"/>
            <a:ext cx="2032000" cy="2235367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6C58B18-CD3B-48ED-9EDC-C3D16617AF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194929" cy="6858000"/>
          </a:xfrm>
          <a:custGeom>
            <a:avLst/>
            <a:gdLst>
              <a:gd name="connsiteX0" fmla="*/ 0 w 4194929"/>
              <a:gd name="connsiteY0" fmla="*/ 0 h 6858000"/>
              <a:gd name="connsiteX1" fmla="*/ 3215549 w 4194929"/>
              <a:gd name="connsiteY1" fmla="*/ 0 h 6858000"/>
              <a:gd name="connsiteX2" fmla="*/ 3238448 w 4194929"/>
              <a:gd name="connsiteY2" fmla="*/ 39827 h 6858000"/>
              <a:gd name="connsiteX3" fmla="*/ 4194929 w 4194929"/>
              <a:gd name="connsiteY3" fmla="*/ 3817257 h 6858000"/>
              <a:gd name="connsiteX4" fmla="*/ 3714054 w 4194929"/>
              <a:gd name="connsiteY4" fmla="*/ 6542069 h 6858000"/>
              <a:gd name="connsiteX5" fmla="*/ 3589487 w 4194929"/>
              <a:gd name="connsiteY5" fmla="*/ 6858000 h 6858000"/>
              <a:gd name="connsiteX6" fmla="*/ 0 w 41949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4929" h="6858000">
                <a:moveTo>
                  <a:pt x="0" y="0"/>
                </a:moveTo>
                <a:lnTo>
                  <a:pt x="3215549" y="0"/>
                </a:lnTo>
                <a:lnTo>
                  <a:pt x="3238448" y="39827"/>
                </a:lnTo>
                <a:cubicBezTo>
                  <a:pt x="3848439" y="1162718"/>
                  <a:pt x="4194929" y="2449524"/>
                  <a:pt x="4194929" y="3817257"/>
                </a:cubicBezTo>
                <a:cubicBezTo>
                  <a:pt x="4194929" y="4774670"/>
                  <a:pt x="4025149" y="5692429"/>
                  <a:pt x="3714054" y="6542069"/>
                </a:cubicBezTo>
                <a:lnTo>
                  <a:pt x="35894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457200" tIns="1554480" rIns="182880" anchor="t">
            <a:noAutofit/>
          </a:bodyPr>
          <a:lstStyle>
            <a:lvl1pPr marL="0" indent="0" algn="l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82FB82E-BD1A-4D54-8535-EECA1FBF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Partner1">
            <a:extLst>
              <a:ext uri="{FF2B5EF4-FFF2-40B4-BE49-F238E27FC236}">
                <a16:creationId xmlns:a16="http://schemas.microsoft.com/office/drawing/2014/main" id="{19B39F4A-5D33-4C5D-83B8-5B789CB03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9736382">
            <a:off x="4222913" y="1537182"/>
            <a:ext cx="3746175" cy="3746175"/>
          </a:xfrm>
        </p:spPr>
        <p:txBody>
          <a:bodyPr anchor="b">
            <a:prstTxWarp prst="textArchDown">
              <a:avLst>
                <a:gd name="adj" fmla="val 21137488"/>
              </a:avLst>
            </a:prstTxWarp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20EB51B-ACDD-4CD5-8F48-81D58580F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85675" y="1473907"/>
            <a:ext cx="3859688" cy="3898285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CC3DC63-5EF8-4005-8818-6FC00D9B6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759146" y="3991483"/>
            <a:ext cx="231235" cy="231235"/>
          </a:xfrm>
          <a:prstGeom prst="ellipse">
            <a:avLst/>
          </a:prstGeom>
          <a:noFill/>
          <a:ln w="889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tner2">
            <a:extLst>
              <a:ext uri="{FF2B5EF4-FFF2-40B4-BE49-F238E27FC236}">
                <a16:creationId xmlns:a16="http://schemas.microsoft.com/office/drawing/2014/main" id="{7035F725-9952-46A6-9AAE-4E9006EBE3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4204182" y="1518451"/>
            <a:ext cx="3783637" cy="3783637"/>
          </a:xfrm>
        </p:spPr>
        <p:txBody>
          <a:bodyPr lIns="0" tIns="0" rIns="0" bIns="0" anchor="b">
            <a:prstTxWarp prst="textArchDown">
              <a:avLst/>
            </a:prstTxWarp>
            <a:noAutofit/>
          </a:bodyPr>
          <a:lstStyle>
            <a:lvl1pPr marL="0" indent="0" algn="r">
              <a:lnSpc>
                <a:spcPct val="100000"/>
              </a:lnSpc>
              <a:buNone/>
              <a:defRPr sz="15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B36CF-AE68-448C-9565-55904AC8D4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48969" y="1781969"/>
            <a:ext cx="3294063" cy="329406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C6AC28-B774-4C74-ABD4-87CF3FC533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87819" y="389885"/>
            <a:ext cx="4204181" cy="6078230"/>
          </a:xfrm>
          <a:custGeom>
            <a:avLst/>
            <a:gdLst>
              <a:gd name="connsiteX0" fmla="*/ 3039115 w 4204181"/>
              <a:gd name="connsiteY0" fmla="*/ 0 h 6078230"/>
              <a:gd name="connsiteX1" fmla="*/ 3942855 w 4204181"/>
              <a:gd name="connsiteY1" fmla="*/ 136633 h 6078230"/>
              <a:gd name="connsiteX2" fmla="*/ 4204181 w 4204181"/>
              <a:gd name="connsiteY2" fmla="*/ 232279 h 6078230"/>
              <a:gd name="connsiteX3" fmla="*/ 4204181 w 4204181"/>
              <a:gd name="connsiteY3" fmla="*/ 5845951 h 6078230"/>
              <a:gd name="connsiteX4" fmla="*/ 3942855 w 4204181"/>
              <a:gd name="connsiteY4" fmla="*/ 5941598 h 6078230"/>
              <a:gd name="connsiteX5" fmla="*/ 3039115 w 4204181"/>
              <a:gd name="connsiteY5" fmla="*/ 6078230 h 6078230"/>
              <a:gd name="connsiteX6" fmla="*/ 0 w 4204181"/>
              <a:gd name="connsiteY6" fmla="*/ 3039115 h 6078230"/>
              <a:gd name="connsiteX7" fmla="*/ 3039115 w 4204181"/>
              <a:gd name="connsiteY7" fmla="*/ 0 h 607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4181" h="6078230">
                <a:moveTo>
                  <a:pt x="3039115" y="0"/>
                </a:moveTo>
                <a:cubicBezTo>
                  <a:pt x="3353826" y="0"/>
                  <a:pt x="3657364" y="47836"/>
                  <a:pt x="3942855" y="136633"/>
                </a:cubicBezTo>
                <a:lnTo>
                  <a:pt x="4204181" y="232279"/>
                </a:lnTo>
                <a:lnTo>
                  <a:pt x="4204181" y="5845951"/>
                </a:lnTo>
                <a:lnTo>
                  <a:pt x="3942855" y="5941598"/>
                </a:lnTo>
                <a:cubicBezTo>
                  <a:pt x="3657364" y="6030395"/>
                  <a:pt x="3353826" y="6078230"/>
                  <a:pt x="3039115" y="6078230"/>
                </a:cubicBezTo>
                <a:cubicBezTo>
                  <a:pt x="1360658" y="6078230"/>
                  <a:pt x="0" y="4717572"/>
                  <a:pt x="0" y="3039115"/>
                </a:cubicBezTo>
                <a:cubicBezTo>
                  <a:pt x="0" y="1360658"/>
                  <a:pt x="1360658" y="0"/>
                  <a:pt x="303911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457200" tIns="1097280" rIns="182880" anchor="t">
            <a:noAutofit/>
          </a:bodyPr>
          <a:lstStyle>
            <a:lvl1pPr marL="0" indent="0" algn="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7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Images Option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F1E111C-A1F2-4053-B077-36869C3F1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3931098" y="4034400"/>
            <a:ext cx="544945" cy="2823601"/>
          </a:xfrm>
          <a:custGeom>
            <a:avLst/>
            <a:gdLst>
              <a:gd name="connsiteX0" fmla="*/ 544945 w 544945"/>
              <a:gd name="connsiteY0" fmla="*/ 2823601 h 2823601"/>
              <a:gd name="connsiteX1" fmla="*/ 482930 w 544945"/>
              <a:gd name="connsiteY1" fmla="*/ 2702516 h 2823601"/>
              <a:gd name="connsiteX2" fmla="*/ 0 w 544945"/>
              <a:gd name="connsiteY2" fmla="*/ 579324 h 2823601"/>
              <a:gd name="connsiteX3" fmla="*/ 25285 w 544945"/>
              <a:gd name="connsiteY3" fmla="*/ 78601 h 2823601"/>
              <a:gd name="connsiteX4" fmla="*/ 35272 w 544945"/>
              <a:gd name="connsiteY4" fmla="*/ 0 h 2823601"/>
              <a:gd name="connsiteX5" fmla="*/ 544945 w 544945"/>
              <a:gd name="connsiteY5" fmla="*/ 0 h 282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945" h="2823601">
                <a:moveTo>
                  <a:pt x="544945" y="2823601"/>
                </a:moveTo>
                <a:lnTo>
                  <a:pt x="482930" y="2702516"/>
                </a:lnTo>
                <a:cubicBezTo>
                  <a:pt x="173439" y="2060219"/>
                  <a:pt x="0" y="1340026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lnTo>
                  <a:pt x="35272" y="0"/>
                </a:lnTo>
                <a:lnTo>
                  <a:pt x="54494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EF32876-89AC-4B06-8396-34459880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6C58B18-CD3B-48ED-9EDC-C3D16617AF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090156"/>
            <a:ext cx="4194929" cy="4767843"/>
          </a:xfrm>
          <a:prstGeom prst="rect">
            <a:avLst/>
          </a:prstGeom>
          <a:solidFill>
            <a:schemeClr val="tx1"/>
          </a:solidFill>
        </p:spPr>
        <p:txBody>
          <a:bodyPr wrap="square" tIns="365760" anchor="t">
            <a:noAutofit/>
          </a:bodyPr>
          <a:lstStyle>
            <a:lvl1pPr marL="0" indent="0" algn="ctr">
              <a:buNone/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B36CF-AE68-448C-9565-55904AC8D4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57157" y="2090157"/>
            <a:ext cx="2677686" cy="2677686"/>
          </a:xfrm>
          <a:prstGeom prst="rect">
            <a:avLst/>
          </a:prstGeom>
          <a:solidFill>
            <a:schemeClr val="tx1"/>
          </a:solidFill>
        </p:spPr>
        <p:txBody>
          <a:bodyPr tIns="365760" anchor="t">
            <a:normAutofit/>
          </a:bodyPr>
          <a:lstStyle>
            <a:lvl1pPr marL="0" indent="0" algn="ctr">
              <a:buNone/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DC6AC28-B774-4C74-ABD4-87CF3FC533A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62251" y="844819"/>
            <a:ext cx="3923024" cy="3923024"/>
          </a:xfrm>
          <a:prstGeom prst="ellipse">
            <a:avLst/>
          </a:prstGeom>
          <a:solidFill>
            <a:schemeClr val="tx1"/>
          </a:solidFill>
        </p:spPr>
        <p:txBody>
          <a:bodyPr wrap="square" tIns="365760" anchor="t">
            <a:noAutofit/>
          </a:bodyPr>
          <a:lstStyle>
            <a:lvl1pPr marL="0" indent="0" algn="ctr">
              <a:buNone/>
              <a:defRPr sz="16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DB55F5FD-D621-C449-9496-5C8C75723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6463" y="3723915"/>
            <a:ext cx="5093208" cy="265176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70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13" name="Partner1">
            <a:extLst>
              <a:ext uri="{FF2B5EF4-FFF2-40B4-BE49-F238E27FC236}">
                <a16:creationId xmlns:a16="http://schemas.microsoft.com/office/drawing/2014/main" id="{784F984E-45C3-496E-B4FA-5141F589D1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37817" y="3923510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5" name="Partner2">
            <a:extLst>
              <a:ext uri="{FF2B5EF4-FFF2-40B4-BE49-F238E27FC236}">
                <a16:creationId xmlns:a16="http://schemas.microsoft.com/office/drawing/2014/main" id="{658E42DF-F68C-4D59-98F4-881FDEC2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9357" y="5480273"/>
            <a:ext cx="2529056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accent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5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272599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874246C-F13A-4165-8427-05494C6F2A6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578837" cy="6858000"/>
          </a:xfrm>
          <a:custGeom>
            <a:avLst/>
            <a:gdLst>
              <a:gd name="connsiteX0" fmla="*/ 0 w 6578837"/>
              <a:gd name="connsiteY0" fmla="*/ 0 h 6858000"/>
              <a:gd name="connsiteX1" fmla="*/ 4076256 w 6578837"/>
              <a:gd name="connsiteY1" fmla="*/ 0 h 6858000"/>
              <a:gd name="connsiteX2" fmla="*/ 5168789 w 6578837"/>
              <a:gd name="connsiteY2" fmla="*/ 0 h 6858000"/>
              <a:gd name="connsiteX3" fmla="*/ 5209045 w 6578837"/>
              <a:gd name="connsiteY3" fmla="*/ 76864 h 6858000"/>
              <a:gd name="connsiteX4" fmla="*/ 6556675 w 6578837"/>
              <a:gd name="connsiteY4" fmla="*/ 6533091 h 6858000"/>
              <a:gd name="connsiteX5" fmla="*/ 6532887 w 6578837"/>
              <a:gd name="connsiteY5" fmla="*/ 6858000 h 6858000"/>
              <a:gd name="connsiteX6" fmla="*/ 5440354 w 6578837"/>
              <a:gd name="connsiteY6" fmla="*/ 6858000 h 6858000"/>
              <a:gd name="connsiteX7" fmla="*/ 0 w 657883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78837" h="6858000">
                <a:moveTo>
                  <a:pt x="0" y="0"/>
                </a:moveTo>
                <a:lnTo>
                  <a:pt x="4076256" y="0"/>
                </a:lnTo>
                <a:lnTo>
                  <a:pt x="5168789" y="0"/>
                </a:lnTo>
                <a:lnTo>
                  <a:pt x="5209045" y="76864"/>
                </a:lnTo>
                <a:cubicBezTo>
                  <a:pt x="6205340" y="2040801"/>
                  <a:pt x="6691748" y="4264523"/>
                  <a:pt x="6556675" y="6533091"/>
                </a:cubicBezTo>
                <a:lnTo>
                  <a:pt x="6532887" y="6858000"/>
                </a:lnTo>
                <a:lnTo>
                  <a:pt x="54403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280160" anchor="t" anchorCtr="0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7F877D9-0191-4E5A-9E43-2FC2AA26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CE48A28-515A-4541-9B64-6E209B9729E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73300" y="1171968"/>
            <a:ext cx="2158332" cy="2158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74320" anchor="t" anchorCtr="0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9" name="Picture Placeholder 21">
            <a:extLst>
              <a:ext uri="{FF2B5EF4-FFF2-40B4-BE49-F238E27FC236}">
                <a16:creationId xmlns:a16="http://schemas.microsoft.com/office/drawing/2014/main" id="{E862E647-704D-42AC-AD26-441D105BD8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73299" y="3662644"/>
            <a:ext cx="2158332" cy="2158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74320" anchor="t" anchorCtr="0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8" name="Picture Placeholder 21">
            <a:extLst>
              <a:ext uri="{FF2B5EF4-FFF2-40B4-BE49-F238E27FC236}">
                <a16:creationId xmlns:a16="http://schemas.microsoft.com/office/drawing/2014/main" id="{6F53197A-130C-4EF1-ACFD-E5AF45391C9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52657" y="1171968"/>
            <a:ext cx="2158332" cy="2158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274320" anchor="t" anchorCtr="0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49054FEE-8C6D-A6BA-1177-F806F7454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7566" y="5045961"/>
            <a:ext cx="2377440" cy="123444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66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39" name="Partner1">
            <a:extLst>
              <a:ext uri="{FF2B5EF4-FFF2-40B4-BE49-F238E27FC236}">
                <a16:creationId xmlns:a16="http://schemas.microsoft.com/office/drawing/2014/main" id="{568FACEC-D87B-44EA-9EF1-CAA97FF39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4650" y="5416518"/>
            <a:ext cx="1188436" cy="415241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1400" b="1" spc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0" name="Partner2">
            <a:extLst>
              <a:ext uri="{FF2B5EF4-FFF2-40B4-BE49-F238E27FC236}">
                <a16:creationId xmlns:a16="http://schemas.microsoft.com/office/drawing/2014/main" id="{5D2BC617-5A80-4ED2-AFC3-6CDDAD3A34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9562" y="5928893"/>
            <a:ext cx="1188437" cy="535373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16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1" name="Date Placeholder 1">
            <a:extLst>
              <a:ext uri="{FF2B5EF4-FFF2-40B4-BE49-F238E27FC236}">
                <a16:creationId xmlns:a16="http://schemas.microsoft.com/office/drawing/2014/main" id="{2000978F-B65A-4F96-A723-FCBFFFDB709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074650" y="6356350"/>
            <a:ext cx="1580356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32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X Images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17B0210-0B8B-43B0-A326-1AC9D4A6D2F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"/>
            <a:ext cx="2718994" cy="5872039"/>
          </a:xfrm>
          <a:custGeom>
            <a:avLst/>
            <a:gdLst>
              <a:gd name="connsiteX0" fmla="*/ 0 w 2718994"/>
              <a:gd name="connsiteY0" fmla="*/ 0 h 5872039"/>
              <a:gd name="connsiteX1" fmla="*/ 2435594 w 2718994"/>
              <a:gd name="connsiteY1" fmla="*/ 0 h 5872039"/>
              <a:gd name="connsiteX2" fmla="*/ 2507736 w 2718994"/>
              <a:gd name="connsiteY2" fmla="*/ 213210 h 5872039"/>
              <a:gd name="connsiteX3" fmla="*/ 2718994 w 2718994"/>
              <a:gd name="connsiteY3" fmla="*/ 1610549 h 5872039"/>
              <a:gd name="connsiteX4" fmla="*/ 57205 w 2718994"/>
              <a:gd name="connsiteY4" fmla="*/ 5846177 h 5872039"/>
              <a:gd name="connsiteX5" fmla="*/ 0 w 2718994"/>
              <a:gd name="connsiteY5" fmla="*/ 5872039 h 587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8994" h="5872039">
                <a:moveTo>
                  <a:pt x="0" y="0"/>
                </a:moveTo>
                <a:lnTo>
                  <a:pt x="2435594" y="0"/>
                </a:lnTo>
                <a:lnTo>
                  <a:pt x="2507736" y="213210"/>
                </a:lnTo>
                <a:cubicBezTo>
                  <a:pt x="2645032" y="654629"/>
                  <a:pt x="2718994" y="1123952"/>
                  <a:pt x="2718994" y="1610549"/>
                </a:cubicBezTo>
                <a:cubicBezTo>
                  <a:pt x="2718994" y="3475839"/>
                  <a:pt x="1632160" y="5087286"/>
                  <a:pt x="57205" y="5846177"/>
                </a:cubicBezTo>
                <a:lnTo>
                  <a:pt x="0" y="58720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5220292" y="4010025"/>
            <a:ext cx="2588875" cy="2847975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34700C-FF3A-45AE-BBEF-11DE9CED9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Picture Placeholder 21">
            <a:extLst>
              <a:ext uri="{FF2B5EF4-FFF2-40B4-BE49-F238E27FC236}">
                <a16:creationId xmlns:a16="http://schemas.microsoft.com/office/drawing/2014/main" id="{E862E647-704D-42AC-AD26-441D105BD8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76753" y="3407443"/>
            <a:ext cx="2158332" cy="21583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8" name="Picture Placeholder 21">
            <a:extLst>
              <a:ext uri="{FF2B5EF4-FFF2-40B4-BE49-F238E27FC236}">
                <a16:creationId xmlns:a16="http://schemas.microsoft.com/office/drawing/2014/main" id="{6F53197A-130C-4EF1-ACFD-E5AF45391C9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90477" y="1890457"/>
            <a:ext cx="2158332" cy="21583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F97623BC-DD85-232B-FD98-703BC3C75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70168" y="3888377"/>
            <a:ext cx="2377440" cy="123444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6600" spc="-150" baseline="0">
                <a:solidFill>
                  <a:schemeClr val="accent1">
                    <a:lumMod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39" name="Partner1">
            <a:extLst>
              <a:ext uri="{FF2B5EF4-FFF2-40B4-BE49-F238E27FC236}">
                <a16:creationId xmlns:a16="http://schemas.microsoft.com/office/drawing/2014/main" id="{568FACEC-D87B-44EA-9EF1-CAA97FF39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3977" y="4260818"/>
            <a:ext cx="1188436" cy="415241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1400" b="1" spc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0" name="Partner2">
            <a:extLst>
              <a:ext uri="{FF2B5EF4-FFF2-40B4-BE49-F238E27FC236}">
                <a16:creationId xmlns:a16="http://schemas.microsoft.com/office/drawing/2014/main" id="{5D2BC617-5A80-4ED2-AFC3-6CDDAD3A34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88889" y="4773193"/>
            <a:ext cx="1188437" cy="535373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16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41" name="Date Placeholder 1">
            <a:extLst>
              <a:ext uri="{FF2B5EF4-FFF2-40B4-BE49-F238E27FC236}">
                <a16:creationId xmlns:a16="http://schemas.microsoft.com/office/drawing/2014/main" id="{2000978F-B65A-4F96-A723-FCBFFFDB709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263977" y="5200650"/>
            <a:ext cx="1580356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874246C-F13A-4165-8427-05494C6F2A6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13163" y="0"/>
            <a:ext cx="6578837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44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CE622-AF14-4BED-AF39-906C05BB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97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977E0-0E5C-483E-A085-6171B350E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15352"/>
            <a:ext cx="3932237" cy="2153635"/>
          </a:xfrm>
        </p:spPr>
        <p:txBody>
          <a:bodyPr l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7F0A909-B9AF-4CEB-A556-404A9B18B4D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299076" y="0"/>
            <a:ext cx="6892924" cy="6857999"/>
          </a:xfrm>
          <a:custGeom>
            <a:avLst/>
            <a:gdLst>
              <a:gd name="connsiteX0" fmla="*/ 117354 w 6892924"/>
              <a:gd name="connsiteY0" fmla="*/ 0 h 6857999"/>
              <a:gd name="connsiteX1" fmla="*/ 6892924 w 6892924"/>
              <a:gd name="connsiteY1" fmla="*/ 0 h 6857999"/>
              <a:gd name="connsiteX2" fmla="*/ 6892924 w 6892924"/>
              <a:gd name="connsiteY2" fmla="*/ 6857999 h 6857999"/>
              <a:gd name="connsiteX3" fmla="*/ 1270829 w 6892924"/>
              <a:gd name="connsiteY3" fmla="*/ 6857999 h 6857999"/>
              <a:gd name="connsiteX4" fmla="*/ 1125242 w 6892924"/>
              <a:gd name="connsiteY4" fmla="*/ 6573744 h 6857999"/>
              <a:gd name="connsiteX5" fmla="*/ 0 w 6892924"/>
              <a:gd name="connsiteY5" fmla="*/ 1626625 h 6857999"/>
              <a:gd name="connsiteX6" fmla="*/ 58912 w 6892924"/>
              <a:gd name="connsiteY6" fmla="*/ 4599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2924" h="6857999">
                <a:moveTo>
                  <a:pt x="117354" y="0"/>
                </a:moveTo>
                <a:lnTo>
                  <a:pt x="6892924" y="0"/>
                </a:lnTo>
                <a:lnTo>
                  <a:pt x="6892924" y="6857999"/>
                </a:lnTo>
                <a:lnTo>
                  <a:pt x="1270829" y="6857999"/>
                </a:lnTo>
                <a:lnTo>
                  <a:pt x="1125242" y="6573744"/>
                </a:lnTo>
                <a:cubicBezTo>
                  <a:pt x="404117" y="5077166"/>
                  <a:pt x="0" y="3399089"/>
                  <a:pt x="0" y="1626625"/>
                </a:cubicBezTo>
                <a:cubicBezTo>
                  <a:pt x="0" y="1232744"/>
                  <a:pt x="19955" y="843524"/>
                  <a:pt x="58912" y="4599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345748-538C-4F70-BEA1-188643E100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98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Option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F6FD243-D4D7-4B71-96F1-26FF4C588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606800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CE622-AF14-4BED-AF39-906C05BB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2135880" cy="29718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977E0-0E5C-483E-A085-6171B350E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3715352"/>
            <a:ext cx="2135880" cy="2153635"/>
          </a:xfrm>
        </p:spPr>
        <p:txBody>
          <a:bodyPr lIns="0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D917FDB-196A-44E4-BC0A-BE5B4354B1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155841" y="0"/>
            <a:ext cx="9036159" cy="6857999"/>
          </a:xfrm>
          <a:custGeom>
            <a:avLst/>
            <a:gdLst>
              <a:gd name="connsiteX0" fmla="*/ 117355 w 9036159"/>
              <a:gd name="connsiteY0" fmla="*/ 0 h 6857999"/>
              <a:gd name="connsiteX1" fmla="*/ 9036159 w 9036159"/>
              <a:gd name="connsiteY1" fmla="*/ 0 h 6857999"/>
              <a:gd name="connsiteX2" fmla="*/ 9036159 w 9036159"/>
              <a:gd name="connsiteY2" fmla="*/ 6857999 h 6857999"/>
              <a:gd name="connsiteX3" fmla="*/ 1270830 w 9036159"/>
              <a:gd name="connsiteY3" fmla="*/ 6857999 h 6857999"/>
              <a:gd name="connsiteX4" fmla="*/ 1125243 w 9036159"/>
              <a:gd name="connsiteY4" fmla="*/ 6573744 h 6857999"/>
              <a:gd name="connsiteX5" fmla="*/ 0 w 9036159"/>
              <a:gd name="connsiteY5" fmla="*/ 1626625 h 6857999"/>
              <a:gd name="connsiteX6" fmla="*/ 58913 w 9036159"/>
              <a:gd name="connsiteY6" fmla="*/ 45992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036159" h="6857999">
                <a:moveTo>
                  <a:pt x="117355" y="0"/>
                </a:moveTo>
                <a:lnTo>
                  <a:pt x="9036159" y="0"/>
                </a:lnTo>
                <a:lnTo>
                  <a:pt x="9036159" y="6857999"/>
                </a:lnTo>
                <a:lnTo>
                  <a:pt x="1270830" y="6857999"/>
                </a:lnTo>
                <a:lnTo>
                  <a:pt x="1125243" y="6573744"/>
                </a:lnTo>
                <a:cubicBezTo>
                  <a:pt x="404118" y="5077166"/>
                  <a:pt x="0" y="3399089"/>
                  <a:pt x="0" y="1626625"/>
                </a:cubicBezTo>
                <a:cubicBezTo>
                  <a:pt x="0" y="1232744"/>
                  <a:pt x="19956" y="843524"/>
                  <a:pt x="58913" y="4599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5345748-538C-4F70-BEA1-188643E100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10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 12">
            <a:extLst>
              <a:ext uri="{FF2B5EF4-FFF2-40B4-BE49-F238E27FC236}">
                <a16:creationId xmlns:a16="http://schemas.microsoft.com/office/drawing/2014/main" id="{90F1D572-D498-42B3-B69A-FCB5C7FCF49B}"/>
              </a:ext>
            </a:extLst>
          </p:cNvPr>
          <p:cNvSpPr/>
          <p:nvPr userDrawn="1"/>
        </p:nvSpPr>
        <p:spPr>
          <a:xfrm>
            <a:off x="3691425" y="1086100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DA4E8B-D16C-462C-A3C7-ADB471336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08286" y="1917941"/>
            <a:ext cx="409648" cy="409648"/>
          </a:xfrm>
          <a:prstGeom prst="ellipse">
            <a:avLst/>
          </a:prstGeom>
          <a:noFill/>
          <a:ln w="1333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62A57B-E382-4DC4-B890-C82A8644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18E6DA9-ADC9-7D55-EB60-FB28E8D8DB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1978572" y="1664600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79C35935-8466-522C-4469-6F69E516C2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3609580" y="1272266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bg1">
                    <a:lumMod val="6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D6A6A4A-3859-5A1F-C803-A922DE4EE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28701" y="2579779"/>
            <a:ext cx="5093208" cy="265176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90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8499" y="2605179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9603" y="4278262"/>
            <a:ext cx="2989473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accent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8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 12">
            <a:extLst>
              <a:ext uri="{FF2B5EF4-FFF2-40B4-BE49-F238E27FC236}">
                <a16:creationId xmlns:a16="http://schemas.microsoft.com/office/drawing/2014/main" id="{90F1D572-D498-42B3-B69A-FCB5C7FCF49B}"/>
              </a:ext>
            </a:extLst>
          </p:cNvPr>
          <p:cNvSpPr/>
          <p:nvPr userDrawn="1"/>
        </p:nvSpPr>
        <p:spPr>
          <a:xfrm>
            <a:off x="3691425" y="1086100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75DDB9-133E-4DE5-8FDC-0029E1094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08286" y="1917941"/>
            <a:ext cx="409648" cy="409648"/>
          </a:xfrm>
          <a:prstGeom prst="ellipse">
            <a:avLst/>
          </a:prstGeom>
          <a:noFill/>
          <a:ln w="133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6C4B990-16A5-48DA-AC2C-E2BA8E8F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46A55C0-0872-2E26-2A34-D86DA7737C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1978572" y="1664600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5FFEF51-3C01-1469-155C-7578392399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3609580" y="1272266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accent1">
                    <a:lumMod val="7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33F514-AEE7-C57D-E9C3-12475027A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8701" y="2579779"/>
            <a:ext cx="5093208" cy="265176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9000" spc="-150" baseline="0">
                <a:solidFill>
                  <a:schemeClr val="accent1">
                    <a:lumMod val="9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98499" y="2605179"/>
            <a:ext cx="2845704" cy="1273865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4000" b="1" spc="-1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99603" y="4278262"/>
            <a:ext cx="2989473" cy="1147619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4000" spc="-1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3033486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0A9B39-FC82-43E5-A12B-25304A2219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344229" cy="6858000"/>
          </a:xfrm>
          <a:solidFill>
            <a:schemeClr val="tx1"/>
          </a:solidFill>
        </p:spPr>
        <p:txBody>
          <a:bodyPr lIns="274320" anchor="ctr"/>
          <a:lstStyle>
            <a:lvl1pPr marL="0" indent="0" algn="l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921487E-866D-43CE-9CA0-C24DCC2C4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5C2EEC8-D372-5EF0-E770-C6C77D0D7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6626102" y="3566804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C8EFF43-B953-DE46-B68B-D51321D33A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8257110" y="3174470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bg1">
                    <a:lumMod val="6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31287BC-E392-79F1-F158-EC6245614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79745" y="4817516"/>
            <a:ext cx="2871216" cy="1499616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1000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12031" y="4863120"/>
            <a:ext cx="2257073" cy="719064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2800" b="1" spc="-100" baseline="0">
                <a:solidFill>
                  <a:schemeClr val="accent1"/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26784" y="5706199"/>
            <a:ext cx="2419350" cy="647801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3000" spc="-150">
                <a:solidFill>
                  <a:schemeClr val="accent1"/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7C8BCA2-769C-41F5-845B-9C39193579A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610600" y="6356350"/>
            <a:ext cx="2341884" cy="365125"/>
          </a:xfrm>
        </p:spPr>
        <p:txBody>
          <a:bodyPr/>
          <a:lstStyle>
            <a:lvl1pPr>
              <a:defRPr>
                <a:latin typeface="ManzoorNaskh" panose="02000500000000000000" pitchFamily="2" charset="-78"/>
                <a:cs typeface="_Khat_Manzoor_BAFC" panose="02000000000000000000" pitchFamily="2" charset="-78"/>
              </a:defRPr>
            </a:lvl1pPr>
          </a:lstStyle>
          <a:p>
            <a:fld id="{39B360F8-476B-46A9-AE4D-B70F5EF3C486}" type="datetimeFigureOut">
              <a:rPr lang="en-US" smtClean="0"/>
              <a:pPr/>
              <a:t>3/28/2026</a:t>
            </a:fld>
            <a:endParaRPr lang="en-US" dirty="0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6D48354E-66C5-4E48-A471-919899211D6C}"/>
              </a:ext>
            </a:extLst>
          </p:cNvPr>
          <p:cNvSpPr/>
          <p:nvPr userDrawn="1"/>
        </p:nvSpPr>
        <p:spPr>
          <a:xfrm>
            <a:off x="8345327" y="2991100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2846EC3-36A8-41B3-8C58-C43F30BFD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19054" y="3468760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427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N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2CA07F-79C6-4BAE-A115-34FEABBF8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18000" y="0"/>
            <a:ext cx="787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2C5DF-BD52-4A84-A121-97A7665D2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3800" y="2468563"/>
            <a:ext cx="6502400" cy="23876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70953-A9F0-4EF2-B322-EB929FD55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3800" y="5067300"/>
            <a:ext cx="6502400" cy="9017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80000"/>
              </a:lnSpc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9AD6F027-FF17-07F5-30A2-21733DA9EA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-685609" y="3188233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F7F7314-1920-E891-A628-7B4C9B61DD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20700000">
            <a:off x="945399" y="2795899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BEDAE626-A086-E72C-FE22-66E7A733D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0984" y="4432516"/>
            <a:ext cx="2871216" cy="1499616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10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9" name="Partner1">
            <a:extLst>
              <a:ext uri="{FF2B5EF4-FFF2-40B4-BE49-F238E27FC236}">
                <a16:creationId xmlns:a16="http://schemas.microsoft.com/office/drawing/2014/main" id="{94AFDEB5-0BF6-4C28-82C4-43A36A79C3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1747" y="4478120"/>
            <a:ext cx="2257073" cy="719064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28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10" name="Partner2">
            <a:extLst>
              <a:ext uri="{FF2B5EF4-FFF2-40B4-BE49-F238E27FC236}">
                <a16:creationId xmlns:a16="http://schemas.microsoft.com/office/drawing/2014/main" id="{ACB241A1-4ACD-4CEB-ADD2-E6FE83290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1650" y="5321199"/>
            <a:ext cx="1854200" cy="647801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30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BA935B-2747-40BE-9966-633DFAF2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03800" y="6184137"/>
            <a:ext cx="2743200" cy="365125"/>
          </a:xfrm>
        </p:spPr>
        <p:txBody>
          <a:bodyPr lIns="0" tIns="0" rIns="0" bIns="0">
            <a:noAutofit/>
          </a:bodyPr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9B360F8-476B-46A9-AE4D-B70F5EF3C48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8F3C32-EB63-490A-A80F-50F99EE073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6144D45D-FB42-47DB-850C-87AA50A30EC9}"/>
              </a:ext>
            </a:extLst>
          </p:cNvPr>
          <p:cNvSpPr/>
          <p:nvPr userDrawn="1"/>
        </p:nvSpPr>
        <p:spPr>
          <a:xfrm>
            <a:off x="1025043" y="2606100"/>
            <a:ext cx="1663686" cy="1663683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76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AF884-D4C5-4271-B883-7C0C8358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4848D-4482-46CE-96FB-307C76AF3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lIns="0"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54E85-085C-4EE6-A1A1-4EFC55F199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36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3AF85-284E-4D5E-BCCF-0BEA8C78D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6366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458F73-86F6-4509-8214-2E3D74284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299950" y="310835"/>
            <a:ext cx="5400000" cy="5818165"/>
            <a:chOff x="6148300" y="310835"/>
            <a:chExt cx="5400000" cy="581816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19B42D3-0EAC-4DAA-9473-751E4526C3BD}"/>
                </a:ext>
              </a:extLst>
            </p:cNvPr>
            <p:cNvSpPr/>
            <p:nvPr userDrawn="1"/>
          </p:nvSpPr>
          <p:spPr>
            <a:xfrm>
              <a:off x="8872582" y="613382"/>
              <a:ext cx="231235" cy="231235"/>
            </a:xfrm>
            <a:prstGeom prst="ellipse">
              <a:avLst/>
            </a:prstGeom>
            <a:noFill/>
            <a:ln w="889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5BA5219D-A26A-422A-A921-8AD198297E2A}"/>
                </a:ext>
              </a:extLst>
            </p:cNvPr>
            <p:cNvSpPr/>
            <p:nvPr userDrawn="1"/>
          </p:nvSpPr>
          <p:spPr>
            <a:xfrm>
              <a:off x="6148300" y="729000"/>
              <a:ext cx="5400000" cy="5400000"/>
            </a:xfrm>
            <a:prstGeom prst="arc">
              <a:avLst>
                <a:gd name="adj1" fmla="val 12607669"/>
                <a:gd name="adj2" fmla="val 16157596"/>
              </a:avLst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F26C74-349A-4B88-B6FB-5C4E82C4C44A}"/>
                </a:ext>
              </a:extLst>
            </p:cNvPr>
            <p:cNvGrpSpPr/>
            <p:nvPr userDrawn="1"/>
          </p:nvGrpSpPr>
          <p:grpSpPr>
            <a:xfrm rot="2700000">
              <a:off x="8958037" y="306646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8219B2C-B511-4DA1-914D-48BBF076347D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D51CC3C-BEA1-4AFD-97BA-0BBB3DDB031E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50D0D25-8D9E-4B16-AC2A-FBF38FD43FB4}"/>
                </a:ext>
              </a:extLst>
            </p:cNvPr>
            <p:cNvGrpSpPr/>
            <p:nvPr userDrawn="1"/>
          </p:nvGrpSpPr>
          <p:grpSpPr>
            <a:xfrm rot="8100000">
              <a:off x="8953847" y="310835"/>
              <a:ext cx="60325" cy="842192"/>
              <a:chOff x="8958037" y="306646"/>
              <a:chExt cx="60325" cy="842192"/>
            </a:xfrm>
            <a:solidFill>
              <a:schemeClr val="accent1"/>
            </a:solidFill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EF80955-D98A-462E-91C4-FE7D6E2EB48E}"/>
                  </a:ext>
                </a:extLst>
              </p:cNvPr>
              <p:cNvSpPr/>
              <p:nvPr userDrawn="1"/>
            </p:nvSpPr>
            <p:spPr>
              <a:xfrm>
                <a:off x="8958037" y="306646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BAC81EF-1F40-4E12-8673-9437DA11FA39}"/>
                  </a:ext>
                </a:extLst>
              </p:cNvPr>
              <p:cNvSpPr/>
              <p:nvPr userDrawn="1"/>
            </p:nvSpPr>
            <p:spPr>
              <a:xfrm>
                <a:off x="8958037" y="1088513"/>
                <a:ext cx="60325" cy="6032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FE22DE0-6925-4167-9800-5E3D99164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971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6C0AE-2B78-4A7A-92C6-E29C8BA7A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15352"/>
            <a:ext cx="3932237" cy="2153636"/>
          </a:xfrm>
        </p:spPr>
        <p:txBody>
          <a:bodyPr l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C7F9-0224-45E0-9099-8C25FA9E8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0"/>
            <a:ext cx="7008812" cy="6857999"/>
          </a:xfrm>
          <a:solidFill>
            <a:schemeClr val="bg1">
              <a:lumMod val="95000"/>
            </a:schemeClr>
          </a:solidFill>
        </p:spPr>
        <p:txBody>
          <a:bodyPr lIns="288000" tIns="25200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4A35F7-4965-4B5C-A946-880324CDC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9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1467BD4-C017-430E-9ED3-A2DBF6AE6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3821467" y="1381352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23B7B84-1095-4979-B1FC-8FD136EA0E0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40307" cy="6858000"/>
          </a:xfrm>
          <a:custGeom>
            <a:avLst/>
            <a:gdLst>
              <a:gd name="connsiteX0" fmla="*/ 0 w 8340307"/>
              <a:gd name="connsiteY0" fmla="*/ 0 h 6858000"/>
              <a:gd name="connsiteX1" fmla="*/ 1092533 w 8340307"/>
              <a:gd name="connsiteY1" fmla="*/ 0 h 6858000"/>
              <a:gd name="connsiteX2" fmla="*/ 5837726 w 8340307"/>
              <a:gd name="connsiteY2" fmla="*/ 0 h 6858000"/>
              <a:gd name="connsiteX3" fmla="*/ 6930259 w 8340307"/>
              <a:gd name="connsiteY3" fmla="*/ 0 h 6858000"/>
              <a:gd name="connsiteX4" fmla="*/ 6970515 w 8340307"/>
              <a:gd name="connsiteY4" fmla="*/ 76864 h 6858000"/>
              <a:gd name="connsiteX5" fmla="*/ 8318145 w 8340307"/>
              <a:gd name="connsiteY5" fmla="*/ 6533091 h 6858000"/>
              <a:gd name="connsiteX6" fmla="*/ 8294357 w 8340307"/>
              <a:gd name="connsiteY6" fmla="*/ 6858000 h 6858000"/>
              <a:gd name="connsiteX7" fmla="*/ 7201824 w 8340307"/>
              <a:gd name="connsiteY7" fmla="*/ 6858000 h 6858000"/>
              <a:gd name="connsiteX8" fmla="*/ 1092533 w 8340307"/>
              <a:gd name="connsiteY8" fmla="*/ 6858000 h 6858000"/>
              <a:gd name="connsiteX9" fmla="*/ 0 w 8340307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40307" h="6858000">
                <a:moveTo>
                  <a:pt x="0" y="0"/>
                </a:moveTo>
                <a:lnTo>
                  <a:pt x="1092533" y="0"/>
                </a:lnTo>
                <a:lnTo>
                  <a:pt x="5837726" y="0"/>
                </a:lnTo>
                <a:lnTo>
                  <a:pt x="6930259" y="0"/>
                </a:lnTo>
                <a:lnTo>
                  <a:pt x="6970515" y="76864"/>
                </a:lnTo>
                <a:cubicBezTo>
                  <a:pt x="7966810" y="2040801"/>
                  <a:pt x="8453218" y="4264523"/>
                  <a:pt x="8318145" y="6533091"/>
                </a:cubicBezTo>
                <a:lnTo>
                  <a:pt x="8294357" y="6858000"/>
                </a:lnTo>
                <a:lnTo>
                  <a:pt x="7201824" y="6858000"/>
                </a:lnTo>
                <a:lnTo>
                  <a:pt x="10925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274320" anchor="ctr">
            <a:noAutofit/>
          </a:bodyPr>
          <a:lstStyle>
            <a:lvl1pPr marL="0" indent="0" algn="l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D31F130-012B-458A-8F5C-33E875035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3F01962-EE1E-935D-F920-F06DBE812D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20700000">
            <a:off x="6989066" y="1959098"/>
            <a:ext cx="1664208" cy="1517904"/>
          </a:xfr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 marL="0" lvl="0" algn="r"/>
            <a:r>
              <a:rPr lang="en-US" dirty="0"/>
              <a:t>The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5C43278-DA18-C5FC-0F65-C8B5D200BC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20700000">
            <a:off x="8620074" y="1566764"/>
            <a:ext cx="1664208" cy="1517904"/>
          </a:xfrm>
          <a:noFill/>
        </p:spPr>
        <p:txBody>
          <a:bodyPr spcFirstLastPara="1" wrap="square" numCol="1" rtlCol="0">
            <a:prstTxWarp prst="textArchDown">
              <a:avLst>
                <a:gd name="adj" fmla="val 21397614"/>
              </a:avLst>
            </a:prstTxWarp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agona Book" panose="02020503050505020204" pitchFamily="18" charset="0"/>
              </a:defRPr>
            </a:lvl1pPr>
          </a:lstStyle>
          <a:p>
            <a:pPr marL="0" lvl="0"/>
            <a:r>
              <a:rPr lang="en-US" dirty="0"/>
              <a:t>wedding of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7612BE3-2C89-EB06-6ED4-C682EA0B7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5229" y="3207768"/>
            <a:ext cx="2871216" cy="1499616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110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65992" y="3253372"/>
            <a:ext cx="2257073" cy="719064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28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80745" y="4096451"/>
            <a:ext cx="2419350" cy="647801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30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2846EC3-36A8-41B3-8C58-C43F30BFD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373015" y="1859012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7C8BCA2-769C-41F5-845B-9C39193579A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964561" y="4746602"/>
            <a:ext cx="2341884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9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7F98E5B-3B6B-4F3D-B0D2-BB7C727D30A2}"/>
              </a:ext>
            </a:extLst>
          </p:cNvPr>
          <p:cNvSpPr/>
          <p:nvPr userDrawn="1"/>
        </p:nvSpPr>
        <p:spPr>
          <a:xfrm>
            <a:off x="0" y="0"/>
            <a:ext cx="4805698" cy="5476648"/>
          </a:xfrm>
          <a:custGeom>
            <a:avLst/>
            <a:gdLst>
              <a:gd name="connsiteX0" fmla="*/ 0 w 4805698"/>
              <a:gd name="connsiteY0" fmla="*/ 0 h 5476648"/>
              <a:gd name="connsiteX1" fmla="*/ 4805698 w 4805698"/>
              <a:gd name="connsiteY1" fmla="*/ 0 h 5476648"/>
              <a:gd name="connsiteX2" fmla="*/ 4805698 w 4805698"/>
              <a:gd name="connsiteY2" fmla="*/ 5474598 h 5476648"/>
              <a:gd name="connsiteX3" fmla="*/ 4724622 w 4805698"/>
              <a:gd name="connsiteY3" fmla="*/ 5476648 h 5476648"/>
              <a:gd name="connsiteX4" fmla="*/ 47472 w 4805698"/>
              <a:gd name="connsiteY4" fmla="*/ 2035638 h 5476648"/>
              <a:gd name="connsiteX5" fmla="*/ 0 w 4805698"/>
              <a:gd name="connsiteY5" fmla="*/ 1868464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698" h="5476648">
                <a:moveTo>
                  <a:pt x="0" y="0"/>
                </a:moveTo>
                <a:lnTo>
                  <a:pt x="4805698" y="0"/>
                </a:lnTo>
                <a:lnTo>
                  <a:pt x="4805698" y="5474598"/>
                </a:lnTo>
                <a:lnTo>
                  <a:pt x="4724622" y="5476648"/>
                </a:lnTo>
                <a:cubicBezTo>
                  <a:pt x="2527040" y="5476648"/>
                  <a:pt x="667530" y="4029185"/>
                  <a:pt x="47472" y="2035638"/>
                </a:cubicBezTo>
                <a:lnTo>
                  <a:pt x="0" y="18684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6A6F705-A13E-473F-A3CD-C94D5D62E5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85750" y="0"/>
            <a:ext cx="11906250" cy="6858000"/>
          </a:xfrm>
          <a:custGeom>
            <a:avLst/>
            <a:gdLst>
              <a:gd name="connsiteX0" fmla="*/ 23502 w 11906250"/>
              <a:gd name="connsiteY0" fmla="*/ 0 h 6858000"/>
              <a:gd name="connsiteX1" fmla="*/ 6175003 w 11906250"/>
              <a:gd name="connsiteY1" fmla="*/ 0 h 6858000"/>
              <a:gd name="connsiteX2" fmla="*/ 11906250 w 11906250"/>
              <a:gd name="connsiteY2" fmla="*/ 0 h 6858000"/>
              <a:gd name="connsiteX3" fmla="*/ 11906250 w 11906250"/>
              <a:gd name="connsiteY3" fmla="*/ 6858000 h 6858000"/>
              <a:gd name="connsiteX4" fmla="*/ 1325844 w 11906250"/>
              <a:gd name="connsiteY4" fmla="*/ 6858000 h 6858000"/>
              <a:gd name="connsiteX5" fmla="*/ 1035956 w 11906250"/>
              <a:gd name="connsiteY5" fmla="*/ 6188514 h 6858000"/>
              <a:gd name="connsiteX6" fmla="*/ 0 w 11906250"/>
              <a:gd name="connsiteY6" fmla="*/ 805401 h 6858000"/>
              <a:gd name="connsiteX7" fmla="*/ 18803 w 11906250"/>
              <a:gd name="connsiteY7" fmla="*/ 617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06250" h="6858000">
                <a:moveTo>
                  <a:pt x="23502" y="0"/>
                </a:moveTo>
                <a:lnTo>
                  <a:pt x="6175003" y="0"/>
                </a:lnTo>
                <a:lnTo>
                  <a:pt x="11906250" y="0"/>
                </a:lnTo>
                <a:lnTo>
                  <a:pt x="11906250" y="6858000"/>
                </a:lnTo>
                <a:lnTo>
                  <a:pt x="1325844" y="6858000"/>
                </a:lnTo>
                <a:lnTo>
                  <a:pt x="1035956" y="6188514"/>
                </a:lnTo>
                <a:cubicBezTo>
                  <a:pt x="367715" y="4524820"/>
                  <a:pt x="0" y="2708053"/>
                  <a:pt x="0" y="805401"/>
                </a:cubicBezTo>
                <a:cubicBezTo>
                  <a:pt x="0" y="556001"/>
                  <a:pt x="6319" y="308077"/>
                  <a:pt x="18803" y="6177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Ins="274320" anchor="ctr" anchorCtr="0">
            <a:noAutofit/>
          </a:bodyPr>
          <a:lstStyle>
            <a:lvl1pPr marL="0" indent="0" algn="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5850E2B-D4EB-48E5-95A6-2CD7179F8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222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2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7F98E5B-3B6B-4F3D-B0D2-BB7C727D30A2}"/>
              </a:ext>
            </a:extLst>
          </p:cNvPr>
          <p:cNvSpPr/>
          <p:nvPr userDrawn="1"/>
        </p:nvSpPr>
        <p:spPr>
          <a:xfrm flipH="1" flipV="1">
            <a:off x="7386302" y="1381352"/>
            <a:ext cx="4805698" cy="5476648"/>
          </a:xfrm>
          <a:custGeom>
            <a:avLst/>
            <a:gdLst>
              <a:gd name="connsiteX0" fmla="*/ 0 w 4805698"/>
              <a:gd name="connsiteY0" fmla="*/ 0 h 5476648"/>
              <a:gd name="connsiteX1" fmla="*/ 4805698 w 4805698"/>
              <a:gd name="connsiteY1" fmla="*/ 0 h 5476648"/>
              <a:gd name="connsiteX2" fmla="*/ 4805698 w 4805698"/>
              <a:gd name="connsiteY2" fmla="*/ 5474598 h 5476648"/>
              <a:gd name="connsiteX3" fmla="*/ 4724622 w 4805698"/>
              <a:gd name="connsiteY3" fmla="*/ 5476648 h 5476648"/>
              <a:gd name="connsiteX4" fmla="*/ 47472 w 4805698"/>
              <a:gd name="connsiteY4" fmla="*/ 2035638 h 5476648"/>
              <a:gd name="connsiteX5" fmla="*/ 0 w 4805698"/>
              <a:gd name="connsiteY5" fmla="*/ 1868464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698" h="5476648">
                <a:moveTo>
                  <a:pt x="0" y="0"/>
                </a:moveTo>
                <a:lnTo>
                  <a:pt x="4805698" y="0"/>
                </a:lnTo>
                <a:lnTo>
                  <a:pt x="4805698" y="5474598"/>
                </a:lnTo>
                <a:lnTo>
                  <a:pt x="4724622" y="5476648"/>
                </a:lnTo>
                <a:cubicBezTo>
                  <a:pt x="2527040" y="5476648"/>
                  <a:pt x="667530" y="4029185"/>
                  <a:pt x="47472" y="2035638"/>
                </a:cubicBezTo>
                <a:lnTo>
                  <a:pt x="0" y="18684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6CDF7-53C1-4E54-AACD-9470071256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1688763" cy="6858000"/>
          </a:xfrm>
          <a:solidFill>
            <a:schemeClr val="bg1">
              <a:lumMod val="95000"/>
            </a:schemeClr>
          </a:solidFill>
        </p:spPr>
        <p:txBody>
          <a:bodyPr bIns="274320" anchor="b"/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D4E5BE-AF73-4AF5-871E-3A42F88A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4031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30E679C-9B69-4BE7-974D-7F07BD078EEF}"/>
              </a:ext>
            </a:extLst>
          </p:cNvPr>
          <p:cNvSpPr/>
          <p:nvPr userDrawn="1"/>
        </p:nvSpPr>
        <p:spPr>
          <a:xfrm>
            <a:off x="0" y="0"/>
            <a:ext cx="4805698" cy="5476648"/>
          </a:xfrm>
          <a:custGeom>
            <a:avLst/>
            <a:gdLst>
              <a:gd name="connsiteX0" fmla="*/ 0 w 4805698"/>
              <a:gd name="connsiteY0" fmla="*/ 0 h 5476648"/>
              <a:gd name="connsiteX1" fmla="*/ 4805698 w 4805698"/>
              <a:gd name="connsiteY1" fmla="*/ 0 h 5476648"/>
              <a:gd name="connsiteX2" fmla="*/ 4805698 w 4805698"/>
              <a:gd name="connsiteY2" fmla="*/ 5474598 h 5476648"/>
              <a:gd name="connsiteX3" fmla="*/ 4724622 w 4805698"/>
              <a:gd name="connsiteY3" fmla="*/ 5476648 h 5476648"/>
              <a:gd name="connsiteX4" fmla="*/ 47472 w 4805698"/>
              <a:gd name="connsiteY4" fmla="*/ 2035638 h 5476648"/>
              <a:gd name="connsiteX5" fmla="*/ 0 w 4805698"/>
              <a:gd name="connsiteY5" fmla="*/ 1868464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698" h="5476648">
                <a:moveTo>
                  <a:pt x="0" y="0"/>
                </a:moveTo>
                <a:lnTo>
                  <a:pt x="4805698" y="0"/>
                </a:lnTo>
                <a:lnTo>
                  <a:pt x="4805698" y="5474598"/>
                </a:lnTo>
                <a:lnTo>
                  <a:pt x="4724622" y="5476648"/>
                </a:lnTo>
                <a:cubicBezTo>
                  <a:pt x="2527040" y="5476648"/>
                  <a:pt x="667530" y="4029185"/>
                  <a:pt x="47472" y="2035638"/>
                </a:cubicBezTo>
                <a:lnTo>
                  <a:pt x="0" y="186846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7F98E5B-3B6B-4F3D-B0D2-BB7C727D30A2}"/>
              </a:ext>
            </a:extLst>
          </p:cNvPr>
          <p:cNvSpPr/>
          <p:nvPr userDrawn="1"/>
        </p:nvSpPr>
        <p:spPr>
          <a:xfrm flipH="1" flipV="1">
            <a:off x="7386302" y="1381352"/>
            <a:ext cx="4805698" cy="5476648"/>
          </a:xfrm>
          <a:custGeom>
            <a:avLst/>
            <a:gdLst>
              <a:gd name="connsiteX0" fmla="*/ 0 w 4805698"/>
              <a:gd name="connsiteY0" fmla="*/ 0 h 5476648"/>
              <a:gd name="connsiteX1" fmla="*/ 4805698 w 4805698"/>
              <a:gd name="connsiteY1" fmla="*/ 0 h 5476648"/>
              <a:gd name="connsiteX2" fmla="*/ 4805698 w 4805698"/>
              <a:gd name="connsiteY2" fmla="*/ 5474598 h 5476648"/>
              <a:gd name="connsiteX3" fmla="*/ 4724622 w 4805698"/>
              <a:gd name="connsiteY3" fmla="*/ 5476648 h 5476648"/>
              <a:gd name="connsiteX4" fmla="*/ 47472 w 4805698"/>
              <a:gd name="connsiteY4" fmla="*/ 2035638 h 5476648"/>
              <a:gd name="connsiteX5" fmla="*/ 0 w 4805698"/>
              <a:gd name="connsiteY5" fmla="*/ 1868464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5698" h="5476648">
                <a:moveTo>
                  <a:pt x="0" y="0"/>
                </a:moveTo>
                <a:lnTo>
                  <a:pt x="4805698" y="0"/>
                </a:lnTo>
                <a:lnTo>
                  <a:pt x="4805698" y="5474598"/>
                </a:lnTo>
                <a:lnTo>
                  <a:pt x="4724622" y="5476648"/>
                </a:lnTo>
                <a:cubicBezTo>
                  <a:pt x="2527040" y="5476648"/>
                  <a:pt x="667530" y="4029185"/>
                  <a:pt x="47472" y="2035638"/>
                </a:cubicBezTo>
                <a:lnTo>
                  <a:pt x="0" y="186846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6CDF7-53C1-4E54-AACD-9470071256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2926" y="0"/>
            <a:ext cx="10626148" cy="6858000"/>
          </a:xfrm>
          <a:solidFill>
            <a:schemeClr val="bg1">
              <a:lumMod val="95000"/>
            </a:schemeClr>
          </a:solidFill>
        </p:spPr>
        <p:txBody>
          <a:bodyPr bIns="274320" anchor="b"/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F301E8-A85E-4A16-9763-E74520549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40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4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1E4139-2E99-438A-9E0E-BE17873AA91C}"/>
              </a:ext>
            </a:extLst>
          </p:cNvPr>
          <p:cNvSpPr/>
          <p:nvPr userDrawn="1"/>
        </p:nvSpPr>
        <p:spPr>
          <a:xfrm flipV="1">
            <a:off x="71438" y="5558693"/>
            <a:ext cx="1181100" cy="1299307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C829CCC-86BB-48F1-ACF8-76D4B2803BB6}"/>
              </a:ext>
            </a:extLst>
          </p:cNvPr>
          <p:cNvSpPr/>
          <p:nvPr userDrawn="1"/>
        </p:nvSpPr>
        <p:spPr>
          <a:xfrm flipH="1">
            <a:off x="10939464" y="0"/>
            <a:ext cx="1181100" cy="1299307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23C7AA5-33FE-446F-B5D8-A0FFF2EFF80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438" y="0"/>
            <a:ext cx="12049126" cy="6858000"/>
          </a:xfrm>
          <a:custGeom>
            <a:avLst/>
            <a:gdLst>
              <a:gd name="connsiteX0" fmla="*/ 1072002 w 12049126"/>
              <a:gd name="connsiteY0" fmla="*/ 0 h 6858000"/>
              <a:gd name="connsiteX1" fmla="*/ 10977124 w 12049126"/>
              <a:gd name="connsiteY1" fmla="*/ 0 h 6858000"/>
              <a:gd name="connsiteX2" fmla="*/ 11020225 w 12049126"/>
              <a:gd name="connsiteY2" fmla="*/ 60611 h 6858000"/>
              <a:gd name="connsiteX3" fmla="*/ 12049126 w 12049126"/>
              <a:gd name="connsiteY3" fmla="*/ 3429001 h 6858000"/>
              <a:gd name="connsiteX4" fmla="*/ 11020225 w 12049126"/>
              <a:gd name="connsiteY4" fmla="*/ 6797392 h 6858000"/>
              <a:gd name="connsiteX5" fmla="*/ 10977125 w 12049126"/>
              <a:gd name="connsiteY5" fmla="*/ 6858000 h 6858000"/>
              <a:gd name="connsiteX6" fmla="*/ 1072001 w 12049126"/>
              <a:gd name="connsiteY6" fmla="*/ 6858000 h 6858000"/>
              <a:gd name="connsiteX7" fmla="*/ 1028901 w 12049126"/>
              <a:gd name="connsiteY7" fmla="*/ 6797392 h 6858000"/>
              <a:gd name="connsiteX8" fmla="*/ 0 w 12049126"/>
              <a:gd name="connsiteY8" fmla="*/ 3429001 h 6858000"/>
              <a:gd name="connsiteX9" fmla="*/ 1028901 w 12049126"/>
              <a:gd name="connsiteY9" fmla="*/ 606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49126" h="6858000">
                <a:moveTo>
                  <a:pt x="1072002" y="0"/>
                </a:moveTo>
                <a:lnTo>
                  <a:pt x="10977124" y="0"/>
                </a:lnTo>
                <a:lnTo>
                  <a:pt x="11020225" y="60611"/>
                </a:lnTo>
                <a:cubicBezTo>
                  <a:pt x="11669820" y="1022137"/>
                  <a:pt x="12049126" y="2181273"/>
                  <a:pt x="12049126" y="3429001"/>
                </a:cubicBezTo>
                <a:cubicBezTo>
                  <a:pt x="12049126" y="4676729"/>
                  <a:pt x="11669820" y="5835865"/>
                  <a:pt x="11020225" y="6797392"/>
                </a:cubicBezTo>
                <a:lnTo>
                  <a:pt x="10977125" y="6858000"/>
                </a:lnTo>
                <a:lnTo>
                  <a:pt x="1072001" y="6858000"/>
                </a:lnTo>
                <a:lnTo>
                  <a:pt x="1028901" y="6797392"/>
                </a:lnTo>
                <a:cubicBezTo>
                  <a:pt x="379307" y="5835865"/>
                  <a:pt x="0" y="4676729"/>
                  <a:pt x="0" y="3429001"/>
                </a:cubicBezTo>
                <a:cubicBezTo>
                  <a:pt x="0" y="2181273"/>
                  <a:pt x="379307" y="1022137"/>
                  <a:pt x="1028901" y="60611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bIns="457200" anchor="b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879487-3062-451C-8393-F927D527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031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1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E373542-9E14-4962-A4AC-961BF25C3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98742" y="2138741"/>
            <a:ext cx="267416" cy="2580518"/>
          </a:xfrm>
          <a:custGeom>
            <a:avLst/>
            <a:gdLst>
              <a:gd name="connsiteX0" fmla="*/ 0 w 267416"/>
              <a:gd name="connsiteY0" fmla="*/ 0 h 2580518"/>
              <a:gd name="connsiteX1" fmla="*/ 11921 w 267416"/>
              <a:gd name="connsiteY1" fmla="*/ 24746 h 2580518"/>
              <a:gd name="connsiteX2" fmla="*/ 267416 w 267416"/>
              <a:gd name="connsiteY2" fmla="*/ 1290259 h 2580518"/>
              <a:gd name="connsiteX3" fmla="*/ 11921 w 267416"/>
              <a:gd name="connsiteY3" fmla="*/ 2555773 h 2580518"/>
              <a:gd name="connsiteX4" fmla="*/ 0 w 267416"/>
              <a:gd name="connsiteY4" fmla="*/ 2580518 h 258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416" h="2580518">
                <a:moveTo>
                  <a:pt x="0" y="0"/>
                </a:moveTo>
                <a:lnTo>
                  <a:pt x="11921" y="24746"/>
                </a:lnTo>
                <a:cubicBezTo>
                  <a:pt x="176440" y="413714"/>
                  <a:pt x="267416" y="841362"/>
                  <a:pt x="267416" y="1290259"/>
                </a:cubicBezTo>
                <a:cubicBezTo>
                  <a:pt x="267416" y="1739156"/>
                  <a:pt x="176440" y="2166805"/>
                  <a:pt x="11921" y="2555773"/>
                </a:cubicBezTo>
                <a:lnTo>
                  <a:pt x="0" y="258051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0A9B39-FC82-43E5-A12B-25304A2219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9898743" cy="6858000"/>
          </a:xfrm>
          <a:solidFill>
            <a:schemeClr val="bg1">
              <a:lumMod val="95000"/>
            </a:schemeClr>
          </a:solidFill>
        </p:spPr>
        <p:txBody>
          <a:bodyPr bIns="457200" anchor="b"/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2FDCE4D-5D17-4D45-AE91-D2135E932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DF93DEDB-07FA-BB41-162D-9B675132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77566" y="5045961"/>
            <a:ext cx="2377440" cy="1234440"/>
          </a:xfrm>
        </p:spPr>
        <p:txBody>
          <a:bodyPr lIns="0" tIns="0" rIns="0" bIns="0" anchor="b">
            <a:noAutofit/>
          </a:bodyPr>
          <a:lstStyle>
            <a:lvl1pPr marL="0" indent="0" algn="r">
              <a:lnSpc>
                <a:spcPct val="60000"/>
              </a:lnSpc>
              <a:spcBef>
                <a:spcPts val="0"/>
              </a:spcBef>
              <a:buNone/>
              <a:defRPr sz="6600" spc="-15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and</a:t>
            </a:r>
          </a:p>
        </p:txBody>
      </p:sp>
      <p:sp>
        <p:nvSpPr>
          <p:cNvPr id="4" name="Partner1">
            <a:extLst>
              <a:ext uri="{FF2B5EF4-FFF2-40B4-BE49-F238E27FC236}">
                <a16:creationId xmlns:a16="http://schemas.microsoft.com/office/drawing/2014/main" id="{74CCF06F-4B9A-45D7-9B16-18375C83B9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74650" y="5416518"/>
            <a:ext cx="1188436" cy="415241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sz="1400" b="1" spc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7" name="Partner2">
            <a:extLst>
              <a:ext uri="{FF2B5EF4-FFF2-40B4-BE49-F238E27FC236}">
                <a16:creationId xmlns:a16="http://schemas.microsoft.com/office/drawing/2014/main" id="{12C1022D-1D22-417E-88AE-CBDC3DAD0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99562" y="5928893"/>
            <a:ext cx="1188437" cy="535373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65000"/>
              </a:lnSpc>
              <a:buNone/>
              <a:defRPr sz="1600"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88512-9A21-454B-A07C-C17CA274FB3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074650" y="6356350"/>
            <a:ext cx="1580356" cy="365125"/>
          </a:xfrm>
        </p:spPr>
        <p:txBody>
          <a:bodyPr/>
          <a:lstStyle/>
          <a:p>
            <a:fld id="{39B360F8-476B-46A9-AE4D-B70F5EF3C486}" type="datetimeFigureOut">
              <a:rPr lang="en-US" smtClean="0"/>
              <a:pPr/>
              <a:t>3/28/2026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D31D9E-5274-47A8-8230-F509FA535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109412" y="3181163"/>
            <a:ext cx="495674" cy="495674"/>
          </a:xfrm>
          <a:prstGeom prst="ellipse">
            <a:avLst/>
          </a:prstGeom>
          <a:noFill/>
          <a:ln w="203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6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X Image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C615402-924F-401B-BD65-A798B33C3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96815" y="0"/>
            <a:ext cx="4978400" cy="5476648"/>
          </a:xfrm>
          <a:custGeom>
            <a:avLst/>
            <a:gdLst>
              <a:gd name="connsiteX0" fmla="*/ 35272 w 4978400"/>
              <a:gd name="connsiteY0" fmla="*/ 0 h 5476648"/>
              <a:gd name="connsiteX1" fmla="*/ 4978400 w 4978400"/>
              <a:gd name="connsiteY1" fmla="*/ 0 h 5476648"/>
              <a:gd name="connsiteX2" fmla="*/ 4978400 w 4978400"/>
              <a:gd name="connsiteY2" fmla="*/ 5474598 h 5476648"/>
              <a:gd name="connsiteX3" fmla="*/ 4897324 w 4978400"/>
              <a:gd name="connsiteY3" fmla="*/ 5476648 h 5476648"/>
              <a:gd name="connsiteX4" fmla="*/ 0 w 4978400"/>
              <a:gd name="connsiteY4" fmla="*/ 579324 h 5476648"/>
              <a:gd name="connsiteX5" fmla="*/ 25285 w 4978400"/>
              <a:gd name="connsiteY5" fmla="*/ 78601 h 5476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78400" h="5476648">
                <a:moveTo>
                  <a:pt x="35272" y="0"/>
                </a:moveTo>
                <a:lnTo>
                  <a:pt x="4978400" y="0"/>
                </a:lnTo>
                <a:lnTo>
                  <a:pt x="4978400" y="5474598"/>
                </a:lnTo>
                <a:lnTo>
                  <a:pt x="4897324" y="5476648"/>
                </a:lnTo>
                <a:cubicBezTo>
                  <a:pt x="2192607" y="5476648"/>
                  <a:pt x="0" y="3284041"/>
                  <a:pt x="0" y="579324"/>
                </a:cubicBezTo>
                <a:cubicBezTo>
                  <a:pt x="0" y="410279"/>
                  <a:pt x="8565" y="243235"/>
                  <a:pt x="25285" y="78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A5FC801-48D7-4FF1-A31F-A732E9069F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44967" y="0"/>
            <a:ext cx="8510362" cy="6858000"/>
          </a:xfrm>
          <a:custGeom>
            <a:avLst/>
            <a:gdLst>
              <a:gd name="connsiteX0" fmla="*/ 13494 w 8510362"/>
              <a:gd name="connsiteY0" fmla="*/ 0 h 6858000"/>
              <a:gd name="connsiteX1" fmla="*/ 8510362 w 8510362"/>
              <a:gd name="connsiteY1" fmla="*/ 0 h 6858000"/>
              <a:gd name="connsiteX2" fmla="*/ 8510362 w 8510362"/>
              <a:gd name="connsiteY2" fmla="*/ 6858000 h 6858000"/>
              <a:gd name="connsiteX3" fmla="*/ 3014588 w 8510362"/>
              <a:gd name="connsiteY3" fmla="*/ 6858000 h 6858000"/>
              <a:gd name="connsiteX4" fmla="*/ 2848427 w 8510362"/>
              <a:gd name="connsiteY4" fmla="*/ 6719827 h 6858000"/>
              <a:gd name="connsiteX5" fmla="*/ 0 w 8510362"/>
              <a:gd name="connsiteY5" fmla="*/ 462431 h 6858000"/>
              <a:gd name="connsiteX6" fmla="*/ 10796 w 8510362"/>
              <a:gd name="connsiteY6" fmla="*/ 354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10362" h="6858000">
                <a:moveTo>
                  <a:pt x="13494" y="0"/>
                </a:moveTo>
                <a:lnTo>
                  <a:pt x="8510362" y="0"/>
                </a:lnTo>
                <a:lnTo>
                  <a:pt x="8510362" y="6858000"/>
                </a:lnTo>
                <a:lnTo>
                  <a:pt x="3014588" y="6858000"/>
                </a:lnTo>
                <a:lnTo>
                  <a:pt x="2848427" y="6719827"/>
                </a:lnTo>
                <a:cubicBezTo>
                  <a:pt x="1103037" y="5198776"/>
                  <a:pt x="0" y="2959418"/>
                  <a:pt x="0" y="462431"/>
                </a:cubicBezTo>
                <a:cubicBezTo>
                  <a:pt x="0" y="319235"/>
                  <a:pt x="3628" y="176886"/>
                  <a:pt x="10796" y="3547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14400" anchor="t">
            <a:noAutofit/>
          </a:bodyPr>
          <a:lstStyle>
            <a:lvl1pPr marL="0" indent="0" algn="ctr">
              <a:buNone/>
              <a:defRPr i="1"/>
            </a:lvl1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A3394F-AA9B-48A7-BC9B-C798DCA62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299776"/>
            <a:ext cx="11484000" cy="202829"/>
          </a:xfrm>
        </p:spPr>
        <p:txBody>
          <a:bodyPr/>
          <a:lstStyle>
            <a:lvl1pPr>
              <a:defRPr sz="1400">
                <a:noFill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Partner2">
            <a:extLst>
              <a:ext uri="{FF2B5EF4-FFF2-40B4-BE49-F238E27FC236}">
                <a16:creationId xmlns:a16="http://schemas.microsoft.com/office/drawing/2014/main" id="{7035F725-9952-46A6-9AAE-4E9006EBE3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5400000">
            <a:off x="706236" y="1518451"/>
            <a:ext cx="3783637" cy="3783637"/>
          </a:xfrm>
        </p:spPr>
        <p:txBody>
          <a:bodyPr lIns="0" tIns="0" rIns="0" bIns="0" anchor="b">
            <a:prstTxWarp prst="textArchDown">
              <a:avLst/>
            </a:prstTxWarp>
            <a:noAutofit/>
          </a:bodyPr>
          <a:lstStyle>
            <a:lvl1pPr marL="0" indent="0" algn="r">
              <a:lnSpc>
                <a:spcPct val="100000"/>
              </a:lnSpc>
              <a:buNone/>
              <a:defRPr sz="15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 algn="r">
              <a:buNone/>
              <a:defRPr/>
            </a:lvl2pPr>
            <a:lvl3pPr marL="539750" indent="0" algn="r">
              <a:buNone/>
              <a:defRPr/>
            </a:lvl3pPr>
            <a:lvl4pPr marL="806450" indent="0" algn="r">
              <a:buNone/>
              <a:defRPr/>
            </a:lvl4pPr>
            <a:lvl5pPr marL="1079500" indent="0" algn="r">
              <a:buNone/>
              <a:defRPr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18" name="Partner1">
            <a:extLst>
              <a:ext uri="{FF2B5EF4-FFF2-40B4-BE49-F238E27FC236}">
                <a16:creationId xmlns:a16="http://schemas.microsoft.com/office/drawing/2014/main" id="{19B39F4A-5D33-4C5D-83B8-5B789CB03A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9865474">
            <a:off x="724967" y="1537182"/>
            <a:ext cx="3746175" cy="3746175"/>
          </a:xfrm>
        </p:spPr>
        <p:txBody>
          <a:bodyPr anchor="b">
            <a:prstTxWarp prst="textArchDown">
              <a:avLst>
                <a:gd name="adj" fmla="val 21137488"/>
              </a:avLst>
            </a:prstTxWarp>
            <a:noAutofit/>
          </a:bodyPr>
          <a:lstStyle>
            <a:lvl1pPr marL="0" indent="0" algn="l">
              <a:lnSpc>
                <a:spcPct val="100000"/>
              </a:lnSpc>
              <a:buNone/>
              <a:defRPr sz="1500" b="1" spc="-1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D751E-0178-43A0-8465-3EBF38B4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520EB51B-ACDD-4CD5-8F48-81D58580F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2757" y="1473907"/>
            <a:ext cx="3859688" cy="3898285"/>
          </a:xfrm>
          <a:prstGeom prst="arc">
            <a:avLst>
              <a:gd name="adj1" fmla="val 1700406"/>
              <a:gd name="adj2" fmla="val 4849921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CC3DC63-5EF8-4005-8818-6FC00D9B6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56228" y="3991483"/>
            <a:ext cx="231235" cy="231235"/>
          </a:xfrm>
          <a:prstGeom prst="ellipse">
            <a:avLst/>
          </a:prstGeom>
          <a:noFill/>
          <a:ln w="889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B36CF-AE68-448C-9565-55904AC8D4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69754" y="1781969"/>
            <a:ext cx="3294063" cy="329406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1400" i="1"/>
            </a:lvl1pPr>
          </a:lstStyle>
          <a:p>
            <a:r>
              <a:rPr lang="en-US" dirty="0"/>
              <a:t>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244948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E2E7F4-48EC-4595-9FA7-4633C089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576001"/>
            <a:ext cx="10440000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1E1B7-1C9D-478C-94DD-FE7754AF9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1584000"/>
            <a:ext cx="104898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1089E-2CAA-4DB4-B60C-D409C8D64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88000" y="6354000"/>
            <a:ext cx="504000" cy="50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B96C8EE-5CE2-4DF5-AEBC-F7D540F7D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4C25CB8-337E-46F1-A218-7638F305F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360F8-476B-46A9-AE4D-B70F5EF3C486}" type="datetimeFigureOut">
              <a:rPr lang="en-US" smtClean="0"/>
              <a:pPr/>
              <a:t>3/28/2026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7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8" r:id="rId2"/>
    <p:sldLayoutId id="2147483665" r:id="rId3"/>
    <p:sldLayoutId id="2147483669" r:id="rId4"/>
    <p:sldLayoutId id="2147483670" r:id="rId5"/>
    <p:sldLayoutId id="2147483675" r:id="rId6"/>
    <p:sldLayoutId id="2147483676" r:id="rId7"/>
    <p:sldLayoutId id="2147483660" r:id="rId8"/>
    <p:sldLayoutId id="2147483666" r:id="rId9"/>
    <p:sldLayoutId id="2147483667" r:id="rId10"/>
    <p:sldLayoutId id="2147483668" r:id="rId11"/>
    <p:sldLayoutId id="2147483671" r:id="rId12"/>
    <p:sldLayoutId id="2147483672" r:id="rId13"/>
    <p:sldLayoutId id="2147483673" r:id="rId14"/>
    <p:sldLayoutId id="2147483674" r:id="rId15"/>
    <p:sldLayoutId id="2147483657" r:id="rId16"/>
    <p:sldLayoutId id="2147483677" r:id="rId17"/>
    <p:sldLayoutId id="2147483662" r:id="rId18"/>
    <p:sldLayoutId id="2147483663" r:id="rId19"/>
    <p:sldLayoutId id="2147483664" r:id="rId20"/>
    <p:sldLayoutId id="2147483651" r:id="rId21"/>
    <p:sldLayoutId id="214748365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ManzoorNaskh" panose="02000500000000000000" pitchFamily="2" charset="-78"/>
          <a:ea typeface="+mj-ea"/>
          <a:cs typeface="_Khat_Manzoor_BAFC" panose="02000000000000000000" pitchFamily="2" charset="-78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800" kern="1200">
          <a:solidFill>
            <a:schemeClr val="tx1">
              <a:lumMod val="75000"/>
              <a:lumOff val="25000"/>
            </a:schemeClr>
          </a:solidFill>
          <a:latin typeface="ManzoorNaskh" panose="02000500000000000000" pitchFamily="2" charset="-78"/>
          <a:ea typeface="+mn-ea"/>
          <a:cs typeface="_Khat_Manzoor_BAFC" panose="02000000000000000000" pitchFamily="2" charset="-78"/>
        </a:defRPr>
      </a:lvl1pPr>
      <a:lvl2pPr marL="539750" indent="-2730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600" kern="1200">
          <a:solidFill>
            <a:schemeClr val="tx1">
              <a:lumMod val="75000"/>
              <a:lumOff val="25000"/>
            </a:schemeClr>
          </a:solidFill>
          <a:latin typeface="ManzoorNaskh" panose="02000500000000000000" pitchFamily="2" charset="-78"/>
          <a:ea typeface="+mn-ea"/>
          <a:cs typeface="_Khat_Manzoor_BAFC" panose="02000000000000000000" pitchFamily="2" charset="-78"/>
        </a:defRPr>
      </a:lvl2pPr>
      <a:lvl3pPr marL="80645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400" kern="1200">
          <a:solidFill>
            <a:schemeClr val="tx1">
              <a:lumMod val="75000"/>
              <a:lumOff val="25000"/>
            </a:schemeClr>
          </a:solidFill>
          <a:latin typeface="ManzoorNaskh" panose="02000500000000000000" pitchFamily="2" charset="-78"/>
          <a:ea typeface="+mn-ea"/>
          <a:cs typeface="_Khat_Manzoor_BAFC" panose="02000000000000000000" pitchFamily="2" charset="-78"/>
        </a:defRPr>
      </a:lvl3pPr>
      <a:lvl4pPr marL="1079500" indent="-2730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200" kern="1200">
          <a:solidFill>
            <a:schemeClr val="tx1">
              <a:lumMod val="75000"/>
              <a:lumOff val="25000"/>
            </a:schemeClr>
          </a:solidFill>
          <a:latin typeface="ManzoorNaskh" panose="02000500000000000000" pitchFamily="2" charset="-78"/>
          <a:ea typeface="+mn-ea"/>
          <a:cs typeface="_Khat_Manzoor_BAFC" panose="02000000000000000000" pitchFamily="2" charset="-78"/>
        </a:defRPr>
      </a:lvl4pPr>
      <a:lvl5pPr marL="1346200" indent="-2667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90000"/>
          </a:schemeClr>
        </a:buClr>
        <a:buFont typeface="Segoe UI" panose="020B0502040204020203" pitchFamily="34" charset="0"/>
        <a:buChar char="·"/>
        <a:defRPr sz="1200" kern="1200">
          <a:solidFill>
            <a:schemeClr val="tx1">
              <a:lumMod val="75000"/>
              <a:lumOff val="25000"/>
            </a:schemeClr>
          </a:solidFill>
          <a:latin typeface="ManzoorNaskh" panose="02000500000000000000" pitchFamily="2" charset="-78"/>
          <a:ea typeface="+mn-ea"/>
          <a:cs typeface="_Khat_Manzoor_BAFC" panose="02000000000000000000" pitchFamily="2" charset="-7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://www.atfal.org.uk/tali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jpeg"/><Relationship Id="rId4" Type="http://schemas.openxmlformats.org/officeDocument/2006/relationships/image" Target="../media/image2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OdbmCA52jU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sv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2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1.svg"/><Relationship Id="rId9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jpe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20.jpeg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5.sv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25.sv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0"/>
              </a:schemeClr>
            </a:gs>
            <a:gs pos="100000">
              <a:schemeClr val="accent3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9A2397-FEB8-4471-6FFD-0D17EFBF644F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12192000" cy="6986786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b="1" dirty="0">
                <a:solidFill>
                  <a:schemeClr val="bg1"/>
                </a:solidFill>
                <a:latin typeface="Garamond Premr Pro" panose="02020402060506020403" pitchFamily="18" charset="0"/>
              </a:rPr>
              <a:t>TALIM DEPARTMENT MAA UK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ADCDCD-3B3D-310D-5C5E-8BC1B4A18DA1}"/>
              </a:ext>
            </a:extLst>
          </p:cNvPr>
          <p:cNvSpPr/>
          <p:nvPr/>
        </p:nvSpPr>
        <p:spPr>
          <a:xfrm>
            <a:off x="-111890" y="2449249"/>
            <a:ext cx="6939024" cy="2052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7" descr="A building with snow on it&#10;&#10;Description automatically generated">
            <a:extLst>
              <a:ext uri="{FF2B5EF4-FFF2-40B4-BE49-F238E27FC236}">
                <a16:creationId xmlns:a16="http://schemas.microsoft.com/office/drawing/2014/main" id="{65E5D5CA-E6A4-B28D-6110-D1C063F9955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9684" t="8360" r="4621" b="8360"/>
          <a:stretch/>
        </p:blipFill>
        <p:spPr>
          <a:xfrm>
            <a:off x="6153395" y="-118533"/>
            <a:ext cx="6017877" cy="6986786"/>
          </a:xfrm>
          <a:ln w="38100">
            <a:solidFill>
              <a:schemeClr val="accent1">
                <a:lumMod val="50000"/>
              </a:schemeClr>
            </a:solidFill>
          </a:ln>
        </p:spPr>
      </p:pic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E24242B-6990-3AB9-0E7D-30EE3F109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16" y="460320"/>
            <a:ext cx="4890655" cy="141015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9D9FF5-72A6-B335-EE76-15EBAAA437E5}"/>
              </a:ext>
            </a:extLst>
          </p:cNvPr>
          <p:cNvSpPr txBox="1"/>
          <p:nvPr/>
        </p:nvSpPr>
        <p:spPr>
          <a:xfrm>
            <a:off x="-279724" y="2653302"/>
            <a:ext cx="68271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</a:rPr>
              <a:t>THE EXISTENCE OF GOD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02BFF2C-9859-201A-A89C-76DCF3707DD6}"/>
              </a:ext>
            </a:extLst>
          </p:cNvPr>
          <p:cNvGrpSpPr/>
          <p:nvPr/>
        </p:nvGrpSpPr>
        <p:grpSpPr>
          <a:xfrm>
            <a:off x="19981" y="5417058"/>
            <a:ext cx="6264322" cy="1219126"/>
            <a:chOff x="-168322" y="5228232"/>
            <a:chExt cx="6264322" cy="1219126"/>
          </a:xfrm>
        </p:grpSpPr>
        <p:pic>
          <p:nvPicPr>
            <p:cNvPr id="19" name="Graphic 18" descr="Internet with solid fill">
              <a:extLst>
                <a:ext uri="{FF2B5EF4-FFF2-40B4-BE49-F238E27FC236}">
                  <a16:creationId xmlns:a16="http://schemas.microsoft.com/office/drawing/2014/main" id="{C8508788-1CE4-A9E7-2C90-50B027A69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33333" t="29205" r="32991" b="37786"/>
            <a:stretch/>
          </p:blipFill>
          <p:spPr>
            <a:xfrm>
              <a:off x="1639937" y="5655889"/>
              <a:ext cx="376797" cy="369333"/>
            </a:xfrm>
            <a:prstGeom prst="rect">
              <a:avLst/>
            </a:prstGeom>
          </p:spPr>
        </p:pic>
        <p:pic>
          <p:nvPicPr>
            <p:cNvPr id="20" name="Graphic 19" descr="Envelope with solid fill">
              <a:extLst>
                <a:ext uri="{FF2B5EF4-FFF2-40B4-BE49-F238E27FC236}">
                  <a16:creationId xmlns:a16="http://schemas.microsoft.com/office/drawing/2014/main" id="{0B782B39-C583-0B6F-E6AD-31E061B6C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904268" y="6035064"/>
              <a:ext cx="399317" cy="412294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E48AB1D-5F50-95B3-3199-56730D646B72}"/>
                </a:ext>
              </a:extLst>
            </p:cNvPr>
            <p:cNvGrpSpPr/>
            <p:nvPr/>
          </p:nvGrpSpPr>
          <p:grpSpPr>
            <a:xfrm>
              <a:off x="-168322" y="5228232"/>
              <a:ext cx="6264322" cy="1197645"/>
              <a:chOff x="-168322" y="5228232"/>
              <a:chExt cx="6264322" cy="119764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100AC66-4775-3A15-8F7C-0FB8C98D444A}"/>
                  </a:ext>
                </a:extLst>
              </p:cNvPr>
              <p:cNvSpPr txBox="1"/>
              <p:nvPr/>
            </p:nvSpPr>
            <p:spPr>
              <a:xfrm>
                <a:off x="2024505" y="6056545"/>
                <a:ext cx="23718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dirty="0" err="1">
                    <a:solidFill>
                      <a:schemeClr val="bg1"/>
                    </a:solidFill>
                  </a:rPr>
                  <a:t>talim@atfal.co.uk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946AE9C-488D-A177-75DB-15A0AA13FA3B}"/>
                  </a:ext>
                </a:extLst>
              </p:cNvPr>
              <p:cNvSpPr txBox="1"/>
              <p:nvPr/>
            </p:nvSpPr>
            <p:spPr>
              <a:xfrm>
                <a:off x="-168322" y="5228232"/>
                <a:ext cx="62643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 b="1" dirty="0">
                    <a:solidFill>
                      <a:schemeClr val="bg1"/>
                    </a:solidFill>
                  </a:rPr>
                  <a:t>TALIM DEPARTMENT MAA UK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75654AA-BAB8-D422-E07B-E71FEAD4A867}"/>
                  </a:ext>
                </a:extLst>
              </p:cNvPr>
              <p:cNvSpPr txBox="1"/>
              <p:nvPr/>
            </p:nvSpPr>
            <p:spPr>
              <a:xfrm>
                <a:off x="1592032" y="5631648"/>
                <a:ext cx="315236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800" b="1" dirty="0">
                    <a:solidFill>
                      <a:schemeClr val="bg1"/>
                    </a:solidFill>
                    <a:hlinkClick r:id="rId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www.atfal.org.uk/talim</a:t>
                </a:r>
                <a:endParaRPr lang="en-GB" sz="18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1260FFC-0AF7-DC74-D621-BE0ABA4D13A1}"/>
              </a:ext>
            </a:extLst>
          </p:cNvPr>
          <p:cNvSpPr txBox="1"/>
          <p:nvPr/>
        </p:nvSpPr>
        <p:spPr>
          <a:xfrm>
            <a:off x="-224139" y="4611681"/>
            <a:ext cx="6827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Learning Time Topic 1 Module 1</a:t>
            </a:r>
          </a:p>
        </p:txBody>
      </p:sp>
    </p:spTree>
    <p:extLst>
      <p:ext uri="{BB962C8B-B14F-4D97-AF65-F5344CB8AC3E}">
        <p14:creationId xmlns:p14="http://schemas.microsoft.com/office/powerpoint/2010/main" val="3192490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C58B31-8863-8C43-A6FE-2D1089022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9A6BA1E-AF0E-E9F4-51EB-2E1FF8A04A1F}"/>
              </a:ext>
            </a:extLst>
          </p:cNvPr>
          <p:cNvSpPr>
            <a:spLocks/>
          </p:cNvSpPr>
          <p:nvPr/>
        </p:nvSpPr>
        <p:spPr>
          <a:xfrm>
            <a:off x="-319314" y="-159279"/>
            <a:ext cx="12638722" cy="717655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A2B814-B5DD-BE59-345E-5DFC2AA0F925}"/>
              </a:ext>
            </a:extLst>
          </p:cNvPr>
          <p:cNvSpPr>
            <a:spLocks/>
          </p:cNvSpPr>
          <p:nvPr/>
        </p:nvSpPr>
        <p:spPr>
          <a:xfrm>
            <a:off x="0" y="151227"/>
            <a:ext cx="12298680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2369D-CAFD-0A29-AA1B-924A48A699C9}"/>
              </a:ext>
            </a:extLst>
          </p:cNvPr>
          <p:cNvSpPr txBox="1"/>
          <p:nvPr/>
        </p:nvSpPr>
        <p:spPr>
          <a:xfrm>
            <a:off x="1695028" y="106030"/>
            <a:ext cx="880194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Different Ways Of Proving God’s Existence</a:t>
            </a:r>
            <a:endParaRPr lang="en-GB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F642EA-DEEA-A8B9-33AA-307126AE6DDB}"/>
              </a:ext>
            </a:extLst>
          </p:cNvPr>
          <p:cNvGrpSpPr/>
          <p:nvPr/>
        </p:nvGrpSpPr>
        <p:grpSpPr>
          <a:xfrm>
            <a:off x="3660692" y="918992"/>
            <a:ext cx="4870616" cy="682304"/>
            <a:chOff x="3522274" y="881930"/>
            <a:chExt cx="4885856" cy="682304"/>
          </a:xfrm>
        </p:grpSpPr>
        <p:pic>
          <p:nvPicPr>
            <p:cNvPr id="38" name="Graphic 37" descr="Badge with solid fill">
              <a:extLst>
                <a:ext uri="{FF2B5EF4-FFF2-40B4-BE49-F238E27FC236}">
                  <a16:creationId xmlns:a16="http://schemas.microsoft.com/office/drawing/2014/main" id="{E92C6F5D-F57E-BC44-68A2-135F78EA4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522274" y="881930"/>
              <a:ext cx="684439" cy="6823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7E655C-2B56-459C-88C9-5CDCD95AB4D8}"/>
                </a:ext>
              </a:extLst>
            </p:cNvPr>
            <p:cNvSpPr txBox="1"/>
            <p:nvPr/>
          </p:nvSpPr>
          <p:spPr>
            <a:xfrm>
              <a:off x="4206713" y="899916"/>
              <a:ext cx="420141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Garamond" panose="02020404030301010803" pitchFamily="18" charset="0"/>
                  <a:cs typeface="Apple Chancery" panose="03020702040506060504" pitchFamily="66" charset="-79"/>
                </a:rPr>
                <a:t>Belief in the Unseen</a:t>
              </a:r>
              <a:endParaRPr lang="en-GB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7A9D6C-8F5C-2EEE-0BD2-DC6C7586895F}"/>
              </a:ext>
            </a:extLst>
          </p:cNvPr>
          <p:cNvSpPr txBox="1"/>
          <p:nvPr/>
        </p:nvSpPr>
        <p:spPr>
          <a:xfrm>
            <a:off x="984674" y="1762693"/>
            <a:ext cx="1022265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Proving that we don’t need to SEE to BELIEVE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8578EA-71A9-1059-EFBB-621CF25ABD13}"/>
              </a:ext>
            </a:extLst>
          </p:cNvPr>
          <p:cNvSpPr txBox="1"/>
          <p:nvPr/>
        </p:nvSpPr>
        <p:spPr>
          <a:xfrm>
            <a:off x="662584" y="2883419"/>
            <a:ext cx="6678520" cy="349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1. So, we believe in ALLAH, because we have seen HIS EFFECTS.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2. We have seen his power through the ACCEPTANCE OF PRAYERS.</a:t>
            </a:r>
          </a:p>
        </p:txBody>
      </p:sp>
      <p:pic>
        <p:nvPicPr>
          <p:cNvPr id="3074" name="Picture 2" descr="A man sits in a mosque with a large window in the background | Premium  AI-generated image">
            <a:extLst>
              <a:ext uri="{FF2B5EF4-FFF2-40B4-BE49-F238E27FC236}">
                <a16:creationId xmlns:a16="http://schemas.microsoft.com/office/drawing/2014/main" id="{84AEE4E8-5A06-DB66-FE0C-530AB1A05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50" y="2404221"/>
            <a:ext cx="4070847" cy="407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298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A29A2D-0A0C-D6F0-5AF6-A3BD76ED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81AF130-39D9-C7C4-B7BD-70AEAB731234}"/>
              </a:ext>
            </a:extLst>
          </p:cNvPr>
          <p:cNvSpPr>
            <a:spLocks/>
          </p:cNvSpPr>
          <p:nvPr/>
        </p:nvSpPr>
        <p:spPr>
          <a:xfrm>
            <a:off x="0" y="-159279"/>
            <a:ext cx="12319408" cy="717655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CBDFC4-B976-5916-CBEB-A1A43EC76503}"/>
              </a:ext>
            </a:extLst>
          </p:cNvPr>
          <p:cNvSpPr>
            <a:spLocks/>
          </p:cNvSpPr>
          <p:nvPr/>
        </p:nvSpPr>
        <p:spPr>
          <a:xfrm>
            <a:off x="0" y="151227"/>
            <a:ext cx="12298680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4F8EA-593E-A0A6-E4DF-7F62A8A5E1A8}"/>
              </a:ext>
            </a:extLst>
          </p:cNvPr>
          <p:cNvSpPr txBox="1"/>
          <p:nvPr/>
        </p:nvSpPr>
        <p:spPr>
          <a:xfrm>
            <a:off x="984674" y="113259"/>
            <a:ext cx="1022265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“God used to speak, but does not speak anymore”</a:t>
            </a:r>
            <a:endParaRPr lang="en-GB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7CB8EC-148A-E3BD-BDBA-2681F62F876A}"/>
              </a:ext>
            </a:extLst>
          </p:cNvPr>
          <p:cNvSpPr txBox="1"/>
          <p:nvPr/>
        </p:nvSpPr>
        <p:spPr>
          <a:xfrm>
            <a:off x="984674" y="951902"/>
            <a:ext cx="1022265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Answering a misconception held by some Muslims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A20E16-A0E7-6190-139A-AE5C438F2A21}"/>
              </a:ext>
            </a:extLst>
          </p:cNvPr>
          <p:cNvSpPr txBox="1"/>
          <p:nvPr/>
        </p:nvSpPr>
        <p:spPr>
          <a:xfrm>
            <a:off x="562335" y="2476257"/>
            <a:ext cx="59317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50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Allah used to speak to Prophets in the past, and </a:t>
            </a:r>
            <a:r>
              <a:rPr lang="en-US" sz="5000" b="1" u="sng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he still does.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A8C1EF-B542-2444-3EF5-4EF6EB88D4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60" t="20115" r="17696" b="16635"/>
          <a:stretch>
            <a:fillRect/>
          </a:stretch>
        </p:blipFill>
        <p:spPr>
          <a:xfrm>
            <a:off x="7484412" y="2111148"/>
            <a:ext cx="3722914" cy="35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44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14872E-D6F0-C569-82D1-48FF73CDA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B2CC0D4-7F01-D772-5D9C-E651BDCA1E57}"/>
              </a:ext>
            </a:extLst>
          </p:cNvPr>
          <p:cNvSpPr>
            <a:spLocks/>
          </p:cNvSpPr>
          <p:nvPr/>
        </p:nvSpPr>
        <p:spPr>
          <a:xfrm>
            <a:off x="0" y="-159279"/>
            <a:ext cx="12319408" cy="717655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1E5329-EA48-BDB5-E3FC-D4A12C72E4B6}"/>
              </a:ext>
            </a:extLst>
          </p:cNvPr>
          <p:cNvSpPr>
            <a:spLocks/>
          </p:cNvSpPr>
          <p:nvPr/>
        </p:nvSpPr>
        <p:spPr>
          <a:xfrm>
            <a:off x="0" y="151227"/>
            <a:ext cx="12298680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BE06CA-CA4A-1766-8BD3-44EB55337EA1}"/>
              </a:ext>
            </a:extLst>
          </p:cNvPr>
          <p:cNvSpPr txBox="1"/>
          <p:nvPr/>
        </p:nvSpPr>
        <p:spPr>
          <a:xfrm>
            <a:off x="984674" y="113259"/>
            <a:ext cx="1022265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“God used to speak, but does not speak anymore”</a:t>
            </a:r>
            <a:endParaRPr lang="en-GB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B1FDA4-96F2-210E-33FE-31DEB839D710}"/>
              </a:ext>
            </a:extLst>
          </p:cNvPr>
          <p:cNvSpPr txBox="1"/>
          <p:nvPr/>
        </p:nvSpPr>
        <p:spPr>
          <a:xfrm>
            <a:off x="984674" y="951902"/>
            <a:ext cx="1022265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Answering a misconception held by some Muslims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1F24C-CC52-E19C-DB0C-0BBB277F113A}"/>
              </a:ext>
            </a:extLst>
          </p:cNvPr>
          <p:cNvSpPr txBox="1"/>
          <p:nvPr/>
        </p:nvSpPr>
        <p:spPr>
          <a:xfrm>
            <a:off x="5629427" y="2531657"/>
            <a:ext cx="6173798" cy="2751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48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Just like Allah promised in the Quran, he speaks by listening to prayers and accepting them.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8E56E-AAFD-AB04-0CC1-0269B3696E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60" t="20115" r="17696" b="16635"/>
          <a:stretch>
            <a:fillRect/>
          </a:stretch>
        </p:blipFill>
        <p:spPr>
          <a:xfrm>
            <a:off x="895739" y="2111148"/>
            <a:ext cx="3722914" cy="35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29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D5AE8-E2BE-233D-4A20-B2AF09A95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DB541F1-6699-229C-A841-B5AA01CBB57C}"/>
              </a:ext>
            </a:extLst>
          </p:cNvPr>
          <p:cNvSpPr>
            <a:spLocks/>
          </p:cNvSpPr>
          <p:nvPr/>
        </p:nvSpPr>
        <p:spPr>
          <a:xfrm>
            <a:off x="0" y="-159279"/>
            <a:ext cx="12319408" cy="717655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0703CC-380E-41F6-3336-2B8DD50D79BA}"/>
              </a:ext>
            </a:extLst>
          </p:cNvPr>
          <p:cNvSpPr>
            <a:spLocks/>
          </p:cNvSpPr>
          <p:nvPr/>
        </p:nvSpPr>
        <p:spPr>
          <a:xfrm>
            <a:off x="0" y="151227"/>
            <a:ext cx="12298680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1D09D7-2E8A-1E46-E550-03AAD66A625C}"/>
              </a:ext>
            </a:extLst>
          </p:cNvPr>
          <p:cNvSpPr txBox="1"/>
          <p:nvPr/>
        </p:nvSpPr>
        <p:spPr>
          <a:xfrm>
            <a:off x="984674" y="113259"/>
            <a:ext cx="1022265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“God used to speak, but does not speak anymore”</a:t>
            </a:r>
            <a:endParaRPr lang="en-GB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C10314-CC92-1D20-665D-59BA9E7424B7}"/>
              </a:ext>
            </a:extLst>
          </p:cNvPr>
          <p:cNvSpPr txBox="1"/>
          <p:nvPr/>
        </p:nvSpPr>
        <p:spPr>
          <a:xfrm>
            <a:off x="984674" y="951902"/>
            <a:ext cx="1022265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Answering a misconception held by some Muslims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5226E4-DF93-5372-A111-D078895C08BA}"/>
              </a:ext>
            </a:extLst>
          </p:cNvPr>
          <p:cNvSpPr txBox="1"/>
          <p:nvPr/>
        </p:nvSpPr>
        <p:spPr>
          <a:xfrm>
            <a:off x="518325" y="2111148"/>
            <a:ext cx="6001699" cy="374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Anyone can speak to God, </a:t>
            </a:r>
            <a:r>
              <a:rPr lang="en-US" sz="4400" b="1" u="sng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not just Prophets and Messengers,</a:t>
            </a:r>
            <a:r>
              <a:rPr lang="en-US" sz="44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 whether they are RICH or POOR, OLD or YOUNG.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F3610-72CF-78E6-CF2B-769CA7B953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60" t="20115" r="17696" b="16635"/>
          <a:stretch>
            <a:fillRect/>
          </a:stretch>
        </p:blipFill>
        <p:spPr>
          <a:xfrm>
            <a:off x="7819054" y="2111148"/>
            <a:ext cx="3722914" cy="35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04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A0C489-615F-D102-2DBB-D5AAA1420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B85F7BA-102E-5AF3-3D34-FBF6B8D50A91}"/>
              </a:ext>
            </a:extLst>
          </p:cNvPr>
          <p:cNvSpPr>
            <a:spLocks/>
          </p:cNvSpPr>
          <p:nvPr/>
        </p:nvSpPr>
        <p:spPr>
          <a:xfrm>
            <a:off x="0" y="-159279"/>
            <a:ext cx="12319408" cy="717655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8B3F59-345A-CEDB-52EC-F3793E4AA464}"/>
              </a:ext>
            </a:extLst>
          </p:cNvPr>
          <p:cNvSpPr>
            <a:spLocks/>
          </p:cNvSpPr>
          <p:nvPr/>
        </p:nvSpPr>
        <p:spPr>
          <a:xfrm>
            <a:off x="0" y="151227"/>
            <a:ext cx="12298680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EF61C-D1EC-A6F1-DBFF-F3D397461DF4}"/>
              </a:ext>
            </a:extLst>
          </p:cNvPr>
          <p:cNvSpPr txBox="1"/>
          <p:nvPr/>
        </p:nvSpPr>
        <p:spPr>
          <a:xfrm>
            <a:off x="984674" y="113259"/>
            <a:ext cx="1022265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“God used to speak, but does not speak anymore”</a:t>
            </a:r>
            <a:endParaRPr lang="en-GB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873EAA-F480-4B82-78ED-FAD54D447E4F}"/>
              </a:ext>
            </a:extLst>
          </p:cNvPr>
          <p:cNvSpPr txBox="1"/>
          <p:nvPr/>
        </p:nvSpPr>
        <p:spPr>
          <a:xfrm>
            <a:off x="984674" y="951902"/>
            <a:ext cx="1022265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Answering a misconception held by some Muslims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9D8CD5-9A28-2D43-9FBF-AD08CFA24F5F}"/>
              </a:ext>
            </a:extLst>
          </p:cNvPr>
          <p:cNvSpPr txBox="1"/>
          <p:nvPr/>
        </p:nvSpPr>
        <p:spPr>
          <a:xfrm>
            <a:off x="760739" y="2654995"/>
            <a:ext cx="570537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In every era, there are those who have an extraordinary and special relationship with Allah. </a:t>
            </a:r>
          </a:p>
        </p:txBody>
      </p:sp>
      <p:pic>
        <p:nvPicPr>
          <p:cNvPr id="5126" name="Picture 6" descr="The early life of Hazrat Mirza Ghulam Ahmad: A prophet in the making | Al  Hakam">
            <a:extLst>
              <a:ext uri="{FF2B5EF4-FFF2-40B4-BE49-F238E27FC236}">
                <a16:creationId xmlns:a16="http://schemas.microsoft.com/office/drawing/2014/main" id="{D8B28356-2EF5-F790-3C22-152E655C0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449" y="1672737"/>
            <a:ext cx="3428706" cy="477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38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B1795D-07AD-57AD-8804-A0F0CE110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0D77E8B-0BD9-B563-537E-87A5290523A2}"/>
              </a:ext>
            </a:extLst>
          </p:cNvPr>
          <p:cNvSpPr>
            <a:spLocks/>
          </p:cNvSpPr>
          <p:nvPr/>
        </p:nvSpPr>
        <p:spPr>
          <a:xfrm>
            <a:off x="0" y="-159279"/>
            <a:ext cx="12319408" cy="717655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244956-C838-C691-AE2C-239B710A04AB}"/>
              </a:ext>
            </a:extLst>
          </p:cNvPr>
          <p:cNvSpPr>
            <a:spLocks/>
          </p:cNvSpPr>
          <p:nvPr/>
        </p:nvSpPr>
        <p:spPr>
          <a:xfrm>
            <a:off x="0" y="151227"/>
            <a:ext cx="12298680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367B3-3156-79B3-5596-1AB44370428E}"/>
              </a:ext>
            </a:extLst>
          </p:cNvPr>
          <p:cNvSpPr txBox="1"/>
          <p:nvPr/>
        </p:nvSpPr>
        <p:spPr>
          <a:xfrm>
            <a:off x="984674" y="113259"/>
            <a:ext cx="1022265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“God used to speak, but does not speak anymore”</a:t>
            </a:r>
            <a:endParaRPr lang="en-GB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62DE5F-C4F9-2A5B-8FEE-7EA20DDF3D89}"/>
              </a:ext>
            </a:extLst>
          </p:cNvPr>
          <p:cNvSpPr txBox="1"/>
          <p:nvPr/>
        </p:nvSpPr>
        <p:spPr>
          <a:xfrm>
            <a:off x="984674" y="951902"/>
            <a:ext cx="1022265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Answering a misconception held by some Muslims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8D0EEB-CC06-CB8D-13BC-6A542B851B33}"/>
              </a:ext>
            </a:extLst>
          </p:cNvPr>
          <p:cNvSpPr txBox="1"/>
          <p:nvPr/>
        </p:nvSpPr>
        <p:spPr>
          <a:xfrm>
            <a:off x="882120" y="2598863"/>
            <a:ext cx="6431356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38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Just look towards Huzoor-e-</a:t>
            </a:r>
            <a:r>
              <a:rPr lang="en-US" sz="3800" b="1" dirty="0" err="1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Anwar</a:t>
            </a:r>
            <a:r>
              <a:rPr lang="en-US" sz="3800" b="1" baseline="30000" dirty="0" err="1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aba</a:t>
            </a:r>
            <a:r>
              <a:rPr lang="en-US" sz="38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 who has a direct link with God. Allah is always guiding him and blessing the Ahmadiyya Community. </a:t>
            </a:r>
          </a:p>
        </p:txBody>
      </p:sp>
      <p:pic>
        <p:nvPicPr>
          <p:cNvPr id="5122" name="Picture 2" descr="Mirza Masroor Ahmad - Wikipedia">
            <a:extLst>
              <a:ext uri="{FF2B5EF4-FFF2-40B4-BE49-F238E27FC236}">
                <a16:creationId xmlns:a16="http://schemas.microsoft.com/office/drawing/2014/main" id="{9ACB91B5-5357-DBBA-2F1D-875B8F092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5"/>
          <a:stretch>
            <a:fillRect/>
          </a:stretch>
        </p:blipFill>
        <p:spPr bwMode="auto">
          <a:xfrm>
            <a:off x="7962328" y="1853334"/>
            <a:ext cx="2898504" cy="421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616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4AA18-023D-1725-60B4-B3258974F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76F6742-27AD-FD18-B760-7166BB0F79E3}"/>
              </a:ext>
            </a:extLst>
          </p:cNvPr>
          <p:cNvSpPr>
            <a:spLocks/>
          </p:cNvSpPr>
          <p:nvPr/>
        </p:nvSpPr>
        <p:spPr>
          <a:xfrm>
            <a:off x="-247650" y="-159279"/>
            <a:ext cx="12567058" cy="717655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tx2">
                  <a:lumMod val="75000"/>
                  <a:lumOff val="25000"/>
                </a:schemeClr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86D851-2BCA-6DFA-4CCC-19C77EFEAEDE}"/>
              </a:ext>
            </a:extLst>
          </p:cNvPr>
          <p:cNvSpPr>
            <a:spLocks/>
          </p:cNvSpPr>
          <p:nvPr/>
        </p:nvSpPr>
        <p:spPr>
          <a:xfrm>
            <a:off x="0" y="151227"/>
            <a:ext cx="12298680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E41264-C034-3563-6187-CF322B415A4C}"/>
              </a:ext>
            </a:extLst>
          </p:cNvPr>
          <p:cNvSpPr txBox="1"/>
          <p:nvPr/>
        </p:nvSpPr>
        <p:spPr>
          <a:xfrm>
            <a:off x="984674" y="113259"/>
            <a:ext cx="1022265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Fulfilling Our Rights To Allah</a:t>
            </a:r>
            <a:endParaRPr lang="en-GB" sz="3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31D819-2C0B-81D3-9764-5E88D7A5CFC4}"/>
              </a:ext>
            </a:extLst>
          </p:cNvPr>
          <p:cNvSpPr txBox="1"/>
          <p:nvPr/>
        </p:nvSpPr>
        <p:spPr>
          <a:xfrm>
            <a:off x="984674" y="951902"/>
            <a:ext cx="1022265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What should we DO?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FBAE60-53A1-37BC-D0B5-02945627A08A}"/>
              </a:ext>
            </a:extLst>
          </p:cNvPr>
          <p:cNvSpPr txBox="1"/>
          <p:nvPr/>
        </p:nvSpPr>
        <p:spPr>
          <a:xfrm>
            <a:off x="1783990" y="2476607"/>
            <a:ext cx="8751428" cy="2529923"/>
          </a:xfrm>
          <a:prstGeom prst="rect">
            <a:avLst/>
          </a:prstGeom>
          <a:solidFill>
            <a:schemeClr val="tx1">
              <a:alpha val="40000"/>
            </a:schemeClr>
          </a:solidFill>
          <a:effectLst>
            <a:outerShdw blurRad="50800" dist="50800" dir="5400000" sx="103000" sy="103000" algn="ctr" rotWithShape="0">
              <a:srgbClr val="000000">
                <a:alpha val="99000"/>
              </a:srgb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When we believe Allah exists, THEN we will be more inclined to PRAY TO HIM, as Allah’s worship is the purpose of our lives.</a:t>
            </a:r>
          </a:p>
        </p:txBody>
      </p:sp>
    </p:spTree>
    <p:extLst>
      <p:ext uri="{BB962C8B-B14F-4D97-AF65-F5344CB8AC3E}">
        <p14:creationId xmlns:p14="http://schemas.microsoft.com/office/powerpoint/2010/main" val="327104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8151ED-4B46-1D63-143A-A02C80B7B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2BF77BC-E18C-4B4E-8887-560BC2596D62}"/>
              </a:ext>
            </a:extLst>
          </p:cNvPr>
          <p:cNvSpPr>
            <a:spLocks/>
          </p:cNvSpPr>
          <p:nvPr/>
        </p:nvSpPr>
        <p:spPr>
          <a:xfrm>
            <a:off x="-266700" y="-159279"/>
            <a:ext cx="12586108" cy="717655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tx2">
                  <a:lumMod val="75000"/>
                  <a:lumOff val="25000"/>
                </a:schemeClr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A0E292-EF08-B809-784D-A2350C428377}"/>
              </a:ext>
            </a:extLst>
          </p:cNvPr>
          <p:cNvSpPr>
            <a:spLocks/>
          </p:cNvSpPr>
          <p:nvPr/>
        </p:nvSpPr>
        <p:spPr>
          <a:xfrm>
            <a:off x="0" y="151227"/>
            <a:ext cx="12298680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B44A9-8B80-22A2-B54F-8D386E37B5D6}"/>
              </a:ext>
            </a:extLst>
          </p:cNvPr>
          <p:cNvSpPr txBox="1"/>
          <p:nvPr/>
        </p:nvSpPr>
        <p:spPr>
          <a:xfrm>
            <a:off x="984674" y="113259"/>
            <a:ext cx="1022265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Fulfilling Our Rights To Allah</a:t>
            </a:r>
            <a:endParaRPr lang="en-GB" sz="3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3A8882-D94B-6460-79DB-1DE13E731BE0}"/>
              </a:ext>
            </a:extLst>
          </p:cNvPr>
          <p:cNvSpPr txBox="1"/>
          <p:nvPr/>
        </p:nvSpPr>
        <p:spPr>
          <a:xfrm>
            <a:off x="984674" y="951902"/>
            <a:ext cx="1022265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What should we DO?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2DA379-B500-AA4E-3505-5392E4C0B0EC}"/>
              </a:ext>
            </a:extLst>
          </p:cNvPr>
          <p:cNvSpPr txBox="1"/>
          <p:nvPr/>
        </p:nvSpPr>
        <p:spPr>
          <a:xfrm>
            <a:off x="584967" y="2268179"/>
            <a:ext cx="5728309" cy="363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32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When we understand that it is Allah who gave us our </a:t>
            </a:r>
            <a:r>
              <a:rPr lang="en-US" sz="3200" b="1" dirty="0">
                <a:ea typeface="+mj-ea"/>
                <a:cs typeface="_Khat_Manzoor_BAFC" panose="02000000000000000000" pitchFamily="2" charset="-78"/>
              </a:rPr>
              <a:t>lives, brought us into this world, gave us the sun, moon, and stars, gave us air to breathe, houses to live in,</a:t>
            </a:r>
            <a:r>
              <a:rPr lang="en-US" sz="32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 only THEN will we show gratitude to him and fulfil OUR obligation to him.</a:t>
            </a:r>
          </a:p>
        </p:txBody>
      </p:sp>
      <p:pic>
        <p:nvPicPr>
          <p:cNvPr id="8194" name="Picture 2" descr="Planet Earth Photos, Download The BEST Free Planet Earth Stock Photos &amp; HD  Images">
            <a:extLst>
              <a:ext uri="{FF2B5EF4-FFF2-40B4-BE49-F238E27FC236}">
                <a16:creationId xmlns:a16="http://schemas.microsoft.com/office/drawing/2014/main" id="{9CBC14F5-E5F1-6331-5FFF-27EB52949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376" y="1734148"/>
            <a:ext cx="417195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80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025653-1157-23D7-21BD-A60EE59D2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31559284-0192-B5A3-0B47-1E68F1BF1531}"/>
              </a:ext>
            </a:extLst>
          </p:cNvPr>
          <p:cNvSpPr>
            <a:spLocks/>
          </p:cNvSpPr>
          <p:nvPr/>
        </p:nvSpPr>
        <p:spPr>
          <a:xfrm>
            <a:off x="-1009650" y="-159279"/>
            <a:ext cx="13329058" cy="717655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tx2">
                  <a:lumMod val="75000"/>
                  <a:lumOff val="25000"/>
                </a:schemeClr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37011E-F571-4A67-9F1F-1B84DF3C2959}"/>
              </a:ext>
            </a:extLst>
          </p:cNvPr>
          <p:cNvSpPr>
            <a:spLocks/>
          </p:cNvSpPr>
          <p:nvPr/>
        </p:nvSpPr>
        <p:spPr>
          <a:xfrm>
            <a:off x="0" y="151227"/>
            <a:ext cx="12298680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52C77-D7D7-C153-AE38-02C518243141}"/>
              </a:ext>
            </a:extLst>
          </p:cNvPr>
          <p:cNvSpPr txBox="1"/>
          <p:nvPr/>
        </p:nvSpPr>
        <p:spPr>
          <a:xfrm>
            <a:off x="984674" y="113259"/>
            <a:ext cx="1022265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Fulfilling Our Rights To Allah</a:t>
            </a:r>
            <a:endParaRPr lang="en-GB" sz="3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2F44F-BBD0-7E5A-6F54-4F571F55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09" t="12173" r="12995" b="10933"/>
          <a:stretch>
            <a:fillRect/>
          </a:stretch>
        </p:blipFill>
        <p:spPr>
          <a:xfrm>
            <a:off x="6556602" y="2116951"/>
            <a:ext cx="4703879" cy="3504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6DC549-138E-9ADE-72D9-77997E4FE53C}"/>
              </a:ext>
            </a:extLst>
          </p:cNvPr>
          <p:cNvSpPr txBox="1"/>
          <p:nvPr/>
        </p:nvSpPr>
        <p:spPr>
          <a:xfrm>
            <a:off x="984674" y="896817"/>
            <a:ext cx="1022265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What should we DO?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3496AC-8195-C757-087F-1B78E8CE21A2}"/>
              </a:ext>
            </a:extLst>
          </p:cNvPr>
          <p:cNvSpPr txBox="1"/>
          <p:nvPr/>
        </p:nvSpPr>
        <p:spPr>
          <a:xfrm>
            <a:off x="447183" y="2122314"/>
            <a:ext cx="5050492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40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When we are </a:t>
            </a:r>
            <a:br>
              <a:rPr lang="en-US" sz="40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</a:br>
            <a:r>
              <a:rPr lang="en-US" sz="40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Grateful to Allah,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4000" b="1" dirty="0">
                <a:ea typeface="+mj-ea"/>
                <a:cs typeface="_Khat_Manzoor_BAFC" panose="02000000000000000000" pitchFamily="2" charset="-78"/>
              </a:rPr>
              <a:t>Then Allah too will answer our prayers and show us His Existence!</a:t>
            </a:r>
          </a:p>
        </p:txBody>
      </p:sp>
    </p:spTree>
    <p:extLst>
      <p:ext uri="{BB962C8B-B14F-4D97-AF65-F5344CB8AC3E}">
        <p14:creationId xmlns:p14="http://schemas.microsoft.com/office/powerpoint/2010/main" val="3395933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EB4EFA-851B-87DE-6D92-861FCFA3F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2A1AD52-0FF3-4839-2822-913FE185AFFA}"/>
              </a:ext>
            </a:extLst>
          </p:cNvPr>
          <p:cNvSpPr>
            <a:spLocks/>
          </p:cNvSpPr>
          <p:nvPr/>
        </p:nvSpPr>
        <p:spPr>
          <a:xfrm>
            <a:off x="-180975" y="-159279"/>
            <a:ext cx="12500383" cy="7176558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tx2">
                  <a:lumMod val="75000"/>
                  <a:lumOff val="25000"/>
                </a:schemeClr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CD4475-190B-5D61-E253-D523FA5879C6}"/>
              </a:ext>
            </a:extLst>
          </p:cNvPr>
          <p:cNvSpPr>
            <a:spLocks/>
          </p:cNvSpPr>
          <p:nvPr/>
        </p:nvSpPr>
        <p:spPr>
          <a:xfrm>
            <a:off x="0" y="151227"/>
            <a:ext cx="12298680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A428A5-2534-997C-D6FA-269CE6E669FE}"/>
              </a:ext>
            </a:extLst>
          </p:cNvPr>
          <p:cNvSpPr txBox="1"/>
          <p:nvPr/>
        </p:nvSpPr>
        <p:spPr>
          <a:xfrm>
            <a:off x="984674" y="113259"/>
            <a:ext cx="1022265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The Existence Of God</a:t>
            </a:r>
            <a:endParaRPr lang="en-GB" sz="3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E4646E-DEDF-F93B-6618-4193D92ED12D}"/>
              </a:ext>
            </a:extLst>
          </p:cNvPr>
          <p:cNvSpPr txBox="1"/>
          <p:nvPr/>
        </p:nvSpPr>
        <p:spPr>
          <a:xfrm>
            <a:off x="984674" y="951902"/>
            <a:ext cx="1022265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0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Explained by </a:t>
            </a:r>
            <a:r>
              <a:rPr lang="en-US" sz="2800" b="1" i="0" kern="1200" dirty="0" err="1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Hadrat</a:t>
            </a:r>
            <a:r>
              <a:rPr lang="en-US" sz="2800" b="1" i="0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 </a:t>
            </a:r>
            <a:r>
              <a:rPr lang="en-US" sz="2800" b="1" i="0" kern="1200" dirty="0" err="1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Khalifatul</a:t>
            </a:r>
            <a:r>
              <a:rPr lang="en-US" sz="2800" b="1" i="0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 Masih IV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8B3CDF-86DB-E0BA-8CA2-915C27E8997C}"/>
              </a:ext>
            </a:extLst>
          </p:cNvPr>
          <p:cNvSpPr txBox="1"/>
          <p:nvPr/>
        </p:nvSpPr>
        <p:spPr>
          <a:xfrm>
            <a:off x="1143000" y="2277699"/>
            <a:ext cx="5854905" cy="3557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38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  <a:hlinkClick r:id="rId3"/>
              </a:rPr>
              <a:t>https://www.youtube.com/watch?v=zOdbmCA52jU</a:t>
            </a:r>
            <a:endParaRPr lang="en-US" sz="3800" b="1" dirty="0">
              <a:solidFill>
                <a:schemeClr val="bg1"/>
              </a:solidFill>
              <a:ea typeface="+mj-ea"/>
              <a:cs typeface="_Khat_Manzoor_BAFC" panose="02000000000000000000" pitchFamily="2" charset="-78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endParaRPr lang="en-US" sz="3800" b="1" dirty="0">
              <a:solidFill>
                <a:schemeClr val="bg1"/>
              </a:solidFill>
              <a:ea typeface="+mj-ea"/>
              <a:cs typeface="_Khat_Manzoor_BAFC" panose="02000000000000000000" pitchFamily="2" charset="-78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38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THE EXISTENCE OF GOD THROUGH PERSONAL EXPERIENCE</a:t>
            </a:r>
          </a:p>
        </p:txBody>
      </p:sp>
      <p:pic>
        <p:nvPicPr>
          <p:cNvPr id="6146" name="Picture 2" descr="Mirza Tahir Ahmad - Wikipedia">
            <a:extLst>
              <a:ext uri="{FF2B5EF4-FFF2-40B4-BE49-F238E27FC236}">
                <a16:creationId xmlns:a16="http://schemas.microsoft.com/office/drawing/2014/main" id="{A4E395EE-7DB2-808B-0990-229908F9B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706879"/>
            <a:ext cx="3100388" cy="469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680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AC51F4-8C54-1A6F-5DA0-916F7ED0DB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-8874816" y="-5585864"/>
            <a:ext cx="22876566" cy="16783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3BE5BF-A099-257C-1DA9-B040E1F902A0}"/>
              </a:ext>
            </a:extLst>
          </p:cNvPr>
          <p:cNvSpPr txBox="1"/>
          <p:nvPr/>
        </p:nvSpPr>
        <p:spPr>
          <a:xfrm>
            <a:off x="306312" y="949050"/>
            <a:ext cx="6796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Garamond" panose="02020404030301010803" pitchFamily="18" charset="0"/>
              </a:rPr>
              <a:t>Lesson Objectives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8C4B72-A123-12E1-3191-62AC8CABCDB7}"/>
              </a:ext>
            </a:extLst>
          </p:cNvPr>
          <p:cNvSpPr txBox="1"/>
          <p:nvPr/>
        </p:nvSpPr>
        <p:spPr>
          <a:xfrm>
            <a:off x="10827026" y="-5963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709D9F-4C1C-F374-30AE-D9C2770E4219}"/>
              </a:ext>
            </a:extLst>
          </p:cNvPr>
          <p:cNvSpPr txBox="1"/>
          <p:nvPr/>
        </p:nvSpPr>
        <p:spPr>
          <a:xfrm>
            <a:off x="369575" y="1914408"/>
            <a:ext cx="9374495" cy="3942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400" b="1" dirty="0">
                <a:solidFill>
                  <a:schemeClr val="bg1"/>
                </a:solidFill>
                <a:latin typeface="Garamond" panose="02020404030301010803" pitchFamily="18" charset="0"/>
              </a:rPr>
              <a:t>Understand that God is a supreme and universal being. 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400" b="1" dirty="0">
                <a:solidFill>
                  <a:schemeClr val="bg1"/>
                </a:solidFill>
                <a:latin typeface="Garamond" panose="02020404030301010803" pitchFamily="18" charset="0"/>
              </a:rPr>
              <a:t>Look at one way to understand that God exists. 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3400" b="1" dirty="0">
                <a:solidFill>
                  <a:schemeClr val="bg1"/>
                </a:solidFill>
                <a:latin typeface="Garamond" panose="02020404030301010803" pitchFamily="18" charset="0"/>
              </a:rPr>
              <a:t>Answer the Allegation ‘God does not speak anymore.’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616282E-23E2-59C4-9088-8AFA764ADB11}"/>
              </a:ext>
            </a:extLst>
          </p:cNvPr>
          <p:cNvCxnSpPr/>
          <p:nvPr/>
        </p:nvCxnSpPr>
        <p:spPr>
          <a:xfrm>
            <a:off x="9852812" y="1750695"/>
            <a:ext cx="0" cy="41338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F09E2E4-C461-C257-798F-DA6E3E864762}"/>
              </a:ext>
            </a:extLst>
          </p:cNvPr>
          <p:cNvSpPr/>
          <p:nvPr/>
        </p:nvSpPr>
        <p:spPr>
          <a:xfrm>
            <a:off x="5341925" y="949050"/>
            <a:ext cx="723900" cy="723900"/>
          </a:xfrm>
          <a:custGeom>
            <a:avLst/>
            <a:gdLst>
              <a:gd name="connsiteX0" fmla="*/ 361950 w 723900"/>
              <a:gd name="connsiteY0" fmla="*/ 666750 h 723900"/>
              <a:gd name="connsiteX1" fmla="*/ 57150 w 723900"/>
              <a:gd name="connsiteY1" fmla="*/ 361950 h 723900"/>
              <a:gd name="connsiteX2" fmla="*/ 361950 w 723900"/>
              <a:gd name="connsiteY2" fmla="*/ 57150 h 723900"/>
              <a:gd name="connsiteX3" fmla="*/ 666750 w 723900"/>
              <a:gd name="connsiteY3" fmla="*/ 361950 h 723900"/>
              <a:gd name="connsiteX4" fmla="*/ 361950 w 723900"/>
              <a:gd name="connsiteY4" fmla="*/ 666750 h 723900"/>
              <a:gd name="connsiteX5" fmla="*/ 361950 w 723900"/>
              <a:gd name="connsiteY5" fmla="*/ 0 h 723900"/>
              <a:gd name="connsiteX6" fmla="*/ 0 w 723900"/>
              <a:gd name="connsiteY6" fmla="*/ 361950 h 723900"/>
              <a:gd name="connsiteX7" fmla="*/ 361950 w 723900"/>
              <a:gd name="connsiteY7" fmla="*/ 723900 h 723900"/>
              <a:gd name="connsiteX8" fmla="*/ 723900 w 723900"/>
              <a:gd name="connsiteY8" fmla="*/ 361950 h 723900"/>
              <a:gd name="connsiteX9" fmla="*/ 361950 w 723900"/>
              <a:gd name="connsiteY9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3900" h="723900">
                <a:moveTo>
                  <a:pt x="361950" y="666750"/>
                </a:moveTo>
                <a:cubicBezTo>
                  <a:pt x="194310" y="666750"/>
                  <a:pt x="57150" y="529590"/>
                  <a:pt x="57150" y="361950"/>
                </a:cubicBezTo>
                <a:cubicBezTo>
                  <a:pt x="57150" y="194310"/>
                  <a:pt x="194310" y="57150"/>
                  <a:pt x="361950" y="57150"/>
                </a:cubicBezTo>
                <a:cubicBezTo>
                  <a:pt x="529590" y="57150"/>
                  <a:pt x="666750" y="194310"/>
                  <a:pt x="666750" y="361950"/>
                </a:cubicBezTo>
                <a:cubicBezTo>
                  <a:pt x="666750" y="529590"/>
                  <a:pt x="529590" y="666750"/>
                  <a:pt x="361950" y="666750"/>
                </a:cubicBezTo>
                <a:close/>
                <a:moveTo>
                  <a:pt x="361950" y="0"/>
                </a:moveTo>
                <a:cubicBezTo>
                  <a:pt x="161925" y="0"/>
                  <a:pt x="0" y="161925"/>
                  <a:pt x="0" y="361950"/>
                </a:cubicBezTo>
                <a:cubicBezTo>
                  <a:pt x="0" y="561975"/>
                  <a:pt x="161925" y="723900"/>
                  <a:pt x="361950" y="723900"/>
                </a:cubicBezTo>
                <a:cubicBezTo>
                  <a:pt x="561975" y="723900"/>
                  <a:pt x="723900" y="561975"/>
                  <a:pt x="723900" y="361950"/>
                </a:cubicBezTo>
                <a:cubicBezTo>
                  <a:pt x="723900" y="161925"/>
                  <a:pt x="561975" y="0"/>
                  <a:pt x="36195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28F0AEF-4E1E-EAB6-E43E-9E038D852BB3}"/>
              </a:ext>
            </a:extLst>
          </p:cNvPr>
          <p:cNvSpPr/>
          <p:nvPr/>
        </p:nvSpPr>
        <p:spPr>
          <a:xfrm>
            <a:off x="5684825" y="1120500"/>
            <a:ext cx="166687" cy="338137"/>
          </a:xfrm>
          <a:custGeom>
            <a:avLst/>
            <a:gdLst>
              <a:gd name="connsiteX0" fmla="*/ 38100 w 166687"/>
              <a:gd name="connsiteY0" fmla="*/ 0 h 338137"/>
              <a:gd name="connsiteX1" fmla="*/ 0 w 166687"/>
              <a:gd name="connsiteY1" fmla="*/ 0 h 338137"/>
              <a:gd name="connsiteX2" fmla="*/ 0 w 166687"/>
              <a:gd name="connsiteY2" fmla="*/ 190500 h 338137"/>
              <a:gd name="connsiteX3" fmla="*/ 5715 w 166687"/>
              <a:gd name="connsiteY3" fmla="*/ 203835 h 338137"/>
              <a:gd name="connsiteX4" fmla="*/ 140018 w 166687"/>
              <a:gd name="connsiteY4" fmla="*/ 338138 h 338137"/>
              <a:gd name="connsiteX5" fmla="*/ 166688 w 166687"/>
              <a:gd name="connsiteY5" fmla="*/ 311468 h 338137"/>
              <a:gd name="connsiteX6" fmla="*/ 38100 w 166687"/>
              <a:gd name="connsiteY6" fmla="*/ 182880 h 338137"/>
              <a:gd name="connsiteX7" fmla="*/ 38100 w 166687"/>
              <a:gd name="connsiteY7" fmla="*/ 0 h 33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6687" h="338137">
                <a:moveTo>
                  <a:pt x="38100" y="0"/>
                </a:moveTo>
                <a:lnTo>
                  <a:pt x="0" y="0"/>
                </a:lnTo>
                <a:lnTo>
                  <a:pt x="0" y="190500"/>
                </a:lnTo>
                <a:cubicBezTo>
                  <a:pt x="0" y="196215"/>
                  <a:pt x="1905" y="200977"/>
                  <a:pt x="5715" y="203835"/>
                </a:cubicBezTo>
                <a:lnTo>
                  <a:pt x="140018" y="338138"/>
                </a:lnTo>
                <a:lnTo>
                  <a:pt x="166688" y="311468"/>
                </a:lnTo>
                <a:lnTo>
                  <a:pt x="38100" y="182880"/>
                </a:lnTo>
                <a:lnTo>
                  <a:pt x="38100" y="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4FA2658-3D33-03B7-FDC4-433CF4E2A6F7}"/>
              </a:ext>
            </a:extLst>
          </p:cNvPr>
          <p:cNvSpPr/>
          <p:nvPr/>
        </p:nvSpPr>
        <p:spPr>
          <a:xfrm>
            <a:off x="5684825" y="1044300"/>
            <a:ext cx="38100" cy="38100"/>
          </a:xfrm>
          <a:custGeom>
            <a:avLst/>
            <a:gdLst>
              <a:gd name="connsiteX0" fmla="*/ 38100 w 38100"/>
              <a:gd name="connsiteY0" fmla="*/ 19050 h 38100"/>
              <a:gd name="connsiteX1" fmla="*/ 19050 w 38100"/>
              <a:gd name="connsiteY1" fmla="*/ 38100 h 38100"/>
              <a:gd name="connsiteX2" fmla="*/ 0 w 38100"/>
              <a:gd name="connsiteY2" fmla="*/ 19050 h 38100"/>
              <a:gd name="connsiteX3" fmla="*/ 19050 w 38100"/>
              <a:gd name="connsiteY3" fmla="*/ 0 h 38100"/>
              <a:gd name="connsiteX4" fmla="*/ 38100 w 38100"/>
              <a:gd name="connsiteY4" fmla="*/ 1905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38100">
                <a:moveTo>
                  <a:pt x="38100" y="19050"/>
                </a:moveTo>
                <a:cubicBezTo>
                  <a:pt x="38100" y="29571"/>
                  <a:pt x="29571" y="38100"/>
                  <a:pt x="19050" y="38100"/>
                </a:cubicBezTo>
                <a:cubicBezTo>
                  <a:pt x="8529" y="38100"/>
                  <a:pt x="0" y="29571"/>
                  <a:pt x="0" y="19050"/>
                </a:cubicBezTo>
                <a:cubicBezTo>
                  <a:pt x="0" y="8529"/>
                  <a:pt x="8529" y="0"/>
                  <a:pt x="19050" y="0"/>
                </a:cubicBezTo>
                <a:cubicBezTo>
                  <a:pt x="29571" y="0"/>
                  <a:pt x="38100" y="8529"/>
                  <a:pt x="38100" y="190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4C1B62D-02F6-17DF-4664-7486C8A8EABE}"/>
              </a:ext>
            </a:extLst>
          </p:cNvPr>
          <p:cNvSpPr/>
          <p:nvPr/>
        </p:nvSpPr>
        <p:spPr>
          <a:xfrm>
            <a:off x="5684825" y="1539600"/>
            <a:ext cx="38100" cy="38100"/>
          </a:xfrm>
          <a:custGeom>
            <a:avLst/>
            <a:gdLst>
              <a:gd name="connsiteX0" fmla="*/ 38100 w 38100"/>
              <a:gd name="connsiteY0" fmla="*/ 19050 h 38100"/>
              <a:gd name="connsiteX1" fmla="*/ 19050 w 38100"/>
              <a:gd name="connsiteY1" fmla="*/ 38100 h 38100"/>
              <a:gd name="connsiteX2" fmla="*/ 0 w 38100"/>
              <a:gd name="connsiteY2" fmla="*/ 19050 h 38100"/>
              <a:gd name="connsiteX3" fmla="*/ 19050 w 38100"/>
              <a:gd name="connsiteY3" fmla="*/ 0 h 38100"/>
              <a:gd name="connsiteX4" fmla="*/ 38100 w 38100"/>
              <a:gd name="connsiteY4" fmla="*/ 1905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38100">
                <a:moveTo>
                  <a:pt x="38100" y="19050"/>
                </a:moveTo>
                <a:cubicBezTo>
                  <a:pt x="38100" y="29571"/>
                  <a:pt x="29571" y="38100"/>
                  <a:pt x="19050" y="38100"/>
                </a:cubicBezTo>
                <a:cubicBezTo>
                  <a:pt x="8529" y="38100"/>
                  <a:pt x="0" y="29571"/>
                  <a:pt x="0" y="19050"/>
                </a:cubicBezTo>
                <a:cubicBezTo>
                  <a:pt x="0" y="8529"/>
                  <a:pt x="8529" y="0"/>
                  <a:pt x="19050" y="0"/>
                </a:cubicBezTo>
                <a:cubicBezTo>
                  <a:pt x="29571" y="0"/>
                  <a:pt x="38100" y="8529"/>
                  <a:pt x="38100" y="190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D44E5FA-7694-421E-9906-0ABE8E1A9B36}"/>
              </a:ext>
            </a:extLst>
          </p:cNvPr>
          <p:cNvSpPr/>
          <p:nvPr/>
        </p:nvSpPr>
        <p:spPr>
          <a:xfrm>
            <a:off x="5437175" y="1291950"/>
            <a:ext cx="38100" cy="38100"/>
          </a:xfrm>
          <a:custGeom>
            <a:avLst/>
            <a:gdLst>
              <a:gd name="connsiteX0" fmla="*/ 38100 w 38100"/>
              <a:gd name="connsiteY0" fmla="*/ 19050 h 38100"/>
              <a:gd name="connsiteX1" fmla="*/ 19050 w 38100"/>
              <a:gd name="connsiteY1" fmla="*/ 38100 h 38100"/>
              <a:gd name="connsiteX2" fmla="*/ 0 w 38100"/>
              <a:gd name="connsiteY2" fmla="*/ 19050 h 38100"/>
              <a:gd name="connsiteX3" fmla="*/ 19050 w 38100"/>
              <a:gd name="connsiteY3" fmla="*/ 0 h 38100"/>
              <a:gd name="connsiteX4" fmla="*/ 38100 w 38100"/>
              <a:gd name="connsiteY4" fmla="*/ 1905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38100">
                <a:moveTo>
                  <a:pt x="38100" y="19050"/>
                </a:moveTo>
                <a:cubicBezTo>
                  <a:pt x="38100" y="29571"/>
                  <a:pt x="29571" y="38100"/>
                  <a:pt x="19050" y="38100"/>
                </a:cubicBezTo>
                <a:cubicBezTo>
                  <a:pt x="8529" y="38100"/>
                  <a:pt x="0" y="29571"/>
                  <a:pt x="0" y="19050"/>
                </a:cubicBezTo>
                <a:cubicBezTo>
                  <a:pt x="0" y="8529"/>
                  <a:pt x="8529" y="0"/>
                  <a:pt x="19050" y="0"/>
                </a:cubicBezTo>
                <a:cubicBezTo>
                  <a:pt x="29571" y="0"/>
                  <a:pt x="38100" y="8529"/>
                  <a:pt x="38100" y="190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CACC82-BAD9-29C2-9E61-1C302F09127C}"/>
              </a:ext>
            </a:extLst>
          </p:cNvPr>
          <p:cNvSpPr/>
          <p:nvPr/>
        </p:nvSpPr>
        <p:spPr>
          <a:xfrm>
            <a:off x="5932475" y="1291950"/>
            <a:ext cx="38100" cy="38100"/>
          </a:xfrm>
          <a:custGeom>
            <a:avLst/>
            <a:gdLst>
              <a:gd name="connsiteX0" fmla="*/ 38100 w 38100"/>
              <a:gd name="connsiteY0" fmla="*/ 19050 h 38100"/>
              <a:gd name="connsiteX1" fmla="*/ 19050 w 38100"/>
              <a:gd name="connsiteY1" fmla="*/ 38100 h 38100"/>
              <a:gd name="connsiteX2" fmla="*/ 0 w 38100"/>
              <a:gd name="connsiteY2" fmla="*/ 19050 h 38100"/>
              <a:gd name="connsiteX3" fmla="*/ 19050 w 38100"/>
              <a:gd name="connsiteY3" fmla="*/ 0 h 38100"/>
              <a:gd name="connsiteX4" fmla="*/ 38100 w 38100"/>
              <a:gd name="connsiteY4" fmla="*/ 1905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" h="38100">
                <a:moveTo>
                  <a:pt x="38100" y="19050"/>
                </a:moveTo>
                <a:cubicBezTo>
                  <a:pt x="38100" y="29571"/>
                  <a:pt x="29571" y="38100"/>
                  <a:pt x="19050" y="38100"/>
                </a:cubicBezTo>
                <a:cubicBezTo>
                  <a:pt x="8529" y="38100"/>
                  <a:pt x="0" y="29571"/>
                  <a:pt x="0" y="19050"/>
                </a:cubicBezTo>
                <a:cubicBezTo>
                  <a:pt x="0" y="8529"/>
                  <a:pt x="8529" y="0"/>
                  <a:pt x="19050" y="0"/>
                </a:cubicBezTo>
                <a:cubicBezTo>
                  <a:pt x="29571" y="0"/>
                  <a:pt x="38100" y="8529"/>
                  <a:pt x="38100" y="1905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1" name="Graphic 20" descr="Clipboard outline">
            <a:extLst>
              <a:ext uri="{FF2B5EF4-FFF2-40B4-BE49-F238E27FC236}">
                <a16:creationId xmlns:a16="http://schemas.microsoft.com/office/drawing/2014/main" id="{0ED95EC9-5C53-3B7A-2F86-AFC1480C7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5945" y="3000418"/>
            <a:ext cx="1571623" cy="157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04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E169C4-CEC0-84C0-553F-99831E208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15F9D6-9B9F-306D-7FF9-E59B33748BE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0" y="-3230053"/>
            <a:ext cx="12192000" cy="1219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EF4721-6512-ED8D-2525-410EB25BFEDF}"/>
              </a:ext>
            </a:extLst>
          </p:cNvPr>
          <p:cNvSpPr txBox="1"/>
          <p:nvPr/>
        </p:nvSpPr>
        <p:spPr>
          <a:xfrm>
            <a:off x="750576" y="753035"/>
            <a:ext cx="6796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Garamond" panose="02020404030301010803" pitchFamily="18" charset="0"/>
              </a:rPr>
              <a:t>Today’s Recap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53BD4D-D680-4594-698B-2F6902536560}"/>
              </a:ext>
            </a:extLst>
          </p:cNvPr>
          <p:cNvSpPr txBox="1"/>
          <p:nvPr/>
        </p:nvSpPr>
        <p:spPr>
          <a:xfrm>
            <a:off x="10827026" y="-5963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58668C-3A94-ABEF-34FD-FD1E91C4D641}"/>
              </a:ext>
            </a:extLst>
          </p:cNvPr>
          <p:cNvSpPr txBox="1"/>
          <p:nvPr/>
        </p:nvSpPr>
        <p:spPr>
          <a:xfrm>
            <a:off x="750576" y="1914408"/>
            <a:ext cx="10699302" cy="4182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000" b="1" dirty="0">
                <a:latin typeface="Garamond" panose="02020404030301010803" pitchFamily="18" charset="0"/>
              </a:rPr>
              <a:t>Allah is a supreme being who has created this world.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000" b="1" dirty="0">
                <a:latin typeface="Garamond" panose="02020404030301010803" pitchFamily="18" charset="0"/>
              </a:rPr>
              <a:t>Allah the Almighty answers our prayers.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000" b="1" dirty="0">
                <a:latin typeface="Garamond" panose="02020404030301010803" pitchFamily="18" charset="0"/>
              </a:rPr>
              <a:t>Allah speaks today, just like he spoke to Prophets.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000" b="1" dirty="0">
                <a:latin typeface="Garamond" panose="02020404030301010803" pitchFamily="18" charset="0"/>
              </a:rPr>
              <a:t>Allah is the ‘Self Sustaining’ and so will never leave us humans alone.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30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92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7E60CDC-9961-CAA6-993A-6D83A726F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4D463-9FAA-5D07-B2C6-DE2ECBCDD2CA}"/>
              </a:ext>
            </a:extLst>
          </p:cNvPr>
          <p:cNvSpPr/>
          <p:nvPr/>
        </p:nvSpPr>
        <p:spPr>
          <a:xfrm>
            <a:off x="-194861" y="0"/>
            <a:ext cx="3932237" cy="6858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owchart: Delay 14">
            <a:extLst>
              <a:ext uri="{FF2B5EF4-FFF2-40B4-BE49-F238E27FC236}">
                <a16:creationId xmlns:a16="http://schemas.microsoft.com/office/drawing/2014/main" id="{9C874716-DC16-504D-453B-6A25386CE027}"/>
              </a:ext>
            </a:extLst>
          </p:cNvPr>
          <p:cNvSpPr/>
          <p:nvPr/>
        </p:nvSpPr>
        <p:spPr>
          <a:xfrm rot="1704401">
            <a:off x="1251081" y="42073"/>
            <a:ext cx="5860948" cy="7179959"/>
          </a:xfrm>
          <a:prstGeom prst="flowChartDelay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8CD225-894A-D310-6978-782F5573AFA8}"/>
              </a:ext>
            </a:extLst>
          </p:cNvPr>
          <p:cNvSpPr txBox="1"/>
          <p:nvPr/>
        </p:nvSpPr>
        <p:spPr>
          <a:xfrm>
            <a:off x="839788" y="-198120"/>
            <a:ext cx="4280853" cy="29718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fontAlgn="base">
              <a:lnSpc>
                <a:spcPct val="2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i="0" u="none" strike="noStrike" kern="12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+mj-ea"/>
                <a:cs typeface="_Khat_Manzoor_BAFC" panose="02000000000000000000" pitchFamily="2" charset="-78"/>
              </a:rPr>
              <a:t>PAIR ACTIVITY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0" strike="noStrike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Discuss the following 3 questions with the person next to you:</a:t>
            </a:r>
            <a:endParaRPr lang="en-US" sz="2800" b="1" i="0" kern="1200" dirty="0">
              <a:solidFill>
                <a:schemeClr val="bg1"/>
              </a:solidFill>
              <a:effectLst/>
              <a:ea typeface="+mj-ea"/>
              <a:cs typeface="_Khat_Manzoor_BAFC" panose="02000000000000000000" pitchFamily="2" charset="-78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250AD9-2364-DDA0-8592-35CF9E8FCF60}"/>
              </a:ext>
            </a:extLst>
          </p:cNvPr>
          <p:cNvGrpSpPr/>
          <p:nvPr/>
        </p:nvGrpSpPr>
        <p:grpSpPr>
          <a:xfrm>
            <a:off x="7071361" y="487680"/>
            <a:ext cx="5364480" cy="5379720"/>
            <a:chOff x="-45720" y="1196340"/>
            <a:chExt cx="5090160" cy="4856340"/>
          </a:xfrm>
        </p:grpSpPr>
        <p:pic>
          <p:nvPicPr>
            <p:cNvPr id="5" name="Graphic 4" descr="Chat with solid fill">
              <a:extLst>
                <a:ext uri="{FF2B5EF4-FFF2-40B4-BE49-F238E27FC236}">
                  <a16:creationId xmlns:a16="http://schemas.microsoft.com/office/drawing/2014/main" id="{CFE31C11-6DE4-929C-1F30-727DA0F3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0580" y="1196340"/>
              <a:ext cx="3550920" cy="3550920"/>
            </a:xfrm>
            <a:prstGeom prst="rect">
              <a:avLst/>
            </a:prstGeom>
          </p:spPr>
        </p:pic>
        <p:pic>
          <p:nvPicPr>
            <p:cNvPr id="7" name="Graphic 6" descr="Man with solid fill">
              <a:extLst>
                <a:ext uri="{FF2B5EF4-FFF2-40B4-BE49-F238E27FC236}">
                  <a16:creationId xmlns:a16="http://schemas.microsoft.com/office/drawing/2014/main" id="{1390BF06-89C6-C79D-17A4-35A47B66D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77960" y="3886200"/>
              <a:ext cx="2166480" cy="2166480"/>
            </a:xfrm>
            <a:prstGeom prst="rect">
              <a:avLst/>
            </a:prstGeom>
          </p:spPr>
        </p:pic>
        <p:pic>
          <p:nvPicPr>
            <p:cNvPr id="11" name="Graphic 10" descr="Confused person outline">
              <a:extLst>
                <a:ext uri="{FF2B5EF4-FFF2-40B4-BE49-F238E27FC236}">
                  <a16:creationId xmlns:a16="http://schemas.microsoft.com/office/drawing/2014/main" id="{B1299D5F-6E93-6EF6-220D-72607B175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45720" y="3664020"/>
              <a:ext cx="2166480" cy="2166480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C704FE-5D2A-FF99-4E72-D8CC16A80C05}"/>
              </a:ext>
            </a:extLst>
          </p:cNvPr>
          <p:cNvCxnSpPr>
            <a:cxnSpLocks/>
          </p:cNvCxnSpPr>
          <p:nvPr/>
        </p:nvCxnSpPr>
        <p:spPr>
          <a:xfrm>
            <a:off x="1036320" y="1386840"/>
            <a:ext cx="362712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1416CF70-59F9-1CA9-8142-EFE1FD9ECC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6559485"/>
              </p:ext>
            </p:extLst>
          </p:nvPr>
        </p:nvGraphicFramePr>
        <p:xfrm>
          <a:off x="846197" y="3246121"/>
          <a:ext cx="4280853" cy="2621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3A9A150D-3759-0280-66C6-40DF96CFFDDC}"/>
              </a:ext>
            </a:extLst>
          </p:cNvPr>
          <p:cNvSpPr txBox="1"/>
          <p:nvPr/>
        </p:nvSpPr>
        <p:spPr>
          <a:xfrm>
            <a:off x="7584844" y="5867400"/>
            <a:ext cx="3988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THE EXISTENCE OF GOD</a:t>
            </a:r>
          </a:p>
        </p:txBody>
      </p:sp>
    </p:spTree>
    <p:extLst>
      <p:ext uri="{BB962C8B-B14F-4D97-AF65-F5344CB8AC3E}">
        <p14:creationId xmlns:p14="http://schemas.microsoft.com/office/powerpoint/2010/main" val="2583283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8D2A40-0FCE-575D-855D-8DAF758EB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E17CD90-B2A1-C294-2232-CA5F499168BC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12319408" cy="717655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4BBEC9-E49A-6AEF-B370-3506072AAC90}"/>
              </a:ext>
            </a:extLst>
          </p:cNvPr>
          <p:cNvSpPr>
            <a:spLocks/>
          </p:cNvSpPr>
          <p:nvPr/>
        </p:nvSpPr>
        <p:spPr>
          <a:xfrm>
            <a:off x="0" y="151227"/>
            <a:ext cx="12298680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pic>
        <p:nvPicPr>
          <p:cNvPr id="47" name="Graphic 46" descr="Open quotation mark with solid fill">
            <a:extLst>
              <a:ext uri="{FF2B5EF4-FFF2-40B4-BE49-F238E27FC236}">
                <a16:creationId xmlns:a16="http://schemas.microsoft.com/office/drawing/2014/main" id="{115BE789-86EB-7AD1-FD3E-FE2E5E058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5485" y="3953839"/>
            <a:ext cx="1720630" cy="17206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B8ABC4-19BF-6283-F948-B2A623858D0D}"/>
              </a:ext>
            </a:extLst>
          </p:cNvPr>
          <p:cNvSpPr txBox="1"/>
          <p:nvPr/>
        </p:nvSpPr>
        <p:spPr>
          <a:xfrm>
            <a:off x="2670383" y="4215772"/>
            <a:ext cx="558556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TRANSLATION</a:t>
            </a:r>
          </a:p>
          <a:p>
            <a:pPr algn="ctr"/>
            <a:r>
              <a:rPr lang="en-GB" sz="2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And when My servants ask thee about Me, say: ‘I am near. I answer the prayer of the supplicant when he prays to Me.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(The Holy Quran, Surah Al Baqarah, 2:187)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F830A-4217-38F7-88DB-B4B8F740BC12}"/>
              </a:ext>
            </a:extLst>
          </p:cNvPr>
          <p:cNvSpPr txBox="1"/>
          <p:nvPr/>
        </p:nvSpPr>
        <p:spPr>
          <a:xfrm>
            <a:off x="1695028" y="106030"/>
            <a:ext cx="880194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Different Ways Of Proving God’s Existence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4189F1-97D8-BF25-9BA8-2F55E1146F48}"/>
              </a:ext>
            </a:extLst>
          </p:cNvPr>
          <p:cNvGrpSpPr/>
          <p:nvPr/>
        </p:nvGrpSpPr>
        <p:grpSpPr>
          <a:xfrm>
            <a:off x="3526624" y="968534"/>
            <a:ext cx="5138751" cy="684439"/>
            <a:chOff x="3522274" y="880863"/>
            <a:chExt cx="5138751" cy="684439"/>
          </a:xfrm>
        </p:grpSpPr>
        <p:pic>
          <p:nvPicPr>
            <p:cNvPr id="38" name="Graphic 37" descr="Badge 1 with solid fill">
              <a:extLst>
                <a:ext uri="{FF2B5EF4-FFF2-40B4-BE49-F238E27FC236}">
                  <a16:creationId xmlns:a16="http://schemas.microsoft.com/office/drawing/2014/main" id="{26B2486E-D9DE-CA6F-890D-9FEE3E3DF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22274" y="880863"/>
              <a:ext cx="684439" cy="6844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4D48CA-2D3A-511D-0A3E-7A356EA1BE3D}"/>
                </a:ext>
              </a:extLst>
            </p:cNvPr>
            <p:cNvSpPr txBox="1"/>
            <p:nvPr/>
          </p:nvSpPr>
          <p:spPr>
            <a:xfrm>
              <a:off x="4206713" y="899916"/>
              <a:ext cx="445431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Garamond" panose="02020404030301010803" pitchFamily="18" charset="0"/>
                  <a:cs typeface="Apple Chancery" panose="03020702040506060504" pitchFamily="66" charset="-79"/>
                </a:rPr>
                <a:t>Acceptance of Prayer</a:t>
              </a:r>
              <a:endParaRPr lang="en-GB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04ECFE6-CA5D-FDC4-06AC-C3F8DF743FE8}"/>
              </a:ext>
            </a:extLst>
          </p:cNvPr>
          <p:cNvSpPr txBox="1"/>
          <p:nvPr/>
        </p:nvSpPr>
        <p:spPr>
          <a:xfrm rot="5400000">
            <a:off x="-2199429" y="3266072"/>
            <a:ext cx="6260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Impact" panose="020B0806030902050204" pitchFamily="34" charset="0"/>
                <a:cs typeface="Apple Chancery" panose="03020702040506060504" pitchFamily="66" charset="-79"/>
              </a:rPr>
              <a:t>ALLAH’S REPLY IN THE HOLY QURAN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0B11B7-C0CA-799E-EDD7-D59846F9D684}"/>
              </a:ext>
            </a:extLst>
          </p:cNvPr>
          <p:cNvSpPr txBox="1"/>
          <p:nvPr/>
        </p:nvSpPr>
        <p:spPr>
          <a:xfrm>
            <a:off x="1882338" y="2012493"/>
            <a:ext cx="725212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The Holy Quran States:</a:t>
            </a:r>
            <a:endParaRPr lang="en-US" sz="2000" b="1" dirty="0">
              <a:solidFill>
                <a:schemeClr val="bg1"/>
              </a:solidFill>
              <a:latin typeface="Garamond" panose="02020404030301010803" pitchFamily="18" charset="0"/>
              <a:ea typeface="ManzoorNaskh" panose="02000500000000000000" pitchFamily="2" charset="-78"/>
              <a:cs typeface="Apple Chancery" panose="03020702040506060504" pitchFamily="66" charset="-79"/>
            </a:endParaRPr>
          </a:p>
          <a:p>
            <a:pPr algn="ctr">
              <a:lnSpc>
                <a:spcPct val="150000"/>
              </a:lnSpc>
            </a:pPr>
            <a:r>
              <a:rPr lang="ur-PK" sz="4400" dirty="0">
                <a:solidFill>
                  <a:schemeClr val="bg1"/>
                </a:solidFill>
                <a:latin typeface="ManzoorNaskh" panose="02000500000000000000" pitchFamily="2" charset="-78"/>
                <a:ea typeface="ManzoorNaskh" panose="02000500000000000000" pitchFamily="2" charset="-78"/>
                <a:cs typeface="ManzoorNaskh" panose="02000500000000000000" pitchFamily="2" charset="-78"/>
              </a:rPr>
              <a:t>وَ اِذَا سَاَلَکَ عِ</a:t>
            </a:r>
            <a:r>
              <a:rPr lang="ar-SA" sz="4400" dirty="0">
                <a:solidFill>
                  <a:schemeClr val="bg1"/>
                </a:solidFill>
                <a:latin typeface="ManzoorNaskh" panose="02000500000000000000" pitchFamily="2" charset="-78"/>
                <a:ea typeface="ManzoorNaskh" panose="02000500000000000000" pitchFamily="2" charset="-78"/>
                <a:cs typeface="ManzoorNaskh" panose="02000500000000000000" pitchFamily="2" charset="-78"/>
              </a:rPr>
              <a:t>بَادِیۡ عَنِّیۡ فَاِنِّیۡ قَرِیۡبٌ ؕ اُجِیۡبُ دَعۡوَۃَ الدَّاعِ اِذَا دَعَانِ </a:t>
            </a:r>
          </a:p>
        </p:txBody>
      </p:sp>
      <p:pic>
        <p:nvPicPr>
          <p:cNvPr id="1026" name="Picture 2" descr="The Holy Quran in Arabic Original, Arabic Quran or Koran with (Arabic  Edition) : Allah, Can, Nadim, Scripts, Safa: Amazon.co.uk: Books">
            <a:extLst>
              <a:ext uri="{FF2B5EF4-FFF2-40B4-BE49-F238E27FC236}">
                <a16:creationId xmlns:a16="http://schemas.microsoft.com/office/drawing/2014/main" id="{06B64BA8-3A03-E184-BAD1-486CB4550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810" y="1759575"/>
            <a:ext cx="2621280" cy="393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919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94CCF4-FA65-774D-0C82-1BA668564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18BE76B-B21F-16A0-7453-9F2D5E7CBFCE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12319408" cy="717655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03B2D4-D112-9283-4BF3-698347977889}"/>
              </a:ext>
            </a:extLst>
          </p:cNvPr>
          <p:cNvSpPr>
            <a:spLocks/>
          </p:cNvSpPr>
          <p:nvPr/>
        </p:nvSpPr>
        <p:spPr>
          <a:xfrm>
            <a:off x="0" y="151227"/>
            <a:ext cx="12298680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5B8C-C6CD-A23D-71A9-A821EAEE30D2}"/>
              </a:ext>
            </a:extLst>
          </p:cNvPr>
          <p:cNvSpPr txBox="1"/>
          <p:nvPr/>
        </p:nvSpPr>
        <p:spPr>
          <a:xfrm>
            <a:off x="1695028" y="106030"/>
            <a:ext cx="880194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Different Ways Of Proving God’s Existence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5732932-9EC6-FA11-532A-18290D0AEDF1}"/>
              </a:ext>
            </a:extLst>
          </p:cNvPr>
          <p:cNvGrpSpPr/>
          <p:nvPr/>
        </p:nvGrpSpPr>
        <p:grpSpPr>
          <a:xfrm>
            <a:off x="3526624" y="968534"/>
            <a:ext cx="5138751" cy="684439"/>
            <a:chOff x="3522274" y="880863"/>
            <a:chExt cx="5138751" cy="684439"/>
          </a:xfrm>
        </p:grpSpPr>
        <p:pic>
          <p:nvPicPr>
            <p:cNvPr id="38" name="Graphic 37" descr="Badge 1 with solid fill">
              <a:extLst>
                <a:ext uri="{FF2B5EF4-FFF2-40B4-BE49-F238E27FC236}">
                  <a16:creationId xmlns:a16="http://schemas.microsoft.com/office/drawing/2014/main" id="{C0B88344-0998-B45C-747F-ADE4B338C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22274" y="880863"/>
              <a:ext cx="684439" cy="6844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96404A-6B2B-0460-FE82-DB01688FFA1A}"/>
                </a:ext>
              </a:extLst>
            </p:cNvPr>
            <p:cNvSpPr txBox="1"/>
            <p:nvPr/>
          </p:nvSpPr>
          <p:spPr>
            <a:xfrm>
              <a:off x="4206713" y="899916"/>
              <a:ext cx="445431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Garamond" panose="02020404030301010803" pitchFamily="18" charset="0"/>
                  <a:cs typeface="Apple Chancery" panose="03020702040506060504" pitchFamily="66" charset="-79"/>
                </a:rPr>
                <a:t>Acceptance of Prayer</a:t>
              </a:r>
              <a:endParaRPr lang="en-GB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992C330-9674-D9E3-5FD3-F7C299C06834}"/>
              </a:ext>
            </a:extLst>
          </p:cNvPr>
          <p:cNvSpPr txBox="1"/>
          <p:nvPr/>
        </p:nvSpPr>
        <p:spPr>
          <a:xfrm rot="5400000">
            <a:off x="-2096925" y="3266072"/>
            <a:ext cx="6260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Impact" panose="020B0806030902050204" pitchFamily="34" charset="0"/>
                <a:cs typeface="Apple Chancery" panose="03020702040506060504" pitchFamily="66" charset="-79"/>
              </a:rPr>
              <a:t>ALLAH’S REPLY IN THE HOLY QURAN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BCC8DA-20DB-D6CC-263F-2735A8732CE1}"/>
              </a:ext>
            </a:extLst>
          </p:cNvPr>
          <p:cNvSpPr txBox="1"/>
          <p:nvPr/>
        </p:nvSpPr>
        <p:spPr>
          <a:xfrm>
            <a:off x="2206923" y="2083814"/>
            <a:ext cx="74676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This verse is a promise to the believers and a sign for believers and non-believers alike.</a:t>
            </a:r>
          </a:p>
          <a:p>
            <a:pPr algn="ctr"/>
            <a:br>
              <a:rPr lang="en-GB" sz="3600" b="1" dirty="0">
                <a:solidFill>
                  <a:schemeClr val="bg1"/>
                </a:solidFill>
              </a:rPr>
            </a:br>
            <a:r>
              <a:rPr lang="en-GB" sz="3600" b="1" dirty="0">
                <a:solidFill>
                  <a:schemeClr val="bg1"/>
                </a:solidFill>
              </a:rPr>
              <a:t>GOD IS REAL – the proof lies in the acceptance of prayers</a:t>
            </a:r>
            <a:r>
              <a:rPr lang="en-US" sz="3600" b="1" dirty="0">
                <a:solidFill>
                  <a:schemeClr val="bg1"/>
                </a:solidFill>
              </a:rPr>
              <a:t>.</a:t>
            </a:r>
            <a:endParaRPr lang="en-GB" sz="3600" b="1" dirty="0">
              <a:solidFill>
                <a:schemeClr val="bg1"/>
              </a:solidFill>
            </a:endParaRPr>
          </a:p>
          <a:p>
            <a:pPr algn="ctr"/>
            <a:endParaRPr lang="en-GB" sz="3600" b="1" dirty="0">
              <a:solidFill>
                <a:schemeClr val="bg1"/>
              </a:solidFill>
            </a:endParaRPr>
          </a:p>
          <a:p>
            <a:pPr algn="ctr"/>
            <a:r>
              <a:rPr lang="en-GB" sz="3600" b="1" dirty="0">
                <a:solidFill>
                  <a:schemeClr val="bg1"/>
                </a:solidFill>
              </a:rPr>
              <a:t>He always helps us in difficult times.</a:t>
            </a:r>
          </a:p>
        </p:txBody>
      </p:sp>
      <p:pic>
        <p:nvPicPr>
          <p:cNvPr id="3" name="Picture 2" descr="The Holy Quran in Arabic Original, Arabic Quran or Koran with (Arabic  Edition) : Allah, Can, Nadim, Scripts, Safa: Amazon.co.uk: Books">
            <a:extLst>
              <a:ext uri="{FF2B5EF4-FFF2-40B4-BE49-F238E27FC236}">
                <a16:creationId xmlns:a16="http://schemas.microsoft.com/office/drawing/2014/main" id="{5983EE42-7867-4C6B-83F3-3BB74D271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266" y="2208147"/>
            <a:ext cx="2312824" cy="346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002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26AC3F-4886-7C37-0683-A021DD8C8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82A071F-E4C3-B946-5F21-90C1F778E354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12319408" cy="717655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8CDECD-8239-4E5D-2A96-F8CBCAAE386E}"/>
              </a:ext>
            </a:extLst>
          </p:cNvPr>
          <p:cNvSpPr>
            <a:spLocks/>
          </p:cNvSpPr>
          <p:nvPr/>
        </p:nvSpPr>
        <p:spPr>
          <a:xfrm>
            <a:off x="0" y="151227"/>
            <a:ext cx="12298680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6A7E9-841B-495F-51F9-CB2876BA805D}"/>
              </a:ext>
            </a:extLst>
          </p:cNvPr>
          <p:cNvSpPr txBox="1"/>
          <p:nvPr/>
        </p:nvSpPr>
        <p:spPr>
          <a:xfrm>
            <a:off x="1695028" y="106030"/>
            <a:ext cx="880194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Different Ways Of Proving God’s Existence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CE826EA-5101-830D-ECE3-DDC3F3FCFDA1}"/>
              </a:ext>
            </a:extLst>
          </p:cNvPr>
          <p:cNvGrpSpPr/>
          <p:nvPr/>
        </p:nvGrpSpPr>
        <p:grpSpPr>
          <a:xfrm>
            <a:off x="3526624" y="968534"/>
            <a:ext cx="5138751" cy="684439"/>
            <a:chOff x="3522274" y="880863"/>
            <a:chExt cx="5138751" cy="684439"/>
          </a:xfrm>
        </p:grpSpPr>
        <p:pic>
          <p:nvPicPr>
            <p:cNvPr id="38" name="Graphic 37" descr="Badge 1 with solid fill">
              <a:extLst>
                <a:ext uri="{FF2B5EF4-FFF2-40B4-BE49-F238E27FC236}">
                  <a16:creationId xmlns:a16="http://schemas.microsoft.com/office/drawing/2014/main" id="{266FE653-0BC5-1FBA-2070-F955139A1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22274" y="880863"/>
              <a:ext cx="684439" cy="6844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AD814A-6EC9-6A0F-DD65-B9CCD8A35A19}"/>
                </a:ext>
              </a:extLst>
            </p:cNvPr>
            <p:cNvSpPr txBox="1"/>
            <p:nvPr/>
          </p:nvSpPr>
          <p:spPr>
            <a:xfrm>
              <a:off x="4206713" y="899916"/>
              <a:ext cx="445431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Garamond" panose="02020404030301010803" pitchFamily="18" charset="0"/>
                  <a:cs typeface="Apple Chancery" panose="03020702040506060504" pitchFamily="66" charset="-79"/>
                </a:rPr>
                <a:t>Acceptance of Prayer</a:t>
              </a:r>
              <a:endParaRPr lang="en-GB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B03D6D2-2375-8D64-0C9A-BD782DDE98AB}"/>
              </a:ext>
            </a:extLst>
          </p:cNvPr>
          <p:cNvSpPr txBox="1"/>
          <p:nvPr/>
        </p:nvSpPr>
        <p:spPr>
          <a:xfrm rot="5400000">
            <a:off x="-2096925" y="3266072"/>
            <a:ext cx="62604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Impact" panose="020B0806030902050204" pitchFamily="34" charset="0"/>
                <a:cs typeface="Apple Chancery" panose="03020702040506060504" pitchFamily="66" charset="-79"/>
              </a:rPr>
              <a:t>ALLAH’S REPLY IN THE HOLY QURAN</a:t>
            </a:r>
          </a:p>
        </p:txBody>
      </p:sp>
      <p:pic>
        <p:nvPicPr>
          <p:cNvPr id="2050" name="Picture 2" descr="Muslim kids pray Images - Free Download on Freepik">
            <a:extLst>
              <a:ext uri="{FF2B5EF4-FFF2-40B4-BE49-F238E27FC236}">
                <a16:creationId xmlns:a16="http://schemas.microsoft.com/office/drawing/2014/main" id="{9AC79B03-9891-D8EF-6B9B-0A9F6C6F6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99" b="89695" l="10000" r="90000">
                        <a14:foregroundMark x1="36757" y1="21565" x2="36757" y2="21565"/>
                        <a14:foregroundMark x1="43514" y1="6298" x2="43514" y2="6298"/>
                        <a14:foregroundMark x1="37838" y1="2099" x2="37838" y2="2099"/>
                        <a14:foregroundMark x1="36351" y1="20420" x2="36351" y2="20420"/>
                        <a14:foregroundMark x1="35135" y1="17939" x2="35135" y2="17939"/>
                        <a14:foregroundMark x1="30270" y1="18893" x2="30270" y2="18893"/>
                        <a14:foregroundMark x1="30270" y1="17557" x2="30270" y2="17557"/>
                        <a14:foregroundMark x1="52838" y1="83588" x2="52838" y2="83588"/>
                        <a14:foregroundMark x1="60000" y1="32634" x2="60000" y2="32634"/>
                        <a14:foregroundMark x1="60000" y1="32634" x2="60000" y2="32634"/>
                        <a14:foregroundMark x1="60000" y1="31298" x2="60000" y2="31298"/>
                        <a14:foregroundMark x1="53649" y1="32824" x2="53649" y2="32824"/>
                        <a14:foregroundMark x1="53649" y1="32824" x2="53649" y2="32824"/>
                        <a14:foregroundMark x1="53649" y1="32824" x2="53649" y2="32824"/>
                        <a14:foregroundMark x1="53649" y1="32824" x2="53649" y2="32824"/>
                        <a14:foregroundMark x1="53649" y1="32824" x2="53649" y2="32824"/>
                        <a14:foregroundMark x1="32297" y1="10305" x2="44459" y2="12786"/>
                        <a14:foregroundMark x1="44459" y1="12786" x2="45811" y2="23282"/>
                        <a14:foregroundMark x1="45811" y1="23282" x2="44324" y2="28053"/>
                        <a14:foregroundMark x1="44324" y1="28053" x2="44324" y2="28053"/>
                        <a14:foregroundMark x1="60135" y1="32252" x2="60135" y2="35305"/>
                        <a14:foregroundMark x1="60135" y1="35305" x2="60135" y2="31107"/>
                        <a14:foregroundMark x1="60135" y1="31107" x2="60135" y2="31107"/>
                        <a14:backgroundMark x1="24324" y1="76527" x2="19730" y2="74427"/>
                        <a14:backgroundMark x1="17162" y1="73855" x2="22027" y2="82252"/>
                        <a14:backgroundMark x1="22027" y1="82252" x2="22973" y2="82443"/>
                        <a14:backgroundMark x1="23649" y1="78053" x2="24054" y2="76908"/>
                        <a14:backgroundMark x1="24459" y1="75954" x2="28649" y2="79389"/>
                        <a14:backgroundMark x1="40676" y1="80153" x2="47162" y2="82443"/>
                        <a14:backgroundMark x1="47162" y1="82443" x2="47162" y2="82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800" y="1087948"/>
            <a:ext cx="3229538" cy="22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F44352-D6A2-C72C-01A7-74D140D1AD60}"/>
              </a:ext>
            </a:extLst>
          </p:cNvPr>
          <p:cNvSpPr txBox="1"/>
          <p:nvPr/>
        </p:nvSpPr>
        <p:spPr>
          <a:xfrm>
            <a:off x="1943176" y="2075679"/>
            <a:ext cx="74676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HE saved the Jews from Pharoah.</a:t>
            </a:r>
          </a:p>
          <a:p>
            <a:pPr algn="ctr"/>
            <a:endParaRPr lang="en-GB" sz="2800" b="1" dirty="0">
              <a:solidFill>
                <a:schemeClr val="bg1"/>
              </a:solidFill>
            </a:endParaRPr>
          </a:p>
          <a:p>
            <a:pPr algn="ctr"/>
            <a:r>
              <a:rPr lang="en-GB" sz="2800" b="1" dirty="0">
                <a:solidFill>
                  <a:schemeClr val="bg1"/>
                </a:solidFill>
              </a:rPr>
              <a:t>HE protected </a:t>
            </a:r>
            <a:r>
              <a:rPr lang="en-GB" sz="2800" b="1" dirty="0" err="1">
                <a:solidFill>
                  <a:schemeClr val="bg1"/>
                </a:solidFill>
              </a:rPr>
              <a:t>Huzoor</a:t>
            </a:r>
            <a:r>
              <a:rPr lang="en-GB" sz="2800" b="1" baseline="30000" dirty="0" err="1">
                <a:solidFill>
                  <a:schemeClr val="bg1"/>
                </a:solidFill>
              </a:rPr>
              <a:t>sa</a:t>
            </a:r>
            <a:r>
              <a:rPr lang="en-GB" sz="2800" b="1" baseline="30000" dirty="0">
                <a:solidFill>
                  <a:schemeClr val="bg1"/>
                </a:solidFill>
              </a:rPr>
              <a:t> </a:t>
            </a:r>
            <a:r>
              <a:rPr lang="en-GB" sz="2800" b="1" dirty="0">
                <a:solidFill>
                  <a:schemeClr val="bg1"/>
                </a:solidFill>
              </a:rPr>
              <a:t>in the cave of </a:t>
            </a:r>
            <a:r>
              <a:rPr lang="en-GB" sz="2800" b="1" dirty="0" err="1">
                <a:solidFill>
                  <a:schemeClr val="bg1"/>
                </a:solidFill>
              </a:rPr>
              <a:t>Thaur</a:t>
            </a:r>
            <a:r>
              <a:rPr lang="en-GB" sz="28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GB" sz="2800" b="1" dirty="0">
              <a:solidFill>
                <a:schemeClr val="bg1"/>
              </a:solidFill>
            </a:endParaRPr>
          </a:p>
          <a:p>
            <a:pPr algn="ctr"/>
            <a:r>
              <a:rPr lang="en-GB" sz="2800" b="1" dirty="0">
                <a:solidFill>
                  <a:schemeClr val="bg1"/>
                </a:solidFill>
              </a:rPr>
              <a:t>HE answered the Promised Messiah’s prayers and spread </a:t>
            </a:r>
            <a:r>
              <a:rPr lang="en-GB" sz="2800" b="1" dirty="0" err="1">
                <a:solidFill>
                  <a:schemeClr val="bg1"/>
                </a:solidFill>
              </a:rPr>
              <a:t>Ahmadiyyat</a:t>
            </a:r>
            <a:r>
              <a:rPr lang="en-GB" sz="2800" b="1" dirty="0">
                <a:solidFill>
                  <a:schemeClr val="bg1"/>
                </a:solidFill>
              </a:rPr>
              <a:t> to the corners of the globe.</a:t>
            </a:r>
          </a:p>
          <a:p>
            <a:pPr algn="ctr"/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AND</a:t>
            </a:r>
          </a:p>
          <a:p>
            <a:pPr algn="ctr"/>
            <a:r>
              <a:rPr lang="en-GB" sz="2800" b="1" dirty="0">
                <a:solidFill>
                  <a:schemeClr val="bg1"/>
                </a:solidFill>
              </a:rPr>
              <a:t>HE will also answer your prayers.</a:t>
            </a:r>
          </a:p>
        </p:txBody>
      </p:sp>
      <p:pic>
        <p:nvPicPr>
          <p:cNvPr id="2054" name="Picture 6" descr="Jabal al-Thawr (Mount Thawr) - IslamicLandmarks.com">
            <a:extLst>
              <a:ext uri="{FF2B5EF4-FFF2-40B4-BE49-F238E27FC236}">
                <a16:creationId xmlns:a16="http://schemas.microsoft.com/office/drawing/2014/main" id="{5B4734D0-3EC4-93EB-BF05-62BC98F4F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295" y="3469746"/>
            <a:ext cx="2293810" cy="141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lose to 100 flags on display at the Jalsa Salana UK - an annual  international event held by the Ahmadiyya Muslim Community : r/vexillology">
            <a:extLst>
              <a:ext uri="{FF2B5EF4-FFF2-40B4-BE49-F238E27FC236}">
                <a16:creationId xmlns:a16="http://schemas.microsoft.com/office/drawing/2014/main" id="{76C0AFDC-3066-6CDD-1405-FFAEBCC31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239" y="5177753"/>
            <a:ext cx="2899922" cy="1623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729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706165-66AA-2CB8-6C33-F48C7C3E2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3AC83AE-7412-B76E-96EF-C293699C3721}"/>
              </a:ext>
            </a:extLst>
          </p:cNvPr>
          <p:cNvSpPr>
            <a:spLocks/>
          </p:cNvSpPr>
          <p:nvPr/>
        </p:nvSpPr>
        <p:spPr>
          <a:xfrm>
            <a:off x="-20728" y="-118533"/>
            <a:ext cx="12319408" cy="717655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D65B41-2D9F-6040-B39A-48609520F06E}"/>
              </a:ext>
            </a:extLst>
          </p:cNvPr>
          <p:cNvSpPr>
            <a:spLocks/>
          </p:cNvSpPr>
          <p:nvPr/>
        </p:nvSpPr>
        <p:spPr>
          <a:xfrm>
            <a:off x="0" y="151227"/>
            <a:ext cx="12298680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CC545C-C77D-E764-6212-4E02AC4604B8}"/>
              </a:ext>
            </a:extLst>
          </p:cNvPr>
          <p:cNvSpPr txBox="1"/>
          <p:nvPr/>
        </p:nvSpPr>
        <p:spPr>
          <a:xfrm>
            <a:off x="1695028" y="106030"/>
            <a:ext cx="880194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Different Ways Of Proving God’s Existence</a:t>
            </a:r>
            <a:endParaRPr lang="en-GB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931093-EA18-3FED-61AC-FB2F817C7837}"/>
              </a:ext>
            </a:extLst>
          </p:cNvPr>
          <p:cNvGrpSpPr/>
          <p:nvPr/>
        </p:nvGrpSpPr>
        <p:grpSpPr>
          <a:xfrm>
            <a:off x="3660692" y="918992"/>
            <a:ext cx="4870616" cy="682304"/>
            <a:chOff x="3522274" y="881930"/>
            <a:chExt cx="4885856" cy="682304"/>
          </a:xfrm>
        </p:grpSpPr>
        <p:pic>
          <p:nvPicPr>
            <p:cNvPr id="38" name="Graphic 37" descr="Badge with solid fill">
              <a:extLst>
                <a:ext uri="{FF2B5EF4-FFF2-40B4-BE49-F238E27FC236}">
                  <a16:creationId xmlns:a16="http://schemas.microsoft.com/office/drawing/2014/main" id="{CA9D26DC-96CD-98AA-B9B6-7D97D14C5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522274" y="881930"/>
              <a:ext cx="684439" cy="6823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205514-D858-BBCF-0432-CD2AD4627687}"/>
                </a:ext>
              </a:extLst>
            </p:cNvPr>
            <p:cNvSpPr txBox="1"/>
            <p:nvPr/>
          </p:nvSpPr>
          <p:spPr>
            <a:xfrm>
              <a:off x="4206713" y="899916"/>
              <a:ext cx="420141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Garamond" panose="02020404030301010803" pitchFamily="18" charset="0"/>
                  <a:cs typeface="Apple Chancery" panose="03020702040506060504" pitchFamily="66" charset="-79"/>
                </a:rPr>
                <a:t>Belief in the Unseen</a:t>
              </a:r>
              <a:endParaRPr lang="en-GB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 descr="The Holy Quran in Arabic Original, Arabic Quran or Koran with (Arabic  Edition) : Allah, Can, Nadim, Scripts, Safa: Amazon.co.uk: Books">
            <a:extLst>
              <a:ext uri="{FF2B5EF4-FFF2-40B4-BE49-F238E27FC236}">
                <a16:creationId xmlns:a16="http://schemas.microsoft.com/office/drawing/2014/main" id="{E392D864-7A9E-DAD8-B1D0-D7EC39AB1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570" y="2353935"/>
            <a:ext cx="2621280" cy="393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 descr="Open quotation mark with solid fill">
            <a:extLst>
              <a:ext uri="{FF2B5EF4-FFF2-40B4-BE49-F238E27FC236}">
                <a16:creationId xmlns:a16="http://schemas.microsoft.com/office/drawing/2014/main" id="{1A4F57AC-0591-49CE-2C42-15180CB21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7025" y="3048000"/>
            <a:ext cx="1499338" cy="14993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BF5609-ADCE-EBE2-7269-0A1CF18DF684}"/>
              </a:ext>
            </a:extLst>
          </p:cNvPr>
          <p:cNvSpPr txBox="1"/>
          <p:nvPr/>
        </p:nvSpPr>
        <p:spPr>
          <a:xfrm>
            <a:off x="1614563" y="3429000"/>
            <a:ext cx="628126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TRANSLATION</a:t>
            </a:r>
          </a:p>
          <a:p>
            <a:pPr algn="ctr"/>
            <a:r>
              <a:rPr lang="en-GB" sz="2400" b="1" i="1" dirty="0">
                <a:solidFill>
                  <a:schemeClr val="bg1"/>
                </a:solidFill>
                <a:latin typeface="Garamond" panose="02020404030301010803" pitchFamily="18" charset="0"/>
              </a:rPr>
              <a:t>Who believe in the unseen and observe Prayer.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(The Holy Quran, Surah Al Baqarah, 2:187)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B04C16-1D10-E125-5445-4094F36B760C}"/>
              </a:ext>
            </a:extLst>
          </p:cNvPr>
          <p:cNvSpPr txBox="1"/>
          <p:nvPr/>
        </p:nvSpPr>
        <p:spPr>
          <a:xfrm>
            <a:off x="752369" y="2013228"/>
            <a:ext cx="8391103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Describing us, the believers Allah says:</a:t>
            </a:r>
          </a:p>
          <a:p>
            <a:pPr algn="ctr">
              <a:lnSpc>
                <a:spcPct val="150000"/>
              </a:lnSpc>
            </a:pPr>
            <a:r>
              <a:rPr lang="ar-SA" sz="4400" dirty="0">
                <a:solidFill>
                  <a:schemeClr val="bg1"/>
                </a:solidFill>
                <a:latin typeface="ManzoorNaskh" panose="02000500000000000000" pitchFamily="2" charset="-78"/>
                <a:ea typeface="ManzoorNaskh" panose="02000500000000000000" pitchFamily="2" charset="-78"/>
                <a:cs typeface="ManzoorNaskh" panose="02000500000000000000" pitchFamily="2" charset="-78"/>
              </a:rPr>
              <a:t>ا</a:t>
            </a:r>
            <a:r>
              <a:rPr lang="ur-PK" sz="4400" dirty="0">
                <a:solidFill>
                  <a:schemeClr val="bg1"/>
                </a:solidFill>
                <a:latin typeface="ManzoorNaskh" panose="02000500000000000000" pitchFamily="2" charset="-78"/>
                <a:ea typeface="ManzoorNaskh" panose="02000500000000000000" pitchFamily="2" charset="-78"/>
                <a:cs typeface="ManzoorNaskh" panose="02000500000000000000" pitchFamily="2" charset="-78"/>
              </a:rPr>
              <a:t>َ</a:t>
            </a:r>
            <a:r>
              <a:rPr lang="ar-SA" sz="4400" dirty="0">
                <a:solidFill>
                  <a:schemeClr val="bg1"/>
                </a:solidFill>
                <a:latin typeface="ManzoorNaskh" panose="02000500000000000000" pitchFamily="2" charset="-78"/>
                <a:ea typeface="ManzoorNaskh" panose="02000500000000000000" pitchFamily="2" charset="-78"/>
                <a:cs typeface="ManzoorNaskh" panose="02000500000000000000" pitchFamily="2" charset="-78"/>
              </a:rPr>
              <a:t>لَّذِیۡنَ یُؤۡمِنُوۡنَ بِالۡغَیۡبِ وَیُقِیۡمُوۡنَ الصَّلٰوۃَ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ECB4AB-D121-001B-4B08-D50AF50EFCA1}"/>
              </a:ext>
            </a:extLst>
          </p:cNvPr>
          <p:cNvSpPr txBox="1"/>
          <p:nvPr/>
        </p:nvSpPr>
        <p:spPr>
          <a:xfrm>
            <a:off x="1716010" y="5416561"/>
            <a:ext cx="617982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0" strike="noStrike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BUT HOW CAN WE BELIEVE IN GOD IF WE CAN’T SEE HIM?</a:t>
            </a:r>
            <a:endParaRPr lang="en-US" sz="2800" b="1" i="0" kern="1200" dirty="0">
              <a:solidFill>
                <a:schemeClr val="bg1"/>
              </a:solidFill>
              <a:effectLst/>
              <a:ea typeface="+mj-ea"/>
              <a:cs typeface="_Khat_Manzoor_BAFC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711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40EB60-8332-C8D2-85FE-3FF00D5F4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96452F9-32B6-4088-947E-40175EE1AE12}"/>
              </a:ext>
            </a:extLst>
          </p:cNvPr>
          <p:cNvSpPr>
            <a:spLocks/>
          </p:cNvSpPr>
          <p:nvPr/>
        </p:nvSpPr>
        <p:spPr>
          <a:xfrm>
            <a:off x="0" y="-159279"/>
            <a:ext cx="12319408" cy="717655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50F204-73B6-5E74-B554-2D96D4C14608}"/>
              </a:ext>
            </a:extLst>
          </p:cNvPr>
          <p:cNvSpPr>
            <a:spLocks/>
          </p:cNvSpPr>
          <p:nvPr/>
        </p:nvSpPr>
        <p:spPr>
          <a:xfrm>
            <a:off x="0" y="151227"/>
            <a:ext cx="12298680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2C4BE0-CAA7-C788-FE8A-CD33E74E7C75}"/>
              </a:ext>
            </a:extLst>
          </p:cNvPr>
          <p:cNvSpPr txBox="1"/>
          <p:nvPr/>
        </p:nvSpPr>
        <p:spPr>
          <a:xfrm>
            <a:off x="1695028" y="106030"/>
            <a:ext cx="880194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Different Ways Of Proving God’s Existence</a:t>
            </a:r>
            <a:endParaRPr lang="en-GB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3213B1-0519-492B-D3CC-74675EFC5131}"/>
              </a:ext>
            </a:extLst>
          </p:cNvPr>
          <p:cNvGrpSpPr/>
          <p:nvPr/>
        </p:nvGrpSpPr>
        <p:grpSpPr>
          <a:xfrm>
            <a:off x="3660692" y="918992"/>
            <a:ext cx="4870616" cy="682304"/>
            <a:chOff x="3522274" y="881930"/>
            <a:chExt cx="4885856" cy="682304"/>
          </a:xfrm>
        </p:grpSpPr>
        <p:pic>
          <p:nvPicPr>
            <p:cNvPr id="38" name="Graphic 37" descr="Badge with solid fill">
              <a:extLst>
                <a:ext uri="{FF2B5EF4-FFF2-40B4-BE49-F238E27FC236}">
                  <a16:creationId xmlns:a16="http://schemas.microsoft.com/office/drawing/2014/main" id="{18144F6A-3EA9-48CB-BC3F-D8208C487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522274" y="881930"/>
              <a:ext cx="684439" cy="6823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12C253-6411-F168-8481-3E675A8D1FA9}"/>
                </a:ext>
              </a:extLst>
            </p:cNvPr>
            <p:cNvSpPr txBox="1"/>
            <p:nvPr/>
          </p:nvSpPr>
          <p:spPr>
            <a:xfrm>
              <a:off x="4206713" y="899916"/>
              <a:ext cx="420141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Garamond" panose="02020404030301010803" pitchFamily="18" charset="0"/>
                  <a:cs typeface="Apple Chancery" panose="03020702040506060504" pitchFamily="66" charset="-79"/>
                </a:rPr>
                <a:t>Belief in the Unseen</a:t>
              </a:r>
              <a:endParaRPr lang="en-GB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F4DFF78-8779-0AAC-E4E4-4C17B6F2C27D}"/>
              </a:ext>
            </a:extLst>
          </p:cNvPr>
          <p:cNvSpPr txBox="1"/>
          <p:nvPr/>
        </p:nvSpPr>
        <p:spPr>
          <a:xfrm>
            <a:off x="984674" y="1762693"/>
            <a:ext cx="1022265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Proving that we don’t need to SEE to BELIEVE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88A459-3B39-B35D-33F8-BF3226577BA0}"/>
              </a:ext>
            </a:extLst>
          </p:cNvPr>
          <p:cNvSpPr txBox="1"/>
          <p:nvPr/>
        </p:nvSpPr>
        <p:spPr>
          <a:xfrm>
            <a:off x="1038014" y="2560320"/>
            <a:ext cx="10222652" cy="1409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0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THERE ARE MANY THINGS WE CAN’T SEE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u="sng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Sound, Smell, Pain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We can’t see them, but we can feel them through our other senses.</a:t>
            </a:r>
          </a:p>
        </p:txBody>
      </p:sp>
      <p:pic>
        <p:nvPicPr>
          <p:cNvPr id="10" name="Graphic 9" descr="Ear outline">
            <a:extLst>
              <a:ext uri="{FF2B5EF4-FFF2-40B4-BE49-F238E27FC236}">
                <a16:creationId xmlns:a16="http://schemas.microsoft.com/office/drawing/2014/main" id="{0B3D263B-E332-D6A3-FF48-1179EEC89E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5028" y="3877839"/>
            <a:ext cx="3139440" cy="3139440"/>
          </a:xfrm>
          <a:prstGeom prst="rect">
            <a:avLst/>
          </a:prstGeom>
        </p:spPr>
      </p:pic>
      <p:pic>
        <p:nvPicPr>
          <p:cNvPr id="15" name="Graphic 14" descr="Nose outline">
            <a:extLst>
              <a:ext uri="{FF2B5EF4-FFF2-40B4-BE49-F238E27FC236}">
                <a16:creationId xmlns:a16="http://schemas.microsoft.com/office/drawing/2014/main" id="{3C3DE325-677D-4E60-C790-29E155A75C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1451" y="4190475"/>
            <a:ext cx="2514168" cy="2514168"/>
          </a:xfrm>
          <a:prstGeom prst="rect">
            <a:avLst/>
          </a:prstGeom>
        </p:spPr>
      </p:pic>
      <p:pic>
        <p:nvPicPr>
          <p:cNvPr id="17" name="Graphic 16" descr="Sign language with solid fill">
            <a:extLst>
              <a:ext uri="{FF2B5EF4-FFF2-40B4-BE49-F238E27FC236}">
                <a16:creationId xmlns:a16="http://schemas.microsoft.com/office/drawing/2014/main" id="{AC1A02AA-74E4-F378-2AC2-812699AF79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32011" y="4005586"/>
            <a:ext cx="2927978" cy="292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40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A748C9-3D17-E857-09B5-03060B82F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655F316-B0C8-F7A9-C7DE-11A8861D1F51}"/>
              </a:ext>
            </a:extLst>
          </p:cNvPr>
          <p:cNvSpPr>
            <a:spLocks/>
          </p:cNvSpPr>
          <p:nvPr/>
        </p:nvSpPr>
        <p:spPr>
          <a:xfrm>
            <a:off x="0" y="-159279"/>
            <a:ext cx="12319408" cy="717655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38100">
            <a:solidFill>
              <a:srgbClr val="C1E9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2C03FA-5484-7C8C-F722-7D623D8E4A8D}"/>
              </a:ext>
            </a:extLst>
          </p:cNvPr>
          <p:cNvSpPr>
            <a:spLocks/>
          </p:cNvSpPr>
          <p:nvPr/>
        </p:nvSpPr>
        <p:spPr>
          <a:xfrm>
            <a:off x="0" y="151227"/>
            <a:ext cx="12298680" cy="646331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 b="1" dirty="0">
              <a:solidFill>
                <a:schemeClr val="bg1"/>
              </a:solidFill>
              <a:latin typeface="Garamond Premr Pro" panose="020204020605060204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ED4795-47B8-EA76-E470-BF253F526CC8}"/>
              </a:ext>
            </a:extLst>
          </p:cNvPr>
          <p:cNvSpPr txBox="1"/>
          <p:nvPr/>
        </p:nvSpPr>
        <p:spPr>
          <a:xfrm>
            <a:off x="1695028" y="106030"/>
            <a:ext cx="880194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Garamond" panose="02020404030301010803" pitchFamily="18" charset="0"/>
                <a:cs typeface="Apple Chancery" panose="03020702040506060504" pitchFamily="66" charset="-79"/>
              </a:rPr>
              <a:t>Different Ways Of Proving God’s Existence</a:t>
            </a:r>
            <a:endParaRPr lang="en-GB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B424C32-FDC7-E16B-A088-14326E3E05DB}"/>
              </a:ext>
            </a:extLst>
          </p:cNvPr>
          <p:cNvGrpSpPr/>
          <p:nvPr/>
        </p:nvGrpSpPr>
        <p:grpSpPr>
          <a:xfrm>
            <a:off x="3660692" y="918992"/>
            <a:ext cx="4870616" cy="682304"/>
            <a:chOff x="3522274" y="881930"/>
            <a:chExt cx="4885856" cy="682304"/>
          </a:xfrm>
        </p:grpSpPr>
        <p:pic>
          <p:nvPicPr>
            <p:cNvPr id="38" name="Graphic 37" descr="Badge with solid fill">
              <a:extLst>
                <a:ext uri="{FF2B5EF4-FFF2-40B4-BE49-F238E27FC236}">
                  <a16:creationId xmlns:a16="http://schemas.microsoft.com/office/drawing/2014/main" id="{E6AB066B-82BA-4911-C2FB-D0765E253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522274" y="881930"/>
              <a:ext cx="684439" cy="68230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353696-BF7E-C1B0-AEDB-311FE33B19BE}"/>
                </a:ext>
              </a:extLst>
            </p:cNvPr>
            <p:cNvSpPr txBox="1"/>
            <p:nvPr/>
          </p:nvSpPr>
          <p:spPr>
            <a:xfrm>
              <a:off x="4206713" y="899916"/>
              <a:ext cx="420141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Garamond" panose="02020404030301010803" pitchFamily="18" charset="0"/>
                  <a:cs typeface="Apple Chancery" panose="03020702040506060504" pitchFamily="66" charset="-79"/>
                </a:rPr>
                <a:t>Belief in the Unseen</a:t>
              </a:r>
              <a:endParaRPr lang="en-GB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C4C9021-5D16-1C46-BB3E-99774FCF4B16}"/>
              </a:ext>
            </a:extLst>
          </p:cNvPr>
          <p:cNvSpPr txBox="1"/>
          <p:nvPr/>
        </p:nvSpPr>
        <p:spPr>
          <a:xfrm>
            <a:off x="984674" y="1762693"/>
            <a:ext cx="10222652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 kern="1200" dirty="0">
                <a:solidFill>
                  <a:schemeClr val="bg1"/>
                </a:solidFill>
                <a:effectLst/>
                <a:ea typeface="+mj-ea"/>
                <a:cs typeface="_Khat_Manzoor_BAFC" panose="02000000000000000000" pitchFamily="2" charset="-78"/>
              </a:rPr>
              <a:t>Proving that we don’t need to SEE to BELIEVE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CD72B7-779B-444C-3061-EA022BF874B4}"/>
              </a:ext>
            </a:extLst>
          </p:cNvPr>
          <p:cNvSpPr txBox="1"/>
          <p:nvPr/>
        </p:nvSpPr>
        <p:spPr>
          <a:xfrm>
            <a:off x="1038014" y="2392481"/>
            <a:ext cx="10222652" cy="1409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BUT THERE ARE THINGS WE CAN’T PERCIEVE AT ALL: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u="sng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Gravity, Black Holes, Air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We believe in these because we can see their EFFECTS.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222C8A-2736-258A-FB67-CE43A5FDB5A0}"/>
              </a:ext>
            </a:extLst>
          </p:cNvPr>
          <p:cNvSpPr txBox="1"/>
          <p:nvPr/>
        </p:nvSpPr>
        <p:spPr>
          <a:xfrm>
            <a:off x="385382" y="5971276"/>
            <a:ext cx="3616462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GRAVITY MADE </a:t>
            </a:r>
            <a:br>
              <a:rPr lang="en-US" sz="24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</a:br>
            <a:r>
              <a:rPr lang="en-US" sz="24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THE APPLE FALL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C57EB3-45C6-82B6-9106-236017F37C96}"/>
              </a:ext>
            </a:extLst>
          </p:cNvPr>
          <p:cNvSpPr txBox="1"/>
          <p:nvPr/>
        </p:nvSpPr>
        <p:spPr>
          <a:xfrm>
            <a:off x="3993333" y="6137475"/>
            <a:ext cx="433274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BLACK HOLES BEND LIGHT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E46EEF-D7EA-2948-6252-2014C4682A1E}"/>
              </a:ext>
            </a:extLst>
          </p:cNvPr>
          <p:cNvSpPr txBox="1"/>
          <p:nvPr/>
        </p:nvSpPr>
        <p:spPr>
          <a:xfrm>
            <a:off x="8326075" y="6137475"/>
            <a:ext cx="328925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ea typeface="+mj-ea"/>
                <a:cs typeface="_Khat_Manzoor_BAFC" panose="02000000000000000000" pitchFamily="2" charset="-78"/>
              </a:rPr>
              <a:t>AIR HELPS US BREATH</a:t>
            </a:r>
          </a:p>
        </p:txBody>
      </p:sp>
      <p:pic>
        <p:nvPicPr>
          <p:cNvPr id="11" name="Graphic 10" descr="Apple with solid fill">
            <a:extLst>
              <a:ext uri="{FF2B5EF4-FFF2-40B4-BE49-F238E27FC236}">
                <a16:creationId xmlns:a16="http://schemas.microsoft.com/office/drawing/2014/main" id="{48D11444-16EC-FAB2-24E4-FA6F8AAA1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2355" y="3999581"/>
            <a:ext cx="1775178" cy="1775178"/>
          </a:xfrm>
          <a:prstGeom prst="rect">
            <a:avLst/>
          </a:prstGeom>
        </p:spPr>
      </p:pic>
      <p:pic>
        <p:nvPicPr>
          <p:cNvPr id="13" name="Graphic 12" descr="Lungs outline">
            <a:extLst>
              <a:ext uri="{FF2B5EF4-FFF2-40B4-BE49-F238E27FC236}">
                <a16:creationId xmlns:a16="http://schemas.microsoft.com/office/drawing/2014/main" id="{DF4009F6-6C43-761C-C60E-91B799693A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02961" y="3969101"/>
            <a:ext cx="1935479" cy="1935479"/>
          </a:xfrm>
          <a:prstGeom prst="rect">
            <a:avLst/>
          </a:prstGeom>
        </p:spPr>
      </p:pic>
      <p:pic>
        <p:nvPicPr>
          <p:cNvPr id="3074" name="Picture 2" descr="Black holes may be the source of mysterious dark energy | Space">
            <a:extLst>
              <a:ext uri="{FF2B5EF4-FFF2-40B4-BE49-F238E27FC236}">
                <a16:creationId xmlns:a16="http://schemas.microsoft.com/office/drawing/2014/main" id="{E5F79E05-C34D-B059-BAE2-EE44134B1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89" y="4088719"/>
            <a:ext cx="2997404" cy="168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71698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MS Weddings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FCCCF"/>
      </a:accent1>
      <a:accent2>
        <a:srgbClr val="F9E6A7"/>
      </a:accent2>
      <a:accent3>
        <a:srgbClr val="B5D5F0"/>
      </a:accent3>
      <a:accent4>
        <a:srgbClr val="E7EDC4"/>
      </a:accent4>
      <a:accent5>
        <a:srgbClr val="98DBD7"/>
      </a:accent5>
      <a:accent6>
        <a:srgbClr val="E1CCE1"/>
      </a:accent6>
      <a:hlink>
        <a:srgbClr val="EFCCCF"/>
      </a:hlink>
      <a:folHlink>
        <a:srgbClr val="EFCCC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temporary wedding photo album_win32_SL_V3" id="{707175F2-40EA-4258-B002-8542D62BF0E9}" vid="{66055B40-B220-4725-A016-020708E491B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 xsi:nil="true"/>
    <Background xmlns="71af3243-3dd4-4a8d-8c0d-dd76da1f02a5" xsi:nil="true"/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55F9029-ABC1-40ED-9A4B-17AFB728AE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6B2E0D-224B-4D4F-B563-E0B773EE6D4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9BF552-EA34-4C6E-A44C-41812AE980D3}">
  <ds:schemaRefs>
    <ds:schemaRef ds:uri="http://purl.org/dc/elements/1.1/"/>
    <ds:schemaRef ds:uri="http://schemas.microsoft.com/office/2006/metadata/properties"/>
    <ds:schemaRef ds:uri="http://purl.org/dc/dcmitype/"/>
    <ds:schemaRef ds:uri="http://www.w3.org/XML/1998/namespace"/>
    <ds:schemaRef ds:uri="http://schemas.microsoft.com/office/2006/documentManagement/types"/>
    <ds:schemaRef ds:uri="http://schemas.microsoft.com/sharepoint/v3"/>
    <ds:schemaRef ds:uri="http://purl.org/dc/terms/"/>
    <ds:schemaRef ds:uri="http://schemas.microsoft.com/office/infopath/2007/PartnerControls"/>
    <ds:schemaRef ds:uri="230e9df3-be65-4c73-a93b-d1236ebd677e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935</Words>
  <Application>Microsoft Office PowerPoint</Application>
  <PresentationFormat>Widescreen</PresentationFormat>
  <Paragraphs>122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Garamond</vt:lpstr>
      <vt:lpstr>Garamond Premr Pro</vt:lpstr>
      <vt:lpstr>Impact</vt:lpstr>
      <vt:lpstr>ManzoorNaskh</vt:lpstr>
      <vt:lpstr>Sagona Book</vt:lpstr>
      <vt:lpstr>Segoe UI</vt:lpstr>
      <vt:lpstr>Wingdings</vt:lpstr>
      <vt:lpstr>Custom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Mabroor Ahmad</dc:creator>
  <cp:lastModifiedBy>Bea farrukh</cp:lastModifiedBy>
  <cp:revision>79</cp:revision>
  <dcterms:created xsi:type="dcterms:W3CDTF">2023-12-07T18:40:21Z</dcterms:created>
  <dcterms:modified xsi:type="dcterms:W3CDTF">2026-03-28T23:53:38Z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