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handoutMasterIdLst>
    <p:handoutMasterId r:id="rId51"/>
  </p:handoutMasterIdLst>
  <p:sldIdLst>
    <p:sldId id="356" r:id="rId5"/>
    <p:sldId id="280" r:id="rId6"/>
    <p:sldId id="281" r:id="rId7"/>
    <p:sldId id="313" r:id="rId8"/>
    <p:sldId id="314" r:id="rId9"/>
    <p:sldId id="318" r:id="rId10"/>
    <p:sldId id="315" r:id="rId11"/>
    <p:sldId id="337" r:id="rId12"/>
    <p:sldId id="316" r:id="rId13"/>
    <p:sldId id="338" r:id="rId14"/>
    <p:sldId id="317" r:id="rId15"/>
    <p:sldId id="339" r:id="rId16"/>
    <p:sldId id="320" r:id="rId17"/>
    <p:sldId id="340" r:id="rId18"/>
    <p:sldId id="321" r:id="rId19"/>
    <p:sldId id="341" r:id="rId20"/>
    <p:sldId id="322" r:id="rId21"/>
    <p:sldId id="342" r:id="rId22"/>
    <p:sldId id="323" r:id="rId23"/>
    <p:sldId id="343" r:id="rId24"/>
    <p:sldId id="324" r:id="rId25"/>
    <p:sldId id="344" r:id="rId26"/>
    <p:sldId id="325" r:id="rId27"/>
    <p:sldId id="345" r:id="rId28"/>
    <p:sldId id="326" r:id="rId29"/>
    <p:sldId id="346" r:id="rId30"/>
    <p:sldId id="327" r:id="rId31"/>
    <p:sldId id="347" r:id="rId32"/>
    <p:sldId id="328" r:id="rId33"/>
    <p:sldId id="348" r:id="rId34"/>
    <p:sldId id="329" r:id="rId35"/>
    <p:sldId id="349" r:id="rId36"/>
    <p:sldId id="330" r:id="rId37"/>
    <p:sldId id="350" r:id="rId38"/>
    <p:sldId id="331" r:id="rId39"/>
    <p:sldId id="351" r:id="rId40"/>
    <p:sldId id="332" r:id="rId41"/>
    <p:sldId id="352" r:id="rId42"/>
    <p:sldId id="333" r:id="rId43"/>
    <p:sldId id="353" r:id="rId44"/>
    <p:sldId id="334" r:id="rId45"/>
    <p:sldId id="354" r:id="rId46"/>
    <p:sldId id="335" r:id="rId47"/>
    <p:sldId id="355" r:id="rId48"/>
    <p:sldId id="33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6B85"/>
    <a:srgbClr val="9B5A87"/>
    <a:srgbClr val="0D1610"/>
    <a:srgbClr val="0B1A17"/>
    <a:srgbClr val="85AB94"/>
    <a:srgbClr val="308984"/>
    <a:srgbClr val="C1E9E7"/>
    <a:srgbClr val="FFFFDF"/>
    <a:srgbClr val="017282"/>
    <a:srgbClr val="5EAA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84242" autoAdjust="0"/>
  </p:normalViewPr>
  <p:slideViewPr>
    <p:cSldViewPr snapToGrid="0">
      <p:cViewPr varScale="1">
        <p:scale>
          <a:sx n="93" d="100"/>
          <a:sy n="93" d="100"/>
        </p:scale>
        <p:origin x="1350" y="96"/>
      </p:cViewPr>
      <p:guideLst/>
    </p:cSldViewPr>
  </p:slideViewPr>
  <p:outlineViewPr>
    <p:cViewPr>
      <p:scale>
        <a:sx n="33" d="100"/>
        <a:sy n="33" d="100"/>
      </p:scale>
      <p:origin x="0" y="-3984"/>
    </p:cViewPr>
  </p:outlineViewPr>
  <p:notesTextViewPr>
    <p:cViewPr>
      <p:scale>
        <a:sx n="1" d="1"/>
        <a:sy n="1" d="1"/>
      </p:scale>
      <p:origin x="0" y="0"/>
    </p:cViewPr>
  </p:notesTextViewPr>
  <p:sorterViewPr>
    <p:cViewPr>
      <p:scale>
        <a:sx n="100" d="100"/>
        <a:sy n="100" d="100"/>
      </p:scale>
      <p:origin x="0" y="-314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BAE403-A391-5EB4-FF40-56955736FA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AE79DB1-FB2F-E7E7-4D6E-7F9576AD91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FA9E64-B996-4FA6-B896-72A4289DC5E6}" type="datetimeFigureOut">
              <a:rPr lang="en-US" smtClean="0"/>
              <a:t>5/15/2026</a:t>
            </a:fld>
            <a:endParaRPr lang="en-US"/>
          </a:p>
        </p:txBody>
      </p:sp>
      <p:sp>
        <p:nvSpPr>
          <p:cNvPr id="4" name="Footer Placeholder 3">
            <a:extLst>
              <a:ext uri="{FF2B5EF4-FFF2-40B4-BE49-F238E27FC236}">
                <a16:creationId xmlns:a16="http://schemas.microsoft.com/office/drawing/2014/main" id="{DFC15FCE-ABC5-C4C9-EDB5-96E90F0544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9A893-765C-35DC-DDCA-7DBA2AF135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581FB1-0264-452E-87E4-8B6D5B9E24B9}" type="slidenum">
              <a:rPr lang="en-US" smtClean="0"/>
              <a:t>‹#›</a:t>
            </a:fld>
            <a:endParaRPr lang="en-US"/>
          </a:p>
        </p:txBody>
      </p:sp>
    </p:spTree>
    <p:extLst>
      <p:ext uri="{BB962C8B-B14F-4D97-AF65-F5344CB8AC3E}">
        <p14:creationId xmlns:p14="http://schemas.microsoft.com/office/powerpoint/2010/main" val="430954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26263-8A24-417C-AC0A-2E1E0A1F44F3}" type="datetimeFigureOut">
              <a:rPr lang="en-US" smtClean="0"/>
              <a:t>5/15/2026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13E26-82E6-4B7D-A776-6470B7826FD7}" type="slidenum">
              <a:rPr lang="en-US" smtClean="0"/>
              <a:t>‹#›</a:t>
            </a:fld>
            <a:endParaRPr lang="en-US"/>
          </a:p>
        </p:txBody>
      </p:sp>
    </p:spTree>
    <p:extLst>
      <p:ext uri="{BB962C8B-B14F-4D97-AF65-F5344CB8AC3E}">
        <p14:creationId xmlns:p14="http://schemas.microsoft.com/office/powerpoint/2010/main" val="283273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latin typeface="+mn-lt"/>
            </a:endParaRPr>
          </a:p>
        </p:txBody>
      </p:sp>
      <p:sp>
        <p:nvSpPr>
          <p:cNvPr id="4" name="Slide Number Placeholder 3"/>
          <p:cNvSpPr>
            <a:spLocks noGrp="1"/>
          </p:cNvSpPr>
          <p:nvPr>
            <p:ph type="sldNum" sz="quarter" idx="5"/>
          </p:nvPr>
        </p:nvSpPr>
        <p:spPr/>
        <p:txBody>
          <a:bodyPr/>
          <a:lstStyle/>
          <a:p>
            <a:fld id="{12513E26-82E6-4B7D-A776-6470B7826FD7}" type="slidenum">
              <a:rPr lang="en-US" smtClean="0"/>
              <a:t>1</a:t>
            </a:fld>
            <a:endParaRPr lang="en-US"/>
          </a:p>
        </p:txBody>
      </p:sp>
    </p:spTree>
    <p:extLst>
      <p:ext uri="{BB962C8B-B14F-4D97-AF65-F5344CB8AC3E}">
        <p14:creationId xmlns:p14="http://schemas.microsoft.com/office/powerpoint/2010/main" val="353476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D2D69-87FC-DAA3-98B8-CC90CEA21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5C285-F3B6-B52E-1174-D0C662F68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45E03-94BA-6438-313B-0727410792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B2C8A0-D7F2-6640-EE6C-229DAC220520}"/>
              </a:ext>
            </a:extLst>
          </p:cNvPr>
          <p:cNvSpPr>
            <a:spLocks noGrp="1"/>
          </p:cNvSpPr>
          <p:nvPr>
            <p:ph type="sldNum" sz="quarter" idx="5"/>
          </p:nvPr>
        </p:nvSpPr>
        <p:spPr/>
        <p:txBody>
          <a:bodyPr/>
          <a:lstStyle/>
          <a:p>
            <a:fld id="{12513E26-82E6-4B7D-A776-6470B7826FD7}" type="slidenum">
              <a:rPr lang="en-US" smtClean="0"/>
              <a:t>2</a:t>
            </a:fld>
            <a:endParaRPr lang="en-US"/>
          </a:p>
        </p:txBody>
      </p:sp>
    </p:spTree>
    <p:extLst>
      <p:ext uri="{BB962C8B-B14F-4D97-AF65-F5344CB8AC3E}">
        <p14:creationId xmlns:p14="http://schemas.microsoft.com/office/powerpoint/2010/main" val="304273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17D2-54AE-5FA8-7925-188777EAD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C6A4F-4A39-DB91-C8FB-A9B5737F8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AEDC3-669E-CFFE-497C-35307D58B446}"/>
              </a:ext>
            </a:extLst>
          </p:cNvPr>
          <p:cNvSpPr>
            <a:spLocks noGrp="1"/>
          </p:cNvSpPr>
          <p:nvPr>
            <p:ph type="body" idx="1"/>
          </p:nvPr>
        </p:nvSpPr>
        <p:spPr/>
        <p:txBody>
          <a:bodyPr/>
          <a:lstStyle/>
          <a:p>
            <a:r>
              <a:rPr lang="en-US" dirty="0"/>
              <a:t>After </a:t>
            </a:r>
            <a:r>
              <a:rPr lang="en-US" dirty="0" err="1"/>
              <a:t>Tilawat</a:t>
            </a:r>
            <a:r>
              <a:rPr lang="en-US" dirty="0"/>
              <a:t>, spend 5 mins catching up with </a:t>
            </a:r>
            <a:r>
              <a:rPr lang="en-US" dirty="0" err="1"/>
              <a:t>Atfal</a:t>
            </a:r>
            <a:r>
              <a:rPr lang="en-US" dirty="0"/>
              <a:t>. What they've been getting up to in the past week.</a:t>
            </a:r>
          </a:p>
          <a:p>
            <a:endParaRPr lang="en-US" dirty="0"/>
          </a:p>
          <a:p>
            <a:r>
              <a:rPr lang="en-US" dirty="0"/>
              <a:t>Hadith:</a:t>
            </a:r>
          </a:p>
          <a:p>
            <a:r>
              <a:rPr lang="en-US" dirty="0"/>
              <a:t>Whoever, reads the Hadith out, should do so in the proper manner. i.e. recite Durood Shareef first and then the Hadith. </a:t>
            </a:r>
          </a:p>
          <a:p>
            <a:r>
              <a:rPr lang="en-US" dirty="0"/>
              <a:t>Have a brief discussion about the meaning of this hadith in light of the questions on the screen.</a:t>
            </a:r>
          </a:p>
        </p:txBody>
      </p:sp>
      <p:sp>
        <p:nvSpPr>
          <p:cNvPr id="4" name="Slide Number Placeholder 3">
            <a:extLst>
              <a:ext uri="{FF2B5EF4-FFF2-40B4-BE49-F238E27FC236}">
                <a16:creationId xmlns:a16="http://schemas.microsoft.com/office/drawing/2014/main" id="{23E9B909-1CA5-82D0-6334-C2B79496BD2D}"/>
              </a:ext>
            </a:extLst>
          </p:cNvPr>
          <p:cNvSpPr>
            <a:spLocks noGrp="1"/>
          </p:cNvSpPr>
          <p:nvPr>
            <p:ph type="sldNum" sz="quarter" idx="5"/>
          </p:nvPr>
        </p:nvSpPr>
        <p:spPr/>
        <p:txBody>
          <a:bodyPr/>
          <a:lstStyle/>
          <a:p>
            <a:fld id="{12513E26-82E6-4B7D-A776-6470B7826FD7}" type="slidenum">
              <a:rPr lang="en-US" smtClean="0"/>
              <a:t>3</a:t>
            </a:fld>
            <a:endParaRPr lang="en-US"/>
          </a:p>
        </p:txBody>
      </p:sp>
    </p:spTree>
    <p:extLst>
      <p:ext uri="{BB962C8B-B14F-4D97-AF65-F5344CB8AC3E}">
        <p14:creationId xmlns:p14="http://schemas.microsoft.com/office/powerpoint/2010/main" val="108451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ption 1">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BC615402-924F-401B-BD65-A798B33C317B}"/>
              </a:ext>
              <a:ext uri="{C183D7F6-B498-43B3-948B-1728B52AA6E4}">
                <adec:decorative xmlns:adec="http://schemas.microsoft.com/office/drawing/2017/decorative" val="1"/>
              </a:ext>
            </a:extLst>
          </p:cNvPr>
          <p:cNvSpPr/>
          <p:nvPr userDrawn="1"/>
        </p:nvSpPr>
        <p:spPr>
          <a:xfrm>
            <a:off x="3033486"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B2AD8-839D-4FCB-AA05-80B13B2BB2AE}"/>
              </a:ext>
              <a:ext uri="{C183D7F6-B498-43B3-948B-1728B52AA6E4}">
                <adec:decorative xmlns:adec="http://schemas.microsoft.com/office/drawing/2017/decorative" val="1"/>
              </a:ext>
            </a:extLst>
          </p:cNvPr>
          <p:cNvSpPr/>
          <p:nvPr userDrawn="1"/>
        </p:nvSpPr>
        <p:spPr>
          <a:xfrm>
            <a:off x="2422791" y="2896886"/>
            <a:ext cx="495674" cy="495674"/>
          </a:xfrm>
          <a:prstGeom prst="ellipse">
            <a:avLst/>
          </a:prstGeom>
          <a:no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8">
            <a:extLst>
              <a:ext uri="{FF2B5EF4-FFF2-40B4-BE49-F238E27FC236}">
                <a16:creationId xmlns:a16="http://schemas.microsoft.com/office/drawing/2014/main" id="{1A5FC801-48D7-4FF1-A31F-A732E9069F82}"/>
              </a:ext>
            </a:extLst>
          </p:cNvPr>
          <p:cNvSpPr>
            <a:spLocks noGrp="1"/>
          </p:cNvSpPr>
          <p:nvPr>
            <p:ph type="pic" sz="quarter" idx="13" hasCustomPrompt="1"/>
          </p:nvPr>
        </p:nvSpPr>
        <p:spPr>
          <a:xfrm>
            <a:off x="3681638" y="0"/>
            <a:ext cx="8510362" cy="6858000"/>
          </a:xfrm>
          <a:custGeom>
            <a:avLst/>
            <a:gdLst>
              <a:gd name="connsiteX0" fmla="*/ 13494 w 8510362"/>
              <a:gd name="connsiteY0" fmla="*/ 0 h 6858000"/>
              <a:gd name="connsiteX1" fmla="*/ 8510362 w 8510362"/>
              <a:gd name="connsiteY1" fmla="*/ 0 h 6858000"/>
              <a:gd name="connsiteX2" fmla="*/ 8510362 w 8510362"/>
              <a:gd name="connsiteY2" fmla="*/ 6858000 h 6858000"/>
              <a:gd name="connsiteX3" fmla="*/ 3014588 w 8510362"/>
              <a:gd name="connsiteY3" fmla="*/ 6858000 h 6858000"/>
              <a:gd name="connsiteX4" fmla="*/ 2848427 w 8510362"/>
              <a:gd name="connsiteY4" fmla="*/ 6719827 h 6858000"/>
              <a:gd name="connsiteX5" fmla="*/ 0 w 8510362"/>
              <a:gd name="connsiteY5" fmla="*/ 462431 h 6858000"/>
              <a:gd name="connsiteX6" fmla="*/ 10796 w 8510362"/>
              <a:gd name="connsiteY6" fmla="*/ 354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0362" h="6858000">
                <a:moveTo>
                  <a:pt x="13494" y="0"/>
                </a:moveTo>
                <a:lnTo>
                  <a:pt x="8510362" y="0"/>
                </a:lnTo>
                <a:lnTo>
                  <a:pt x="8510362" y="6858000"/>
                </a:lnTo>
                <a:lnTo>
                  <a:pt x="3014588" y="6858000"/>
                </a:lnTo>
                <a:lnTo>
                  <a:pt x="2848427" y="6719827"/>
                </a:lnTo>
                <a:cubicBezTo>
                  <a:pt x="1103037" y="5198776"/>
                  <a:pt x="0" y="2959418"/>
                  <a:pt x="0" y="462431"/>
                </a:cubicBezTo>
                <a:cubicBezTo>
                  <a:pt x="0" y="319235"/>
                  <a:pt x="3628" y="176886"/>
                  <a:pt x="10796" y="35471"/>
                </a:cubicBezTo>
                <a:close/>
              </a:path>
            </a:pathLst>
          </a:custGeom>
          <a:solidFill>
            <a:schemeClr val="bg1">
              <a:lumMod val="95000"/>
            </a:schemeClr>
          </a:solidFill>
        </p:spPr>
        <p:txBody>
          <a:bodyPr wrap="square" tIns="182880" anchor="t">
            <a:noAutofit/>
          </a:bodyPr>
          <a:lstStyle>
            <a:lvl1pPr marL="0" indent="0" algn="ctr">
              <a:buNone/>
              <a:defRPr i="1"/>
            </a:lvl1pPr>
          </a:lstStyle>
          <a:p>
            <a:r>
              <a:rPr lang="en-US" dirty="0"/>
              <a:t>Insert Your Picture Here</a:t>
            </a:r>
          </a:p>
        </p:txBody>
      </p:sp>
      <p:sp>
        <p:nvSpPr>
          <p:cNvPr id="2" name="Title 1">
            <a:extLst>
              <a:ext uri="{FF2B5EF4-FFF2-40B4-BE49-F238E27FC236}">
                <a16:creationId xmlns:a16="http://schemas.microsoft.com/office/drawing/2014/main" id="{F5B0B860-06DA-40CB-9D9C-37722EFFE7CB}"/>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3" name="Arc 12">
            <a:extLst>
              <a:ext uri="{FF2B5EF4-FFF2-40B4-BE49-F238E27FC236}">
                <a16:creationId xmlns:a16="http://schemas.microsoft.com/office/drawing/2014/main" id="{90F1D572-D498-42B3-B69A-FCB5C7FCF49B}"/>
              </a:ext>
            </a:extLst>
          </p:cNvPr>
          <p:cNvSpPr/>
          <p:nvPr userDrawn="1"/>
        </p:nvSpPr>
        <p:spPr>
          <a:xfrm>
            <a:off x="1093368" y="1935321"/>
            <a:ext cx="1663686" cy="1663683"/>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7" name="Text Placeholder 7">
            <a:extLst>
              <a:ext uri="{FF2B5EF4-FFF2-40B4-BE49-F238E27FC236}">
                <a16:creationId xmlns:a16="http://schemas.microsoft.com/office/drawing/2014/main" id="{43FE29EE-841F-970C-DBCA-6E6016CDDDAA}"/>
              </a:ext>
            </a:extLst>
          </p:cNvPr>
          <p:cNvSpPr>
            <a:spLocks noGrp="1"/>
          </p:cNvSpPr>
          <p:nvPr>
            <p:ph type="body" sz="quarter" idx="16" hasCustomPrompt="1"/>
          </p:nvPr>
        </p:nvSpPr>
        <p:spPr>
          <a:xfrm rot="20700000">
            <a:off x="-628749" y="2490713"/>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tx1">
                    <a:lumMod val="85000"/>
                    <a:lumOff val="15000"/>
                  </a:schemeClr>
                </a:solidFill>
                <a:latin typeface="ManzoorNaskh" panose="02000500000000000000" pitchFamily="2" charset="-78"/>
                <a:cs typeface="_Khat_Manzoor_BAFC" panose="02000000000000000000" pitchFamily="2" charset="-78"/>
              </a:defRPr>
            </a:lvl1pPr>
          </a:lstStyle>
          <a:p>
            <a:pPr marL="0" lvl="0" algn="r"/>
            <a:r>
              <a:rPr lang="en-US" dirty="0"/>
              <a:t>The</a:t>
            </a:r>
          </a:p>
        </p:txBody>
      </p:sp>
      <p:sp>
        <p:nvSpPr>
          <p:cNvPr id="15" name="Text Placeholder 7">
            <a:extLst>
              <a:ext uri="{FF2B5EF4-FFF2-40B4-BE49-F238E27FC236}">
                <a16:creationId xmlns:a16="http://schemas.microsoft.com/office/drawing/2014/main" id="{B29B2BA2-9C4E-660A-E602-B3914E64E0FA}"/>
              </a:ext>
            </a:extLst>
          </p:cNvPr>
          <p:cNvSpPr>
            <a:spLocks noGrp="1"/>
          </p:cNvSpPr>
          <p:nvPr>
            <p:ph type="body" sz="quarter" idx="15" hasCustomPrompt="1"/>
          </p:nvPr>
        </p:nvSpPr>
        <p:spPr>
          <a:xfrm rot="20700000">
            <a:off x="1025409" y="2121529"/>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tx1">
                    <a:lumMod val="85000"/>
                    <a:lumOff val="15000"/>
                  </a:schemeClr>
                </a:solidFill>
                <a:latin typeface="ManzoorNaskh" panose="02000500000000000000" pitchFamily="2" charset="-78"/>
                <a:cs typeface="_Khat_Manzoor_BAFC" panose="02000000000000000000" pitchFamily="2" charset="-78"/>
              </a:defRPr>
            </a:lvl1pPr>
          </a:lstStyle>
          <a:p>
            <a:pPr marL="0" lvl="0"/>
            <a:r>
              <a:rPr lang="en-US" dirty="0"/>
              <a:t>wedding of</a:t>
            </a:r>
          </a:p>
        </p:txBody>
      </p:sp>
      <p:sp>
        <p:nvSpPr>
          <p:cNvPr id="14" name="Text Placeholder 13">
            <a:extLst>
              <a:ext uri="{FF2B5EF4-FFF2-40B4-BE49-F238E27FC236}">
                <a16:creationId xmlns:a16="http://schemas.microsoft.com/office/drawing/2014/main" id="{F4797AF1-98D1-E9E3-7CD4-5BA69E8826B2}"/>
              </a:ext>
              <a:ext uri="{C183D7F6-B498-43B3-948B-1728B52AA6E4}">
                <adec:decorative xmlns:adec="http://schemas.microsoft.com/office/drawing/2017/decorative" val="1"/>
              </a:ext>
            </a:extLst>
          </p:cNvPr>
          <p:cNvSpPr>
            <a:spLocks noGrp="1"/>
          </p:cNvSpPr>
          <p:nvPr userDrawn="1">
            <p:ph type="body" sz="quarter" idx="14" hasCustomPrompt="1"/>
          </p:nvPr>
        </p:nvSpPr>
        <p:spPr>
          <a:xfrm>
            <a:off x="232912" y="3409222"/>
            <a:ext cx="5519978" cy="2228709"/>
          </a:xfrm>
        </p:spPr>
        <p:txBody>
          <a:bodyPr>
            <a:noAutofit/>
          </a:bodyPr>
          <a:lstStyle>
            <a:lvl1pPr marL="0" indent="0" algn="r">
              <a:buNone/>
              <a:defRPr sz="19000">
                <a:solidFill>
                  <a:schemeClr val="accent1"/>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userDrawn="1">
            <p:ph type="body" sz="quarter" idx="11" hasCustomPrompt="1"/>
          </p:nvPr>
        </p:nvSpPr>
        <p:spPr>
          <a:xfrm>
            <a:off x="1000442" y="3454400"/>
            <a:ext cx="2845704" cy="1273865"/>
          </a:xfrm>
        </p:spPr>
        <p:txBody>
          <a:bodyPr anchor="b">
            <a:noAutofit/>
          </a:bodyPr>
          <a:lstStyle>
            <a:lvl1pPr marL="0" indent="0">
              <a:lnSpc>
                <a:spcPct val="65000"/>
              </a:lnSpc>
              <a:buNone/>
              <a:defRPr sz="4000" b="1" spc="-100" baseline="0">
                <a:solidFill>
                  <a:schemeClr val="tx1">
                    <a:lumMod val="75000"/>
                    <a:lumOff val="25000"/>
                  </a:schemeClr>
                </a:solidFill>
                <a:latin typeface="ManzoorNaskh" panose="02000500000000000000" pitchFamily="2" charset="-78"/>
                <a:cs typeface="_Khat_Manzoor_BAFC" panose="02000000000000000000" pitchFamily="2" charset="-78"/>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userDrawn="1">
            <p:ph type="body" sz="quarter" idx="12" hasCustomPrompt="1"/>
          </p:nvPr>
        </p:nvSpPr>
        <p:spPr>
          <a:xfrm>
            <a:off x="2601546" y="5127483"/>
            <a:ext cx="2989473" cy="1147619"/>
          </a:xfrm>
        </p:spPr>
        <p:txBody>
          <a:bodyPr lIns="0" tIns="0" rIns="0" bIns="0" anchor="t">
            <a:noAutofit/>
          </a:bodyPr>
          <a:lstStyle>
            <a:lvl1pPr marL="0" indent="0" algn="r">
              <a:lnSpc>
                <a:spcPct val="65000"/>
              </a:lnSpc>
              <a:buNone/>
              <a:defRPr sz="40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userDrawn="1">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184338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Images Option 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4EDA28-4C75-43EE-87E9-ABC0A1F1E7C9}"/>
              </a:ext>
              <a:ext uri="{C183D7F6-B498-43B3-948B-1728B52AA6E4}">
                <adec:decorative xmlns:adec="http://schemas.microsoft.com/office/drawing/2017/decorative" val="1"/>
              </a:ext>
            </a:extLst>
          </p:cNvPr>
          <p:cNvGrpSpPr/>
          <p:nvPr userDrawn="1"/>
        </p:nvGrpSpPr>
        <p:grpSpPr>
          <a:xfrm>
            <a:off x="6148300" y="310835"/>
            <a:ext cx="5400000" cy="5818165"/>
            <a:chOff x="6148300" y="310835"/>
            <a:chExt cx="5400000" cy="5818165"/>
          </a:xfrm>
        </p:grpSpPr>
        <p:sp>
          <p:nvSpPr>
            <p:cNvPr id="23" name="Oval 22">
              <a:extLst>
                <a:ext uri="{FF2B5EF4-FFF2-40B4-BE49-F238E27FC236}">
                  <a16:creationId xmlns:a16="http://schemas.microsoft.com/office/drawing/2014/main" id="{7702C613-BECF-403B-9B2A-A954754CF158}"/>
                </a:ext>
              </a:extLst>
            </p:cNvPr>
            <p:cNvSpPr/>
            <p:nvPr userDrawn="1"/>
          </p:nvSpPr>
          <p:spPr>
            <a:xfrm>
              <a:off x="8872582" y="613382"/>
              <a:ext cx="231235" cy="231235"/>
            </a:xfrm>
            <a:prstGeom prst="ellipse">
              <a:avLst/>
            </a:prstGeom>
            <a:noFill/>
            <a:ln w="889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2E398D9E-548A-4DCA-9AAA-9E0778AC9CD5}"/>
                </a:ext>
              </a:extLst>
            </p:cNvPr>
            <p:cNvSpPr/>
            <p:nvPr userDrawn="1"/>
          </p:nvSpPr>
          <p:spPr>
            <a:xfrm>
              <a:off x="6148300" y="729000"/>
              <a:ext cx="5400000" cy="5400000"/>
            </a:xfrm>
            <a:prstGeom prst="arc">
              <a:avLst>
                <a:gd name="adj1" fmla="val 12607669"/>
                <a:gd name="adj2" fmla="val 16157596"/>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30" name="Group 29">
              <a:extLst>
                <a:ext uri="{FF2B5EF4-FFF2-40B4-BE49-F238E27FC236}">
                  <a16:creationId xmlns:a16="http://schemas.microsoft.com/office/drawing/2014/main" id="{A28946F6-3793-4B64-99FD-39990068FB6C}"/>
                </a:ext>
              </a:extLst>
            </p:cNvPr>
            <p:cNvGrpSpPr/>
            <p:nvPr userDrawn="1"/>
          </p:nvGrpSpPr>
          <p:grpSpPr>
            <a:xfrm rot="2700000">
              <a:off x="8958037" y="306646"/>
              <a:ext cx="60325" cy="842192"/>
              <a:chOff x="8958037" y="306646"/>
              <a:chExt cx="60325" cy="842192"/>
            </a:xfrm>
            <a:solidFill>
              <a:schemeClr val="accent1"/>
            </a:solidFill>
          </p:grpSpPr>
          <p:sp>
            <p:nvSpPr>
              <p:cNvPr id="34" name="Oval 33">
                <a:extLst>
                  <a:ext uri="{FF2B5EF4-FFF2-40B4-BE49-F238E27FC236}">
                    <a16:creationId xmlns:a16="http://schemas.microsoft.com/office/drawing/2014/main" id="{033175A9-9D50-4C8D-8C89-61A02E6CB884}"/>
                  </a:ext>
                </a:extLst>
              </p:cNvPr>
              <p:cNvSpPr/>
              <p:nvPr userDrawn="1"/>
            </p:nvSpPr>
            <p:spPr>
              <a:xfrm>
                <a:off x="8958037" y="306646"/>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8F57958-6949-45D1-B2D0-D8A580847F69}"/>
                  </a:ext>
                </a:extLst>
              </p:cNvPr>
              <p:cNvSpPr/>
              <p:nvPr userDrawn="1"/>
            </p:nvSpPr>
            <p:spPr>
              <a:xfrm>
                <a:off x="8958037" y="1088513"/>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A9D8EE3-BC90-4ED9-87B3-DEB63975D0E7}"/>
                </a:ext>
              </a:extLst>
            </p:cNvPr>
            <p:cNvGrpSpPr/>
            <p:nvPr userDrawn="1"/>
          </p:nvGrpSpPr>
          <p:grpSpPr>
            <a:xfrm rot="8100000">
              <a:off x="8953847" y="310835"/>
              <a:ext cx="60325" cy="842192"/>
              <a:chOff x="8958037" y="306646"/>
              <a:chExt cx="60325" cy="842192"/>
            </a:xfrm>
            <a:solidFill>
              <a:schemeClr val="accent1"/>
            </a:solidFill>
          </p:grpSpPr>
          <p:sp>
            <p:nvSpPr>
              <p:cNvPr id="32" name="Oval 31">
                <a:extLst>
                  <a:ext uri="{FF2B5EF4-FFF2-40B4-BE49-F238E27FC236}">
                    <a16:creationId xmlns:a16="http://schemas.microsoft.com/office/drawing/2014/main" id="{DDDADA23-A993-46D1-AFFB-70648461EDD7}"/>
                  </a:ext>
                </a:extLst>
              </p:cNvPr>
              <p:cNvSpPr/>
              <p:nvPr userDrawn="1"/>
            </p:nvSpPr>
            <p:spPr>
              <a:xfrm>
                <a:off x="8958037" y="306646"/>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9372E60-2335-4ADA-8EAE-1E80EA5EA01E}"/>
                  </a:ext>
                </a:extLst>
              </p:cNvPr>
              <p:cNvSpPr/>
              <p:nvPr userDrawn="1"/>
            </p:nvSpPr>
            <p:spPr>
              <a:xfrm>
                <a:off x="8958037" y="1088513"/>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H="1" flipV="1">
            <a:off x="2754667" y="1381352"/>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icture Placeholder 36">
            <a:extLst>
              <a:ext uri="{FF2B5EF4-FFF2-40B4-BE49-F238E27FC236}">
                <a16:creationId xmlns:a16="http://schemas.microsoft.com/office/drawing/2014/main" id="{423B7B84-1095-4979-B1FC-8FD136EA0E04}"/>
              </a:ext>
            </a:extLst>
          </p:cNvPr>
          <p:cNvSpPr>
            <a:spLocks noGrp="1"/>
          </p:cNvSpPr>
          <p:nvPr>
            <p:ph type="pic" sz="quarter" idx="15" hasCustomPrompt="1"/>
          </p:nvPr>
        </p:nvSpPr>
        <p:spPr>
          <a:xfrm>
            <a:off x="0" y="0"/>
            <a:ext cx="7083007" cy="6858000"/>
          </a:xfrm>
          <a:custGeom>
            <a:avLst/>
            <a:gdLst>
              <a:gd name="connsiteX0" fmla="*/ 0 w 8340307"/>
              <a:gd name="connsiteY0" fmla="*/ 0 h 6858000"/>
              <a:gd name="connsiteX1" fmla="*/ 1092533 w 8340307"/>
              <a:gd name="connsiteY1" fmla="*/ 0 h 6858000"/>
              <a:gd name="connsiteX2" fmla="*/ 5837726 w 8340307"/>
              <a:gd name="connsiteY2" fmla="*/ 0 h 6858000"/>
              <a:gd name="connsiteX3" fmla="*/ 6930259 w 8340307"/>
              <a:gd name="connsiteY3" fmla="*/ 0 h 6858000"/>
              <a:gd name="connsiteX4" fmla="*/ 6970515 w 8340307"/>
              <a:gd name="connsiteY4" fmla="*/ 76864 h 6858000"/>
              <a:gd name="connsiteX5" fmla="*/ 8318145 w 8340307"/>
              <a:gd name="connsiteY5" fmla="*/ 6533091 h 6858000"/>
              <a:gd name="connsiteX6" fmla="*/ 8294357 w 8340307"/>
              <a:gd name="connsiteY6" fmla="*/ 6858000 h 6858000"/>
              <a:gd name="connsiteX7" fmla="*/ 7201824 w 8340307"/>
              <a:gd name="connsiteY7" fmla="*/ 6858000 h 6858000"/>
              <a:gd name="connsiteX8" fmla="*/ 1092533 w 8340307"/>
              <a:gd name="connsiteY8" fmla="*/ 6858000 h 6858000"/>
              <a:gd name="connsiteX9" fmla="*/ 0 w 834030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0307" h="6858000">
                <a:moveTo>
                  <a:pt x="0" y="0"/>
                </a:moveTo>
                <a:lnTo>
                  <a:pt x="1092533" y="0"/>
                </a:lnTo>
                <a:lnTo>
                  <a:pt x="5837726" y="0"/>
                </a:lnTo>
                <a:lnTo>
                  <a:pt x="6930259" y="0"/>
                </a:lnTo>
                <a:lnTo>
                  <a:pt x="6970515" y="76864"/>
                </a:lnTo>
                <a:cubicBezTo>
                  <a:pt x="7966810" y="2040801"/>
                  <a:pt x="8453218" y="4264523"/>
                  <a:pt x="8318145" y="6533091"/>
                </a:cubicBezTo>
                <a:lnTo>
                  <a:pt x="8294357" y="6858000"/>
                </a:lnTo>
                <a:lnTo>
                  <a:pt x="7201824" y="6858000"/>
                </a:lnTo>
                <a:lnTo>
                  <a:pt x="1092533" y="6858000"/>
                </a:lnTo>
                <a:lnTo>
                  <a:pt x="0" y="6858000"/>
                </a:lnTo>
                <a:close/>
              </a:path>
            </a:pathLst>
          </a:custGeom>
          <a:solidFill>
            <a:schemeClr val="bg1">
              <a:lumMod val="95000"/>
            </a:schemeClr>
          </a:solidFill>
        </p:spPr>
        <p:txBody>
          <a:bodyPr wrap="square" lIns="457200" anchor="ctr">
            <a:noAutofit/>
          </a:bodyPr>
          <a:lstStyle>
            <a:lvl1pPr marL="0" indent="0" algn="l">
              <a:buNone/>
              <a:defRPr i="1"/>
            </a:lvl1pPr>
          </a:lstStyle>
          <a:p>
            <a:r>
              <a:rPr lang="en-US" dirty="0"/>
              <a:t>Insert Your Picture Here</a:t>
            </a:r>
          </a:p>
        </p:txBody>
      </p:sp>
      <p:sp>
        <p:nvSpPr>
          <p:cNvPr id="19" name="Title 1">
            <a:extLst>
              <a:ext uri="{FF2B5EF4-FFF2-40B4-BE49-F238E27FC236}">
                <a16:creationId xmlns:a16="http://schemas.microsoft.com/office/drawing/2014/main" id="{74DD044E-9F67-4979-BFB8-854C6A5CBCC8}"/>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2" name="Picture Placeholder 21">
            <a:extLst>
              <a:ext uri="{FF2B5EF4-FFF2-40B4-BE49-F238E27FC236}">
                <a16:creationId xmlns:a16="http://schemas.microsoft.com/office/drawing/2014/main" id="{8CE48A28-515A-4541-9B64-6E209B9729E7}"/>
              </a:ext>
            </a:extLst>
          </p:cNvPr>
          <p:cNvSpPr>
            <a:spLocks noGrp="1"/>
          </p:cNvSpPr>
          <p:nvPr>
            <p:ph type="pic" sz="quarter" idx="14" hasCustomPrompt="1"/>
          </p:nvPr>
        </p:nvSpPr>
        <p:spPr>
          <a:xfrm>
            <a:off x="7188199" y="1629000"/>
            <a:ext cx="3600000" cy="3600000"/>
          </a:xfrm>
          <a:custGeom>
            <a:avLst/>
            <a:gdLst>
              <a:gd name="connsiteX0" fmla="*/ 0 w 3600000"/>
              <a:gd name="connsiteY0" fmla="*/ 0 h 3600000"/>
              <a:gd name="connsiteX1" fmla="*/ 3600000 w 3600000"/>
              <a:gd name="connsiteY1" fmla="*/ 0 h 3600000"/>
              <a:gd name="connsiteX2" fmla="*/ 3600000 w 3600000"/>
              <a:gd name="connsiteY2" fmla="*/ 3600000 h 3600000"/>
              <a:gd name="connsiteX3" fmla="*/ 430902 w 3600000"/>
              <a:gd name="connsiteY3" fmla="*/ 3600000 h 3600000"/>
              <a:gd name="connsiteX4" fmla="*/ 390687 w 3600000"/>
              <a:gd name="connsiteY4" fmla="*/ 3425759 h 3600000"/>
              <a:gd name="connsiteX5" fmla="*/ 160012 w 3600000"/>
              <a:gd name="connsiteY5" fmla="*/ 2743417 h 3600000"/>
              <a:gd name="connsiteX6" fmla="*/ 0 w 3600000"/>
              <a:gd name="connsiteY6" fmla="*/ 2411252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0" h="3600000">
                <a:moveTo>
                  <a:pt x="0" y="0"/>
                </a:moveTo>
                <a:lnTo>
                  <a:pt x="3600000" y="0"/>
                </a:lnTo>
                <a:lnTo>
                  <a:pt x="3600000" y="3600000"/>
                </a:lnTo>
                <a:lnTo>
                  <a:pt x="430902" y="3600000"/>
                </a:lnTo>
                <a:lnTo>
                  <a:pt x="390687" y="3425759"/>
                </a:lnTo>
                <a:cubicBezTo>
                  <a:pt x="330297" y="3191041"/>
                  <a:pt x="252944" y="2963132"/>
                  <a:pt x="160012" y="2743417"/>
                </a:cubicBezTo>
                <a:lnTo>
                  <a:pt x="0" y="2411252"/>
                </a:lnTo>
                <a:close/>
              </a:path>
            </a:pathLst>
          </a:custGeom>
          <a:solidFill>
            <a:schemeClr val="bg1">
              <a:lumMod val="95000"/>
            </a:schemeClr>
          </a:solidFill>
        </p:spPr>
        <p:txBody>
          <a:bodyPr wrap="square" tIns="182880" anchor="t">
            <a:noAutofit/>
          </a:bodyPr>
          <a:lstStyle>
            <a:lvl1pPr marL="0" indent="0" algn="ctr">
              <a:buNone/>
              <a:defRPr sz="1400" i="1"/>
            </a:lvl1pPr>
          </a:lstStyle>
          <a:p>
            <a:r>
              <a:rPr lang="en-US" dirty="0"/>
              <a:t>Insert Your Picture Here</a:t>
            </a:r>
          </a:p>
        </p:txBody>
      </p:sp>
      <p:sp>
        <p:nvSpPr>
          <p:cNvPr id="3" name="Text Placeholder 13">
            <a:extLst>
              <a:ext uri="{FF2B5EF4-FFF2-40B4-BE49-F238E27FC236}">
                <a16:creationId xmlns:a16="http://schemas.microsoft.com/office/drawing/2014/main" id="{26F90AAD-D3FB-D38B-C14B-CAF1FDF3BE95}"/>
              </a:ext>
              <a:ext uri="{C183D7F6-B498-43B3-948B-1728B52AA6E4}">
                <adec:decorative xmlns:adec="http://schemas.microsoft.com/office/drawing/2017/decorative" val="1"/>
              </a:ext>
            </a:extLst>
          </p:cNvPr>
          <p:cNvSpPr>
            <a:spLocks noGrp="1"/>
          </p:cNvSpPr>
          <p:nvPr>
            <p:ph type="body" sz="quarter" idx="17" hasCustomPrompt="1"/>
          </p:nvPr>
        </p:nvSpPr>
        <p:spPr>
          <a:xfrm>
            <a:off x="9277566" y="5045961"/>
            <a:ext cx="2377440" cy="1234440"/>
          </a:xfrm>
        </p:spPr>
        <p:txBody>
          <a:bodyPr lIns="0" tIns="0" rIns="0" bIns="0" anchor="b">
            <a:noAutofit/>
          </a:bodyPr>
          <a:lstStyle>
            <a:lvl1pPr marL="0" indent="0" algn="r">
              <a:lnSpc>
                <a:spcPct val="60000"/>
              </a:lnSpc>
              <a:spcBef>
                <a:spcPts val="0"/>
              </a:spcBef>
              <a:buNone/>
              <a:defRPr sz="6600" spc="-150" baseline="0">
                <a:solidFill>
                  <a:schemeClr val="accent1"/>
                </a:solidFill>
                <a:latin typeface="+mj-lt"/>
              </a:defRPr>
            </a:lvl1pPr>
          </a:lstStyle>
          <a:p>
            <a:pPr lvl="0"/>
            <a:r>
              <a:rPr lang="en-US" dirty="0"/>
              <a:t>and</a:t>
            </a:r>
          </a:p>
        </p:txBody>
      </p:sp>
      <p:sp>
        <p:nvSpPr>
          <p:cNvPr id="39" name="Partner1">
            <a:extLst>
              <a:ext uri="{FF2B5EF4-FFF2-40B4-BE49-F238E27FC236}">
                <a16:creationId xmlns:a16="http://schemas.microsoft.com/office/drawing/2014/main" id="{568FACEC-D87B-44EA-9EF1-CAA97FF393E3}"/>
              </a:ext>
            </a:extLst>
          </p:cNvPr>
          <p:cNvSpPr>
            <a:spLocks noGrp="1"/>
          </p:cNvSpPr>
          <p:nvPr>
            <p:ph type="body" sz="quarter" idx="11" hasCustomPrompt="1"/>
          </p:nvPr>
        </p:nvSpPr>
        <p:spPr>
          <a:xfrm>
            <a:off x="10074650" y="5416518"/>
            <a:ext cx="1188436" cy="415241"/>
          </a:xfrm>
        </p:spPr>
        <p:txBody>
          <a:bodyPr anchor="b">
            <a:noAutofit/>
          </a:bodyPr>
          <a:lstStyle>
            <a:lvl1pPr marL="0" indent="0">
              <a:lnSpc>
                <a:spcPct val="65000"/>
              </a:lnSpc>
              <a:buNone/>
              <a:defRPr sz="1400" b="1" spc="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40" name="Partner2">
            <a:extLst>
              <a:ext uri="{FF2B5EF4-FFF2-40B4-BE49-F238E27FC236}">
                <a16:creationId xmlns:a16="http://schemas.microsoft.com/office/drawing/2014/main" id="{5D2BC617-5A80-4ED2-AFC3-6CDDAD3A34E1}"/>
              </a:ext>
            </a:extLst>
          </p:cNvPr>
          <p:cNvSpPr>
            <a:spLocks noGrp="1"/>
          </p:cNvSpPr>
          <p:nvPr>
            <p:ph type="body" sz="quarter" idx="12" hasCustomPrompt="1"/>
          </p:nvPr>
        </p:nvSpPr>
        <p:spPr>
          <a:xfrm>
            <a:off x="10499562" y="5928893"/>
            <a:ext cx="1188437" cy="535373"/>
          </a:xfrm>
        </p:spPr>
        <p:txBody>
          <a:bodyPr lIns="0" tIns="0" rIns="0" bIns="0" anchor="t">
            <a:noAutofit/>
          </a:bodyPr>
          <a:lstStyle>
            <a:lvl1pPr marL="0" indent="0" algn="r">
              <a:lnSpc>
                <a:spcPct val="65000"/>
              </a:lnSpc>
              <a:buNone/>
              <a:defRPr sz="1600" spc="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41" name="Date Placeholder 1">
            <a:extLst>
              <a:ext uri="{FF2B5EF4-FFF2-40B4-BE49-F238E27FC236}">
                <a16:creationId xmlns:a16="http://schemas.microsoft.com/office/drawing/2014/main" id="{2000978F-B65A-4F96-A723-FCBFFFDB709D}"/>
              </a:ext>
            </a:extLst>
          </p:cNvPr>
          <p:cNvSpPr>
            <a:spLocks noGrp="1"/>
          </p:cNvSpPr>
          <p:nvPr>
            <p:ph type="dt" sz="half" idx="16"/>
          </p:nvPr>
        </p:nvSpPr>
        <p:spPr>
          <a:xfrm>
            <a:off x="10074650" y="6356350"/>
            <a:ext cx="1580356" cy="365125"/>
          </a:xfrm>
        </p:spPr>
        <p:txBody>
          <a:bodyPr/>
          <a:lstStyle/>
          <a:p>
            <a:fld id="{39B360F8-476B-46A9-AE4D-B70F5EF3C486}" type="datetimeFigureOut">
              <a:rPr lang="en-US" smtClean="0"/>
              <a:pPr/>
              <a:t>5/15/2026</a:t>
            </a:fld>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396913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Images Option 3">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EA8B503-BA96-45A1-9FA0-CF4457621A1A}"/>
              </a:ext>
              <a:ext uri="{C183D7F6-B498-43B3-948B-1728B52AA6E4}">
                <adec:decorative xmlns:adec="http://schemas.microsoft.com/office/drawing/2017/decorative" val="1"/>
              </a:ext>
            </a:extLst>
          </p:cNvPr>
          <p:cNvSpPr/>
          <p:nvPr userDrawn="1"/>
        </p:nvSpPr>
        <p:spPr>
          <a:xfrm flipH="1" flipV="1">
            <a:off x="2264984" y="1381352"/>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D1167ED-6D79-4035-8E91-7608DE6B1C5E}"/>
              </a:ext>
              <a:ext uri="{C183D7F6-B498-43B3-948B-1728B52AA6E4}">
                <adec:decorative xmlns:adec="http://schemas.microsoft.com/office/drawing/2017/decorative" val="1"/>
              </a:ext>
            </a:extLst>
          </p:cNvPr>
          <p:cNvSpPr/>
          <p:nvPr userDrawn="1"/>
        </p:nvSpPr>
        <p:spPr>
          <a:xfrm flipH="1">
            <a:off x="1256715"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2E771A09-A3D2-4ABC-BA01-5C9FF2C772F0}"/>
              </a:ext>
            </a:extLst>
          </p:cNvPr>
          <p:cNvSpPr>
            <a:spLocks noGrp="1"/>
          </p:cNvSpPr>
          <p:nvPr>
            <p:ph type="pic" sz="quarter" idx="15" hasCustomPrompt="1"/>
          </p:nvPr>
        </p:nvSpPr>
        <p:spPr>
          <a:xfrm>
            <a:off x="-1" y="0"/>
            <a:ext cx="6858000" cy="6858000"/>
          </a:xfrm>
          <a:prstGeom prst="rect">
            <a:avLst/>
          </a:prstGeom>
          <a:solidFill>
            <a:schemeClr val="tx1"/>
          </a:solidFill>
        </p:spPr>
        <p:txBody>
          <a:bodyPr wrap="square" bIns="365760" anchor="b">
            <a:noAutofit/>
          </a:bodyPr>
          <a:lstStyle>
            <a:lvl1pPr marL="0" indent="0" algn="ctr">
              <a:buNone/>
              <a:defRPr i="1">
                <a:solidFill>
                  <a:schemeClr val="bg1"/>
                </a:solidFill>
              </a:defRPr>
            </a:lvl1pPr>
          </a:lstStyle>
          <a:p>
            <a:r>
              <a:rPr lang="en-US" dirty="0"/>
              <a:t>Insert Your Picture Here</a:t>
            </a:r>
          </a:p>
        </p:txBody>
      </p:sp>
      <p:sp>
        <p:nvSpPr>
          <p:cNvPr id="14" name="Title 1">
            <a:extLst>
              <a:ext uri="{FF2B5EF4-FFF2-40B4-BE49-F238E27FC236}">
                <a16:creationId xmlns:a16="http://schemas.microsoft.com/office/drawing/2014/main" id="{B2E3E99C-5FC6-4AC7-B39D-DBB7FEAC4380}"/>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 name="Text Placeholder 7">
            <a:extLst>
              <a:ext uri="{FF2B5EF4-FFF2-40B4-BE49-F238E27FC236}">
                <a16:creationId xmlns:a16="http://schemas.microsoft.com/office/drawing/2014/main" id="{88F0FDD0-AA4C-C8EE-E01B-EDA4F3774D3D}"/>
              </a:ext>
            </a:extLst>
          </p:cNvPr>
          <p:cNvSpPr>
            <a:spLocks noGrp="1"/>
          </p:cNvSpPr>
          <p:nvPr>
            <p:ph type="body" sz="quarter" idx="16" hasCustomPrompt="1"/>
          </p:nvPr>
        </p:nvSpPr>
        <p:spPr>
          <a:xfrm rot="20700000">
            <a:off x="5864991" y="1638011"/>
            <a:ext cx="1828800" cy="1664208"/>
          </a:xfrm>
          <a:noFill/>
        </p:spPr>
        <p:txBody>
          <a:bodyPr spcFirstLastPara="1" wrap="square" numCol="1" rtlCol="0">
            <a:prstTxWarp prst="textArchUp">
              <a:avLst/>
            </a:prstTxWarp>
            <a:spAutoFit/>
          </a:bodyPr>
          <a:lstStyle>
            <a:lvl1pPr marL="0" indent="0" algn="r">
              <a:lnSpc>
                <a:spcPct val="100000"/>
              </a:lnSpc>
              <a:spcBef>
                <a:spcPts val="0"/>
              </a:spcBef>
              <a:buNone/>
              <a:defRPr lang="en-US" sz="2000" b="1" dirty="0" smtClean="0">
                <a:solidFill>
                  <a:schemeClr val="bg1">
                    <a:lumMod val="65000"/>
                  </a:schemeClr>
                </a:solidFill>
                <a:latin typeface="+mn-lt"/>
              </a:defRPr>
            </a:lvl1pPr>
          </a:lstStyle>
          <a:p>
            <a:pPr marL="0" lvl="0" algn="r"/>
            <a:r>
              <a:rPr lang="en-US" dirty="0"/>
              <a:t>The</a:t>
            </a:r>
          </a:p>
        </p:txBody>
      </p:sp>
      <p:sp>
        <p:nvSpPr>
          <p:cNvPr id="3" name="Text Placeholder 7">
            <a:extLst>
              <a:ext uri="{FF2B5EF4-FFF2-40B4-BE49-F238E27FC236}">
                <a16:creationId xmlns:a16="http://schemas.microsoft.com/office/drawing/2014/main" id="{B63C7010-6C53-7D95-924E-9F4CEFC6AD1D}"/>
              </a:ext>
            </a:extLst>
          </p:cNvPr>
          <p:cNvSpPr>
            <a:spLocks noGrp="1"/>
          </p:cNvSpPr>
          <p:nvPr>
            <p:ph type="body" sz="quarter" idx="17" hasCustomPrompt="1"/>
          </p:nvPr>
        </p:nvSpPr>
        <p:spPr>
          <a:xfrm rot="20700000">
            <a:off x="7682688" y="1253299"/>
            <a:ext cx="1828800" cy="1664208"/>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sz="2000" dirty="0" smtClean="0">
                <a:solidFill>
                  <a:schemeClr val="bg1">
                    <a:lumMod val="65000"/>
                  </a:schemeClr>
                </a:solidFill>
                <a:latin typeface="Sagona Book" panose="02020503050505020204" pitchFamily="18" charset="0"/>
              </a:defRPr>
            </a:lvl1pPr>
          </a:lstStyle>
          <a:p>
            <a:pPr marL="0" lvl="0"/>
            <a:r>
              <a:rPr lang="en-US" dirty="0"/>
              <a:t>wedding of</a:t>
            </a:r>
          </a:p>
        </p:txBody>
      </p:sp>
      <p:sp>
        <p:nvSpPr>
          <p:cNvPr id="15" name="Picture Placeholder 14">
            <a:extLst>
              <a:ext uri="{FF2B5EF4-FFF2-40B4-BE49-F238E27FC236}">
                <a16:creationId xmlns:a16="http://schemas.microsoft.com/office/drawing/2014/main" id="{A392323F-7F32-4BDF-A95E-AC1F2AA46948}"/>
              </a:ext>
            </a:extLst>
          </p:cNvPr>
          <p:cNvSpPr>
            <a:spLocks noGrp="1"/>
          </p:cNvSpPr>
          <p:nvPr>
            <p:ph type="pic" sz="quarter" idx="14" hasCustomPrompt="1"/>
          </p:nvPr>
        </p:nvSpPr>
        <p:spPr>
          <a:xfrm>
            <a:off x="7905102" y="1181612"/>
            <a:ext cx="1440000" cy="1440000"/>
          </a:xfrm>
          <a:prstGeom prst="ellipse">
            <a:avLst/>
          </a:prstGeom>
          <a:solidFill>
            <a:schemeClr val="tx1"/>
          </a:solidFill>
        </p:spPr>
        <p:txBody>
          <a:bodyPr wrap="square" lIns="0" tIns="0" rIns="0" anchor="t">
            <a:noAutofit/>
          </a:bodyPr>
          <a:lstStyle>
            <a:lvl1pPr marL="0" indent="0" algn="ctr">
              <a:buNone/>
              <a:defRPr sz="1000" i="1">
                <a:solidFill>
                  <a:schemeClr val="bg1"/>
                </a:solidFill>
              </a:defRPr>
            </a:lvl1pPr>
          </a:lstStyle>
          <a:p>
            <a:r>
              <a:rPr lang="en-US" dirty="0"/>
              <a:t>Insert Your Picture Here</a:t>
            </a:r>
          </a:p>
        </p:txBody>
      </p:sp>
      <p:sp>
        <p:nvSpPr>
          <p:cNvPr id="10" name="Text Placeholder 13">
            <a:extLst>
              <a:ext uri="{FF2B5EF4-FFF2-40B4-BE49-F238E27FC236}">
                <a16:creationId xmlns:a16="http://schemas.microsoft.com/office/drawing/2014/main" id="{BF6C445E-9B1A-B88E-1209-68DAE2CEBC3B}"/>
              </a:ext>
              <a:ext uri="{C183D7F6-B498-43B3-948B-1728B52AA6E4}">
                <adec:decorative xmlns:adec="http://schemas.microsoft.com/office/drawing/2017/decorative" val="1"/>
              </a:ext>
            </a:extLst>
          </p:cNvPr>
          <p:cNvSpPr>
            <a:spLocks noGrp="1"/>
          </p:cNvSpPr>
          <p:nvPr>
            <p:ph type="body" sz="quarter" idx="18" hasCustomPrompt="1"/>
          </p:nvPr>
        </p:nvSpPr>
        <p:spPr>
          <a:xfrm>
            <a:off x="6346463" y="2579779"/>
            <a:ext cx="5093208" cy="2651760"/>
          </a:xfrm>
        </p:spPr>
        <p:txBody>
          <a:bodyPr lIns="0" tIns="0" rIns="0" bIns="0" anchor="b">
            <a:noAutofit/>
          </a:bodyPr>
          <a:lstStyle>
            <a:lvl1pPr marL="0" indent="0" algn="r">
              <a:lnSpc>
                <a:spcPct val="60000"/>
              </a:lnSpc>
              <a:spcBef>
                <a:spcPts val="0"/>
              </a:spcBef>
              <a:buNone/>
              <a:defRPr sz="17000" spc="-150" baseline="0">
                <a:solidFill>
                  <a:schemeClr val="tx1">
                    <a:lumMod val="65000"/>
                    <a:lumOff val="35000"/>
                  </a:schemeClr>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7437817" y="2779374"/>
            <a:ext cx="2845704" cy="1273865"/>
          </a:xfrm>
        </p:spPr>
        <p:txBody>
          <a:bodyPr anchor="b">
            <a:noAutofit/>
          </a:bodyPr>
          <a:lstStyle>
            <a:lvl1pPr marL="0" indent="0">
              <a:lnSpc>
                <a:spcPct val="65000"/>
              </a:lnSpc>
              <a:buNone/>
              <a:defRPr sz="4000" b="1" spc="-100" baseline="0">
                <a:solidFill>
                  <a:schemeClr val="accent1"/>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8889357" y="4336137"/>
            <a:ext cx="2529056" cy="1147619"/>
          </a:xfrm>
        </p:spPr>
        <p:txBody>
          <a:bodyPr lIns="0" tIns="0" rIns="0" bIns="0" anchor="t">
            <a:noAutofit/>
          </a:bodyPr>
          <a:lstStyle>
            <a:lvl1pPr marL="0" indent="0" algn="r">
              <a:lnSpc>
                <a:spcPct val="65000"/>
              </a:lnSpc>
              <a:buNone/>
              <a:defRPr sz="4000" spc="-150">
                <a:solidFill>
                  <a:schemeClr val="accent1"/>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13" name="Arc 12">
            <a:extLst>
              <a:ext uri="{FF2B5EF4-FFF2-40B4-BE49-F238E27FC236}">
                <a16:creationId xmlns:a16="http://schemas.microsoft.com/office/drawing/2014/main" id="{90F1D572-D498-42B3-B69A-FCB5C7FCF49B}"/>
              </a:ext>
            </a:extLst>
          </p:cNvPr>
          <p:cNvSpPr/>
          <p:nvPr userDrawn="1"/>
        </p:nvSpPr>
        <p:spPr>
          <a:xfrm>
            <a:off x="7780629" y="1050014"/>
            <a:ext cx="1830054" cy="1830051"/>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65000"/>
                </a:schemeClr>
              </a:solidFill>
            </a:endParaRP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2308590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X Images Option 1">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BC615402-924F-401B-BD65-A798B33C317B}"/>
              </a:ext>
              <a:ext uri="{C183D7F6-B498-43B3-948B-1728B52AA6E4}">
                <adec:decorative xmlns:adec="http://schemas.microsoft.com/office/drawing/2017/decorative" val="1"/>
              </a:ext>
            </a:extLst>
          </p:cNvPr>
          <p:cNvSpPr/>
          <p:nvPr userDrawn="1"/>
        </p:nvSpPr>
        <p:spPr>
          <a:xfrm>
            <a:off x="10160000" y="4604185"/>
            <a:ext cx="2032000" cy="2235367"/>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C6C58B18-CD3B-48ED-9EDC-C3D16617AFE0}"/>
              </a:ext>
            </a:extLst>
          </p:cNvPr>
          <p:cNvSpPr>
            <a:spLocks noGrp="1"/>
          </p:cNvSpPr>
          <p:nvPr>
            <p:ph type="pic" sz="quarter" idx="15" hasCustomPrompt="1"/>
          </p:nvPr>
        </p:nvSpPr>
        <p:spPr>
          <a:xfrm>
            <a:off x="0" y="0"/>
            <a:ext cx="4194929" cy="6858000"/>
          </a:xfrm>
          <a:custGeom>
            <a:avLst/>
            <a:gdLst>
              <a:gd name="connsiteX0" fmla="*/ 0 w 4194929"/>
              <a:gd name="connsiteY0" fmla="*/ 0 h 6858000"/>
              <a:gd name="connsiteX1" fmla="*/ 3215549 w 4194929"/>
              <a:gd name="connsiteY1" fmla="*/ 0 h 6858000"/>
              <a:gd name="connsiteX2" fmla="*/ 3238448 w 4194929"/>
              <a:gd name="connsiteY2" fmla="*/ 39827 h 6858000"/>
              <a:gd name="connsiteX3" fmla="*/ 4194929 w 4194929"/>
              <a:gd name="connsiteY3" fmla="*/ 3817257 h 6858000"/>
              <a:gd name="connsiteX4" fmla="*/ 3714054 w 4194929"/>
              <a:gd name="connsiteY4" fmla="*/ 6542069 h 6858000"/>
              <a:gd name="connsiteX5" fmla="*/ 3589487 w 4194929"/>
              <a:gd name="connsiteY5" fmla="*/ 6858000 h 6858000"/>
              <a:gd name="connsiteX6" fmla="*/ 0 w 41949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4929" h="6858000">
                <a:moveTo>
                  <a:pt x="0" y="0"/>
                </a:moveTo>
                <a:lnTo>
                  <a:pt x="3215549" y="0"/>
                </a:lnTo>
                <a:lnTo>
                  <a:pt x="3238448" y="39827"/>
                </a:lnTo>
                <a:cubicBezTo>
                  <a:pt x="3848439" y="1162718"/>
                  <a:pt x="4194929" y="2449524"/>
                  <a:pt x="4194929" y="3817257"/>
                </a:cubicBezTo>
                <a:cubicBezTo>
                  <a:pt x="4194929" y="4774670"/>
                  <a:pt x="4025149" y="5692429"/>
                  <a:pt x="3714054" y="6542069"/>
                </a:cubicBezTo>
                <a:lnTo>
                  <a:pt x="3589487" y="6858000"/>
                </a:lnTo>
                <a:lnTo>
                  <a:pt x="0" y="6858000"/>
                </a:lnTo>
                <a:close/>
              </a:path>
            </a:pathLst>
          </a:custGeom>
          <a:solidFill>
            <a:schemeClr val="bg1">
              <a:lumMod val="95000"/>
            </a:schemeClr>
          </a:solidFill>
        </p:spPr>
        <p:txBody>
          <a:bodyPr wrap="square" lIns="457200" tIns="1554480" rIns="182880" anchor="t">
            <a:noAutofit/>
          </a:bodyPr>
          <a:lstStyle>
            <a:lvl1pPr marL="0" indent="0" algn="l">
              <a:buNone/>
              <a:defRPr i="1"/>
            </a:lvl1pPr>
          </a:lstStyle>
          <a:p>
            <a:r>
              <a:rPr lang="en-US" dirty="0"/>
              <a:t>Insert Your Picture Here</a:t>
            </a:r>
          </a:p>
        </p:txBody>
      </p:sp>
      <p:sp>
        <p:nvSpPr>
          <p:cNvPr id="15" name="Title 1">
            <a:extLst>
              <a:ext uri="{FF2B5EF4-FFF2-40B4-BE49-F238E27FC236}">
                <a16:creationId xmlns:a16="http://schemas.microsoft.com/office/drawing/2014/main" id="{C82FB82E-BD1A-4D54-8535-EECA1FBF8F7C}"/>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8" name="Partner1">
            <a:extLst>
              <a:ext uri="{FF2B5EF4-FFF2-40B4-BE49-F238E27FC236}">
                <a16:creationId xmlns:a16="http://schemas.microsoft.com/office/drawing/2014/main" id="{19B39F4A-5D33-4C5D-83B8-5B789CB03A82}"/>
              </a:ext>
            </a:extLst>
          </p:cNvPr>
          <p:cNvSpPr>
            <a:spLocks noGrp="1"/>
          </p:cNvSpPr>
          <p:nvPr>
            <p:ph type="body" sz="quarter" idx="11" hasCustomPrompt="1"/>
          </p:nvPr>
        </p:nvSpPr>
        <p:spPr>
          <a:xfrm rot="19736382">
            <a:off x="4222913" y="1537182"/>
            <a:ext cx="3746175" cy="3746175"/>
          </a:xfrm>
        </p:spPr>
        <p:txBody>
          <a:bodyPr anchor="b">
            <a:prstTxWarp prst="textArchDown">
              <a:avLst>
                <a:gd name="adj" fmla="val 21137488"/>
              </a:avLst>
            </a:prstTxWarp>
            <a:noAutofit/>
          </a:bodyPr>
          <a:lstStyle>
            <a:lvl1pPr marL="0" indent="0" algn="l">
              <a:lnSpc>
                <a:spcPct val="100000"/>
              </a:lnSpc>
              <a:buNone/>
              <a:defRPr sz="1500" b="1" spc="-10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Full Name</a:t>
            </a:r>
          </a:p>
        </p:txBody>
      </p:sp>
      <p:sp>
        <p:nvSpPr>
          <p:cNvPr id="20" name="Arc 19">
            <a:extLst>
              <a:ext uri="{FF2B5EF4-FFF2-40B4-BE49-F238E27FC236}">
                <a16:creationId xmlns:a16="http://schemas.microsoft.com/office/drawing/2014/main" id="{520EB51B-ACDD-4CD5-8F48-81D58580F16B}"/>
              </a:ext>
              <a:ext uri="{C183D7F6-B498-43B3-948B-1728B52AA6E4}">
                <adec:decorative xmlns:adec="http://schemas.microsoft.com/office/drawing/2017/decorative" val="1"/>
              </a:ext>
            </a:extLst>
          </p:cNvPr>
          <p:cNvSpPr/>
          <p:nvPr userDrawn="1"/>
        </p:nvSpPr>
        <p:spPr>
          <a:xfrm>
            <a:off x="4185675" y="1473907"/>
            <a:ext cx="3859688" cy="3898285"/>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 name="Oval 20">
            <a:extLst>
              <a:ext uri="{FF2B5EF4-FFF2-40B4-BE49-F238E27FC236}">
                <a16:creationId xmlns:a16="http://schemas.microsoft.com/office/drawing/2014/main" id="{DCC3DC63-5EF8-4005-8818-6FC00D9B6AC0}"/>
              </a:ext>
              <a:ext uri="{C183D7F6-B498-43B3-948B-1728B52AA6E4}">
                <adec:decorative xmlns:adec="http://schemas.microsoft.com/office/drawing/2017/decorative" val="1"/>
              </a:ext>
            </a:extLst>
          </p:cNvPr>
          <p:cNvSpPr/>
          <p:nvPr userDrawn="1"/>
        </p:nvSpPr>
        <p:spPr>
          <a:xfrm>
            <a:off x="7759146" y="3991483"/>
            <a:ext cx="231235" cy="231235"/>
          </a:xfrm>
          <a:prstGeom prst="ellipse">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tner2">
            <a:extLst>
              <a:ext uri="{FF2B5EF4-FFF2-40B4-BE49-F238E27FC236}">
                <a16:creationId xmlns:a16="http://schemas.microsoft.com/office/drawing/2014/main" id="{7035F725-9952-46A6-9AAE-4E9006EBE336}"/>
              </a:ext>
            </a:extLst>
          </p:cNvPr>
          <p:cNvSpPr>
            <a:spLocks noGrp="1"/>
          </p:cNvSpPr>
          <p:nvPr>
            <p:ph type="body" sz="quarter" idx="12" hasCustomPrompt="1"/>
          </p:nvPr>
        </p:nvSpPr>
        <p:spPr>
          <a:xfrm rot="5400000">
            <a:off x="4204182" y="1518451"/>
            <a:ext cx="3783637" cy="3783637"/>
          </a:xfrm>
        </p:spPr>
        <p:txBody>
          <a:bodyPr lIns="0" tIns="0" rIns="0" bIns="0" anchor="b">
            <a:prstTxWarp prst="textArchDown">
              <a:avLst/>
            </a:prstTxWarp>
            <a:noAutofit/>
          </a:bodyPr>
          <a:lstStyle>
            <a:lvl1pPr marL="0" indent="0" algn="r">
              <a:lnSpc>
                <a:spcPct val="100000"/>
              </a:lnSpc>
              <a:buNone/>
              <a:defRPr sz="15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Full Name</a:t>
            </a:r>
          </a:p>
        </p:txBody>
      </p:sp>
      <p:sp>
        <p:nvSpPr>
          <p:cNvPr id="3" name="Picture Placeholder 2">
            <a:extLst>
              <a:ext uri="{FF2B5EF4-FFF2-40B4-BE49-F238E27FC236}">
                <a16:creationId xmlns:a16="http://schemas.microsoft.com/office/drawing/2014/main" id="{ADBB36CF-AE68-448C-9565-55904AC8D47F}"/>
              </a:ext>
            </a:extLst>
          </p:cNvPr>
          <p:cNvSpPr>
            <a:spLocks noGrp="1"/>
          </p:cNvSpPr>
          <p:nvPr>
            <p:ph type="pic" sz="quarter" idx="14" hasCustomPrompt="1"/>
          </p:nvPr>
        </p:nvSpPr>
        <p:spPr>
          <a:xfrm>
            <a:off x="4448969" y="1781969"/>
            <a:ext cx="3294063" cy="3294062"/>
          </a:xfrm>
          <a:prstGeom prst="ellipse">
            <a:avLst/>
          </a:prstGeom>
          <a:solidFill>
            <a:schemeClr val="bg1">
              <a:lumMod val="95000"/>
            </a:schemeClr>
          </a:solidFill>
        </p:spPr>
        <p:txBody>
          <a:bodyPr bIns="1005840" anchor="ctr">
            <a:normAutofit/>
          </a:bodyPr>
          <a:lstStyle>
            <a:lvl1pPr marL="0" indent="0" algn="ctr">
              <a:buNone/>
              <a:defRPr i="1"/>
            </a:lvl1pPr>
          </a:lstStyle>
          <a:p>
            <a:r>
              <a:rPr lang="en-US" dirty="0"/>
              <a:t>Insert Your Picture Here</a:t>
            </a:r>
          </a:p>
        </p:txBody>
      </p:sp>
      <p:sp>
        <p:nvSpPr>
          <p:cNvPr id="11" name="Picture Placeholder 10">
            <a:extLst>
              <a:ext uri="{FF2B5EF4-FFF2-40B4-BE49-F238E27FC236}">
                <a16:creationId xmlns:a16="http://schemas.microsoft.com/office/drawing/2014/main" id="{5DC6AC28-B774-4C74-ABD4-87CF3FC533A3}"/>
              </a:ext>
            </a:extLst>
          </p:cNvPr>
          <p:cNvSpPr>
            <a:spLocks noGrp="1"/>
          </p:cNvSpPr>
          <p:nvPr>
            <p:ph type="pic" sz="quarter" idx="13" hasCustomPrompt="1"/>
          </p:nvPr>
        </p:nvSpPr>
        <p:spPr>
          <a:xfrm>
            <a:off x="7987819" y="389885"/>
            <a:ext cx="4204181" cy="6078230"/>
          </a:xfrm>
          <a:custGeom>
            <a:avLst/>
            <a:gdLst>
              <a:gd name="connsiteX0" fmla="*/ 3039115 w 4204181"/>
              <a:gd name="connsiteY0" fmla="*/ 0 h 6078230"/>
              <a:gd name="connsiteX1" fmla="*/ 3942855 w 4204181"/>
              <a:gd name="connsiteY1" fmla="*/ 136633 h 6078230"/>
              <a:gd name="connsiteX2" fmla="*/ 4204181 w 4204181"/>
              <a:gd name="connsiteY2" fmla="*/ 232279 h 6078230"/>
              <a:gd name="connsiteX3" fmla="*/ 4204181 w 4204181"/>
              <a:gd name="connsiteY3" fmla="*/ 5845951 h 6078230"/>
              <a:gd name="connsiteX4" fmla="*/ 3942855 w 4204181"/>
              <a:gd name="connsiteY4" fmla="*/ 5941598 h 6078230"/>
              <a:gd name="connsiteX5" fmla="*/ 3039115 w 4204181"/>
              <a:gd name="connsiteY5" fmla="*/ 6078230 h 6078230"/>
              <a:gd name="connsiteX6" fmla="*/ 0 w 4204181"/>
              <a:gd name="connsiteY6" fmla="*/ 3039115 h 6078230"/>
              <a:gd name="connsiteX7" fmla="*/ 3039115 w 4204181"/>
              <a:gd name="connsiteY7" fmla="*/ 0 h 607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4181" h="6078230">
                <a:moveTo>
                  <a:pt x="3039115" y="0"/>
                </a:moveTo>
                <a:cubicBezTo>
                  <a:pt x="3353826" y="0"/>
                  <a:pt x="3657364" y="47836"/>
                  <a:pt x="3942855" y="136633"/>
                </a:cubicBezTo>
                <a:lnTo>
                  <a:pt x="4204181" y="232279"/>
                </a:lnTo>
                <a:lnTo>
                  <a:pt x="4204181" y="5845951"/>
                </a:lnTo>
                <a:lnTo>
                  <a:pt x="3942855" y="5941598"/>
                </a:lnTo>
                <a:cubicBezTo>
                  <a:pt x="3657364" y="6030395"/>
                  <a:pt x="3353826" y="6078230"/>
                  <a:pt x="3039115" y="6078230"/>
                </a:cubicBezTo>
                <a:cubicBezTo>
                  <a:pt x="1360658" y="6078230"/>
                  <a:pt x="0" y="4717572"/>
                  <a:pt x="0" y="3039115"/>
                </a:cubicBezTo>
                <a:cubicBezTo>
                  <a:pt x="0" y="1360658"/>
                  <a:pt x="1360658" y="0"/>
                  <a:pt x="3039115" y="0"/>
                </a:cubicBezTo>
                <a:close/>
              </a:path>
            </a:pathLst>
          </a:custGeom>
          <a:solidFill>
            <a:schemeClr val="bg1">
              <a:lumMod val="95000"/>
            </a:schemeClr>
          </a:solidFill>
        </p:spPr>
        <p:txBody>
          <a:bodyPr wrap="square" lIns="457200" tIns="1097280" rIns="182880" anchor="t">
            <a:noAutofit/>
          </a:bodyPr>
          <a:lstStyle>
            <a:lvl1pPr marL="0" indent="0" algn="r">
              <a:buNone/>
              <a:defRPr i="1"/>
            </a:lvl1pPr>
          </a:lstStyle>
          <a:p>
            <a:r>
              <a:rPr lang="en-US" dirty="0"/>
              <a:t>Insert Your Picture Here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336037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Images Option 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F1E111C-A1F2-4053-B077-36869C3F1ACC}"/>
              </a:ext>
              <a:ext uri="{C183D7F6-B498-43B3-948B-1728B52AA6E4}">
                <adec:decorative xmlns:adec="http://schemas.microsoft.com/office/drawing/2017/decorative" val="1"/>
              </a:ext>
            </a:extLst>
          </p:cNvPr>
          <p:cNvSpPr/>
          <p:nvPr userDrawn="1"/>
        </p:nvSpPr>
        <p:spPr>
          <a:xfrm flipH="1" flipV="1">
            <a:off x="3931098" y="4034400"/>
            <a:ext cx="544945" cy="2823601"/>
          </a:xfrm>
          <a:custGeom>
            <a:avLst/>
            <a:gdLst>
              <a:gd name="connsiteX0" fmla="*/ 544945 w 544945"/>
              <a:gd name="connsiteY0" fmla="*/ 2823601 h 2823601"/>
              <a:gd name="connsiteX1" fmla="*/ 482930 w 544945"/>
              <a:gd name="connsiteY1" fmla="*/ 2702516 h 2823601"/>
              <a:gd name="connsiteX2" fmla="*/ 0 w 544945"/>
              <a:gd name="connsiteY2" fmla="*/ 579324 h 2823601"/>
              <a:gd name="connsiteX3" fmla="*/ 25285 w 544945"/>
              <a:gd name="connsiteY3" fmla="*/ 78601 h 2823601"/>
              <a:gd name="connsiteX4" fmla="*/ 35272 w 544945"/>
              <a:gd name="connsiteY4" fmla="*/ 0 h 2823601"/>
              <a:gd name="connsiteX5" fmla="*/ 544945 w 544945"/>
              <a:gd name="connsiteY5" fmla="*/ 0 h 282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45" h="2823601">
                <a:moveTo>
                  <a:pt x="544945" y="2823601"/>
                </a:moveTo>
                <a:lnTo>
                  <a:pt x="482930" y="2702516"/>
                </a:lnTo>
                <a:cubicBezTo>
                  <a:pt x="173439" y="2060219"/>
                  <a:pt x="0" y="1340026"/>
                  <a:pt x="0" y="579324"/>
                </a:cubicBezTo>
                <a:cubicBezTo>
                  <a:pt x="0" y="410279"/>
                  <a:pt x="8565" y="243235"/>
                  <a:pt x="25285" y="78601"/>
                </a:cubicBezTo>
                <a:lnTo>
                  <a:pt x="35272" y="0"/>
                </a:lnTo>
                <a:lnTo>
                  <a:pt x="54494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itle 1">
            <a:extLst>
              <a:ext uri="{FF2B5EF4-FFF2-40B4-BE49-F238E27FC236}">
                <a16:creationId xmlns:a16="http://schemas.microsoft.com/office/drawing/2014/main" id="{2EF32876-89AC-4B06-8396-344598808680}"/>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C6C58B18-CD3B-48ED-9EDC-C3D16617AFE0}"/>
              </a:ext>
            </a:extLst>
          </p:cNvPr>
          <p:cNvSpPr>
            <a:spLocks noGrp="1"/>
          </p:cNvSpPr>
          <p:nvPr>
            <p:ph type="pic" sz="quarter" idx="15" hasCustomPrompt="1"/>
          </p:nvPr>
        </p:nvSpPr>
        <p:spPr>
          <a:xfrm>
            <a:off x="0" y="2090156"/>
            <a:ext cx="4194929" cy="4767843"/>
          </a:xfrm>
          <a:prstGeom prst="rect">
            <a:avLst/>
          </a:prstGeom>
          <a:solidFill>
            <a:schemeClr val="tx1"/>
          </a:solidFill>
        </p:spPr>
        <p:txBody>
          <a:bodyPr wrap="square" tIns="365760" anchor="t">
            <a:noAutofit/>
          </a:bodyPr>
          <a:lstStyle>
            <a:lvl1pPr marL="0" indent="0" algn="ctr">
              <a:buNone/>
              <a:defRPr sz="1600" i="1">
                <a:solidFill>
                  <a:schemeClr val="bg1"/>
                </a:solidFill>
              </a:defRPr>
            </a:lvl1pPr>
          </a:lstStyle>
          <a:p>
            <a:r>
              <a:rPr lang="en-US" dirty="0"/>
              <a:t>Insert Your Picture Here</a:t>
            </a:r>
          </a:p>
        </p:txBody>
      </p:sp>
      <p:sp>
        <p:nvSpPr>
          <p:cNvPr id="3" name="Picture Placeholder 2">
            <a:extLst>
              <a:ext uri="{FF2B5EF4-FFF2-40B4-BE49-F238E27FC236}">
                <a16:creationId xmlns:a16="http://schemas.microsoft.com/office/drawing/2014/main" id="{ADBB36CF-AE68-448C-9565-55904AC8D47F}"/>
              </a:ext>
            </a:extLst>
          </p:cNvPr>
          <p:cNvSpPr>
            <a:spLocks noGrp="1"/>
          </p:cNvSpPr>
          <p:nvPr>
            <p:ph type="pic" sz="quarter" idx="14" hasCustomPrompt="1"/>
          </p:nvPr>
        </p:nvSpPr>
        <p:spPr>
          <a:xfrm>
            <a:off x="4757157" y="2090157"/>
            <a:ext cx="2677686" cy="2677686"/>
          </a:xfrm>
          <a:prstGeom prst="rect">
            <a:avLst/>
          </a:prstGeom>
          <a:solidFill>
            <a:schemeClr val="tx1"/>
          </a:solidFill>
        </p:spPr>
        <p:txBody>
          <a:bodyPr tIns="365760" anchor="t">
            <a:normAutofit/>
          </a:bodyPr>
          <a:lstStyle>
            <a:lvl1pPr marL="0" indent="0" algn="ctr">
              <a:buNone/>
              <a:defRPr sz="1600" i="1">
                <a:solidFill>
                  <a:schemeClr val="bg1"/>
                </a:solidFill>
              </a:defRPr>
            </a:lvl1pPr>
          </a:lstStyle>
          <a:p>
            <a:r>
              <a:rPr lang="en-US" dirty="0"/>
              <a:t>Insert Your Picture Here</a:t>
            </a:r>
          </a:p>
        </p:txBody>
      </p:sp>
      <p:sp>
        <p:nvSpPr>
          <p:cNvPr id="11" name="Picture Placeholder 10">
            <a:extLst>
              <a:ext uri="{FF2B5EF4-FFF2-40B4-BE49-F238E27FC236}">
                <a16:creationId xmlns:a16="http://schemas.microsoft.com/office/drawing/2014/main" id="{5DC6AC28-B774-4C74-ABD4-87CF3FC533A3}"/>
              </a:ext>
            </a:extLst>
          </p:cNvPr>
          <p:cNvSpPr>
            <a:spLocks noGrp="1"/>
          </p:cNvSpPr>
          <p:nvPr>
            <p:ph type="pic" sz="quarter" idx="13" hasCustomPrompt="1"/>
          </p:nvPr>
        </p:nvSpPr>
        <p:spPr>
          <a:xfrm>
            <a:off x="7862251" y="844819"/>
            <a:ext cx="3923024" cy="3923024"/>
          </a:xfrm>
          <a:prstGeom prst="ellipse">
            <a:avLst/>
          </a:prstGeom>
          <a:solidFill>
            <a:schemeClr val="tx1"/>
          </a:solidFill>
        </p:spPr>
        <p:txBody>
          <a:bodyPr wrap="square" tIns="365760" anchor="t">
            <a:noAutofit/>
          </a:bodyPr>
          <a:lstStyle>
            <a:lvl1pPr marL="0" indent="0" algn="ctr">
              <a:buNone/>
              <a:defRPr sz="1600" i="1">
                <a:solidFill>
                  <a:schemeClr val="bg1"/>
                </a:solidFill>
              </a:defRPr>
            </a:lvl1pPr>
          </a:lstStyle>
          <a:p>
            <a:r>
              <a:rPr lang="en-US" dirty="0"/>
              <a:t>Insert Your Picture Here</a:t>
            </a:r>
          </a:p>
        </p:txBody>
      </p:sp>
      <p:sp>
        <p:nvSpPr>
          <p:cNvPr id="2" name="Text Placeholder 13">
            <a:extLst>
              <a:ext uri="{FF2B5EF4-FFF2-40B4-BE49-F238E27FC236}">
                <a16:creationId xmlns:a16="http://schemas.microsoft.com/office/drawing/2014/main" id="{DB55F5FD-D621-C449-9496-5C8C75723121}"/>
              </a:ext>
              <a:ext uri="{C183D7F6-B498-43B3-948B-1728B52AA6E4}">
                <adec:decorative xmlns:adec="http://schemas.microsoft.com/office/drawing/2017/decorative" val="1"/>
              </a:ext>
            </a:extLst>
          </p:cNvPr>
          <p:cNvSpPr>
            <a:spLocks noGrp="1"/>
          </p:cNvSpPr>
          <p:nvPr>
            <p:ph type="body" sz="quarter" idx="17" hasCustomPrompt="1"/>
          </p:nvPr>
        </p:nvSpPr>
        <p:spPr>
          <a:xfrm>
            <a:off x="6346463" y="3723915"/>
            <a:ext cx="5093208" cy="2651760"/>
          </a:xfrm>
        </p:spPr>
        <p:txBody>
          <a:bodyPr lIns="0" tIns="0" rIns="0" bIns="0" anchor="b">
            <a:noAutofit/>
          </a:bodyPr>
          <a:lstStyle>
            <a:lvl1pPr marL="0" indent="0" algn="r">
              <a:lnSpc>
                <a:spcPct val="60000"/>
              </a:lnSpc>
              <a:spcBef>
                <a:spcPts val="0"/>
              </a:spcBef>
              <a:buNone/>
              <a:defRPr sz="17000" spc="-150" baseline="0">
                <a:solidFill>
                  <a:schemeClr val="tx1">
                    <a:lumMod val="65000"/>
                    <a:lumOff val="35000"/>
                  </a:schemeClr>
                </a:solidFill>
                <a:latin typeface="+mj-lt"/>
              </a:defRPr>
            </a:lvl1pPr>
          </a:lstStyle>
          <a:p>
            <a:pPr lvl="0"/>
            <a:r>
              <a:rPr lang="en-US" dirty="0"/>
              <a:t>and</a:t>
            </a:r>
          </a:p>
        </p:txBody>
      </p:sp>
      <p:sp>
        <p:nvSpPr>
          <p:cNvPr id="13" name="Partner1">
            <a:extLst>
              <a:ext uri="{FF2B5EF4-FFF2-40B4-BE49-F238E27FC236}">
                <a16:creationId xmlns:a16="http://schemas.microsoft.com/office/drawing/2014/main" id="{784F984E-45C3-496E-B4FA-5141F589D1D7}"/>
              </a:ext>
            </a:extLst>
          </p:cNvPr>
          <p:cNvSpPr>
            <a:spLocks noGrp="1"/>
          </p:cNvSpPr>
          <p:nvPr>
            <p:ph type="body" sz="quarter" idx="11" hasCustomPrompt="1"/>
          </p:nvPr>
        </p:nvSpPr>
        <p:spPr>
          <a:xfrm>
            <a:off x="7437817" y="3923510"/>
            <a:ext cx="2845704" cy="1273865"/>
          </a:xfrm>
        </p:spPr>
        <p:txBody>
          <a:bodyPr anchor="b">
            <a:noAutofit/>
          </a:bodyPr>
          <a:lstStyle>
            <a:lvl1pPr marL="0" indent="0">
              <a:lnSpc>
                <a:spcPct val="65000"/>
              </a:lnSpc>
              <a:buNone/>
              <a:defRPr sz="4000" b="1" spc="-100" baseline="0">
                <a:solidFill>
                  <a:schemeClr val="accent1"/>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15" name="Partner2">
            <a:extLst>
              <a:ext uri="{FF2B5EF4-FFF2-40B4-BE49-F238E27FC236}">
                <a16:creationId xmlns:a16="http://schemas.microsoft.com/office/drawing/2014/main" id="{658E42DF-F68C-4D59-98F4-881FDEC2F344}"/>
              </a:ext>
            </a:extLst>
          </p:cNvPr>
          <p:cNvSpPr>
            <a:spLocks noGrp="1"/>
          </p:cNvSpPr>
          <p:nvPr>
            <p:ph type="body" sz="quarter" idx="12" hasCustomPrompt="1"/>
          </p:nvPr>
        </p:nvSpPr>
        <p:spPr>
          <a:xfrm>
            <a:off x="8889357" y="5480273"/>
            <a:ext cx="2529056" cy="1147619"/>
          </a:xfrm>
        </p:spPr>
        <p:txBody>
          <a:bodyPr lIns="0" tIns="0" rIns="0" bIns="0" anchor="t">
            <a:noAutofit/>
          </a:bodyPr>
          <a:lstStyle>
            <a:lvl1pPr marL="0" indent="0" algn="r">
              <a:lnSpc>
                <a:spcPct val="65000"/>
              </a:lnSpc>
              <a:buNone/>
              <a:defRPr sz="4000" spc="-150">
                <a:solidFill>
                  <a:schemeClr val="accent1"/>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17114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X Images Option 1">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H="1">
            <a:off x="1272599"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1874246C-F13A-4165-8427-05494C6F2A6F}"/>
              </a:ext>
            </a:extLst>
          </p:cNvPr>
          <p:cNvSpPr>
            <a:spLocks noGrp="1"/>
          </p:cNvSpPr>
          <p:nvPr>
            <p:ph type="pic" sz="quarter" idx="15" hasCustomPrompt="1"/>
          </p:nvPr>
        </p:nvSpPr>
        <p:spPr>
          <a:xfrm>
            <a:off x="0" y="0"/>
            <a:ext cx="6578837" cy="6858000"/>
          </a:xfrm>
          <a:custGeom>
            <a:avLst/>
            <a:gdLst>
              <a:gd name="connsiteX0" fmla="*/ 0 w 6578837"/>
              <a:gd name="connsiteY0" fmla="*/ 0 h 6858000"/>
              <a:gd name="connsiteX1" fmla="*/ 4076256 w 6578837"/>
              <a:gd name="connsiteY1" fmla="*/ 0 h 6858000"/>
              <a:gd name="connsiteX2" fmla="*/ 5168789 w 6578837"/>
              <a:gd name="connsiteY2" fmla="*/ 0 h 6858000"/>
              <a:gd name="connsiteX3" fmla="*/ 5209045 w 6578837"/>
              <a:gd name="connsiteY3" fmla="*/ 76864 h 6858000"/>
              <a:gd name="connsiteX4" fmla="*/ 6556675 w 6578837"/>
              <a:gd name="connsiteY4" fmla="*/ 6533091 h 6858000"/>
              <a:gd name="connsiteX5" fmla="*/ 6532887 w 6578837"/>
              <a:gd name="connsiteY5" fmla="*/ 6858000 h 6858000"/>
              <a:gd name="connsiteX6" fmla="*/ 5440354 w 6578837"/>
              <a:gd name="connsiteY6" fmla="*/ 6858000 h 6858000"/>
              <a:gd name="connsiteX7" fmla="*/ 0 w 657883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8837" h="6858000">
                <a:moveTo>
                  <a:pt x="0" y="0"/>
                </a:moveTo>
                <a:lnTo>
                  <a:pt x="4076256" y="0"/>
                </a:lnTo>
                <a:lnTo>
                  <a:pt x="5168789" y="0"/>
                </a:lnTo>
                <a:lnTo>
                  <a:pt x="5209045" y="76864"/>
                </a:lnTo>
                <a:cubicBezTo>
                  <a:pt x="6205340" y="2040801"/>
                  <a:pt x="6691748" y="4264523"/>
                  <a:pt x="6556675" y="6533091"/>
                </a:cubicBezTo>
                <a:lnTo>
                  <a:pt x="6532887" y="6858000"/>
                </a:lnTo>
                <a:lnTo>
                  <a:pt x="5440354" y="6858000"/>
                </a:lnTo>
                <a:lnTo>
                  <a:pt x="0" y="6858000"/>
                </a:lnTo>
                <a:close/>
              </a:path>
            </a:pathLst>
          </a:custGeom>
          <a:solidFill>
            <a:schemeClr val="bg1">
              <a:lumMod val="95000"/>
            </a:schemeClr>
          </a:solidFill>
        </p:spPr>
        <p:txBody>
          <a:bodyPr wrap="square" tIns="1280160" anchor="t" anchorCtr="0">
            <a:noAutofit/>
          </a:bodyPr>
          <a:lstStyle>
            <a:lvl1pPr marL="0" indent="0" algn="ctr">
              <a:buNone/>
              <a:defRPr i="1"/>
            </a:lvl1pPr>
          </a:lstStyle>
          <a:p>
            <a:r>
              <a:rPr lang="en-US" dirty="0"/>
              <a:t>Insert Your Picture Here</a:t>
            </a:r>
          </a:p>
        </p:txBody>
      </p:sp>
      <p:sp>
        <p:nvSpPr>
          <p:cNvPr id="25" name="Title 1">
            <a:extLst>
              <a:ext uri="{FF2B5EF4-FFF2-40B4-BE49-F238E27FC236}">
                <a16:creationId xmlns:a16="http://schemas.microsoft.com/office/drawing/2014/main" id="{77F877D9-0191-4E5A-9E43-2FC2AA26ACE4}"/>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2" name="Picture Placeholder 21">
            <a:extLst>
              <a:ext uri="{FF2B5EF4-FFF2-40B4-BE49-F238E27FC236}">
                <a16:creationId xmlns:a16="http://schemas.microsoft.com/office/drawing/2014/main" id="{8CE48A28-515A-4541-9B64-6E209B9729E7}"/>
              </a:ext>
            </a:extLst>
          </p:cNvPr>
          <p:cNvSpPr>
            <a:spLocks noGrp="1"/>
          </p:cNvSpPr>
          <p:nvPr>
            <p:ph type="pic" sz="quarter" idx="14" hasCustomPrompt="1"/>
          </p:nvPr>
        </p:nvSpPr>
        <p:spPr>
          <a:xfrm>
            <a:off x="6873300" y="1171968"/>
            <a:ext cx="2158332" cy="2158332"/>
          </a:xfrm>
          <a:prstGeom prst="rect">
            <a:avLst/>
          </a:prstGeom>
          <a:solidFill>
            <a:schemeClr val="bg1">
              <a:lumMod val="95000"/>
            </a:schemeClr>
          </a:solidFill>
        </p:spPr>
        <p:txBody>
          <a:bodyPr wrap="square" tIns="274320" anchor="t" anchorCtr="0">
            <a:noAutofit/>
          </a:bodyPr>
          <a:lstStyle>
            <a:lvl1pPr marL="0" indent="0" algn="ctr">
              <a:buNone/>
              <a:defRPr i="1"/>
            </a:lvl1pPr>
          </a:lstStyle>
          <a:p>
            <a:r>
              <a:rPr lang="en-US" dirty="0"/>
              <a:t>Insert Your Picture Here</a:t>
            </a:r>
          </a:p>
        </p:txBody>
      </p:sp>
      <p:sp>
        <p:nvSpPr>
          <p:cNvPr id="19" name="Picture Placeholder 21">
            <a:extLst>
              <a:ext uri="{FF2B5EF4-FFF2-40B4-BE49-F238E27FC236}">
                <a16:creationId xmlns:a16="http://schemas.microsoft.com/office/drawing/2014/main" id="{E862E647-704D-42AC-AD26-441D105BD805}"/>
              </a:ext>
            </a:extLst>
          </p:cNvPr>
          <p:cNvSpPr>
            <a:spLocks noGrp="1"/>
          </p:cNvSpPr>
          <p:nvPr>
            <p:ph type="pic" sz="quarter" idx="18" hasCustomPrompt="1"/>
          </p:nvPr>
        </p:nvSpPr>
        <p:spPr>
          <a:xfrm>
            <a:off x="6873299" y="3662644"/>
            <a:ext cx="2158332" cy="2158332"/>
          </a:xfrm>
          <a:prstGeom prst="rect">
            <a:avLst/>
          </a:prstGeom>
          <a:solidFill>
            <a:schemeClr val="bg1">
              <a:lumMod val="95000"/>
            </a:schemeClr>
          </a:solidFill>
        </p:spPr>
        <p:txBody>
          <a:bodyPr wrap="square" tIns="274320" anchor="t" anchorCtr="0">
            <a:noAutofit/>
          </a:bodyPr>
          <a:lstStyle>
            <a:lvl1pPr marL="0" indent="0" algn="ctr">
              <a:buNone/>
              <a:defRPr i="1"/>
            </a:lvl1pPr>
          </a:lstStyle>
          <a:p>
            <a:r>
              <a:rPr lang="en-US" dirty="0"/>
              <a:t>Insert Your Picture Here</a:t>
            </a:r>
          </a:p>
        </p:txBody>
      </p:sp>
      <p:sp>
        <p:nvSpPr>
          <p:cNvPr id="18" name="Picture Placeholder 21">
            <a:extLst>
              <a:ext uri="{FF2B5EF4-FFF2-40B4-BE49-F238E27FC236}">
                <a16:creationId xmlns:a16="http://schemas.microsoft.com/office/drawing/2014/main" id="{6F53197A-130C-4EF1-ACFD-E5AF45391C96}"/>
              </a:ext>
            </a:extLst>
          </p:cNvPr>
          <p:cNvSpPr>
            <a:spLocks noGrp="1"/>
          </p:cNvSpPr>
          <p:nvPr>
            <p:ph type="pic" sz="quarter" idx="17" hasCustomPrompt="1"/>
          </p:nvPr>
        </p:nvSpPr>
        <p:spPr>
          <a:xfrm>
            <a:off x="9352657" y="1171968"/>
            <a:ext cx="2158332" cy="2158332"/>
          </a:xfrm>
          <a:prstGeom prst="rect">
            <a:avLst/>
          </a:prstGeom>
          <a:solidFill>
            <a:schemeClr val="bg1">
              <a:lumMod val="95000"/>
            </a:schemeClr>
          </a:solidFill>
        </p:spPr>
        <p:txBody>
          <a:bodyPr wrap="square" tIns="274320" anchor="t" anchorCtr="0">
            <a:noAutofit/>
          </a:bodyPr>
          <a:lstStyle>
            <a:lvl1pPr marL="0" indent="0" algn="ctr">
              <a:buNone/>
              <a:defRPr i="1"/>
            </a:lvl1pPr>
          </a:lstStyle>
          <a:p>
            <a:r>
              <a:rPr lang="en-US" dirty="0"/>
              <a:t>Insert Your Picture Here</a:t>
            </a:r>
          </a:p>
        </p:txBody>
      </p:sp>
      <p:sp>
        <p:nvSpPr>
          <p:cNvPr id="2" name="Text Placeholder 13">
            <a:extLst>
              <a:ext uri="{FF2B5EF4-FFF2-40B4-BE49-F238E27FC236}">
                <a16:creationId xmlns:a16="http://schemas.microsoft.com/office/drawing/2014/main" id="{49054FEE-8C6D-A6BA-1177-F806F7454FBB}"/>
              </a:ext>
              <a:ext uri="{C183D7F6-B498-43B3-948B-1728B52AA6E4}">
                <adec:decorative xmlns:adec="http://schemas.microsoft.com/office/drawing/2017/decorative" val="1"/>
              </a:ext>
            </a:extLst>
          </p:cNvPr>
          <p:cNvSpPr>
            <a:spLocks noGrp="1"/>
          </p:cNvSpPr>
          <p:nvPr>
            <p:ph type="body" sz="quarter" idx="19" hasCustomPrompt="1"/>
          </p:nvPr>
        </p:nvSpPr>
        <p:spPr>
          <a:xfrm>
            <a:off x="9277566" y="5045961"/>
            <a:ext cx="2377440" cy="1234440"/>
          </a:xfrm>
        </p:spPr>
        <p:txBody>
          <a:bodyPr lIns="0" tIns="0" rIns="0" bIns="0" anchor="b">
            <a:noAutofit/>
          </a:bodyPr>
          <a:lstStyle>
            <a:lvl1pPr marL="0" indent="0" algn="r">
              <a:lnSpc>
                <a:spcPct val="60000"/>
              </a:lnSpc>
              <a:spcBef>
                <a:spcPts val="0"/>
              </a:spcBef>
              <a:buNone/>
              <a:defRPr sz="6600" spc="-150" baseline="0">
                <a:solidFill>
                  <a:schemeClr val="accent1"/>
                </a:solidFill>
                <a:latin typeface="+mj-lt"/>
              </a:defRPr>
            </a:lvl1pPr>
          </a:lstStyle>
          <a:p>
            <a:pPr lvl="0"/>
            <a:r>
              <a:rPr lang="en-US" dirty="0"/>
              <a:t>and</a:t>
            </a:r>
          </a:p>
        </p:txBody>
      </p:sp>
      <p:sp>
        <p:nvSpPr>
          <p:cNvPr id="39" name="Partner1">
            <a:extLst>
              <a:ext uri="{FF2B5EF4-FFF2-40B4-BE49-F238E27FC236}">
                <a16:creationId xmlns:a16="http://schemas.microsoft.com/office/drawing/2014/main" id="{568FACEC-D87B-44EA-9EF1-CAA97FF393E3}"/>
              </a:ext>
            </a:extLst>
          </p:cNvPr>
          <p:cNvSpPr>
            <a:spLocks noGrp="1"/>
          </p:cNvSpPr>
          <p:nvPr>
            <p:ph type="body" sz="quarter" idx="11" hasCustomPrompt="1"/>
          </p:nvPr>
        </p:nvSpPr>
        <p:spPr>
          <a:xfrm>
            <a:off x="10074650" y="5416518"/>
            <a:ext cx="1188436" cy="415241"/>
          </a:xfrm>
        </p:spPr>
        <p:txBody>
          <a:bodyPr anchor="b">
            <a:noAutofit/>
          </a:bodyPr>
          <a:lstStyle>
            <a:lvl1pPr marL="0" indent="0">
              <a:lnSpc>
                <a:spcPct val="65000"/>
              </a:lnSpc>
              <a:buNone/>
              <a:defRPr sz="1400" b="1" spc="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40" name="Partner2">
            <a:extLst>
              <a:ext uri="{FF2B5EF4-FFF2-40B4-BE49-F238E27FC236}">
                <a16:creationId xmlns:a16="http://schemas.microsoft.com/office/drawing/2014/main" id="{5D2BC617-5A80-4ED2-AFC3-6CDDAD3A34E1}"/>
              </a:ext>
            </a:extLst>
          </p:cNvPr>
          <p:cNvSpPr>
            <a:spLocks noGrp="1"/>
          </p:cNvSpPr>
          <p:nvPr>
            <p:ph type="body" sz="quarter" idx="12" hasCustomPrompt="1"/>
          </p:nvPr>
        </p:nvSpPr>
        <p:spPr>
          <a:xfrm>
            <a:off x="10499562" y="5928893"/>
            <a:ext cx="1188437" cy="535373"/>
          </a:xfrm>
        </p:spPr>
        <p:txBody>
          <a:bodyPr lIns="0" tIns="0" rIns="0" bIns="0" anchor="t">
            <a:noAutofit/>
          </a:bodyPr>
          <a:lstStyle>
            <a:lvl1pPr marL="0" indent="0" algn="r">
              <a:lnSpc>
                <a:spcPct val="65000"/>
              </a:lnSpc>
              <a:buNone/>
              <a:defRPr sz="1600" spc="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41" name="Date Placeholder 1">
            <a:extLst>
              <a:ext uri="{FF2B5EF4-FFF2-40B4-BE49-F238E27FC236}">
                <a16:creationId xmlns:a16="http://schemas.microsoft.com/office/drawing/2014/main" id="{2000978F-B65A-4F96-A723-FCBFFFDB709D}"/>
              </a:ext>
            </a:extLst>
          </p:cNvPr>
          <p:cNvSpPr>
            <a:spLocks noGrp="1"/>
          </p:cNvSpPr>
          <p:nvPr>
            <p:ph type="dt" sz="half" idx="16"/>
          </p:nvPr>
        </p:nvSpPr>
        <p:spPr>
          <a:xfrm>
            <a:off x="10074650" y="6356350"/>
            <a:ext cx="1580356" cy="365125"/>
          </a:xfrm>
        </p:spPr>
        <p:txBody>
          <a:bodyPr/>
          <a:lstStyle/>
          <a:p>
            <a:fld id="{39B360F8-476B-46A9-AE4D-B70F5EF3C486}" type="datetimeFigureOut">
              <a:rPr lang="en-US" smtClean="0"/>
              <a:pPr/>
              <a:t>5/15/2026</a:t>
            </a:fld>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52293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X Images Option 2">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17B0210-0B8B-43B0-A326-1AC9D4A6D2FE}"/>
              </a:ext>
            </a:extLst>
          </p:cNvPr>
          <p:cNvSpPr>
            <a:spLocks noGrp="1"/>
          </p:cNvSpPr>
          <p:nvPr>
            <p:ph type="pic" sz="quarter" idx="14" hasCustomPrompt="1"/>
          </p:nvPr>
        </p:nvSpPr>
        <p:spPr>
          <a:xfrm>
            <a:off x="0" y="2"/>
            <a:ext cx="2718994" cy="5872039"/>
          </a:xfrm>
          <a:custGeom>
            <a:avLst/>
            <a:gdLst>
              <a:gd name="connsiteX0" fmla="*/ 0 w 2718994"/>
              <a:gd name="connsiteY0" fmla="*/ 0 h 5872039"/>
              <a:gd name="connsiteX1" fmla="*/ 2435594 w 2718994"/>
              <a:gd name="connsiteY1" fmla="*/ 0 h 5872039"/>
              <a:gd name="connsiteX2" fmla="*/ 2507736 w 2718994"/>
              <a:gd name="connsiteY2" fmla="*/ 213210 h 5872039"/>
              <a:gd name="connsiteX3" fmla="*/ 2718994 w 2718994"/>
              <a:gd name="connsiteY3" fmla="*/ 1610549 h 5872039"/>
              <a:gd name="connsiteX4" fmla="*/ 57205 w 2718994"/>
              <a:gd name="connsiteY4" fmla="*/ 5846177 h 5872039"/>
              <a:gd name="connsiteX5" fmla="*/ 0 w 2718994"/>
              <a:gd name="connsiteY5" fmla="*/ 5872039 h 587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8994" h="5872039">
                <a:moveTo>
                  <a:pt x="0" y="0"/>
                </a:moveTo>
                <a:lnTo>
                  <a:pt x="2435594" y="0"/>
                </a:lnTo>
                <a:lnTo>
                  <a:pt x="2507736" y="213210"/>
                </a:lnTo>
                <a:cubicBezTo>
                  <a:pt x="2645032" y="654629"/>
                  <a:pt x="2718994" y="1123952"/>
                  <a:pt x="2718994" y="1610549"/>
                </a:cubicBezTo>
                <a:cubicBezTo>
                  <a:pt x="2718994" y="3475839"/>
                  <a:pt x="1632160" y="5087286"/>
                  <a:pt x="57205" y="5846177"/>
                </a:cubicBezTo>
                <a:lnTo>
                  <a:pt x="0" y="5872039"/>
                </a:lnTo>
                <a:close/>
              </a:path>
            </a:pathLst>
          </a:cu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V="1">
            <a:off x="5220292" y="4010025"/>
            <a:ext cx="2588875" cy="2847975"/>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134700C-FF3A-45AE-BBEF-11DE9CED9422}"/>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9" name="Picture Placeholder 21">
            <a:extLst>
              <a:ext uri="{FF2B5EF4-FFF2-40B4-BE49-F238E27FC236}">
                <a16:creationId xmlns:a16="http://schemas.microsoft.com/office/drawing/2014/main" id="{E862E647-704D-42AC-AD26-441D105BD805}"/>
              </a:ext>
            </a:extLst>
          </p:cNvPr>
          <p:cNvSpPr>
            <a:spLocks noGrp="1"/>
          </p:cNvSpPr>
          <p:nvPr>
            <p:ph type="pic" sz="quarter" idx="18" hasCustomPrompt="1"/>
          </p:nvPr>
        </p:nvSpPr>
        <p:spPr>
          <a:xfrm>
            <a:off x="876753" y="3407443"/>
            <a:ext cx="2158332" cy="2158332"/>
          </a:xfrm>
          <a:prstGeom prst="ellipse">
            <a:avLst/>
          </a:pr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18" name="Picture Placeholder 21">
            <a:extLst>
              <a:ext uri="{FF2B5EF4-FFF2-40B4-BE49-F238E27FC236}">
                <a16:creationId xmlns:a16="http://schemas.microsoft.com/office/drawing/2014/main" id="{6F53197A-130C-4EF1-ACFD-E5AF45391C96}"/>
              </a:ext>
            </a:extLst>
          </p:cNvPr>
          <p:cNvSpPr>
            <a:spLocks noGrp="1"/>
          </p:cNvSpPr>
          <p:nvPr>
            <p:ph type="pic" sz="quarter" idx="17" hasCustomPrompt="1"/>
          </p:nvPr>
        </p:nvSpPr>
        <p:spPr>
          <a:xfrm>
            <a:off x="2890477" y="1890457"/>
            <a:ext cx="2158332" cy="2158332"/>
          </a:xfrm>
          <a:prstGeom prst="ellipse">
            <a:avLst/>
          </a:pr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2" name="Text Placeholder 13">
            <a:extLst>
              <a:ext uri="{FF2B5EF4-FFF2-40B4-BE49-F238E27FC236}">
                <a16:creationId xmlns:a16="http://schemas.microsoft.com/office/drawing/2014/main" id="{F97623BC-DD85-232B-FD98-703BC3C75A38}"/>
              </a:ext>
              <a:ext uri="{C183D7F6-B498-43B3-948B-1728B52AA6E4}">
                <adec:decorative xmlns:adec="http://schemas.microsoft.com/office/drawing/2017/decorative" val="1"/>
              </a:ext>
            </a:extLst>
          </p:cNvPr>
          <p:cNvSpPr>
            <a:spLocks noGrp="1"/>
          </p:cNvSpPr>
          <p:nvPr>
            <p:ph type="body" sz="quarter" idx="19" hasCustomPrompt="1"/>
          </p:nvPr>
        </p:nvSpPr>
        <p:spPr>
          <a:xfrm>
            <a:off x="2470168" y="3888377"/>
            <a:ext cx="2377440" cy="1234440"/>
          </a:xfrm>
        </p:spPr>
        <p:txBody>
          <a:bodyPr lIns="0" tIns="0" rIns="0" bIns="0" anchor="b">
            <a:noAutofit/>
          </a:bodyPr>
          <a:lstStyle>
            <a:lvl1pPr marL="0" indent="0" algn="r">
              <a:lnSpc>
                <a:spcPct val="60000"/>
              </a:lnSpc>
              <a:spcBef>
                <a:spcPts val="0"/>
              </a:spcBef>
              <a:buNone/>
              <a:defRPr sz="6600" spc="-150" baseline="0">
                <a:solidFill>
                  <a:schemeClr val="accent1">
                    <a:lumMod val="90000"/>
                  </a:schemeClr>
                </a:solidFill>
                <a:latin typeface="+mj-lt"/>
              </a:defRPr>
            </a:lvl1pPr>
          </a:lstStyle>
          <a:p>
            <a:pPr lvl="0"/>
            <a:r>
              <a:rPr lang="en-US" dirty="0"/>
              <a:t>and</a:t>
            </a:r>
          </a:p>
        </p:txBody>
      </p:sp>
      <p:sp>
        <p:nvSpPr>
          <p:cNvPr id="39" name="Partner1">
            <a:extLst>
              <a:ext uri="{FF2B5EF4-FFF2-40B4-BE49-F238E27FC236}">
                <a16:creationId xmlns:a16="http://schemas.microsoft.com/office/drawing/2014/main" id="{568FACEC-D87B-44EA-9EF1-CAA97FF393E3}"/>
              </a:ext>
            </a:extLst>
          </p:cNvPr>
          <p:cNvSpPr>
            <a:spLocks noGrp="1"/>
          </p:cNvSpPr>
          <p:nvPr>
            <p:ph type="body" sz="quarter" idx="11" hasCustomPrompt="1"/>
          </p:nvPr>
        </p:nvSpPr>
        <p:spPr>
          <a:xfrm>
            <a:off x="3263977" y="4260818"/>
            <a:ext cx="1188436" cy="415241"/>
          </a:xfrm>
        </p:spPr>
        <p:txBody>
          <a:bodyPr anchor="b">
            <a:noAutofit/>
          </a:bodyPr>
          <a:lstStyle>
            <a:lvl1pPr marL="0" indent="0">
              <a:lnSpc>
                <a:spcPct val="65000"/>
              </a:lnSpc>
              <a:buNone/>
              <a:defRPr sz="1400" b="1" spc="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40" name="Partner2">
            <a:extLst>
              <a:ext uri="{FF2B5EF4-FFF2-40B4-BE49-F238E27FC236}">
                <a16:creationId xmlns:a16="http://schemas.microsoft.com/office/drawing/2014/main" id="{5D2BC617-5A80-4ED2-AFC3-6CDDAD3A34E1}"/>
              </a:ext>
            </a:extLst>
          </p:cNvPr>
          <p:cNvSpPr>
            <a:spLocks noGrp="1"/>
          </p:cNvSpPr>
          <p:nvPr>
            <p:ph type="body" sz="quarter" idx="12" hasCustomPrompt="1"/>
          </p:nvPr>
        </p:nvSpPr>
        <p:spPr>
          <a:xfrm>
            <a:off x="3688889" y="4773193"/>
            <a:ext cx="1188437" cy="535373"/>
          </a:xfrm>
        </p:spPr>
        <p:txBody>
          <a:bodyPr lIns="0" tIns="0" rIns="0" bIns="0" anchor="t">
            <a:noAutofit/>
          </a:bodyPr>
          <a:lstStyle>
            <a:lvl1pPr marL="0" indent="0" algn="r">
              <a:lnSpc>
                <a:spcPct val="65000"/>
              </a:lnSpc>
              <a:buNone/>
              <a:defRPr sz="1600" spc="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41" name="Date Placeholder 1">
            <a:extLst>
              <a:ext uri="{FF2B5EF4-FFF2-40B4-BE49-F238E27FC236}">
                <a16:creationId xmlns:a16="http://schemas.microsoft.com/office/drawing/2014/main" id="{2000978F-B65A-4F96-A723-FCBFFFDB709D}"/>
              </a:ext>
            </a:extLst>
          </p:cNvPr>
          <p:cNvSpPr>
            <a:spLocks noGrp="1"/>
          </p:cNvSpPr>
          <p:nvPr>
            <p:ph type="dt" sz="half" idx="16"/>
          </p:nvPr>
        </p:nvSpPr>
        <p:spPr>
          <a:xfrm>
            <a:off x="3263977" y="5200650"/>
            <a:ext cx="1580356" cy="365125"/>
          </a:xfrm>
        </p:spPr>
        <p:txBody>
          <a:bodyPr/>
          <a:lstStyle/>
          <a:p>
            <a:fld id="{39B360F8-476B-46A9-AE4D-B70F5EF3C486}" type="datetimeFigureOut">
              <a:rPr lang="en-US" smtClean="0"/>
              <a:pPr/>
              <a:t>5/15/2026</a:t>
            </a:fld>
            <a:endParaRPr lang="en-US"/>
          </a:p>
        </p:txBody>
      </p:sp>
      <p:sp>
        <p:nvSpPr>
          <p:cNvPr id="21" name="Picture Placeholder 20">
            <a:extLst>
              <a:ext uri="{FF2B5EF4-FFF2-40B4-BE49-F238E27FC236}">
                <a16:creationId xmlns:a16="http://schemas.microsoft.com/office/drawing/2014/main" id="{1874246C-F13A-4165-8427-05494C6F2A6F}"/>
              </a:ext>
            </a:extLst>
          </p:cNvPr>
          <p:cNvSpPr>
            <a:spLocks noGrp="1"/>
          </p:cNvSpPr>
          <p:nvPr>
            <p:ph type="pic" sz="quarter" idx="15" hasCustomPrompt="1"/>
          </p:nvPr>
        </p:nvSpPr>
        <p:spPr>
          <a:xfrm>
            <a:off x="5613163" y="0"/>
            <a:ext cx="6578837" cy="6858000"/>
          </a:xfrm>
          <a:prstGeom prst="rect">
            <a:avLst/>
          </a:pr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71594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E622-AF14-4BED-AF39-906C05BB411E}"/>
              </a:ext>
            </a:extLst>
          </p:cNvPr>
          <p:cNvSpPr>
            <a:spLocks noGrp="1"/>
          </p:cNvSpPr>
          <p:nvPr>
            <p:ph type="title"/>
          </p:nvPr>
        </p:nvSpPr>
        <p:spPr>
          <a:xfrm>
            <a:off x="839788" y="457200"/>
            <a:ext cx="3932237" cy="29718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929977E0-0E5C-483E-A085-6171B350EA79}"/>
              </a:ext>
            </a:extLst>
          </p:cNvPr>
          <p:cNvSpPr>
            <a:spLocks noGrp="1"/>
          </p:cNvSpPr>
          <p:nvPr>
            <p:ph type="body" sz="half" idx="2"/>
          </p:nvPr>
        </p:nvSpPr>
        <p:spPr>
          <a:xfrm>
            <a:off x="839788" y="3715352"/>
            <a:ext cx="3932237" cy="2153635"/>
          </a:xfrm>
        </p:spPr>
        <p:txBody>
          <a:bodyPr l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Picture Placeholder 19">
            <a:extLst>
              <a:ext uri="{FF2B5EF4-FFF2-40B4-BE49-F238E27FC236}">
                <a16:creationId xmlns:a16="http://schemas.microsoft.com/office/drawing/2014/main" id="{57F0A909-B9AF-4CEB-A556-404A9B18B4DE}"/>
              </a:ext>
            </a:extLst>
          </p:cNvPr>
          <p:cNvSpPr>
            <a:spLocks noGrp="1"/>
          </p:cNvSpPr>
          <p:nvPr>
            <p:ph type="pic" idx="1" hasCustomPrompt="1"/>
          </p:nvPr>
        </p:nvSpPr>
        <p:spPr>
          <a:xfrm>
            <a:off x="5299076" y="0"/>
            <a:ext cx="6892924" cy="6857999"/>
          </a:xfrm>
          <a:custGeom>
            <a:avLst/>
            <a:gdLst>
              <a:gd name="connsiteX0" fmla="*/ 117354 w 6892924"/>
              <a:gd name="connsiteY0" fmla="*/ 0 h 6857999"/>
              <a:gd name="connsiteX1" fmla="*/ 6892924 w 6892924"/>
              <a:gd name="connsiteY1" fmla="*/ 0 h 6857999"/>
              <a:gd name="connsiteX2" fmla="*/ 6892924 w 6892924"/>
              <a:gd name="connsiteY2" fmla="*/ 6857999 h 6857999"/>
              <a:gd name="connsiteX3" fmla="*/ 1270829 w 6892924"/>
              <a:gd name="connsiteY3" fmla="*/ 6857999 h 6857999"/>
              <a:gd name="connsiteX4" fmla="*/ 1125242 w 6892924"/>
              <a:gd name="connsiteY4" fmla="*/ 6573744 h 6857999"/>
              <a:gd name="connsiteX5" fmla="*/ 0 w 6892924"/>
              <a:gd name="connsiteY5" fmla="*/ 1626625 h 6857999"/>
              <a:gd name="connsiteX6" fmla="*/ 58912 w 6892924"/>
              <a:gd name="connsiteY6" fmla="*/ 4599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2924" h="6857999">
                <a:moveTo>
                  <a:pt x="117354" y="0"/>
                </a:moveTo>
                <a:lnTo>
                  <a:pt x="6892924" y="0"/>
                </a:lnTo>
                <a:lnTo>
                  <a:pt x="6892924" y="6857999"/>
                </a:lnTo>
                <a:lnTo>
                  <a:pt x="1270829" y="6857999"/>
                </a:lnTo>
                <a:lnTo>
                  <a:pt x="1125242" y="6573744"/>
                </a:lnTo>
                <a:cubicBezTo>
                  <a:pt x="404117" y="5077166"/>
                  <a:pt x="0" y="3399089"/>
                  <a:pt x="0" y="1626625"/>
                </a:cubicBezTo>
                <a:cubicBezTo>
                  <a:pt x="0" y="1232744"/>
                  <a:pt x="19955" y="843524"/>
                  <a:pt x="58912" y="459922"/>
                </a:cubicBezTo>
                <a:close/>
              </a:path>
            </a:pathLst>
          </a:custGeom>
          <a:solidFill>
            <a:schemeClr val="bg1">
              <a:lumMod val="95000"/>
            </a:schemeClr>
          </a:solidFill>
        </p:spPr>
        <p:txBody>
          <a:bodyPr wrap="square" anchor="ctr">
            <a:noAutofit/>
          </a:bodyPr>
          <a:lstStyle>
            <a:lvl1pPr marL="0" indent="0" algn="ctr">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8" name="Slide Number Placeholder 7">
            <a:extLst>
              <a:ext uri="{FF2B5EF4-FFF2-40B4-BE49-F238E27FC236}">
                <a16:creationId xmlns:a16="http://schemas.microsoft.com/office/drawing/2014/main" id="{65345748-538C-4F70-BEA1-188643E100A8}"/>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3097898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Option 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BF6FD243-D4D7-4B71-96F1-26FF4C588224}"/>
              </a:ext>
              <a:ext uri="{C183D7F6-B498-43B3-948B-1728B52AA6E4}">
                <adec:decorative xmlns:adec="http://schemas.microsoft.com/office/drawing/2017/decorative" val="1"/>
              </a:ext>
            </a:extLst>
          </p:cNvPr>
          <p:cNvSpPr/>
          <p:nvPr userDrawn="1"/>
        </p:nvSpPr>
        <p:spPr>
          <a:xfrm flipV="1">
            <a:off x="3606800" y="1381352"/>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CE622-AF14-4BED-AF39-906C05BB411E}"/>
              </a:ext>
            </a:extLst>
          </p:cNvPr>
          <p:cNvSpPr>
            <a:spLocks noGrp="1"/>
          </p:cNvSpPr>
          <p:nvPr>
            <p:ph type="title"/>
          </p:nvPr>
        </p:nvSpPr>
        <p:spPr>
          <a:xfrm>
            <a:off x="839789" y="457200"/>
            <a:ext cx="2135880" cy="2971800"/>
          </a:xfrm>
        </p:spPr>
        <p:txBody>
          <a:bodyPr anchor="b"/>
          <a:lstStyle>
            <a:lvl1pPr>
              <a:defRPr sz="3200">
                <a:solidFill>
                  <a:schemeClr val="accent1">
                    <a:lumMod val="90000"/>
                  </a:schemeClr>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929977E0-0E5C-483E-A085-6171B350EA79}"/>
              </a:ext>
            </a:extLst>
          </p:cNvPr>
          <p:cNvSpPr>
            <a:spLocks noGrp="1"/>
          </p:cNvSpPr>
          <p:nvPr>
            <p:ph type="body" sz="half" idx="2"/>
          </p:nvPr>
        </p:nvSpPr>
        <p:spPr>
          <a:xfrm>
            <a:off x="839789" y="3715352"/>
            <a:ext cx="2135880" cy="2153635"/>
          </a:xfrm>
        </p:spPr>
        <p:txBody>
          <a:bodyPr lIns="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Picture Placeholder 8">
            <a:extLst>
              <a:ext uri="{FF2B5EF4-FFF2-40B4-BE49-F238E27FC236}">
                <a16:creationId xmlns:a16="http://schemas.microsoft.com/office/drawing/2014/main" id="{6D917FDB-196A-44E4-BC0A-BE5B4354B1FF}"/>
              </a:ext>
            </a:extLst>
          </p:cNvPr>
          <p:cNvSpPr>
            <a:spLocks noGrp="1"/>
          </p:cNvSpPr>
          <p:nvPr>
            <p:ph type="pic" idx="1" hasCustomPrompt="1"/>
          </p:nvPr>
        </p:nvSpPr>
        <p:spPr>
          <a:xfrm>
            <a:off x="3155841" y="0"/>
            <a:ext cx="9036159" cy="6857999"/>
          </a:xfrm>
          <a:custGeom>
            <a:avLst/>
            <a:gdLst>
              <a:gd name="connsiteX0" fmla="*/ 117355 w 9036159"/>
              <a:gd name="connsiteY0" fmla="*/ 0 h 6857999"/>
              <a:gd name="connsiteX1" fmla="*/ 9036159 w 9036159"/>
              <a:gd name="connsiteY1" fmla="*/ 0 h 6857999"/>
              <a:gd name="connsiteX2" fmla="*/ 9036159 w 9036159"/>
              <a:gd name="connsiteY2" fmla="*/ 6857999 h 6857999"/>
              <a:gd name="connsiteX3" fmla="*/ 1270830 w 9036159"/>
              <a:gd name="connsiteY3" fmla="*/ 6857999 h 6857999"/>
              <a:gd name="connsiteX4" fmla="*/ 1125243 w 9036159"/>
              <a:gd name="connsiteY4" fmla="*/ 6573744 h 6857999"/>
              <a:gd name="connsiteX5" fmla="*/ 0 w 9036159"/>
              <a:gd name="connsiteY5" fmla="*/ 1626625 h 6857999"/>
              <a:gd name="connsiteX6" fmla="*/ 58913 w 9036159"/>
              <a:gd name="connsiteY6" fmla="*/ 4599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6159" h="6857999">
                <a:moveTo>
                  <a:pt x="117355" y="0"/>
                </a:moveTo>
                <a:lnTo>
                  <a:pt x="9036159" y="0"/>
                </a:lnTo>
                <a:lnTo>
                  <a:pt x="9036159" y="6857999"/>
                </a:lnTo>
                <a:lnTo>
                  <a:pt x="1270830" y="6857999"/>
                </a:lnTo>
                <a:lnTo>
                  <a:pt x="1125243" y="6573744"/>
                </a:lnTo>
                <a:cubicBezTo>
                  <a:pt x="404118" y="5077166"/>
                  <a:pt x="0" y="3399089"/>
                  <a:pt x="0" y="1626625"/>
                </a:cubicBezTo>
                <a:cubicBezTo>
                  <a:pt x="0" y="1232744"/>
                  <a:pt x="19956" y="843524"/>
                  <a:pt x="58913" y="459922"/>
                </a:cubicBezTo>
                <a:close/>
              </a:path>
            </a:pathLst>
          </a:custGeom>
          <a:solidFill>
            <a:schemeClr val="bg1">
              <a:lumMod val="95000"/>
            </a:schemeClr>
          </a:solidFill>
        </p:spPr>
        <p:txBody>
          <a:bodyPr wrap="square" anchor="ctr">
            <a:noAutofit/>
          </a:bodyPr>
          <a:lstStyle>
            <a:lvl1pPr marL="0" indent="0" algn="ctr">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8" name="Slide Number Placeholder 7">
            <a:extLst>
              <a:ext uri="{FF2B5EF4-FFF2-40B4-BE49-F238E27FC236}">
                <a16:creationId xmlns:a16="http://schemas.microsoft.com/office/drawing/2014/main" id="{65345748-538C-4F70-BEA1-188643E100A8}"/>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423071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3" name="Arc 12">
            <a:extLst>
              <a:ext uri="{FF2B5EF4-FFF2-40B4-BE49-F238E27FC236}">
                <a16:creationId xmlns:a16="http://schemas.microsoft.com/office/drawing/2014/main" id="{90F1D572-D498-42B3-B69A-FCB5C7FCF49B}"/>
              </a:ext>
            </a:extLst>
          </p:cNvPr>
          <p:cNvSpPr/>
          <p:nvPr userDrawn="1"/>
        </p:nvSpPr>
        <p:spPr>
          <a:xfrm>
            <a:off x="3691425" y="1086100"/>
            <a:ext cx="1663686" cy="1663683"/>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65000"/>
                </a:schemeClr>
              </a:solidFill>
            </a:endParaRPr>
          </a:p>
        </p:txBody>
      </p:sp>
      <p:sp>
        <p:nvSpPr>
          <p:cNvPr id="10" name="Oval 9">
            <a:extLst>
              <a:ext uri="{FF2B5EF4-FFF2-40B4-BE49-F238E27FC236}">
                <a16:creationId xmlns:a16="http://schemas.microsoft.com/office/drawing/2014/main" id="{C5DA4E8B-D16C-462C-A3C7-ADB471336A9F}"/>
              </a:ext>
              <a:ext uri="{C183D7F6-B498-43B3-948B-1728B52AA6E4}">
                <adec:decorative xmlns:adec="http://schemas.microsoft.com/office/drawing/2017/decorative" val="1"/>
              </a:ext>
            </a:extLst>
          </p:cNvPr>
          <p:cNvSpPr/>
          <p:nvPr userDrawn="1"/>
        </p:nvSpPr>
        <p:spPr>
          <a:xfrm>
            <a:off x="7808286" y="1917941"/>
            <a:ext cx="409648" cy="409648"/>
          </a:xfrm>
          <a:prstGeom prst="ellipse">
            <a:avLst/>
          </a:prstGeom>
          <a:noFill/>
          <a:ln w="133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862A57B-E382-4DC4-B890-C82A8644FC55}"/>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 name="Text Placeholder 7">
            <a:extLst>
              <a:ext uri="{FF2B5EF4-FFF2-40B4-BE49-F238E27FC236}">
                <a16:creationId xmlns:a16="http://schemas.microsoft.com/office/drawing/2014/main" id="{C18E6DA9-ADC9-7D55-EB60-FB28E8D8DB45}"/>
              </a:ext>
            </a:extLst>
          </p:cNvPr>
          <p:cNvSpPr>
            <a:spLocks noGrp="1"/>
          </p:cNvSpPr>
          <p:nvPr>
            <p:ph type="body" sz="quarter" idx="16" hasCustomPrompt="1"/>
          </p:nvPr>
        </p:nvSpPr>
        <p:spPr>
          <a:xfrm rot="20700000">
            <a:off x="1978572" y="1664600"/>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bg1">
                    <a:lumMod val="65000"/>
                  </a:schemeClr>
                </a:solidFill>
                <a:latin typeface="+mn-lt"/>
              </a:defRPr>
            </a:lvl1pPr>
          </a:lstStyle>
          <a:p>
            <a:pPr marL="0" lvl="0" algn="r"/>
            <a:r>
              <a:rPr lang="en-US" dirty="0"/>
              <a:t>The</a:t>
            </a:r>
          </a:p>
        </p:txBody>
      </p:sp>
      <p:sp>
        <p:nvSpPr>
          <p:cNvPr id="3" name="Text Placeholder 7">
            <a:extLst>
              <a:ext uri="{FF2B5EF4-FFF2-40B4-BE49-F238E27FC236}">
                <a16:creationId xmlns:a16="http://schemas.microsoft.com/office/drawing/2014/main" id="{79C35935-8466-522C-4469-6F69E516C2BC}"/>
              </a:ext>
            </a:extLst>
          </p:cNvPr>
          <p:cNvSpPr>
            <a:spLocks noGrp="1"/>
          </p:cNvSpPr>
          <p:nvPr>
            <p:ph type="body" sz="quarter" idx="15" hasCustomPrompt="1"/>
          </p:nvPr>
        </p:nvSpPr>
        <p:spPr>
          <a:xfrm rot="20700000">
            <a:off x="3609580" y="1272266"/>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bg1">
                    <a:lumMod val="65000"/>
                  </a:schemeClr>
                </a:solidFill>
                <a:latin typeface="Sagona Book" panose="02020503050505020204" pitchFamily="18" charset="0"/>
              </a:defRPr>
            </a:lvl1pPr>
          </a:lstStyle>
          <a:p>
            <a:pPr marL="0" lvl="0"/>
            <a:r>
              <a:rPr lang="en-US" dirty="0"/>
              <a:t>wedding of</a:t>
            </a:r>
          </a:p>
        </p:txBody>
      </p:sp>
      <p:sp>
        <p:nvSpPr>
          <p:cNvPr id="15" name="Text Placeholder 13">
            <a:extLst>
              <a:ext uri="{FF2B5EF4-FFF2-40B4-BE49-F238E27FC236}">
                <a16:creationId xmlns:a16="http://schemas.microsoft.com/office/drawing/2014/main" id="{9D6A6A4A-3859-5A1F-C803-A922DE4EE194}"/>
              </a:ext>
              <a:ext uri="{C183D7F6-B498-43B3-948B-1728B52AA6E4}">
                <adec:decorative xmlns:adec="http://schemas.microsoft.com/office/drawing/2017/decorative" val="1"/>
              </a:ext>
            </a:extLst>
          </p:cNvPr>
          <p:cNvSpPr>
            <a:spLocks noGrp="1"/>
          </p:cNvSpPr>
          <p:nvPr>
            <p:ph type="body" sz="quarter" idx="18" hasCustomPrompt="1"/>
          </p:nvPr>
        </p:nvSpPr>
        <p:spPr>
          <a:xfrm>
            <a:off x="3128701" y="2579779"/>
            <a:ext cx="5093208" cy="2651760"/>
          </a:xfrm>
        </p:spPr>
        <p:txBody>
          <a:bodyPr lIns="0" tIns="0" rIns="0" bIns="0" anchor="b">
            <a:noAutofit/>
          </a:bodyPr>
          <a:lstStyle>
            <a:lvl1pPr marL="0" indent="0" algn="r">
              <a:lnSpc>
                <a:spcPct val="60000"/>
              </a:lnSpc>
              <a:spcBef>
                <a:spcPts val="0"/>
              </a:spcBef>
              <a:buNone/>
              <a:defRPr sz="19000" spc="-150" baseline="0">
                <a:solidFill>
                  <a:schemeClr val="tx1">
                    <a:lumMod val="65000"/>
                    <a:lumOff val="35000"/>
                  </a:schemeClr>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3598499" y="2605179"/>
            <a:ext cx="2845704" cy="1273865"/>
          </a:xfrm>
        </p:spPr>
        <p:txBody>
          <a:bodyPr anchor="b">
            <a:noAutofit/>
          </a:bodyPr>
          <a:lstStyle>
            <a:lvl1pPr marL="0" indent="0">
              <a:lnSpc>
                <a:spcPct val="65000"/>
              </a:lnSpc>
              <a:buNone/>
              <a:defRPr sz="4000" b="1" spc="-100" baseline="0">
                <a:solidFill>
                  <a:schemeClr val="accent1"/>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5199603" y="4278262"/>
            <a:ext cx="2989473" cy="1147619"/>
          </a:xfrm>
        </p:spPr>
        <p:txBody>
          <a:bodyPr lIns="0" tIns="0" rIns="0" bIns="0" anchor="t">
            <a:noAutofit/>
          </a:bodyPr>
          <a:lstStyle>
            <a:lvl1pPr marL="0" indent="0" algn="r">
              <a:lnSpc>
                <a:spcPct val="65000"/>
              </a:lnSpc>
              <a:buNone/>
              <a:defRPr sz="4000" spc="-150">
                <a:solidFill>
                  <a:schemeClr val="accent1"/>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66938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13" name="Arc 12">
            <a:extLst>
              <a:ext uri="{FF2B5EF4-FFF2-40B4-BE49-F238E27FC236}">
                <a16:creationId xmlns:a16="http://schemas.microsoft.com/office/drawing/2014/main" id="{90F1D572-D498-42B3-B69A-FCB5C7FCF49B}"/>
              </a:ext>
            </a:extLst>
          </p:cNvPr>
          <p:cNvSpPr/>
          <p:nvPr userDrawn="1"/>
        </p:nvSpPr>
        <p:spPr>
          <a:xfrm>
            <a:off x="3691425" y="1086100"/>
            <a:ext cx="1663686" cy="1663683"/>
          </a:xfrm>
          <a:prstGeom prst="arc">
            <a:avLst>
              <a:gd name="adj1" fmla="val 1700406"/>
              <a:gd name="adj2" fmla="val 4849921"/>
            </a:avLst>
          </a:prstGeom>
          <a:noFill/>
          <a:ln w="31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lumMod val="75000"/>
                </a:schemeClr>
              </a:solidFill>
            </a:endParaRPr>
          </a:p>
        </p:txBody>
      </p:sp>
      <p:sp>
        <p:nvSpPr>
          <p:cNvPr id="10" name="Oval 9">
            <a:extLst>
              <a:ext uri="{FF2B5EF4-FFF2-40B4-BE49-F238E27FC236}">
                <a16:creationId xmlns:a16="http://schemas.microsoft.com/office/drawing/2014/main" id="{C275DDB9-133E-4DE5-8FDC-0029E109443E}"/>
              </a:ext>
              <a:ext uri="{C183D7F6-B498-43B3-948B-1728B52AA6E4}">
                <adec:decorative xmlns:adec="http://schemas.microsoft.com/office/drawing/2017/decorative" val="1"/>
              </a:ext>
            </a:extLst>
          </p:cNvPr>
          <p:cNvSpPr/>
          <p:nvPr userDrawn="1"/>
        </p:nvSpPr>
        <p:spPr>
          <a:xfrm>
            <a:off x="7808286" y="1917941"/>
            <a:ext cx="409648" cy="409648"/>
          </a:xfrm>
          <a:prstGeom prst="ellipse">
            <a:avLst/>
          </a:prstGeom>
          <a:no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6C4B990-16A5-48DA-AC2C-E2BA8E8F78C4}"/>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 name="Text Placeholder 7">
            <a:extLst>
              <a:ext uri="{FF2B5EF4-FFF2-40B4-BE49-F238E27FC236}">
                <a16:creationId xmlns:a16="http://schemas.microsoft.com/office/drawing/2014/main" id="{946A55C0-0872-2E26-2A34-D86DA7737C9E}"/>
              </a:ext>
            </a:extLst>
          </p:cNvPr>
          <p:cNvSpPr>
            <a:spLocks noGrp="1"/>
          </p:cNvSpPr>
          <p:nvPr>
            <p:ph type="body" sz="quarter" idx="16" hasCustomPrompt="1"/>
          </p:nvPr>
        </p:nvSpPr>
        <p:spPr>
          <a:xfrm rot="20700000">
            <a:off x="1978572" y="1664600"/>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accent1">
                    <a:lumMod val="75000"/>
                  </a:schemeClr>
                </a:solidFill>
                <a:latin typeface="+mn-lt"/>
              </a:defRPr>
            </a:lvl1pPr>
          </a:lstStyle>
          <a:p>
            <a:pPr marL="0" lvl="0" algn="r"/>
            <a:r>
              <a:rPr lang="en-US" dirty="0"/>
              <a:t>The</a:t>
            </a:r>
          </a:p>
        </p:txBody>
      </p:sp>
      <p:sp>
        <p:nvSpPr>
          <p:cNvPr id="3" name="Text Placeholder 7">
            <a:extLst>
              <a:ext uri="{FF2B5EF4-FFF2-40B4-BE49-F238E27FC236}">
                <a16:creationId xmlns:a16="http://schemas.microsoft.com/office/drawing/2014/main" id="{55FFEF51-3C01-1469-155C-75783923996D}"/>
              </a:ext>
            </a:extLst>
          </p:cNvPr>
          <p:cNvSpPr>
            <a:spLocks noGrp="1"/>
          </p:cNvSpPr>
          <p:nvPr>
            <p:ph type="body" sz="quarter" idx="15" hasCustomPrompt="1"/>
          </p:nvPr>
        </p:nvSpPr>
        <p:spPr>
          <a:xfrm rot="20700000">
            <a:off x="3609580" y="1272266"/>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accent1">
                    <a:lumMod val="75000"/>
                  </a:schemeClr>
                </a:solidFill>
                <a:latin typeface="Sagona Book" panose="02020503050505020204" pitchFamily="18" charset="0"/>
              </a:defRPr>
            </a:lvl1pPr>
          </a:lstStyle>
          <a:p>
            <a:pPr marL="0" lvl="0"/>
            <a:r>
              <a:rPr lang="en-US" dirty="0"/>
              <a:t>wedding of</a:t>
            </a:r>
          </a:p>
        </p:txBody>
      </p:sp>
      <p:sp>
        <p:nvSpPr>
          <p:cNvPr id="14" name="Text Placeholder 13">
            <a:extLst>
              <a:ext uri="{FF2B5EF4-FFF2-40B4-BE49-F238E27FC236}">
                <a16:creationId xmlns:a16="http://schemas.microsoft.com/office/drawing/2014/main" id="{5F33F514-AEE7-C57D-E9C3-12475027A476}"/>
              </a:ext>
              <a:ext uri="{C183D7F6-B498-43B3-948B-1728B52AA6E4}">
                <adec:decorative xmlns:adec="http://schemas.microsoft.com/office/drawing/2017/decorative" val="1"/>
              </a:ext>
            </a:extLst>
          </p:cNvPr>
          <p:cNvSpPr>
            <a:spLocks noGrp="1"/>
          </p:cNvSpPr>
          <p:nvPr>
            <p:ph type="body" sz="quarter" idx="17" hasCustomPrompt="1"/>
          </p:nvPr>
        </p:nvSpPr>
        <p:spPr>
          <a:xfrm>
            <a:off x="3128701" y="2579779"/>
            <a:ext cx="5093208" cy="2651760"/>
          </a:xfrm>
        </p:spPr>
        <p:txBody>
          <a:bodyPr lIns="0" tIns="0" rIns="0" bIns="0" anchor="b">
            <a:noAutofit/>
          </a:bodyPr>
          <a:lstStyle>
            <a:lvl1pPr marL="0" indent="0" algn="r">
              <a:lnSpc>
                <a:spcPct val="60000"/>
              </a:lnSpc>
              <a:spcBef>
                <a:spcPts val="0"/>
              </a:spcBef>
              <a:buNone/>
              <a:defRPr sz="19000" spc="-150" baseline="0">
                <a:solidFill>
                  <a:schemeClr val="accent1">
                    <a:lumMod val="90000"/>
                  </a:schemeClr>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3598499" y="2605179"/>
            <a:ext cx="2845704" cy="1273865"/>
          </a:xfrm>
        </p:spPr>
        <p:txBody>
          <a:bodyPr anchor="b">
            <a:noAutofit/>
          </a:bodyPr>
          <a:lstStyle>
            <a:lvl1pPr marL="0" indent="0">
              <a:lnSpc>
                <a:spcPct val="65000"/>
              </a:lnSpc>
              <a:buNone/>
              <a:defRPr sz="4000" b="1" spc="-100" baseline="0">
                <a:solidFill>
                  <a:schemeClr val="tx1">
                    <a:lumMod val="85000"/>
                    <a:lumOff val="1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5199603" y="4278262"/>
            <a:ext cx="2989473" cy="1147619"/>
          </a:xfrm>
        </p:spPr>
        <p:txBody>
          <a:bodyPr lIns="0" tIns="0" rIns="0" bIns="0" anchor="t">
            <a:noAutofit/>
          </a:bodyPr>
          <a:lstStyle>
            <a:lvl1pPr marL="0" indent="0" algn="r">
              <a:lnSpc>
                <a:spcPct val="65000"/>
              </a:lnSpc>
              <a:buNone/>
              <a:defRPr sz="4000" spc="-150">
                <a:solidFill>
                  <a:schemeClr val="tx1">
                    <a:lumMod val="85000"/>
                    <a:lumOff val="1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426531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ption 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H="1">
            <a:off x="3033486"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510A9B39-FC82-43E5-A12B-25304A2219DB}"/>
              </a:ext>
            </a:extLst>
          </p:cNvPr>
          <p:cNvSpPr>
            <a:spLocks noGrp="1"/>
          </p:cNvSpPr>
          <p:nvPr>
            <p:ph type="pic" sz="quarter" idx="13" hasCustomPrompt="1"/>
          </p:nvPr>
        </p:nvSpPr>
        <p:spPr>
          <a:xfrm>
            <a:off x="0" y="0"/>
            <a:ext cx="7344229" cy="6858000"/>
          </a:xfrm>
          <a:solidFill>
            <a:schemeClr val="tx1"/>
          </a:solidFill>
        </p:spPr>
        <p:txBody>
          <a:bodyPr lIns="274320" anchor="ctr"/>
          <a:lstStyle>
            <a:lvl1pPr marL="0" indent="0" algn="l">
              <a:buNone/>
              <a:defRPr i="1">
                <a:solidFill>
                  <a:schemeClr val="bg1"/>
                </a:solidFill>
              </a:defRPr>
            </a:lvl1pPr>
          </a:lstStyle>
          <a:p>
            <a:r>
              <a:rPr lang="en-US" dirty="0"/>
              <a:t>Insert Your Picture Here</a:t>
            </a:r>
          </a:p>
        </p:txBody>
      </p:sp>
      <p:sp>
        <p:nvSpPr>
          <p:cNvPr id="14" name="Title 1">
            <a:extLst>
              <a:ext uri="{FF2B5EF4-FFF2-40B4-BE49-F238E27FC236}">
                <a16:creationId xmlns:a16="http://schemas.microsoft.com/office/drawing/2014/main" id="{F921487E-866D-43CE-9CA0-C24DCC2C4D97}"/>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 name="Text Placeholder 7">
            <a:extLst>
              <a:ext uri="{FF2B5EF4-FFF2-40B4-BE49-F238E27FC236}">
                <a16:creationId xmlns:a16="http://schemas.microsoft.com/office/drawing/2014/main" id="{85C2EEC8-D372-5EF0-E770-C6C77D0D7266}"/>
              </a:ext>
            </a:extLst>
          </p:cNvPr>
          <p:cNvSpPr>
            <a:spLocks noGrp="1"/>
          </p:cNvSpPr>
          <p:nvPr>
            <p:ph type="body" sz="quarter" idx="16" hasCustomPrompt="1"/>
          </p:nvPr>
        </p:nvSpPr>
        <p:spPr>
          <a:xfrm rot="20700000">
            <a:off x="6626102" y="3566804"/>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bg1">
                    <a:lumMod val="65000"/>
                  </a:schemeClr>
                </a:solidFill>
                <a:latin typeface="+mn-lt"/>
              </a:defRPr>
            </a:lvl1pPr>
          </a:lstStyle>
          <a:p>
            <a:pPr marL="0" lvl="0" algn="r"/>
            <a:r>
              <a:rPr lang="en-US" dirty="0"/>
              <a:t>The</a:t>
            </a:r>
          </a:p>
        </p:txBody>
      </p:sp>
      <p:sp>
        <p:nvSpPr>
          <p:cNvPr id="3" name="Text Placeholder 7">
            <a:extLst>
              <a:ext uri="{FF2B5EF4-FFF2-40B4-BE49-F238E27FC236}">
                <a16:creationId xmlns:a16="http://schemas.microsoft.com/office/drawing/2014/main" id="{EC8EFF43-B953-DE46-B68B-D51321D33A3C}"/>
              </a:ext>
            </a:extLst>
          </p:cNvPr>
          <p:cNvSpPr>
            <a:spLocks noGrp="1"/>
          </p:cNvSpPr>
          <p:nvPr>
            <p:ph type="body" sz="quarter" idx="15" hasCustomPrompt="1"/>
          </p:nvPr>
        </p:nvSpPr>
        <p:spPr>
          <a:xfrm rot="20700000">
            <a:off x="8257110" y="3174470"/>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bg1">
                    <a:lumMod val="65000"/>
                  </a:schemeClr>
                </a:solidFill>
                <a:latin typeface="Sagona Book" panose="02020503050505020204" pitchFamily="18" charset="0"/>
              </a:defRPr>
            </a:lvl1pPr>
          </a:lstStyle>
          <a:p>
            <a:pPr marL="0" lvl="0"/>
            <a:r>
              <a:rPr lang="en-US" dirty="0"/>
              <a:t>wedding of</a:t>
            </a:r>
          </a:p>
        </p:txBody>
      </p:sp>
      <p:sp>
        <p:nvSpPr>
          <p:cNvPr id="12" name="Text Placeholder 13">
            <a:extLst>
              <a:ext uri="{FF2B5EF4-FFF2-40B4-BE49-F238E27FC236}">
                <a16:creationId xmlns:a16="http://schemas.microsoft.com/office/drawing/2014/main" id="{531287BC-E392-79F1-F158-EC6245614E57}"/>
              </a:ext>
              <a:ext uri="{C183D7F6-B498-43B3-948B-1728B52AA6E4}">
                <adec:decorative xmlns:adec="http://schemas.microsoft.com/office/drawing/2017/decorative" val="1"/>
              </a:ext>
            </a:extLst>
          </p:cNvPr>
          <p:cNvSpPr>
            <a:spLocks noGrp="1"/>
          </p:cNvSpPr>
          <p:nvPr>
            <p:ph type="body" sz="quarter" idx="17" hasCustomPrompt="1"/>
          </p:nvPr>
        </p:nvSpPr>
        <p:spPr>
          <a:xfrm>
            <a:off x="8079745" y="4817516"/>
            <a:ext cx="2871216" cy="1499616"/>
          </a:xfrm>
        </p:spPr>
        <p:txBody>
          <a:bodyPr lIns="0" tIns="0" rIns="0" bIns="0" anchor="b">
            <a:noAutofit/>
          </a:bodyPr>
          <a:lstStyle>
            <a:lvl1pPr marL="0" indent="0" algn="r">
              <a:lnSpc>
                <a:spcPct val="60000"/>
              </a:lnSpc>
              <a:spcBef>
                <a:spcPts val="0"/>
              </a:spcBef>
              <a:buNone/>
              <a:defRPr sz="11000" spc="-150" baseline="0">
                <a:solidFill>
                  <a:schemeClr val="tx1">
                    <a:lumMod val="65000"/>
                    <a:lumOff val="35000"/>
                  </a:schemeClr>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8312031" y="4863120"/>
            <a:ext cx="2257073" cy="719064"/>
          </a:xfrm>
        </p:spPr>
        <p:txBody>
          <a:bodyPr anchor="b">
            <a:noAutofit/>
          </a:bodyPr>
          <a:lstStyle>
            <a:lvl1pPr marL="0" indent="0">
              <a:lnSpc>
                <a:spcPct val="65000"/>
              </a:lnSpc>
              <a:buNone/>
              <a:defRPr sz="2800" b="1" spc="-100" baseline="0">
                <a:solidFill>
                  <a:schemeClr val="accent1"/>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8526784" y="5706199"/>
            <a:ext cx="2419350" cy="647801"/>
          </a:xfrm>
        </p:spPr>
        <p:txBody>
          <a:bodyPr lIns="0" tIns="0" rIns="0" bIns="0" anchor="t">
            <a:noAutofit/>
          </a:bodyPr>
          <a:lstStyle>
            <a:lvl1pPr marL="0" indent="0" algn="r">
              <a:lnSpc>
                <a:spcPct val="65000"/>
              </a:lnSpc>
              <a:buNone/>
              <a:defRPr sz="3000" spc="-150">
                <a:solidFill>
                  <a:schemeClr val="accent1"/>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11" name="Date Placeholder 10">
            <a:extLst>
              <a:ext uri="{FF2B5EF4-FFF2-40B4-BE49-F238E27FC236}">
                <a16:creationId xmlns:a16="http://schemas.microsoft.com/office/drawing/2014/main" id="{C7C8BCA2-769C-41F5-845B-9C39193579A5}"/>
              </a:ext>
            </a:extLst>
          </p:cNvPr>
          <p:cNvSpPr>
            <a:spLocks noGrp="1"/>
          </p:cNvSpPr>
          <p:nvPr>
            <p:ph type="dt" sz="half" idx="14"/>
          </p:nvPr>
        </p:nvSpPr>
        <p:spPr>
          <a:xfrm>
            <a:off x="8610600" y="6356350"/>
            <a:ext cx="2341884" cy="365125"/>
          </a:xfrm>
        </p:spPr>
        <p:txBody>
          <a:bodyPr/>
          <a:lstStyle>
            <a:lvl1pPr>
              <a:defRPr>
                <a:latin typeface="ManzoorNaskh" panose="02000500000000000000" pitchFamily="2" charset="-78"/>
                <a:cs typeface="_Khat_Manzoor_BAFC" panose="02000000000000000000" pitchFamily="2" charset="-78"/>
              </a:defRPr>
            </a:lvl1pPr>
          </a:lstStyle>
          <a:p>
            <a:fld id="{39B360F8-476B-46A9-AE4D-B70F5EF3C486}" type="datetimeFigureOut">
              <a:rPr lang="en-US" smtClean="0"/>
              <a:pPr/>
              <a:t>5/15/2026</a:t>
            </a:fld>
            <a:endParaRPr lang="en-US" dirty="0"/>
          </a:p>
        </p:txBody>
      </p:sp>
      <p:sp>
        <p:nvSpPr>
          <p:cNvPr id="19" name="Arc 18">
            <a:extLst>
              <a:ext uri="{FF2B5EF4-FFF2-40B4-BE49-F238E27FC236}">
                <a16:creationId xmlns:a16="http://schemas.microsoft.com/office/drawing/2014/main" id="{6D48354E-66C5-4E48-A471-919899211D6C}"/>
              </a:ext>
            </a:extLst>
          </p:cNvPr>
          <p:cNvSpPr/>
          <p:nvPr userDrawn="1"/>
        </p:nvSpPr>
        <p:spPr>
          <a:xfrm>
            <a:off x="8345327" y="2991100"/>
            <a:ext cx="1663686" cy="1663683"/>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65000"/>
                </a:schemeClr>
              </a:solidFill>
            </a:endParaRPr>
          </a:p>
        </p:txBody>
      </p:sp>
      <p:sp>
        <p:nvSpPr>
          <p:cNvPr id="21" name="Oval 20">
            <a:extLst>
              <a:ext uri="{FF2B5EF4-FFF2-40B4-BE49-F238E27FC236}">
                <a16:creationId xmlns:a16="http://schemas.microsoft.com/office/drawing/2014/main" id="{12846EC3-36A8-41B3-8C58-C43F30BFDC1E}"/>
              </a:ext>
              <a:ext uri="{C183D7F6-B498-43B3-948B-1728B52AA6E4}">
                <adec:decorative xmlns:adec="http://schemas.microsoft.com/office/drawing/2017/decorative" val="1"/>
              </a:ext>
            </a:extLst>
          </p:cNvPr>
          <p:cNvSpPr/>
          <p:nvPr userDrawn="1"/>
        </p:nvSpPr>
        <p:spPr>
          <a:xfrm>
            <a:off x="10019054" y="3468760"/>
            <a:ext cx="495674" cy="495674"/>
          </a:xfrm>
          <a:prstGeom prst="ellipse">
            <a:avLst/>
          </a:prstGeom>
          <a:no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dirty="0"/>
          </a:p>
        </p:txBody>
      </p:sp>
    </p:spTree>
    <p:extLst>
      <p:ext uri="{BB962C8B-B14F-4D97-AF65-F5344CB8AC3E}">
        <p14:creationId xmlns:p14="http://schemas.microsoft.com/office/powerpoint/2010/main" val="135742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2CA07F-79C6-4BAE-A115-34FEABBF8033}"/>
              </a:ext>
              <a:ext uri="{C183D7F6-B498-43B3-948B-1728B52AA6E4}">
                <adec:decorative xmlns:adec="http://schemas.microsoft.com/office/drawing/2017/decorative" val="1"/>
              </a:ext>
            </a:extLst>
          </p:cNvPr>
          <p:cNvSpPr/>
          <p:nvPr userDrawn="1"/>
        </p:nvSpPr>
        <p:spPr>
          <a:xfrm>
            <a:off x="4318000" y="0"/>
            <a:ext cx="787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2C5DF-BD52-4A84-A121-97A7665D214D}"/>
              </a:ext>
            </a:extLst>
          </p:cNvPr>
          <p:cNvSpPr>
            <a:spLocks noGrp="1"/>
          </p:cNvSpPr>
          <p:nvPr>
            <p:ph type="ctrTitle"/>
          </p:nvPr>
        </p:nvSpPr>
        <p:spPr>
          <a:xfrm>
            <a:off x="5003800" y="2468563"/>
            <a:ext cx="6502400" cy="2387600"/>
          </a:xfrm>
        </p:spPr>
        <p:txBody>
          <a:bodyPr lIns="0" tIns="0" rIns="0" bIns="0" anchor="b">
            <a:noAutofit/>
          </a:bodyPr>
          <a:lstStyle>
            <a:lvl1pPr algn="l">
              <a:lnSpc>
                <a:spcPct val="80000"/>
              </a:lnSpc>
              <a:defRPr sz="6000" spc="-150">
                <a:solidFill>
                  <a:schemeClr val="tx1">
                    <a:lumMod val="75000"/>
                    <a:lumOff val="2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76670953-A9F0-4EF2-B322-EB929FD558A0}"/>
              </a:ext>
            </a:extLst>
          </p:cNvPr>
          <p:cNvSpPr>
            <a:spLocks noGrp="1"/>
          </p:cNvSpPr>
          <p:nvPr>
            <p:ph type="subTitle" idx="1"/>
          </p:nvPr>
        </p:nvSpPr>
        <p:spPr>
          <a:xfrm>
            <a:off x="5003800" y="5067300"/>
            <a:ext cx="6502400" cy="901700"/>
          </a:xfrm>
        </p:spPr>
        <p:txBody>
          <a:bodyPr lIns="0" tIns="0" rIns="0" bIns="0">
            <a:noAutofit/>
          </a:bodyPr>
          <a:lstStyle>
            <a:lvl1pPr marL="0" indent="0" algn="l">
              <a:lnSpc>
                <a:spcPct val="8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 Placeholder 7">
            <a:extLst>
              <a:ext uri="{FF2B5EF4-FFF2-40B4-BE49-F238E27FC236}">
                <a16:creationId xmlns:a16="http://schemas.microsoft.com/office/drawing/2014/main" id="{9AD6F027-FF17-07F5-30A2-21733DA9EAD5}"/>
              </a:ext>
            </a:extLst>
          </p:cNvPr>
          <p:cNvSpPr>
            <a:spLocks noGrp="1"/>
          </p:cNvSpPr>
          <p:nvPr>
            <p:ph type="body" sz="quarter" idx="16" hasCustomPrompt="1"/>
          </p:nvPr>
        </p:nvSpPr>
        <p:spPr>
          <a:xfrm rot="20700000">
            <a:off x="-685609" y="3188233"/>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tx1">
                    <a:lumMod val="85000"/>
                    <a:lumOff val="15000"/>
                  </a:schemeClr>
                </a:solidFill>
                <a:latin typeface="+mn-lt"/>
              </a:defRPr>
            </a:lvl1pPr>
          </a:lstStyle>
          <a:p>
            <a:pPr marL="0" lvl="0" algn="r"/>
            <a:r>
              <a:rPr lang="en-US" dirty="0"/>
              <a:t>The</a:t>
            </a:r>
          </a:p>
        </p:txBody>
      </p:sp>
      <p:sp>
        <p:nvSpPr>
          <p:cNvPr id="11" name="Text Placeholder 7">
            <a:extLst>
              <a:ext uri="{FF2B5EF4-FFF2-40B4-BE49-F238E27FC236}">
                <a16:creationId xmlns:a16="http://schemas.microsoft.com/office/drawing/2014/main" id="{DF7F7314-1920-E891-A628-7B4C9B61DDB9}"/>
              </a:ext>
            </a:extLst>
          </p:cNvPr>
          <p:cNvSpPr>
            <a:spLocks noGrp="1"/>
          </p:cNvSpPr>
          <p:nvPr>
            <p:ph type="body" sz="quarter" idx="15" hasCustomPrompt="1"/>
          </p:nvPr>
        </p:nvSpPr>
        <p:spPr>
          <a:xfrm rot="20700000">
            <a:off x="945399" y="2795899"/>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tx1">
                    <a:lumMod val="85000"/>
                    <a:lumOff val="15000"/>
                  </a:schemeClr>
                </a:solidFill>
                <a:latin typeface="Sagona Book" panose="02020503050505020204" pitchFamily="18" charset="0"/>
              </a:defRPr>
            </a:lvl1pPr>
          </a:lstStyle>
          <a:p>
            <a:pPr marL="0" lvl="0"/>
            <a:r>
              <a:rPr lang="en-US" dirty="0"/>
              <a:t>wedding of</a:t>
            </a:r>
          </a:p>
        </p:txBody>
      </p:sp>
      <p:sp>
        <p:nvSpPr>
          <p:cNvPr id="16" name="Text Placeholder 13">
            <a:extLst>
              <a:ext uri="{FF2B5EF4-FFF2-40B4-BE49-F238E27FC236}">
                <a16:creationId xmlns:a16="http://schemas.microsoft.com/office/drawing/2014/main" id="{BEDAE626-A086-E72C-FE22-66E7A733D125}"/>
              </a:ext>
              <a:ext uri="{C183D7F6-B498-43B3-948B-1728B52AA6E4}">
                <adec:decorative xmlns:adec="http://schemas.microsoft.com/office/drawing/2017/decorative" val="1"/>
              </a:ext>
            </a:extLst>
          </p:cNvPr>
          <p:cNvSpPr>
            <a:spLocks noGrp="1"/>
          </p:cNvSpPr>
          <p:nvPr>
            <p:ph type="body" sz="quarter" idx="17" hasCustomPrompt="1"/>
          </p:nvPr>
        </p:nvSpPr>
        <p:spPr>
          <a:xfrm>
            <a:off x="760984" y="4432516"/>
            <a:ext cx="2871216" cy="1499616"/>
          </a:xfrm>
        </p:spPr>
        <p:txBody>
          <a:bodyPr lIns="0" tIns="0" rIns="0" bIns="0" anchor="b">
            <a:noAutofit/>
          </a:bodyPr>
          <a:lstStyle>
            <a:lvl1pPr marL="0" indent="0" algn="r">
              <a:lnSpc>
                <a:spcPct val="60000"/>
              </a:lnSpc>
              <a:spcBef>
                <a:spcPts val="0"/>
              </a:spcBef>
              <a:buNone/>
              <a:defRPr sz="11000" spc="-150" baseline="0">
                <a:solidFill>
                  <a:schemeClr val="accent1"/>
                </a:solidFill>
                <a:latin typeface="+mj-lt"/>
              </a:defRPr>
            </a:lvl1pPr>
          </a:lstStyle>
          <a:p>
            <a:pPr lvl="0"/>
            <a:r>
              <a:rPr lang="en-US" dirty="0"/>
              <a:t>and</a:t>
            </a:r>
          </a:p>
        </p:txBody>
      </p:sp>
      <p:sp>
        <p:nvSpPr>
          <p:cNvPr id="9" name="Partner1">
            <a:extLst>
              <a:ext uri="{FF2B5EF4-FFF2-40B4-BE49-F238E27FC236}">
                <a16:creationId xmlns:a16="http://schemas.microsoft.com/office/drawing/2014/main" id="{94AFDEB5-0BF6-4C28-82C4-43A36A79C301}"/>
              </a:ext>
            </a:extLst>
          </p:cNvPr>
          <p:cNvSpPr>
            <a:spLocks noGrp="1"/>
          </p:cNvSpPr>
          <p:nvPr>
            <p:ph type="body" sz="quarter" idx="12" hasCustomPrompt="1"/>
          </p:nvPr>
        </p:nvSpPr>
        <p:spPr>
          <a:xfrm>
            <a:off x="991747" y="4478120"/>
            <a:ext cx="2257073" cy="719064"/>
          </a:xfrm>
        </p:spPr>
        <p:txBody>
          <a:bodyPr anchor="b">
            <a:noAutofit/>
          </a:bodyPr>
          <a:lstStyle>
            <a:lvl1pPr marL="0" indent="0">
              <a:lnSpc>
                <a:spcPct val="65000"/>
              </a:lnSpc>
              <a:buNone/>
              <a:defRPr sz="2800" b="1" spc="-10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10" name="Partner2">
            <a:extLst>
              <a:ext uri="{FF2B5EF4-FFF2-40B4-BE49-F238E27FC236}">
                <a16:creationId xmlns:a16="http://schemas.microsoft.com/office/drawing/2014/main" id="{ACB241A1-4ACD-4CEB-ADD2-E6FE83290CB9}"/>
              </a:ext>
            </a:extLst>
          </p:cNvPr>
          <p:cNvSpPr>
            <a:spLocks noGrp="1"/>
          </p:cNvSpPr>
          <p:nvPr>
            <p:ph type="body" sz="quarter" idx="13" hasCustomPrompt="1"/>
          </p:nvPr>
        </p:nvSpPr>
        <p:spPr>
          <a:xfrm>
            <a:off x="1771650" y="5321199"/>
            <a:ext cx="1854200" cy="647801"/>
          </a:xfrm>
        </p:spPr>
        <p:txBody>
          <a:bodyPr lIns="0" tIns="0" rIns="0" bIns="0" anchor="t">
            <a:noAutofit/>
          </a:bodyPr>
          <a:lstStyle>
            <a:lvl1pPr marL="0" indent="0" algn="r">
              <a:lnSpc>
                <a:spcPct val="65000"/>
              </a:lnSpc>
              <a:buNone/>
              <a:defRPr sz="30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7" name="Date Placeholder 6">
            <a:extLst>
              <a:ext uri="{FF2B5EF4-FFF2-40B4-BE49-F238E27FC236}">
                <a16:creationId xmlns:a16="http://schemas.microsoft.com/office/drawing/2014/main" id="{3CBA935B-2747-40BE-9966-633DFAF240C6}"/>
              </a:ext>
            </a:extLst>
          </p:cNvPr>
          <p:cNvSpPr>
            <a:spLocks noGrp="1"/>
          </p:cNvSpPr>
          <p:nvPr>
            <p:ph type="dt" sz="half" idx="10"/>
          </p:nvPr>
        </p:nvSpPr>
        <p:spPr>
          <a:xfrm>
            <a:off x="5003800" y="6184137"/>
            <a:ext cx="2743200" cy="365125"/>
          </a:xfrm>
        </p:spPr>
        <p:txBody>
          <a:bodyPr lIns="0" tIns="0" rIns="0" bIns="0">
            <a:noAutofit/>
          </a:bodyPr>
          <a:lstStyle>
            <a:lvl1pPr algn="l">
              <a:defRPr>
                <a:solidFill>
                  <a:schemeClr val="tx1">
                    <a:lumMod val="75000"/>
                    <a:lumOff val="25000"/>
                  </a:schemeClr>
                </a:solidFill>
              </a:defRPr>
            </a:lvl1pPr>
          </a:lstStyle>
          <a:p>
            <a:fld id="{39B360F8-476B-46A9-AE4D-B70F5EF3C486}" type="datetimeFigureOut">
              <a:rPr lang="en-US" smtClean="0"/>
              <a:pPr/>
              <a:t>5/15/2026</a:t>
            </a:fld>
            <a:endParaRPr lang="en-US"/>
          </a:p>
        </p:txBody>
      </p:sp>
      <p:sp>
        <p:nvSpPr>
          <p:cNvPr id="8" name="Slide Number Placeholder 7">
            <a:extLst>
              <a:ext uri="{FF2B5EF4-FFF2-40B4-BE49-F238E27FC236}">
                <a16:creationId xmlns:a16="http://schemas.microsoft.com/office/drawing/2014/main" id="{6B8F3C32-EB63-490A-A80F-50F99EE07391}"/>
              </a:ext>
            </a:extLst>
          </p:cNvPr>
          <p:cNvSpPr>
            <a:spLocks noGrp="1"/>
          </p:cNvSpPr>
          <p:nvPr>
            <p:ph type="sldNum" sz="quarter" idx="11"/>
          </p:nvPr>
        </p:nvSpPr>
        <p:spPr/>
        <p:txBody>
          <a:bodyPr/>
          <a:lstStyle/>
          <a:p>
            <a:fld id="{EB96C8EE-5CE2-4DF5-AEBC-F7D540F7D759}" type="slidenum">
              <a:rPr lang="en-US" smtClean="0"/>
              <a:pPr/>
              <a:t>‹#›</a:t>
            </a:fld>
            <a:endParaRPr lang="en-US"/>
          </a:p>
        </p:txBody>
      </p:sp>
      <p:sp>
        <p:nvSpPr>
          <p:cNvPr id="15" name="Arc 14">
            <a:extLst>
              <a:ext uri="{FF2B5EF4-FFF2-40B4-BE49-F238E27FC236}">
                <a16:creationId xmlns:a16="http://schemas.microsoft.com/office/drawing/2014/main" id="{6144D45D-FB42-47DB-850C-87AA50A30EC9}"/>
              </a:ext>
            </a:extLst>
          </p:cNvPr>
          <p:cNvSpPr/>
          <p:nvPr userDrawn="1"/>
        </p:nvSpPr>
        <p:spPr>
          <a:xfrm>
            <a:off x="1025043" y="2606100"/>
            <a:ext cx="1663686" cy="1663683"/>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Tree>
    <p:extLst>
      <p:ext uri="{BB962C8B-B14F-4D97-AF65-F5344CB8AC3E}">
        <p14:creationId xmlns:p14="http://schemas.microsoft.com/office/powerpoint/2010/main" val="4082576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F884-D4C5-4271-B883-7C0C83582BF0}"/>
              </a:ext>
            </a:extLst>
          </p:cNvPr>
          <p:cNvSpPr>
            <a:spLocks noGrp="1"/>
          </p:cNvSpPr>
          <p:nvPr>
            <p:ph type="title"/>
          </p:nvPr>
        </p:nvSpPr>
        <p:spPr>
          <a:xfrm>
            <a:off x="831850" y="1709738"/>
            <a:ext cx="10515600" cy="2852737"/>
          </a:xfrm>
        </p:spPr>
        <p:txBody>
          <a:bodyPr anchor="b"/>
          <a:lstStyle>
            <a:lvl1pPr>
              <a:defRPr sz="6000">
                <a:solidFill>
                  <a:schemeClr val="tx1">
                    <a:lumMod val="75000"/>
                    <a:lumOff val="2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14848D-4482-46CE-96FB-307C76AF3713}"/>
              </a:ext>
            </a:extLst>
          </p:cNvPr>
          <p:cNvSpPr>
            <a:spLocks noGrp="1"/>
          </p:cNvSpPr>
          <p:nvPr>
            <p:ph type="body" idx="1"/>
          </p:nvPr>
        </p:nvSpPr>
        <p:spPr>
          <a:xfrm>
            <a:off x="831850" y="4589463"/>
            <a:ext cx="10515600" cy="1500187"/>
          </a:xfrm>
        </p:spPr>
        <p:txBody>
          <a:bodyPr lIns="0"/>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8D354E85-085C-4EE6-A1A1-4EFC55F199B3}"/>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1461236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593AF85-284E-4D5E-BCCF-0BEA8C78D6BE}"/>
              </a:ext>
              <a:ext uri="{C183D7F6-B498-43B3-948B-1728B52AA6E4}">
                <adec:decorative xmlns:adec="http://schemas.microsoft.com/office/drawing/2017/decorative" val="1"/>
              </a:ext>
            </a:extLst>
          </p:cNvPr>
          <p:cNvSpPr/>
          <p:nvPr userDrawn="1"/>
        </p:nvSpPr>
        <p:spPr>
          <a:xfrm>
            <a:off x="4566366"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A458F73-86F6-4509-8214-2E3D74284A8B}"/>
              </a:ext>
              <a:ext uri="{C183D7F6-B498-43B3-948B-1728B52AA6E4}">
                <adec:decorative xmlns:adec="http://schemas.microsoft.com/office/drawing/2017/decorative" val="1"/>
              </a:ext>
            </a:extLst>
          </p:cNvPr>
          <p:cNvGrpSpPr/>
          <p:nvPr userDrawn="1"/>
        </p:nvGrpSpPr>
        <p:grpSpPr>
          <a:xfrm flipH="1">
            <a:off x="299950" y="310835"/>
            <a:ext cx="5400000" cy="5818165"/>
            <a:chOff x="6148300" y="310835"/>
            <a:chExt cx="5400000" cy="5818165"/>
          </a:xfrm>
        </p:grpSpPr>
        <p:sp>
          <p:nvSpPr>
            <p:cNvPr id="11" name="Oval 10">
              <a:extLst>
                <a:ext uri="{FF2B5EF4-FFF2-40B4-BE49-F238E27FC236}">
                  <a16:creationId xmlns:a16="http://schemas.microsoft.com/office/drawing/2014/main" id="{719B42D3-0EAC-4DAA-9473-751E4526C3BD}"/>
                </a:ext>
              </a:extLst>
            </p:cNvPr>
            <p:cNvSpPr/>
            <p:nvPr userDrawn="1"/>
          </p:nvSpPr>
          <p:spPr>
            <a:xfrm>
              <a:off x="8872582" y="613382"/>
              <a:ext cx="231235" cy="231235"/>
            </a:xfrm>
            <a:prstGeom prst="ellipse">
              <a:avLst/>
            </a:prstGeom>
            <a:noFill/>
            <a:ln w="889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5BA5219D-A26A-422A-A921-8AD198297E2A}"/>
                </a:ext>
              </a:extLst>
            </p:cNvPr>
            <p:cNvSpPr/>
            <p:nvPr userDrawn="1"/>
          </p:nvSpPr>
          <p:spPr>
            <a:xfrm>
              <a:off x="6148300" y="729000"/>
              <a:ext cx="5400000" cy="5400000"/>
            </a:xfrm>
            <a:prstGeom prst="arc">
              <a:avLst>
                <a:gd name="adj1" fmla="val 12607669"/>
                <a:gd name="adj2" fmla="val 16157596"/>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13" name="Group 12">
              <a:extLst>
                <a:ext uri="{FF2B5EF4-FFF2-40B4-BE49-F238E27FC236}">
                  <a16:creationId xmlns:a16="http://schemas.microsoft.com/office/drawing/2014/main" id="{91F26C74-349A-4B88-B6FB-5C4E82C4C44A}"/>
                </a:ext>
              </a:extLst>
            </p:cNvPr>
            <p:cNvGrpSpPr/>
            <p:nvPr userDrawn="1"/>
          </p:nvGrpSpPr>
          <p:grpSpPr>
            <a:xfrm rot="2700000">
              <a:off x="8958037" y="306646"/>
              <a:ext cx="60325" cy="842192"/>
              <a:chOff x="8958037" y="306646"/>
              <a:chExt cx="60325" cy="842192"/>
            </a:xfrm>
            <a:solidFill>
              <a:schemeClr val="accent1"/>
            </a:solidFill>
          </p:grpSpPr>
          <p:sp>
            <p:nvSpPr>
              <p:cNvPr id="17" name="Oval 16">
                <a:extLst>
                  <a:ext uri="{FF2B5EF4-FFF2-40B4-BE49-F238E27FC236}">
                    <a16:creationId xmlns:a16="http://schemas.microsoft.com/office/drawing/2014/main" id="{68219B2C-B511-4DA1-914D-48BBF076347D}"/>
                  </a:ext>
                </a:extLst>
              </p:cNvPr>
              <p:cNvSpPr/>
              <p:nvPr userDrawn="1"/>
            </p:nvSpPr>
            <p:spPr>
              <a:xfrm>
                <a:off x="8958037" y="306646"/>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D51CC3C-BEA1-4AFD-97BA-0BBB3DDB031E}"/>
                  </a:ext>
                </a:extLst>
              </p:cNvPr>
              <p:cNvSpPr/>
              <p:nvPr userDrawn="1"/>
            </p:nvSpPr>
            <p:spPr>
              <a:xfrm>
                <a:off x="8958037" y="1088513"/>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50D0D25-8D9E-4B16-AC2A-FBF38FD43FB4}"/>
                </a:ext>
              </a:extLst>
            </p:cNvPr>
            <p:cNvGrpSpPr/>
            <p:nvPr userDrawn="1"/>
          </p:nvGrpSpPr>
          <p:grpSpPr>
            <a:xfrm rot="8100000">
              <a:off x="8953847" y="310835"/>
              <a:ext cx="60325" cy="842192"/>
              <a:chOff x="8958037" y="306646"/>
              <a:chExt cx="60325" cy="842192"/>
            </a:xfrm>
            <a:solidFill>
              <a:schemeClr val="accent1"/>
            </a:solidFill>
          </p:grpSpPr>
          <p:sp>
            <p:nvSpPr>
              <p:cNvPr id="15" name="Oval 14">
                <a:extLst>
                  <a:ext uri="{FF2B5EF4-FFF2-40B4-BE49-F238E27FC236}">
                    <a16:creationId xmlns:a16="http://schemas.microsoft.com/office/drawing/2014/main" id="{DEF80955-D98A-462E-91C4-FE7D6E2EB48E}"/>
                  </a:ext>
                </a:extLst>
              </p:cNvPr>
              <p:cNvSpPr/>
              <p:nvPr userDrawn="1"/>
            </p:nvSpPr>
            <p:spPr>
              <a:xfrm>
                <a:off x="8958037" y="306646"/>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BAC81EF-1F40-4E12-8673-9437DA11FA39}"/>
                  </a:ext>
                </a:extLst>
              </p:cNvPr>
              <p:cNvSpPr/>
              <p:nvPr userDrawn="1"/>
            </p:nvSpPr>
            <p:spPr>
              <a:xfrm>
                <a:off x="8958037" y="1088513"/>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7FE22DE0-6925-4167-9800-5E3D99164C44}"/>
              </a:ext>
            </a:extLst>
          </p:cNvPr>
          <p:cNvSpPr>
            <a:spLocks noGrp="1"/>
          </p:cNvSpPr>
          <p:nvPr>
            <p:ph type="title"/>
          </p:nvPr>
        </p:nvSpPr>
        <p:spPr>
          <a:xfrm>
            <a:off x="839788" y="457200"/>
            <a:ext cx="3932237" cy="29718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BB6C0AE-2B78-4A7A-92C6-E29C8BA7A639}"/>
              </a:ext>
            </a:extLst>
          </p:cNvPr>
          <p:cNvSpPr>
            <a:spLocks noGrp="1"/>
          </p:cNvSpPr>
          <p:nvPr>
            <p:ph type="body" sz="half" idx="2"/>
          </p:nvPr>
        </p:nvSpPr>
        <p:spPr>
          <a:xfrm>
            <a:off x="839788" y="3715352"/>
            <a:ext cx="3932237" cy="2153636"/>
          </a:xfrm>
        </p:spPr>
        <p:txBody>
          <a:bodyPr l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DB4C7F9-0224-45E0-9099-8C25FA9E88CA}"/>
              </a:ext>
            </a:extLst>
          </p:cNvPr>
          <p:cNvSpPr>
            <a:spLocks noGrp="1"/>
          </p:cNvSpPr>
          <p:nvPr>
            <p:ph idx="1"/>
          </p:nvPr>
        </p:nvSpPr>
        <p:spPr>
          <a:xfrm>
            <a:off x="5183188" y="0"/>
            <a:ext cx="7008812" cy="6857999"/>
          </a:xfrm>
          <a:solidFill>
            <a:schemeClr val="bg1">
              <a:lumMod val="95000"/>
            </a:schemeClr>
          </a:solidFill>
        </p:spPr>
        <p:txBody>
          <a:bodyPr lIns="288000" tIns="252000">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F04A35F7-4965-4B5C-A946-880324CDCC74}"/>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117609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Option 3">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H="1" flipV="1">
            <a:off x="3821467" y="1381352"/>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icture Placeholder 36">
            <a:extLst>
              <a:ext uri="{FF2B5EF4-FFF2-40B4-BE49-F238E27FC236}">
                <a16:creationId xmlns:a16="http://schemas.microsoft.com/office/drawing/2014/main" id="{423B7B84-1095-4979-B1FC-8FD136EA0E04}"/>
              </a:ext>
            </a:extLst>
          </p:cNvPr>
          <p:cNvSpPr>
            <a:spLocks noGrp="1"/>
          </p:cNvSpPr>
          <p:nvPr>
            <p:ph type="pic" sz="quarter" idx="15" hasCustomPrompt="1"/>
          </p:nvPr>
        </p:nvSpPr>
        <p:spPr>
          <a:xfrm>
            <a:off x="0" y="0"/>
            <a:ext cx="8340307" cy="6858000"/>
          </a:xfrm>
          <a:custGeom>
            <a:avLst/>
            <a:gdLst>
              <a:gd name="connsiteX0" fmla="*/ 0 w 8340307"/>
              <a:gd name="connsiteY0" fmla="*/ 0 h 6858000"/>
              <a:gd name="connsiteX1" fmla="*/ 1092533 w 8340307"/>
              <a:gd name="connsiteY1" fmla="*/ 0 h 6858000"/>
              <a:gd name="connsiteX2" fmla="*/ 5837726 w 8340307"/>
              <a:gd name="connsiteY2" fmla="*/ 0 h 6858000"/>
              <a:gd name="connsiteX3" fmla="*/ 6930259 w 8340307"/>
              <a:gd name="connsiteY3" fmla="*/ 0 h 6858000"/>
              <a:gd name="connsiteX4" fmla="*/ 6970515 w 8340307"/>
              <a:gd name="connsiteY4" fmla="*/ 76864 h 6858000"/>
              <a:gd name="connsiteX5" fmla="*/ 8318145 w 8340307"/>
              <a:gd name="connsiteY5" fmla="*/ 6533091 h 6858000"/>
              <a:gd name="connsiteX6" fmla="*/ 8294357 w 8340307"/>
              <a:gd name="connsiteY6" fmla="*/ 6858000 h 6858000"/>
              <a:gd name="connsiteX7" fmla="*/ 7201824 w 8340307"/>
              <a:gd name="connsiteY7" fmla="*/ 6858000 h 6858000"/>
              <a:gd name="connsiteX8" fmla="*/ 1092533 w 8340307"/>
              <a:gd name="connsiteY8" fmla="*/ 6858000 h 6858000"/>
              <a:gd name="connsiteX9" fmla="*/ 0 w 834030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0307" h="6858000">
                <a:moveTo>
                  <a:pt x="0" y="0"/>
                </a:moveTo>
                <a:lnTo>
                  <a:pt x="1092533" y="0"/>
                </a:lnTo>
                <a:lnTo>
                  <a:pt x="5837726" y="0"/>
                </a:lnTo>
                <a:lnTo>
                  <a:pt x="6930259" y="0"/>
                </a:lnTo>
                <a:lnTo>
                  <a:pt x="6970515" y="76864"/>
                </a:lnTo>
                <a:cubicBezTo>
                  <a:pt x="7966810" y="2040801"/>
                  <a:pt x="8453218" y="4264523"/>
                  <a:pt x="8318145" y="6533091"/>
                </a:cubicBezTo>
                <a:lnTo>
                  <a:pt x="8294357" y="6858000"/>
                </a:lnTo>
                <a:lnTo>
                  <a:pt x="7201824" y="6858000"/>
                </a:lnTo>
                <a:lnTo>
                  <a:pt x="1092533" y="6858000"/>
                </a:lnTo>
                <a:lnTo>
                  <a:pt x="0" y="6858000"/>
                </a:lnTo>
                <a:close/>
              </a:path>
            </a:pathLst>
          </a:custGeom>
          <a:solidFill>
            <a:schemeClr val="bg1">
              <a:lumMod val="95000"/>
            </a:schemeClr>
          </a:solidFill>
        </p:spPr>
        <p:txBody>
          <a:bodyPr wrap="square" lIns="274320" anchor="ctr">
            <a:noAutofit/>
          </a:bodyPr>
          <a:lstStyle>
            <a:lvl1pPr marL="0" indent="0" algn="l">
              <a:buNone/>
              <a:defRPr i="1"/>
            </a:lvl1pPr>
          </a:lstStyle>
          <a:p>
            <a:r>
              <a:rPr lang="en-US" dirty="0"/>
              <a:t>Insert Your Picture Here</a:t>
            </a:r>
          </a:p>
        </p:txBody>
      </p:sp>
      <p:sp>
        <p:nvSpPr>
          <p:cNvPr id="14" name="Title 1">
            <a:extLst>
              <a:ext uri="{FF2B5EF4-FFF2-40B4-BE49-F238E27FC236}">
                <a16:creationId xmlns:a16="http://schemas.microsoft.com/office/drawing/2014/main" id="{0D31F130-012B-458A-8F5C-33E875035CD4}"/>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6" name="Text Placeholder 7">
            <a:extLst>
              <a:ext uri="{FF2B5EF4-FFF2-40B4-BE49-F238E27FC236}">
                <a16:creationId xmlns:a16="http://schemas.microsoft.com/office/drawing/2014/main" id="{43F01962-EE1E-935D-F920-F06DBE812D39}"/>
              </a:ext>
            </a:extLst>
          </p:cNvPr>
          <p:cNvSpPr>
            <a:spLocks noGrp="1"/>
          </p:cNvSpPr>
          <p:nvPr>
            <p:ph type="body" sz="quarter" idx="16" hasCustomPrompt="1"/>
          </p:nvPr>
        </p:nvSpPr>
        <p:spPr>
          <a:xfrm rot="20700000">
            <a:off x="6989066" y="1959098"/>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tx1">
                    <a:lumMod val="85000"/>
                    <a:lumOff val="15000"/>
                  </a:schemeClr>
                </a:solidFill>
                <a:latin typeface="+mn-lt"/>
              </a:defRPr>
            </a:lvl1pPr>
          </a:lstStyle>
          <a:p>
            <a:pPr marL="0" lvl="0" algn="r"/>
            <a:r>
              <a:rPr lang="en-US" dirty="0"/>
              <a:t>The</a:t>
            </a:r>
          </a:p>
        </p:txBody>
      </p:sp>
      <p:sp>
        <p:nvSpPr>
          <p:cNvPr id="9" name="Text Placeholder 7">
            <a:extLst>
              <a:ext uri="{FF2B5EF4-FFF2-40B4-BE49-F238E27FC236}">
                <a16:creationId xmlns:a16="http://schemas.microsoft.com/office/drawing/2014/main" id="{65C43278-DA18-C5FC-0F65-C8B5D200BC0F}"/>
              </a:ext>
            </a:extLst>
          </p:cNvPr>
          <p:cNvSpPr>
            <a:spLocks noGrp="1"/>
          </p:cNvSpPr>
          <p:nvPr>
            <p:ph type="body" sz="quarter" idx="17" hasCustomPrompt="1"/>
          </p:nvPr>
        </p:nvSpPr>
        <p:spPr>
          <a:xfrm rot="20700000">
            <a:off x="8620074" y="1566764"/>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tx1">
                    <a:lumMod val="85000"/>
                    <a:lumOff val="15000"/>
                  </a:schemeClr>
                </a:solidFill>
                <a:latin typeface="Sagona Book" panose="02020503050505020204" pitchFamily="18" charset="0"/>
              </a:defRPr>
            </a:lvl1pPr>
          </a:lstStyle>
          <a:p>
            <a:pPr marL="0" lvl="0"/>
            <a:r>
              <a:rPr lang="en-US" dirty="0"/>
              <a:t>wedding of</a:t>
            </a:r>
          </a:p>
        </p:txBody>
      </p:sp>
      <p:sp>
        <p:nvSpPr>
          <p:cNvPr id="10" name="Text Placeholder 13">
            <a:extLst>
              <a:ext uri="{FF2B5EF4-FFF2-40B4-BE49-F238E27FC236}">
                <a16:creationId xmlns:a16="http://schemas.microsoft.com/office/drawing/2014/main" id="{17612BE3-2C89-EB06-6ED4-C682EA0B75C4}"/>
              </a:ext>
              <a:ext uri="{C183D7F6-B498-43B3-948B-1728B52AA6E4}">
                <adec:decorative xmlns:adec="http://schemas.microsoft.com/office/drawing/2017/decorative" val="1"/>
              </a:ext>
            </a:extLst>
          </p:cNvPr>
          <p:cNvSpPr>
            <a:spLocks noGrp="1"/>
          </p:cNvSpPr>
          <p:nvPr>
            <p:ph type="body" sz="quarter" idx="18" hasCustomPrompt="1"/>
          </p:nvPr>
        </p:nvSpPr>
        <p:spPr>
          <a:xfrm>
            <a:off x="8435229" y="3207768"/>
            <a:ext cx="2871216" cy="1499616"/>
          </a:xfrm>
        </p:spPr>
        <p:txBody>
          <a:bodyPr lIns="0" tIns="0" rIns="0" bIns="0" anchor="b">
            <a:noAutofit/>
          </a:bodyPr>
          <a:lstStyle>
            <a:lvl1pPr marL="0" indent="0" algn="r">
              <a:lnSpc>
                <a:spcPct val="60000"/>
              </a:lnSpc>
              <a:spcBef>
                <a:spcPts val="0"/>
              </a:spcBef>
              <a:buNone/>
              <a:defRPr sz="11000" spc="-150" baseline="0">
                <a:solidFill>
                  <a:schemeClr val="accent1"/>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8665992" y="3253372"/>
            <a:ext cx="2257073" cy="719064"/>
          </a:xfrm>
        </p:spPr>
        <p:txBody>
          <a:bodyPr anchor="b">
            <a:noAutofit/>
          </a:bodyPr>
          <a:lstStyle>
            <a:lvl1pPr marL="0" indent="0">
              <a:lnSpc>
                <a:spcPct val="65000"/>
              </a:lnSpc>
              <a:buNone/>
              <a:defRPr sz="2800" b="1" spc="-10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8880745" y="4096451"/>
            <a:ext cx="2419350" cy="647801"/>
          </a:xfrm>
        </p:spPr>
        <p:txBody>
          <a:bodyPr lIns="0" tIns="0" rIns="0" bIns="0" anchor="t">
            <a:noAutofit/>
          </a:bodyPr>
          <a:lstStyle>
            <a:lvl1pPr marL="0" indent="0" algn="r">
              <a:lnSpc>
                <a:spcPct val="65000"/>
              </a:lnSpc>
              <a:buNone/>
              <a:defRPr sz="30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21" name="Oval 20">
            <a:extLst>
              <a:ext uri="{FF2B5EF4-FFF2-40B4-BE49-F238E27FC236}">
                <a16:creationId xmlns:a16="http://schemas.microsoft.com/office/drawing/2014/main" id="{12846EC3-36A8-41B3-8C58-C43F30BFDC1E}"/>
              </a:ext>
              <a:ext uri="{C183D7F6-B498-43B3-948B-1728B52AA6E4}">
                <adec:decorative xmlns:adec="http://schemas.microsoft.com/office/drawing/2017/decorative" val="1"/>
              </a:ext>
            </a:extLst>
          </p:cNvPr>
          <p:cNvSpPr/>
          <p:nvPr userDrawn="1"/>
        </p:nvSpPr>
        <p:spPr>
          <a:xfrm>
            <a:off x="10373015" y="1859012"/>
            <a:ext cx="495674" cy="495674"/>
          </a:xfrm>
          <a:prstGeom prst="ellipse">
            <a:avLst/>
          </a:prstGeom>
          <a:no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a:extLst>
              <a:ext uri="{FF2B5EF4-FFF2-40B4-BE49-F238E27FC236}">
                <a16:creationId xmlns:a16="http://schemas.microsoft.com/office/drawing/2014/main" id="{C7C8BCA2-769C-41F5-845B-9C39193579A5}"/>
              </a:ext>
            </a:extLst>
          </p:cNvPr>
          <p:cNvSpPr>
            <a:spLocks noGrp="1"/>
          </p:cNvSpPr>
          <p:nvPr>
            <p:ph type="dt" sz="half" idx="14"/>
          </p:nvPr>
        </p:nvSpPr>
        <p:spPr>
          <a:xfrm>
            <a:off x="8964561" y="4746602"/>
            <a:ext cx="2341884" cy="365125"/>
          </a:xfrm>
        </p:spPr>
        <p:txBody>
          <a:bodyPr/>
          <a:lstStyle/>
          <a:p>
            <a:fld id="{39B360F8-476B-46A9-AE4D-B70F5EF3C486}" type="datetimeFigureOut">
              <a:rPr lang="en-US" smtClean="0"/>
              <a:pPr/>
              <a:t>5/15/2026</a:t>
            </a:fld>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52779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age 1 Option 1">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37F98E5B-3B6B-4F3D-B0D2-BB7C727D30A2}"/>
              </a:ext>
            </a:extLst>
          </p:cNvPr>
          <p:cNvSpPr/>
          <p:nvPr userDrawn="1"/>
        </p:nvSpPr>
        <p:spPr>
          <a:xfrm>
            <a:off x="0" y="0"/>
            <a:ext cx="4805698" cy="5476648"/>
          </a:xfrm>
          <a:custGeom>
            <a:avLst/>
            <a:gdLst>
              <a:gd name="connsiteX0" fmla="*/ 0 w 4805698"/>
              <a:gd name="connsiteY0" fmla="*/ 0 h 5476648"/>
              <a:gd name="connsiteX1" fmla="*/ 4805698 w 4805698"/>
              <a:gd name="connsiteY1" fmla="*/ 0 h 5476648"/>
              <a:gd name="connsiteX2" fmla="*/ 4805698 w 4805698"/>
              <a:gd name="connsiteY2" fmla="*/ 5474598 h 5476648"/>
              <a:gd name="connsiteX3" fmla="*/ 4724622 w 4805698"/>
              <a:gd name="connsiteY3" fmla="*/ 5476648 h 5476648"/>
              <a:gd name="connsiteX4" fmla="*/ 47472 w 4805698"/>
              <a:gd name="connsiteY4" fmla="*/ 2035638 h 5476648"/>
              <a:gd name="connsiteX5" fmla="*/ 0 w 4805698"/>
              <a:gd name="connsiteY5" fmla="*/ 1868464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5698" h="5476648">
                <a:moveTo>
                  <a:pt x="0" y="0"/>
                </a:moveTo>
                <a:lnTo>
                  <a:pt x="4805698" y="0"/>
                </a:lnTo>
                <a:lnTo>
                  <a:pt x="4805698" y="5474598"/>
                </a:lnTo>
                <a:lnTo>
                  <a:pt x="4724622" y="5476648"/>
                </a:lnTo>
                <a:cubicBezTo>
                  <a:pt x="2527040" y="5476648"/>
                  <a:pt x="667530" y="4029185"/>
                  <a:pt x="47472" y="2035638"/>
                </a:cubicBezTo>
                <a:lnTo>
                  <a:pt x="0" y="18684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19" name="Picture Placeholder 18">
            <a:extLst>
              <a:ext uri="{FF2B5EF4-FFF2-40B4-BE49-F238E27FC236}">
                <a16:creationId xmlns:a16="http://schemas.microsoft.com/office/drawing/2014/main" id="{06A6F705-A13E-473F-A3CD-C94D5D62E5A7}"/>
              </a:ext>
            </a:extLst>
          </p:cNvPr>
          <p:cNvSpPr>
            <a:spLocks noGrp="1"/>
          </p:cNvSpPr>
          <p:nvPr>
            <p:ph type="pic" sz="quarter" idx="14" hasCustomPrompt="1"/>
          </p:nvPr>
        </p:nvSpPr>
        <p:spPr>
          <a:xfrm>
            <a:off x="285750" y="0"/>
            <a:ext cx="11906250" cy="6858000"/>
          </a:xfrm>
          <a:custGeom>
            <a:avLst/>
            <a:gdLst>
              <a:gd name="connsiteX0" fmla="*/ 23502 w 11906250"/>
              <a:gd name="connsiteY0" fmla="*/ 0 h 6858000"/>
              <a:gd name="connsiteX1" fmla="*/ 6175003 w 11906250"/>
              <a:gd name="connsiteY1" fmla="*/ 0 h 6858000"/>
              <a:gd name="connsiteX2" fmla="*/ 11906250 w 11906250"/>
              <a:gd name="connsiteY2" fmla="*/ 0 h 6858000"/>
              <a:gd name="connsiteX3" fmla="*/ 11906250 w 11906250"/>
              <a:gd name="connsiteY3" fmla="*/ 6858000 h 6858000"/>
              <a:gd name="connsiteX4" fmla="*/ 1325844 w 11906250"/>
              <a:gd name="connsiteY4" fmla="*/ 6858000 h 6858000"/>
              <a:gd name="connsiteX5" fmla="*/ 1035956 w 11906250"/>
              <a:gd name="connsiteY5" fmla="*/ 6188514 h 6858000"/>
              <a:gd name="connsiteX6" fmla="*/ 0 w 11906250"/>
              <a:gd name="connsiteY6" fmla="*/ 805401 h 6858000"/>
              <a:gd name="connsiteX7" fmla="*/ 18803 w 11906250"/>
              <a:gd name="connsiteY7" fmla="*/ 617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6250" h="6858000">
                <a:moveTo>
                  <a:pt x="23502" y="0"/>
                </a:moveTo>
                <a:lnTo>
                  <a:pt x="6175003" y="0"/>
                </a:lnTo>
                <a:lnTo>
                  <a:pt x="11906250" y="0"/>
                </a:lnTo>
                <a:lnTo>
                  <a:pt x="11906250" y="6858000"/>
                </a:lnTo>
                <a:lnTo>
                  <a:pt x="1325844" y="6858000"/>
                </a:lnTo>
                <a:lnTo>
                  <a:pt x="1035956" y="6188514"/>
                </a:lnTo>
                <a:cubicBezTo>
                  <a:pt x="367715" y="4524820"/>
                  <a:pt x="0" y="2708053"/>
                  <a:pt x="0" y="805401"/>
                </a:cubicBezTo>
                <a:cubicBezTo>
                  <a:pt x="0" y="556001"/>
                  <a:pt x="6319" y="308077"/>
                  <a:pt x="18803" y="61779"/>
                </a:cubicBezTo>
                <a:close/>
              </a:path>
            </a:pathLst>
          </a:custGeom>
          <a:solidFill>
            <a:schemeClr val="bg1">
              <a:lumMod val="95000"/>
            </a:schemeClr>
          </a:solidFill>
        </p:spPr>
        <p:txBody>
          <a:bodyPr wrap="square" rIns="274320" anchor="ctr" anchorCtr="0">
            <a:noAutofit/>
          </a:bodyPr>
          <a:lstStyle>
            <a:lvl1pPr marL="0" indent="0" algn="r">
              <a:buNone/>
              <a:defRPr i="1"/>
            </a:lvl1pPr>
          </a:lstStyle>
          <a:p>
            <a:r>
              <a:rPr lang="en-US" dirty="0"/>
              <a:t>Insert Your Picture Here</a:t>
            </a:r>
          </a:p>
        </p:txBody>
      </p:sp>
      <p:sp>
        <p:nvSpPr>
          <p:cNvPr id="6" name="Title 1">
            <a:extLst>
              <a:ext uri="{FF2B5EF4-FFF2-40B4-BE49-F238E27FC236}">
                <a16:creationId xmlns:a16="http://schemas.microsoft.com/office/drawing/2014/main" id="{B5850E2B-D4EB-48E5-95A6-2CD7179F8EEE}"/>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Tree>
    <p:extLst>
      <p:ext uri="{BB962C8B-B14F-4D97-AF65-F5344CB8AC3E}">
        <p14:creationId xmlns:p14="http://schemas.microsoft.com/office/powerpoint/2010/main" val="15522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1 Option 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37F98E5B-3B6B-4F3D-B0D2-BB7C727D30A2}"/>
              </a:ext>
            </a:extLst>
          </p:cNvPr>
          <p:cNvSpPr/>
          <p:nvPr userDrawn="1"/>
        </p:nvSpPr>
        <p:spPr>
          <a:xfrm flipH="1" flipV="1">
            <a:off x="7386302" y="1381352"/>
            <a:ext cx="4805698" cy="5476648"/>
          </a:xfrm>
          <a:custGeom>
            <a:avLst/>
            <a:gdLst>
              <a:gd name="connsiteX0" fmla="*/ 0 w 4805698"/>
              <a:gd name="connsiteY0" fmla="*/ 0 h 5476648"/>
              <a:gd name="connsiteX1" fmla="*/ 4805698 w 4805698"/>
              <a:gd name="connsiteY1" fmla="*/ 0 h 5476648"/>
              <a:gd name="connsiteX2" fmla="*/ 4805698 w 4805698"/>
              <a:gd name="connsiteY2" fmla="*/ 5474598 h 5476648"/>
              <a:gd name="connsiteX3" fmla="*/ 4724622 w 4805698"/>
              <a:gd name="connsiteY3" fmla="*/ 5476648 h 5476648"/>
              <a:gd name="connsiteX4" fmla="*/ 47472 w 4805698"/>
              <a:gd name="connsiteY4" fmla="*/ 2035638 h 5476648"/>
              <a:gd name="connsiteX5" fmla="*/ 0 w 4805698"/>
              <a:gd name="connsiteY5" fmla="*/ 1868464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5698" h="5476648">
                <a:moveTo>
                  <a:pt x="0" y="0"/>
                </a:moveTo>
                <a:lnTo>
                  <a:pt x="4805698" y="0"/>
                </a:lnTo>
                <a:lnTo>
                  <a:pt x="4805698" y="5474598"/>
                </a:lnTo>
                <a:lnTo>
                  <a:pt x="4724622" y="5476648"/>
                </a:lnTo>
                <a:cubicBezTo>
                  <a:pt x="2527040" y="5476648"/>
                  <a:pt x="667530" y="4029185"/>
                  <a:pt x="47472" y="2035638"/>
                </a:cubicBezTo>
                <a:lnTo>
                  <a:pt x="0" y="18684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6266CDF7-53C1-4E54-AACD-9470071256B7}"/>
              </a:ext>
            </a:extLst>
          </p:cNvPr>
          <p:cNvSpPr>
            <a:spLocks noGrp="1"/>
          </p:cNvSpPr>
          <p:nvPr>
            <p:ph type="pic" sz="quarter" idx="15" hasCustomPrompt="1"/>
          </p:nvPr>
        </p:nvSpPr>
        <p:spPr>
          <a:xfrm>
            <a:off x="0" y="0"/>
            <a:ext cx="11688763" cy="6858000"/>
          </a:xfrm>
          <a:solidFill>
            <a:schemeClr val="bg1">
              <a:lumMod val="95000"/>
            </a:schemeClr>
          </a:solidFill>
        </p:spPr>
        <p:txBody>
          <a:bodyPr bIns="274320" anchor="b"/>
          <a:lstStyle>
            <a:lvl1pPr marL="0" indent="0" algn="ctr">
              <a:buNone/>
              <a:defRPr i="1"/>
            </a:lvl1pPr>
          </a:lstStyle>
          <a:p>
            <a:r>
              <a:rPr lang="en-US" dirty="0"/>
              <a:t>Insert Your Picture Here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6" name="Title 1">
            <a:extLst>
              <a:ext uri="{FF2B5EF4-FFF2-40B4-BE49-F238E27FC236}">
                <a16:creationId xmlns:a16="http://schemas.microsoft.com/office/drawing/2014/main" id="{73D4E5BE-AF73-4AF5-871E-3A42F88AB466}"/>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Tree>
    <p:extLst>
      <p:ext uri="{BB962C8B-B14F-4D97-AF65-F5344CB8AC3E}">
        <p14:creationId xmlns:p14="http://schemas.microsoft.com/office/powerpoint/2010/main" val="164031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1 Option 3">
    <p:bg>
      <p:bgPr>
        <a:solidFill>
          <a:schemeClr val="accent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30E679C-9B69-4BE7-974D-7F07BD078EEF}"/>
              </a:ext>
            </a:extLst>
          </p:cNvPr>
          <p:cNvSpPr/>
          <p:nvPr userDrawn="1"/>
        </p:nvSpPr>
        <p:spPr>
          <a:xfrm>
            <a:off x="0" y="0"/>
            <a:ext cx="4805698" cy="5476648"/>
          </a:xfrm>
          <a:custGeom>
            <a:avLst/>
            <a:gdLst>
              <a:gd name="connsiteX0" fmla="*/ 0 w 4805698"/>
              <a:gd name="connsiteY0" fmla="*/ 0 h 5476648"/>
              <a:gd name="connsiteX1" fmla="*/ 4805698 w 4805698"/>
              <a:gd name="connsiteY1" fmla="*/ 0 h 5476648"/>
              <a:gd name="connsiteX2" fmla="*/ 4805698 w 4805698"/>
              <a:gd name="connsiteY2" fmla="*/ 5474598 h 5476648"/>
              <a:gd name="connsiteX3" fmla="*/ 4724622 w 4805698"/>
              <a:gd name="connsiteY3" fmla="*/ 5476648 h 5476648"/>
              <a:gd name="connsiteX4" fmla="*/ 47472 w 4805698"/>
              <a:gd name="connsiteY4" fmla="*/ 2035638 h 5476648"/>
              <a:gd name="connsiteX5" fmla="*/ 0 w 4805698"/>
              <a:gd name="connsiteY5" fmla="*/ 1868464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5698" h="5476648">
                <a:moveTo>
                  <a:pt x="0" y="0"/>
                </a:moveTo>
                <a:lnTo>
                  <a:pt x="4805698" y="0"/>
                </a:lnTo>
                <a:lnTo>
                  <a:pt x="4805698" y="5474598"/>
                </a:lnTo>
                <a:lnTo>
                  <a:pt x="4724622" y="5476648"/>
                </a:lnTo>
                <a:cubicBezTo>
                  <a:pt x="2527040" y="5476648"/>
                  <a:pt x="667530" y="4029185"/>
                  <a:pt x="47472" y="2035638"/>
                </a:cubicBezTo>
                <a:lnTo>
                  <a:pt x="0" y="18684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7F98E5B-3B6B-4F3D-B0D2-BB7C727D30A2}"/>
              </a:ext>
            </a:extLst>
          </p:cNvPr>
          <p:cNvSpPr/>
          <p:nvPr userDrawn="1"/>
        </p:nvSpPr>
        <p:spPr>
          <a:xfrm flipH="1" flipV="1">
            <a:off x="7386302" y="1381352"/>
            <a:ext cx="4805698" cy="5476648"/>
          </a:xfrm>
          <a:custGeom>
            <a:avLst/>
            <a:gdLst>
              <a:gd name="connsiteX0" fmla="*/ 0 w 4805698"/>
              <a:gd name="connsiteY0" fmla="*/ 0 h 5476648"/>
              <a:gd name="connsiteX1" fmla="*/ 4805698 w 4805698"/>
              <a:gd name="connsiteY1" fmla="*/ 0 h 5476648"/>
              <a:gd name="connsiteX2" fmla="*/ 4805698 w 4805698"/>
              <a:gd name="connsiteY2" fmla="*/ 5474598 h 5476648"/>
              <a:gd name="connsiteX3" fmla="*/ 4724622 w 4805698"/>
              <a:gd name="connsiteY3" fmla="*/ 5476648 h 5476648"/>
              <a:gd name="connsiteX4" fmla="*/ 47472 w 4805698"/>
              <a:gd name="connsiteY4" fmla="*/ 2035638 h 5476648"/>
              <a:gd name="connsiteX5" fmla="*/ 0 w 4805698"/>
              <a:gd name="connsiteY5" fmla="*/ 1868464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5698" h="5476648">
                <a:moveTo>
                  <a:pt x="0" y="0"/>
                </a:moveTo>
                <a:lnTo>
                  <a:pt x="4805698" y="0"/>
                </a:lnTo>
                <a:lnTo>
                  <a:pt x="4805698" y="5474598"/>
                </a:lnTo>
                <a:lnTo>
                  <a:pt x="4724622" y="5476648"/>
                </a:lnTo>
                <a:cubicBezTo>
                  <a:pt x="2527040" y="5476648"/>
                  <a:pt x="667530" y="4029185"/>
                  <a:pt x="47472" y="2035638"/>
                </a:cubicBezTo>
                <a:lnTo>
                  <a:pt x="0" y="186846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6266CDF7-53C1-4E54-AACD-9470071256B7}"/>
              </a:ext>
            </a:extLst>
          </p:cNvPr>
          <p:cNvSpPr>
            <a:spLocks noGrp="1"/>
          </p:cNvSpPr>
          <p:nvPr>
            <p:ph type="pic" sz="quarter" idx="15" hasCustomPrompt="1"/>
          </p:nvPr>
        </p:nvSpPr>
        <p:spPr>
          <a:xfrm>
            <a:off x="782926" y="0"/>
            <a:ext cx="10626148" cy="6858000"/>
          </a:xfrm>
          <a:solidFill>
            <a:schemeClr val="bg1">
              <a:lumMod val="95000"/>
            </a:schemeClr>
          </a:solidFill>
        </p:spPr>
        <p:txBody>
          <a:bodyPr bIns="274320" anchor="b"/>
          <a:lstStyle>
            <a:lvl1pPr marL="0" indent="0" algn="ctr">
              <a:buNone/>
              <a:defRPr i="1"/>
            </a:lvl1pPr>
          </a:lstStyle>
          <a:p>
            <a:r>
              <a:rPr lang="en-US" dirty="0"/>
              <a:t>Insert Your Picture Here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7" name="Title 1">
            <a:extLst>
              <a:ext uri="{FF2B5EF4-FFF2-40B4-BE49-F238E27FC236}">
                <a16:creationId xmlns:a16="http://schemas.microsoft.com/office/drawing/2014/main" id="{BEF301E8-A85E-4A16-9763-E74520549AB0}"/>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Tree>
    <p:extLst>
      <p:ext uri="{BB962C8B-B14F-4D97-AF65-F5344CB8AC3E}">
        <p14:creationId xmlns:p14="http://schemas.microsoft.com/office/powerpoint/2010/main" val="35540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1 Option 4">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1E4139-2E99-438A-9E0E-BE17873AA91C}"/>
              </a:ext>
            </a:extLst>
          </p:cNvPr>
          <p:cNvSpPr/>
          <p:nvPr userDrawn="1"/>
        </p:nvSpPr>
        <p:spPr>
          <a:xfrm flipV="1">
            <a:off x="71438" y="5558693"/>
            <a:ext cx="1181100" cy="1299307"/>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EC829CCC-86BB-48F1-ACF8-76D4B2803BB6}"/>
              </a:ext>
            </a:extLst>
          </p:cNvPr>
          <p:cNvSpPr/>
          <p:nvPr userDrawn="1"/>
        </p:nvSpPr>
        <p:spPr>
          <a:xfrm flipH="1">
            <a:off x="10939464" y="0"/>
            <a:ext cx="1181100" cy="1299307"/>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6" name="Picture Placeholder 5">
            <a:extLst>
              <a:ext uri="{FF2B5EF4-FFF2-40B4-BE49-F238E27FC236}">
                <a16:creationId xmlns:a16="http://schemas.microsoft.com/office/drawing/2014/main" id="{423C7AA5-33FE-446F-B5D8-A0FFF2EFF80A}"/>
              </a:ext>
            </a:extLst>
          </p:cNvPr>
          <p:cNvSpPr>
            <a:spLocks noGrp="1"/>
          </p:cNvSpPr>
          <p:nvPr>
            <p:ph type="pic" sz="quarter" idx="14" hasCustomPrompt="1"/>
          </p:nvPr>
        </p:nvSpPr>
        <p:spPr>
          <a:xfrm>
            <a:off x="71438" y="0"/>
            <a:ext cx="12049126" cy="6858000"/>
          </a:xfrm>
          <a:custGeom>
            <a:avLst/>
            <a:gdLst>
              <a:gd name="connsiteX0" fmla="*/ 1072002 w 12049126"/>
              <a:gd name="connsiteY0" fmla="*/ 0 h 6858000"/>
              <a:gd name="connsiteX1" fmla="*/ 10977124 w 12049126"/>
              <a:gd name="connsiteY1" fmla="*/ 0 h 6858000"/>
              <a:gd name="connsiteX2" fmla="*/ 11020225 w 12049126"/>
              <a:gd name="connsiteY2" fmla="*/ 60611 h 6858000"/>
              <a:gd name="connsiteX3" fmla="*/ 12049126 w 12049126"/>
              <a:gd name="connsiteY3" fmla="*/ 3429001 h 6858000"/>
              <a:gd name="connsiteX4" fmla="*/ 11020225 w 12049126"/>
              <a:gd name="connsiteY4" fmla="*/ 6797392 h 6858000"/>
              <a:gd name="connsiteX5" fmla="*/ 10977125 w 12049126"/>
              <a:gd name="connsiteY5" fmla="*/ 6858000 h 6858000"/>
              <a:gd name="connsiteX6" fmla="*/ 1072001 w 12049126"/>
              <a:gd name="connsiteY6" fmla="*/ 6858000 h 6858000"/>
              <a:gd name="connsiteX7" fmla="*/ 1028901 w 12049126"/>
              <a:gd name="connsiteY7" fmla="*/ 6797392 h 6858000"/>
              <a:gd name="connsiteX8" fmla="*/ 0 w 12049126"/>
              <a:gd name="connsiteY8" fmla="*/ 3429001 h 6858000"/>
              <a:gd name="connsiteX9" fmla="*/ 1028901 w 12049126"/>
              <a:gd name="connsiteY9" fmla="*/ 606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49126" h="6858000">
                <a:moveTo>
                  <a:pt x="1072002" y="0"/>
                </a:moveTo>
                <a:lnTo>
                  <a:pt x="10977124" y="0"/>
                </a:lnTo>
                <a:lnTo>
                  <a:pt x="11020225" y="60611"/>
                </a:lnTo>
                <a:cubicBezTo>
                  <a:pt x="11669820" y="1022137"/>
                  <a:pt x="12049126" y="2181273"/>
                  <a:pt x="12049126" y="3429001"/>
                </a:cubicBezTo>
                <a:cubicBezTo>
                  <a:pt x="12049126" y="4676729"/>
                  <a:pt x="11669820" y="5835865"/>
                  <a:pt x="11020225" y="6797392"/>
                </a:cubicBezTo>
                <a:lnTo>
                  <a:pt x="10977125" y="6858000"/>
                </a:lnTo>
                <a:lnTo>
                  <a:pt x="1072001" y="6858000"/>
                </a:lnTo>
                <a:lnTo>
                  <a:pt x="1028901" y="6797392"/>
                </a:lnTo>
                <a:cubicBezTo>
                  <a:pt x="379307" y="5835865"/>
                  <a:pt x="0" y="4676729"/>
                  <a:pt x="0" y="3429001"/>
                </a:cubicBezTo>
                <a:cubicBezTo>
                  <a:pt x="0" y="2181273"/>
                  <a:pt x="379307" y="1022137"/>
                  <a:pt x="1028901" y="60611"/>
                </a:cubicBezTo>
                <a:close/>
              </a:path>
            </a:pathLst>
          </a:custGeom>
          <a:solidFill>
            <a:schemeClr val="tx1"/>
          </a:solidFill>
        </p:spPr>
        <p:txBody>
          <a:bodyPr wrap="square" bIns="457200" anchor="b">
            <a:noAutofit/>
          </a:bodyPr>
          <a:lstStyle>
            <a:lvl1pPr marL="0" indent="0" algn="ctr">
              <a:buNone/>
              <a:defRPr i="1">
                <a:solidFill>
                  <a:schemeClr val="bg1"/>
                </a:solidFill>
              </a:defRPr>
            </a:lvl1pPr>
          </a:lstStyle>
          <a:p>
            <a:r>
              <a:rPr lang="en-US" dirty="0"/>
              <a:t>Insert Your Picture Here</a:t>
            </a:r>
          </a:p>
        </p:txBody>
      </p:sp>
      <p:sp>
        <p:nvSpPr>
          <p:cNvPr id="9" name="Title 1">
            <a:extLst>
              <a:ext uri="{FF2B5EF4-FFF2-40B4-BE49-F238E27FC236}">
                <a16:creationId xmlns:a16="http://schemas.microsoft.com/office/drawing/2014/main" id="{D6879487-3062-451C-8393-F927D52707A8}"/>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Tree>
    <p:extLst>
      <p:ext uri="{BB962C8B-B14F-4D97-AF65-F5344CB8AC3E}">
        <p14:creationId xmlns:p14="http://schemas.microsoft.com/office/powerpoint/2010/main" val="206031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1 Option 5">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373542-9E14-4962-A4AC-961BF25C3EEE}"/>
              </a:ext>
              <a:ext uri="{C183D7F6-B498-43B3-948B-1728B52AA6E4}">
                <adec:decorative xmlns:adec="http://schemas.microsoft.com/office/drawing/2017/decorative" val="1"/>
              </a:ext>
            </a:extLst>
          </p:cNvPr>
          <p:cNvSpPr/>
          <p:nvPr userDrawn="1"/>
        </p:nvSpPr>
        <p:spPr>
          <a:xfrm>
            <a:off x="9898742" y="2138741"/>
            <a:ext cx="267416" cy="2580518"/>
          </a:xfrm>
          <a:custGeom>
            <a:avLst/>
            <a:gdLst>
              <a:gd name="connsiteX0" fmla="*/ 0 w 267416"/>
              <a:gd name="connsiteY0" fmla="*/ 0 h 2580518"/>
              <a:gd name="connsiteX1" fmla="*/ 11921 w 267416"/>
              <a:gd name="connsiteY1" fmla="*/ 24746 h 2580518"/>
              <a:gd name="connsiteX2" fmla="*/ 267416 w 267416"/>
              <a:gd name="connsiteY2" fmla="*/ 1290259 h 2580518"/>
              <a:gd name="connsiteX3" fmla="*/ 11921 w 267416"/>
              <a:gd name="connsiteY3" fmla="*/ 2555773 h 2580518"/>
              <a:gd name="connsiteX4" fmla="*/ 0 w 267416"/>
              <a:gd name="connsiteY4" fmla="*/ 2580518 h 258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16" h="2580518">
                <a:moveTo>
                  <a:pt x="0" y="0"/>
                </a:moveTo>
                <a:lnTo>
                  <a:pt x="11921" y="24746"/>
                </a:lnTo>
                <a:cubicBezTo>
                  <a:pt x="176440" y="413714"/>
                  <a:pt x="267416" y="841362"/>
                  <a:pt x="267416" y="1290259"/>
                </a:cubicBezTo>
                <a:cubicBezTo>
                  <a:pt x="267416" y="1739156"/>
                  <a:pt x="176440" y="2166805"/>
                  <a:pt x="11921" y="2555773"/>
                </a:cubicBezTo>
                <a:lnTo>
                  <a:pt x="0" y="258051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510A9B39-FC82-43E5-A12B-25304A2219DB}"/>
              </a:ext>
            </a:extLst>
          </p:cNvPr>
          <p:cNvSpPr>
            <a:spLocks noGrp="1"/>
          </p:cNvSpPr>
          <p:nvPr>
            <p:ph type="pic" sz="quarter" idx="13" hasCustomPrompt="1"/>
          </p:nvPr>
        </p:nvSpPr>
        <p:spPr>
          <a:xfrm>
            <a:off x="-1" y="0"/>
            <a:ext cx="9898743" cy="6858000"/>
          </a:xfrm>
          <a:solidFill>
            <a:schemeClr val="bg1">
              <a:lumMod val="95000"/>
            </a:schemeClr>
          </a:solidFill>
        </p:spPr>
        <p:txBody>
          <a:bodyPr bIns="457200" anchor="b"/>
          <a:lstStyle>
            <a:lvl1pPr marL="0" indent="0" algn="ctr">
              <a:buNone/>
              <a:defRPr i="1"/>
            </a:lvl1pPr>
          </a:lstStyle>
          <a:p>
            <a:r>
              <a:rPr lang="en-US" dirty="0"/>
              <a:t>Insert Your Picture Here</a:t>
            </a:r>
          </a:p>
        </p:txBody>
      </p:sp>
      <p:sp>
        <p:nvSpPr>
          <p:cNvPr id="12" name="Title 1">
            <a:extLst>
              <a:ext uri="{FF2B5EF4-FFF2-40B4-BE49-F238E27FC236}">
                <a16:creationId xmlns:a16="http://schemas.microsoft.com/office/drawing/2014/main" id="{D2FDCE4D-5D17-4D45-AE91-D2135E932C1D}"/>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3" name="Text Placeholder 13">
            <a:extLst>
              <a:ext uri="{FF2B5EF4-FFF2-40B4-BE49-F238E27FC236}">
                <a16:creationId xmlns:a16="http://schemas.microsoft.com/office/drawing/2014/main" id="{DF93DEDB-07FA-BB41-162D-9B6751325516}"/>
              </a:ext>
              <a:ext uri="{C183D7F6-B498-43B3-948B-1728B52AA6E4}">
                <adec:decorative xmlns:adec="http://schemas.microsoft.com/office/drawing/2017/decorative" val="1"/>
              </a:ext>
            </a:extLst>
          </p:cNvPr>
          <p:cNvSpPr>
            <a:spLocks noGrp="1"/>
          </p:cNvSpPr>
          <p:nvPr>
            <p:ph type="body" sz="quarter" idx="17" hasCustomPrompt="1"/>
          </p:nvPr>
        </p:nvSpPr>
        <p:spPr>
          <a:xfrm>
            <a:off x="9277566" y="5045961"/>
            <a:ext cx="2377440" cy="1234440"/>
          </a:xfrm>
        </p:spPr>
        <p:txBody>
          <a:bodyPr lIns="0" tIns="0" rIns="0" bIns="0" anchor="b">
            <a:noAutofit/>
          </a:bodyPr>
          <a:lstStyle>
            <a:lvl1pPr marL="0" indent="0" algn="r">
              <a:lnSpc>
                <a:spcPct val="60000"/>
              </a:lnSpc>
              <a:spcBef>
                <a:spcPts val="0"/>
              </a:spcBef>
              <a:buNone/>
              <a:defRPr sz="6600" spc="-150" baseline="0">
                <a:solidFill>
                  <a:schemeClr val="accent1"/>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10074650" y="5416518"/>
            <a:ext cx="1188436" cy="415241"/>
          </a:xfrm>
        </p:spPr>
        <p:txBody>
          <a:bodyPr anchor="b">
            <a:noAutofit/>
          </a:bodyPr>
          <a:lstStyle>
            <a:lvl1pPr marL="0" indent="0">
              <a:lnSpc>
                <a:spcPct val="65000"/>
              </a:lnSpc>
              <a:buNone/>
              <a:defRPr sz="1400" b="1" spc="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10499562" y="5928893"/>
            <a:ext cx="1188437" cy="535373"/>
          </a:xfrm>
        </p:spPr>
        <p:txBody>
          <a:bodyPr lIns="0" tIns="0" rIns="0" bIns="0" anchor="t">
            <a:noAutofit/>
          </a:bodyPr>
          <a:lstStyle>
            <a:lvl1pPr marL="0" indent="0" algn="r">
              <a:lnSpc>
                <a:spcPct val="65000"/>
              </a:lnSpc>
              <a:buNone/>
              <a:defRPr sz="1600" spc="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2" name="Date Placeholder 1">
            <a:extLst>
              <a:ext uri="{FF2B5EF4-FFF2-40B4-BE49-F238E27FC236}">
                <a16:creationId xmlns:a16="http://schemas.microsoft.com/office/drawing/2014/main" id="{F9E88512-9A21-454B-A07C-C17CA274FB3D}"/>
              </a:ext>
            </a:extLst>
          </p:cNvPr>
          <p:cNvSpPr>
            <a:spLocks noGrp="1"/>
          </p:cNvSpPr>
          <p:nvPr>
            <p:ph type="dt" sz="half" idx="14"/>
          </p:nvPr>
        </p:nvSpPr>
        <p:spPr>
          <a:xfrm>
            <a:off x="10074650" y="6356350"/>
            <a:ext cx="1580356" cy="365125"/>
          </a:xfrm>
        </p:spPr>
        <p:txBody>
          <a:bodyPr/>
          <a:lstStyle/>
          <a:p>
            <a:fld id="{39B360F8-476B-46A9-AE4D-B70F5EF3C486}" type="datetimeFigureOut">
              <a:rPr lang="en-US" smtClean="0"/>
              <a:pPr/>
              <a:t>5/15/2026</a:t>
            </a:fld>
            <a:endParaRPr lang="en-US"/>
          </a:p>
        </p:txBody>
      </p:sp>
      <p:sp>
        <p:nvSpPr>
          <p:cNvPr id="11" name="Oval 10">
            <a:extLst>
              <a:ext uri="{FF2B5EF4-FFF2-40B4-BE49-F238E27FC236}">
                <a16:creationId xmlns:a16="http://schemas.microsoft.com/office/drawing/2014/main" id="{D6D31D9E-5274-47A8-8230-F509FA535580}"/>
              </a:ext>
              <a:ext uri="{C183D7F6-B498-43B3-948B-1728B52AA6E4}">
                <adec:decorative xmlns:adec="http://schemas.microsoft.com/office/drawing/2017/decorative" val="1"/>
              </a:ext>
            </a:extLst>
          </p:cNvPr>
          <p:cNvSpPr/>
          <p:nvPr userDrawn="1"/>
        </p:nvSpPr>
        <p:spPr>
          <a:xfrm>
            <a:off x="10109412" y="3181163"/>
            <a:ext cx="495674" cy="495674"/>
          </a:xfrm>
          <a:prstGeom prst="ellipse">
            <a:avLst/>
          </a:prstGeom>
          <a:no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53106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Images Option 1">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BC615402-924F-401B-BD65-A798B33C317B}"/>
              </a:ext>
              <a:ext uri="{C183D7F6-B498-43B3-948B-1728B52AA6E4}">
                <adec:decorative xmlns:adec="http://schemas.microsoft.com/office/drawing/2017/decorative" val="1"/>
              </a:ext>
            </a:extLst>
          </p:cNvPr>
          <p:cNvSpPr/>
          <p:nvPr userDrawn="1"/>
        </p:nvSpPr>
        <p:spPr>
          <a:xfrm>
            <a:off x="4596815"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8">
            <a:extLst>
              <a:ext uri="{FF2B5EF4-FFF2-40B4-BE49-F238E27FC236}">
                <a16:creationId xmlns:a16="http://schemas.microsoft.com/office/drawing/2014/main" id="{1A5FC801-48D7-4FF1-A31F-A732E9069F82}"/>
              </a:ext>
            </a:extLst>
          </p:cNvPr>
          <p:cNvSpPr>
            <a:spLocks noGrp="1"/>
          </p:cNvSpPr>
          <p:nvPr>
            <p:ph type="pic" sz="quarter" idx="13" hasCustomPrompt="1"/>
          </p:nvPr>
        </p:nvSpPr>
        <p:spPr>
          <a:xfrm>
            <a:off x="5244967" y="0"/>
            <a:ext cx="8510362" cy="6858000"/>
          </a:xfrm>
          <a:custGeom>
            <a:avLst/>
            <a:gdLst>
              <a:gd name="connsiteX0" fmla="*/ 13494 w 8510362"/>
              <a:gd name="connsiteY0" fmla="*/ 0 h 6858000"/>
              <a:gd name="connsiteX1" fmla="*/ 8510362 w 8510362"/>
              <a:gd name="connsiteY1" fmla="*/ 0 h 6858000"/>
              <a:gd name="connsiteX2" fmla="*/ 8510362 w 8510362"/>
              <a:gd name="connsiteY2" fmla="*/ 6858000 h 6858000"/>
              <a:gd name="connsiteX3" fmla="*/ 3014588 w 8510362"/>
              <a:gd name="connsiteY3" fmla="*/ 6858000 h 6858000"/>
              <a:gd name="connsiteX4" fmla="*/ 2848427 w 8510362"/>
              <a:gd name="connsiteY4" fmla="*/ 6719827 h 6858000"/>
              <a:gd name="connsiteX5" fmla="*/ 0 w 8510362"/>
              <a:gd name="connsiteY5" fmla="*/ 462431 h 6858000"/>
              <a:gd name="connsiteX6" fmla="*/ 10796 w 8510362"/>
              <a:gd name="connsiteY6" fmla="*/ 354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0362" h="6858000">
                <a:moveTo>
                  <a:pt x="13494" y="0"/>
                </a:moveTo>
                <a:lnTo>
                  <a:pt x="8510362" y="0"/>
                </a:lnTo>
                <a:lnTo>
                  <a:pt x="8510362" y="6858000"/>
                </a:lnTo>
                <a:lnTo>
                  <a:pt x="3014588" y="6858000"/>
                </a:lnTo>
                <a:lnTo>
                  <a:pt x="2848427" y="6719827"/>
                </a:lnTo>
                <a:cubicBezTo>
                  <a:pt x="1103037" y="5198776"/>
                  <a:pt x="0" y="2959418"/>
                  <a:pt x="0" y="462431"/>
                </a:cubicBezTo>
                <a:cubicBezTo>
                  <a:pt x="0" y="319235"/>
                  <a:pt x="3628" y="176886"/>
                  <a:pt x="10796" y="35471"/>
                </a:cubicBezTo>
                <a:close/>
              </a:path>
            </a:pathLst>
          </a:custGeom>
          <a:solidFill>
            <a:schemeClr val="bg1">
              <a:lumMod val="95000"/>
            </a:schemeClr>
          </a:solidFill>
        </p:spPr>
        <p:txBody>
          <a:bodyPr wrap="square" tIns="914400" anchor="t">
            <a:noAutofit/>
          </a:bodyPr>
          <a:lstStyle>
            <a:lvl1pPr marL="0" indent="0" algn="ctr">
              <a:buNone/>
              <a:defRPr i="1"/>
            </a:lvl1pPr>
          </a:lstStyle>
          <a:p>
            <a:r>
              <a:rPr lang="en-US" dirty="0"/>
              <a:t>Insert Your Picture Here</a:t>
            </a:r>
          </a:p>
        </p:txBody>
      </p:sp>
      <p:sp>
        <p:nvSpPr>
          <p:cNvPr id="10" name="Title 1">
            <a:extLst>
              <a:ext uri="{FF2B5EF4-FFF2-40B4-BE49-F238E27FC236}">
                <a16:creationId xmlns:a16="http://schemas.microsoft.com/office/drawing/2014/main" id="{ACA3394F-AA9B-48A7-BC9B-C798DCA622BB}"/>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9" name="Partner2">
            <a:extLst>
              <a:ext uri="{FF2B5EF4-FFF2-40B4-BE49-F238E27FC236}">
                <a16:creationId xmlns:a16="http://schemas.microsoft.com/office/drawing/2014/main" id="{7035F725-9952-46A6-9AAE-4E9006EBE336}"/>
              </a:ext>
            </a:extLst>
          </p:cNvPr>
          <p:cNvSpPr>
            <a:spLocks noGrp="1"/>
          </p:cNvSpPr>
          <p:nvPr>
            <p:ph type="body" sz="quarter" idx="12" hasCustomPrompt="1"/>
          </p:nvPr>
        </p:nvSpPr>
        <p:spPr>
          <a:xfrm rot="5400000">
            <a:off x="706236" y="1518451"/>
            <a:ext cx="3783637" cy="3783637"/>
          </a:xfrm>
        </p:spPr>
        <p:txBody>
          <a:bodyPr lIns="0" tIns="0" rIns="0" bIns="0" anchor="b">
            <a:prstTxWarp prst="textArchDown">
              <a:avLst/>
            </a:prstTxWarp>
            <a:noAutofit/>
          </a:bodyPr>
          <a:lstStyle>
            <a:lvl1pPr marL="0" indent="0" algn="r">
              <a:lnSpc>
                <a:spcPct val="100000"/>
              </a:lnSpc>
              <a:buNone/>
              <a:defRPr sz="15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Full Name</a:t>
            </a:r>
          </a:p>
        </p:txBody>
      </p:sp>
      <p:sp>
        <p:nvSpPr>
          <p:cNvPr id="18" name="Partner1">
            <a:extLst>
              <a:ext uri="{FF2B5EF4-FFF2-40B4-BE49-F238E27FC236}">
                <a16:creationId xmlns:a16="http://schemas.microsoft.com/office/drawing/2014/main" id="{19B39F4A-5D33-4C5D-83B8-5B789CB03A82}"/>
              </a:ext>
            </a:extLst>
          </p:cNvPr>
          <p:cNvSpPr>
            <a:spLocks noGrp="1"/>
          </p:cNvSpPr>
          <p:nvPr>
            <p:ph type="body" sz="quarter" idx="11" hasCustomPrompt="1"/>
          </p:nvPr>
        </p:nvSpPr>
        <p:spPr>
          <a:xfrm rot="19865474">
            <a:off x="724967" y="1537182"/>
            <a:ext cx="3746175" cy="3746175"/>
          </a:xfrm>
        </p:spPr>
        <p:txBody>
          <a:bodyPr anchor="b">
            <a:prstTxWarp prst="textArchDown">
              <a:avLst>
                <a:gd name="adj" fmla="val 21137488"/>
              </a:avLst>
            </a:prstTxWarp>
            <a:noAutofit/>
          </a:bodyPr>
          <a:lstStyle>
            <a:lvl1pPr marL="0" indent="0" algn="l">
              <a:lnSpc>
                <a:spcPct val="100000"/>
              </a:lnSpc>
              <a:buNone/>
              <a:defRPr sz="1500" b="1" spc="-10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Full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20" name="Arc 19">
            <a:extLst>
              <a:ext uri="{FF2B5EF4-FFF2-40B4-BE49-F238E27FC236}">
                <a16:creationId xmlns:a16="http://schemas.microsoft.com/office/drawing/2014/main" id="{520EB51B-ACDD-4CD5-8F48-81D58580F16B}"/>
              </a:ext>
              <a:ext uri="{C183D7F6-B498-43B3-948B-1728B52AA6E4}">
                <adec:decorative xmlns:adec="http://schemas.microsoft.com/office/drawing/2017/decorative" val="1"/>
              </a:ext>
            </a:extLst>
          </p:cNvPr>
          <p:cNvSpPr/>
          <p:nvPr userDrawn="1"/>
        </p:nvSpPr>
        <p:spPr>
          <a:xfrm>
            <a:off x="682757" y="1473907"/>
            <a:ext cx="3859688" cy="3898285"/>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 name="Oval 20">
            <a:extLst>
              <a:ext uri="{FF2B5EF4-FFF2-40B4-BE49-F238E27FC236}">
                <a16:creationId xmlns:a16="http://schemas.microsoft.com/office/drawing/2014/main" id="{DCC3DC63-5EF8-4005-8818-6FC00D9B6AC0}"/>
              </a:ext>
              <a:ext uri="{C183D7F6-B498-43B3-948B-1728B52AA6E4}">
                <adec:decorative xmlns:adec="http://schemas.microsoft.com/office/drawing/2017/decorative" val="1"/>
              </a:ext>
            </a:extLst>
          </p:cNvPr>
          <p:cNvSpPr/>
          <p:nvPr userDrawn="1"/>
        </p:nvSpPr>
        <p:spPr>
          <a:xfrm>
            <a:off x="4256228" y="3991483"/>
            <a:ext cx="231235" cy="231235"/>
          </a:xfrm>
          <a:prstGeom prst="ellipse">
            <a:avLst/>
          </a:prstGeom>
          <a:noFill/>
          <a:ln w="889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ADBB36CF-AE68-448C-9565-55904AC8D47F}"/>
              </a:ext>
            </a:extLst>
          </p:cNvPr>
          <p:cNvSpPr>
            <a:spLocks noGrp="1"/>
          </p:cNvSpPr>
          <p:nvPr>
            <p:ph type="pic" sz="quarter" idx="14" hasCustomPrompt="1"/>
          </p:nvPr>
        </p:nvSpPr>
        <p:spPr>
          <a:xfrm>
            <a:off x="969754" y="1781969"/>
            <a:ext cx="3294063" cy="3294062"/>
          </a:xfrm>
          <a:prstGeom prst="ellipse">
            <a:avLst/>
          </a:prstGeom>
          <a:solidFill>
            <a:schemeClr val="bg1">
              <a:lumMod val="95000"/>
            </a:schemeClr>
          </a:solidFill>
        </p:spPr>
        <p:txBody>
          <a:bodyPr anchor="t">
            <a:normAutofit/>
          </a:bodyPr>
          <a:lstStyle>
            <a:lvl1pPr marL="0" indent="0" algn="ctr">
              <a:buNone/>
              <a:defRPr sz="1400" i="1"/>
            </a:lvl1pPr>
          </a:lstStyle>
          <a:p>
            <a:r>
              <a:rPr lang="en-US" dirty="0"/>
              <a:t>Insert Your Picture Here</a:t>
            </a:r>
          </a:p>
        </p:txBody>
      </p:sp>
    </p:spTree>
    <p:extLst>
      <p:ext uri="{BB962C8B-B14F-4D97-AF65-F5344CB8AC3E}">
        <p14:creationId xmlns:p14="http://schemas.microsoft.com/office/powerpoint/2010/main" val="244948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E2E7F4-48EC-4595-9FA7-4633C0899C40}"/>
              </a:ext>
            </a:extLst>
          </p:cNvPr>
          <p:cNvSpPr>
            <a:spLocks noGrp="1"/>
          </p:cNvSpPr>
          <p:nvPr>
            <p:ph type="title"/>
          </p:nvPr>
        </p:nvSpPr>
        <p:spPr>
          <a:xfrm>
            <a:off x="864000" y="576001"/>
            <a:ext cx="10440000" cy="864000"/>
          </a:xfrm>
          <a:prstGeom prst="rect">
            <a:avLst/>
          </a:prstGeom>
        </p:spPr>
        <p:txBody>
          <a:bodyPr vert="horz" lIns="0" tIns="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F0C1E1B7-1C9D-478C-94DD-FE7754AF941C}"/>
              </a:ext>
            </a:extLst>
          </p:cNvPr>
          <p:cNvSpPr>
            <a:spLocks noGrp="1"/>
          </p:cNvSpPr>
          <p:nvPr>
            <p:ph type="body" idx="1"/>
          </p:nvPr>
        </p:nvSpPr>
        <p:spPr>
          <a:xfrm>
            <a:off x="864000" y="1584000"/>
            <a:ext cx="10489800" cy="4464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101089E-2CAA-4DB4-B60C-D409C8D64BCD}"/>
              </a:ext>
            </a:extLst>
          </p:cNvPr>
          <p:cNvSpPr>
            <a:spLocks noGrp="1"/>
          </p:cNvSpPr>
          <p:nvPr>
            <p:ph type="sldNum" sz="quarter" idx="4"/>
          </p:nvPr>
        </p:nvSpPr>
        <p:spPr>
          <a:xfrm>
            <a:off x="11688000" y="6354000"/>
            <a:ext cx="504000" cy="50400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B96C8EE-5CE2-4DF5-AEBC-F7D540F7D759}" type="slidenum">
              <a:rPr lang="en-US" smtClean="0"/>
              <a:pPr/>
              <a:t>‹#›</a:t>
            </a:fld>
            <a:endParaRPr lang="en-US"/>
          </a:p>
        </p:txBody>
      </p:sp>
      <p:sp>
        <p:nvSpPr>
          <p:cNvPr id="12" name="Date Placeholder 11">
            <a:extLst>
              <a:ext uri="{FF2B5EF4-FFF2-40B4-BE49-F238E27FC236}">
                <a16:creationId xmlns:a16="http://schemas.microsoft.com/office/drawing/2014/main" id="{94C25CB8-337E-46F1-A218-7638F305F432}"/>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360F8-476B-46A9-AE4D-B70F5EF3C486}" type="datetimeFigureOut">
              <a:rPr lang="en-US" smtClean="0"/>
              <a:pPr/>
              <a:t>5/15/2026</a:t>
            </a:fld>
            <a:endParaRPr lang="en-US"/>
          </a:p>
        </p:txBody>
      </p:sp>
    </p:spTree>
    <p:extLst>
      <p:ext uri="{BB962C8B-B14F-4D97-AF65-F5344CB8AC3E}">
        <p14:creationId xmlns:p14="http://schemas.microsoft.com/office/powerpoint/2010/main" val="674771724"/>
      </p:ext>
    </p:extLst>
  </p:cSld>
  <p:clrMap bg1="lt1" tx1="dk1" bg2="lt2" tx2="dk2" accent1="accent1" accent2="accent2" accent3="accent3" accent4="accent4" accent5="accent5" accent6="accent6" hlink="hlink" folHlink="folHlink"/>
  <p:sldLayoutIdLst>
    <p:sldLayoutId id="2147483661" r:id="rId1"/>
    <p:sldLayoutId id="2147483658" r:id="rId2"/>
    <p:sldLayoutId id="2147483665" r:id="rId3"/>
    <p:sldLayoutId id="2147483669" r:id="rId4"/>
    <p:sldLayoutId id="2147483670" r:id="rId5"/>
    <p:sldLayoutId id="2147483675" r:id="rId6"/>
    <p:sldLayoutId id="2147483676" r:id="rId7"/>
    <p:sldLayoutId id="2147483660" r:id="rId8"/>
    <p:sldLayoutId id="2147483666" r:id="rId9"/>
    <p:sldLayoutId id="2147483667" r:id="rId10"/>
    <p:sldLayoutId id="2147483668" r:id="rId11"/>
    <p:sldLayoutId id="2147483671" r:id="rId12"/>
    <p:sldLayoutId id="2147483672" r:id="rId13"/>
    <p:sldLayoutId id="2147483673" r:id="rId14"/>
    <p:sldLayoutId id="2147483674" r:id="rId15"/>
    <p:sldLayoutId id="2147483657" r:id="rId16"/>
    <p:sldLayoutId id="2147483677" r:id="rId17"/>
    <p:sldLayoutId id="2147483662" r:id="rId18"/>
    <p:sldLayoutId id="2147483663" r:id="rId19"/>
    <p:sldLayoutId id="2147483664" r:id="rId20"/>
    <p:sldLayoutId id="2147483651" r:id="rId21"/>
    <p:sldLayoutId id="2147483656" r:id="rId22"/>
  </p:sldLayoutIdLst>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anzoorNaskh" panose="02000500000000000000" pitchFamily="2" charset="-78"/>
          <a:ea typeface="+mj-ea"/>
          <a:cs typeface="_Khat_Manzoor_BAFC" panose="02000000000000000000" pitchFamily="2" charset="-78"/>
        </a:defRPr>
      </a:lvl1pPr>
    </p:titleStyle>
    <p:bodyStyle>
      <a:lvl1pPr marL="266700" indent="-266700" algn="l" defTabSz="914400" rtl="0" eaLnBrk="1" latinLnBrk="0" hangingPunct="1">
        <a:lnSpc>
          <a:spcPct val="90000"/>
        </a:lnSpc>
        <a:spcBef>
          <a:spcPts val="1000"/>
        </a:spcBef>
        <a:buClr>
          <a:schemeClr val="accent1">
            <a:lumMod val="90000"/>
          </a:schemeClr>
        </a:buClr>
        <a:buFont typeface="Segoe UI" panose="020B0502040204020203" pitchFamily="34" charset="0"/>
        <a:buChar char="·"/>
        <a:defRPr sz="18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1pPr>
      <a:lvl2pPr marL="539750" indent="-273050" algn="l" defTabSz="914400" rtl="0" eaLnBrk="1" latinLnBrk="0" hangingPunct="1">
        <a:lnSpc>
          <a:spcPct val="90000"/>
        </a:lnSpc>
        <a:spcBef>
          <a:spcPts val="500"/>
        </a:spcBef>
        <a:buClr>
          <a:schemeClr val="accent1">
            <a:lumMod val="90000"/>
          </a:schemeClr>
        </a:buClr>
        <a:buFont typeface="Segoe UI" panose="020B0502040204020203" pitchFamily="34" charset="0"/>
        <a:buChar char="·"/>
        <a:defRPr sz="16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2pPr>
      <a:lvl3pPr marL="806450" indent="-266700" algn="l" defTabSz="914400" rtl="0" eaLnBrk="1" latinLnBrk="0" hangingPunct="1">
        <a:lnSpc>
          <a:spcPct val="90000"/>
        </a:lnSpc>
        <a:spcBef>
          <a:spcPts val="500"/>
        </a:spcBef>
        <a:buClr>
          <a:schemeClr val="accent1">
            <a:lumMod val="90000"/>
          </a:schemeClr>
        </a:buClr>
        <a:buFont typeface="Segoe UI" panose="020B0502040204020203" pitchFamily="34" charset="0"/>
        <a:buChar char="·"/>
        <a:defRPr sz="14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3pPr>
      <a:lvl4pPr marL="1079500" indent="-273050" algn="l" defTabSz="914400" rtl="0" eaLnBrk="1" latinLnBrk="0" hangingPunct="1">
        <a:lnSpc>
          <a:spcPct val="90000"/>
        </a:lnSpc>
        <a:spcBef>
          <a:spcPts val="500"/>
        </a:spcBef>
        <a:buClr>
          <a:schemeClr val="accent1">
            <a:lumMod val="90000"/>
          </a:schemeClr>
        </a:buClr>
        <a:buFont typeface="Segoe UI" panose="020B0502040204020203" pitchFamily="34" charset="0"/>
        <a:buChar char="·"/>
        <a:defRPr sz="12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4pPr>
      <a:lvl5pPr marL="1346200" indent="-266700" algn="l" defTabSz="914400" rtl="0" eaLnBrk="1" latinLnBrk="0" hangingPunct="1">
        <a:lnSpc>
          <a:spcPct val="90000"/>
        </a:lnSpc>
        <a:spcBef>
          <a:spcPts val="500"/>
        </a:spcBef>
        <a:buClr>
          <a:schemeClr val="accent1">
            <a:lumMod val="90000"/>
          </a:schemeClr>
        </a:buClr>
        <a:buFont typeface="Segoe UI" panose="020B0502040204020203" pitchFamily="34" charset="0"/>
        <a:buChar char="·"/>
        <a:defRPr sz="12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www.atfal.org.uk/tali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9A2397-FEB8-4471-6FFD-0D17EFBF644F}"/>
              </a:ext>
            </a:extLst>
          </p:cNvPr>
          <p:cNvSpPr>
            <a:spLocks/>
          </p:cNvSpPr>
          <p:nvPr/>
        </p:nvSpPr>
        <p:spPr>
          <a:xfrm>
            <a:off x="-20728" y="-118533"/>
            <a:ext cx="12192000" cy="6986786"/>
          </a:xfrm>
          <a:prstGeom prst="rect">
            <a:avLst/>
          </a:prstGeom>
          <a:gradFill>
            <a:gsLst>
              <a:gs pos="0">
                <a:schemeClr val="accent6">
                  <a:lumMod val="50000"/>
                </a:schemeClr>
              </a:gs>
              <a:gs pos="100000">
                <a:schemeClr val="accent1">
                  <a:lumMod val="75000"/>
                </a:schemeClr>
              </a:gs>
            </a:gsLst>
            <a:lin ang="27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b="1" dirty="0">
                <a:solidFill>
                  <a:schemeClr val="bg1"/>
                </a:solidFill>
                <a:latin typeface="Garamond Premr Pro" panose="02020402060506020403" pitchFamily="18" charset="0"/>
              </a:rPr>
              <a:t>TALIM DEPARTMENT MAA UK</a:t>
            </a:r>
          </a:p>
        </p:txBody>
      </p:sp>
      <p:sp>
        <p:nvSpPr>
          <p:cNvPr id="15" name="Rectangle 14">
            <a:extLst>
              <a:ext uri="{FF2B5EF4-FFF2-40B4-BE49-F238E27FC236}">
                <a16:creationId xmlns:a16="http://schemas.microsoft.com/office/drawing/2014/main" id="{6BADCDCD-3B3D-310D-5C5E-8BC1B4A18DA1}"/>
              </a:ext>
            </a:extLst>
          </p:cNvPr>
          <p:cNvSpPr/>
          <p:nvPr/>
        </p:nvSpPr>
        <p:spPr>
          <a:xfrm>
            <a:off x="-111890" y="2449249"/>
            <a:ext cx="6939024" cy="20527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A building with snow on it&#10;&#10;Description automatically generated">
            <a:extLst>
              <a:ext uri="{FF2B5EF4-FFF2-40B4-BE49-F238E27FC236}">
                <a16:creationId xmlns:a16="http://schemas.microsoft.com/office/drawing/2014/main" id="{65E5D5CA-E6A4-B28D-6110-D1C063F9955E}"/>
              </a:ext>
            </a:extLst>
          </p:cNvPr>
          <p:cNvPicPr>
            <a:picLocks noGrp="1" noChangeAspect="1"/>
          </p:cNvPicPr>
          <p:nvPr>
            <p:ph type="pic" idx="1"/>
          </p:nvPr>
        </p:nvPicPr>
        <p:blipFill>
          <a:blip r:embed="rId3"/>
          <a:srcRect l="9684" t="8360" r="4621" b="8360"/>
          <a:stretch/>
        </p:blipFill>
        <p:spPr>
          <a:xfrm>
            <a:off x="6153395" y="-118533"/>
            <a:ext cx="6017877" cy="6986786"/>
          </a:xfrm>
          <a:ln w="38100">
            <a:solidFill>
              <a:schemeClr val="accent1">
                <a:lumMod val="50000"/>
              </a:schemeClr>
            </a:solidFill>
          </a:ln>
        </p:spPr>
      </p:pic>
      <p:pic>
        <p:nvPicPr>
          <p:cNvPr id="16" name="Picture 15" descr="A black background with white text&#10;&#10;Description automatically generated">
            <a:extLst>
              <a:ext uri="{FF2B5EF4-FFF2-40B4-BE49-F238E27FC236}">
                <a16:creationId xmlns:a16="http://schemas.microsoft.com/office/drawing/2014/main" id="{3E24242B-6990-3AB9-0E7D-30EE3F109B92}"/>
              </a:ext>
            </a:extLst>
          </p:cNvPr>
          <p:cNvPicPr>
            <a:picLocks noChangeAspect="1"/>
          </p:cNvPicPr>
          <p:nvPr/>
        </p:nvPicPr>
        <p:blipFill>
          <a:blip r:embed="rId4"/>
          <a:stretch>
            <a:fillRect/>
          </a:stretch>
        </p:blipFill>
        <p:spPr>
          <a:xfrm>
            <a:off x="688516" y="460320"/>
            <a:ext cx="4890655" cy="1410151"/>
          </a:xfrm>
          <a:prstGeom prst="rect">
            <a:avLst/>
          </a:prstGeom>
        </p:spPr>
      </p:pic>
      <p:sp>
        <p:nvSpPr>
          <p:cNvPr id="23" name="TextBox 22">
            <a:extLst>
              <a:ext uri="{FF2B5EF4-FFF2-40B4-BE49-F238E27FC236}">
                <a16:creationId xmlns:a16="http://schemas.microsoft.com/office/drawing/2014/main" id="{4E9D9FF5-72A6-B335-EE76-15EBAAA437E5}"/>
              </a:ext>
            </a:extLst>
          </p:cNvPr>
          <p:cNvSpPr txBox="1"/>
          <p:nvPr/>
        </p:nvSpPr>
        <p:spPr>
          <a:xfrm>
            <a:off x="-279724" y="2653302"/>
            <a:ext cx="6827134" cy="1754326"/>
          </a:xfrm>
          <a:prstGeom prst="rect">
            <a:avLst/>
          </a:prstGeom>
          <a:noFill/>
        </p:spPr>
        <p:txBody>
          <a:bodyPr wrap="square">
            <a:spAutoFit/>
          </a:bodyPr>
          <a:lstStyle/>
          <a:p>
            <a:pPr algn="ctr"/>
            <a:r>
              <a:rPr lang="en-US" sz="5400" b="1" dirty="0">
                <a:solidFill>
                  <a:schemeClr val="accent1">
                    <a:lumMod val="50000"/>
                  </a:schemeClr>
                </a:solidFill>
                <a:latin typeface="Garamond" panose="02020404030301010803" pitchFamily="18" charset="0"/>
              </a:rPr>
              <a:t>THE EXISTENCE OF GOD</a:t>
            </a:r>
          </a:p>
        </p:txBody>
      </p:sp>
      <p:grpSp>
        <p:nvGrpSpPr>
          <p:cNvPr id="32" name="Group 31">
            <a:extLst>
              <a:ext uri="{FF2B5EF4-FFF2-40B4-BE49-F238E27FC236}">
                <a16:creationId xmlns:a16="http://schemas.microsoft.com/office/drawing/2014/main" id="{602BFF2C-9859-201A-A89C-76DCF3707DD6}"/>
              </a:ext>
            </a:extLst>
          </p:cNvPr>
          <p:cNvGrpSpPr/>
          <p:nvPr/>
        </p:nvGrpSpPr>
        <p:grpSpPr>
          <a:xfrm>
            <a:off x="19981" y="5417058"/>
            <a:ext cx="6264322" cy="1219126"/>
            <a:chOff x="-168322" y="5228232"/>
            <a:chExt cx="6264322" cy="1219126"/>
          </a:xfrm>
        </p:grpSpPr>
        <p:pic>
          <p:nvPicPr>
            <p:cNvPr id="19" name="Graphic 18" descr="Internet with solid fill">
              <a:extLst>
                <a:ext uri="{FF2B5EF4-FFF2-40B4-BE49-F238E27FC236}">
                  <a16:creationId xmlns:a16="http://schemas.microsoft.com/office/drawing/2014/main" id="{C8508788-1CE4-A9E7-2C90-50B027A69EE0}"/>
                </a:ext>
              </a:extLst>
            </p:cNvPr>
            <p:cNvPicPr>
              <a:picLocks noChangeAspect="1"/>
            </p:cNvPicPr>
            <p:nvPr/>
          </p:nvPicPr>
          <p:blipFill>
            <a:blip r:embed="rId5">
              <a:extLst>
                <a:ext uri="{96DAC541-7B7A-43D3-8B79-37D633B846F1}">
                  <asvg:svgBlip xmlns:asvg="http://schemas.microsoft.com/office/drawing/2016/SVG/main" r:embed="rId6"/>
                </a:ext>
              </a:extLst>
            </a:blip>
            <a:srcRect l="33333" t="29205" r="32991" b="37786"/>
            <a:stretch/>
          </p:blipFill>
          <p:spPr>
            <a:xfrm>
              <a:off x="1639937" y="5655889"/>
              <a:ext cx="376797" cy="369333"/>
            </a:xfrm>
            <a:prstGeom prst="rect">
              <a:avLst/>
            </a:prstGeom>
          </p:spPr>
        </p:pic>
        <p:pic>
          <p:nvPicPr>
            <p:cNvPr id="20" name="Graphic 19" descr="Envelope with solid fill">
              <a:extLst>
                <a:ext uri="{FF2B5EF4-FFF2-40B4-BE49-F238E27FC236}">
                  <a16:creationId xmlns:a16="http://schemas.microsoft.com/office/drawing/2014/main" id="{0B782B39-C583-0B6F-E6AD-31E061B6C2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4268" y="6035064"/>
              <a:ext cx="399317" cy="412294"/>
            </a:xfrm>
            <a:prstGeom prst="rect">
              <a:avLst/>
            </a:prstGeom>
          </p:spPr>
        </p:pic>
        <p:grpSp>
          <p:nvGrpSpPr>
            <p:cNvPr id="31" name="Group 30">
              <a:extLst>
                <a:ext uri="{FF2B5EF4-FFF2-40B4-BE49-F238E27FC236}">
                  <a16:creationId xmlns:a16="http://schemas.microsoft.com/office/drawing/2014/main" id="{5E48AB1D-5F50-95B3-3199-56730D646B72}"/>
                </a:ext>
              </a:extLst>
            </p:cNvPr>
            <p:cNvGrpSpPr/>
            <p:nvPr/>
          </p:nvGrpSpPr>
          <p:grpSpPr>
            <a:xfrm>
              <a:off x="-168322" y="5228232"/>
              <a:ext cx="6264322" cy="1197645"/>
              <a:chOff x="-168322" y="5228232"/>
              <a:chExt cx="6264322" cy="1197645"/>
            </a:xfrm>
          </p:grpSpPr>
          <p:sp>
            <p:nvSpPr>
              <p:cNvPr id="18" name="TextBox 17">
                <a:extLst>
                  <a:ext uri="{FF2B5EF4-FFF2-40B4-BE49-F238E27FC236}">
                    <a16:creationId xmlns:a16="http://schemas.microsoft.com/office/drawing/2014/main" id="{6100AC66-4775-3A15-8F7C-0FB8C98D444A}"/>
                  </a:ext>
                </a:extLst>
              </p:cNvPr>
              <p:cNvSpPr txBox="1"/>
              <p:nvPr/>
            </p:nvSpPr>
            <p:spPr>
              <a:xfrm>
                <a:off x="2024505" y="6056545"/>
                <a:ext cx="2371831" cy="369332"/>
              </a:xfrm>
              <a:prstGeom prst="rect">
                <a:avLst/>
              </a:prstGeom>
              <a:noFill/>
            </p:spPr>
            <p:txBody>
              <a:bodyPr wrap="square">
                <a:spAutoFit/>
              </a:bodyPr>
              <a:lstStyle/>
              <a:p>
                <a:pPr algn="ctr"/>
                <a:r>
                  <a:rPr lang="en-GB" b="1" dirty="0" err="1">
                    <a:solidFill>
                      <a:schemeClr val="bg1"/>
                    </a:solidFill>
                  </a:rPr>
                  <a:t>talim@atfal.co.uk</a:t>
                </a:r>
                <a:endParaRPr lang="en-US" b="1" dirty="0">
                  <a:solidFill>
                    <a:schemeClr val="bg1"/>
                  </a:solidFill>
                </a:endParaRPr>
              </a:p>
            </p:txBody>
          </p:sp>
          <p:sp>
            <p:nvSpPr>
              <p:cNvPr id="26" name="TextBox 25">
                <a:extLst>
                  <a:ext uri="{FF2B5EF4-FFF2-40B4-BE49-F238E27FC236}">
                    <a16:creationId xmlns:a16="http://schemas.microsoft.com/office/drawing/2014/main" id="{4946AE9C-488D-A177-75DB-15A0AA13FA3B}"/>
                  </a:ext>
                </a:extLst>
              </p:cNvPr>
              <p:cNvSpPr txBox="1"/>
              <p:nvPr/>
            </p:nvSpPr>
            <p:spPr>
              <a:xfrm>
                <a:off x="-168322" y="5228232"/>
                <a:ext cx="6264322" cy="369332"/>
              </a:xfrm>
              <a:prstGeom prst="rect">
                <a:avLst/>
              </a:prstGeom>
              <a:noFill/>
            </p:spPr>
            <p:txBody>
              <a:bodyPr wrap="square">
                <a:spAutoFit/>
              </a:bodyPr>
              <a:lstStyle/>
              <a:p>
                <a:pPr algn="ctr"/>
                <a:r>
                  <a:rPr lang="en-GB" sz="1800" b="1" dirty="0">
                    <a:solidFill>
                      <a:schemeClr val="bg1"/>
                    </a:solidFill>
                  </a:rPr>
                  <a:t>TALIM DEPARTMENT MAA UK</a:t>
                </a:r>
              </a:p>
            </p:txBody>
          </p:sp>
          <p:sp>
            <p:nvSpPr>
              <p:cNvPr id="28" name="TextBox 27">
                <a:extLst>
                  <a:ext uri="{FF2B5EF4-FFF2-40B4-BE49-F238E27FC236}">
                    <a16:creationId xmlns:a16="http://schemas.microsoft.com/office/drawing/2014/main" id="{175654AA-BAB8-D422-E07B-E71FEAD4A867}"/>
                  </a:ext>
                </a:extLst>
              </p:cNvPr>
              <p:cNvSpPr txBox="1"/>
              <p:nvPr/>
            </p:nvSpPr>
            <p:spPr>
              <a:xfrm>
                <a:off x="1592032" y="5631648"/>
                <a:ext cx="3152368" cy="369332"/>
              </a:xfrm>
              <a:prstGeom prst="rect">
                <a:avLst/>
              </a:prstGeom>
              <a:noFill/>
            </p:spPr>
            <p:txBody>
              <a:bodyPr wrap="square">
                <a:spAutoFit/>
              </a:bodyPr>
              <a:lstStyle/>
              <a:p>
                <a:pPr algn="ctr"/>
                <a:r>
                  <a:rPr lang="en-GB" sz="1800" b="1" dirty="0">
                    <a:solidFill>
                      <a:schemeClr val="bg1"/>
                    </a:solidFill>
                    <a:hlinkClick r:id="rId9">
                      <a:extLst>
                        <a:ext uri="{A12FA001-AC4F-418D-AE19-62706E023703}">
                          <ahyp:hlinkClr xmlns:ahyp="http://schemas.microsoft.com/office/drawing/2018/hyperlinkcolor" val="tx"/>
                        </a:ext>
                      </a:extLst>
                    </a:hlinkClick>
                  </a:rPr>
                  <a:t>www.atfal.org.uk/talim</a:t>
                </a:r>
                <a:endParaRPr lang="en-GB" sz="1800" b="1" dirty="0">
                  <a:solidFill>
                    <a:schemeClr val="bg1"/>
                  </a:solidFill>
                </a:endParaRPr>
              </a:p>
            </p:txBody>
          </p:sp>
        </p:grpSp>
      </p:grpSp>
      <p:sp>
        <p:nvSpPr>
          <p:cNvPr id="4" name="TextBox 3">
            <a:extLst>
              <a:ext uri="{FF2B5EF4-FFF2-40B4-BE49-F238E27FC236}">
                <a16:creationId xmlns:a16="http://schemas.microsoft.com/office/drawing/2014/main" id="{01260FFC-0AF7-DC74-D621-BE0ABA4D13A1}"/>
              </a:ext>
            </a:extLst>
          </p:cNvPr>
          <p:cNvSpPr txBox="1"/>
          <p:nvPr/>
        </p:nvSpPr>
        <p:spPr>
          <a:xfrm>
            <a:off x="-224139" y="4611681"/>
            <a:ext cx="6827134" cy="584775"/>
          </a:xfrm>
          <a:prstGeom prst="rect">
            <a:avLst/>
          </a:prstGeom>
          <a:noFill/>
        </p:spPr>
        <p:txBody>
          <a:bodyPr wrap="square">
            <a:spAutoFit/>
          </a:bodyPr>
          <a:lstStyle/>
          <a:p>
            <a:pPr algn="ctr"/>
            <a:r>
              <a:rPr lang="en-US" sz="3200" b="1" dirty="0">
                <a:solidFill>
                  <a:schemeClr val="bg1"/>
                </a:solidFill>
                <a:latin typeface="Garamond" panose="02020404030301010803" pitchFamily="18" charset="0"/>
              </a:rPr>
              <a:t>Learning Time Topic 1 Test</a:t>
            </a:r>
          </a:p>
        </p:txBody>
      </p:sp>
    </p:spTree>
    <p:extLst>
      <p:ext uri="{BB962C8B-B14F-4D97-AF65-F5344CB8AC3E}">
        <p14:creationId xmlns:p14="http://schemas.microsoft.com/office/powerpoint/2010/main" val="3553261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3</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Do we need to see God with our physical eyes in order to see him?</a:t>
            </a:r>
            <a:endParaRPr lang="en-GB" sz="2800" dirty="0">
              <a:solidFill>
                <a:schemeClr val="bg1"/>
              </a:solidFill>
              <a:latin typeface="Bright chalk" pitchFamily="2" charset="0"/>
            </a:endParaRPr>
          </a:p>
        </p:txBody>
      </p:sp>
      <p:sp>
        <p:nvSpPr>
          <p:cNvPr id="10" name="TextBox 9"/>
          <p:cNvSpPr txBox="1"/>
          <p:nvPr/>
        </p:nvSpPr>
        <p:spPr>
          <a:xfrm>
            <a:off x="1887792" y="2974404"/>
            <a:ext cx="8475407" cy="3108543"/>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Yes we need to see him. Only then we will believe in him.</a:t>
            </a:r>
          </a:p>
          <a:p>
            <a:pPr marL="514350" indent="-514350">
              <a:buFont typeface="+mj-lt"/>
              <a:buAutoNum type="alphaUcPeriod"/>
            </a:pPr>
            <a:r>
              <a:rPr lang="en-GB" sz="2800" dirty="0">
                <a:solidFill>
                  <a:schemeClr val="bg1"/>
                </a:solidFill>
                <a:latin typeface="Bright chalk" pitchFamily="2" charset="0"/>
              </a:rPr>
              <a:t>Yes, looking at something is the best way of believing in it.</a:t>
            </a:r>
          </a:p>
          <a:p>
            <a:pPr marL="514350" indent="-514350">
              <a:buFont typeface="+mj-lt"/>
              <a:buAutoNum type="alphaUcPeriod"/>
            </a:pPr>
            <a:r>
              <a:rPr lang="en-GB" sz="2800" dirty="0">
                <a:solidFill>
                  <a:srgbClr val="92D050"/>
                </a:solidFill>
                <a:latin typeface="Bright chalk" pitchFamily="2" charset="0"/>
              </a:rPr>
              <a:t>No, just like air and electricity which we cannot see but believe in, in the same way, we also believe in God.</a:t>
            </a:r>
          </a:p>
          <a:p>
            <a:pPr marL="514350" indent="-514350">
              <a:buFont typeface="+mj-lt"/>
              <a:buAutoNum type="alphaUcPeriod"/>
            </a:pPr>
            <a:r>
              <a:rPr lang="en-GB" sz="2800" dirty="0">
                <a:solidFill>
                  <a:schemeClr val="bg1"/>
                </a:solidFill>
                <a:latin typeface="Bright chalk" pitchFamily="2" charset="0"/>
              </a:rPr>
              <a:t>No, but we need to be able to see God spiritually</a:t>
            </a:r>
          </a:p>
        </p:txBody>
      </p:sp>
    </p:spTree>
    <p:extLst>
      <p:ext uri="{BB962C8B-B14F-4D97-AF65-F5344CB8AC3E}">
        <p14:creationId xmlns:p14="http://schemas.microsoft.com/office/powerpoint/2010/main" val="2151714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4</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Does God Almighty still speak and communicate with us?</a:t>
            </a:r>
            <a:endParaRPr lang="en-GB" sz="2800" dirty="0">
              <a:solidFill>
                <a:schemeClr val="bg1"/>
              </a:solidFill>
              <a:latin typeface="Bright chalk" pitchFamily="2" charset="0"/>
            </a:endParaRPr>
          </a:p>
        </p:txBody>
      </p:sp>
      <p:sp>
        <p:nvSpPr>
          <p:cNvPr id="10" name="TextBox 9"/>
          <p:cNvSpPr txBox="1"/>
          <p:nvPr/>
        </p:nvSpPr>
        <p:spPr>
          <a:xfrm>
            <a:off x="1877961" y="3230042"/>
            <a:ext cx="6499123" cy="2677656"/>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No, he only used to speak in the past.</a:t>
            </a:r>
          </a:p>
          <a:p>
            <a:pPr marL="514350" indent="-514350">
              <a:buFont typeface="+mj-lt"/>
              <a:buAutoNum type="alphaUcPeriod"/>
            </a:pPr>
            <a:r>
              <a:rPr lang="en-GB" sz="2800" dirty="0">
                <a:solidFill>
                  <a:schemeClr val="bg1"/>
                </a:solidFill>
                <a:latin typeface="Bright chalk" pitchFamily="2" charset="0"/>
              </a:rPr>
              <a:t>Yes, with a physical mouth</a:t>
            </a:r>
          </a:p>
          <a:p>
            <a:pPr marL="514350" indent="-514350">
              <a:buFont typeface="+mj-lt"/>
              <a:buAutoNum type="alphaUcPeriod"/>
            </a:pPr>
            <a:r>
              <a:rPr lang="en-GB" sz="2800" dirty="0">
                <a:solidFill>
                  <a:schemeClr val="bg1"/>
                </a:solidFill>
                <a:latin typeface="Bright chalk" pitchFamily="2" charset="0"/>
              </a:rPr>
              <a:t>No, there is no need for him to speak anymore.</a:t>
            </a:r>
          </a:p>
          <a:p>
            <a:pPr marL="514350" indent="-514350">
              <a:buFont typeface="+mj-lt"/>
              <a:buAutoNum type="alphaUcPeriod"/>
            </a:pPr>
            <a:r>
              <a:rPr lang="en-GB" sz="2800" dirty="0">
                <a:solidFill>
                  <a:schemeClr val="bg1"/>
                </a:solidFill>
                <a:latin typeface="Bright chalk" pitchFamily="2" charset="0"/>
              </a:rPr>
              <a:t>Yes, he speaks to Prophets and accepts our prayers.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726209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4</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Does God Almighty still speak and communicate with us?</a:t>
            </a:r>
            <a:endParaRPr lang="en-GB" sz="2800" dirty="0">
              <a:solidFill>
                <a:schemeClr val="bg1"/>
              </a:solidFill>
              <a:latin typeface="Bright chalk" pitchFamily="2" charset="0"/>
            </a:endParaRPr>
          </a:p>
        </p:txBody>
      </p:sp>
      <p:sp>
        <p:nvSpPr>
          <p:cNvPr id="10" name="TextBox 9"/>
          <p:cNvSpPr txBox="1"/>
          <p:nvPr/>
        </p:nvSpPr>
        <p:spPr>
          <a:xfrm>
            <a:off x="1877961" y="3230042"/>
            <a:ext cx="6499123" cy="2677656"/>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No, he only used to speak in the past.</a:t>
            </a:r>
          </a:p>
          <a:p>
            <a:pPr marL="514350" indent="-514350">
              <a:buFont typeface="+mj-lt"/>
              <a:buAutoNum type="alphaUcPeriod"/>
            </a:pPr>
            <a:r>
              <a:rPr lang="en-GB" sz="2800" dirty="0">
                <a:solidFill>
                  <a:schemeClr val="bg1"/>
                </a:solidFill>
                <a:latin typeface="Bright chalk" pitchFamily="2" charset="0"/>
              </a:rPr>
              <a:t>Yes, with a physical mouth</a:t>
            </a:r>
          </a:p>
          <a:p>
            <a:pPr marL="514350" indent="-514350">
              <a:buFont typeface="+mj-lt"/>
              <a:buAutoNum type="alphaUcPeriod"/>
            </a:pPr>
            <a:r>
              <a:rPr lang="en-GB" sz="2800" dirty="0">
                <a:solidFill>
                  <a:schemeClr val="bg1"/>
                </a:solidFill>
                <a:latin typeface="Bright chalk" pitchFamily="2" charset="0"/>
              </a:rPr>
              <a:t>No, there is no need for him to speak anymore.</a:t>
            </a:r>
          </a:p>
          <a:p>
            <a:pPr marL="514350" indent="-514350">
              <a:buFont typeface="+mj-lt"/>
              <a:buAutoNum type="alphaUcPeriod"/>
            </a:pPr>
            <a:r>
              <a:rPr lang="en-GB" sz="2800" dirty="0">
                <a:solidFill>
                  <a:srgbClr val="92D050"/>
                </a:solidFill>
                <a:latin typeface="Bright chalk" pitchFamily="2" charset="0"/>
              </a:rPr>
              <a:t>Yes, he speaks to Prophets and accepts our prayers.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82314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5</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What are some of the religions that believe in God?</a:t>
            </a:r>
            <a:endParaRPr lang="en-GB" sz="2800" dirty="0">
              <a:solidFill>
                <a:schemeClr val="bg1"/>
              </a:solidFill>
              <a:latin typeface="Bright chalk" pitchFamily="2" charset="0"/>
            </a:endParaRPr>
          </a:p>
        </p:txBody>
      </p:sp>
      <p:sp>
        <p:nvSpPr>
          <p:cNvPr id="10" name="TextBox 9"/>
          <p:cNvSpPr txBox="1"/>
          <p:nvPr/>
        </p:nvSpPr>
        <p:spPr>
          <a:xfrm>
            <a:off x="1877961" y="3230042"/>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Muslim, Christians, Hindus</a:t>
            </a:r>
          </a:p>
          <a:p>
            <a:pPr marL="514350" indent="-514350">
              <a:buFont typeface="+mj-lt"/>
              <a:buAutoNum type="alphaUcPeriod"/>
            </a:pPr>
            <a:r>
              <a:rPr lang="en-GB" sz="2800" dirty="0">
                <a:solidFill>
                  <a:schemeClr val="bg1"/>
                </a:solidFill>
                <a:latin typeface="Bright chalk" pitchFamily="2" charset="0"/>
              </a:rPr>
              <a:t>Hindus, Buddhism and Jews </a:t>
            </a:r>
          </a:p>
          <a:p>
            <a:pPr marL="514350" indent="-514350">
              <a:buFont typeface="+mj-lt"/>
              <a:buAutoNum type="alphaUcPeriod"/>
            </a:pPr>
            <a:r>
              <a:rPr lang="en-GB" sz="2800" dirty="0">
                <a:solidFill>
                  <a:schemeClr val="bg1"/>
                </a:solidFill>
                <a:latin typeface="Bright chalk" pitchFamily="2" charset="0"/>
              </a:rPr>
              <a:t>Confucianism, Atheism and Muslims</a:t>
            </a:r>
          </a:p>
          <a:p>
            <a:pPr marL="514350" indent="-514350">
              <a:buFont typeface="+mj-lt"/>
              <a:buAutoNum type="alphaUcPeriod"/>
            </a:pPr>
            <a:r>
              <a:rPr lang="en-GB" sz="2800" dirty="0">
                <a:solidFill>
                  <a:schemeClr val="bg1"/>
                </a:solidFill>
                <a:latin typeface="Bright chalk" pitchFamily="2" charset="0"/>
              </a:rPr>
              <a:t>Humanism, Agnostics and Jews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583151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5</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What are some of the religions that believe in God?</a:t>
            </a:r>
            <a:endParaRPr lang="en-GB" sz="2800" dirty="0">
              <a:solidFill>
                <a:schemeClr val="bg1"/>
              </a:solidFill>
              <a:latin typeface="Bright chalk" pitchFamily="2" charset="0"/>
            </a:endParaRPr>
          </a:p>
        </p:txBody>
      </p:sp>
      <p:sp>
        <p:nvSpPr>
          <p:cNvPr id="10" name="TextBox 9"/>
          <p:cNvSpPr txBox="1"/>
          <p:nvPr/>
        </p:nvSpPr>
        <p:spPr>
          <a:xfrm>
            <a:off x="1877961" y="3230042"/>
            <a:ext cx="6499123" cy="1815882"/>
          </a:xfrm>
          <a:prstGeom prst="rect">
            <a:avLst/>
          </a:prstGeom>
          <a:noFill/>
        </p:spPr>
        <p:txBody>
          <a:bodyPr wrap="square" rtlCol="0">
            <a:spAutoFit/>
          </a:bodyPr>
          <a:lstStyle/>
          <a:p>
            <a:pPr marL="514350" indent="-514350">
              <a:buFont typeface="+mj-lt"/>
              <a:buAutoNum type="alphaUcPeriod"/>
            </a:pPr>
            <a:r>
              <a:rPr lang="en-GB" sz="2800" dirty="0">
                <a:solidFill>
                  <a:srgbClr val="92D050"/>
                </a:solidFill>
                <a:latin typeface="Bright chalk" pitchFamily="2" charset="0"/>
              </a:rPr>
              <a:t>Muslim, Christians, Hindus</a:t>
            </a:r>
          </a:p>
          <a:p>
            <a:pPr marL="514350" indent="-514350">
              <a:buFont typeface="+mj-lt"/>
              <a:buAutoNum type="alphaUcPeriod"/>
            </a:pPr>
            <a:r>
              <a:rPr lang="en-GB" sz="2800" dirty="0">
                <a:solidFill>
                  <a:schemeClr val="bg1"/>
                </a:solidFill>
                <a:latin typeface="Bright chalk" pitchFamily="2" charset="0"/>
              </a:rPr>
              <a:t>Hindus, Buddhism and Jews </a:t>
            </a:r>
          </a:p>
          <a:p>
            <a:pPr marL="514350" indent="-514350">
              <a:buFont typeface="+mj-lt"/>
              <a:buAutoNum type="alphaUcPeriod"/>
            </a:pPr>
            <a:r>
              <a:rPr lang="en-GB" sz="2800" dirty="0">
                <a:solidFill>
                  <a:schemeClr val="bg1"/>
                </a:solidFill>
                <a:latin typeface="Bright chalk" pitchFamily="2" charset="0"/>
              </a:rPr>
              <a:t>Confucianism, Atheism and Muslims</a:t>
            </a:r>
          </a:p>
          <a:p>
            <a:pPr marL="514350" indent="-514350">
              <a:buFont typeface="+mj-lt"/>
              <a:buAutoNum type="alphaUcPeriod"/>
            </a:pPr>
            <a:r>
              <a:rPr lang="en-GB" sz="2800" dirty="0">
                <a:solidFill>
                  <a:schemeClr val="bg1"/>
                </a:solidFill>
                <a:latin typeface="Bright chalk" pitchFamily="2" charset="0"/>
              </a:rPr>
              <a:t>Humanism, Agnostics and Jews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285756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6</a:t>
            </a:r>
          </a:p>
        </p:txBody>
      </p:sp>
      <p:sp>
        <p:nvSpPr>
          <p:cNvPr id="9" name="TextBox 8"/>
          <p:cNvSpPr txBox="1"/>
          <p:nvPr/>
        </p:nvSpPr>
        <p:spPr>
          <a:xfrm>
            <a:off x="1961535" y="1859090"/>
            <a:ext cx="6499123" cy="523220"/>
          </a:xfrm>
          <a:prstGeom prst="rect">
            <a:avLst/>
          </a:prstGeom>
          <a:noFill/>
        </p:spPr>
        <p:txBody>
          <a:bodyPr wrap="square" rtlCol="0">
            <a:spAutoFit/>
          </a:bodyPr>
          <a:lstStyle/>
          <a:p>
            <a:r>
              <a:rPr lang="en-GB" sz="2800" b="1" dirty="0">
                <a:solidFill>
                  <a:schemeClr val="bg1"/>
                </a:solidFill>
                <a:latin typeface="Bright chalk" pitchFamily="2" charset="0"/>
              </a:rPr>
              <a:t>Brahma is associated with which Religion?</a:t>
            </a:r>
            <a:endParaRPr lang="en-GB" sz="2800" dirty="0">
              <a:solidFill>
                <a:schemeClr val="bg1"/>
              </a:solidFill>
              <a:latin typeface="Bright chalk" pitchFamily="2" charset="0"/>
            </a:endParaRPr>
          </a:p>
        </p:txBody>
      </p:sp>
      <p:sp>
        <p:nvSpPr>
          <p:cNvPr id="10" name="TextBox 9"/>
          <p:cNvSpPr txBox="1"/>
          <p:nvPr/>
        </p:nvSpPr>
        <p:spPr>
          <a:xfrm>
            <a:off x="1877961" y="3230042"/>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Muslim</a:t>
            </a:r>
          </a:p>
          <a:p>
            <a:pPr marL="514350" indent="-514350">
              <a:buFont typeface="+mj-lt"/>
              <a:buAutoNum type="alphaUcPeriod"/>
            </a:pPr>
            <a:r>
              <a:rPr lang="en-GB" sz="2800" dirty="0">
                <a:solidFill>
                  <a:schemeClr val="bg1"/>
                </a:solidFill>
                <a:latin typeface="Bright chalk" pitchFamily="2" charset="0"/>
              </a:rPr>
              <a:t>Christians</a:t>
            </a:r>
          </a:p>
          <a:p>
            <a:pPr marL="514350" indent="-514350">
              <a:buFont typeface="+mj-lt"/>
              <a:buAutoNum type="alphaUcPeriod"/>
            </a:pPr>
            <a:r>
              <a:rPr lang="en-GB" sz="2800" dirty="0">
                <a:solidFill>
                  <a:schemeClr val="bg1"/>
                </a:solidFill>
                <a:latin typeface="Bright chalk" pitchFamily="2" charset="0"/>
              </a:rPr>
              <a:t>Hinduism</a:t>
            </a:r>
          </a:p>
          <a:p>
            <a:pPr marL="514350" indent="-514350">
              <a:buFont typeface="+mj-lt"/>
              <a:buAutoNum type="alphaUcPeriod"/>
            </a:pPr>
            <a:r>
              <a:rPr lang="en-GB" sz="2800" dirty="0">
                <a:solidFill>
                  <a:schemeClr val="bg1"/>
                </a:solidFill>
                <a:latin typeface="Bright chalk" pitchFamily="2" charset="0"/>
              </a:rPr>
              <a:t>Sikhism</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66628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6</a:t>
            </a:r>
          </a:p>
        </p:txBody>
      </p:sp>
      <p:sp>
        <p:nvSpPr>
          <p:cNvPr id="9" name="TextBox 8"/>
          <p:cNvSpPr txBox="1"/>
          <p:nvPr/>
        </p:nvSpPr>
        <p:spPr>
          <a:xfrm>
            <a:off x="1961535" y="1859090"/>
            <a:ext cx="6499123" cy="523220"/>
          </a:xfrm>
          <a:prstGeom prst="rect">
            <a:avLst/>
          </a:prstGeom>
          <a:noFill/>
        </p:spPr>
        <p:txBody>
          <a:bodyPr wrap="square" rtlCol="0">
            <a:spAutoFit/>
          </a:bodyPr>
          <a:lstStyle/>
          <a:p>
            <a:r>
              <a:rPr lang="en-GB" sz="2800" b="1" dirty="0">
                <a:solidFill>
                  <a:schemeClr val="bg1"/>
                </a:solidFill>
                <a:latin typeface="Bright chalk" pitchFamily="2" charset="0"/>
              </a:rPr>
              <a:t>Brahma is associated with which Religion?</a:t>
            </a:r>
            <a:endParaRPr lang="en-GB" sz="2800" dirty="0">
              <a:solidFill>
                <a:schemeClr val="bg1"/>
              </a:solidFill>
              <a:latin typeface="Bright chalk" pitchFamily="2" charset="0"/>
            </a:endParaRPr>
          </a:p>
        </p:txBody>
      </p:sp>
      <p:sp>
        <p:nvSpPr>
          <p:cNvPr id="10" name="TextBox 9"/>
          <p:cNvSpPr txBox="1"/>
          <p:nvPr/>
        </p:nvSpPr>
        <p:spPr>
          <a:xfrm>
            <a:off x="1877961" y="3230042"/>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Muslim</a:t>
            </a:r>
          </a:p>
          <a:p>
            <a:pPr marL="514350" indent="-514350">
              <a:buFont typeface="+mj-lt"/>
              <a:buAutoNum type="alphaUcPeriod"/>
            </a:pPr>
            <a:r>
              <a:rPr lang="en-GB" sz="2800" dirty="0">
                <a:solidFill>
                  <a:schemeClr val="bg1"/>
                </a:solidFill>
                <a:latin typeface="Bright chalk" pitchFamily="2" charset="0"/>
              </a:rPr>
              <a:t>Christians</a:t>
            </a:r>
          </a:p>
          <a:p>
            <a:pPr marL="514350" indent="-514350">
              <a:buFont typeface="+mj-lt"/>
              <a:buAutoNum type="alphaUcPeriod"/>
            </a:pPr>
            <a:r>
              <a:rPr lang="en-GB" sz="2800" dirty="0">
                <a:solidFill>
                  <a:srgbClr val="92D050"/>
                </a:solidFill>
                <a:latin typeface="Bright chalk" pitchFamily="2" charset="0"/>
              </a:rPr>
              <a:t>Hinduism</a:t>
            </a:r>
          </a:p>
          <a:p>
            <a:pPr marL="514350" indent="-514350">
              <a:buFont typeface="+mj-lt"/>
              <a:buAutoNum type="alphaUcPeriod"/>
            </a:pPr>
            <a:r>
              <a:rPr lang="en-GB" sz="2800" dirty="0">
                <a:solidFill>
                  <a:schemeClr val="bg1"/>
                </a:solidFill>
                <a:latin typeface="Bright chalk" pitchFamily="2" charset="0"/>
              </a:rPr>
              <a:t>Sikhism</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56860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7</a:t>
            </a:r>
          </a:p>
        </p:txBody>
      </p:sp>
      <p:sp>
        <p:nvSpPr>
          <p:cNvPr id="9" name="TextBox 8"/>
          <p:cNvSpPr txBox="1"/>
          <p:nvPr/>
        </p:nvSpPr>
        <p:spPr>
          <a:xfrm>
            <a:off x="1961535" y="1859090"/>
            <a:ext cx="6499123" cy="523220"/>
          </a:xfrm>
          <a:prstGeom prst="rect">
            <a:avLst/>
          </a:prstGeom>
          <a:noFill/>
        </p:spPr>
        <p:txBody>
          <a:bodyPr wrap="square" rtlCol="0">
            <a:spAutoFit/>
          </a:bodyPr>
          <a:lstStyle/>
          <a:p>
            <a:r>
              <a:rPr lang="en-GB" sz="2800" b="1" dirty="0" err="1">
                <a:solidFill>
                  <a:schemeClr val="bg1"/>
                </a:solidFill>
                <a:latin typeface="Bright chalk" pitchFamily="2" charset="0"/>
              </a:rPr>
              <a:t>Waheguru</a:t>
            </a:r>
            <a:r>
              <a:rPr lang="en-GB" sz="2800" b="1" dirty="0">
                <a:solidFill>
                  <a:schemeClr val="bg1"/>
                </a:solidFill>
                <a:latin typeface="Bright chalk" pitchFamily="2" charset="0"/>
              </a:rPr>
              <a:t> is associated with which Religion?</a:t>
            </a:r>
            <a:endParaRPr lang="en-GB" sz="2800" dirty="0">
              <a:solidFill>
                <a:schemeClr val="bg1"/>
              </a:solidFill>
              <a:latin typeface="Bright chalk" pitchFamily="2" charset="0"/>
            </a:endParaRPr>
          </a:p>
        </p:txBody>
      </p:sp>
      <p:sp>
        <p:nvSpPr>
          <p:cNvPr id="10" name="TextBox 9"/>
          <p:cNvSpPr txBox="1"/>
          <p:nvPr/>
        </p:nvSpPr>
        <p:spPr>
          <a:xfrm>
            <a:off x="1877961" y="3230042"/>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Muslim</a:t>
            </a:r>
          </a:p>
          <a:p>
            <a:pPr marL="514350" indent="-514350">
              <a:buFont typeface="+mj-lt"/>
              <a:buAutoNum type="alphaUcPeriod"/>
            </a:pPr>
            <a:r>
              <a:rPr lang="en-GB" sz="2800" dirty="0">
                <a:solidFill>
                  <a:schemeClr val="bg1"/>
                </a:solidFill>
                <a:latin typeface="Bright chalk" pitchFamily="2" charset="0"/>
              </a:rPr>
              <a:t>Christians</a:t>
            </a:r>
          </a:p>
          <a:p>
            <a:pPr marL="514350" indent="-514350">
              <a:buFont typeface="+mj-lt"/>
              <a:buAutoNum type="alphaUcPeriod"/>
            </a:pPr>
            <a:r>
              <a:rPr lang="en-GB" sz="2800" dirty="0">
                <a:solidFill>
                  <a:schemeClr val="bg1"/>
                </a:solidFill>
                <a:latin typeface="Bright chalk" pitchFamily="2" charset="0"/>
              </a:rPr>
              <a:t>Hinduism</a:t>
            </a:r>
          </a:p>
          <a:p>
            <a:pPr marL="514350" indent="-514350">
              <a:buFont typeface="+mj-lt"/>
              <a:buAutoNum type="alphaUcPeriod"/>
            </a:pPr>
            <a:r>
              <a:rPr lang="en-GB" sz="2800" dirty="0">
                <a:solidFill>
                  <a:schemeClr val="bg1"/>
                </a:solidFill>
                <a:latin typeface="Bright chalk" pitchFamily="2" charset="0"/>
              </a:rPr>
              <a:t>Sikhism</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1829077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7</a:t>
            </a:r>
          </a:p>
        </p:txBody>
      </p:sp>
      <p:sp>
        <p:nvSpPr>
          <p:cNvPr id="9" name="TextBox 8"/>
          <p:cNvSpPr txBox="1"/>
          <p:nvPr/>
        </p:nvSpPr>
        <p:spPr>
          <a:xfrm>
            <a:off x="1961535" y="1859090"/>
            <a:ext cx="6499123" cy="523220"/>
          </a:xfrm>
          <a:prstGeom prst="rect">
            <a:avLst/>
          </a:prstGeom>
          <a:noFill/>
        </p:spPr>
        <p:txBody>
          <a:bodyPr wrap="square" rtlCol="0">
            <a:spAutoFit/>
          </a:bodyPr>
          <a:lstStyle/>
          <a:p>
            <a:r>
              <a:rPr lang="en-GB" sz="2800" b="1" dirty="0" err="1">
                <a:solidFill>
                  <a:schemeClr val="bg1"/>
                </a:solidFill>
                <a:latin typeface="Bright chalk" pitchFamily="2" charset="0"/>
              </a:rPr>
              <a:t>Waheguru</a:t>
            </a:r>
            <a:r>
              <a:rPr lang="en-GB" sz="2800" b="1" dirty="0">
                <a:solidFill>
                  <a:schemeClr val="bg1"/>
                </a:solidFill>
                <a:latin typeface="Bright chalk" pitchFamily="2" charset="0"/>
              </a:rPr>
              <a:t> is associated with which Religion?</a:t>
            </a:r>
            <a:endParaRPr lang="en-GB" sz="2800" dirty="0">
              <a:solidFill>
                <a:schemeClr val="bg1"/>
              </a:solidFill>
              <a:latin typeface="Bright chalk" pitchFamily="2" charset="0"/>
            </a:endParaRPr>
          </a:p>
        </p:txBody>
      </p:sp>
      <p:sp>
        <p:nvSpPr>
          <p:cNvPr id="10" name="TextBox 9"/>
          <p:cNvSpPr txBox="1"/>
          <p:nvPr/>
        </p:nvSpPr>
        <p:spPr>
          <a:xfrm>
            <a:off x="1877961" y="3230042"/>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Muslim</a:t>
            </a:r>
          </a:p>
          <a:p>
            <a:pPr marL="514350" indent="-514350">
              <a:buFont typeface="+mj-lt"/>
              <a:buAutoNum type="alphaUcPeriod"/>
            </a:pPr>
            <a:r>
              <a:rPr lang="en-GB" sz="2800" dirty="0">
                <a:solidFill>
                  <a:schemeClr val="bg1"/>
                </a:solidFill>
                <a:latin typeface="Bright chalk" pitchFamily="2" charset="0"/>
              </a:rPr>
              <a:t>Christians</a:t>
            </a:r>
          </a:p>
          <a:p>
            <a:pPr marL="514350" indent="-514350">
              <a:buFont typeface="+mj-lt"/>
              <a:buAutoNum type="alphaUcPeriod"/>
            </a:pPr>
            <a:r>
              <a:rPr lang="en-GB" sz="2800" dirty="0">
                <a:solidFill>
                  <a:schemeClr val="bg1"/>
                </a:solidFill>
                <a:latin typeface="Bright chalk" pitchFamily="2" charset="0"/>
              </a:rPr>
              <a:t>Hinduism</a:t>
            </a:r>
          </a:p>
          <a:p>
            <a:pPr marL="514350" indent="-514350">
              <a:buFont typeface="+mj-lt"/>
              <a:buAutoNum type="alphaUcPeriod"/>
            </a:pPr>
            <a:r>
              <a:rPr lang="en-GB" sz="2800" dirty="0">
                <a:solidFill>
                  <a:srgbClr val="92D050"/>
                </a:solidFill>
                <a:latin typeface="Bright chalk" pitchFamily="2" charset="0"/>
              </a:rPr>
              <a:t>Sikhism</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243223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8</a:t>
            </a:r>
          </a:p>
        </p:txBody>
      </p:sp>
      <p:sp>
        <p:nvSpPr>
          <p:cNvPr id="9" name="TextBox 8"/>
          <p:cNvSpPr txBox="1"/>
          <p:nvPr/>
        </p:nvSpPr>
        <p:spPr>
          <a:xfrm>
            <a:off x="1961535" y="1859090"/>
            <a:ext cx="6499123" cy="1384995"/>
          </a:xfrm>
          <a:prstGeom prst="rect">
            <a:avLst/>
          </a:prstGeom>
          <a:noFill/>
        </p:spPr>
        <p:txBody>
          <a:bodyPr wrap="square" rtlCol="0">
            <a:spAutoFit/>
          </a:bodyPr>
          <a:lstStyle/>
          <a:p>
            <a:r>
              <a:rPr lang="en-GB" sz="2800" b="1" dirty="0">
                <a:solidFill>
                  <a:schemeClr val="bg1"/>
                </a:solidFill>
                <a:latin typeface="Bright chalk" pitchFamily="2" charset="0"/>
              </a:rPr>
              <a:t>Which three religions believe that there are other gods beside the main God or there are different parts of the same God?</a:t>
            </a:r>
            <a:endParaRPr lang="en-GB" sz="2800" dirty="0">
              <a:solidFill>
                <a:schemeClr val="bg1"/>
              </a:solidFill>
              <a:latin typeface="Bright chalk" pitchFamily="2" charset="0"/>
            </a:endParaRPr>
          </a:p>
        </p:txBody>
      </p:sp>
      <p:sp>
        <p:nvSpPr>
          <p:cNvPr id="10" name="TextBox 9"/>
          <p:cNvSpPr txBox="1"/>
          <p:nvPr/>
        </p:nvSpPr>
        <p:spPr>
          <a:xfrm>
            <a:off x="1877961" y="3335808"/>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Muslim, Christians, Hindus</a:t>
            </a:r>
          </a:p>
          <a:p>
            <a:pPr marL="514350" indent="-514350">
              <a:buFont typeface="+mj-lt"/>
              <a:buAutoNum type="alphaUcPeriod"/>
            </a:pPr>
            <a:r>
              <a:rPr lang="en-GB" sz="2800" dirty="0">
                <a:solidFill>
                  <a:schemeClr val="bg1"/>
                </a:solidFill>
                <a:latin typeface="Bright chalk" pitchFamily="2" charset="0"/>
              </a:rPr>
              <a:t>Hindus, Buddhism and Jews </a:t>
            </a:r>
          </a:p>
          <a:p>
            <a:pPr marL="514350" indent="-514350">
              <a:buFont typeface="+mj-lt"/>
              <a:buAutoNum type="alphaUcPeriod"/>
            </a:pPr>
            <a:r>
              <a:rPr lang="en-GB" sz="2800" dirty="0">
                <a:solidFill>
                  <a:schemeClr val="bg1"/>
                </a:solidFill>
                <a:latin typeface="Bright chalk" pitchFamily="2" charset="0"/>
              </a:rPr>
              <a:t>Hindu, Sikh and Christianity</a:t>
            </a:r>
          </a:p>
          <a:p>
            <a:pPr marL="514350" indent="-514350">
              <a:buFont typeface="+mj-lt"/>
              <a:buAutoNum type="alphaUcPeriod"/>
            </a:pPr>
            <a:r>
              <a:rPr lang="en-GB" sz="2800" dirty="0">
                <a:solidFill>
                  <a:schemeClr val="bg1"/>
                </a:solidFill>
                <a:latin typeface="Bright chalk" pitchFamily="2" charset="0"/>
              </a:rPr>
              <a:t>Humanism, Agnostics and Jew</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30867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97E60CDC-9961-CAA6-993A-6D83A726F0A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A904E43-6433-126E-C7EE-A71F9BD616EB}"/>
              </a:ext>
            </a:extLst>
          </p:cNvPr>
          <p:cNvSpPr>
            <a:spLocks/>
          </p:cNvSpPr>
          <p:nvPr/>
        </p:nvSpPr>
        <p:spPr>
          <a:xfrm>
            <a:off x="-20729" y="-118533"/>
            <a:ext cx="7274283" cy="6986786"/>
          </a:xfrm>
          <a:prstGeom prst="rect">
            <a:avLst/>
          </a:prstGeom>
          <a:gradFill>
            <a:gsLst>
              <a:gs pos="0">
                <a:schemeClr val="accent6">
                  <a:lumMod val="50000"/>
                </a:schemeClr>
              </a:gs>
              <a:gs pos="100000">
                <a:schemeClr val="accent1">
                  <a:lumMod val="75000"/>
                </a:schemeClr>
              </a:gs>
            </a:gsLst>
            <a:lin ang="27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pic>
        <p:nvPicPr>
          <p:cNvPr id="47" name="Graphic 46" descr="Open quotation mark with solid fill">
            <a:extLst>
              <a:ext uri="{FF2B5EF4-FFF2-40B4-BE49-F238E27FC236}">
                <a16:creationId xmlns:a16="http://schemas.microsoft.com/office/drawing/2014/main" id="{3BD2D466-5CE4-2903-58C8-21FC811602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34" y="3238081"/>
            <a:ext cx="1720630" cy="1720630"/>
          </a:xfrm>
          <a:prstGeom prst="rect">
            <a:avLst/>
          </a:prstGeom>
        </p:spPr>
      </p:pic>
      <p:sp>
        <p:nvSpPr>
          <p:cNvPr id="23" name="TextBox 22">
            <a:extLst>
              <a:ext uri="{FF2B5EF4-FFF2-40B4-BE49-F238E27FC236}">
                <a16:creationId xmlns:a16="http://schemas.microsoft.com/office/drawing/2014/main" id="{D5343007-6621-CC33-23B2-3208720D5B18}"/>
              </a:ext>
            </a:extLst>
          </p:cNvPr>
          <p:cNvSpPr txBox="1"/>
          <p:nvPr/>
        </p:nvSpPr>
        <p:spPr>
          <a:xfrm>
            <a:off x="259052" y="537633"/>
            <a:ext cx="6229536" cy="3230372"/>
          </a:xfrm>
          <a:prstGeom prst="rect">
            <a:avLst/>
          </a:prstGeom>
          <a:noFill/>
        </p:spPr>
        <p:txBody>
          <a:bodyPr wrap="square">
            <a:spAutoFit/>
          </a:bodyPr>
          <a:lstStyle/>
          <a:p>
            <a:pPr algn="ctr">
              <a:lnSpc>
                <a:spcPct val="150000"/>
              </a:lnSpc>
            </a:pPr>
            <a:r>
              <a:rPr lang="en-US" sz="4000" b="1" dirty="0">
                <a:solidFill>
                  <a:schemeClr val="bg1"/>
                </a:solidFill>
                <a:latin typeface="Garamond" panose="02020404030301010803" pitchFamily="18" charset="0"/>
                <a:cs typeface="Apple Chancery" panose="03020702040506060504" pitchFamily="66" charset="-79"/>
              </a:rPr>
              <a:t>TILAWAT</a:t>
            </a:r>
          </a:p>
          <a:p>
            <a:pPr algn="ctr">
              <a:lnSpc>
                <a:spcPts val="6000"/>
              </a:lnSpc>
            </a:pPr>
            <a:r>
              <a:rPr lang="ar-SA" sz="3600" dirty="0">
                <a:solidFill>
                  <a:schemeClr val="bg1"/>
                </a:solidFill>
                <a:latin typeface="ManzoorNaskh" panose="02000500000000000000" pitchFamily="2" charset="-78"/>
                <a:ea typeface="ManzoorNaskh" panose="02000500000000000000" pitchFamily="2" charset="-78"/>
                <a:cs typeface="ManzoorNaskh" panose="02000500000000000000" pitchFamily="2" charset="-78"/>
              </a:rPr>
              <a:t>فَتَعٰلَی اللّٰہُ الۡمَلِکُ الۡحَقُّ ۚ وَلَا تَعۡجَلۡ بِالۡقُرۡاٰنِ مِنۡ قَبۡلِ اَنۡ یُّقۡضٰۤی اِلَیۡکَ وَحۡیُہٗ ۫ وَقُلۡ رَّبِّ زِدۡنِیۡ عِلۡمًا</a:t>
            </a:r>
          </a:p>
        </p:txBody>
      </p:sp>
      <p:pic>
        <p:nvPicPr>
          <p:cNvPr id="38" name="Graphic 37" descr="Badge 1 with solid fill">
            <a:extLst>
              <a:ext uri="{FF2B5EF4-FFF2-40B4-BE49-F238E27FC236}">
                <a16:creationId xmlns:a16="http://schemas.microsoft.com/office/drawing/2014/main" id="{B8057772-62C6-BAC2-9986-00D8111979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096" y="-32678"/>
            <a:ext cx="1202267" cy="1202267"/>
          </a:xfrm>
          <a:prstGeom prst="rect">
            <a:avLst/>
          </a:prstGeom>
        </p:spPr>
      </p:pic>
      <p:cxnSp>
        <p:nvCxnSpPr>
          <p:cNvPr id="40" name="Straight Connector 39">
            <a:extLst>
              <a:ext uri="{FF2B5EF4-FFF2-40B4-BE49-F238E27FC236}">
                <a16:creationId xmlns:a16="http://schemas.microsoft.com/office/drawing/2014/main" id="{5C354D39-1E69-8877-D34B-8010B7F89299}"/>
              </a:ext>
            </a:extLst>
          </p:cNvPr>
          <p:cNvCxnSpPr>
            <a:cxnSpLocks/>
          </p:cNvCxnSpPr>
          <p:nvPr/>
        </p:nvCxnSpPr>
        <p:spPr>
          <a:xfrm>
            <a:off x="1650123" y="3913774"/>
            <a:ext cx="344739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668BD73-B7A9-1AF6-3C82-1951D27C7445}"/>
              </a:ext>
            </a:extLst>
          </p:cNvPr>
          <p:cNvSpPr txBox="1"/>
          <p:nvPr/>
        </p:nvSpPr>
        <p:spPr>
          <a:xfrm>
            <a:off x="601133" y="3895836"/>
            <a:ext cx="5585568" cy="3034357"/>
          </a:xfrm>
          <a:prstGeom prst="rect">
            <a:avLst/>
          </a:prstGeom>
          <a:noFill/>
        </p:spPr>
        <p:txBody>
          <a:bodyPr wrap="square">
            <a:spAutoFit/>
          </a:bodyPr>
          <a:lstStyle/>
          <a:p>
            <a:pPr algn="ctr">
              <a:lnSpc>
                <a:spcPct val="150000"/>
              </a:lnSpc>
            </a:pPr>
            <a:r>
              <a:rPr lang="en-US" sz="4000" b="1" dirty="0">
                <a:solidFill>
                  <a:schemeClr val="bg1"/>
                </a:solidFill>
                <a:latin typeface="Garamond" panose="02020404030301010803" pitchFamily="18" charset="0"/>
                <a:cs typeface="Apple Chancery" panose="03020702040506060504" pitchFamily="66" charset="-79"/>
              </a:rPr>
              <a:t>TRANSLATION</a:t>
            </a:r>
          </a:p>
          <a:p>
            <a:pPr algn="just"/>
            <a:r>
              <a:rPr lang="en-GB" sz="2000" b="1" i="1" dirty="0">
                <a:solidFill>
                  <a:schemeClr val="bg1"/>
                </a:solidFill>
                <a:latin typeface="Garamond" panose="02020404030301010803" pitchFamily="18" charset="0"/>
              </a:rPr>
              <a:t>““Exalted then is Allah, the True King! And be not impatient for the Qur’an ere its revelation is completed unto thee, but only say, ‘O my Lord, increase me in knowledge.”</a:t>
            </a:r>
            <a:endParaRPr lang="en-US" b="1" dirty="0">
              <a:solidFill>
                <a:schemeClr val="bg1"/>
              </a:solidFill>
              <a:latin typeface="Garamond" panose="02020404030301010803" pitchFamily="18" charset="0"/>
              <a:cs typeface="Apple Chancery" panose="03020702040506060504" pitchFamily="66" charset="-79"/>
            </a:endParaRPr>
          </a:p>
          <a:p>
            <a:pPr algn="ctr">
              <a:lnSpc>
                <a:spcPct val="150000"/>
              </a:lnSpc>
            </a:pPr>
            <a:r>
              <a:rPr lang="en-US" sz="1600" b="1" dirty="0">
                <a:solidFill>
                  <a:schemeClr val="bg1"/>
                </a:solidFill>
                <a:latin typeface="Garamond" panose="02020404030301010803" pitchFamily="18" charset="0"/>
                <a:cs typeface="Apple Chancery" panose="03020702040506060504" pitchFamily="66" charset="-79"/>
              </a:rPr>
              <a:t>(The Holy Quran, Surah </a:t>
            </a:r>
            <a:r>
              <a:rPr lang="en-US" sz="1600" b="1" dirty="0" err="1">
                <a:solidFill>
                  <a:schemeClr val="bg1"/>
                </a:solidFill>
                <a:latin typeface="Garamond" panose="02020404030301010803" pitchFamily="18" charset="0"/>
                <a:cs typeface="Apple Chancery" panose="03020702040506060504" pitchFamily="66" charset="-79"/>
              </a:rPr>
              <a:t>Taha</a:t>
            </a:r>
            <a:r>
              <a:rPr lang="en-US" sz="1600" b="1" dirty="0">
                <a:solidFill>
                  <a:schemeClr val="bg1"/>
                </a:solidFill>
                <a:latin typeface="Garamond" panose="02020404030301010803" pitchFamily="18" charset="0"/>
                <a:cs typeface="Apple Chancery" panose="03020702040506060504" pitchFamily="66" charset="-79"/>
              </a:rPr>
              <a:t>, 20:115)</a:t>
            </a:r>
          </a:p>
          <a:p>
            <a:pPr algn="ctr">
              <a:lnSpc>
                <a:spcPct val="150000"/>
              </a:lnSpc>
            </a:pPr>
            <a:endParaRPr lang="en-US" sz="2000" b="1" dirty="0">
              <a:solidFill>
                <a:schemeClr val="bg1"/>
              </a:solidFill>
              <a:latin typeface="Garamond" panose="02020404030301010803" pitchFamily="18" charset="0"/>
              <a:cs typeface="Apple Chancery" panose="03020702040506060504" pitchFamily="66" charset="-79"/>
            </a:endParaRPr>
          </a:p>
        </p:txBody>
      </p:sp>
      <p:pic>
        <p:nvPicPr>
          <p:cNvPr id="36" name="Picture 35" descr="An open book with arabic writing&#10;&#10;Description automatically generated">
            <a:extLst>
              <a:ext uri="{FF2B5EF4-FFF2-40B4-BE49-F238E27FC236}">
                <a16:creationId xmlns:a16="http://schemas.microsoft.com/office/drawing/2014/main" id="{6F26A1F0-4322-84FC-932D-37350770B628}"/>
              </a:ext>
            </a:extLst>
          </p:cNvPr>
          <p:cNvPicPr>
            <a:picLocks noChangeAspect="1"/>
          </p:cNvPicPr>
          <p:nvPr/>
        </p:nvPicPr>
        <p:blipFill>
          <a:blip r:embed="rId7"/>
          <a:srcRect l="18230"/>
          <a:stretch/>
        </p:blipFill>
        <p:spPr>
          <a:xfrm>
            <a:off x="6244387" y="-139701"/>
            <a:ext cx="7640598" cy="7007953"/>
          </a:xfrm>
          <a:prstGeom prst="rect">
            <a:avLst/>
          </a:prstGeom>
        </p:spPr>
      </p:pic>
    </p:spTree>
    <p:extLst>
      <p:ext uri="{BB962C8B-B14F-4D97-AF65-F5344CB8AC3E}">
        <p14:creationId xmlns:p14="http://schemas.microsoft.com/office/powerpoint/2010/main" val="2583283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8</a:t>
            </a:r>
          </a:p>
        </p:txBody>
      </p:sp>
      <p:sp>
        <p:nvSpPr>
          <p:cNvPr id="9" name="TextBox 8"/>
          <p:cNvSpPr txBox="1"/>
          <p:nvPr/>
        </p:nvSpPr>
        <p:spPr>
          <a:xfrm>
            <a:off x="1961535" y="1859090"/>
            <a:ext cx="6499123" cy="1384995"/>
          </a:xfrm>
          <a:prstGeom prst="rect">
            <a:avLst/>
          </a:prstGeom>
          <a:noFill/>
        </p:spPr>
        <p:txBody>
          <a:bodyPr wrap="square" rtlCol="0">
            <a:spAutoFit/>
          </a:bodyPr>
          <a:lstStyle/>
          <a:p>
            <a:r>
              <a:rPr lang="en-GB" sz="2800" b="1" dirty="0">
                <a:solidFill>
                  <a:schemeClr val="bg1"/>
                </a:solidFill>
                <a:latin typeface="Bright chalk" pitchFamily="2" charset="0"/>
              </a:rPr>
              <a:t>Which three religions believe that there are other gods beside the main God or there are different parts of the same God?</a:t>
            </a:r>
            <a:endParaRPr lang="en-GB" sz="2800" dirty="0">
              <a:solidFill>
                <a:schemeClr val="bg1"/>
              </a:solidFill>
              <a:latin typeface="Bright chalk" pitchFamily="2" charset="0"/>
            </a:endParaRPr>
          </a:p>
        </p:txBody>
      </p:sp>
      <p:sp>
        <p:nvSpPr>
          <p:cNvPr id="10" name="TextBox 9"/>
          <p:cNvSpPr txBox="1"/>
          <p:nvPr/>
        </p:nvSpPr>
        <p:spPr>
          <a:xfrm>
            <a:off x="1877961" y="3335808"/>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Muslim, Christians, Hindus</a:t>
            </a:r>
          </a:p>
          <a:p>
            <a:pPr marL="514350" indent="-514350">
              <a:buFont typeface="+mj-lt"/>
              <a:buAutoNum type="alphaUcPeriod"/>
            </a:pPr>
            <a:r>
              <a:rPr lang="en-GB" sz="2800" dirty="0">
                <a:solidFill>
                  <a:schemeClr val="bg1"/>
                </a:solidFill>
                <a:latin typeface="Bright chalk" pitchFamily="2" charset="0"/>
              </a:rPr>
              <a:t>Hindus, Buddhism and Jews </a:t>
            </a:r>
          </a:p>
          <a:p>
            <a:pPr marL="514350" indent="-514350">
              <a:buFont typeface="+mj-lt"/>
              <a:buAutoNum type="alphaUcPeriod"/>
            </a:pPr>
            <a:r>
              <a:rPr lang="en-GB" sz="2800" dirty="0">
                <a:solidFill>
                  <a:srgbClr val="92D050"/>
                </a:solidFill>
                <a:latin typeface="Bright chalk" pitchFamily="2" charset="0"/>
              </a:rPr>
              <a:t>Hindu, Sikh and Christianity</a:t>
            </a:r>
          </a:p>
          <a:p>
            <a:pPr marL="514350" indent="-514350">
              <a:buFont typeface="+mj-lt"/>
              <a:buAutoNum type="alphaUcPeriod"/>
            </a:pPr>
            <a:r>
              <a:rPr lang="en-GB" sz="2800" dirty="0">
                <a:solidFill>
                  <a:schemeClr val="bg1"/>
                </a:solidFill>
                <a:latin typeface="Bright chalk" pitchFamily="2" charset="0"/>
              </a:rPr>
              <a:t>Humanism, Agnostics and Jew</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20791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9</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What are some of the signs of God that make us believe in him?</a:t>
            </a:r>
            <a:endParaRPr lang="en-GB" sz="2800" dirty="0">
              <a:solidFill>
                <a:schemeClr val="bg1"/>
              </a:solidFill>
              <a:latin typeface="Bright chalk" pitchFamily="2" charset="0"/>
            </a:endParaRPr>
          </a:p>
        </p:txBody>
      </p:sp>
      <p:sp>
        <p:nvSpPr>
          <p:cNvPr id="10" name="TextBox 9"/>
          <p:cNvSpPr txBox="1"/>
          <p:nvPr/>
        </p:nvSpPr>
        <p:spPr>
          <a:xfrm>
            <a:off x="1877961" y="3230042"/>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The creation of the universe</a:t>
            </a:r>
          </a:p>
          <a:p>
            <a:pPr marL="514350" indent="-514350">
              <a:buFont typeface="+mj-lt"/>
              <a:buAutoNum type="alphaUcPeriod"/>
            </a:pPr>
            <a:r>
              <a:rPr lang="en-GB" sz="2800" dirty="0">
                <a:solidFill>
                  <a:schemeClr val="bg1"/>
                </a:solidFill>
                <a:latin typeface="Bright chalk" pitchFamily="2" charset="0"/>
              </a:rPr>
              <a:t>The creation of the sun and the moon</a:t>
            </a:r>
          </a:p>
          <a:p>
            <a:pPr marL="514350" indent="-514350">
              <a:buFont typeface="+mj-lt"/>
              <a:buAutoNum type="alphaUcPeriod"/>
            </a:pPr>
            <a:r>
              <a:rPr lang="en-GB" sz="2800" dirty="0">
                <a:solidFill>
                  <a:schemeClr val="bg1"/>
                </a:solidFill>
                <a:latin typeface="Bright chalk" pitchFamily="2" charset="0"/>
              </a:rPr>
              <a:t>The creation of the stars and galaxies</a:t>
            </a:r>
          </a:p>
          <a:p>
            <a:pPr marL="514350" indent="-514350">
              <a:buFont typeface="+mj-lt"/>
              <a:buAutoNum type="alphaUcPeriod"/>
            </a:pPr>
            <a:r>
              <a:rPr lang="en-GB" sz="2800" dirty="0">
                <a:solidFill>
                  <a:schemeClr val="bg1"/>
                </a:solidFill>
                <a:latin typeface="Bright chalk" pitchFamily="2" charset="0"/>
              </a:rPr>
              <a:t>All of the above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109530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9</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What are some of the signs of God that make us believe in him?</a:t>
            </a:r>
            <a:endParaRPr lang="en-GB" sz="2800" dirty="0">
              <a:solidFill>
                <a:schemeClr val="bg1"/>
              </a:solidFill>
              <a:latin typeface="Bright chalk" pitchFamily="2" charset="0"/>
            </a:endParaRPr>
          </a:p>
        </p:txBody>
      </p:sp>
      <p:sp>
        <p:nvSpPr>
          <p:cNvPr id="10" name="TextBox 9"/>
          <p:cNvSpPr txBox="1"/>
          <p:nvPr/>
        </p:nvSpPr>
        <p:spPr>
          <a:xfrm>
            <a:off x="1877961" y="3230042"/>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The creation of the universe</a:t>
            </a:r>
          </a:p>
          <a:p>
            <a:pPr marL="514350" indent="-514350">
              <a:buFont typeface="+mj-lt"/>
              <a:buAutoNum type="alphaUcPeriod"/>
            </a:pPr>
            <a:r>
              <a:rPr lang="en-GB" sz="2800" dirty="0">
                <a:solidFill>
                  <a:schemeClr val="bg1"/>
                </a:solidFill>
                <a:latin typeface="Bright chalk" pitchFamily="2" charset="0"/>
              </a:rPr>
              <a:t>The creation of the sun and the moon</a:t>
            </a:r>
          </a:p>
          <a:p>
            <a:pPr marL="514350" indent="-514350">
              <a:buFont typeface="+mj-lt"/>
              <a:buAutoNum type="alphaUcPeriod"/>
            </a:pPr>
            <a:r>
              <a:rPr lang="en-GB" sz="2800" dirty="0">
                <a:solidFill>
                  <a:schemeClr val="bg1"/>
                </a:solidFill>
                <a:latin typeface="Bright chalk" pitchFamily="2" charset="0"/>
              </a:rPr>
              <a:t>The creation of the stars and galaxies</a:t>
            </a:r>
          </a:p>
          <a:p>
            <a:pPr marL="514350" indent="-514350">
              <a:buFont typeface="+mj-lt"/>
              <a:buAutoNum type="alphaUcPeriod"/>
            </a:pPr>
            <a:r>
              <a:rPr lang="en-GB" sz="2800" dirty="0">
                <a:solidFill>
                  <a:srgbClr val="92D050"/>
                </a:solidFill>
                <a:latin typeface="Bright chalk" pitchFamily="2" charset="0"/>
              </a:rPr>
              <a:t>All of the above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216212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10</a:t>
            </a:r>
          </a:p>
        </p:txBody>
      </p:sp>
      <p:sp>
        <p:nvSpPr>
          <p:cNvPr id="9" name="TextBox 8"/>
          <p:cNvSpPr txBox="1"/>
          <p:nvPr/>
        </p:nvSpPr>
        <p:spPr>
          <a:xfrm>
            <a:off x="1961535" y="1859090"/>
            <a:ext cx="6499123" cy="523220"/>
          </a:xfrm>
          <a:prstGeom prst="rect">
            <a:avLst/>
          </a:prstGeom>
          <a:noFill/>
        </p:spPr>
        <p:txBody>
          <a:bodyPr wrap="square" rtlCol="0">
            <a:spAutoFit/>
          </a:bodyPr>
          <a:lstStyle/>
          <a:p>
            <a:r>
              <a:rPr lang="en-GB" sz="2800" b="1" dirty="0">
                <a:solidFill>
                  <a:schemeClr val="bg1"/>
                </a:solidFill>
                <a:latin typeface="Bright chalk" pitchFamily="2" charset="0"/>
              </a:rPr>
              <a:t>What do Atheists believe about God?</a:t>
            </a:r>
            <a:endParaRPr lang="en-GB" sz="2800" dirty="0">
              <a:solidFill>
                <a:schemeClr val="bg1"/>
              </a:solidFill>
              <a:latin typeface="Bright chalk" pitchFamily="2" charset="0"/>
            </a:endParaRPr>
          </a:p>
        </p:txBody>
      </p:sp>
      <p:sp>
        <p:nvSpPr>
          <p:cNvPr id="10" name="TextBox 9"/>
          <p:cNvSpPr txBox="1"/>
          <p:nvPr/>
        </p:nvSpPr>
        <p:spPr>
          <a:xfrm>
            <a:off x="1877961" y="3230042"/>
            <a:ext cx="6499123" cy="2246769"/>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He does exist.</a:t>
            </a:r>
          </a:p>
          <a:p>
            <a:pPr marL="514350" indent="-514350">
              <a:buFont typeface="+mj-lt"/>
              <a:buAutoNum type="alphaUcPeriod"/>
            </a:pPr>
            <a:r>
              <a:rPr lang="en-GB" sz="2800" dirty="0">
                <a:solidFill>
                  <a:schemeClr val="bg1"/>
                </a:solidFill>
                <a:latin typeface="Bright chalk" pitchFamily="2" charset="0"/>
              </a:rPr>
              <a:t>They do not know whether God exists.</a:t>
            </a:r>
          </a:p>
          <a:p>
            <a:pPr marL="514350" indent="-514350">
              <a:buFont typeface="+mj-lt"/>
              <a:buAutoNum type="alphaUcPeriod"/>
            </a:pPr>
            <a:r>
              <a:rPr lang="en-GB" sz="2800" dirty="0">
                <a:solidFill>
                  <a:schemeClr val="bg1"/>
                </a:solidFill>
                <a:latin typeface="Bright chalk" pitchFamily="2" charset="0"/>
              </a:rPr>
              <a:t>He does not exist</a:t>
            </a:r>
          </a:p>
          <a:p>
            <a:pPr marL="514350" indent="-514350">
              <a:buFont typeface="+mj-lt"/>
              <a:buAutoNum type="alphaUcPeriod"/>
            </a:pPr>
            <a:r>
              <a:rPr lang="en-GB" sz="2800" dirty="0">
                <a:solidFill>
                  <a:schemeClr val="bg1"/>
                </a:solidFill>
                <a:latin typeface="Bright chalk" pitchFamily="2" charset="0"/>
              </a:rPr>
              <a:t>They believe in different parts of the same God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859812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10</a:t>
            </a:r>
          </a:p>
        </p:txBody>
      </p:sp>
      <p:sp>
        <p:nvSpPr>
          <p:cNvPr id="9" name="TextBox 8"/>
          <p:cNvSpPr txBox="1"/>
          <p:nvPr/>
        </p:nvSpPr>
        <p:spPr>
          <a:xfrm>
            <a:off x="1961535" y="1859090"/>
            <a:ext cx="6499123" cy="523220"/>
          </a:xfrm>
          <a:prstGeom prst="rect">
            <a:avLst/>
          </a:prstGeom>
          <a:noFill/>
        </p:spPr>
        <p:txBody>
          <a:bodyPr wrap="square" rtlCol="0">
            <a:spAutoFit/>
          </a:bodyPr>
          <a:lstStyle/>
          <a:p>
            <a:r>
              <a:rPr lang="en-GB" sz="2800" b="1" dirty="0">
                <a:solidFill>
                  <a:schemeClr val="bg1"/>
                </a:solidFill>
                <a:latin typeface="Bright chalk" pitchFamily="2" charset="0"/>
              </a:rPr>
              <a:t>What do Atheists believe about God?</a:t>
            </a:r>
            <a:endParaRPr lang="en-GB" sz="2800" dirty="0">
              <a:solidFill>
                <a:schemeClr val="bg1"/>
              </a:solidFill>
              <a:latin typeface="Bright chalk" pitchFamily="2" charset="0"/>
            </a:endParaRPr>
          </a:p>
        </p:txBody>
      </p:sp>
      <p:sp>
        <p:nvSpPr>
          <p:cNvPr id="10" name="TextBox 9"/>
          <p:cNvSpPr txBox="1"/>
          <p:nvPr/>
        </p:nvSpPr>
        <p:spPr>
          <a:xfrm>
            <a:off x="1877961" y="3230042"/>
            <a:ext cx="6499123" cy="2246769"/>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He does exist.</a:t>
            </a:r>
          </a:p>
          <a:p>
            <a:pPr marL="514350" indent="-514350">
              <a:buFont typeface="+mj-lt"/>
              <a:buAutoNum type="alphaUcPeriod"/>
            </a:pPr>
            <a:r>
              <a:rPr lang="en-GB" sz="2800" dirty="0">
                <a:solidFill>
                  <a:schemeClr val="bg1"/>
                </a:solidFill>
                <a:latin typeface="Bright chalk" pitchFamily="2" charset="0"/>
              </a:rPr>
              <a:t>They do not know whether God exists.</a:t>
            </a:r>
          </a:p>
          <a:p>
            <a:pPr marL="514350" indent="-514350">
              <a:buFont typeface="+mj-lt"/>
              <a:buAutoNum type="alphaUcPeriod"/>
            </a:pPr>
            <a:r>
              <a:rPr lang="en-GB" sz="2800" dirty="0">
                <a:solidFill>
                  <a:srgbClr val="92D050"/>
                </a:solidFill>
                <a:latin typeface="Bright chalk" pitchFamily="2" charset="0"/>
              </a:rPr>
              <a:t>He does not exist</a:t>
            </a:r>
          </a:p>
          <a:p>
            <a:pPr marL="514350" indent="-514350">
              <a:buFont typeface="+mj-lt"/>
              <a:buAutoNum type="alphaUcPeriod"/>
            </a:pPr>
            <a:r>
              <a:rPr lang="en-GB" sz="2800" dirty="0">
                <a:solidFill>
                  <a:schemeClr val="bg1"/>
                </a:solidFill>
                <a:latin typeface="Bright chalk" pitchFamily="2" charset="0"/>
              </a:rPr>
              <a:t>They believe in different parts of the same God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25939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11</a:t>
            </a:r>
          </a:p>
        </p:txBody>
      </p:sp>
      <p:sp>
        <p:nvSpPr>
          <p:cNvPr id="9" name="TextBox 8"/>
          <p:cNvSpPr txBox="1"/>
          <p:nvPr/>
        </p:nvSpPr>
        <p:spPr>
          <a:xfrm>
            <a:off x="1961535" y="1859090"/>
            <a:ext cx="6499123" cy="523220"/>
          </a:xfrm>
          <a:prstGeom prst="rect">
            <a:avLst/>
          </a:prstGeom>
          <a:noFill/>
        </p:spPr>
        <p:txBody>
          <a:bodyPr wrap="square" rtlCol="0">
            <a:spAutoFit/>
          </a:bodyPr>
          <a:lstStyle/>
          <a:p>
            <a:r>
              <a:rPr lang="en-GB" sz="2800" b="1" dirty="0">
                <a:solidFill>
                  <a:schemeClr val="bg1"/>
                </a:solidFill>
                <a:latin typeface="Bright chalk" pitchFamily="2" charset="0"/>
              </a:rPr>
              <a:t>What do Agnostics believe about God?</a:t>
            </a:r>
            <a:endParaRPr lang="en-GB" sz="2800" dirty="0">
              <a:solidFill>
                <a:schemeClr val="bg1"/>
              </a:solidFill>
              <a:latin typeface="Bright chalk" pitchFamily="2" charset="0"/>
            </a:endParaRPr>
          </a:p>
        </p:txBody>
      </p:sp>
      <p:sp>
        <p:nvSpPr>
          <p:cNvPr id="10" name="TextBox 9"/>
          <p:cNvSpPr txBox="1"/>
          <p:nvPr/>
        </p:nvSpPr>
        <p:spPr>
          <a:xfrm>
            <a:off x="1877961" y="3230042"/>
            <a:ext cx="6499123" cy="2246769"/>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He does exist.</a:t>
            </a:r>
          </a:p>
          <a:p>
            <a:pPr marL="514350" indent="-514350">
              <a:buFont typeface="+mj-lt"/>
              <a:buAutoNum type="alphaUcPeriod"/>
            </a:pPr>
            <a:r>
              <a:rPr lang="en-GB" sz="2800" dirty="0">
                <a:solidFill>
                  <a:schemeClr val="bg1"/>
                </a:solidFill>
                <a:latin typeface="Bright chalk" pitchFamily="2" charset="0"/>
              </a:rPr>
              <a:t>They do not know whether God exists.</a:t>
            </a:r>
          </a:p>
          <a:p>
            <a:pPr marL="514350" indent="-514350">
              <a:buFont typeface="+mj-lt"/>
              <a:buAutoNum type="alphaUcPeriod"/>
            </a:pPr>
            <a:r>
              <a:rPr lang="en-GB" sz="2800" dirty="0">
                <a:solidFill>
                  <a:schemeClr val="bg1"/>
                </a:solidFill>
                <a:latin typeface="Bright chalk" pitchFamily="2" charset="0"/>
              </a:rPr>
              <a:t>He does not exist</a:t>
            </a:r>
          </a:p>
          <a:p>
            <a:pPr marL="514350" indent="-514350">
              <a:buFont typeface="+mj-lt"/>
              <a:buAutoNum type="alphaUcPeriod"/>
            </a:pPr>
            <a:r>
              <a:rPr lang="en-GB" sz="2800" dirty="0">
                <a:solidFill>
                  <a:schemeClr val="bg1"/>
                </a:solidFill>
                <a:latin typeface="Bright chalk" pitchFamily="2" charset="0"/>
              </a:rPr>
              <a:t>They believe in different parts of the same God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156834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11</a:t>
            </a:r>
          </a:p>
        </p:txBody>
      </p:sp>
      <p:sp>
        <p:nvSpPr>
          <p:cNvPr id="9" name="TextBox 8"/>
          <p:cNvSpPr txBox="1"/>
          <p:nvPr/>
        </p:nvSpPr>
        <p:spPr>
          <a:xfrm>
            <a:off x="1961535" y="1859090"/>
            <a:ext cx="6499123" cy="523220"/>
          </a:xfrm>
          <a:prstGeom prst="rect">
            <a:avLst/>
          </a:prstGeom>
          <a:noFill/>
        </p:spPr>
        <p:txBody>
          <a:bodyPr wrap="square" rtlCol="0">
            <a:spAutoFit/>
          </a:bodyPr>
          <a:lstStyle/>
          <a:p>
            <a:r>
              <a:rPr lang="en-GB" sz="2800" b="1" dirty="0">
                <a:solidFill>
                  <a:schemeClr val="bg1"/>
                </a:solidFill>
                <a:latin typeface="Bright chalk" pitchFamily="2" charset="0"/>
              </a:rPr>
              <a:t>What do Agnostics believe about God?</a:t>
            </a:r>
            <a:endParaRPr lang="en-GB" sz="2800" dirty="0">
              <a:solidFill>
                <a:schemeClr val="bg1"/>
              </a:solidFill>
              <a:latin typeface="Bright chalk" pitchFamily="2" charset="0"/>
            </a:endParaRPr>
          </a:p>
        </p:txBody>
      </p:sp>
      <p:sp>
        <p:nvSpPr>
          <p:cNvPr id="10" name="TextBox 9"/>
          <p:cNvSpPr txBox="1"/>
          <p:nvPr/>
        </p:nvSpPr>
        <p:spPr>
          <a:xfrm>
            <a:off x="1877961" y="3230042"/>
            <a:ext cx="6499123" cy="2246769"/>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He does exist.</a:t>
            </a:r>
          </a:p>
          <a:p>
            <a:pPr marL="514350" indent="-514350">
              <a:buFont typeface="+mj-lt"/>
              <a:buAutoNum type="alphaUcPeriod"/>
            </a:pPr>
            <a:r>
              <a:rPr lang="en-GB" sz="2800" dirty="0">
                <a:solidFill>
                  <a:srgbClr val="92D050"/>
                </a:solidFill>
                <a:latin typeface="Bright chalk" pitchFamily="2" charset="0"/>
              </a:rPr>
              <a:t>They do not know whether God exists.</a:t>
            </a:r>
          </a:p>
          <a:p>
            <a:pPr marL="514350" indent="-514350">
              <a:buFont typeface="+mj-lt"/>
              <a:buAutoNum type="alphaUcPeriod"/>
            </a:pPr>
            <a:r>
              <a:rPr lang="en-GB" sz="2800" dirty="0">
                <a:solidFill>
                  <a:schemeClr val="bg1"/>
                </a:solidFill>
                <a:latin typeface="Bright chalk" pitchFamily="2" charset="0"/>
              </a:rPr>
              <a:t>He does not exist</a:t>
            </a:r>
          </a:p>
          <a:p>
            <a:pPr marL="514350" indent="-514350">
              <a:buFont typeface="+mj-lt"/>
              <a:buAutoNum type="alphaUcPeriod"/>
            </a:pPr>
            <a:r>
              <a:rPr lang="en-GB" sz="2800" dirty="0">
                <a:solidFill>
                  <a:schemeClr val="bg1"/>
                </a:solidFill>
                <a:latin typeface="Bright chalk" pitchFamily="2" charset="0"/>
              </a:rPr>
              <a:t>They believe in different parts of the same God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1390952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12</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What are two of the key beliefs about Atheists regarding God? (2 Answers)</a:t>
            </a:r>
            <a:endParaRPr lang="en-GB" sz="2800" dirty="0">
              <a:solidFill>
                <a:schemeClr val="bg1"/>
              </a:solidFill>
              <a:latin typeface="Bright chalk" pitchFamily="2" charset="0"/>
            </a:endParaRPr>
          </a:p>
        </p:txBody>
      </p:sp>
      <p:sp>
        <p:nvSpPr>
          <p:cNvPr id="10" name="TextBox 9"/>
          <p:cNvSpPr txBox="1"/>
          <p:nvPr/>
        </p:nvSpPr>
        <p:spPr>
          <a:xfrm>
            <a:off x="1877961" y="2980854"/>
            <a:ext cx="6499123" cy="3539430"/>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They believe that the world can be explained by science.</a:t>
            </a:r>
          </a:p>
          <a:p>
            <a:pPr marL="514350" indent="-514350">
              <a:buFont typeface="+mj-lt"/>
              <a:buAutoNum type="alphaUcPeriod"/>
            </a:pPr>
            <a:r>
              <a:rPr lang="en-GB" sz="2800" dirty="0">
                <a:solidFill>
                  <a:schemeClr val="bg1"/>
                </a:solidFill>
                <a:latin typeface="Bright chalk" pitchFamily="2" charset="0"/>
              </a:rPr>
              <a:t>They think that religion was created by people themselves.</a:t>
            </a:r>
          </a:p>
          <a:p>
            <a:pPr marL="514350" indent="-514350">
              <a:buFont typeface="+mj-lt"/>
              <a:buAutoNum type="alphaUcPeriod"/>
            </a:pPr>
            <a:r>
              <a:rPr lang="en-GB" sz="2800" dirty="0">
                <a:solidFill>
                  <a:schemeClr val="bg1"/>
                </a:solidFill>
                <a:latin typeface="Bright chalk" pitchFamily="2" charset="0"/>
              </a:rPr>
              <a:t>They believe that God is higher than them in status.</a:t>
            </a:r>
          </a:p>
          <a:p>
            <a:pPr marL="514350" indent="-514350">
              <a:buFont typeface="+mj-lt"/>
              <a:buAutoNum type="alphaUcPeriod"/>
            </a:pPr>
            <a:r>
              <a:rPr lang="en-GB" sz="2800" dirty="0">
                <a:solidFill>
                  <a:schemeClr val="bg1"/>
                </a:solidFill>
                <a:latin typeface="Bright chalk" pitchFamily="2" charset="0"/>
              </a:rPr>
              <a:t>They used to believe in him but do not anymore.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2748307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12</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What are two of the key beliefs about Atheists regarding God? (2 Answers)</a:t>
            </a:r>
            <a:endParaRPr lang="en-GB" sz="2800" dirty="0">
              <a:solidFill>
                <a:schemeClr val="bg1"/>
              </a:solidFill>
              <a:latin typeface="Bright chalk" pitchFamily="2" charset="0"/>
            </a:endParaRPr>
          </a:p>
        </p:txBody>
      </p:sp>
      <p:sp>
        <p:nvSpPr>
          <p:cNvPr id="10" name="TextBox 9"/>
          <p:cNvSpPr txBox="1"/>
          <p:nvPr/>
        </p:nvSpPr>
        <p:spPr>
          <a:xfrm>
            <a:off x="1877961" y="2980854"/>
            <a:ext cx="6499123" cy="3539430"/>
          </a:xfrm>
          <a:prstGeom prst="rect">
            <a:avLst/>
          </a:prstGeom>
          <a:noFill/>
        </p:spPr>
        <p:txBody>
          <a:bodyPr wrap="square" rtlCol="0">
            <a:spAutoFit/>
          </a:bodyPr>
          <a:lstStyle/>
          <a:p>
            <a:pPr marL="514350" indent="-514350">
              <a:buFont typeface="+mj-lt"/>
              <a:buAutoNum type="alphaUcPeriod"/>
            </a:pPr>
            <a:r>
              <a:rPr lang="en-GB" sz="2800" dirty="0">
                <a:solidFill>
                  <a:srgbClr val="92D050"/>
                </a:solidFill>
                <a:latin typeface="Bright chalk" pitchFamily="2" charset="0"/>
              </a:rPr>
              <a:t>They believe that the world can be explained by science.</a:t>
            </a:r>
          </a:p>
          <a:p>
            <a:pPr marL="514350" indent="-514350">
              <a:buFont typeface="+mj-lt"/>
              <a:buAutoNum type="alphaUcPeriod"/>
            </a:pPr>
            <a:r>
              <a:rPr lang="en-GB" sz="2800" dirty="0">
                <a:solidFill>
                  <a:srgbClr val="92D050"/>
                </a:solidFill>
                <a:latin typeface="Bright chalk" pitchFamily="2" charset="0"/>
              </a:rPr>
              <a:t>They think that religion was created by people themselves.</a:t>
            </a:r>
          </a:p>
          <a:p>
            <a:pPr marL="514350" indent="-514350">
              <a:buFont typeface="+mj-lt"/>
              <a:buAutoNum type="alphaUcPeriod"/>
            </a:pPr>
            <a:r>
              <a:rPr lang="en-GB" sz="2800" dirty="0">
                <a:solidFill>
                  <a:schemeClr val="bg1"/>
                </a:solidFill>
                <a:latin typeface="Bright chalk" pitchFamily="2" charset="0"/>
              </a:rPr>
              <a:t>They believe that God is higher than them in status.</a:t>
            </a:r>
          </a:p>
          <a:p>
            <a:pPr marL="514350" indent="-514350">
              <a:buFont typeface="+mj-lt"/>
              <a:buAutoNum type="alphaUcPeriod"/>
            </a:pPr>
            <a:r>
              <a:rPr lang="en-GB" sz="2800" dirty="0">
                <a:solidFill>
                  <a:schemeClr val="bg1"/>
                </a:solidFill>
                <a:latin typeface="Bright chalk" pitchFamily="2" charset="0"/>
              </a:rPr>
              <a:t>They used to believe in him but do not anymore.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2967250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13</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Which one does not convince an Atheist that God does exist?</a:t>
            </a:r>
            <a:endParaRPr lang="en-GB" sz="2800" dirty="0">
              <a:solidFill>
                <a:schemeClr val="bg1"/>
              </a:solidFill>
              <a:latin typeface="Bright chalk" pitchFamily="2" charset="0"/>
            </a:endParaRPr>
          </a:p>
        </p:txBody>
      </p:sp>
      <p:sp>
        <p:nvSpPr>
          <p:cNvPr id="10" name="TextBox 9"/>
          <p:cNvSpPr txBox="1"/>
          <p:nvPr/>
        </p:nvSpPr>
        <p:spPr>
          <a:xfrm>
            <a:off x="1877961" y="3230042"/>
            <a:ext cx="6499123" cy="2554545"/>
          </a:xfrm>
          <a:prstGeom prst="rect">
            <a:avLst/>
          </a:prstGeom>
          <a:noFill/>
        </p:spPr>
        <p:txBody>
          <a:bodyPr wrap="square" rtlCol="0">
            <a:spAutoFit/>
          </a:bodyPr>
          <a:lstStyle/>
          <a:p>
            <a:pPr marL="514350" indent="-514350">
              <a:buFont typeface="+mj-lt"/>
              <a:buAutoNum type="alphaUcPeriod"/>
            </a:pPr>
            <a:r>
              <a:rPr lang="en-GB" sz="2000" dirty="0">
                <a:solidFill>
                  <a:schemeClr val="bg1"/>
                </a:solidFill>
                <a:latin typeface="Bright chalk" pitchFamily="2" charset="0"/>
              </a:rPr>
              <a:t>Everything that is created in the world cannot be created by man with such a level of perfection.</a:t>
            </a:r>
          </a:p>
          <a:p>
            <a:pPr marL="514350" indent="-514350">
              <a:buFont typeface="+mj-lt"/>
              <a:buAutoNum type="alphaUcPeriod"/>
            </a:pPr>
            <a:r>
              <a:rPr lang="en-GB" sz="2000" dirty="0">
                <a:solidFill>
                  <a:schemeClr val="bg1"/>
                </a:solidFill>
                <a:latin typeface="Bright chalk" pitchFamily="2" charset="0"/>
              </a:rPr>
              <a:t>How many people would have been needed to create the world and how would they have worked in such peace and harmony together.</a:t>
            </a:r>
          </a:p>
          <a:p>
            <a:pPr marL="514350" indent="-514350">
              <a:buFont typeface="+mj-lt"/>
              <a:buAutoNum type="alphaUcPeriod"/>
            </a:pPr>
            <a:r>
              <a:rPr lang="en-GB" sz="2000" dirty="0">
                <a:solidFill>
                  <a:schemeClr val="bg1"/>
                </a:solidFill>
                <a:latin typeface="Bright chalk" pitchFamily="2" charset="0"/>
              </a:rPr>
              <a:t>Who gave man knowledge to create these things in the way they are.</a:t>
            </a:r>
          </a:p>
          <a:p>
            <a:pPr marL="514350" indent="-514350">
              <a:buFont typeface="+mj-lt"/>
              <a:buAutoNum type="alphaUcPeriod"/>
            </a:pPr>
            <a:r>
              <a:rPr lang="en-GB" sz="2000" dirty="0">
                <a:solidFill>
                  <a:schemeClr val="bg1"/>
                </a:solidFill>
                <a:latin typeface="Bright chalk" pitchFamily="2" charset="0"/>
              </a:rPr>
              <a:t>What is the need of God when he has created man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26680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40AB7699-0BC4-F3D3-5A77-AEC0D362D9D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0AE9868-1583-217C-6D84-E1929D110255}"/>
              </a:ext>
            </a:extLst>
          </p:cNvPr>
          <p:cNvSpPr>
            <a:spLocks/>
          </p:cNvSpPr>
          <p:nvPr/>
        </p:nvSpPr>
        <p:spPr>
          <a:xfrm>
            <a:off x="-20728" y="-118533"/>
            <a:ext cx="12212728" cy="1604433"/>
          </a:xfrm>
          <a:prstGeom prst="rect">
            <a:avLst/>
          </a:prstGeom>
          <a:solidFill>
            <a:srgbClr val="BB6B8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948F9E16-F058-8CEE-0610-01F9BC727E38}"/>
              </a:ext>
            </a:extLst>
          </p:cNvPr>
          <p:cNvSpPr txBox="1"/>
          <p:nvPr/>
        </p:nvSpPr>
        <p:spPr>
          <a:xfrm>
            <a:off x="2682433" y="173650"/>
            <a:ext cx="6827134" cy="1077218"/>
          </a:xfrm>
          <a:prstGeom prst="rect">
            <a:avLst/>
          </a:prstGeom>
          <a:noFill/>
        </p:spPr>
        <p:txBody>
          <a:bodyPr wrap="square">
            <a:spAutoFit/>
          </a:bodyPr>
          <a:lstStyle/>
          <a:p>
            <a:pPr algn="ctr"/>
            <a:r>
              <a:rPr lang="en-US" sz="4000" b="1" dirty="0">
                <a:solidFill>
                  <a:schemeClr val="bg1"/>
                </a:solidFill>
                <a:cs typeface="Apple Chancery" panose="03020702040506060504" pitchFamily="66" charset="-79"/>
              </a:rPr>
              <a:t>HADITH</a:t>
            </a:r>
          </a:p>
          <a:p>
            <a:pPr algn="ctr"/>
            <a:r>
              <a:rPr lang="en-US" sz="2400" dirty="0">
                <a:solidFill>
                  <a:schemeClr val="bg1"/>
                </a:solidFill>
                <a:cs typeface="Apple Chancery" panose="03020702040506060504" pitchFamily="66" charset="-79"/>
              </a:rPr>
              <a:t>(sayings of the Holy Prophet </a:t>
            </a:r>
            <a:r>
              <a:rPr lang="en-US" sz="2400" dirty="0" err="1">
                <a:solidFill>
                  <a:schemeClr val="bg1"/>
                </a:solidFill>
                <a:cs typeface="Apple Chancery" panose="03020702040506060504" pitchFamily="66" charset="-79"/>
              </a:rPr>
              <a:t>Muhammad</a:t>
            </a:r>
            <a:r>
              <a:rPr lang="en-US" sz="2400" baseline="30000" dirty="0" err="1">
                <a:solidFill>
                  <a:schemeClr val="bg1"/>
                </a:solidFill>
                <a:cs typeface="Apple Chancery" panose="03020702040506060504" pitchFamily="66" charset="-79"/>
              </a:rPr>
              <a:t>sas</a:t>
            </a:r>
            <a:r>
              <a:rPr lang="en-US" sz="2400" dirty="0">
                <a:solidFill>
                  <a:schemeClr val="bg1"/>
                </a:solidFill>
                <a:cs typeface="Apple Chancery" panose="03020702040506060504" pitchFamily="66" charset="-79"/>
              </a:rPr>
              <a:t>)</a:t>
            </a:r>
          </a:p>
        </p:txBody>
      </p:sp>
      <p:pic>
        <p:nvPicPr>
          <p:cNvPr id="8" name="Graphic 7" descr="Badge with solid fill">
            <a:extLst>
              <a:ext uri="{FF2B5EF4-FFF2-40B4-BE49-F238E27FC236}">
                <a16:creationId xmlns:a16="http://schemas.microsoft.com/office/drawing/2014/main" id="{BB5EE9E0-C486-5DCD-E646-28B50E959F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83355"/>
            <a:ext cx="1207008" cy="1207008"/>
          </a:xfrm>
          <a:prstGeom prst="rect">
            <a:avLst/>
          </a:prstGeom>
        </p:spPr>
      </p:pic>
      <p:sp>
        <p:nvSpPr>
          <p:cNvPr id="10" name="TextBox 9">
            <a:extLst>
              <a:ext uri="{FF2B5EF4-FFF2-40B4-BE49-F238E27FC236}">
                <a16:creationId xmlns:a16="http://schemas.microsoft.com/office/drawing/2014/main" id="{81E783FC-BD18-BFD0-1C32-1677142B1885}"/>
              </a:ext>
            </a:extLst>
          </p:cNvPr>
          <p:cNvSpPr txBox="1"/>
          <p:nvPr/>
        </p:nvSpPr>
        <p:spPr>
          <a:xfrm>
            <a:off x="477316" y="2260946"/>
            <a:ext cx="11216640" cy="1754326"/>
          </a:xfrm>
          <a:prstGeom prst="rect">
            <a:avLst/>
          </a:prstGeom>
          <a:noFill/>
        </p:spPr>
        <p:txBody>
          <a:bodyPr wrap="square">
            <a:spAutoFit/>
          </a:bodyPr>
          <a:lstStyle/>
          <a:p>
            <a:pPr algn="ctr" rtl="1">
              <a:lnSpc>
                <a:spcPct val="150000"/>
              </a:lnSpc>
            </a:pPr>
            <a:r>
              <a:rPr lang="ar-SA" sz="3600" dirty="0">
                <a:latin typeface="ManzoorNaskh" panose="02000500000000000000" pitchFamily="2" charset="-78"/>
                <a:ea typeface="ManzoorNaskh" panose="02000500000000000000" pitchFamily="2" charset="-78"/>
                <a:cs typeface="ManzoorNaskh" panose="02000500000000000000" pitchFamily="2" charset="-78"/>
              </a:rPr>
              <a:t>عَنْ أَنَسِ بْنِ مَالِكٍ، قَالَ قَالَ رَسُولُ اللّ</a:t>
            </a:r>
            <a:r>
              <a:rPr lang="ur-PK" sz="3600" dirty="0">
                <a:latin typeface="ManzoorNaskh" panose="02000500000000000000" pitchFamily="2" charset="-78"/>
                <a:ea typeface="ManzoorNaskh" panose="02000500000000000000" pitchFamily="2" charset="-78"/>
                <a:cs typeface="ManzoorNaskh" panose="02000500000000000000" pitchFamily="2" charset="-78"/>
              </a:rPr>
              <a:t>ٰہِ</a:t>
            </a:r>
            <a:r>
              <a:rPr lang="ar-SA" sz="3600" dirty="0">
                <a:latin typeface="ManzoorNaskh" panose="02000500000000000000" pitchFamily="2" charset="-78"/>
                <a:ea typeface="ManzoorNaskh" panose="02000500000000000000" pitchFamily="2" charset="-78"/>
                <a:cs typeface="ManzoorNaskh" panose="02000500000000000000" pitchFamily="2" charset="-78"/>
              </a:rPr>
              <a:t>  ص</a:t>
            </a:r>
            <a:r>
              <a:rPr lang="ur-PK" sz="3600" dirty="0">
                <a:latin typeface="ManzoorNaskh" panose="02000500000000000000" pitchFamily="2" charset="-78"/>
                <a:ea typeface="ManzoorNaskh" panose="02000500000000000000" pitchFamily="2" charset="-78"/>
                <a:cs typeface="ManzoorNaskh" panose="02000500000000000000" pitchFamily="2" charset="-78"/>
              </a:rPr>
              <a:t>َ</a:t>
            </a:r>
            <a:r>
              <a:rPr lang="ar-SA" sz="3600" dirty="0">
                <a:latin typeface="ManzoorNaskh" panose="02000500000000000000" pitchFamily="2" charset="-78"/>
                <a:ea typeface="ManzoorNaskh" panose="02000500000000000000" pitchFamily="2" charset="-78"/>
                <a:cs typeface="ManzoorNaskh" panose="02000500000000000000" pitchFamily="2" charset="-78"/>
              </a:rPr>
              <a:t>ل</a:t>
            </a:r>
            <a:r>
              <a:rPr lang="ur-PK" sz="3600" dirty="0">
                <a:latin typeface="ManzoorNaskh" panose="02000500000000000000" pitchFamily="2" charset="-78"/>
                <a:ea typeface="ManzoorNaskh" panose="02000500000000000000" pitchFamily="2" charset="-78"/>
                <a:cs typeface="ManzoorNaskh" panose="02000500000000000000" pitchFamily="2" charset="-78"/>
              </a:rPr>
              <a:t>َّ</a:t>
            </a:r>
            <a:r>
              <a:rPr lang="ar-SA" sz="3600" dirty="0">
                <a:latin typeface="ManzoorNaskh" panose="02000500000000000000" pitchFamily="2" charset="-78"/>
                <a:ea typeface="ManzoorNaskh" panose="02000500000000000000" pitchFamily="2" charset="-78"/>
                <a:cs typeface="ManzoorNaskh" panose="02000500000000000000" pitchFamily="2" charset="-78"/>
              </a:rPr>
              <a:t>ى الل</a:t>
            </a:r>
            <a:r>
              <a:rPr lang="ur-PK" sz="3600" dirty="0">
                <a:latin typeface="ManzoorNaskh" panose="02000500000000000000" pitchFamily="2" charset="-78"/>
                <a:ea typeface="ManzoorNaskh" panose="02000500000000000000" pitchFamily="2" charset="-78"/>
                <a:cs typeface="ManzoorNaskh" panose="02000500000000000000" pitchFamily="2" charset="-78"/>
              </a:rPr>
              <a:t>ّٰ</a:t>
            </a:r>
            <a:r>
              <a:rPr lang="ar-SA" sz="3600" dirty="0">
                <a:latin typeface="ManzoorNaskh" panose="02000500000000000000" pitchFamily="2" charset="-78"/>
                <a:ea typeface="ManzoorNaskh" panose="02000500000000000000" pitchFamily="2" charset="-78"/>
                <a:cs typeface="ManzoorNaskh" panose="02000500000000000000" pitchFamily="2" charset="-78"/>
              </a:rPr>
              <a:t>ه</a:t>
            </a:r>
            <a:r>
              <a:rPr lang="ur-PK" sz="3600" dirty="0">
                <a:latin typeface="ManzoorNaskh" panose="02000500000000000000" pitchFamily="2" charset="-78"/>
                <a:ea typeface="ManzoorNaskh" panose="02000500000000000000" pitchFamily="2" charset="-78"/>
                <a:cs typeface="ManzoorNaskh" panose="02000500000000000000" pitchFamily="2" charset="-78"/>
              </a:rPr>
              <a:t>ُ</a:t>
            </a:r>
            <a:r>
              <a:rPr lang="ar-SA" sz="3600" dirty="0">
                <a:latin typeface="ManzoorNaskh" panose="02000500000000000000" pitchFamily="2" charset="-78"/>
                <a:ea typeface="ManzoorNaskh" panose="02000500000000000000" pitchFamily="2" charset="-78"/>
                <a:cs typeface="ManzoorNaskh" panose="02000500000000000000" pitchFamily="2" charset="-78"/>
              </a:rPr>
              <a:t> ع</a:t>
            </a:r>
            <a:r>
              <a:rPr lang="ur-PK" sz="3600" dirty="0">
                <a:latin typeface="ManzoorNaskh" panose="02000500000000000000" pitchFamily="2" charset="-78"/>
                <a:ea typeface="ManzoorNaskh" panose="02000500000000000000" pitchFamily="2" charset="-78"/>
                <a:cs typeface="ManzoorNaskh" panose="02000500000000000000" pitchFamily="2" charset="-78"/>
              </a:rPr>
              <a:t>َ</a:t>
            </a:r>
            <a:r>
              <a:rPr lang="ar-SA" sz="3600" dirty="0">
                <a:latin typeface="ManzoorNaskh" panose="02000500000000000000" pitchFamily="2" charset="-78"/>
                <a:ea typeface="ManzoorNaskh" panose="02000500000000000000" pitchFamily="2" charset="-78"/>
                <a:cs typeface="ManzoorNaskh" panose="02000500000000000000" pitchFamily="2" charset="-78"/>
              </a:rPr>
              <a:t>ل</a:t>
            </a:r>
            <a:r>
              <a:rPr lang="ur-PK" sz="3600" dirty="0">
                <a:latin typeface="ManzoorNaskh" panose="02000500000000000000" pitchFamily="2" charset="-78"/>
                <a:ea typeface="ManzoorNaskh" panose="02000500000000000000" pitchFamily="2" charset="-78"/>
                <a:cs typeface="ManzoorNaskh" panose="02000500000000000000" pitchFamily="2" charset="-78"/>
              </a:rPr>
              <a:t>َ</a:t>
            </a:r>
            <a:r>
              <a:rPr lang="ar-SA" sz="3600" dirty="0">
                <a:latin typeface="ManzoorNaskh" panose="02000500000000000000" pitchFamily="2" charset="-78"/>
                <a:ea typeface="ManzoorNaskh" panose="02000500000000000000" pitchFamily="2" charset="-78"/>
                <a:cs typeface="ManzoorNaskh" panose="02000500000000000000" pitchFamily="2" charset="-78"/>
              </a:rPr>
              <a:t>ي</a:t>
            </a:r>
            <a:r>
              <a:rPr lang="ur-PK" sz="3600" dirty="0">
                <a:latin typeface="ManzoorNaskh" panose="02000500000000000000" pitchFamily="2" charset="-78"/>
                <a:ea typeface="ManzoorNaskh" panose="02000500000000000000" pitchFamily="2" charset="-78"/>
                <a:cs typeface="ManzoorNaskh" panose="02000500000000000000" pitchFamily="2" charset="-78"/>
              </a:rPr>
              <a:t>ْ</a:t>
            </a:r>
            <a:r>
              <a:rPr lang="ar-SA" sz="3600" dirty="0">
                <a:latin typeface="ManzoorNaskh" panose="02000500000000000000" pitchFamily="2" charset="-78"/>
                <a:ea typeface="ManzoorNaskh" panose="02000500000000000000" pitchFamily="2" charset="-78"/>
                <a:cs typeface="ManzoorNaskh" panose="02000500000000000000" pitchFamily="2" charset="-78"/>
              </a:rPr>
              <a:t>ه</a:t>
            </a:r>
            <a:r>
              <a:rPr lang="ur-PK" sz="3600" dirty="0">
                <a:latin typeface="ManzoorNaskh" panose="02000500000000000000" pitchFamily="2" charset="-78"/>
                <a:ea typeface="ManzoorNaskh" panose="02000500000000000000" pitchFamily="2" charset="-78"/>
                <a:cs typeface="ManzoorNaskh" panose="02000500000000000000" pitchFamily="2" charset="-78"/>
              </a:rPr>
              <a:t>ِ</a:t>
            </a:r>
            <a:r>
              <a:rPr lang="ar-SA" sz="3600" dirty="0">
                <a:latin typeface="ManzoorNaskh" panose="02000500000000000000" pitchFamily="2" charset="-78"/>
                <a:ea typeface="ManzoorNaskh" panose="02000500000000000000" pitchFamily="2" charset="-78"/>
                <a:cs typeface="ManzoorNaskh" panose="02000500000000000000" pitchFamily="2" charset="-78"/>
              </a:rPr>
              <a:t> و</a:t>
            </a:r>
            <a:r>
              <a:rPr lang="ur-PK" sz="3600" dirty="0">
                <a:latin typeface="ManzoorNaskh" panose="02000500000000000000" pitchFamily="2" charset="-78"/>
                <a:ea typeface="ManzoorNaskh" panose="02000500000000000000" pitchFamily="2" charset="-78"/>
                <a:cs typeface="ManzoorNaskh" panose="02000500000000000000" pitchFamily="2" charset="-78"/>
              </a:rPr>
              <a:t>َ</a:t>
            </a:r>
            <a:r>
              <a:rPr lang="ar-SA" sz="3600" dirty="0">
                <a:latin typeface="ManzoorNaskh" panose="02000500000000000000" pitchFamily="2" charset="-78"/>
                <a:ea typeface="ManzoorNaskh" panose="02000500000000000000" pitchFamily="2" charset="-78"/>
                <a:cs typeface="ManzoorNaskh" panose="02000500000000000000" pitchFamily="2" charset="-78"/>
              </a:rPr>
              <a:t>س</a:t>
            </a:r>
            <a:r>
              <a:rPr lang="ur-PK" sz="3600" dirty="0">
                <a:latin typeface="ManzoorNaskh" panose="02000500000000000000" pitchFamily="2" charset="-78"/>
                <a:ea typeface="ManzoorNaskh" panose="02000500000000000000" pitchFamily="2" charset="-78"/>
                <a:cs typeface="ManzoorNaskh" panose="02000500000000000000" pitchFamily="2" charset="-78"/>
              </a:rPr>
              <a:t>َ</a:t>
            </a:r>
            <a:r>
              <a:rPr lang="ar-SA" sz="3600" dirty="0">
                <a:latin typeface="ManzoorNaskh" panose="02000500000000000000" pitchFamily="2" charset="-78"/>
                <a:ea typeface="ManzoorNaskh" panose="02000500000000000000" pitchFamily="2" charset="-78"/>
                <a:cs typeface="ManzoorNaskh" panose="02000500000000000000" pitchFamily="2" charset="-78"/>
              </a:rPr>
              <a:t>ل</a:t>
            </a:r>
            <a:r>
              <a:rPr lang="ur-PK" sz="3600" dirty="0">
                <a:latin typeface="ManzoorNaskh" panose="02000500000000000000" pitchFamily="2" charset="-78"/>
                <a:ea typeface="ManzoorNaskh" panose="02000500000000000000" pitchFamily="2" charset="-78"/>
                <a:cs typeface="ManzoorNaskh" panose="02000500000000000000" pitchFamily="2" charset="-78"/>
              </a:rPr>
              <a:t>َّ</a:t>
            </a:r>
            <a:r>
              <a:rPr lang="ar-SA" sz="3600" dirty="0">
                <a:latin typeface="ManzoorNaskh" panose="02000500000000000000" pitchFamily="2" charset="-78"/>
                <a:ea typeface="ManzoorNaskh" panose="02000500000000000000" pitchFamily="2" charset="-78"/>
                <a:cs typeface="ManzoorNaskh" panose="02000500000000000000" pitchFamily="2" charset="-78"/>
              </a:rPr>
              <a:t>م</a:t>
            </a:r>
            <a:r>
              <a:rPr lang="ur-PK" sz="3600" dirty="0">
                <a:latin typeface="ManzoorNaskh" panose="02000500000000000000" pitchFamily="2" charset="-78"/>
                <a:ea typeface="ManzoorNaskh" panose="02000500000000000000" pitchFamily="2" charset="-78"/>
                <a:cs typeface="ManzoorNaskh" panose="02000500000000000000" pitchFamily="2" charset="-78"/>
              </a:rPr>
              <a:t>َ</a:t>
            </a:r>
            <a:br>
              <a:rPr lang="en-GB" sz="3600" dirty="0">
                <a:latin typeface="ManzoorNaskh" panose="02000500000000000000" pitchFamily="2" charset="-78"/>
                <a:ea typeface="ManzoorNaskh" panose="02000500000000000000" pitchFamily="2" charset="-78"/>
                <a:cs typeface="ManzoorNaskh" panose="02000500000000000000" pitchFamily="2" charset="-78"/>
              </a:rPr>
            </a:br>
            <a:r>
              <a:rPr lang="ar-SA" sz="3600" dirty="0">
                <a:latin typeface="ManzoorNaskh" panose="02000500000000000000" pitchFamily="2" charset="-78"/>
                <a:ea typeface="ManzoorNaskh" panose="02000500000000000000" pitchFamily="2" charset="-78"/>
                <a:cs typeface="ManzoorNaskh" panose="02000500000000000000" pitchFamily="2" charset="-78"/>
              </a:rPr>
              <a:t> ‏ ‏ طَلَبُ الْعِلْمِ فَرِيضَةٌ عَلَى كُلِّ مُسْلِم</a:t>
            </a:r>
            <a:r>
              <a:rPr lang="ur-PK" sz="3600" dirty="0">
                <a:latin typeface="ManzoorNaskh" panose="02000500000000000000" pitchFamily="2" charset="-78"/>
                <a:ea typeface="ManzoorNaskh" panose="02000500000000000000" pitchFamily="2" charset="-78"/>
                <a:cs typeface="ManzoorNaskh" panose="02000500000000000000" pitchFamily="2" charset="-78"/>
              </a:rPr>
              <a:t>ٍ</a:t>
            </a:r>
            <a:endParaRPr lang="ar-SA" sz="3600" dirty="0">
              <a:latin typeface="ManzoorNaskh" panose="02000500000000000000" pitchFamily="2" charset="-78"/>
              <a:ea typeface="ManzoorNaskh" panose="02000500000000000000" pitchFamily="2" charset="-78"/>
              <a:cs typeface="ManzoorNaskh" panose="02000500000000000000" pitchFamily="2" charset="-78"/>
            </a:endParaRPr>
          </a:p>
        </p:txBody>
      </p:sp>
      <p:sp>
        <p:nvSpPr>
          <p:cNvPr id="14" name="TextBox 13">
            <a:extLst>
              <a:ext uri="{FF2B5EF4-FFF2-40B4-BE49-F238E27FC236}">
                <a16:creationId xmlns:a16="http://schemas.microsoft.com/office/drawing/2014/main" id="{90C796C2-7E54-A719-45E5-93EB08570BE5}"/>
              </a:ext>
            </a:extLst>
          </p:cNvPr>
          <p:cNvSpPr txBox="1"/>
          <p:nvPr/>
        </p:nvSpPr>
        <p:spPr>
          <a:xfrm>
            <a:off x="1112271" y="5113483"/>
            <a:ext cx="9946729" cy="1143070"/>
          </a:xfrm>
          <a:prstGeom prst="rect">
            <a:avLst/>
          </a:prstGeom>
          <a:noFill/>
        </p:spPr>
        <p:txBody>
          <a:bodyPr wrap="square">
            <a:spAutoFit/>
          </a:bodyPr>
          <a:lstStyle/>
          <a:p>
            <a:pPr algn="ctr" fontAlgn="base">
              <a:lnSpc>
                <a:spcPct val="150000"/>
              </a:lnSpc>
            </a:pPr>
            <a:r>
              <a:rPr lang="en-GB" sz="2400" dirty="0"/>
              <a:t>It was narrated from Anas bin </a:t>
            </a:r>
            <a:r>
              <a:rPr lang="en-GB" sz="2400" dirty="0" err="1"/>
              <a:t>Malik</a:t>
            </a:r>
            <a:r>
              <a:rPr lang="en-GB" sz="2400" baseline="30000" dirty="0" err="1"/>
              <a:t>ra</a:t>
            </a:r>
            <a:r>
              <a:rPr lang="en-GB" sz="2400" dirty="0"/>
              <a:t> that the Messenger of Allah</a:t>
            </a:r>
            <a:r>
              <a:rPr lang="ar-AE" sz="2400" dirty="0"/>
              <a:t>ﷺ</a:t>
            </a:r>
            <a:r>
              <a:rPr lang="en-GB" sz="2400" dirty="0"/>
              <a:t> said: “Seeking knowledge is a duty upon every Muslim.”</a:t>
            </a:r>
            <a:endParaRPr lang="en-GB" sz="2400" b="0" i="0" u="none" strike="noStrike" dirty="0">
              <a:effectLst/>
            </a:endParaRPr>
          </a:p>
        </p:txBody>
      </p:sp>
      <p:sp>
        <p:nvSpPr>
          <p:cNvPr id="2" name="TextBox 1"/>
          <p:cNvSpPr txBox="1"/>
          <p:nvPr/>
        </p:nvSpPr>
        <p:spPr>
          <a:xfrm>
            <a:off x="4910681" y="4467152"/>
            <a:ext cx="2349910" cy="646331"/>
          </a:xfrm>
          <a:prstGeom prst="rect">
            <a:avLst/>
          </a:prstGeom>
          <a:noFill/>
        </p:spPr>
        <p:txBody>
          <a:bodyPr wrap="square" rtlCol="0">
            <a:spAutoFit/>
          </a:bodyPr>
          <a:lstStyle/>
          <a:p>
            <a:r>
              <a:rPr lang="en-GB" sz="3600" dirty="0"/>
              <a:t>Translation:</a:t>
            </a:r>
          </a:p>
        </p:txBody>
      </p:sp>
    </p:spTree>
    <p:extLst>
      <p:ext uri="{BB962C8B-B14F-4D97-AF65-F5344CB8AC3E}">
        <p14:creationId xmlns:p14="http://schemas.microsoft.com/office/powerpoint/2010/main" val="2032383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13</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Which one does not convince an Atheist that God does exist?</a:t>
            </a:r>
            <a:endParaRPr lang="en-GB" sz="2800" dirty="0">
              <a:solidFill>
                <a:schemeClr val="bg1"/>
              </a:solidFill>
              <a:latin typeface="Bright chalk" pitchFamily="2" charset="0"/>
            </a:endParaRPr>
          </a:p>
        </p:txBody>
      </p:sp>
      <p:sp>
        <p:nvSpPr>
          <p:cNvPr id="10" name="TextBox 9"/>
          <p:cNvSpPr txBox="1"/>
          <p:nvPr/>
        </p:nvSpPr>
        <p:spPr>
          <a:xfrm>
            <a:off x="1877961" y="3230042"/>
            <a:ext cx="6499123" cy="2554545"/>
          </a:xfrm>
          <a:prstGeom prst="rect">
            <a:avLst/>
          </a:prstGeom>
          <a:noFill/>
        </p:spPr>
        <p:txBody>
          <a:bodyPr wrap="square" rtlCol="0">
            <a:spAutoFit/>
          </a:bodyPr>
          <a:lstStyle/>
          <a:p>
            <a:pPr marL="514350" indent="-514350">
              <a:buFont typeface="+mj-lt"/>
              <a:buAutoNum type="alphaUcPeriod"/>
            </a:pPr>
            <a:r>
              <a:rPr lang="en-GB" sz="2000" dirty="0">
                <a:solidFill>
                  <a:schemeClr val="bg1"/>
                </a:solidFill>
                <a:latin typeface="Bright chalk" pitchFamily="2" charset="0"/>
              </a:rPr>
              <a:t>Everything that is created in the world cannot be created by man with such a level of perfection.</a:t>
            </a:r>
          </a:p>
          <a:p>
            <a:pPr marL="514350" indent="-514350">
              <a:buFont typeface="+mj-lt"/>
              <a:buAutoNum type="alphaUcPeriod"/>
            </a:pPr>
            <a:r>
              <a:rPr lang="en-GB" sz="2000" dirty="0">
                <a:solidFill>
                  <a:schemeClr val="bg1"/>
                </a:solidFill>
                <a:latin typeface="Bright chalk" pitchFamily="2" charset="0"/>
              </a:rPr>
              <a:t>How many people would have been needed to create the world and how would they have worked in such peace and harmony together.</a:t>
            </a:r>
          </a:p>
          <a:p>
            <a:pPr marL="514350" indent="-514350">
              <a:buFont typeface="+mj-lt"/>
              <a:buAutoNum type="alphaUcPeriod"/>
            </a:pPr>
            <a:r>
              <a:rPr lang="en-GB" sz="2000" dirty="0">
                <a:solidFill>
                  <a:schemeClr val="bg1"/>
                </a:solidFill>
                <a:latin typeface="Bright chalk" pitchFamily="2" charset="0"/>
              </a:rPr>
              <a:t>Who gave man knowledge to create these things in the way they are.</a:t>
            </a:r>
          </a:p>
          <a:p>
            <a:pPr marL="514350" indent="-514350">
              <a:buFont typeface="+mj-lt"/>
              <a:buAutoNum type="alphaUcPeriod"/>
            </a:pPr>
            <a:r>
              <a:rPr lang="en-GB" sz="2000" dirty="0">
                <a:solidFill>
                  <a:srgbClr val="92D050"/>
                </a:solidFill>
                <a:latin typeface="Bright chalk" pitchFamily="2" charset="0"/>
              </a:rPr>
              <a:t>What is the need of God when he has created man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107965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14</a:t>
            </a:r>
          </a:p>
        </p:txBody>
      </p:sp>
      <p:sp>
        <p:nvSpPr>
          <p:cNvPr id="9" name="TextBox 8"/>
          <p:cNvSpPr txBox="1"/>
          <p:nvPr/>
        </p:nvSpPr>
        <p:spPr>
          <a:xfrm>
            <a:off x="1961535" y="1859090"/>
            <a:ext cx="6499123" cy="523220"/>
          </a:xfrm>
          <a:prstGeom prst="rect">
            <a:avLst/>
          </a:prstGeom>
          <a:noFill/>
        </p:spPr>
        <p:txBody>
          <a:bodyPr wrap="square" rtlCol="0">
            <a:spAutoFit/>
          </a:bodyPr>
          <a:lstStyle/>
          <a:p>
            <a:r>
              <a:rPr lang="en-GB" sz="2800" b="1" dirty="0">
                <a:solidFill>
                  <a:schemeClr val="bg1"/>
                </a:solidFill>
                <a:latin typeface="Bright chalk" pitchFamily="2" charset="0"/>
              </a:rPr>
              <a:t>Do we need God to behave morally?</a:t>
            </a:r>
            <a:endParaRPr lang="en-GB" sz="2800" dirty="0">
              <a:solidFill>
                <a:schemeClr val="bg1"/>
              </a:solidFill>
              <a:latin typeface="Bright chalk" pitchFamily="2" charset="0"/>
            </a:endParaRPr>
          </a:p>
        </p:txBody>
      </p:sp>
      <p:sp>
        <p:nvSpPr>
          <p:cNvPr id="10" name="TextBox 9"/>
          <p:cNvSpPr txBox="1"/>
          <p:nvPr/>
        </p:nvSpPr>
        <p:spPr>
          <a:xfrm>
            <a:off x="1877961" y="2691433"/>
            <a:ext cx="6499123" cy="3416320"/>
          </a:xfrm>
          <a:prstGeom prst="rect">
            <a:avLst/>
          </a:prstGeom>
          <a:noFill/>
        </p:spPr>
        <p:txBody>
          <a:bodyPr wrap="square" rtlCol="0">
            <a:spAutoFit/>
          </a:bodyPr>
          <a:lstStyle/>
          <a:p>
            <a:pPr marL="514350" indent="-514350">
              <a:buFont typeface="+mj-lt"/>
              <a:buAutoNum type="alphaUcPeriod"/>
            </a:pPr>
            <a:r>
              <a:rPr lang="en-GB" sz="2400" dirty="0">
                <a:solidFill>
                  <a:schemeClr val="bg1"/>
                </a:solidFill>
                <a:latin typeface="Bright chalk" pitchFamily="2" charset="0"/>
              </a:rPr>
              <a:t>No, we have free will. We can live however we like.</a:t>
            </a:r>
          </a:p>
          <a:p>
            <a:pPr marL="514350" indent="-514350">
              <a:buFont typeface="+mj-lt"/>
              <a:buAutoNum type="alphaUcPeriod"/>
            </a:pPr>
            <a:r>
              <a:rPr lang="en-GB" sz="2400" dirty="0">
                <a:solidFill>
                  <a:schemeClr val="bg1"/>
                </a:solidFill>
                <a:latin typeface="Bright chalk" pitchFamily="2" charset="0"/>
              </a:rPr>
              <a:t>Yes, but he doesn't need to teach us how to live in the world.</a:t>
            </a:r>
          </a:p>
          <a:p>
            <a:pPr marL="514350" indent="-514350">
              <a:buFont typeface="+mj-lt"/>
              <a:buAutoNum type="alphaUcPeriod"/>
            </a:pPr>
            <a:r>
              <a:rPr lang="en-GB" sz="2400" dirty="0">
                <a:solidFill>
                  <a:schemeClr val="bg1"/>
                </a:solidFill>
                <a:latin typeface="Bright chalk" pitchFamily="2" charset="0"/>
              </a:rPr>
              <a:t>No, because Prophets can teach us but then who sent the Prophets?</a:t>
            </a:r>
          </a:p>
          <a:p>
            <a:pPr marL="514350" indent="-514350">
              <a:buFont typeface="+mj-lt"/>
              <a:buAutoNum type="alphaUcPeriod"/>
            </a:pPr>
            <a:r>
              <a:rPr lang="en-GB" sz="2400" dirty="0">
                <a:solidFill>
                  <a:schemeClr val="bg1"/>
                </a:solidFill>
                <a:latin typeface="Bright chalk" pitchFamily="2" charset="0"/>
              </a:rPr>
              <a:t>Yes, God sent religious law to all people in which he taught the ways to live in a civilised manner to all people of religion.</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096833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14</a:t>
            </a:r>
          </a:p>
        </p:txBody>
      </p:sp>
      <p:sp>
        <p:nvSpPr>
          <p:cNvPr id="9" name="TextBox 8"/>
          <p:cNvSpPr txBox="1"/>
          <p:nvPr/>
        </p:nvSpPr>
        <p:spPr>
          <a:xfrm>
            <a:off x="1961535" y="1859090"/>
            <a:ext cx="6499123" cy="523220"/>
          </a:xfrm>
          <a:prstGeom prst="rect">
            <a:avLst/>
          </a:prstGeom>
          <a:noFill/>
        </p:spPr>
        <p:txBody>
          <a:bodyPr wrap="square" rtlCol="0">
            <a:spAutoFit/>
          </a:bodyPr>
          <a:lstStyle/>
          <a:p>
            <a:r>
              <a:rPr lang="en-GB" sz="2800" b="1" dirty="0">
                <a:solidFill>
                  <a:schemeClr val="bg1"/>
                </a:solidFill>
                <a:latin typeface="Bright chalk" pitchFamily="2" charset="0"/>
              </a:rPr>
              <a:t>Do we need God to behave morally?</a:t>
            </a:r>
            <a:endParaRPr lang="en-GB" sz="2800" dirty="0">
              <a:solidFill>
                <a:schemeClr val="bg1"/>
              </a:solidFill>
              <a:latin typeface="Bright chalk" pitchFamily="2" charset="0"/>
            </a:endParaRPr>
          </a:p>
        </p:txBody>
      </p:sp>
      <p:sp>
        <p:nvSpPr>
          <p:cNvPr id="10" name="TextBox 9"/>
          <p:cNvSpPr txBox="1"/>
          <p:nvPr/>
        </p:nvSpPr>
        <p:spPr>
          <a:xfrm>
            <a:off x="1877961" y="2691433"/>
            <a:ext cx="6499123" cy="3416320"/>
          </a:xfrm>
          <a:prstGeom prst="rect">
            <a:avLst/>
          </a:prstGeom>
          <a:noFill/>
        </p:spPr>
        <p:txBody>
          <a:bodyPr wrap="square" rtlCol="0">
            <a:spAutoFit/>
          </a:bodyPr>
          <a:lstStyle/>
          <a:p>
            <a:pPr marL="514350" indent="-514350">
              <a:buFont typeface="+mj-lt"/>
              <a:buAutoNum type="alphaUcPeriod"/>
            </a:pPr>
            <a:r>
              <a:rPr lang="en-GB" sz="2400" dirty="0">
                <a:solidFill>
                  <a:schemeClr val="bg1"/>
                </a:solidFill>
                <a:latin typeface="Bright chalk" pitchFamily="2" charset="0"/>
              </a:rPr>
              <a:t>No, we have free will. We can live however we like.</a:t>
            </a:r>
          </a:p>
          <a:p>
            <a:pPr marL="514350" indent="-514350">
              <a:buFont typeface="+mj-lt"/>
              <a:buAutoNum type="alphaUcPeriod"/>
            </a:pPr>
            <a:r>
              <a:rPr lang="en-GB" sz="2400" dirty="0">
                <a:solidFill>
                  <a:schemeClr val="bg1"/>
                </a:solidFill>
                <a:latin typeface="Bright chalk" pitchFamily="2" charset="0"/>
              </a:rPr>
              <a:t>Yes, but he doesn't need to teach us how to live in the world.</a:t>
            </a:r>
          </a:p>
          <a:p>
            <a:pPr marL="514350" indent="-514350">
              <a:buFont typeface="+mj-lt"/>
              <a:buAutoNum type="alphaUcPeriod"/>
            </a:pPr>
            <a:r>
              <a:rPr lang="en-GB" sz="2400" dirty="0">
                <a:solidFill>
                  <a:schemeClr val="bg1"/>
                </a:solidFill>
                <a:latin typeface="Bright chalk" pitchFamily="2" charset="0"/>
              </a:rPr>
              <a:t>No, because Prophets can teach us but then who sent the Prophets?</a:t>
            </a:r>
          </a:p>
          <a:p>
            <a:pPr marL="514350" indent="-514350">
              <a:buFont typeface="+mj-lt"/>
              <a:buAutoNum type="alphaUcPeriod"/>
            </a:pPr>
            <a:r>
              <a:rPr lang="en-GB" sz="2400" dirty="0">
                <a:solidFill>
                  <a:srgbClr val="92D050"/>
                </a:solidFill>
                <a:latin typeface="Bright chalk" pitchFamily="2" charset="0"/>
              </a:rPr>
              <a:t>Yes, God sent religious law to all people in which he taught the ways to live in a civilised manner to all people of religion.</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849323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15</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What one does science not use to explain the world?</a:t>
            </a:r>
            <a:endParaRPr lang="en-GB" sz="2800" dirty="0">
              <a:solidFill>
                <a:schemeClr val="bg1"/>
              </a:solidFill>
              <a:latin typeface="Bright chalk" pitchFamily="2" charset="0"/>
            </a:endParaRPr>
          </a:p>
        </p:txBody>
      </p:sp>
      <p:sp>
        <p:nvSpPr>
          <p:cNvPr id="10" name="TextBox 9"/>
          <p:cNvSpPr txBox="1"/>
          <p:nvPr/>
        </p:nvSpPr>
        <p:spPr>
          <a:xfrm>
            <a:off x="1877961" y="3230042"/>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Experiments</a:t>
            </a:r>
          </a:p>
          <a:p>
            <a:pPr marL="514350" indent="-514350">
              <a:buFont typeface="+mj-lt"/>
              <a:buAutoNum type="alphaUcPeriod"/>
            </a:pPr>
            <a:r>
              <a:rPr lang="en-GB" sz="2800" dirty="0">
                <a:solidFill>
                  <a:schemeClr val="bg1"/>
                </a:solidFill>
                <a:latin typeface="Bright chalk" pitchFamily="2" charset="0"/>
              </a:rPr>
              <a:t>Religion</a:t>
            </a:r>
          </a:p>
          <a:p>
            <a:pPr marL="514350" indent="-514350">
              <a:buFont typeface="+mj-lt"/>
              <a:buAutoNum type="alphaUcPeriod"/>
            </a:pPr>
            <a:r>
              <a:rPr lang="en-GB" sz="2800" dirty="0">
                <a:solidFill>
                  <a:schemeClr val="bg1"/>
                </a:solidFill>
                <a:latin typeface="Bright chalk" pitchFamily="2" charset="0"/>
              </a:rPr>
              <a:t>Observation</a:t>
            </a:r>
          </a:p>
          <a:p>
            <a:pPr marL="514350" indent="-514350">
              <a:buFont typeface="+mj-lt"/>
              <a:buAutoNum type="alphaUcPeriod"/>
            </a:pPr>
            <a:r>
              <a:rPr lang="en-GB" sz="2800" dirty="0">
                <a:solidFill>
                  <a:schemeClr val="bg1"/>
                </a:solidFill>
                <a:latin typeface="Bright chalk" pitchFamily="2" charset="0"/>
              </a:rPr>
              <a:t>Evidence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2767029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15</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What one does science not use to explain the world?</a:t>
            </a:r>
            <a:endParaRPr lang="en-GB" sz="2800" dirty="0">
              <a:solidFill>
                <a:schemeClr val="bg1"/>
              </a:solidFill>
              <a:latin typeface="Bright chalk" pitchFamily="2" charset="0"/>
            </a:endParaRPr>
          </a:p>
        </p:txBody>
      </p:sp>
      <p:sp>
        <p:nvSpPr>
          <p:cNvPr id="10" name="TextBox 9"/>
          <p:cNvSpPr txBox="1"/>
          <p:nvPr/>
        </p:nvSpPr>
        <p:spPr>
          <a:xfrm>
            <a:off x="1877961" y="3230042"/>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Experiments</a:t>
            </a:r>
          </a:p>
          <a:p>
            <a:pPr marL="514350" indent="-514350">
              <a:buFont typeface="+mj-lt"/>
              <a:buAutoNum type="alphaUcPeriod"/>
            </a:pPr>
            <a:r>
              <a:rPr lang="en-GB" sz="2800" dirty="0">
                <a:solidFill>
                  <a:srgbClr val="92D050"/>
                </a:solidFill>
                <a:latin typeface="Bright chalk" pitchFamily="2" charset="0"/>
              </a:rPr>
              <a:t>Religion</a:t>
            </a:r>
          </a:p>
          <a:p>
            <a:pPr marL="514350" indent="-514350">
              <a:buFont typeface="+mj-lt"/>
              <a:buAutoNum type="alphaUcPeriod"/>
            </a:pPr>
            <a:r>
              <a:rPr lang="en-GB" sz="2800" dirty="0">
                <a:solidFill>
                  <a:schemeClr val="bg1"/>
                </a:solidFill>
                <a:latin typeface="Bright chalk" pitchFamily="2" charset="0"/>
              </a:rPr>
              <a:t>Observation</a:t>
            </a:r>
          </a:p>
          <a:p>
            <a:pPr marL="514350" indent="-514350">
              <a:buFont typeface="+mj-lt"/>
              <a:buAutoNum type="alphaUcPeriod"/>
            </a:pPr>
            <a:r>
              <a:rPr lang="en-GB" sz="2800" dirty="0">
                <a:solidFill>
                  <a:schemeClr val="bg1"/>
                </a:solidFill>
                <a:latin typeface="Bright chalk" pitchFamily="2" charset="0"/>
              </a:rPr>
              <a:t>Evidence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060707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16</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What is the main belief of science with regards to the Existence of God?</a:t>
            </a:r>
            <a:endParaRPr lang="en-GB" sz="2800" dirty="0">
              <a:solidFill>
                <a:schemeClr val="bg1"/>
              </a:solidFill>
              <a:latin typeface="Bright chalk" pitchFamily="2" charset="0"/>
            </a:endParaRPr>
          </a:p>
        </p:txBody>
      </p:sp>
      <p:sp>
        <p:nvSpPr>
          <p:cNvPr id="10" name="TextBox 9"/>
          <p:cNvSpPr txBox="1"/>
          <p:nvPr/>
        </p:nvSpPr>
        <p:spPr>
          <a:xfrm>
            <a:off x="1877961" y="3230042"/>
            <a:ext cx="6499123" cy="2677656"/>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Science supports the idea of a God</a:t>
            </a:r>
          </a:p>
          <a:p>
            <a:pPr marL="514350" indent="-514350">
              <a:buFont typeface="+mj-lt"/>
              <a:buAutoNum type="alphaUcPeriod"/>
            </a:pPr>
            <a:r>
              <a:rPr lang="en-GB" sz="2800" dirty="0">
                <a:solidFill>
                  <a:schemeClr val="bg1"/>
                </a:solidFill>
                <a:latin typeface="Bright chalk" pitchFamily="2" charset="0"/>
              </a:rPr>
              <a:t>Science does not support the idea of a God</a:t>
            </a:r>
          </a:p>
          <a:p>
            <a:pPr marL="514350" indent="-514350">
              <a:buFont typeface="+mj-lt"/>
              <a:buAutoNum type="alphaUcPeriod"/>
            </a:pPr>
            <a:r>
              <a:rPr lang="en-GB" sz="2800" dirty="0">
                <a:solidFill>
                  <a:schemeClr val="bg1"/>
                </a:solidFill>
                <a:latin typeface="Bright chalk" pitchFamily="2" charset="0"/>
              </a:rPr>
              <a:t>Science stays neutral about the matter</a:t>
            </a:r>
          </a:p>
          <a:p>
            <a:pPr marL="514350" indent="-514350">
              <a:buFont typeface="+mj-lt"/>
              <a:buAutoNum type="alphaUcPeriod"/>
            </a:pPr>
            <a:r>
              <a:rPr lang="en-GB" sz="2800" dirty="0">
                <a:solidFill>
                  <a:schemeClr val="bg1"/>
                </a:solidFill>
                <a:latin typeface="Bright chalk" pitchFamily="2" charset="0"/>
              </a:rPr>
              <a:t>Science supports the idea but through its own ways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660412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16</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What is the main belief of science with regards to the Existence of God?</a:t>
            </a:r>
            <a:endParaRPr lang="en-GB" sz="2800" dirty="0">
              <a:solidFill>
                <a:schemeClr val="bg1"/>
              </a:solidFill>
              <a:latin typeface="Bright chalk" pitchFamily="2" charset="0"/>
            </a:endParaRPr>
          </a:p>
        </p:txBody>
      </p:sp>
      <p:sp>
        <p:nvSpPr>
          <p:cNvPr id="10" name="TextBox 9"/>
          <p:cNvSpPr txBox="1"/>
          <p:nvPr/>
        </p:nvSpPr>
        <p:spPr>
          <a:xfrm>
            <a:off x="1877961" y="3230042"/>
            <a:ext cx="6499123" cy="2677656"/>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Science supports the idea of a God</a:t>
            </a:r>
          </a:p>
          <a:p>
            <a:pPr marL="514350" indent="-514350">
              <a:buFont typeface="+mj-lt"/>
              <a:buAutoNum type="alphaUcPeriod"/>
            </a:pPr>
            <a:r>
              <a:rPr lang="en-GB" sz="2800" dirty="0">
                <a:solidFill>
                  <a:schemeClr val="bg1"/>
                </a:solidFill>
                <a:latin typeface="Bright chalk" pitchFamily="2" charset="0"/>
              </a:rPr>
              <a:t>Science does not support the idea of a God</a:t>
            </a:r>
          </a:p>
          <a:p>
            <a:pPr marL="514350" indent="-514350">
              <a:buFont typeface="+mj-lt"/>
              <a:buAutoNum type="alphaUcPeriod"/>
            </a:pPr>
            <a:r>
              <a:rPr lang="en-GB" sz="2800" dirty="0">
                <a:solidFill>
                  <a:srgbClr val="92D050"/>
                </a:solidFill>
                <a:latin typeface="Bright chalk" pitchFamily="2" charset="0"/>
              </a:rPr>
              <a:t>Science stays neutral about the matter</a:t>
            </a:r>
          </a:p>
          <a:p>
            <a:pPr marL="514350" indent="-514350">
              <a:buFont typeface="+mj-lt"/>
              <a:buAutoNum type="alphaUcPeriod"/>
            </a:pPr>
            <a:r>
              <a:rPr lang="en-GB" sz="2800" dirty="0">
                <a:solidFill>
                  <a:schemeClr val="bg1"/>
                </a:solidFill>
                <a:latin typeface="Bright chalk" pitchFamily="2" charset="0"/>
              </a:rPr>
              <a:t>Science supports the idea but through its own ways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1256272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17</a:t>
            </a:r>
          </a:p>
        </p:txBody>
      </p:sp>
      <p:sp>
        <p:nvSpPr>
          <p:cNvPr id="9" name="TextBox 8"/>
          <p:cNvSpPr txBox="1"/>
          <p:nvPr/>
        </p:nvSpPr>
        <p:spPr>
          <a:xfrm>
            <a:off x="1961535" y="1859090"/>
            <a:ext cx="6499123" cy="523220"/>
          </a:xfrm>
          <a:prstGeom prst="rect">
            <a:avLst/>
          </a:prstGeom>
          <a:noFill/>
        </p:spPr>
        <p:txBody>
          <a:bodyPr wrap="square" rtlCol="0">
            <a:spAutoFit/>
          </a:bodyPr>
          <a:lstStyle/>
          <a:p>
            <a:r>
              <a:rPr lang="en-GB" sz="2800" b="1" dirty="0">
                <a:solidFill>
                  <a:schemeClr val="bg1"/>
                </a:solidFill>
                <a:latin typeface="Bright chalk" pitchFamily="2" charset="0"/>
              </a:rPr>
              <a:t>How does Science prove that God does exist?</a:t>
            </a:r>
            <a:endParaRPr lang="en-GB" sz="2800" dirty="0">
              <a:solidFill>
                <a:schemeClr val="bg1"/>
              </a:solidFill>
              <a:latin typeface="Bright chalk" pitchFamily="2" charset="0"/>
            </a:endParaRPr>
          </a:p>
        </p:txBody>
      </p:sp>
      <p:sp>
        <p:nvSpPr>
          <p:cNvPr id="10" name="TextBox 9"/>
          <p:cNvSpPr txBox="1"/>
          <p:nvPr/>
        </p:nvSpPr>
        <p:spPr>
          <a:xfrm>
            <a:off x="1961535" y="2967086"/>
            <a:ext cx="6499123" cy="2677656"/>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Through prayers</a:t>
            </a:r>
          </a:p>
          <a:p>
            <a:pPr marL="514350" indent="-514350">
              <a:buFont typeface="+mj-lt"/>
              <a:buAutoNum type="alphaUcPeriod"/>
            </a:pPr>
            <a:r>
              <a:rPr lang="en-GB" sz="2800" dirty="0">
                <a:solidFill>
                  <a:schemeClr val="bg1"/>
                </a:solidFill>
                <a:latin typeface="Bright chalk" pitchFamily="2" charset="0"/>
              </a:rPr>
              <a:t>Science doesn’t prove; God Almighty cannot be physically tested</a:t>
            </a:r>
          </a:p>
          <a:p>
            <a:pPr marL="514350" indent="-514350">
              <a:buFont typeface="+mj-lt"/>
              <a:buAutoNum type="alphaUcPeriod"/>
            </a:pPr>
            <a:r>
              <a:rPr lang="en-GB" sz="2800" dirty="0">
                <a:solidFill>
                  <a:schemeClr val="bg1"/>
                </a:solidFill>
                <a:latin typeface="Bright chalk" pitchFamily="2" charset="0"/>
              </a:rPr>
              <a:t>Through performing different experiments and tests</a:t>
            </a:r>
          </a:p>
          <a:p>
            <a:pPr marL="514350" indent="-514350">
              <a:buFont typeface="+mj-lt"/>
              <a:buAutoNum type="alphaUcPeriod"/>
            </a:pPr>
            <a:r>
              <a:rPr lang="en-GB" sz="2800" dirty="0">
                <a:solidFill>
                  <a:schemeClr val="bg1"/>
                </a:solidFill>
                <a:latin typeface="Bright chalk" pitchFamily="2" charset="0"/>
              </a:rPr>
              <a:t>Through seeing God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639280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17</a:t>
            </a:r>
          </a:p>
        </p:txBody>
      </p:sp>
      <p:sp>
        <p:nvSpPr>
          <p:cNvPr id="9" name="TextBox 8"/>
          <p:cNvSpPr txBox="1"/>
          <p:nvPr/>
        </p:nvSpPr>
        <p:spPr>
          <a:xfrm>
            <a:off x="1961535" y="1859090"/>
            <a:ext cx="6499123" cy="523220"/>
          </a:xfrm>
          <a:prstGeom prst="rect">
            <a:avLst/>
          </a:prstGeom>
          <a:noFill/>
        </p:spPr>
        <p:txBody>
          <a:bodyPr wrap="square" rtlCol="0">
            <a:spAutoFit/>
          </a:bodyPr>
          <a:lstStyle/>
          <a:p>
            <a:r>
              <a:rPr lang="en-GB" sz="2800" b="1" dirty="0">
                <a:solidFill>
                  <a:schemeClr val="bg1"/>
                </a:solidFill>
                <a:latin typeface="Bright chalk" pitchFamily="2" charset="0"/>
              </a:rPr>
              <a:t>How does Science prove that God does exist?</a:t>
            </a:r>
            <a:endParaRPr lang="en-GB" sz="2800" dirty="0">
              <a:solidFill>
                <a:schemeClr val="bg1"/>
              </a:solidFill>
              <a:latin typeface="Bright chalk" pitchFamily="2" charset="0"/>
            </a:endParaRPr>
          </a:p>
        </p:txBody>
      </p:sp>
      <p:sp>
        <p:nvSpPr>
          <p:cNvPr id="10" name="TextBox 9"/>
          <p:cNvSpPr txBox="1"/>
          <p:nvPr/>
        </p:nvSpPr>
        <p:spPr>
          <a:xfrm>
            <a:off x="1961535" y="2967086"/>
            <a:ext cx="6499123" cy="2677656"/>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Through prayers</a:t>
            </a:r>
          </a:p>
          <a:p>
            <a:pPr marL="514350" indent="-514350">
              <a:buFont typeface="+mj-lt"/>
              <a:buAutoNum type="alphaUcPeriod"/>
            </a:pPr>
            <a:r>
              <a:rPr lang="en-GB" sz="2800" dirty="0">
                <a:solidFill>
                  <a:srgbClr val="92D050"/>
                </a:solidFill>
                <a:latin typeface="Bright chalk" pitchFamily="2" charset="0"/>
              </a:rPr>
              <a:t>Science doesn’t prove; God Almighty cannot be physically tested</a:t>
            </a:r>
          </a:p>
          <a:p>
            <a:pPr marL="514350" indent="-514350">
              <a:buFont typeface="+mj-lt"/>
              <a:buAutoNum type="alphaUcPeriod"/>
            </a:pPr>
            <a:r>
              <a:rPr lang="en-GB" sz="2800" dirty="0">
                <a:solidFill>
                  <a:schemeClr val="bg1"/>
                </a:solidFill>
                <a:latin typeface="Bright chalk" pitchFamily="2" charset="0"/>
              </a:rPr>
              <a:t>Through performing different experiments and tests</a:t>
            </a:r>
          </a:p>
          <a:p>
            <a:pPr marL="514350" indent="-514350">
              <a:buFont typeface="+mj-lt"/>
              <a:buAutoNum type="alphaUcPeriod"/>
            </a:pPr>
            <a:r>
              <a:rPr lang="en-GB" sz="2800" dirty="0">
                <a:solidFill>
                  <a:schemeClr val="bg1"/>
                </a:solidFill>
                <a:latin typeface="Bright chalk" pitchFamily="2" charset="0"/>
              </a:rPr>
              <a:t>Through seeing God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63540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18</a:t>
            </a:r>
          </a:p>
        </p:txBody>
      </p:sp>
      <p:sp>
        <p:nvSpPr>
          <p:cNvPr id="9" name="TextBox 8"/>
          <p:cNvSpPr txBox="1"/>
          <p:nvPr/>
        </p:nvSpPr>
        <p:spPr>
          <a:xfrm>
            <a:off x="1961535" y="1859090"/>
            <a:ext cx="6499123" cy="1384995"/>
          </a:xfrm>
          <a:prstGeom prst="rect">
            <a:avLst/>
          </a:prstGeom>
          <a:noFill/>
        </p:spPr>
        <p:txBody>
          <a:bodyPr wrap="square" rtlCol="0">
            <a:spAutoFit/>
          </a:bodyPr>
          <a:lstStyle/>
          <a:p>
            <a:r>
              <a:rPr lang="en-GB" sz="2800" b="1" dirty="0">
                <a:solidFill>
                  <a:schemeClr val="bg1"/>
                </a:solidFill>
                <a:latin typeface="Bright chalk" pitchFamily="2" charset="0"/>
              </a:rPr>
              <a:t>Which of the following is NOT a proof that science uses to suggest that God exists?</a:t>
            </a:r>
          </a:p>
        </p:txBody>
      </p:sp>
      <p:sp>
        <p:nvSpPr>
          <p:cNvPr id="10" name="TextBox 9"/>
          <p:cNvSpPr txBox="1"/>
          <p:nvPr/>
        </p:nvSpPr>
        <p:spPr>
          <a:xfrm>
            <a:off x="1877961" y="3411741"/>
            <a:ext cx="6499123" cy="2677656"/>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The Universe is very organised and balanced</a:t>
            </a:r>
          </a:p>
          <a:p>
            <a:pPr marL="514350" indent="-514350">
              <a:buFont typeface="+mj-lt"/>
              <a:buAutoNum type="alphaUcPeriod"/>
            </a:pPr>
            <a:r>
              <a:rPr lang="en-GB" sz="2800" dirty="0">
                <a:solidFill>
                  <a:schemeClr val="bg1"/>
                </a:solidFill>
                <a:latin typeface="Bright chalk" pitchFamily="2" charset="0"/>
              </a:rPr>
              <a:t>Life is complex so it cannot happen by chance</a:t>
            </a:r>
          </a:p>
          <a:p>
            <a:pPr marL="514350" indent="-514350">
              <a:buFont typeface="+mj-lt"/>
              <a:buAutoNum type="alphaUcPeriod"/>
            </a:pPr>
            <a:r>
              <a:rPr lang="en-GB" sz="2800" dirty="0">
                <a:solidFill>
                  <a:schemeClr val="bg1"/>
                </a:solidFill>
                <a:latin typeface="Bright chalk" pitchFamily="2" charset="0"/>
              </a:rPr>
              <a:t>Who caused the Big Bang to happen</a:t>
            </a:r>
          </a:p>
          <a:p>
            <a:pPr marL="514350" indent="-514350">
              <a:buFont typeface="+mj-lt"/>
              <a:buAutoNum type="alphaUcPeriod"/>
            </a:pPr>
            <a:r>
              <a:rPr lang="en-GB" sz="2800" dirty="0">
                <a:solidFill>
                  <a:schemeClr val="bg1"/>
                </a:solidFill>
                <a:latin typeface="Bright chalk" pitchFamily="2" charset="0"/>
              </a:rPr>
              <a:t>You can see God spiritually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127455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308612"/>
            <a:ext cx="12192000" cy="9239250"/>
          </a:xfrm>
          <a:prstGeom prst="rect">
            <a:avLst/>
          </a:prstGeom>
        </p:spPr>
      </p:pic>
    </p:spTree>
    <p:extLst>
      <p:ext uri="{BB962C8B-B14F-4D97-AF65-F5344CB8AC3E}">
        <p14:creationId xmlns:p14="http://schemas.microsoft.com/office/powerpoint/2010/main" val="496256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18</a:t>
            </a:r>
          </a:p>
        </p:txBody>
      </p:sp>
      <p:sp>
        <p:nvSpPr>
          <p:cNvPr id="9" name="TextBox 8"/>
          <p:cNvSpPr txBox="1"/>
          <p:nvPr/>
        </p:nvSpPr>
        <p:spPr>
          <a:xfrm>
            <a:off x="1961535" y="1859090"/>
            <a:ext cx="6499123" cy="1384995"/>
          </a:xfrm>
          <a:prstGeom prst="rect">
            <a:avLst/>
          </a:prstGeom>
          <a:noFill/>
        </p:spPr>
        <p:txBody>
          <a:bodyPr wrap="square" rtlCol="0">
            <a:spAutoFit/>
          </a:bodyPr>
          <a:lstStyle/>
          <a:p>
            <a:r>
              <a:rPr lang="en-GB" sz="2800" b="1" dirty="0">
                <a:solidFill>
                  <a:schemeClr val="bg1"/>
                </a:solidFill>
                <a:latin typeface="Bright chalk" pitchFamily="2" charset="0"/>
              </a:rPr>
              <a:t>Which of the following is NOT a proof that science uses to suggest that God exists?</a:t>
            </a:r>
          </a:p>
        </p:txBody>
      </p:sp>
      <p:sp>
        <p:nvSpPr>
          <p:cNvPr id="10" name="TextBox 9"/>
          <p:cNvSpPr txBox="1"/>
          <p:nvPr/>
        </p:nvSpPr>
        <p:spPr>
          <a:xfrm>
            <a:off x="1877961" y="3411741"/>
            <a:ext cx="6499123" cy="2677656"/>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The Universe is very organised and balanced</a:t>
            </a:r>
          </a:p>
          <a:p>
            <a:pPr marL="514350" indent="-514350">
              <a:buFont typeface="+mj-lt"/>
              <a:buAutoNum type="alphaUcPeriod"/>
            </a:pPr>
            <a:r>
              <a:rPr lang="en-GB" sz="2800" dirty="0">
                <a:solidFill>
                  <a:schemeClr val="bg1"/>
                </a:solidFill>
                <a:latin typeface="Bright chalk" pitchFamily="2" charset="0"/>
              </a:rPr>
              <a:t>Life is complex so it cannot happen by chance</a:t>
            </a:r>
          </a:p>
          <a:p>
            <a:pPr marL="514350" indent="-514350">
              <a:buFont typeface="+mj-lt"/>
              <a:buAutoNum type="alphaUcPeriod"/>
            </a:pPr>
            <a:r>
              <a:rPr lang="en-GB" sz="2800" dirty="0">
                <a:solidFill>
                  <a:schemeClr val="bg1"/>
                </a:solidFill>
                <a:latin typeface="Bright chalk" pitchFamily="2" charset="0"/>
              </a:rPr>
              <a:t>Who caused the Big Bang to happen</a:t>
            </a:r>
          </a:p>
          <a:p>
            <a:pPr marL="514350" indent="-514350">
              <a:buFont typeface="+mj-lt"/>
              <a:buAutoNum type="alphaUcPeriod"/>
            </a:pPr>
            <a:r>
              <a:rPr lang="en-GB" sz="2800" dirty="0">
                <a:solidFill>
                  <a:srgbClr val="92D050"/>
                </a:solidFill>
                <a:latin typeface="Bright chalk" pitchFamily="2" charset="0"/>
              </a:rPr>
              <a:t>You can see God spiritually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91782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19</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Do we believe in things that are unseen to the eye?</a:t>
            </a:r>
            <a:endParaRPr lang="en-GB" sz="2800" dirty="0">
              <a:solidFill>
                <a:schemeClr val="bg1"/>
              </a:solidFill>
              <a:latin typeface="Bright chalk" pitchFamily="2" charset="0"/>
            </a:endParaRPr>
          </a:p>
        </p:txBody>
      </p:sp>
      <p:sp>
        <p:nvSpPr>
          <p:cNvPr id="10" name="TextBox 9"/>
          <p:cNvSpPr txBox="1"/>
          <p:nvPr/>
        </p:nvSpPr>
        <p:spPr>
          <a:xfrm>
            <a:off x="1877961" y="3230042"/>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No because we cannot see them with our physical senses</a:t>
            </a:r>
          </a:p>
          <a:p>
            <a:pPr marL="514350" indent="-514350">
              <a:buFont typeface="+mj-lt"/>
              <a:buAutoNum type="alphaUcPeriod"/>
            </a:pPr>
            <a:r>
              <a:rPr lang="en-GB" sz="2800" dirty="0">
                <a:solidFill>
                  <a:schemeClr val="bg1"/>
                </a:solidFill>
                <a:latin typeface="Bright chalk" pitchFamily="2" charset="0"/>
              </a:rPr>
              <a:t>Yes, through other means we find out that these things exist.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1755758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19</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Do we believe in things that are unseen to the eye?</a:t>
            </a:r>
            <a:endParaRPr lang="en-GB" sz="2800" dirty="0">
              <a:solidFill>
                <a:schemeClr val="bg1"/>
              </a:solidFill>
              <a:latin typeface="Bright chalk" pitchFamily="2" charset="0"/>
            </a:endParaRPr>
          </a:p>
        </p:txBody>
      </p:sp>
      <p:sp>
        <p:nvSpPr>
          <p:cNvPr id="10" name="TextBox 9"/>
          <p:cNvSpPr txBox="1"/>
          <p:nvPr/>
        </p:nvSpPr>
        <p:spPr>
          <a:xfrm>
            <a:off x="1877961" y="3230042"/>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No because we cannot see them with our physical senses</a:t>
            </a:r>
          </a:p>
          <a:p>
            <a:pPr marL="514350" indent="-514350">
              <a:buFont typeface="+mj-lt"/>
              <a:buAutoNum type="alphaUcPeriod"/>
            </a:pPr>
            <a:r>
              <a:rPr lang="en-GB" sz="2800" dirty="0">
                <a:solidFill>
                  <a:srgbClr val="92D050"/>
                </a:solidFill>
                <a:latin typeface="Bright chalk" pitchFamily="2" charset="0"/>
              </a:rPr>
              <a:t>Yes, through other means we find out that these things exist.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1745333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20</a:t>
            </a:r>
          </a:p>
        </p:txBody>
      </p:sp>
      <p:sp>
        <p:nvSpPr>
          <p:cNvPr id="9" name="TextBox 8"/>
          <p:cNvSpPr txBox="1"/>
          <p:nvPr/>
        </p:nvSpPr>
        <p:spPr>
          <a:xfrm>
            <a:off x="1961535" y="1859090"/>
            <a:ext cx="6499123" cy="1384995"/>
          </a:xfrm>
          <a:prstGeom prst="rect">
            <a:avLst/>
          </a:prstGeom>
          <a:noFill/>
        </p:spPr>
        <p:txBody>
          <a:bodyPr wrap="square" rtlCol="0">
            <a:spAutoFit/>
          </a:bodyPr>
          <a:lstStyle/>
          <a:p>
            <a:r>
              <a:rPr lang="en-GB" sz="2800" b="1" dirty="0">
                <a:solidFill>
                  <a:schemeClr val="bg1"/>
                </a:solidFill>
                <a:latin typeface="Bright chalk" pitchFamily="2" charset="0"/>
              </a:rPr>
              <a:t>Which of the following is NOT an example of something that we believe which is unseen?</a:t>
            </a:r>
            <a:endParaRPr lang="en-GB" sz="2800" dirty="0">
              <a:solidFill>
                <a:schemeClr val="bg1"/>
              </a:solidFill>
              <a:latin typeface="Bright chalk" pitchFamily="2" charset="0"/>
            </a:endParaRPr>
          </a:p>
        </p:txBody>
      </p:sp>
      <p:sp>
        <p:nvSpPr>
          <p:cNvPr id="10" name="TextBox 9"/>
          <p:cNvSpPr txBox="1"/>
          <p:nvPr/>
        </p:nvSpPr>
        <p:spPr>
          <a:xfrm>
            <a:off x="1877961" y="3446095"/>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Thoughts</a:t>
            </a:r>
          </a:p>
          <a:p>
            <a:pPr marL="514350" indent="-514350">
              <a:buFont typeface="+mj-lt"/>
              <a:buAutoNum type="alphaUcPeriod"/>
            </a:pPr>
            <a:r>
              <a:rPr lang="en-GB" sz="2800" dirty="0">
                <a:solidFill>
                  <a:schemeClr val="bg1"/>
                </a:solidFill>
                <a:latin typeface="Bright chalk" pitchFamily="2" charset="0"/>
              </a:rPr>
              <a:t>Fog</a:t>
            </a:r>
          </a:p>
          <a:p>
            <a:pPr marL="514350" indent="-514350">
              <a:buFont typeface="+mj-lt"/>
              <a:buAutoNum type="alphaUcPeriod"/>
            </a:pPr>
            <a:r>
              <a:rPr lang="en-GB" sz="2800" dirty="0">
                <a:solidFill>
                  <a:schemeClr val="bg1"/>
                </a:solidFill>
                <a:latin typeface="Bright chalk" pitchFamily="2" charset="0"/>
              </a:rPr>
              <a:t>Gravity</a:t>
            </a:r>
          </a:p>
          <a:p>
            <a:pPr marL="514350" indent="-514350">
              <a:buFont typeface="+mj-lt"/>
              <a:buAutoNum type="alphaUcPeriod"/>
            </a:pPr>
            <a:r>
              <a:rPr lang="en-GB" sz="2800" dirty="0">
                <a:solidFill>
                  <a:schemeClr val="bg1"/>
                </a:solidFill>
                <a:latin typeface="Bright chalk" pitchFamily="2" charset="0"/>
              </a:rPr>
              <a:t>Electricity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2298151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20</a:t>
            </a:r>
          </a:p>
        </p:txBody>
      </p:sp>
      <p:sp>
        <p:nvSpPr>
          <p:cNvPr id="9" name="TextBox 8"/>
          <p:cNvSpPr txBox="1"/>
          <p:nvPr/>
        </p:nvSpPr>
        <p:spPr>
          <a:xfrm>
            <a:off x="1961535" y="1859090"/>
            <a:ext cx="6499123" cy="1384995"/>
          </a:xfrm>
          <a:prstGeom prst="rect">
            <a:avLst/>
          </a:prstGeom>
          <a:noFill/>
        </p:spPr>
        <p:txBody>
          <a:bodyPr wrap="square" rtlCol="0">
            <a:spAutoFit/>
          </a:bodyPr>
          <a:lstStyle/>
          <a:p>
            <a:r>
              <a:rPr lang="en-GB" sz="2800" b="1" dirty="0">
                <a:solidFill>
                  <a:schemeClr val="bg1"/>
                </a:solidFill>
                <a:latin typeface="Bright chalk" pitchFamily="2" charset="0"/>
              </a:rPr>
              <a:t>Which of the following is NOT an example of something that we believe which is unseen?</a:t>
            </a:r>
            <a:endParaRPr lang="en-GB" sz="2800" dirty="0">
              <a:solidFill>
                <a:schemeClr val="bg1"/>
              </a:solidFill>
              <a:latin typeface="Bright chalk" pitchFamily="2" charset="0"/>
            </a:endParaRPr>
          </a:p>
        </p:txBody>
      </p:sp>
      <p:sp>
        <p:nvSpPr>
          <p:cNvPr id="10" name="TextBox 9"/>
          <p:cNvSpPr txBox="1"/>
          <p:nvPr/>
        </p:nvSpPr>
        <p:spPr>
          <a:xfrm>
            <a:off x="1877961" y="3446095"/>
            <a:ext cx="6499123" cy="1815882"/>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Thoughts</a:t>
            </a:r>
          </a:p>
          <a:p>
            <a:pPr marL="514350" indent="-514350">
              <a:buFont typeface="+mj-lt"/>
              <a:buAutoNum type="alphaUcPeriod"/>
            </a:pPr>
            <a:r>
              <a:rPr lang="en-GB" sz="2800" dirty="0">
                <a:solidFill>
                  <a:srgbClr val="92D050"/>
                </a:solidFill>
                <a:latin typeface="Bright chalk" pitchFamily="2" charset="0"/>
              </a:rPr>
              <a:t>Fog</a:t>
            </a:r>
          </a:p>
          <a:p>
            <a:pPr marL="514350" indent="-514350">
              <a:buFont typeface="+mj-lt"/>
              <a:buAutoNum type="alphaUcPeriod"/>
            </a:pPr>
            <a:r>
              <a:rPr lang="en-GB" sz="2800" dirty="0">
                <a:solidFill>
                  <a:schemeClr val="bg1"/>
                </a:solidFill>
                <a:latin typeface="Bright chalk" pitchFamily="2" charset="0"/>
              </a:rPr>
              <a:t>Gravity</a:t>
            </a:r>
          </a:p>
          <a:p>
            <a:pPr marL="514350" indent="-514350">
              <a:buFont typeface="+mj-lt"/>
              <a:buAutoNum type="alphaUcPeriod"/>
            </a:pPr>
            <a:r>
              <a:rPr lang="en-GB" sz="2800" dirty="0">
                <a:solidFill>
                  <a:schemeClr val="bg1"/>
                </a:solidFill>
                <a:latin typeface="Bright chalk" pitchFamily="2" charset="0"/>
              </a:rPr>
              <a:t>Electricity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857971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rot="21277429">
            <a:off x="3224981" y="2674856"/>
            <a:ext cx="5801032" cy="1569660"/>
          </a:xfrm>
          <a:prstGeom prst="rect">
            <a:avLst/>
          </a:prstGeom>
          <a:noFill/>
        </p:spPr>
        <p:txBody>
          <a:bodyPr wrap="square" rtlCol="0">
            <a:spAutoFit/>
          </a:bodyPr>
          <a:lstStyle/>
          <a:p>
            <a:r>
              <a:rPr lang="en-GB" sz="9600" dirty="0" err="1">
                <a:solidFill>
                  <a:schemeClr val="bg1"/>
                </a:solidFill>
                <a:latin typeface="Bright chalk" pitchFamily="2" charset="0"/>
              </a:rPr>
              <a:t>Jazakallah</a:t>
            </a:r>
            <a:endParaRPr lang="en-GB" sz="9600" dirty="0">
              <a:solidFill>
                <a:schemeClr val="bg1"/>
              </a:solidFill>
              <a:latin typeface="Bright chalk" pitchFamily="2" charset="0"/>
            </a:endParaRPr>
          </a:p>
        </p:txBody>
      </p:sp>
    </p:spTree>
    <p:extLst>
      <p:ext uri="{BB962C8B-B14F-4D97-AF65-F5344CB8AC3E}">
        <p14:creationId xmlns:p14="http://schemas.microsoft.com/office/powerpoint/2010/main" val="315698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Does God exist and if yes, how do we know that he is there?</a:t>
            </a:r>
            <a:endParaRPr lang="en-GB" sz="2800" dirty="0">
              <a:solidFill>
                <a:schemeClr val="bg1"/>
              </a:solidFill>
              <a:latin typeface="Bright chalk" pitchFamily="2" charset="0"/>
            </a:endParaRPr>
          </a:p>
        </p:txBody>
      </p:sp>
      <p:sp>
        <p:nvSpPr>
          <p:cNvPr id="10" name="TextBox 9"/>
          <p:cNvSpPr txBox="1"/>
          <p:nvPr/>
        </p:nvSpPr>
        <p:spPr>
          <a:xfrm>
            <a:off x="1877961" y="3230042"/>
            <a:ext cx="6499123" cy="2677656"/>
          </a:xfrm>
          <a:prstGeom prst="rect">
            <a:avLst/>
          </a:prstGeom>
          <a:noFill/>
        </p:spPr>
        <p:txBody>
          <a:bodyPr wrap="square" rtlCol="0">
            <a:spAutoFit/>
          </a:bodyPr>
          <a:lstStyle/>
          <a:p>
            <a:pPr marL="514350" indent="-514350">
              <a:buFont typeface="+mj-lt"/>
              <a:buAutoNum type="alphaUcPeriod"/>
            </a:pPr>
            <a:r>
              <a:rPr lang="en-GB" sz="2800">
                <a:solidFill>
                  <a:schemeClr val="bg1"/>
                </a:solidFill>
                <a:latin typeface="Bright chalk" pitchFamily="2" charset="0"/>
              </a:rPr>
              <a:t>Yes, we know he exists because he accepts our prayers. </a:t>
            </a:r>
          </a:p>
          <a:p>
            <a:pPr marL="514350" indent="-514350">
              <a:buFont typeface="+mj-lt"/>
              <a:buAutoNum type="alphaUcPeriod"/>
            </a:pPr>
            <a:r>
              <a:rPr lang="en-GB" sz="2800">
                <a:solidFill>
                  <a:schemeClr val="bg1"/>
                </a:solidFill>
                <a:latin typeface="Bright chalk" pitchFamily="2" charset="0"/>
              </a:rPr>
              <a:t>No, God does not exist.</a:t>
            </a:r>
          </a:p>
          <a:p>
            <a:pPr marL="514350" indent="-514350">
              <a:buFont typeface="+mj-lt"/>
              <a:buAutoNum type="alphaUcPeriod"/>
            </a:pPr>
            <a:r>
              <a:rPr lang="en-GB" sz="2800">
                <a:solidFill>
                  <a:schemeClr val="bg1"/>
                </a:solidFill>
                <a:latin typeface="Bright chalk" pitchFamily="2" charset="0"/>
              </a:rPr>
              <a:t>Yes, because we can see him with our physical eyes.</a:t>
            </a:r>
          </a:p>
          <a:p>
            <a:pPr marL="514350" indent="-514350">
              <a:buFont typeface="+mj-lt"/>
              <a:buAutoNum type="alphaUcPeriod"/>
            </a:pPr>
            <a:r>
              <a:rPr lang="en-GB" sz="2800">
                <a:solidFill>
                  <a:schemeClr val="bg1"/>
                </a:solidFill>
                <a:latin typeface="Bright chalk" pitchFamily="2" charset="0"/>
              </a:rPr>
              <a:t>No, it is not necessary for God to exist.</a:t>
            </a:r>
            <a:endParaRPr lang="en-GB" sz="2800" dirty="0">
              <a:solidFill>
                <a:schemeClr val="bg1"/>
              </a:solidFill>
              <a:latin typeface="Bright chalk"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245083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1</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Does God exist and if yes, how do we know that he is there?</a:t>
            </a:r>
            <a:endParaRPr lang="en-GB" sz="2800" dirty="0">
              <a:solidFill>
                <a:schemeClr val="bg1"/>
              </a:solidFill>
              <a:latin typeface="Bright chalk" pitchFamily="2" charset="0"/>
            </a:endParaRPr>
          </a:p>
        </p:txBody>
      </p:sp>
      <p:sp>
        <p:nvSpPr>
          <p:cNvPr id="10" name="TextBox 9"/>
          <p:cNvSpPr txBox="1"/>
          <p:nvPr/>
        </p:nvSpPr>
        <p:spPr>
          <a:xfrm>
            <a:off x="1877961" y="3230042"/>
            <a:ext cx="6499123" cy="2677656"/>
          </a:xfrm>
          <a:prstGeom prst="rect">
            <a:avLst/>
          </a:prstGeom>
          <a:noFill/>
        </p:spPr>
        <p:txBody>
          <a:bodyPr wrap="square" rtlCol="0">
            <a:spAutoFit/>
          </a:bodyPr>
          <a:lstStyle/>
          <a:p>
            <a:pPr marL="514350" indent="-514350">
              <a:buFont typeface="+mj-lt"/>
              <a:buAutoNum type="alphaUcPeriod"/>
            </a:pPr>
            <a:r>
              <a:rPr lang="en-GB" sz="2800" dirty="0">
                <a:solidFill>
                  <a:srgbClr val="92D050"/>
                </a:solidFill>
                <a:latin typeface="Bright chalk" pitchFamily="2" charset="0"/>
              </a:rPr>
              <a:t>Yes, we know he exists because he accepts our prayers. </a:t>
            </a:r>
          </a:p>
          <a:p>
            <a:pPr marL="514350" indent="-514350">
              <a:buFont typeface="+mj-lt"/>
              <a:buAutoNum type="alphaUcPeriod"/>
            </a:pPr>
            <a:r>
              <a:rPr lang="en-GB" sz="2800" dirty="0">
                <a:solidFill>
                  <a:schemeClr val="bg1"/>
                </a:solidFill>
                <a:latin typeface="Bright chalk" pitchFamily="2" charset="0"/>
              </a:rPr>
              <a:t>No, God does not exist.</a:t>
            </a:r>
          </a:p>
          <a:p>
            <a:pPr marL="514350" indent="-514350">
              <a:buFont typeface="+mj-lt"/>
              <a:buAutoNum type="alphaUcPeriod"/>
            </a:pPr>
            <a:r>
              <a:rPr lang="en-GB" sz="2800" dirty="0">
                <a:solidFill>
                  <a:schemeClr val="bg1"/>
                </a:solidFill>
                <a:latin typeface="Bright chalk" pitchFamily="2" charset="0"/>
              </a:rPr>
              <a:t>Yes, because we can see him with our physical eyes.</a:t>
            </a:r>
          </a:p>
          <a:p>
            <a:pPr marL="514350" indent="-514350">
              <a:buFont typeface="+mj-lt"/>
              <a:buAutoNum type="alphaUcPeriod"/>
            </a:pPr>
            <a:r>
              <a:rPr lang="en-GB" sz="2800" dirty="0">
                <a:solidFill>
                  <a:schemeClr val="bg1"/>
                </a:solidFill>
                <a:latin typeface="Bright chalk" pitchFamily="2" charset="0"/>
              </a:rPr>
              <a:t>No, it is not necessary for God to exist.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241914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2</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What are the key beliefs about God in the majority of religions?</a:t>
            </a:r>
            <a:endParaRPr lang="en-GB" sz="2800" dirty="0">
              <a:solidFill>
                <a:schemeClr val="bg1"/>
              </a:solidFill>
              <a:latin typeface="Bright chalk" pitchFamily="2" charset="0"/>
            </a:endParaRPr>
          </a:p>
        </p:txBody>
      </p:sp>
      <p:sp>
        <p:nvSpPr>
          <p:cNvPr id="10" name="TextBox 9"/>
          <p:cNvSpPr txBox="1"/>
          <p:nvPr/>
        </p:nvSpPr>
        <p:spPr>
          <a:xfrm>
            <a:off x="1877961" y="3230042"/>
            <a:ext cx="6499123" cy="2246769"/>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He is Lord of the Heavens and Earth.</a:t>
            </a:r>
          </a:p>
          <a:p>
            <a:pPr marL="514350" indent="-514350">
              <a:buFont typeface="+mj-lt"/>
              <a:buAutoNum type="alphaUcPeriod"/>
            </a:pPr>
            <a:r>
              <a:rPr lang="en-GB" sz="2800" dirty="0">
                <a:solidFill>
                  <a:schemeClr val="bg1"/>
                </a:solidFill>
                <a:latin typeface="Bright chalk" pitchFamily="2" charset="0"/>
              </a:rPr>
              <a:t>He is a universal being looking everywhere at once.</a:t>
            </a:r>
          </a:p>
          <a:p>
            <a:pPr marL="514350" indent="-514350">
              <a:buFont typeface="+mj-lt"/>
              <a:buAutoNum type="alphaUcPeriod"/>
            </a:pPr>
            <a:r>
              <a:rPr lang="en-GB" sz="2800" dirty="0">
                <a:solidFill>
                  <a:schemeClr val="bg1"/>
                </a:solidFill>
                <a:latin typeface="Bright chalk" pitchFamily="2" charset="0"/>
              </a:rPr>
              <a:t>He is everywhere at all times.</a:t>
            </a:r>
          </a:p>
          <a:p>
            <a:pPr marL="514350" indent="-514350">
              <a:buFont typeface="+mj-lt"/>
              <a:buAutoNum type="alphaUcPeriod"/>
            </a:pPr>
            <a:r>
              <a:rPr lang="en-GB" sz="2800" dirty="0">
                <a:solidFill>
                  <a:schemeClr val="bg1"/>
                </a:solidFill>
                <a:latin typeface="Bright chalk" pitchFamily="2" charset="0"/>
              </a:rPr>
              <a:t>All of the above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9339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2</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What are the key beliefs about God in the majority of religions?</a:t>
            </a:r>
            <a:endParaRPr lang="en-GB" sz="2800" dirty="0">
              <a:solidFill>
                <a:schemeClr val="bg1"/>
              </a:solidFill>
              <a:latin typeface="Bright chalk" pitchFamily="2" charset="0"/>
            </a:endParaRPr>
          </a:p>
        </p:txBody>
      </p:sp>
      <p:sp>
        <p:nvSpPr>
          <p:cNvPr id="10" name="TextBox 9"/>
          <p:cNvSpPr txBox="1"/>
          <p:nvPr/>
        </p:nvSpPr>
        <p:spPr>
          <a:xfrm>
            <a:off x="1877961" y="3230042"/>
            <a:ext cx="6499123" cy="2246769"/>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He is Lord of the Heavens and Earth.</a:t>
            </a:r>
          </a:p>
          <a:p>
            <a:pPr marL="514350" indent="-514350">
              <a:buFont typeface="+mj-lt"/>
              <a:buAutoNum type="alphaUcPeriod"/>
            </a:pPr>
            <a:r>
              <a:rPr lang="en-GB" sz="2800" dirty="0">
                <a:solidFill>
                  <a:schemeClr val="bg1"/>
                </a:solidFill>
                <a:latin typeface="Bright chalk" pitchFamily="2" charset="0"/>
              </a:rPr>
              <a:t>He is a universal being looking everywhere at once.</a:t>
            </a:r>
          </a:p>
          <a:p>
            <a:pPr marL="514350" indent="-514350">
              <a:buFont typeface="+mj-lt"/>
              <a:buAutoNum type="alphaUcPeriod"/>
            </a:pPr>
            <a:r>
              <a:rPr lang="en-GB" sz="2800" dirty="0">
                <a:solidFill>
                  <a:schemeClr val="bg1"/>
                </a:solidFill>
                <a:latin typeface="Bright chalk" pitchFamily="2" charset="0"/>
              </a:rPr>
              <a:t>He is everywhere at all times.</a:t>
            </a:r>
          </a:p>
          <a:p>
            <a:pPr marL="514350" indent="-514350">
              <a:buFont typeface="+mj-lt"/>
              <a:buAutoNum type="alphaUcPeriod"/>
            </a:pPr>
            <a:r>
              <a:rPr lang="en-GB" sz="2800" dirty="0">
                <a:solidFill>
                  <a:srgbClr val="92D050"/>
                </a:solidFill>
                <a:latin typeface="Bright chalk" pitchFamily="2" charset="0"/>
              </a:rPr>
              <a:t>All of the above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2563064"/>
            <a:ext cx="2900924" cy="2900924"/>
          </a:xfrm>
          <a:prstGeom prst="rect">
            <a:avLst/>
          </a:prstGeom>
        </p:spPr>
      </p:pic>
    </p:spTree>
    <p:extLst>
      <p:ext uri="{BB962C8B-B14F-4D97-AF65-F5344CB8AC3E}">
        <p14:creationId xmlns:p14="http://schemas.microsoft.com/office/powerpoint/2010/main" val="385902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652" y="-1032389"/>
            <a:ext cx="12526297" cy="8495705"/>
          </a:xfrm>
          <a:prstGeom prst="rect">
            <a:avLst/>
          </a:prstGeom>
        </p:spPr>
      </p:pic>
      <p:sp>
        <p:nvSpPr>
          <p:cNvPr id="8" name="TextBox 7"/>
          <p:cNvSpPr txBox="1"/>
          <p:nvPr/>
        </p:nvSpPr>
        <p:spPr>
          <a:xfrm>
            <a:off x="2310581" y="658761"/>
            <a:ext cx="5801032" cy="1200329"/>
          </a:xfrm>
          <a:prstGeom prst="rect">
            <a:avLst/>
          </a:prstGeom>
          <a:noFill/>
        </p:spPr>
        <p:txBody>
          <a:bodyPr wrap="square" rtlCol="0">
            <a:spAutoFit/>
          </a:bodyPr>
          <a:lstStyle/>
          <a:p>
            <a:r>
              <a:rPr lang="en-GB" sz="7200" dirty="0">
                <a:solidFill>
                  <a:schemeClr val="bg1"/>
                </a:solidFill>
                <a:latin typeface="Bright chalk" pitchFamily="2" charset="0"/>
              </a:rPr>
              <a:t>Question 3</a:t>
            </a:r>
          </a:p>
        </p:txBody>
      </p:sp>
      <p:sp>
        <p:nvSpPr>
          <p:cNvPr id="9" name="TextBox 8"/>
          <p:cNvSpPr txBox="1"/>
          <p:nvPr/>
        </p:nvSpPr>
        <p:spPr>
          <a:xfrm>
            <a:off x="1961535" y="1859090"/>
            <a:ext cx="6499123" cy="954107"/>
          </a:xfrm>
          <a:prstGeom prst="rect">
            <a:avLst/>
          </a:prstGeom>
          <a:noFill/>
        </p:spPr>
        <p:txBody>
          <a:bodyPr wrap="square" rtlCol="0">
            <a:spAutoFit/>
          </a:bodyPr>
          <a:lstStyle/>
          <a:p>
            <a:r>
              <a:rPr lang="en-GB" sz="2800" b="1" dirty="0">
                <a:solidFill>
                  <a:schemeClr val="bg1"/>
                </a:solidFill>
                <a:latin typeface="Bright chalk" pitchFamily="2" charset="0"/>
              </a:rPr>
              <a:t>Do we need to see God with our physical eyes in order to see him?</a:t>
            </a:r>
            <a:endParaRPr lang="en-GB" sz="2800" dirty="0">
              <a:solidFill>
                <a:schemeClr val="bg1"/>
              </a:solidFill>
              <a:latin typeface="Bright chalk" pitchFamily="2" charset="0"/>
            </a:endParaRPr>
          </a:p>
        </p:txBody>
      </p:sp>
      <p:sp>
        <p:nvSpPr>
          <p:cNvPr id="10" name="TextBox 9"/>
          <p:cNvSpPr txBox="1"/>
          <p:nvPr/>
        </p:nvSpPr>
        <p:spPr>
          <a:xfrm>
            <a:off x="1887792" y="2974404"/>
            <a:ext cx="8475407" cy="3108543"/>
          </a:xfrm>
          <a:prstGeom prst="rect">
            <a:avLst/>
          </a:prstGeom>
          <a:noFill/>
        </p:spPr>
        <p:txBody>
          <a:bodyPr wrap="square" rtlCol="0">
            <a:spAutoFit/>
          </a:bodyPr>
          <a:lstStyle/>
          <a:p>
            <a:pPr marL="514350" indent="-514350">
              <a:buFont typeface="+mj-lt"/>
              <a:buAutoNum type="alphaUcPeriod"/>
            </a:pPr>
            <a:r>
              <a:rPr lang="en-GB" sz="2800" dirty="0">
                <a:solidFill>
                  <a:schemeClr val="bg1"/>
                </a:solidFill>
                <a:latin typeface="Bright chalk" pitchFamily="2" charset="0"/>
              </a:rPr>
              <a:t>Yes we need to see him. Only then we will believe in him.</a:t>
            </a:r>
          </a:p>
          <a:p>
            <a:pPr marL="514350" indent="-514350">
              <a:buFont typeface="+mj-lt"/>
              <a:buAutoNum type="alphaUcPeriod"/>
            </a:pPr>
            <a:r>
              <a:rPr lang="en-GB" sz="2800" dirty="0">
                <a:solidFill>
                  <a:schemeClr val="bg1"/>
                </a:solidFill>
                <a:latin typeface="Bright chalk" pitchFamily="2" charset="0"/>
              </a:rPr>
              <a:t>Yes, looking at something is the best way of believing in it.</a:t>
            </a:r>
          </a:p>
          <a:p>
            <a:pPr marL="514350" indent="-514350">
              <a:buFont typeface="+mj-lt"/>
              <a:buAutoNum type="alphaUcPeriod"/>
            </a:pPr>
            <a:r>
              <a:rPr lang="en-GB" sz="2800" dirty="0">
                <a:solidFill>
                  <a:schemeClr val="bg1"/>
                </a:solidFill>
                <a:latin typeface="Bright chalk" pitchFamily="2" charset="0"/>
              </a:rPr>
              <a:t>No, just like air and electricity which we cannot see but believe in, in the same way, we also believe in God.</a:t>
            </a:r>
          </a:p>
          <a:p>
            <a:pPr marL="514350" indent="-514350">
              <a:buFont typeface="+mj-lt"/>
              <a:buAutoNum type="alphaUcPeriod"/>
            </a:pPr>
            <a:r>
              <a:rPr lang="en-GB" sz="2800" dirty="0">
                <a:solidFill>
                  <a:schemeClr val="bg1"/>
                </a:solidFill>
                <a:latin typeface="Bright chalk" pitchFamily="2" charset="0"/>
              </a:rPr>
              <a:t>No, but we need to be able to see God spiritually</a:t>
            </a:r>
          </a:p>
        </p:txBody>
      </p:sp>
    </p:spTree>
    <p:extLst>
      <p:ext uri="{BB962C8B-B14F-4D97-AF65-F5344CB8AC3E}">
        <p14:creationId xmlns:p14="http://schemas.microsoft.com/office/powerpoint/2010/main" val="3045405660"/>
      </p:ext>
    </p:extLst>
  </p:cSld>
  <p:clrMapOvr>
    <a:masterClrMapping/>
  </p:clrMapOvr>
</p:sld>
</file>

<file path=ppt/theme/theme1.xml><?xml version="1.0" encoding="utf-8"?>
<a:theme xmlns:a="http://schemas.openxmlformats.org/drawingml/2006/main" name="Custom">
  <a:themeElements>
    <a:clrScheme name="MS Weddings 2">
      <a:dk1>
        <a:srgbClr val="000000"/>
      </a:dk1>
      <a:lt1>
        <a:srgbClr val="FFFFFF"/>
      </a:lt1>
      <a:dk2>
        <a:srgbClr val="000000"/>
      </a:dk2>
      <a:lt2>
        <a:srgbClr val="FFFFFF"/>
      </a:lt2>
      <a:accent1>
        <a:srgbClr val="EFCCCF"/>
      </a:accent1>
      <a:accent2>
        <a:srgbClr val="F9E6A7"/>
      </a:accent2>
      <a:accent3>
        <a:srgbClr val="B5D5F0"/>
      </a:accent3>
      <a:accent4>
        <a:srgbClr val="E7EDC4"/>
      </a:accent4>
      <a:accent5>
        <a:srgbClr val="98DBD7"/>
      </a:accent5>
      <a:accent6>
        <a:srgbClr val="E1CCE1"/>
      </a:accent6>
      <a:hlink>
        <a:srgbClr val="EFCCCF"/>
      </a:hlink>
      <a:folHlink>
        <a:srgbClr val="EFCCC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emporary wedding photo album_win32_SL_V3" id="{707175F2-40EA-4258-B002-8542D62BF0E9}" vid="{66055B40-B220-4725-A016-020708E491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 xsi:nil="true"/>
    <Background xmlns="71af3243-3dd4-4a8d-8c0d-dd76da1f02a5" xsi:nil="tru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5F9029-ABC1-40ED-9A4B-17AFB728AED4}">
  <ds:schemaRefs>
    <ds:schemaRef ds:uri="http://schemas.microsoft.com/sharepoint/v3/contenttype/forms"/>
  </ds:schemaRefs>
</ds:datastoreItem>
</file>

<file path=customXml/itemProps2.xml><?xml version="1.0" encoding="utf-8"?>
<ds:datastoreItem xmlns:ds="http://schemas.openxmlformats.org/officeDocument/2006/customXml" ds:itemID="{6B9BF552-EA34-4C6E-A44C-41812AE980D3}">
  <ds:schemaRefs>
    <ds:schemaRef ds:uri="16c05727-aa75-4e4a-9b5f-8a80a1165891"/>
    <ds:schemaRef ds:uri="http://www.w3.org/XML/1998/namespace"/>
    <ds:schemaRef ds:uri="230e9df3-be65-4c73-a93b-d1236ebd677e"/>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71af3243-3dd4-4a8d-8c0d-dd76da1f02a5"/>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FF6B2E0D-224B-4D4F-B563-E0B773EE6D41}">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425</TotalTime>
  <Words>2026</Words>
  <Application>Microsoft Office PowerPoint</Application>
  <PresentationFormat>Widescreen</PresentationFormat>
  <Paragraphs>261</Paragraphs>
  <Slides>45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Apple Chancery</vt:lpstr>
      <vt:lpstr>Arial</vt:lpstr>
      <vt:lpstr>Bright chalk</vt:lpstr>
      <vt:lpstr>Calibri</vt:lpstr>
      <vt:lpstr>Garamond</vt:lpstr>
      <vt:lpstr>Garamond Premr Pro</vt:lpstr>
      <vt:lpstr>ManzoorNaskh</vt:lpstr>
      <vt:lpstr>Sagona Book</vt:lpstr>
      <vt:lpstr>Segoe UI</vt:lpstr>
      <vt:lpstr>Custom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Mabroor Ahmad</dc:creator>
  <cp:lastModifiedBy>Mabroor Farrkh</cp:lastModifiedBy>
  <cp:revision>45</cp:revision>
  <dcterms:created xsi:type="dcterms:W3CDTF">2023-12-07T18:40:21Z</dcterms:created>
  <dcterms:modified xsi:type="dcterms:W3CDTF">2026-05-15T11:37:21Z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