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9" r:id="rId5"/>
    <p:sldId id="311" r:id="rId6"/>
    <p:sldId id="280" r:id="rId7"/>
    <p:sldId id="370" r:id="rId8"/>
    <p:sldId id="392" r:id="rId9"/>
    <p:sldId id="371" r:id="rId10"/>
    <p:sldId id="387" r:id="rId11"/>
    <p:sldId id="388" r:id="rId12"/>
    <p:sldId id="393" r:id="rId13"/>
    <p:sldId id="380" r:id="rId14"/>
    <p:sldId id="381" r:id="rId15"/>
    <p:sldId id="3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C82"/>
    <a:srgbClr val="990F72"/>
    <a:srgbClr val="15933F"/>
    <a:srgbClr val="50B107"/>
    <a:srgbClr val="A1F5AB"/>
    <a:srgbClr val="A86CA8"/>
    <a:srgbClr val="A262A2"/>
    <a:srgbClr val="965896"/>
    <a:srgbClr val="25515C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4242" autoAdjust="0"/>
  </p:normalViewPr>
  <p:slideViewPr>
    <p:cSldViewPr snapToGrid="0">
      <p:cViewPr>
        <p:scale>
          <a:sx n="70" d="100"/>
          <a:sy n="70" d="100"/>
        </p:scale>
        <p:origin x="1152" y="582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5850D-8684-43DB-B50B-D6C1AFE2CAC1}" type="doc">
      <dgm:prSet loTypeId="urn:diagrams.loki3.com/VaryingWidthList" loCatId="list" qsTypeId="urn:microsoft.com/office/officeart/2005/8/quickstyle/simple1" qsCatId="simple" csTypeId="urn:microsoft.com/office/officeart/2005/8/colors/accent6_5" csCatId="accent6" phldr="1"/>
      <dgm:spPr/>
    </dgm:pt>
    <dgm:pt modelId="{32A6630B-32C4-4B34-96D9-4DAE3DA94753}">
      <dgm:prSet phldrT="[Text]"/>
      <dgm:spPr>
        <a:solidFill>
          <a:srgbClr val="A86CA8">
            <a:alpha val="89804"/>
          </a:srgbClr>
        </a:solidFill>
      </dgm:spPr>
      <dgm:t>
        <a:bodyPr/>
        <a:lstStyle/>
        <a:p>
          <a:r>
            <a:rPr lang="en-GB" b="0" i="0" u="none" dirty="0"/>
            <a:t>What does Science believe regarding the Existence of God?</a:t>
          </a:r>
          <a:endParaRPr lang="en-GB" dirty="0"/>
        </a:p>
      </dgm:t>
    </dgm:pt>
    <dgm:pt modelId="{1AB4C6A9-D896-489F-B09A-2F1770D1CCCE}" type="parTrans" cxnId="{5E8AC1BA-8B82-4776-9B1B-3AFCD8CC7ECB}">
      <dgm:prSet/>
      <dgm:spPr/>
      <dgm:t>
        <a:bodyPr/>
        <a:lstStyle/>
        <a:p>
          <a:endParaRPr lang="en-GB"/>
        </a:p>
      </dgm:t>
    </dgm:pt>
    <dgm:pt modelId="{DAF4B97A-E265-4BCC-B2D0-88B035702742}" type="sibTrans" cxnId="{5E8AC1BA-8B82-4776-9B1B-3AFCD8CC7ECB}">
      <dgm:prSet/>
      <dgm:spPr/>
      <dgm:t>
        <a:bodyPr/>
        <a:lstStyle/>
        <a:p>
          <a:endParaRPr lang="en-GB"/>
        </a:p>
      </dgm:t>
    </dgm:pt>
    <dgm:pt modelId="{AFCD9D9B-4EA4-40E3-8AC7-3B8881E7805C}">
      <dgm:prSet/>
      <dgm:spPr>
        <a:solidFill>
          <a:srgbClr val="A262A2">
            <a:alpha val="69804"/>
          </a:srgbClr>
        </a:solidFill>
      </dgm:spPr>
      <dgm:t>
        <a:bodyPr/>
        <a:lstStyle/>
        <a:p>
          <a:r>
            <a:rPr lang="en-GB" b="0" i="0" u="none" dirty="0"/>
            <a:t>How do they prove through science that God does exist?</a:t>
          </a:r>
          <a:endParaRPr lang="en-GB" b="1" u="sng" dirty="0"/>
        </a:p>
      </dgm:t>
    </dgm:pt>
    <dgm:pt modelId="{4045A46C-0867-4722-98E3-0035EE6FA02B}" type="parTrans" cxnId="{BA38CA45-7F7A-415A-8945-5B7A3C5E0538}">
      <dgm:prSet/>
      <dgm:spPr/>
      <dgm:t>
        <a:bodyPr/>
        <a:lstStyle/>
        <a:p>
          <a:endParaRPr lang="en-GB"/>
        </a:p>
      </dgm:t>
    </dgm:pt>
    <dgm:pt modelId="{A2C897AD-D47F-4E3E-A7B0-DD8395FF6CA2}" type="sibTrans" cxnId="{BA38CA45-7F7A-415A-8945-5B7A3C5E0538}">
      <dgm:prSet/>
      <dgm:spPr/>
      <dgm:t>
        <a:bodyPr/>
        <a:lstStyle/>
        <a:p>
          <a:endParaRPr lang="en-GB"/>
        </a:p>
      </dgm:t>
    </dgm:pt>
    <dgm:pt modelId="{8CE43136-476F-4D85-A67F-745C0F8D79B6}">
      <dgm:prSet/>
      <dgm:spPr>
        <a:solidFill>
          <a:srgbClr val="965896">
            <a:alpha val="50000"/>
          </a:srgbClr>
        </a:solidFill>
      </dgm:spPr>
      <dgm:t>
        <a:bodyPr/>
        <a:lstStyle/>
        <a:p>
          <a:r>
            <a:rPr lang="en-GB" b="0" i="0" u="none" dirty="0"/>
            <a:t>“There is no direct, measurable proof of God” How would you answer this allegation?</a:t>
          </a:r>
          <a:endParaRPr lang="en-GB" dirty="0"/>
        </a:p>
      </dgm:t>
    </dgm:pt>
    <dgm:pt modelId="{856EA093-545D-416E-A68E-7784C2D10017}" type="parTrans" cxnId="{62AFEF83-A227-45E0-B58B-AD14059F5C79}">
      <dgm:prSet/>
      <dgm:spPr/>
      <dgm:t>
        <a:bodyPr/>
        <a:lstStyle/>
        <a:p>
          <a:endParaRPr lang="en-GB"/>
        </a:p>
      </dgm:t>
    </dgm:pt>
    <dgm:pt modelId="{D4122358-F2E1-4FC2-A131-7056B895F779}" type="sibTrans" cxnId="{62AFEF83-A227-45E0-B58B-AD14059F5C79}">
      <dgm:prSet/>
      <dgm:spPr/>
      <dgm:t>
        <a:bodyPr/>
        <a:lstStyle/>
        <a:p>
          <a:endParaRPr lang="en-GB"/>
        </a:p>
      </dgm:t>
    </dgm:pt>
    <dgm:pt modelId="{E5405FC2-70D4-4A40-98EC-8F7117A824A2}" type="pres">
      <dgm:prSet presAssocID="{37C5850D-8684-43DB-B50B-D6C1AFE2CAC1}" presName="Name0" presStyleCnt="0">
        <dgm:presLayoutVars>
          <dgm:resizeHandles/>
        </dgm:presLayoutVars>
      </dgm:prSet>
      <dgm:spPr/>
    </dgm:pt>
    <dgm:pt modelId="{D8F93C05-1ACA-4DB8-B65C-338414E56ECC}" type="pres">
      <dgm:prSet presAssocID="{32A6630B-32C4-4B34-96D9-4DAE3DA94753}" presName="text" presStyleLbl="node1" presStyleIdx="0" presStyleCnt="3" custScaleX="165612">
        <dgm:presLayoutVars>
          <dgm:bulletEnabled val="1"/>
        </dgm:presLayoutVars>
      </dgm:prSet>
      <dgm:spPr/>
    </dgm:pt>
    <dgm:pt modelId="{C26D2E6C-52B9-49D5-B307-6E0F8773DA66}" type="pres">
      <dgm:prSet presAssocID="{DAF4B97A-E265-4BCC-B2D0-88B035702742}" presName="space" presStyleCnt="0"/>
      <dgm:spPr/>
    </dgm:pt>
    <dgm:pt modelId="{7F639F50-F2DC-455B-AD7E-1B7745F202D1}" type="pres">
      <dgm:prSet presAssocID="{AFCD9D9B-4EA4-40E3-8AC7-3B8881E7805C}" presName="text" presStyleLbl="node1" presStyleIdx="1" presStyleCnt="3">
        <dgm:presLayoutVars>
          <dgm:bulletEnabled val="1"/>
        </dgm:presLayoutVars>
      </dgm:prSet>
      <dgm:spPr/>
    </dgm:pt>
    <dgm:pt modelId="{90280F5B-A146-41DF-B8E2-F80420D77B3C}" type="pres">
      <dgm:prSet presAssocID="{A2C897AD-D47F-4E3E-A7B0-DD8395FF6CA2}" presName="space" presStyleCnt="0"/>
      <dgm:spPr/>
    </dgm:pt>
    <dgm:pt modelId="{046E27BB-F0FD-4498-9F53-CE768A9BE5A7}" type="pres">
      <dgm:prSet presAssocID="{8CE43136-476F-4D85-A67F-745C0F8D79B6}" presName="text" presStyleLbl="node1" presStyleIdx="2" presStyleCnt="3" custScaleX="107702">
        <dgm:presLayoutVars>
          <dgm:bulletEnabled val="1"/>
        </dgm:presLayoutVars>
      </dgm:prSet>
      <dgm:spPr/>
    </dgm:pt>
  </dgm:ptLst>
  <dgm:cxnLst>
    <dgm:cxn modelId="{F8233D04-A9C7-4081-812E-73D8D04591AB}" type="presOf" srcId="{32A6630B-32C4-4B34-96D9-4DAE3DA94753}" destId="{D8F93C05-1ACA-4DB8-B65C-338414E56ECC}" srcOrd="0" destOrd="0" presId="urn:diagrams.loki3.com/VaryingWidthList"/>
    <dgm:cxn modelId="{647C3B1E-7DB9-4677-9DEB-71AFD89F4D03}" type="presOf" srcId="{8CE43136-476F-4D85-A67F-745C0F8D79B6}" destId="{046E27BB-F0FD-4498-9F53-CE768A9BE5A7}" srcOrd="0" destOrd="0" presId="urn:diagrams.loki3.com/VaryingWidthList"/>
    <dgm:cxn modelId="{BA38CA45-7F7A-415A-8945-5B7A3C5E0538}" srcId="{37C5850D-8684-43DB-B50B-D6C1AFE2CAC1}" destId="{AFCD9D9B-4EA4-40E3-8AC7-3B8881E7805C}" srcOrd="1" destOrd="0" parTransId="{4045A46C-0867-4722-98E3-0035EE6FA02B}" sibTransId="{A2C897AD-D47F-4E3E-A7B0-DD8395FF6CA2}"/>
    <dgm:cxn modelId="{6AF79151-75FD-4B2A-994E-0F86ECD2E881}" type="presOf" srcId="{AFCD9D9B-4EA4-40E3-8AC7-3B8881E7805C}" destId="{7F639F50-F2DC-455B-AD7E-1B7745F202D1}" srcOrd="0" destOrd="0" presId="urn:diagrams.loki3.com/VaryingWidthList"/>
    <dgm:cxn modelId="{62AFEF83-A227-45E0-B58B-AD14059F5C79}" srcId="{37C5850D-8684-43DB-B50B-D6C1AFE2CAC1}" destId="{8CE43136-476F-4D85-A67F-745C0F8D79B6}" srcOrd="2" destOrd="0" parTransId="{856EA093-545D-416E-A68E-7784C2D10017}" sibTransId="{D4122358-F2E1-4FC2-A131-7056B895F779}"/>
    <dgm:cxn modelId="{CFC1EEAE-E31C-46D5-9A51-F631EF63FF87}" type="presOf" srcId="{37C5850D-8684-43DB-B50B-D6C1AFE2CAC1}" destId="{E5405FC2-70D4-4A40-98EC-8F7117A824A2}" srcOrd="0" destOrd="0" presId="urn:diagrams.loki3.com/VaryingWidthList"/>
    <dgm:cxn modelId="{5E8AC1BA-8B82-4776-9B1B-3AFCD8CC7ECB}" srcId="{37C5850D-8684-43DB-B50B-D6C1AFE2CAC1}" destId="{32A6630B-32C4-4B34-96D9-4DAE3DA94753}" srcOrd="0" destOrd="0" parTransId="{1AB4C6A9-D896-489F-B09A-2F1770D1CCCE}" sibTransId="{DAF4B97A-E265-4BCC-B2D0-88B035702742}"/>
    <dgm:cxn modelId="{D401C663-715C-424F-A1A5-B03202AF24E5}" type="presParOf" srcId="{E5405FC2-70D4-4A40-98EC-8F7117A824A2}" destId="{D8F93C05-1ACA-4DB8-B65C-338414E56ECC}" srcOrd="0" destOrd="0" presId="urn:diagrams.loki3.com/VaryingWidthList"/>
    <dgm:cxn modelId="{2400D887-141C-472F-83FD-947649F0040A}" type="presParOf" srcId="{E5405FC2-70D4-4A40-98EC-8F7117A824A2}" destId="{C26D2E6C-52B9-49D5-B307-6E0F8773DA66}" srcOrd="1" destOrd="0" presId="urn:diagrams.loki3.com/VaryingWidthList"/>
    <dgm:cxn modelId="{89B0FF49-F112-4015-996E-EEA6027178E6}" type="presParOf" srcId="{E5405FC2-70D4-4A40-98EC-8F7117A824A2}" destId="{7F639F50-F2DC-455B-AD7E-1B7745F202D1}" srcOrd="2" destOrd="0" presId="urn:diagrams.loki3.com/VaryingWidthList"/>
    <dgm:cxn modelId="{24FDB144-9981-41D2-95DC-D16D96FA2DFB}" type="presParOf" srcId="{E5405FC2-70D4-4A40-98EC-8F7117A824A2}" destId="{90280F5B-A146-41DF-B8E2-F80420D77B3C}" srcOrd="3" destOrd="0" presId="urn:diagrams.loki3.com/VaryingWidthList"/>
    <dgm:cxn modelId="{F2E49659-C160-4714-B103-1F981704E9EA}" type="presParOf" srcId="{E5405FC2-70D4-4A40-98EC-8F7117A824A2}" destId="{046E27BB-F0FD-4498-9F53-CE768A9BE5A7}" srcOrd="4" destOrd="0" presId="urn:diagrams.loki3.com/VaryingWidthList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93C05-1ACA-4DB8-B65C-338414E56ECC}">
      <dsp:nvSpPr>
        <dsp:cNvPr id="0" name=""/>
        <dsp:cNvSpPr/>
      </dsp:nvSpPr>
      <dsp:spPr>
        <a:xfrm>
          <a:off x="0" y="1279"/>
          <a:ext cx="4280853" cy="844748"/>
        </a:xfrm>
        <a:prstGeom prst="rect">
          <a:avLst/>
        </a:prstGeom>
        <a:solidFill>
          <a:srgbClr val="A86CA8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kern="1200" dirty="0"/>
            <a:t>What does Science believe regarding the Existence of God?</a:t>
          </a:r>
          <a:endParaRPr lang="en-GB" sz="1800" kern="1200" dirty="0"/>
        </a:p>
      </dsp:txBody>
      <dsp:txXfrm>
        <a:off x="0" y="1279"/>
        <a:ext cx="4280853" cy="844748"/>
      </dsp:txXfrm>
    </dsp:sp>
    <dsp:sp modelId="{7F639F50-F2DC-455B-AD7E-1B7745F202D1}">
      <dsp:nvSpPr>
        <dsp:cNvPr id="0" name=""/>
        <dsp:cNvSpPr/>
      </dsp:nvSpPr>
      <dsp:spPr>
        <a:xfrm>
          <a:off x="767926" y="888265"/>
          <a:ext cx="2745000" cy="844748"/>
        </a:xfrm>
        <a:prstGeom prst="rect">
          <a:avLst/>
        </a:prstGeom>
        <a:solidFill>
          <a:srgbClr val="A262A2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kern="1200" dirty="0"/>
            <a:t>How do they prove through science that God does exist?</a:t>
          </a:r>
          <a:endParaRPr lang="en-GB" sz="1800" b="1" u="sng" kern="1200" dirty="0"/>
        </a:p>
      </dsp:txBody>
      <dsp:txXfrm>
        <a:off x="767926" y="888265"/>
        <a:ext cx="2745000" cy="844748"/>
      </dsp:txXfrm>
    </dsp:sp>
    <dsp:sp modelId="{046E27BB-F0FD-4498-9F53-CE768A9BE5A7}">
      <dsp:nvSpPr>
        <dsp:cNvPr id="0" name=""/>
        <dsp:cNvSpPr/>
      </dsp:nvSpPr>
      <dsp:spPr>
        <a:xfrm>
          <a:off x="0" y="1775250"/>
          <a:ext cx="4280853" cy="844748"/>
        </a:xfrm>
        <a:prstGeom prst="rect">
          <a:avLst/>
        </a:prstGeom>
        <a:solidFill>
          <a:srgbClr val="96589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kern="1200" dirty="0"/>
            <a:t>“There is no direct, measurable proof of God” How would you answer this allegation?</a:t>
          </a:r>
          <a:endParaRPr lang="en-GB" sz="1800" kern="1200" dirty="0"/>
        </a:p>
      </dsp:txBody>
      <dsp:txXfrm>
        <a:off x="0" y="1775250"/>
        <a:ext cx="4280853" cy="84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BAE403-A391-5EB4-FF40-56955736F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79DB1-FB2F-E7E7-4D6E-7F9576AD91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9E64-B996-4FA6-B896-72A4289DC5E6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15FCE-ABC5-C4C9-EDB5-96E90F0544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A893-765C-35DC-DDCA-7DBA2AF135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81FB1-0264-452E-87E4-8B6D5B9E2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6263-8A24-417C-AC0A-2E1E0A1F44F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3E26-82E6-4B7D-A776-6470B782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AC4F-CAD3-D27E-6BB8-E4627E76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4D9EA-B590-8047-394C-69904D6AE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3EEAA-8A80-4528-F871-D6E6BD558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D519-C16A-5250-2A3E-8854D2791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D2D69-87FC-DAA3-98B8-CC90CEA21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5C285-F3B6-B52E-1174-D0C662F68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45E03-94BA-6438-313B-072741079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2C8A0-D7F2-6640-EE6C-229DAC220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9BA7-5AFD-1095-3281-81F89E6F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47DC2-624F-EC31-2E89-EBFEBA5AB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E9DE4-EB66-957D-F28F-D18A14CAE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C76C2-E273-0A64-04E9-7EF01F05A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9BA7-5AFD-1095-3281-81F89E6F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47DC2-624F-EC31-2E89-EBFEBA5AB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E9DE4-EB66-957D-F28F-D18A14CAE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C76C2-E273-0A64-04E9-7EF01F05A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15402-924F-401B-BD65-A798B33C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3486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B2AD8-839D-4FCB-AA05-80B13B2BB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2791" y="2896886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A5FC801-48D7-4FF1-A31F-A732E9069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81638" y="0"/>
            <a:ext cx="8510362" cy="6858000"/>
          </a:xfrm>
          <a:custGeom>
            <a:avLst/>
            <a:gdLst>
              <a:gd name="connsiteX0" fmla="*/ 13494 w 8510362"/>
              <a:gd name="connsiteY0" fmla="*/ 0 h 6858000"/>
              <a:gd name="connsiteX1" fmla="*/ 8510362 w 8510362"/>
              <a:gd name="connsiteY1" fmla="*/ 0 h 6858000"/>
              <a:gd name="connsiteX2" fmla="*/ 8510362 w 8510362"/>
              <a:gd name="connsiteY2" fmla="*/ 6858000 h 6858000"/>
              <a:gd name="connsiteX3" fmla="*/ 3014588 w 8510362"/>
              <a:gd name="connsiteY3" fmla="*/ 6858000 h 6858000"/>
              <a:gd name="connsiteX4" fmla="*/ 2848427 w 8510362"/>
              <a:gd name="connsiteY4" fmla="*/ 6719827 h 6858000"/>
              <a:gd name="connsiteX5" fmla="*/ 0 w 8510362"/>
              <a:gd name="connsiteY5" fmla="*/ 462431 h 6858000"/>
              <a:gd name="connsiteX6" fmla="*/ 10796 w 8510362"/>
              <a:gd name="connsiteY6" fmla="*/ 354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0362" h="6858000">
                <a:moveTo>
                  <a:pt x="13494" y="0"/>
                </a:moveTo>
                <a:lnTo>
                  <a:pt x="8510362" y="0"/>
                </a:lnTo>
                <a:lnTo>
                  <a:pt x="8510362" y="6858000"/>
                </a:lnTo>
                <a:lnTo>
                  <a:pt x="3014588" y="6858000"/>
                </a:lnTo>
                <a:lnTo>
                  <a:pt x="2848427" y="6719827"/>
                </a:lnTo>
                <a:cubicBezTo>
                  <a:pt x="1103037" y="5198776"/>
                  <a:pt x="0" y="2959418"/>
                  <a:pt x="0" y="462431"/>
                </a:cubicBezTo>
                <a:cubicBezTo>
                  <a:pt x="0" y="319235"/>
                  <a:pt x="3628" y="176886"/>
                  <a:pt x="10796" y="354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anchor="t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0B860-06DA-40CB-9D9C-37722EFF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1093368" y="1935321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3FE29EE-841F-970C-DBCA-6E6016CDDD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-628749" y="2490713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29B2BA2-9C4E-660A-E602-B3914E64E0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1025409" y="2121529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797AF1-98D1-E9E3-7CD4-5BA69E88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32912" y="3409222"/>
            <a:ext cx="5519978" cy="2228709"/>
          </a:xfrm>
        </p:spPr>
        <p:txBody>
          <a:bodyPr>
            <a:noAutofit/>
          </a:bodyPr>
          <a:lstStyle>
            <a:lvl1pPr marL="0" indent="0" algn="r">
              <a:buNone/>
              <a:defRPr sz="19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00442" y="3454400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601546" y="5127483"/>
            <a:ext cx="2989473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EDA28-4C75-43EE-87E9-ABC0A1F1E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48300" y="310835"/>
            <a:ext cx="5400000" cy="5818165"/>
            <a:chOff x="6148300" y="310835"/>
            <a:chExt cx="5400000" cy="58181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02C613-BECF-403B-9B2A-A954754CF158}"/>
                </a:ext>
              </a:extLst>
            </p:cNvPr>
            <p:cNvSpPr/>
            <p:nvPr userDrawn="1"/>
          </p:nvSpPr>
          <p:spPr>
            <a:xfrm>
              <a:off x="8872582" y="613382"/>
              <a:ext cx="231235" cy="231235"/>
            </a:xfrm>
            <a:prstGeom prst="ellipse">
              <a:avLst/>
            </a:prstGeom>
            <a:noFill/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E398D9E-548A-4DCA-9AAA-9E0778AC9CD5}"/>
                </a:ext>
              </a:extLst>
            </p:cNvPr>
            <p:cNvSpPr/>
            <p:nvPr userDrawn="1"/>
          </p:nvSpPr>
          <p:spPr>
            <a:xfrm>
              <a:off x="6148300" y="729000"/>
              <a:ext cx="5400000" cy="5400000"/>
            </a:xfrm>
            <a:prstGeom prst="arc">
              <a:avLst>
                <a:gd name="adj1" fmla="val 12607669"/>
                <a:gd name="adj2" fmla="val 16157596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8946F6-3793-4B64-99FD-39990068FB6C}"/>
                </a:ext>
              </a:extLst>
            </p:cNvPr>
            <p:cNvGrpSpPr/>
            <p:nvPr userDrawn="1"/>
          </p:nvGrpSpPr>
          <p:grpSpPr>
            <a:xfrm rot="2700000">
              <a:off x="8958037" y="306646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33175A9-9D50-4C8D-8C89-61A02E6CB884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8F57958-6949-45D1-B2D0-D8A580847F69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D8EE3-BC90-4ED9-87B3-DEB63975D0E7}"/>
                </a:ext>
              </a:extLst>
            </p:cNvPr>
            <p:cNvGrpSpPr/>
            <p:nvPr userDrawn="1"/>
          </p:nvGrpSpPr>
          <p:grpSpPr>
            <a:xfrm rot="8100000">
              <a:off x="8953847" y="310835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DDADA23-A993-46D1-AFFB-70648461EDD7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9372E60-2335-4ADA-8EAE-1E80EA5EA01E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2754667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23B7B84-1095-4979-B1FC-8FD136EA0E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83007" cy="6858000"/>
          </a:xfrm>
          <a:custGeom>
            <a:avLst/>
            <a:gdLst>
              <a:gd name="connsiteX0" fmla="*/ 0 w 8340307"/>
              <a:gd name="connsiteY0" fmla="*/ 0 h 6858000"/>
              <a:gd name="connsiteX1" fmla="*/ 1092533 w 8340307"/>
              <a:gd name="connsiteY1" fmla="*/ 0 h 6858000"/>
              <a:gd name="connsiteX2" fmla="*/ 5837726 w 8340307"/>
              <a:gd name="connsiteY2" fmla="*/ 0 h 6858000"/>
              <a:gd name="connsiteX3" fmla="*/ 6930259 w 8340307"/>
              <a:gd name="connsiteY3" fmla="*/ 0 h 6858000"/>
              <a:gd name="connsiteX4" fmla="*/ 6970515 w 8340307"/>
              <a:gd name="connsiteY4" fmla="*/ 76864 h 6858000"/>
              <a:gd name="connsiteX5" fmla="*/ 8318145 w 8340307"/>
              <a:gd name="connsiteY5" fmla="*/ 6533091 h 6858000"/>
              <a:gd name="connsiteX6" fmla="*/ 8294357 w 8340307"/>
              <a:gd name="connsiteY6" fmla="*/ 6858000 h 6858000"/>
              <a:gd name="connsiteX7" fmla="*/ 7201824 w 8340307"/>
              <a:gd name="connsiteY7" fmla="*/ 6858000 h 6858000"/>
              <a:gd name="connsiteX8" fmla="*/ 1092533 w 8340307"/>
              <a:gd name="connsiteY8" fmla="*/ 6858000 h 6858000"/>
              <a:gd name="connsiteX9" fmla="*/ 0 w 83403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0307" h="6858000">
                <a:moveTo>
                  <a:pt x="0" y="0"/>
                </a:moveTo>
                <a:lnTo>
                  <a:pt x="1092533" y="0"/>
                </a:lnTo>
                <a:lnTo>
                  <a:pt x="5837726" y="0"/>
                </a:lnTo>
                <a:lnTo>
                  <a:pt x="6930259" y="0"/>
                </a:lnTo>
                <a:lnTo>
                  <a:pt x="6970515" y="76864"/>
                </a:lnTo>
                <a:cubicBezTo>
                  <a:pt x="7966810" y="2040801"/>
                  <a:pt x="8453218" y="4264523"/>
                  <a:pt x="8318145" y="6533091"/>
                </a:cubicBezTo>
                <a:lnTo>
                  <a:pt x="8294357" y="6858000"/>
                </a:lnTo>
                <a:lnTo>
                  <a:pt x="7201824" y="6858000"/>
                </a:lnTo>
                <a:lnTo>
                  <a:pt x="10925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57200" anchor="ctr">
            <a:noAutofit/>
          </a:bodyPr>
          <a:lstStyle>
            <a:lvl1pPr marL="0" indent="0" algn="l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DD044E-9F67-4979-BFB8-854C6A5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CE48A28-515A-4541-9B64-6E209B9729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8199" y="1629000"/>
            <a:ext cx="3600000" cy="3600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430902 w 3600000"/>
              <a:gd name="connsiteY3" fmla="*/ 3600000 h 3600000"/>
              <a:gd name="connsiteX4" fmla="*/ 390687 w 3600000"/>
              <a:gd name="connsiteY4" fmla="*/ 3425759 h 3600000"/>
              <a:gd name="connsiteX5" fmla="*/ 160012 w 3600000"/>
              <a:gd name="connsiteY5" fmla="*/ 2743417 h 3600000"/>
              <a:gd name="connsiteX6" fmla="*/ 0 w 3600000"/>
              <a:gd name="connsiteY6" fmla="*/ 241125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lnTo>
                  <a:pt x="430902" y="3600000"/>
                </a:lnTo>
                <a:lnTo>
                  <a:pt x="390687" y="3425759"/>
                </a:lnTo>
                <a:cubicBezTo>
                  <a:pt x="330297" y="3191041"/>
                  <a:pt x="252944" y="2963132"/>
                  <a:pt x="160012" y="2743417"/>
                </a:cubicBezTo>
                <a:lnTo>
                  <a:pt x="0" y="2411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anchor="t">
            <a:noAutofit/>
          </a:bodyPr>
          <a:lstStyle>
            <a:lvl1pPr marL="0" indent="0" algn="ctr">
              <a:buNone/>
              <a:defRPr sz="14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6F90AAD-D3FB-D38B-C14B-CAF1FDF3B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7566" y="5045961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39" name="Partner1">
            <a:extLst>
              <a:ext uri="{FF2B5EF4-FFF2-40B4-BE49-F238E27FC236}">
                <a16:creationId xmlns:a16="http://schemas.microsoft.com/office/drawing/2014/main" id="{568FACEC-D87B-44EA-9EF1-CAA97FF39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650" y="54165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0" name="Partner2">
            <a:extLst>
              <a:ext uri="{FF2B5EF4-FFF2-40B4-BE49-F238E27FC236}">
                <a16:creationId xmlns:a16="http://schemas.microsoft.com/office/drawing/2014/main" id="{5D2BC617-5A80-4ED2-AFC3-6CDDAD3A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9562" y="59288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2000978F-B65A-4F96-A723-FCBFFFDB709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74650" y="63563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Option 3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A8B503-BA96-45A1-9FA0-CF4457621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2264984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1167ED-6D79-4035-8E91-7608DE6B1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56715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771A09-A3D2-4ABC-BA01-5C9FF2C772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858000" cy="6858000"/>
          </a:xfrm>
          <a:prstGeom prst="rect">
            <a:avLst/>
          </a:prstGeom>
          <a:solidFill>
            <a:schemeClr val="tx1"/>
          </a:solidFill>
        </p:spPr>
        <p:txBody>
          <a:bodyPr wrap="square" bIns="365760" anchor="b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E3E99C-5FC6-4AC7-B39D-DBB7FEAC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8F0FDD0-AA4C-C8EE-E01B-EDA4F3774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5864991" y="1638011"/>
            <a:ext cx="1828800" cy="1664208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63C7010-6C53-7D95-924E-9F4CEFC6A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0700000">
            <a:off x="7682688" y="1253299"/>
            <a:ext cx="1828800" cy="1664208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dirty="0" smtClean="0">
                <a:solidFill>
                  <a:schemeClr val="bg1">
                    <a:lumMod val="6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92323F-7F32-4BDF-A95E-AC1F2AA469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5102" y="1181612"/>
            <a:ext cx="1440000" cy="144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anchor="t">
            <a:noAutofit/>
          </a:bodyPr>
          <a:lstStyle>
            <a:lvl1pPr marL="0" indent="0" algn="ctr">
              <a:buNone/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6C445E-9B1A-B88E-1209-68DAE2CE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6463" y="2579779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7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817" y="2779374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9357" y="4336137"/>
            <a:ext cx="2529056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7780629" y="1050014"/>
            <a:ext cx="1830054" cy="1830051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15402-924F-401B-BD65-A798B33C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60000" y="4604185"/>
            <a:ext cx="2032000" cy="2235367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C58B18-CD3B-48ED-9EDC-C3D16617AF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94929" cy="6858000"/>
          </a:xfrm>
          <a:custGeom>
            <a:avLst/>
            <a:gdLst>
              <a:gd name="connsiteX0" fmla="*/ 0 w 4194929"/>
              <a:gd name="connsiteY0" fmla="*/ 0 h 6858000"/>
              <a:gd name="connsiteX1" fmla="*/ 3215549 w 4194929"/>
              <a:gd name="connsiteY1" fmla="*/ 0 h 6858000"/>
              <a:gd name="connsiteX2" fmla="*/ 3238448 w 4194929"/>
              <a:gd name="connsiteY2" fmla="*/ 39827 h 6858000"/>
              <a:gd name="connsiteX3" fmla="*/ 4194929 w 4194929"/>
              <a:gd name="connsiteY3" fmla="*/ 3817257 h 6858000"/>
              <a:gd name="connsiteX4" fmla="*/ 3714054 w 4194929"/>
              <a:gd name="connsiteY4" fmla="*/ 6542069 h 6858000"/>
              <a:gd name="connsiteX5" fmla="*/ 3589487 w 4194929"/>
              <a:gd name="connsiteY5" fmla="*/ 6858000 h 6858000"/>
              <a:gd name="connsiteX6" fmla="*/ 0 w 41949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4929" h="6858000">
                <a:moveTo>
                  <a:pt x="0" y="0"/>
                </a:moveTo>
                <a:lnTo>
                  <a:pt x="3215549" y="0"/>
                </a:lnTo>
                <a:lnTo>
                  <a:pt x="3238448" y="39827"/>
                </a:lnTo>
                <a:cubicBezTo>
                  <a:pt x="3848439" y="1162718"/>
                  <a:pt x="4194929" y="2449524"/>
                  <a:pt x="4194929" y="3817257"/>
                </a:cubicBezTo>
                <a:cubicBezTo>
                  <a:pt x="4194929" y="4774670"/>
                  <a:pt x="4025149" y="5692429"/>
                  <a:pt x="3714054" y="6542069"/>
                </a:cubicBezTo>
                <a:lnTo>
                  <a:pt x="35894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57200" tIns="1554480" rIns="182880" anchor="t">
            <a:noAutofit/>
          </a:bodyPr>
          <a:lstStyle>
            <a:lvl1pPr marL="0" indent="0" algn="l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2FB82E-BD1A-4D54-8535-EECA1FBF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artner1">
            <a:extLst>
              <a:ext uri="{FF2B5EF4-FFF2-40B4-BE49-F238E27FC236}">
                <a16:creationId xmlns:a16="http://schemas.microsoft.com/office/drawing/2014/main" id="{19B39F4A-5D33-4C5D-83B8-5B789CB03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9736382">
            <a:off x="4222913" y="1537182"/>
            <a:ext cx="3746175" cy="3746175"/>
          </a:xfrm>
        </p:spPr>
        <p:txBody>
          <a:bodyPr anchor="b">
            <a:prstTxWarp prst="textArchDown">
              <a:avLst>
                <a:gd name="adj" fmla="val 21137488"/>
              </a:avLst>
            </a:prstTxWarp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20EB51B-ACDD-4CD5-8F48-81D58580F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5675" y="1473907"/>
            <a:ext cx="3859688" cy="3898285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C3DC63-5EF8-4005-8818-6FC00D9B6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59146" y="3991483"/>
            <a:ext cx="231235" cy="231235"/>
          </a:xfrm>
          <a:prstGeom prst="ellipse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tner2">
            <a:extLst>
              <a:ext uri="{FF2B5EF4-FFF2-40B4-BE49-F238E27FC236}">
                <a16:creationId xmlns:a16="http://schemas.microsoft.com/office/drawing/2014/main" id="{7035F725-9952-46A6-9AAE-4E9006EBE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4204182" y="1518451"/>
            <a:ext cx="3783637" cy="3783637"/>
          </a:xfrm>
        </p:spPr>
        <p:txBody>
          <a:bodyPr lIns="0" tIns="0" rIns="0" bIns="0" anchor="b">
            <a:prstTxWarp prst="textArchDown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None/>
              <a:defRPr sz="15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B36CF-AE68-448C-9565-55904AC8D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8969" y="1781969"/>
            <a:ext cx="3294063" cy="32940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6AC28-B774-4C74-ABD4-87CF3FC533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7819" y="389885"/>
            <a:ext cx="4204181" cy="6078230"/>
          </a:xfrm>
          <a:custGeom>
            <a:avLst/>
            <a:gdLst>
              <a:gd name="connsiteX0" fmla="*/ 3039115 w 4204181"/>
              <a:gd name="connsiteY0" fmla="*/ 0 h 6078230"/>
              <a:gd name="connsiteX1" fmla="*/ 3942855 w 4204181"/>
              <a:gd name="connsiteY1" fmla="*/ 136633 h 6078230"/>
              <a:gd name="connsiteX2" fmla="*/ 4204181 w 4204181"/>
              <a:gd name="connsiteY2" fmla="*/ 232279 h 6078230"/>
              <a:gd name="connsiteX3" fmla="*/ 4204181 w 4204181"/>
              <a:gd name="connsiteY3" fmla="*/ 5845951 h 6078230"/>
              <a:gd name="connsiteX4" fmla="*/ 3942855 w 4204181"/>
              <a:gd name="connsiteY4" fmla="*/ 5941598 h 6078230"/>
              <a:gd name="connsiteX5" fmla="*/ 3039115 w 4204181"/>
              <a:gd name="connsiteY5" fmla="*/ 6078230 h 6078230"/>
              <a:gd name="connsiteX6" fmla="*/ 0 w 4204181"/>
              <a:gd name="connsiteY6" fmla="*/ 3039115 h 6078230"/>
              <a:gd name="connsiteX7" fmla="*/ 3039115 w 4204181"/>
              <a:gd name="connsiteY7" fmla="*/ 0 h 60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4181" h="6078230">
                <a:moveTo>
                  <a:pt x="3039115" y="0"/>
                </a:moveTo>
                <a:cubicBezTo>
                  <a:pt x="3353826" y="0"/>
                  <a:pt x="3657364" y="47836"/>
                  <a:pt x="3942855" y="136633"/>
                </a:cubicBezTo>
                <a:lnTo>
                  <a:pt x="4204181" y="232279"/>
                </a:lnTo>
                <a:lnTo>
                  <a:pt x="4204181" y="5845951"/>
                </a:lnTo>
                <a:lnTo>
                  <a:pt x="3942855" y="5941598"/>
                </a:lnTo>
                <a:cubicBezTo>
                  <a:pt x="3657364" y="6030395"/>
                  <a:pt x="3353826" y="6078230"/>
                  <a:pt x="3039115" y="6078230"/>
                </a:cubicBezTo>
                <a:cubicBezTo>
                  <a:pt x="1360658" y="6078230"/>
                  <a:pt x="0" y="4717572"/>
                  <a:pt x="0" y="3039115"/>
                </a:cubicBezTo>
                <a:cubicBezTo>
                  <a:pt x="0" y="1360658"/>
                  <a:pt x="1360658" y="0"/>
                  <a:pt x="30391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57200" tIns="1097280" rIns="182880" anchor="t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1E111C-A1F2-4053-B077-36869C3F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931098" y="4034400"/>
            <a:ext cx="544945" cy="2823601"/>
          </a:xfrm>
          <a:custGeom>
            <a:avLst/>
            <a:gdLst>
              <a:gd name="connsiteX0" fmla="*/ 544945 w 544945"/>
              <a:gd name="connsiteY0" fmla="*/ 2823601 h 2823601"/>
              <a:gd name="connsiteX1" fmla="*/ 482930 w 544945"/>
              <a:gd name="connsiteY1" fmla="*/ 2702516 h 2823601"/>
              <a:gd name="connsiteX2" fmla="*/ 0 w 544945"/>
              <a:gd name="connsiteY2" fmla="*/ 579324 h 2823601"/>
              <a:gd name="connsiteX3" fmla="*/ 25285 w 544945"/>
              <a:gd name="connsiteY3" fmla="*/ 78601 h 2823601"/>
              <a:gd name="connsiteX4" fmla="*/ 35272 w 544945"/>
              <a:gd name="connsiteY4" fmla="*/ 0 h 2823601"/>
              <a:gd name="connsiteX5" fmla="*/ 544945 w 544945"/>
              <a:gd name="connsiteY5" fmla="*/ 0 h 282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45" h="2823601">
                <a:moveTo>
                  <a:pt x="544945" y="2823601"/>
                </a:moveTo>
                <a:lnTo>
                  <a:pt x="482930" y="2702516"/>
                </a:lnTo>
                <a:cubicBezTo>
                  <a:pt x="173439" y="2060219"/>
                  <a:pt x="0" y="1340026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lnTo>
                  <a:pt x="35272" y="0"/>
                </a:lnTo>
                <a:lnTo>
                  <a:pt x="5449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F32876-89AC-4B06-8396-34459880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C58B18-CD3B-48ED-9EDC-C3D16617AF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90156"/>
            <a:ext cx="4194929" cy="4767843"/>
          </a:xfrm>
          <a:prstGeom prst="rect">
            <a:avLst/>
          </a:prstGeom>
          <a:solidFill>
            <a:schemeClr val="tx1"/>
          </a:solidFill>
        </p:spPr>
        <p:txBody>
          <a:bodyPr wrap="square" tIns="365760" anchor="t"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B36CF-AE68-448C-9565-55904AC8D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7157" y="2090157"/>
            <a:ext cx="2677686" cy="2677686"/>
          </a:xfrm>
          <a:prstGeom prst="rect">
            <a:avLst/>
          </a:prstGeom>
          <a:solidFill>
            <a:schemeClr val="tx1"/>
          </a:solidFill>
        </p:spPr>
        <p:txBody>
          <a:bodyPr tIns="365760" anchor="t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6AC28-B774-4C74-ABD4-87CF3FC533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62251" y="844819"/>
            <a:ext cx="3923024" cy="3923024"/>
          </a:xfrm>
          <a:prstGeom prst="ellipse">
            <a:avLst/>
          </a:prstGeom>
          <a:solidFill>
            <a:schemeClr val="tx1"/>
          </a:solidFill>
        </p:spPr>
        <p:txBody>
          <a:bodyPr wrap="square" tIns="365760" anchor="t"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B55F5FD-D621-C449-9496-5C8C75723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6463" y="3723915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7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3" name="Partner1">
            <a:extLst>
              <a:ext uri="{FF2B5EF4-FFF2-40B4-BE49-F238E27FC236}">
                <a16:creationId xmlns:a16="http://schemas.microsoft.com/office/drawing/2014/main" id="{784F984E-45C3-496E-B4FA-5141F589D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817" y="3923510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5" name="Partner2">
            <a:extLst>
              <a:ext uri="{FF2B5EF4-FFF2-40B4-BE49-F238E27FC236}">
                <a16:creationId xmlns:a16="http://schemas.microsoft.com/office/drawing/2014/main" id="{658E42DF-F68C-4D59-98F4-881FDEC2F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9357" y="5480273"/>
            <a:ext cx="2529056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72599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874246C-F13A-4165-8427-05494C6F2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78837" cy="6858000"/>
          </a:xfrm>
          <a:custGeom>
            <a:avLst/>
            <a:gdLst>
              <a:gd name="connsiteX0" fmla="*/ 0 w 6578837"/>
              <a:gd name="connsiteY0" fmla="*/ 0 h 6858000"/>
              <a:gd name="connsiteX1" fmla="*/ 4076256 w 6578837"/>
              <a:gd name="connsiteY1" fmla="*/ 0 h 6858000"/>
              <a:gd name="connsiteX2" fmla="*/ 5168789 w 6578837"/>
              <a:gd name="connsiteY2" fmla="*/ 0 h 6858000"/>
              <a:gd name="connsiteX3" fmla="*/ 5209045 w 6578837"/>
              <a:gd name="connsiteY3" fmla="*/ 76864 h 6858000"/>
              <a:gd name="connsiteX4" fmla="*/ 6556675 w 6578837"/>
              <a:gd name="connsiteY4" fmla="*/ 6533091 h 6858000"/>
              <a:gd name="connsiteX5" fmla="*/ 6532887 w 6578837"/>
              <a:gd name="connsiteY5" fmla="*/ 6858000 h 6858000"/>
              <a:gd name="connsiteX6" fmla="*/ 5440354 w 6578837"/>
              <a:gd name="connsiteY6" fmla="*/ 6858000 h 6858000"/>
              <a:gd name="connsiteX7" fmla="*/ 0 w 657883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8837" h="6858000">
                <a:moveTo>
                  <a:pt x="0" y="0"/>
                </a:moveTo>
                <a:lnTo>
                  <a:pt x="4076256" y="0"/>
                </a:lnTo>
                <a:lnTo>
                  <a:pt x="5168789" y="0"/>
                </a:lnTo>
                <a:lnTo>
                  <a:pt x="5209045" y="76864"/>
                </a:lnTo>
                <a:cubicBezTo>
                  <a:pt x="6205340" y="2040801"/>
                  <a:pt x="6691748" y="4264523"/>
                  <a:pt x="6556675" y="6533091"/>
                </a:cubicBezTo>
                <a:lnTo>
                  <a:pt x="6532887" y="6858000"/>
                </a:lnTo>
                <a:lnTo>
                  <a:pt x="54403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8016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7F877D9-0191-4E5A-9E43-2FC2AA26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CE48A28-515A-4541-9B64-6E209B9729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3300" y="1171968"/>
            <a:ext cx="2158332" cy="2158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7432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E862E647-704D-42AC-AD26-441D105BD8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3299" y="3662644"/>
            <a:ext cx="2158332" cy="2158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7432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6F53197A-130C-4EF1-ACFD-E5AF45391C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52657" y="1171968"/>
            <a:ext cx="2158332" cy="2158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7432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9054FEE-8C6D-A6BA-1177-F806F7454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7566" y="5045961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39" name="Partner1">
            <a:extLst>
              <a:ext uri="{FF2B5EF4-FFF2-40B4-BE49-F238E27FC236}">
                <a16:creationId xmlns:a16="http://schemas.microsoft.com/office/drawing/2014/main" id="{568FACEC-D87B-44EA-9EF1-CAA97FF39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650" y="54165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0" name="Partner2">
            <a:extLst>
              <a:ext uri="{FF2B5EF4-FFF2-40B4-BE49-F238E27FC236}">
                <a16:creationId xmlns:a16="http://schemas.microsoft.com/office/drawing/2014/main" id="{5D2BC617-5A80-4ED2-AFC3-6CDDAD3A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9562" y="59288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2000978F-B65A-4F96-A723-FCBFFFDB709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74650" y="63563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7B0210-0B8B-43B0-A326-1AC9D4A6D2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2718994" cy="5872039"/>
          </a:xfrm>
          <a:custGeom>
            <a:avLst/>
            <a:gdLst>
              <a:gd name="connsiteX0" fmla="*/ 0 w 2718994"/>
              <a:gd name="connsiteY0" fmla="*/ 0 h 5872039"/>
              <a:gd name="connsiteX1" fmla="*/ 2435594 w 2718994"/>
              <a:gd name="connsiteY1" fmla="*/ 0 h 5872039"/>
              <a:gd name="connsiteX2" fmla="*/ 2507736 w 2718994"/>
              <a:gd name="connsiteY2" fmla="*/ 213210 h 5872039"/>
              <a:gd name="connsiteX3" fmla="*/ 2718994 w 2718994"/>
              <a:gd name="connsiteY3" fmla="*/ 1610549 h 5872039"/>
              <a:gd name="connsiteX4" fmla="*/ 57205 w 2718994"/>
              <a:gd name="connsiteY4" fmla="*/ 5846177 h 5872039"/>
              <a:gd name="connsiteX5" fmla="*/ 0 w 2718994"/>
              <a:gd name="connsiteY5" fmla="*/ 5872039 h 587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994" h="5872039">
                <a:moveTo>
                  <a:pt x="0" y="0"/>
                </a:moveTo>
                <a:lnTo>
                  <a:pt x="2435594" y="0"/>
                </a:lnTo>
                <a:lnTo>
                  <a:pt x="2507736" y="213210"/>
                </a:lnTo>
                <a:cubicBezTo>
                  <a:pt x="2645032" y="654629"/>
                  <a:pt x="2718994" y="1123952"/>
                  <a:pt x="2718994" y="1610549"/>
                </a:cubicBezTo>
                <a:cubicBezTo>
                  <a:pt x="2718994" y="3475839"/>
                  <a:pt x="1632160" y="5087286"/>
                  <a:pt x="57205" y="5846177"/>
                </a:cubicBezTo>
                <a:lnTo>
                  <a:pt x="0" y="58720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5220292" y="4010025"/>
            <a:ext cx="2588875" cy="2847975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34700C-FF3A-45AE-BBEF-11DE9CED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E862E647-704D-42AC-AD26-441D105BD8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753" y="3407443"/>
            <a:ext cx="2158332" cy="2158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6F53197A-130C-4EF1-ACFD-E5AF45391C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90477" y="1890457"/>
            <a:ext cx="2158332" cy="2158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97623BC-DD85-232B-FD98-703BC3C75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168" y="3888377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>
                    <a:lumMod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39" name="Partner1">
            <a:extLst>
              <a:ext uri="{FF2B5EF4-FFF2-40B4-BE49-F238E27FC236}">
                <a16:creationId xmlns:a16="http://schemas.microsoft.com/office/drawing/2014/main" id="{568FACEC-D87B-44EA-9EF1-CAA97FF39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977" y="42608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0" name="Partner2">
            <a:extLst>
              <a:ext uri="{FF2B5EF4-FFF2-40B4-BE49-F238E27FC236}">
                <a16:creationId xmlns:a16="http://schemas.microsoft.com/office/drawing/2014/main" id="{5D2BC617-5A80-4ED2-AFC3-6CDDAD3A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8889" y="47731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2000978F-B65A-4F96-A723-FCBFFFDB709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3977" y="52006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874246C-F13A-4165-8427-05494C6F2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13163" y="0"/>
            <a:ext cx="6578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E622-AF14-4BED-AF39-906C05BB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977E0-0E5C-483E-A085-6171B350E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15352"/>
            <a:ext cx="3932237" cy="2153635"/>
          </a:xfr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0A909-B9AF-4CEB-A556-404A9B18B4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99076" y="0"/>
            <a:ext cx="6892924" cy="6857999"/>
          </a:xfrm>
          <a:custGeom>
            <a:avLst/>
            <a:gdLst>
              <a:gd name="connsiteX0" fmla="*/ 117354 w 6892924"/>
              <a:gd name="connsiteY0" fmla="*/ 0 h 6857999"/>
              <a:gd name="connsiteX1" fmla="*/ 6892924 w 6892924"/>
              <a:gd name="connsiteY1" fmla="*/ 0 h 6857999"/>
              <a:gd name="connsiteX2" fmla="*/ 6892924 w 6892924"/>
              <a:gd name="connsiteY2" fmla="*/ 6857999 h 6857999"/>
              <a:gd name="connsiteX3" fmla="*/ 1270829 w 6892924"/>
              <a:gd name="connsiteY3" fmla="*/ 6857999 h 6857999"/>
              <a:gd name="connsiteX4" fmla="*/ 1125242 w 6892924"/>
              <a:gd name="connsiteY4" fmla="*/ 6573744 h 6857999"/>
              <a:gd name="connsiteX5" fmla="*/ 0 w 6892924"/>
              <a:gd name="connsiteY5" fmla="*/ 1626625 h 6857999"/>
              <a:gd name="connsiteX6" fmla="*/ 58912 w 6892924"/>
              <a:gd name="connsiteY6" fmla="*/ 4599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2924" h="6857999">
                <a:moveTo>
                  <a:pt x="117354" y="0"/>
                </a:moveTo>
                <a:lnTo>
                  <a:pt x="6892924" y="0"/>
                </a:lnTo>
                <a:lnTo>
                  <a:pt x="6892924" y="6857999"/>
                </a:lnTo>
                <a:lnTo>
                  <a:pt x="1270829" y="6857999"/>
                </a:lnTo>
                <a:lnTo>
                  <a:pt x="1125242" y="6573744"/>
                </a:lnTo>
                <a:cubicBezTo>
                  <a:pt x="404117" y="5077166"/>
                  <a:pt x="0" y="3399089"/>
                  <a:pt x="0" y="1626625"/>
                </a:cubicBezTo>
                <a:cubicBezTo>
                  <a:pt x="0" y="1232744"/>
                  <a:pt x="19955" y="843524"/>
                  <a:pt x="58912" y="4599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345748-538C-4F70-BEA1-188643E10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F6FD243-D4D7-4B71-96F1-26FF4C588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606800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CE622-AF14-4BED-AF39-906C05BB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135880" cy="29718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977E0-0E5C-483E-A085-6171B350E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715352"/>
            <a:ext cx="2135880" cy="2153635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17FDB-196A-44E4-BC0A-BE5B4354B1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155841" y="0"/>
            <a:ext cx="9036159" cy="6857999"/>
          </a:xfrm>
          <a:custGeom>
            <a:avLst/>
            <a:gdLst>
              <a:gd name="connsiteX0" fmla="*/ 117355 w 9036159"/>
              <a:gd name="connsiteY0" fmla="*/ 0 h 6857999"/>
              <a:gd name="connsiteX1" fmla="*/ 9036159 w 9036159"/>
              <a:gd name="connsiteY1" fmla="*/ 0 h 6857999"/>
              <a:gd name="connsiteX2" fmla="*/ 9036159 w 9036159"/>
              <a:gd name="connsiteY2" fmla="*/ 6857999 h 6857999"/>
              <a:gd name="connsiteX3" fmla="*/ 1270830 w 9036159"/>
              <a:gd name="connsiteY3" fmla="*/ 6857999 h 6857999"/>
              <a:gd name="connsiteX4" fmla="*/ 1125243 w 9036159"/>
              <a:gd name="connsiteY4" fmla="*/ 6573744 h 6857999"/>
              <a:gd name="connsiteX5" fmla="*/ 0 w 9036159"/>
              <a:gd name="connsiteY5" fmla="*/ 1626625 h 6857999"/>
              <a:gd name="connsiteX6" fmla="*/ 58913 w 9036159"/>
              <a:gd name="connsiteY6" fmla="*/ 4599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6159" h="6857999">
                <a:moveTo>
                  <a:pt x="117355" y="0"/>
                </a:moveTo>
                <a:lnTo>
                  <a:pt x="9036159" y="0"/>
                </a:lnTo>
                <a:lnTo>
                  <a:pt x="9036159" y="6857999"/>
                </a:lnTo>
                <a:lnTo>
                  <a:pt x="1270830" y="6857999"/>
                </a:lnTo>
                <a:lnTo>
                  <a:pt x="1125243" y="6573744"/>
                </a:lnTo>
                <a:cubicBezTo>
                  <a:pt x="404118" y="5077166"/>
                  <a:pt x="0" y="3399089"/>
                  <a:pt x="0" y="1626625"/>
                </a:cubicBezTo>
                <a:cubicBezTo>
                  <a:pt x="0" y="1232744"/>
                  <a:pt x="19956" y="843524"/>
                  <a:pt x="58913" y="4599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345748-538C-4F70-BEA1-188643E10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3691425" y="1086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DA4E8B-D16C-462C-A3C7-ADB471336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08286" y="1917941"/>
            <a:ext cx="409648" cy="409648"/>
          </a:xfrm>
          <a:prstGeom prst="ellipse">
            <a:avLst/>
          </a:prstGeom>
          <a:noFill/>
          <a:ln w="133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62A57B-E382-4DC4-B890-C82A8644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18E6DA9-ADC9-7D55-EB60-FB28E8D8D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1978572" y="1664600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9C35935-8466-522C-4469-6F69E516C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3609580" y="1272266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bg1">
                    <a:lumMod val="6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D6A6A4A-3859-5A1F-C803-A922DE4EE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8701" y="2579779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9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8499" y="2605179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9603" y="4278262"/>
            <a:ext cx="2989473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3691425" y="1086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75DDB9-133E-4DE5-8FDC-0029E1094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08286" y="1917941"/>
            <a:ext cx="409648" cy="409648"/>
          </a:xfrm>
          <a:prstGeom prst="ellipse">
            <a:avLst/>
          </a:prstGeom>
          <a:noFill/>
          <a:ln w="133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C4B990-16A5-48DA-AC2C-E2BA8E8F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46A55C0-0872-2E26-2A34-D86DA7737C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1978572" y="1664600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5FFEF51-3C01-1469-155C-757839239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3609580" y="1272266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accent1">
                    <a:lumMod val="7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33F514-AEE7-C57D-E9C3-12475027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8701" y="2579779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9000" spc="-150" baseline="0">
                <a:solidFill>
                  <a:schemeClr val="accent1">
                    <a:lumMod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8499" y="2605179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9603" y="4278262"/>
            <a:ext cx="2989473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033486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A9B39-FC82-43E5-A12B-25304A221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344229" cy="6858000"/>
          </a:xfrm>
          <a:solidFill>
            <a:schemeClr val="tx1"/>
          </a:solidFill>
        </p:spPr>
        <p:txBody>
          <a:bodyPr lIns="274320" anchor="ctr"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21487E-866D-43CE-9CA0-C24DCC2C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5C2EEC8-D372-5EF0-E770-C6C77D0D7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6626102" y="3566804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C8EFF43-B953-DE46-B68B-D51321D33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8257110" y="3174470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bg1">
                    <a:lumMod val="6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31287BC-E392-79F1-F158-EC6245614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79745" y="4817516"/>
            <a:ext cx="2871216" cy="1499616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1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2031" y="4863120"/>
            <a:ext cx="2257073" cy="719064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28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6784" y="5706199"/>
            <a:ext cx="2419350" cy="647801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3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7C8BCA2-769C-41F5-845B-9C39193579A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10600" y="6356350"/>
            <a:ext cx="2341884" cy="365125"/>
          </a:xfrm>
        </p:spPr>
        <p:txBody>
          <a:bodyPr/>
          <a:lstStyle>
            <a:lvl1pPr>
              <a:defRPr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</a:lstStyle>
          <a:p>
            <a:fld id="{39B360F8-476B-46A9-AE4D-B70F5EF3C486}" type="datetimeFigureOut">
              <a:rPr lang="en-US" smtClean="0"/>
              <a:pPr/>
              <a:t>5/10/2026</a:t>
            </a:fld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D48354E-66C5-4E48-A471-919899211D6C}"/>
              </a:ext>
            </a:extLst>
          </p:cNvPr>
          <p:cNvSpPr/>
          <p:nvPr userDrawn="1"/>
        </p:nvSpPr>
        <p:spPr>
          <a:xfrm>
            <a:off x="8345327" y="2991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846EC3-36A8-41B3-8C58-C43F30BFD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9054" y="3468760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2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2CA07F-79C6-4BAE-A115-34FEABBF8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0" y="0"/>
            <a:ext cx="787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C5DF-BD52-4A84-A121-97A7665D2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0" y="2468563"/>
            <a:ext cx="65024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70953-A9F0-4EF2-B322-EB929FD55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0" y="5067300"/>
            <a:ext cx="6502400" cy="9017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AD6F027-FF17-07F5-30A2-21733DA9E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-685609" y="3188233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F7F7314-1920-E891-A628-7B4C9B61D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945399" y="2795899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EDAE626-A086-E72C-FE22-66E7A733D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4" y="4432516"/>
            <a:ext cx="2871216" cy="1499616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10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9" name="Partner1">
            <a:extLst>
              <a:ext uri="{FF2B5EF4-FFF2-40B4-BE49-F238E27FC236}">
                <a16:creationId xmlns:a16="http://schemas.microsoft.com/office/drawing/2014/main" id="{94AFDEB5-0BF6-4C28-82C4-43A36A79C3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1747" y="4478120"/>
            <a:ext cx="2257073" cy="719064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28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0" name="Partner2">
            <a:extLst>
              <a:ext uri="{FF2B5EF4-FFF2-40B4-BE49-F238E27FC236}">
                <a16:creationId xmlns:a16="http://schemas.microsoft.com/office/drawing/2014/main" id="{ACB241A1-4ACD-4CEB-ADD2-E6FE83290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650" y="5321199"/>
            <a:ext cx="1854200" cy="647801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3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A935B-2747-40BE-9966-633DFAF2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3800" y="6184137"/>
            <a:ext cx="2743200" cy="365125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8F3C32-EB63-490A-A80F-50F99EE07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144D45D-FB42-47DB-850C-87AA50A30EC9}"/>
              </a:ext>
            </a:extLst>
          </p:cNvPr>
          <p:cNvSpPr/>
          <p:nvPr userDrawn="1"/>
        </p:nvSpPr>
        <p:spPr>
          <a:xfrm>
            <a:off x="1025043" y="2606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F884-D4C5-4271-B883-7C0C8358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848D-4482-46CE-96FB-307C76AF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54E85-085C-4EE6-A1A1-4EFC55F19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3AF85-284E-4D5E-BCCF-0BEA8C78D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6366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58F73-86F6-4509-8214-2E3D74284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99950" y="310835"/>
            <a:ext cx="5400000" cy="5818165"/>
            <a:chOff x="6148300" y="310835"/>
            <a:chExt cx="5400000" cy="58181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9B42D3-0EAC-4DAA-9473-751E4526C3BD}"/>
                </a:ext>
              </a:extLst>
            </p:cNvPr>
            <p:cNvSpPr/>
            <p:nvPr userDrawn="1"/>
          </p:nvSpPr>
          <p:spPr>
            <a:xfrm>
              <a:off x="8872582" y="613382"/>
              <a:ext cx="231235" cy="231235"/>
            </a:xfrm>
            <a:prstGeom prst="ellipse">
              <a:avLst/>
            </a:prstGeom>
            <a:noFill/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5BA5219D-A26A-422A-A921-8AD198297E2A}"/>
                </a:ext>
              </a:extLst>
            </p:cNvPr>
            <p:cNvSpPr/>
            <p:nvPr userDrawn="1"/>
          </p:nvSpPr>
          <p:spPr>
            <a:xfrm>
              <a:off x="6148300" y="729000"/>
              <a:ext cx="5400000" cy="5400000"/>
            </a:xfrm>
            <a:prstGeom prst="arc">
              <a:avLst>
                <a:gd name="adj1" fmla="val 12607669"/>
                <a:gd name="adj2" fmla="val 16157596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26C74-349A-4B88-B6FB-5C4E82C4C44A}"/>
                </a:ext>
              </a:extLst>
            </p:cNvPr>
            <p:cNvGrpSpPr/>
            <p:nvPr userDrawn="1"/>
          </p:nvGrpSpPr>
          <p:grpSpPr>
            <a:xfrm rot="2700000">
              <a:off x="8958037" y="306646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8219B2C-B511-4DA1-914D-48BBF076347D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51CC3C-BEA1-4AFD-97BA-0BBB3DDB031E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0D0D25-8D9E-4B16-AC2A-FBF38FD43FB4}"/>
                </a:ext>
              </a:extLst>
            </p:cNvPr>
            <p:cNvGrpSpPr/>
            <p:nvPr userDrawn="1"/>
          </p:nvGrpSpPr>
          <p:grpSpPr>
            <a:xfrm rot="8100000">
              <a:off x="8953847" y="310835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EF80955-D98A-462E-91C4-FE7D6E2EB48E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AC81EF-1F40-4E12-8673-9437DA11FA39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E22DE0-6925-4167-9800-5E3D9916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6C0AE-2B78-4A7A-92C6-E29C8BA7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15352"/>
            <a:ext cx="3932237" cy="2153636"/>
          </a:xfr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C7F9-0224-45E0-9099-8C25FA9E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  <a:solidFill>
            <a:schemeClr val="bg1">
              <a:lumMod val="95000"/>
            </a:schemeClr>
          </a:solidFill>
        </p:spPr>
        <p:txBody>
          <a:bodyPr lIns="288000" tIns="252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4A35F7-4965-4B5C-A946-880324CDC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821467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23B7B84-1095-4979-B1FC-8FD136EA0E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40307" cy="6858000"/>
          </a:xfrm>
          <a:custGeom>
            <a:avLst/>
            <a:gdLst>
              <a:gd name="connsiteX0" fmla="*/ 0 w 8340307"/>
              <a:gd name="connsiteY0" fmla="*/ 0 h 6858000"/>
              <a:gd name="connsiteX1" fmla="*/ 1092533 w 8340307"/>
              <a:gd name="connsiteY1" fmla="*/ 0 h 6858000"/>
              <a:gd name="connsiteX2" fmla="*/ 5837726 w 8340307"/>
              <a:gd name="connsiteY2" fmla="*/ 0 h 6858000"/>
              <a:gd name="connsiteX3" fmla="*/ 6930259 w 8340307"/>
              <a:gd name="connsiteY3" fmla="*/ 0 h 6858000"/>
              <a:gd name="connsiteX4" fmla="*/ 6970515 w 8340307"/>
              <a:gd name="connsiteY4" fmla="*/ 76864 h 6858000"/>
              <a:gd name="connsiteX5" fmla="*/ 8318145 w 8340307"/>
              <a:gd name="connsiteY5" fmla="*/ 6533091 h 6858000"/>
              <a:gd name="connsiteX6" fmla="*/ 8294357 w 8340307"/>
              <a:gd name="connsiteY6" fmla="*/ 6858000 h 6858000"/>
              <a:gd name="connsiteX7" fmla="*/ 7201824 w 8340307"/>
              <a:gd name="connsiteY7" fmla="*/ 6858000 h 6858000"/>
              <a:gd name="connsiteX8" fmla="*/ 1092533 w 8340307"/>
              <a:gd name="connsiteY8" fmla="*/ 6858000 h 6858000"/>
              <a:gd name="connsiteX9" fmla="*/ 0 w 83403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0307" h="6858000">
                <a:moveTo>
                  <a:pt x="0" y="0"/>
                </a:moveTo>
                <a:lnTo>
                  <a:pt x="1092533" y="0"/>
                </a:lnTo>
                <a:lnTo>
                  <a:pt x="5837726" y="0"/>
                </a:lnTo>
                <a:lnTo>
                  <a:pt x="6930259" y="0"/>
                </a:lnTo>
                <a:lnTo>
                  <a:pt x="6970515" y="76864"/>
                </a:lnTo>
                <a:cubicBezTo>
                  <a:pt x="7966810" y="2040801"/>
                  <a:pt x="8453218" y="4264523"/>
                  <a:pt x="8318145" y="6533091"/>
                </a:cubicBezTo>
                <a:lnTo>
                  <a:pt x="8294357" y="6858000"/>
                </a:lnTo>
                <a:lnTo>
                  <a:pt x="7201824" y="6858000"/>
                </a:lnTo>
                <a:lnTo>
                  <a:pt x="10925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74320" anchor="ctr">
            <a:noAutofit/>
          </a:bodyPr>
          <a:lstStyle>
            <a:lvl1pPr marL="0" indent="0" algn="l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31F130-012B-458A-8F5C-33E87503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3F01962-EE1E-935D-F920-F06DBE812D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6989066" y="1959098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5C43278-DA18-C5FC-0F65-C8B5D200B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0700000">
            <a:off x="8620074" y="1566764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7612BE3-2C89-EB06-6ED4-C682EA0B7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5229" y="3207768"/>
            <a:ext cx="2871216" cy="1499616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10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5992" y="3253372"/>
            <a:ext cx="2257073" cy="719064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28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0745" y="4096451"/>
            <a:ext cx="2419350" cy="647801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3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846EC3-36A8-41B3-8C58-C43F30BFD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73015" y="1859012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7C8BCA2-769C-41F5-845B-9C39193579A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964561" y="4746602"/>
            <a:ext cx="2341884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98E5B-3B6B-4F3D-B0D2-BB7C727D30A2}"/>
              </a:ext>
            </a:extLst>
          </p:cNvPr>
          <p:cNvSpPr/>
          <p:nvPr userDrawn="1"/>
        </p:nvSpPr>
        <p:spPr>
          <a:xfrm>
            <a:off x="0" y="0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A6F705-A13E-473F-A3CD-C94D5D62E5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5750" y="0"/>
            <a:ext cx="11906250" cy="6858000"/>
          </a:xfrm>
          <a:custGeom>
            <a:avLst/>
            <a:gdLst>
              <a:gd name="connsiteX0" fmla="*/ 23502 w 11906250"/>
              <a:gd name="connsiteY0" fmla="*/ 0 h 6858000"/>
              <a:gd name="connsiteX1" fmla="*/ 6175003 w 11906250"/>
              <a:gd name="connsiteY1" fmla="*/ 0 h 6858000"/>
              <a:gd name="connsiteX2" fmla="*/ 11906250 w 11906250"/>
              <a:gd name="connsiteY2" fmla="*/ 0 h 6858000"/>
              <a:gd name="connsiteX3" fmla="*/ 11906250 w 11906250"/>
              <a:gd name="connsiteY3" fmla="*/ 6858000 h 6858000"/>
              <a:gd name="connsiteX4" fmla="*/ 1325844 w 11906250"/>
              <a:gd name="connsiteY4" fmla="*/ 6858000 h 6858000"/>
              <a:gd name="connsiteX5" fmla="*/ 1035956 w 11906250"/>
              <a:gd name="connsiteY5" fmla="*/ 6188514 h 6858000"/>
              <a:gd name="connsiteX6" fmla="*/ 0 w 11906250"/>
              <a:gd name="connsiteY6" fmla="*/ 805401 h 6858000"/>
              <a:gd name="connsiteX7" fmla="*/ 18803 w 11906250"/>
              <a:gd name="connsiteY7" fmla="*/ 617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6250" h="6858000">
                <a:moveTo>
                  <a:pt x="23502" y="0"/>
                </a:moveTo>
                <a:lnTo>
                  <a:pt x="6175003" y="0"/>
                </a:lnTo>
                <a:lnTo>
                  <a:pt x="11906250" y="0"/>
                </a:lnTo>
                <a:lnTo>
                  <a:pt x="11906250" y="6858000"/>
                </a:lnTo>
                <a:lnTo>
                  <a:pt x="1325844" y="6858000"/>
                </a:lnTo>
                <a:lnTo>
                  <a:pt x="1035956" y="6188514"/>
                </a:lnTo>
                <a:cubicBezTo>
                  <a:pt x="367715" y="4524820"/>
                  <a:pt x="0" y="2708053"/>
                  <a:pt x="0" y="805401"/>
                </a:cubicBezTo>
                <a:cubicBezTo>
                  <a:pt x="0" y="556001"/>
                  <a:pt x="6319" y="308077"/>
                  <a:pt x="18803" y="61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74320" anchor="ctr" anchorCtr="0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850E2B-D4EB-48E5-95A6-2CD7179F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2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98E5B-3B6B-4F3D-B0D2-BB7C727D30A2}"/>
              </a:ext>
            </a:extLst>
          </p:cNvPr>
          <p:cNvSpPr/>
          <p:nvPr userDrawn="1"/>
        </p:nvSpPr>
        <p:spPr>
          <a:xfrm flipH="1" flipV="1">
            <a:off x="7386302" y="1381352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CDF7-53C1-4E54-AACD-9470071256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688763" cy="6858000"/>
          </a:xfrm>
          <a:solidFill>
            <a:schemeClr val="bg1">
              <a:lumMod val="95000"/>
            </a:schemeClr>
          </a:solidFill>
        </p:spPr>
        <p:txBody>
          <a:bodyPr bIns="274320" anchor="b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D4E5BE-AF73-4AF5-871E-3A42F88A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3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E679C-9B69-4BE7-974D-7F07BD078EEF}"/>
              </a:ext>
            </a:extLst>
          </p:cNvPr>
          <p:cNvSpPr/>
          <p:nvPr userDrawn="1"/>
        </p:nvSpPr>
        <p:spPr>
          <a:xfrm>
            <a:off x="0" y="0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98E5B-3B6B-4F3D-B0D2-BB7C727D30A2}"/>
              </a:ext>
            </a:extLst>
          </p:cNvPr>
          <p:cNvSpPr/>
          <p:nvPr userDrawn="1"/>
        </p:nvSpPr>
        <p:spPr>
          <a:xfrm flipH="1" flipV="1">
            <a:off x="7386302" y="1381352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CDF7-53C1-4E54-AACD-9470071256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2926" y="0"/>
            <a:ext cx="10626148" cy="6858000"/>
          </a:xfrm>
          <a:solidFill>
            <a:schemeClr val="bg1">
              <a:lumMod val="95000"/>
            </a:schemeClr>
          </a:solidFill>
        </p:spPr>
        <p:txBody>
          <a:bodyPr bIns="274320" anchor="b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F301E8-A85E-4A16-9763-E7452054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4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1E4139-2E99-438A-9E0E-BE17873AA91C}"/>
              </a:ext>
            </a:extLst>
          </p:cNvPr>
          <p:cNvSpPr/>
          <p:nvPr userDrawn="1"/>
        </p:nvSpPr>
        <p:spPr>
          <a:xfrm flipV="1">
            <a:off x="71438" y="5558693"/>
            <a:ext cx="1181100" cy="1299307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829CCC-86BB-48F1-ACF8-76D4B2803BB6}"/>
              </a:ext>
            </a:extLst>
          </p:cNvPr>
          <p:cNvSpPr/>
          <p:nvPr userDrawn="1"/>
        </p:nvSpPr>
        <p:spPr>
          <a:xfrm flipH="1">
            <a:off x="10939464" y="0"/>
            <a:ext cx="1181100" cy="1299307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3C7AA5-33FE-446F-B5D8-A0FFF2EFF8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438" y="0"/>
            <a:ext cx="12049126" cy="6858000"/>
          </a:xfrm>
          <a:custGeom>
            <a:avLst/>
            <a:gdLst>
              <a:gd name="connsiteX0" fmla="*/ 1072002 w 12049126"/>
              <a:gd name="connsiteY0" fmla="*/ 0 h 6858000"/>
              <a:gd name="connsiteX1" fmla="*/ 10977124 w 12049126"/>
              <a:gd name="connsiteY1" fmla="*/ 0 h 6858000"/>
              <a:gd name="connsiteX2" fmla="*/ 11020225 w 12049126"/>
              <a:gd name="connsiteY2" fmla="*/ 60611 h 6858000"/>
              <a:gd name="connsiteX3" fmla="*/ 12049126 w 12049126"/>
              <a:gd name="connsiteY3" fmla="*/ 3429001 h 6858000"/>
              <a:gd name="connsiteX4" fmla="*/ 11020225 w 12049126"/>
              <a:gd name="connsiteY4" fmla="*/ 6797392 h 6858000"/>
              <a:gd name="connsiteX5" fmla="*/ 10977125 w 12049126"/>
              <a:gd name="connsiteY5" fmla="*/ 6858000 h 6858000"/>
              <a:gd name="connsiteX6" fmla="*/ 1072001 w 12049126"/>
              <a:gd name="connsiteY6" fmla="*/ 6858000 h 6858000"/>
              <a:gd name="connsiteX7" fmla="*/ 1028901 w 12049126"/>
              <a:gd name="connsiteY7" fmla="*/ 6797392 h 6858000"/>
              <a:gd name="connsiteX8" fmla="*/ 0 w 12049126"/>
              <a:gd name="connsiteY8" fmla="*/ 3429001 h 6858000"/>
              <a:gd name="connsiteX9" fmla="*/ 1028901 w 12049126"/>
              <a:gd name="connsiteY9" fmla="*/ 606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49126" h="6858000">
                <a:moveTo>
                  <a:pt x="1072002" y="0"/>
                </a:moveTo>
                <a:lnTo>
                  <a:pt x="10977124" y="0"/>
                </a:lnTo>
                <a:lnTo>
                  <a:pt x="11020225" y="60611"/>
                </a:lnTo>
                <a:cubicBezTo>
                  <a:pt x="11669820" y="1022137"/>
                  <a:pt x="12049126" y="2181273"/>
                  <a:pt x="12049126" y="3429001"/>
                </a:cubicBezTo>
                <a:cubicBezTo>
                  <a:pt x="12049126" y="4676729"/>
                  <a:pt x="11669820" y="5835865"/>
                  <a:pt x="11020225" y="6797392"/>
                </a:cubicBezTo>
                <a:lnTo>
                  <a:pt x="10977125" y="6858000"/>
                </a:lnTo>
                <a:lnTo>
                  <a:pt x="1072001" y="6858000"/>
                </a:lnTo>
                <a:lnTo>
                  <a:pt x="1028901" y="6797392"/>
                </a:lnTo>
                <a:cubicBezTo>
                  <a:pt x="379307" y="5835865"/>
                  <a:pt x="0" y="4676729"/>
                  <a:pt x="0" y="3429001"/>
                </a:cubicBezTo>
                <a:cubicBezTo>
                  <a:pt x="0" y="2181273"/>
                  <a:pt x="379307" y="1022137"/>
                  <a:pt x="1028901" y="6061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bIns="457200" anchor="b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879487-3062-451C-8393-F927D527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31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E373542-9E14-4962-A4AC-961BF25C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98742" y="2138741"/>
            <a:ext cx="267416" cy="2580518"/>
          </a:xfrm>
          <a:custGeom>
            <a:avLst/>
            <a:gdLst>
              <a:gd name="connsiteX0" fmla="*/ 0 w 267416"/>
              <a:gd name="connsiteY0" fmla="*/ 0 h 2580518"/>
              <a:gd name="connsiteX1" fmla="*/ 11921 w 267416"/>
              <a:gd name="connsiteY1" fmla="*/ 24746 h 2580518"/>
              <a:gd name="connsiteX2" fmla="*/ 267416 w 267416"/>
              <a:gd name="connsiteY2" fmla="*/ 1290259 h 2580518"/>
              <a:gd name="connsiteX3" fmla="*/ 11921 w 267416"/>
              <a:gd name="connsiteY3" fmla="*/ 2555773 h 2580518"/>
              <a:gd name="connsiteX4" fmla="*/ 0 w 267416"/>
              <a:gd name="connsiteY4" fmla="*/ 2580518 h 258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16" h="2580518">
                <a:moveTo>
                  <a:pt x="0" y="0"/>
                </a:moveTo>
                <a:lnTo>
                  <a:pt x="11921" y="24746"/>
                </a:lnTo>
                <a:cubicBezTo>
                  <a:pt x="176440" y="413714"/>
                  <a:pt x="267416" y="841362"/>
                  <a:pt x="267416" y="1290259"/>
                </a:cubicBezTo>
                <a:cubicBezTo>
                  <a:pt x="267416" y="1739156"/>
                  <a:pt x="176440" y="2166805"/>
                  <a:pt x="11921" y="2555773"/>
                </a:cubicBezTo>
                <a:lnTo>
                  <a:pt x="0" y="25805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A9B39-FC82-43E5-A12B-25304A221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9898743" cy="6858000"/>
          </a:xfrm>
          <a:solidFill>
            <a:schemeClr val="bg1">
              <a:lumMod val="95000"/>
            </a:schemeClr>
          </a:solidFill>
        </p:spPr>
        <p:txBody>
          <a:bodyPr bIns="457200" anchor="b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FDCE4D-5D17-4D45-AE91-D2135E93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F93DEDB-07FA-BB41-162D-9B675132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7566" y="5045961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650" y="54165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9562" y="59288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88512-9A21-454B-A07C-C17CA274FB3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4650" y="63563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D31D9E-5274-47A8-8230-F509FA535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9412" y="3181163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15402-924F-401B-BD65-A798B33C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96815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A5FC801-48D7-4FF1-A31F-A732E9069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44967" y="0"/>
            <a:ext cx="8510362" cy="6858000"/>
          </a:xfrm>
          <a:custGeom>
            <a:avLst/>
            <a:gdLst>
              <a:gd name="connsiteX0" fmla="*/ 13494 w 8510362"/>
              <a:gd name="connsiteY0" fmla="*/ 0 h 6858000"/>
              <a:gd name="connsiteX1" fmla="*/ 8510362 w 8510362"/>
              <a:gd name="connsiteY1" fmla="*/ 0 h 6858000"/>
              <a:gd name="connsiteX2" fmla="*/ 8510362 w 8510362"/>
              <a:gd name="connsiteY2" fmla="*/ 6858000 h 6858000"/>
              <a:gd name="connsiteX3" fmla="*/ 3014588 w 8510362"/>
              <a:gd name="connsiteY3" fmla="*/ 6858000 h 6858000"/>
              <a:gd name="connsiteX4" fmla="*/ 2848427 w 8510362"/>
              <a:gd name="connsiteY4" fmla="*/ 6719827 h 6858000"/>
              <a:gd name="connsiteX5" fmla="*/ 0 w 8510362"/>
              <a:gd name="connsiteY5" fmla="*/ 462431 h 6858000"/>
              <a:gd name="connsiteX6" fmla="*/ 10796 w 8510362"/>
              <a:gd name="connsiteY6" fmla="*/ 354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0362" h="6858000">
                <a:moveTo>
                  <a:pt x="13494" y="0"/>
                </a:moveTo>
                <a:lnTo>
                  <a:pt x="8510362" y="0"/>
                </a:lnTo>
                <a:lnTo>
                  <a:pt x="8510362" y="6858000"/>
                </a:lnTo>
                <a:lnTo>
                  <a:pt x="3014588" y="6858000"/>
                </a:lnTo>
                <a:lnTo>
                  <a:pt x="2848427" y="6719827"/>
                </a:lnTo>
                <a:cubicBezTo>
                  <a:pt x="1103037" y="5198776"/>
                  <a:pt x="0" y="2959418"/>
                  <a:pt x="0" y="462431"/>
                </a:cubicBezTo>
                <a:cubicBezTo>
                  <a:pt x="0" y="319235"/>
                  <a:pt x="3628" y="176886"/>
                  <a:pt x="10796" y="354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14400" anchor="t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A3394F-AA9B-48A7-BC9B-C798DCA6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artner2">
            <a:extLst>
              <a:ext uri="{FF2B5EF4-FFF2-40B4-BE49-F238E27FC236}">
                <a16:creationId xmlns:a16="http://schemas.microsoft.com/office/drawing/2014/main" id="{7035F725-9952-46A6-9AAE-4E9006EBE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706236" y="1518451"/>
            <a:ext cx="3783637" cy="3783637"/>
          </a:xfrm>
        </p:spPr>
        <p:txBody>
          <a:bodyPr lIns="0" tIns="0" rIns="0" bIns="0" anchor="b">
            <a:prstTxWarp prst="textArchDown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None/>
              <a:defRPr sz="15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8" name="Partner1">
            <a:extLst>
              <a:ext uri="{FF2B5EF4-FFF2-40B4-BE49-F238E27FC236}">
                <a16:creationId xmlns:a16="http://schemas.microsoft.com/office/drawing/2014/main" id="{19B39F4A-5D33-4C5D-83B8-5B789CB03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9865474">
            <a:off x="724967" y="1537182"/>
            <a:ext cx="3746175" cy="3746175"/>
          </a:xfrm>
        </p:spPr>
        <p:txBody>
          <a:bodyPr anchor="b">
            <a:prstTxWarp prst="textArchDown">
              <a:avLst>
                <a:gd name="adj" fmla="val 21137488"/>
              </a:avLst>
            </a:prstTxWarp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20EB51B-ACDD-4CD5-8F48-81D58580F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2757" y="1473907"/>
            <a:ext cx="3859688" cy="3898285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C3DC63-5EF8-4005-8818-6FC00D9B6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6228" y="3991483"/>
            <a:ext cx="231235" cy="231235"/>
          </a:xfrm>
          <a:prstGeom prst="ellipse">
            <a:avLst/>
          </a:pr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B36CF-AE68-448C-9565-55904AC8D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754" y="1781969"/>
            <a:ext cx="3294063" cy="32940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494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2E7F4-48EC-4595-9FA7-4633C089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576001"/>
            <a:ext cx="1044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1E1B7-1C9D-478C-94DD-FE7754AF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584000"/>
            <a:ext cx="104898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089E-2CAA-4DB4-B60C-D409C8D64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000" y="6354000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C25CB8-337E-46F1-A218-7638F305F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65" r:id="rId3"/>
    <p:sldLayoutId id="2147483669" r:id="rId4"/>
    <p:sldLayoutId id="2147483670" r:id="rId5"/>
    <p:sldLayoutId id="2147483675" r:id="rId6"/>
    <p:sldLayoutId id="2147483676" r:id="rId7"/>
    <p:sldLayoutId id="2147483660" r:id="rId8"/>
    <p:sldLayoutId id="2147483666" r:id="rId9"/>
    <p:sldLayoutId id="2147483667" r:id="rId10"/>
    <p:sldLayoutId id="2147483668" r:id="rId11"/>
    <p:sldLayoutId id="2147483671" r:id="rId12"/>
    <p:sldLayoutId id="2147483672" r:id="rId13"/>
    <p:sldLayoutId id="2147483673" r:id="rId14"/>
    <p:sldLayoutId id="2147483674" r:id="rId15"/>
    <p:sldLayoutId id="2147483657" r:id="rId16"/>
    <p:sldLayoutId id="2147483677" r:id="rId17"/>
    <p:sldLayoutId id="2147483662" r:id="rId18"/>
    <p:sldLayoutId id="2147483663" r:id="rId19"/>
    <p:sldLayoutId id="2147483664" r:id="rId20"/>
    <p:sldLayoutId id="2147483651" r:id="rId21"/>
    <p:sldLayoutId id="214748365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j-ea"/>
          <a:cs typeface="_Khat_Manzoor_BAFC" panose="02000000000000000000" pitchFamily="2" charset="-78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8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1pPr>
      <a:lvl2pPr marL="539750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6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2pPr>
      <a:lvl3pPr marL="80645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4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3pPr>
      <a:lvl4pPr marL="1079500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2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4pPr>
      <a:lvl5pPr marL="13462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2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atfal.org.uk/tali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DsllJKLzoI?si=0F0V0VJF2q56Ntc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1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9A2397-FEB8-4471-6FFD-0D17EFBF644F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192000" cy="6986786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bg1"/>
                </a:solidFill>
                <a:latin typeface="Garamond Premr Pro" panose="02020402060506020403" pitchFamily="18" charset="0"/>
              </a:rPr>
              <a:t>TALIM DEPARTMENT MAA UK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DCDCD-3B3D-310D-5C5E-8BC1B4A18DA1}"/>
              </a:ext>
            </a:extLst>
          </p:cNvPr>
          <p:cNvSpPr/>
          <p:nvPr/>
        </p:nvSpPr>
        <p:spPr>
          <a:xfrm>
            <a:off x="-111890" y="2449249"/>
            <a:ext cx="6939024" cy="205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A building with snow on it&#10;&#10;Description automatically generated">
            <a:extLst>
              <a:ext uri="{FF2B5EF4-FFF2-40B4-BE49-F238E27FC236}">
                <a16:creationId xmlns:a16="http://schemas.microsoft.com/office/drawing/2014/main" id="{65E5D5CA-E6A4-B28D-6110-D1C063F995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684" t="8360" r="4621" b="8360"/>
          <a:stretch/>
        </p:blipFill>
        <p:spPr>
          <a:xfrm>
            <a:off x="6153395" y="-118533"/>
            <a:ext cx="6017877" cy="6986786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24242B-6990-3AB9-0E7D-30EE3F10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16" y="460320"/>
            <a:ext cx="4890655" cy="14101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9D9FF5-72A6-B335-EE76-15EBAAA437E5}"/>
              </a:ext>
            </a:extLst>
          </p:cNvPr>
          <p:cNvSpPr txBox="1"/>
          <p:nvPr/>
        </p:nvSpPr>
        <p:spPr>
          <a:xfrm>
            <a:off x="-279724" y="2653302"/>
            <a:ext cx="68271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THE EXISTENCE OF GOD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2BFF2C-9859-201A-A89C-76DCF3707DD6}"/>
              </a:ext>
            </a:extLst>
          </p:cNvPr>
          <p:cNvGrpSpPr/>
          <p:nvPr/>
        </p:nvGrpSpPr>
        <p:grpSpPr>
          <a:xfrm>
            <a:off x="19981" y="5417058"/>
            <a:ext cx="6264322" cy="1219126"/>
            <a:chOff x="-168322" y="5228232"/>
            <a:chExt cx="6264322" cy="1219126"/>
          </a:xfrm>
        </p:grpSpPr>
        <p:pic>
          <p:nvPicPr>
            <p:cNvPr id="19" name="Graphic 18" descr="Internet with solid fill">
              <a:extLst>
                <a:ext uri="{FF2B5EF4-FFF2-40B4-BE49-F238E27FC236}">
                  <a16:creationId xmlns:a16="http://schemas.microsoft.com/office/drawing/2014/main" id="{C8508788-1CE4-A9E7-2C90-50B027A6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3333" t="29205" r="32991" b="37786"/>
            <a:stretch/>
          </p:blipFill>
          <p:spPr>
            <a:xfrm>
              <a:off x="1639937" y="5655889"/>
              <a:ext cx="376797" cy="369333"/>
            </a:xfrm>
            <a:prstGeom prst="rect">
              <a:avLst/>
            </a:prstGeom>
          </p:spPr>
        </p:pic>
        <p:pic>
          <p:nvPicPr>
            <p:cNvPr id="20" name="Graphic 19" descr="Envelope with solid fill">
              <a:extLst>
                <a:ext uri="{FF2B5EF4-FFF2-40B4-BE49-F238E27FC236}">
                  <a16:creationId xmlns:a16="http://schemas.microsoft.com/office/drawing/2014/main" id="{0B782B39-C583-0B6F-E6AD-31E061B6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04268" y="6035064"/>
              <a:ext cx="399317" cy="41229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48AB1D-5F50-95B3-3199-56730D646B72}"/>
                </a:ext>
              </a:extLst>
            </p:cNvPr>
            <p:cNvGrpSpPr/>
            <p:nvPr/>
          </p:nvGrpSpPr>
          <p:grpSpPr>
            <a:xfrm>
              <a:off x="-168322" y="5228232"/>
              <a:ext cx="6264322" cy="1197645"/>
              <a:chOff x="-168322" y="5228232"/>
              <a:chExt cx="6264322" cy="11976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00AC66-4775-3A15-8F7C-0FB8C98D444A}"/>
                  </a:ext>
                </a:extLst>
              </p:cNvPr>
              <p:cNvSpPr txBox="1"/>
              <p:nvPr/>
            </p:nvSpPr>
            <p:spPr>
              <a:xfrm>
                <a:off x="2024505" y="6056545"/>
                <a:ext cx="23718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err="1">
                    <a:solidFill>
                      <a:schemeClr val="bg1"/>
                    </a:solidFill>
                  </a:rPr>
                  <a:t>talim@atfal.co.uk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6AE9C-488D-A177-75DB-15A0AA13FA3B}"/>
                  </a:ext>
                </a:extLst>
              </p:cNvPr>
              <p:cNvSpPr txBox="1"/>
              <p:nvPr/>
            </p:nvSpPr>
            <p:spPr>
              <a:xfrm>
                <a:off x="-168322" y="5228232"/>
                <a:ext cx="62643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chemeClr val="bg1"/>
                    </a:solidFill>
                  </a:rPr>
                  <a:t>TALIM DEPARTMENT MAA UK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5654AA-BAB8-D422-E07B-E71FEAD4A867}"/>
                  </a:ext>
                </a:extLst>
              </p:cNvPr>
              <p:cNvSpPr txBox="1"/>
              <p:nvPr/>
            </p:nvSpPr>
            <p:spPr>
              <a:xfrm>
                <a:off x="1592032" y="5631648"/>
                <a:ext cx="3152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chemeClr val="bg1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www.atfal.org.uk/talim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260FFC-0AF7-DC74-D621-BE0ABA4D13A1}"/>
              </a:ext>
            </a:extLst>
          </p:cNvPr>
          <p:cNvSpPr txBox="1"/>
          <p:nvPr/>
        </p:nvSpPr>
        <p:spPr>
          <a:xfrm>
            <a:off x="-224139" y="4611681"/>
            <a:ext cx="6827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Learning Time Topic 1 Module 4</a:t>
            </a:r>
          </a:p>
        </p:txBody>
      </p:sp>
    </p:spTree>
    <p:extLst>
      <p:ext uri="{BB962C8B-B14F-4D97-AF65-F5344CB8AC3E}">
        <p14:creationId xmlns:p14="http://schemas.microsoft.com/office/powerpoint/2010/main" val="319249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B4EFA-851B-87DE-6D92-861FCFA3F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2A1AD52-0FF3-4839-2822-913FE185AFFA}"/>
              </a:ext>
            </a:extLst>
          </p:cNvPr>
          <p:cNvSpPr>
            <a:spLocks/>
          </p:cNvSpPr>
          <p:nvPr/>
        </p:nvSpPr>
        <p:spPr>
          <a:xfrm>
            <a:off x="-180975" y="-159279"/>
            <a:ext cx="12500383" cy="717655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tx2">
                  <a:lumMod val="75000"/>
                  <a:lumOff val="25000"/>
                </a:schemeClr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D4475-190B-5D61-E253-D523FA5879C6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428A5-2534-997C-D6FA-269CE6E669FE}"/>
              </a:ext>
            </a:extLst>
          </p:cNvPr>
          <p:cNvSpPr txBox="1"/>
          <p:nvPr/>
        </p:nvSpPr>
        <p:spPr>
          <a:xfrm>
            <a:off x="984674" y="113259"/>
            <a:ext cx="10222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The Existence Of God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B3CDF-86DB-E0BA-8CA2-915C27E8997C}"/>
              </a:ext>
            </a:extLst>
          </p:cNvPr>
          <p:cNvSpPr txBox="1"/>
          <p:nvPr/>
        </p:nvSpPr>
        <p:spPr>
          <a:xfrm>
            <a:off x="3221887" y="2828835"/>
            <a:ext cx="58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4000" u="sng" dirty="0">
                <a:hlinkClick r:id="rId3"/>
              </a:rPr>
              <a:t>https://youtu.be/NDsllJKLzoI?si=0F0V0VJF2q56Ntcq</a:t>
            </a:r>
            <a:r>
              <a:rPr lang="en-GB" sz="4000" u="sng" dirty="0"/>
              <a:t> </a:t>
            </a:r>
            <a:endParaRPr lang="en-US" sz="3800" b="1" dirty="0">
              <a:solidFill>
                <a:schemeClr val="bg1"/>
              </a:solidFill>
              <a:ea typeface="+mj-ea"/>
              <a:cs typeface="_Khat_Manzoor_BAFC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368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169C4-CEC0-84C0-553F-99831E20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C51F4-8C54-1A6F-5DA0-916F7ED0D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874816" y="-5585864"/>
            <a:ext cx="22876566" cy="167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F4721-6512-ED8D-2525-410EB25BFEDF}"/>
              </a:ext>
            </a:extLst>
          </p:cNvPr>
          <p:cNvSpPr txBox="1"/>
          <p:nvPr/>
        </p:nvSpPr>
        <p:spPr>
          <a:xfrm>
            <a:off x="750576" y="753035"/>
            <a:ext cx="679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Today’s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3BD4D-D680-4594-698B-2F6902536560}"/>
              </a:ext>
            </a:extLst>
          </p:cNvPr>
          <p:cNvSpPr txBox="1"/>
          <p:nvPr/>
        </p:nvSpPr>
        <p:spPr>
          <a:xfrm>
            <a:off x="10827026" y="-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8668C-3A94-ABEF-34FD-FD1E91C4D641}"/>
              </a:ext>
            </a:extLst>
          </p:cNvPr>
          <p:cNvSpPr txBox="1"/>
          <p:nvPr/>
        </p:nvSpPr>
        <p:spPr>
          <a:xfrm>
            <a:off x="750576" y="1914408"/>
            <a:ext cx="10699302" cy="418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Science cannot prove that God exists but use science based ideas to prove his existence.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They use experiments and evidence to prove his existence like the perfection of the Solar System.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There is no direct proof that God exists but true believers go out of their way to seek and find God. </a:t>
            </a:r>
          </a:p>
        </p:txBody>
      </p:sp>
      <p:pic>
        <p:nvPicPr>
          <p:cNvPr id="9218" name="Picture 2" descr="Recap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232" y1="44286" x2="19542" y2="44286"/>
                        <a14:foregroundMark x1="39789" y1="40286" x2="50704" y2="46000"/>
                        <a14:foregroundMark x1="38380" y1="41429" x2="38732" y2="62571"/>
                        <a14:foregroundMark x1="20246" y1="48286" x2="27113" y2="58571"/>
                        <a14:foregroundMark x1="54225" y1="43143" x2="58275" y2="62571"/>
                        <a14:foregroundMark x1="69190" y1="41429" x2="68134" y2="62571"/>
                        <a14:foregroundMark x1="77993" y1="38571" x2="77993" y2="61429"/>
                        <a14:foregroundMark x1="73768" y1="40286" x2="73768" y2="64857"/>
                        <a14:foregroundMark x1="14965" y1="48857" x2="17782" y2="5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05" y="-242859"/>
            <a:ext cx="4580973" cy="28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9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169C4-CEC0-84C0-553F-99831E20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C51F4-8C54-1A6F-5DA0-916F7ED0D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874816" y="-5585864"/>
            <a:ext cx="22876566" cy="167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F4721-6512-ED8D-2525-410EB25BFEDF}"/>
              </a:ext>
            </a:extLst>
          </p:cNvPr>
          <p:cNvSpPr txBox="1"/>
          <p:nvPr/>
        </p:nvSpPr>
        <p:spPr>
          <a:xfrm>
            <a:off x="895988" y="511735"/>
            <a:ext cx="140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3BD4D-D680-4594-698B-2F6902536560}"/>
              </a:ext>
            </a:extLst>
          </p:cNvPr>
          <p:cNvSpPr txBox="1"/>
          <p:nvPr/>
        </p:nvSpPr>
        <p:spPr>
          <a:xfrm>
            <a:off x="10827026" y="-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8668C-3A94-ABEF-34FD-FD1E91C4D641}"/>
              </a:ext>
            </a:extLst>
          </p:cNvPr>
          <p:cNvSpPr txBox="1"/>
          <p:nvPr/>
        </p:nvSpPr>
        <p:spPr>
          <a:xfrm>
            <a:off x="521976" y="1784489"/>
            <a:ext cx="7669524" cy="39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Be sure to look out for another test at the end of next month for the Learning Time Section.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Please continue revising throughout the month in small chunks.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All PowerPoint and resources can be found on the </a:t>
            </a:r>
            <a:r>
              <a:rPr lang="en-GB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Atfal</a:t>
            </a: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Website at www.atfal.org.uk/taleem</a:t>
            </a:r>
          </a:p>
        </p:txBody>
      </p:sp>
      <p:pic>
        <p:nvPicPr>
          <p:cNvPr id="8194" name="Picture 2" descr="Test - Free education icon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44" y="2806005"/>
            <a:ext cx="1768163" cy="17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6282E-23E2-59C4-9088-8AFA764ADB11}"/>
              </a:ext>
            </a:extLst>
          </p:cNvPr>
          <p:cNvCxnSpPr/>
          <p:nvPr/>
        </p:nvCxnSpPr>
        <p:spPr>
          <a:xfrm>
            <a:off x="9268612" y="1869988"/>
            <a:ext cx="0" cy="4133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0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C51F4-8C54-1A6F-5DA0-916F7ED0D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8874816" y="-5585864"/>
            <a:ext cx="22876566" cy="167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BE5BF-A099-257C-1DA9-B040E1F902A0}"/>
              </a:ext>
            </a:extLst>
          </p:cNvPr>
          <p:cNvSpPr txBox="1"/>
          <p:nvPr/>
        </p:nvSpPr>
        <p:spPr>
          <a:xfrm>
            <a:off x="306312" y="949050"/>
            <a:ext cx="679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Lesson Objectives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C4B72-A123-12E1-3191-62AC8CABCDB7}"/>
              </a:ext>
            </a:extLst>
          </p:cNvPr>
          <p:cNvSpPr txBox="1"/>
          <p:nvPr/>
        </p:nvSpPr>
        <p:spPr>
          <a:xfrm>
            <a:off x="10827026" y="-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09D9F-4C1C-F374-30AE-D9C2770E4219}"/>
              </a:ext>
            </a:extLst>
          </p:cNvPr>
          <p:cNvSpPr txBox="1"/>
          <p:nvPr/>
        </p:nvSpPr>
        <p:spPr>
          <a:xfrm>
            <a:off x="369575" y="1914408"/>
            <a:ext cx="9374495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What does Science believe regarding the Existence of God?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How do they prove through science that God does exist?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“There is no direct, measurable proof of God” How would you answer this allegation?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16282E-23E2-59C4-9088-8AFA764ADB11}"/>
              </a:ext>
            </a:extLst>
          </p:cNvPr>
          <p:cNvCxnSpPr/>
          <p:nvPr/>
        </p:nvCxnSpPr>
        <p:spPr>
          <a:xfrm>
            <a:off x="9852812" y="1750695"/>
            <a:ext cx="0" cy="4133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F09E2E4-C461-C257-798F-DA6E3E864762}"/>
              </a:ext>
            </a:extLst>
          </p:cNvPr>
          <p:cNvSpPr/>
          <p:nvPr/>
        </p:nvSpPr>
        <p:spPr>
          <a:xfrm>
            <a:off x="5341925" y="949050"/>
            <a:ext cx="723900" cy="723900"/>
          </a:xfrm>
          <a:custGeom>
            <a:avLst/>
            <a:gdLst>
              <a:gd name="connsiteX0" fmla="*/ 361950 w 723900"/>
              <a:gd name="connsiteY0" fmla="*/ 666750 h 723900"/>
              <a:gd name="connsiteX1" fmla="*/ 57150 w 723900"/>
              <a:gd name="connsiteY1" fmla="*/ 361950 h 723900"/>
              <a:gd name="connsiteX2" fmla="*/ 361950 w 723900"/>
              <a:gd name="connsiteY2" fmla="*/ 57150 h 723900"/>
              <a:gd name="connsiteX3" fmla="*/ 666750 w 723900"/>
              <a:gd name="connsiteY3" fmla="*/ 361950 h 723900"/>
              <a:gd name="connsiteX4" fmla="*/ 361950 w 723900"/>
              <a:gd name="connsiteY4" fmla="*/ 666750 h 723900"/>
              <a:gd name="connsiteX5" fmla="*/ 361950 w 723900"/>
              <a:gd name="connsiteY5" fmla="*/ 0 h 723900"/>
              <a:gd name="connsiteX6" fmla="*/ 0 w 723900"/>
              <a:gd name="connsiteY6" fmla="*/ 361950 h 723900"/>
              <a:gd name="connsiteX7" fmla="*/ 361950 w 723900"/>
              <a:gd name="connsiteY7" fmla="*/ 723900 h 723900"/>
              <a:gd name="connsiteX8" fmla="*/ 723900 w 723900"/>
              <a:gd name="connsiteY8" fmla="*/ 361950 h 723900"/>
              <a:gd name="connsiteX9" fmla="*/ 361950 w 723900"/>
              <a:gd name="connsiteY9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900" h="723900">
                <a:moveTo>
                  <a:pt x="361950" y="666750"/>
                </a:moveTo>
                <a:cubicBezTo>
                  <a:pt x="194310" y="666750"/>
                  <a:pt x="57150" y="529590"/>
                  <a:pt x="57150" y="361950"/>
                </a:cubicBezTo>
                <a:cubicBezTo>
                  <a:pt x="57150" y="194310"/>
                  <a:pt x="194310" y="57150"/>
                  <a:pt x="361950" y="57150"/>
                </a:cubicBezTo>
                <a:cubicBezTo>
                  <a:pt x="529590" y="57150"/>
                  <a:pt x="666750" y="194310"/>
                  <a:pt x="666750" y="361950"/>
                </a:cubicBezTo>
                <a:cubicBezTo>
                  <a:pt x="666750" y="529590"/>
                  <a:pt x="529590" y="666750"/>
                  <a:pt x="361950" y="666750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8F0AEF-4E1E-EAB6-E43E-9E038D852BB3}"/>
              </a:ext>
            </a:extLst>
          </p:cNvPr>
          <p:cNvSpPr/>
          <p:nvPr/>
        </p:nvSpPr>
        <p:spPr>
          <a:xfrm>
            <a:off x="5684825" y="1120500"/>
            <a:ext cx="166687" cy="338137"/>
          </a:xfrm>
          <a:custGeom>
            <a:avLst/>
            <a:gdLst>
              <a:gd name="connsiteX0" fmla="*/ 38100 w 166687"/>
              <a:gd name="connsiteY0" fmla="*/ 0 h 338137"/>
              <a:gd name="connsiteX1" fmla="*/ 0 w 166687"/>
              <a:gd name="connsiteY1" fmla="*/ 0 h 338137"/>
              <a:gd name="connsiteX2" fmla="*/ 0 w 166687"/>
              <a:gd name="connsiteY2" fmla="*/ 190500 h 338137"/>
              <a:gd name="connsiteX3" fmla="*/ 5715 w 166687"/>
              <a:gd name="connsiteY3" fmla="*/ 203835 h 338137"/>
              <a:gd name="connsiteX4" fmla="*/ 140018 w 166687"/>
              <a:gd name="connsiteY4" fmla="*/ 338138 h 338137"/>
              <a:gd name="connsiteX5" fmla="*/ 166688 w 166687"/>
              <a:gd name="connsiteY5" fmla="*/ 311468 h 338137"/>
              <a:gd name="connsiteX6" fmla="*/ 38100 w 166687"/>
              <a:gd name="connsiteY6" fmla="*/ 182880 h 338137"/>
              <a:gd name="connsiteX7" fmla="*/ 38100 w 166687"/>
              <a:gd name="connsiteY7" fmla="*/ 0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687" h="338137">
                <a:moveTo>
                  <a:pt x="38100" y="0"/>
                </a:moveTo>
                <a:lnTo>
                  <a:pt x="0" y="0"/>
                </a:lnTo>
                <a:lnTo>
                  <a:pt x="0" y="190500"/>
                </a:lnTo>
                <a:cubicBezTo>
                  <a:pt x="0" y="196215"/>
                  <a:pt x="1905" y="200977"/>
                  <a:pt x="5715" y="203835"/>
                </a:cubicBezTo>
                <a:lnTo>
                  <a:pt x="140018" y="338138"/>
                </a:lnTo>
                <a:lnTo>
                  <a:pt x="166688" y="311468"/>
                </a:lnTo>
                <a:lnTo>
                  <a:pt x="38100" y="18288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4FA2658-3D33-03B7-FDC4-433CF4E2A6F7}"/>
              </a:ext>
            </a:extLst>
          </p:cNvPr>
          <p:cNvSpPr/>
          <p:nvPr/>
        </p:nvSpPr>
        <p:spPr>
          <a:xfrm>
            <a:off x="5684825" y="104430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C1B62D-02F6-17DF-4664-7486C8A8EABE}"/>
              </a:ext>
            </a:extLst>
          </p:cNvPr>
          <p:cNvSpPr/>
          <p:nvPr/>
        </p:nvSpPr>
        <p:spPr>
          <a:xfrm>
            <a:off x="5684825" y="153960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4E5FA-7694-421E-9906-0ABE8E1A9B36}"/>
              </a:ext>
            </a:extLst>
          </p:cNvPr>
          <p:cNvSpPr/>
          <p:nvPr/>
        </p:nvSpPr>
        <p:spPr>
          <a:xfrm>
            <a:off x="5437175" y="129195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CACC82-BAD9-29C2-9E61-1C302F09127C}"/>
              </a:ext>
            </a:extLst>
          </p:cNvPr>
          <p:cNvSpPr/>
          <p:nvPr/>
        </p:nvSpPr>
        <p:spPr>
          <a:xfrm>
            <a:off x="5932475" y="129195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Graphic 20" descr="Clipboard outline">
            <a:extLst>
              <a:ext uri="{FF2B5EF4-FFF2-40B4-BE49-F238E27FC236}">
                <a16:creationId xmlns:a16="http://schemas.microsoft.com/office/drawing/2014/main" id="{0ED95EC9-5C53-3B7A-2F86-AFC1480C7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5945" y="3000418"/>
            <a:ext cx="1571623" cy="15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E60CDC-9961-CAA6-993A-6D83A726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4D463-9FAA-5D07-B2C6-DE2ECBCDD2CA}"/>
              </a:ext>
            </a:extLst>
          </p:cNvPr>
          <p:cNvSpPr/>
          <p:nvPr/>
        </p:nvSpPr>
        <p:spPr>
          <a:xfrm>
            <a:off x="-194861" y="0"/>
            <a:ext cx="393223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9C874716-DC16-504D-453B-6A25386CE027}"/>
              </a:ext>
            </a:extLst>
          </p:cNvPr>
          <p:cNvSpPr/>
          <p:nvPr/>
        </p:nvSpPr>
        <p:spPr>
          <a:xfrm rot="1704401">
            <a:off x="1251081" y="42073"/>
            <a:ext cx="5860948" cy="7179959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CD225-894A-D310-6978-782F5573AFA8}"/>
              </a:ext>
            </a:extLst>
          </p:cNvPr>
          <p:cNvSpPr txBox="1"/>
          <p:nvPr/>
        </p:nvSpPr>
        <p:spPr>
          <a:xfrm>
            <a:off x="839788" y="-198120"/>
            <a:ext cx="4280853" cy="2971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u="none" strike="noStrike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_Khat_Manzoor_BAFC" panose="02000000000000000000" pitchFamily="2" charset="-78"/>
              </a:rPr>
              <a:t>PAIR ACTIVITY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strike="noStrike" kern="1200" dirty="0">
                <a:solidFill>
                  <a:schemeClr val="bg1"/>
                </a:solidFill>
                <a:effectLst/>
                <a:ea typeface="+mj-ea"/>
                <a:cs typeface="_Khat_Manzoor_BAFC" panose="02000000000000000000" pitchFamily="2" charset="-78"/>
              </a:rPr>
              <a:t>Discuss the following 3 questions with the person next to you:</a:t>
            </a:r>
            <a:endParaRPr lang="en-US" sz="2800" b="1" i="0" kern="1200" dirty="0">
              <a:solidFill>
                <a:schemeClr val="bg1"/>
              </a:solidFill>
              <a:effectLst/>
              <a:ea typeface="+mj-ea"/>
              <a:cs typeface="_Khat_Manzoor_BAFC" panose="020000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250AD9-2364-DDA0-8592-35CF9E8FCF60}"/>
              </a:ext>
            </a:extLst>
          </p:cNvPr>
          <p:cNvGrpSpPr/>
          <p:nvPr/>
        </p:nvGrpSpPr>
        <p:grpSpPr>
          <a:xfrm>
            <a:off x="7071361" y="487680"/>
            <a:ext cx="5364480" cy="5379720"/>
            <a:chOff x="-45720" y="1196340"/>
            <a:chExt cx="5090160" cy="4856340"/>
          </a:xfrm>
        </p:grpSpPr>
        <p:pic>
          <p:nvPicPr>
            <p:cNvPr id="5" name="Graphic 4" descr="Chat with solid fill">
              <a:extLst>
                <a:ext uri="{FF2B5EF4-FFF2-40B4-BE49-F238E27FC236}">
                  <a16:creationId xmlns:a16="http://schemas.microsoft.com/office/drawing/2014/main" id="{CFE31C11-6DE4-929C-1F30-727DA0F3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580" y="1196340"/>
              <a:ext cx="3550920" cy="3550920"/>
            </a:xfrm>
            <a:prstGeom prst="rect">
              <a:avLst/>
            </a:prstGeom>
          </p:spPr>
        </p:pic>
        <p:pic>
          <p:nvPicPr>
            <p:cNvPr id="7" name="Graphic 6" descr="Man with solid fill">
              <a:extLst>
                <a:ext uri="{FF2B5EF4-FFF2-40B4-BE49-F238E27FC236}">
                  <a16:creationId xmlns:a16="http://schemas.microsoft.com/office/drawing/2014/main" id="{1390BF06-89C6-C79D-17A4-35A47B66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7960" y="3886200"/>
              <a:ext cx="2166480" cy="2166480"/>
            </a:xfrm>
            <a:prstGeom prst="rect">
              <a:avLst/>
            </a:prstGeom>
          </p:spPr>
        </p:pic>
        <p:pic>
          <p:nvPicPr>
            <p:cNvPr id="11" name="Graphic 10" descr="Confused person outline">
              <a:extLst>
                <a:ext uri="{FF2B5EF4-FFF2-40B4-BE49-F238E27FC236}">
                  <a16:creationId xmlns:a16="http://schemas.microsoft.com/office/drawing/2014/main" id="{B1299D5F-6E93-6EF6-220D-72607B17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45720" y="3664020"/>
              <a:ext cx="2166480" cy="216648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C704FE-5D2A-FF99-4E72-D8CC16A80C05}"/>
              </a:ext>
            </a:extLst>
          </p:cNvPr>
          <p:cNvCxnSpPr>
            <a:cxnSpLocks/>
          </p:cNvCxnSpPr>
          <p:nvPr/>
        </p:nvCxnSpPr>
        <p:spPr>
          <a:xfrm>
            <a:off x="1036320" y="1386840"/>
            <a:ext cx="36271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1416CF70-59F9-1CA9-8142-EFE1FD9EC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284964"/>
              </p:ext>
            </p:extLst>
          </p:nvPr>
        </p:nvGraphicFramePr>
        <p:xfrm>
          <a:off x="846197" y="3246121"/>
          <a:ext cx="4280853" cy="262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A9A150D-3759-0280-66C6-40DF96CFFDDC}"/>
              </a:ext>
            </a:extLst>
          </p:cNvPr>
          <p:cNvSpPr txBox="1"/>
          <p:nvPr/>
        </p:nvSpPr>
        <p:spPr>
          <a:xfrm>
            <a:off x="7584844" y="5867400"/>
            <a:ext cx="3988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THE EXISTENCE OF GOD</a:t>
            </a:r>
          </a:p>
        </p:txBody>
      </p:sp>
    </p:spTree>
    <p:extLst>
      <p:ext uri="{BB962C8B-B14F-4D97-AF65-F5344CB8AC3E}">
        <p14:creationId xmlns:p14="http://schemas.microsoft.com/office/powerpoint/2010/main" val="258328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D2A40-0FCE-575D-855D-8DAF758E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E17CD90-B2A1-C294-2232-CA5F499168BC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319408" cy="71765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BBEC9-E49A-6AEF-B370-3506072AAC90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OF SCIENCE REGARDING GOD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794174" y="911840"/>
            <a:ext cx="6840340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Science is a way of learning about the world using experiments, evidence, and observation.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Science studies things that can be seen, tested, and measured.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Because of this, science does not prove or disprove God. It stays neutral.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God is understood as beyond physical testing, so science cannot test Him like it tests nature.</a:t>
            </a:r>
          </a:p>
        </p:txBody>
      </p:sp>
      <p:pic>
        <p:nvPicPr>
          <p:cNvPr id="1028" name="Picture 4" descr="Science careers 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1067318"/>
            <a:ext cx="3617686" cy="24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do students value science but not want to be scientist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12" y="3924394"/>
            <a:ext cx="4362874" cy="23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1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D2A40-0FCE-575D-855D-8DAF758E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E17CD90-B2A1-C294-2232-CA5F499168BC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319408" cy="71765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BBEC9-E49A-6AEF-B370-3506072AAC90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OF SCIENCE REGARDING GOD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590974" y="1662236"/>
            <a:ext cx="684034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Many scientists focus on explaining how the universe works (like gravity &amp; planets).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Questions like “Why are we here?” or “Who created everything?” are often answered by religion and philosophy, not science alone.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So science itself stays neutral about God.</a:t>
            </a:r>
          </a:p>
        </p:txBody>
      </p:sp>
      <p:pic>
        <p:nvPicPr>
          <p:cNvPr id="7170" name="Picture 2" descr="Understanding How Gravity Works Despite Differing W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34" y="1067318"/>
            <a:ext cx="270192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taste of philosophy | Online Course | Culture, history &amp; humanities |  City L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34" y="3924393"/>
            <a:ext cx="2745857" cy="27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8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279203"/>
            <a:ext cx="12319408" cy="71765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659281" y="1263103"/>
            <a:ext cx="7238781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Some people use science-based ideas to support belief in God: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The universe is very organized and balanced (like the sun, planets, and laws of nature) which suggests that a Creator exists.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Life on Earth is very complex, and some believe it did not happen by chance.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OF SCIENCE REGARDING GOD</a:t>
            </a:r>
          </a:p>
        </p:txBody>
      </p:sp>
      <p:pic>
        <p:nvPicPr>
          <p:cNvPr id="8194" name="Picture 2" descr="Top 10 Facts About The Solar System! - Fun Kids - the UK's children's radio 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01" y="1443356"/>
            <a:ext cx="3782405" cy="23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.11 Very small and very busy: life inside the cell | Getting to Grips with 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81134" y="3581689"/>
            <a:ext cx="2505153" cy="30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0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318558"/>
            <a:ext cx="12319408" cy="71765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305938" y="1679382"/>
            <a:ext cx="7238781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The fact that the universe had a beginning (like </a:t>
            </a:r>
            <a:r>
              <a:rPr lang="en-GB" sz="3600" b="1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the Big Bang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) leads some to ask: </a:t>
            </a:r>
            <a:r>
              <a:rPr lang="en-GB" sz="3600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Who caused it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?</a:t>
            </a:r>
          </a:p>
          <a:p>
            <a:endParaRPr lang="en-GB" sz="36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  <a:p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Other people (including some scientists) do not agree and believe the universe can be explained without God.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OF SCIENCE REGARDING GOD</a:t>
            </a:r>
          </a:p>
        </p:txBody>
      </p:sp>
      <p:pic>
        <p:nvPicPr>
          <p:cNvPr id="2056" name="Picture 8" descr="Big Ban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19" y="1037179"/>
            <a:ext cx="4228181" cy="27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sualizing Mathematical Equations and Operations | by Kasper Müller |  Cantor's Parad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71" y="4067400"/>
            <a:ext cx="3336755" cy="22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279203"/>
            <a:ext cx="12319408" cy="7176558"/>
          </a:xfrm>
          <a:prstGeom prst="rect">
            <a:avLst/>
          </a:prstGeom>
          <a:solidFill>
            <a:srgbClr val="8DBC82"/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123718" y="1480695"/>
            <a:ext cx="7238781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It is true that there is no direct, measurable proof of God like in a science experiment.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But not everything real can be seen or measured.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For example, we cannot see love, thoughts, or gravity, yet we know they exist by their effects.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8DBC82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OF SCIENCE REGARDING GOD</a:t>
            </a:r>
          </a:p>
        </p:txBody>
      </p:sp>
      <p:pic>
        <p:nvPicPr>
          <p:cNvPr id="3078" name="Picture 6" descr="Science Experiments to Try Out with Your Primary 3 Child at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01" y="1227988"/>
            <a:ext cx="4149725" cy="24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We Brought Our Understanding of Gravity Down to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75" y="3921710"/>
            <a:ext cx="4397375" cy="24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279203"/>
            <a:ext cx="12319408" cy="7176558"/>
          </a:xfrm>
          <a:prstGeom prst="rect">
            <a:avLst/>
          </a:prstGeom>
          <a:solidFill>
            <a:srgbClr val="8DBC82"/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123718" y="1137594"/>
            <a:ext cx="7238781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Many people believe God can be known through His creation, like the universe.</a:t>
            </a:r>
          </a:p>
          <a:p>
            <a:endParaRPr lang="en-GB" sz="32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God has also sent prophets and guidance to help people understand Him.</a:t>
            </a:r>
          </a:p>
          <a:p>
            <a:endParaRPr lang="en-GB" sz="32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in God is also about faith and thinking, not just physical proof.</a:t>
            </a:r>
          </a:p>
          <a:p>
            <a:endParaRPr lang="en-GB" sz="32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If God were fully visible, then belief would not be a choice or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8DBC82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 OF SCIENCE REGARDING GOD</a:t>
            </a:r>
          </a:p>
        </p:txBody>
      </p:sp>
      <p:pic>
        <p:nvPicPr>
          <p:cNvPr id="9218" name="Picture 2" descr="Galax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67" y="4113724"/>
            <a:ext cx="3067483" cy="25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uhammad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97" y="1137594"/>
            <a:ext cx="304873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294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MS Wedding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CCCF"/>
      </a:accent1>
      <a:accent2>
        <a:srgbClr val="F9E6A7"/>
      </a:accent2>
      <a:accent3>
        <a:srgbClr val="B5D5F0"/>
      </a:accent3>
      <a:accent4>
        <a:srgbClr val="E7EDC4"/>
      </a:accent4>
      <a:accent5>
        <a:srgbClr val="98DBD7"/>
      </a:accent5>
      <a:accent6>
        <a:srgbClr val="E1CCE1"/>
      </a:accent6>
      <a:hlink>
        <a:srgbClr val="EFCCCF"/>
      </a:hlink>
      <a:folHlink>
        <a:srgbClr val="EFCCC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emporary wedding photo album_win32_SL_V3" id="{707175F2-40EA-4258-B002-8542D62BF0E9}" vid="{66055B40-B220-4725-A016-020708E491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 xsi:nil="true"/>
    <Background xmlns="71af3243-3dd4-4a8d-8c0d-dd76da1f02a5" xsi:nil="true"/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6B2E0D-224B-4D4F-B563-E0B773EE6D4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9BF552-EA34-4C6E-A44C-41812AE980D3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http://purl.org/dc/dcmitype/"/>
    <ds:schemaRef ds:uri="16c05727-aa75-4e4a-9b5f-8a80a1165891"/>
    <ds:schemaRef ds:uri="http://schemas.microsoft.com/office/2006/metadata/properties"/>
    <ds:schemaRef ds:uri="71af3243-3dd4-4a8d-8c0d-dd76da1f02a5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5F9029-ABC1-40ED-9A4B-17AFB728AE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616</Words>
  <Application>Microsoft Office PowerPoint</Application>
  <PresentationFormat>Widescreen</PresentationFormat>
  <Paragraphs>65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Garamond</vt:lpstr>
      <vt:lpstr>Garamond Premr Pro</vt:lpstr>
      <vt:lpstr>ManzoorNaskh</vt:lpstr>
      <vt:lpstr>Sagona Book</vt:lpstr>
      <vt:lpstr>Segoe UI</vt:lpstr>
      <vt:lpstr>Wingdings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Mabroor Ahmad</dc:creator>
  <cp:lastModifiedBy>Mabroor Farrkh</cp:lastModifiedBy>
  <cp:revision>93</cp:revision>
  <dcterms:created xsi:type="dcterms:W3CDTF">2023-12-07T18:40:21Z</dcterms:created>
  <dcterms:modified xsi:type="dcterms:W3CDTF">2026-05-10T12:21:03Z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