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9" r:id="rId5"/>
    <p:sldId id="311" r:id="rId6"/>
    <p:sldId id="280" r:id="rId7"/>
    <p:sldId id="370" r:id="rId8"/>
    <p:sldId id="394" r:id="rId9"/>
    <p:sldId id="391" r:id="rId10"/>
    <p:sldId id="371" r:id="rId11"/>
    <p:sldId id="392" r:id="rId12"/>
    <p:sldId id="395" r:id="rId13"/>
    <p:sldId id="372" r:id="rId14"/>
    <p:sldId id="389" r:id="rId15"/>
    <p:sldId id="393" r:id="rId16"/>
    <p:sldId id="380" r:id="rId17"/>
    <p:sldId id="381" r:id="rId18"/>
    <p:sldId id="3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DF7D"/>
    <a:srgbClr val="15933F"/>
    <a:srgbClr val="50B107"/>
    <a:srgbClr val="A1F5AB"/>
    <a:srgbClr val="A86CA8"/>
    <a:srgbClr val="A262A2"/>
    <a:srgbClr val="965896"/>
    <a:srgbClr val="25515C"/>
    <a:srgbClr val="E1E1E1"/>
    <a:srgbClr val="041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84242" autoAdjust="0"/>
  </p:normalViewPr>
  <p:slideViewPr>
    <p:cSldViewPr snapToGrid="0">
      <p:cViewPr varScale="1">
        <p:scale>
          <a:sx n="91" d="100"/>
          <a:sy n="91" d="100"/>
        </p:scale>
        <p:origin x="1032" y="84"/>
      </p:cViewPr>
      <p:guideLst/>
    </p:cSldViewPr>
  </p:slideViewPr>
  <p:outlineViewPr>
    <p:cViewPr>
      <p:scale>
        <a:sx n="33" d="100"/>
        <a:sy n="33" d="100"/>
      </p:scale>
      <p:origin x="0" y="-3984"/>
    </p:cViewPr>
  </p:outlineViewPr>
  <p:notesTextViewPr>
    <p:cViewPr>
      <p:scale>
        <a:sx n="1" d="1"/>
        <a:sy n="1" d="1"/>
      </p:scale>
      <p:origin x="0" y="0"/>
    </p:cViewPr>
  </p:notesTextViewPr>
  <p:sorterViewPr>
    <p:cViewPr>
      <p:scale>
        <a:sx n="100" d="100"/>
        <a:sy n="100" d="100"/>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5850D-8684-43DB-B50B-D6C1AFE2CAC1}" type="doc">
      <dgm:prSet loTypeId="urn:diagrams.loki3.com/VaryingWidthList" loCatId="list" qsTypeId="urn:microsoft.com/office/officeart/2005/8/quickstyle/simple1" qsCatId="simple" csTypeId="urn:microsoft.com/office/officeart/2005/8/colors/accent6_5" csCatId="accent6" phldr="1"/>
      <dgm:spPr/>
    </dgm:pt>
    <dgm:pt modelId="{8CE43136-476F-4D85-A67F-745C0F8D79B6}">
      <dgm:prSet/>
      <dgm:spPr>
        <a:solidFill>
          <a:srgbClr val="965896">
            <a:alpha val="50000"/>
          </a:srgbClr>
        </a:solidFill>
      </dgm:spPr>
      <dgm:t>
        <a:bodyPr/>
        <a:lstStyle/>
        <a:p>
          <a:r>
            <a:rPr lang="en-GB" b="0" i="0" u="none" dirty="0"/>
            <a:t>What is the Christian belief regarding the death of </a:t>
          </a:r>
          <a:r>
            <a:rPr lang="en-GB" b="0" i="0" u="none" dirty="0" err="1"/>
            <a:t>Hazrat</a:t>
          </a:r>
          <a:r>
            <a:rPr lang="en-GB" b="0" i="0" u="none" dirty="0"/>
            <a:t> Isa (as)?</a:t>
          </a:r>
          <a:endParaRPr lang="en-GB" dirty="0"/>
        </a:p>
      </dgm:t>
    </dgm:pt>
    <dgm:pt modelId="{856EA093-545D-416E-A68E-7784C2D10017}" type="parTrans" cxnId="{62AFEF83-A227-45E0-B58B-AD14059F5C79}">
      <dgm:prSet/>
      <dgm:spPr/>
      <dgm:t>
        <a:bodyPr/>
        <a:lstStyle/>
        <a:p>
          <a:endParaRPr lang="en-GB"/>
        </a:p>
      </dgm:t>
    </dgm:pt>
    <dgm:pt modelId="{D4122358-F2E1-4FC2-A131-7056B895F779}" type="sibTrans" cxnId="{62AFEF83-A227-45E0-B58B-AD14059F5C79}">
      <dgm:prSet/>
      <dgm:spPr/>
      <dgm:t>
        <a:bodyPr/>
        <a:lstStyle/>
        <a:p>
          <a:endParaRPr lang="en-GB"/>
        </a:p>
      </dgm:t>
    </dgm:pt>
    <dgm:pt modelId="{AEA58B36-CC21-4E15-A753-BF0582249D89}">
      <dgm:prSet/>
      <dgm:spPr/>
      <dgm:t>
        <a:bodyPr/>
        <a:lstStyle/>
        <a:p>
          <a:r>
            <a:rPr lang="en-GB" b="0" i="0" u="none"/>
            <a:t>What is the significance of him being resurrected to Heaven?</a:t>
          </a:r>
        </a:p>
      </dgm:t>
    </dgm:pt>
    <dgm:pt modelId="{6F7F31F8-CAC8-4E92-B6E3-63E74BC47360}" type="parTrans" cxnId="{A24A2F0D-059E-4AA4-9474-F7BAD915C4DC}">
      <dgm:prSet/>
      <dgm:spPr/>
      <dgm:t>
        <a:bodyPr/>
        <a:lstStyle/>
        <a:p>
          <a:endParaRPr lang="en-GB"/>
        </a:p>
      </dgm:t>
    </dgm:pt>
    <dgm:pt modelId="{0D9AB3B8-AD61-460F-B9FD-5EBF73732946}" type="sibTrans" cxnId="{A24A2F0D-059E-4AA4-9474-F7BAD915C4DC}">
      <dgm:prSet/>
      <dgm:spPr/>
      <dgm:t>
        <a:bodyPr/>
        <a:lstStyle/>
        <a:p>
          <a:endParaRPr lang="en-GB"/>
        </a:p>
      </dgm:t>
    </dgm:pt>
    <dgm:pt modelId="{F80BF418-7FA0-4777-846F-365BDFCF2556}">
      <dgm:prSet/>
      <dgm:spPr/>
      <dgm:t>
        <a:bodyPr/>
        <a:lstStyle/>
        <a:p>
          <a:r>
            <a:rPr lang="en-GB" b="0" i="0" u="none"/>
            <a:t>“If the Holy Prophet Muhammad (saw) went to Heaven, why is it not possible for Hazrat Isa (as) to ascend to Heaven?” How would an Ahmadi answer the allegation?</a:t>
          </a:r>
        </a:p>
      </dgm:t>
    </dgm:pt>
    <dgm:pt modelId="{68B746BE-F233-4D74-99E4-9B48BD4AAF04}" type="parTrans" cxnId="{1015D99C-A6C5-4996-9FB5-8FB074C603EF}">
      <dgm:prSet/>
      <dgm:spPr/>
      <dgm:t>
        <a:bodyPr/>
        <a:lstStyle/>
        <a:p>
          <a:endParaRPr lang="en-GB"/>
        </a:p>
      </dgm:t>
    </dgm:pt>
    <dgm:pt modelId="{5B7D7482-6D0D-461B-8FAC-610E0A8C10A6}" type="sibTrans" cxnId="{1015D99C-A6C5-4996-9FB5-8FB074C603EF}">
      <dgm:prSet/>
      <dgm:spPr/>
      <dgm:t>
        <a:bodyPr/>
        <a:lstStyle/>
        <a:p>
          <a:endParaRPr lang="en-GB"/>
        </a:p>
      </dgm:t>
    </dgm:pt>
    <dgm:pt modelId="{E5405FC2-70D4-4A40-98EC-8F7117A824A2}" type="pres">
      <dgm:prSet presAssocID="{37C5850D-8684-43DB-B50B-D6C1AFE2CAC1}" presName="Name0" presStyleCnt="0">
        <dgm:presLayoutVars>
          <dgm:resizeHandles/>
        </dgm:presLayoutVars>
      </dgm:prSet>
      <dgm:spPr/>
    </dgm:pt>
    <dgm:pt modelId="{046E27BB-F0FD-4498-9F53-CE768A9BE5A7}" type="pres">
      <dgm:prSet presAssocID="{8CE43136-476F-4D85-A67F-745C0F8D79B6}" presName="text" presStyleLbl="node1" presStyleIdx="0" presStyleCnt="3" custScaleX="181769">
        <dgm:presLayoutVars>
          <dgm:bulletEnabled val="1"/>
        </dgm:presLayoutVars>
      </dgm:prSet>
      <dgm:spPr/>
    </dgm:pt>
    <dgm:pt modelId="{8699116B-A4FC-45C5-93BA-63E47B217C02}" type="pres">
      <dgm:prSet presAssocID="{D4122358-F2E1-4FC2-A131-7056B895F779}" presName="space" presStyleCnt="0"/>
      <dgm:spPr/>
    </dgm:pt>
    <dgm:pt modelId="{06791088-B2DB-4124-B59F-9280FCB1F1E7}" type="pres">
      <dgm:prSet presAssocID="{AEA58B36-CC21-4E15-A753-BF0582249D89}" presName="text" presStyleLbl="node1" presStyleIdx="1" presStyleCnt="3" custScaleX="162983">
        <dgm:presLayoutVars>
          <dgm:bulletEnabled val="1"/>
        </dgm:presLayoutVars>
      </dgm:prSet>
      <dgm:spPr/>
    </dgm:pt>
    <dgm:pt modelId="{2CC29B36-BBCB-4AEA-8494-7019619E2D03}" type="pres">
      <dgm:prSet presAssocID="{0D9AB3B8-AD61-460F-B9FD-5EBF73732946}" presName="space" presStyleCnt="0"/>
      <dgm:spPr/>
    </dgm:pt>
    <dgm:pt modelId="{AF7EE6BF-4532-4391-BC7A-805DFD765412}" type="pres">
      <dgm:prSet presAssocID="{F80BF418-7FA0-4777-846F-365BDFCF2556}" presName="text" presStyleLbl="node1" presStyleIdx="2" presStyleCnt="3">
        <dgm:presLayoutVars>
          <dgm:bulletEnabled val="1"/>
        </dgm:presLayoutVars>
      </dgm:prSet>
      <dgm:spPr/>
    </dgm:pt>
  </dgm:ptLst>
  <dgm:cxnLst>
    <dgm:cxn modelId="{A24A2F0D-059E-4AA4-9474-F7BAD915C4DC}" srcId="{37C5850D-8684-43DB-B50B-D6C1AFE2CAC1}" destId="{AEA58B36-CC21-4E15-A753-BF0582249D89}" srcOrd="1" destOrd="0" parTransId="{6F7F31F8-CAC8-4E92-B6E3-63E74BC47360}" sibTransId="{0D9AB3B8-AD61-460F-B9FD-5EBF73732946}"/>
    <dgm:cxn modelId="{647C3B1E-7DB9-4677-9DEB-71AFD89F4D03}" type="presOf" srcId="{8CE43136-476F-4D85-A67F-745C0F8D79B6}" destId="{046E27BB-F0FD-4498-9F53-CE768A9BE5A7}" srcOrd="0" destOrd="0" presId="urn:diagrams.loki3.com/VaryingWidthList"/>
    <dgm:cxn modelId="{D6277921-6DE1-4DF6-9EC1-8715F4D03357}" type="presOf" srcId="{F80BF418-7FA0-4777-846F-365BDFCF2556}" destId="{AF7EE6BF-4532-4391-BC7A-805DFD765412}" srcOrd="0" destOrd="0" presId="urn:diagrams.loki3.com/VaryingWidthList"/>
    <dgm:cxn modelId="{7FC38C7D-7915-4134-BC44-29A8F242986B}" type="presOf" srcId="{AEA58B36-CC21-4E15-A753-BF0582249D89}" destId="{06791088-B2DB-4124-B59F-9280FCB1F1E7}" srcOrd="0" destOrd="0" presId="urn:diagrams.loki3.com/VaryingWidthList"/>
    <dgm:cxn modelId="{62AFEF83-A227-45E0-B58B-AD14059F5C79}" srcId="{37C5850D-8684-43DB-B50B-D6C1AFE2CAC1}" destId="{8CE43136-476F-4D85-A67F-745C0F8D79B6}" srcOrd="0" destOrd="0" parTransId="{856EA093-545D-416E-A68E-7784C2D10017}" sibTransId="{D4122358-F2E1-4FC2-A131-7056B895F779}"/>
    <dgm:cxn modelId="{1015D99C-A6C5-4996-9FB5-8FB074C603EF}" srcId="{37C5850D-8684-43DB-B50B-D6C1AFE2CAC1}" destId="{F80BF418-7FA0-4777-846F-365BDFCF2556}" srcOrd="2" destOrd="0" parTransId="{68B746BE-F233-4D74-99E4-9B48BD4AAF04}" sibTransId="{5B7D7482-6D0D-461B-8FAC-610E0A8C10A6}"/>
    <dgm:cxn modelId="{CFC1EEAE-E31C-46D5-9A51-F631EF63FF87}" type="presOf" srcId="{37C5850D-8684-43DB-B50B-D6C1AFE2CAC1}" destId="{E5405FC2-70D4-4A40-98EC-8F7117A824A2}" srcOrd="0" destOrd="0" presId="urn:diagrams.loki3.com/VaryingWidthList"/>
    <dgm:cxn modelId="{F2E49659-C160-4714-B103-1F981704E9EA}" type="presParOf" srcId="{E5405FC2-70D4-4A40-98EC-8F7117A824A2}" destId="{046E27BB-F0FD-4498-9F53-CE768A9BE5A7}" srcOrd="0" destOrd="0" presId="urn:diagrams.loki3.com/VaryingWidthList"/>
    <dgm:cxn modelId="{5F898577-7013-4202-926E-F1BDD527C958}" type="presParOf" srcId="{E5405FC2-70D4-4A40-98EC-8F7117A824A2}" destId="{8699116B-A4FC-45C5-93BA-63E47B217C02}" srcOrd="1" destOrd="0" presId="urn:diagrams.loki3.com/VaryingWidthList"/>
    <dgm:cxn modelId="{3EB95870-9F98-49BD-AE83-159F5986C56F}" type="presParOf" srcId="{E5405FC2-70D4-4A40-98EC-8F7117A824A2}" destId="{06791088-B2DB-4124-B59F-9280FCB1F1E7}" srcOrd="2" destOrd="0" presId="urn:diagrams.loki3.com/VaryingWidthList"/>
    <dgm:cxn modelId="{13B575DC-3A32-40F4-AB48-5D997CE741E3}" type="presParOf" srcId="{E5405FC2-70D4-4A40-98EC-8F7117A824A2}" destId="{2CC29B36-BBCB-4AEA-8494-7019619E2D03}" srcOrd="3" destOrd="0" presId="urn:diagrams.loki3.com/VaryingWidthList"/>
    <dgm:cxn modelId="{55810BE5-C398-492E-853A-B88C735584F4}" type="presParOf" srcId="{E5405FC2-70D4-4A40-98EC-8F7117A824A2}" destId="{AF7EE6BF-4532-4391-BC7A-805DFD765412}" srcOrd="4" destOrd="0" presId="urn:diagrams.loki3.com/VaryingWidthList"/>
  </dgm:cxnLst>
  <dgm:bg>
    <a:solidFill>
      <a:schemeClr val="accent6">
        <a:lumMod val="50000"/>
      </a:schemeClr>
    </a:solid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27BB-F0FD-4498-9F53-CE768A9BE5A7}">
      <dsp:nvSpPr>
        <dsp:cNvPr id="0" name=""/>
        <dsp:cNvSpPr/>
      </dsp:nvSpPr>
      <dsp:spPr>
        <a:xfrm>
          <a:off x="463607" y="1279"/>
          <a:ext cx="3353638" cy="844748"/>
        </a:xfrm>
        <a:prstGeom prst="rect">
          <a:avLst/>
        </a:prstGeom>
        <a:solidFill>
          <a:srgbClr val="96589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t>What is the Christian belief regarding the death of </a:t>
          </a:r>
          <a:r>
            <a:rPr lang="en-GB" sz="1400" b="0" i="0" u="none" kern="1200" dirty="0" err="1"/>
            <a:t>Hazrat</a:t>
          </a:r>
          <a:r>
            <a:rPr lang="en-GB" sz="1400" b="0" i="0" u="none" kern="1200" dirty="0"/>
            <a:t> Isa (as)?</a:t>
          </a:r>
          <a:endParaRPr lang="en-GB" sz="1400" kern="1200" dirty="0"/>
        </a:p>
      </dsp:txBody>
      <dsp:txXfrm>
        <a:off x="463607" y="1279"/>
        <a:ext cx="3353638" cy="844748"/>
      </dsp:txXfrm>
    </dsp:sp>
    <dsp:sp modelId="{06791088-B2DB-4124-B59F-9280FCB1F1E7}">
      <dsp:nvSpPr>
        <dsp:cNvPr id="0" name=""/>
        <dsp:cNvSpPr/>
      </dsp:nvSpPr>
      <dsp:spPr>
        <a:xfrm>
          <a:off x="673579" y="888265"/>
          <a:ext cx="2933694" cy="844748"/>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i="0" u="none" kern="1200"/>
            <a:t>What is the significance of him being resurrected to Heaven?</a:t>
          </a:r>
        </a:p>
      </dsp:txBody>
      <dsp:txXfrm>
        <a:off x="673579" y="888265"/>
        <a:ext cx="2933694" cy="844748"/>
      </dsp:txXfrm>
    </dsp:sp>
    <dsp:sp modelId="{AF7EE6BF-4532-4391-BC7A-805DFD765412}">
      <dsp:nvSpPr>
        <dsp:cNvPr id="0" name=""/>
        <dsp:cNvSpPr/>
      </dsp:nvSpPr>
      <dsp:spPr>
        <a:xfrm>
          <a:off x="70426" y="1775250"/>
          <a:ext cx="4140000" cy="844748"/>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b="0" i="0" u="none" kern="1200"/>
            <a:t>“If the Holy Prophet Muhammad (saw) went to Heaven, why is it not possible for Hazrat Isa (as) to ascend to Heaven?” How would an Ahmadi answer the allegation?</a:t>
          </a:r>
        </a:p>
      </dsp:txBody>
      <dsp:txXfrm>
        <a:off x="70426" y="1775250"/>
        <a:ext cx="4140000" cy="844748"/>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AE403-A391-5EB4-FF40-56955736FA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E79DB1-FB2F-E7E7-4D6E-7F9576AD91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FA9E64-B996-4FA6-B896-72A4289DC5E6}" type="datetimeFigureOut">
              <a:rPr lang="en-US" smtClean="0"/>
              <a:t>5/19/2026</a:t>
            </a:fld>
            <a:endParaRPr lang="en-US"/>
          </a:p>
        </p:txBody>
      </p:sp>
      <p:sp>
        <p:nvSpPr>
          <p:cNvPr id="4" name="Footer Placeholder 3">
            <a:extLst>
              <a:ext uri="{FF2B5EF4-FFF2-40B4-BE49-F238E27FC236}">
                <a16:creationId xmlns:a16="http://schemas.microsoft.com/office/drawing/2014/main" id="{DFC15FCE-ABC5-C4C9-EDB5-96E90F0544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9A893-765C-35DC-DDCA-7DBA2AF135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581FB1-0264-452E-87E4-8B6D5B9E24B9}" type="slidenum">
              <a:rPr lang="en-US" smtClean="0"/>
              <a:t>‹#›</a:t>
            </a:fld>
            <a:endParaRPr lang="en-US"/>
          </a:p>
        </p:txBody>
      </p:sp>
    </p:spTree>
    <p:extLst>
      <p:ext uri="{BB962C8B-B14F-4D97-AF65-F5344CB8AC3E}">
        <p14:creationId xmlns:p14="http://schemas.microsoft.com/office/powerpoint/2010/main" val="43095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26263-8A24-417C-AC0A-2E1E0A1F44F3}"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13E26-82E6-4B7D-A776-6470B7826FD7}" type="slidenum">
              <a:rPr lang="en-US" smtClean="0"/>
              <a:t>‹#›</a:t>
            </a:fld>
            <a:endParaRPr lang="en-US"/>
          </a:p>
        </p:txBody>
      </p:sp>
    </p:spTree>
    <p:extLst>
      <p:ext uri="{BB962C8B-B14F-4D97-AF65-F5344CB8AC3E}">
        <p14:creationId xmlns:p14="http://schemas.microsoft.com/office/powerpoint/2010/main" val="283273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5"/>
          </p:nvPr>
        </p:nvSpPr>
        <p:spPr/>
        <p:txBody>
          <a:bodyPr/>
          <a:lstStyle/>
          <a:p>
            <a:fld id="{12513E26-82E6-4B7D-A776-6470B7826FD7}" type="slidenum">
              <a:rPr lang="en-US" smtClean="0"/>
              <a:t>1</a:t>
            </a:fld>
            <a:endParaRPr lang="en-US"/>
          </a:p>
        </p:txBody>
      </p:sp>
    </p:spTree>
    <p:extLst>
      <p:ext uri="{BB962C8B-B14F-4D97-AF65-F5344CB8AC3E}">
        <p14:creationId xmlns:p14="http://schemas.microsoft.com/office/powerpoint/2010/main" val="239948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F41C-F383-4071-68EF-0B928C8D5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79019-779C-C193-99D4-5914C8AAB3D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7E100D5-0E78-7FAA-2C84-DD02579A0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3D28B-6263-1D88-B4E1-AA521A8AB93B}"/>
              </a:ext>
            </a:extLst>
          </p:cNvPr>
          <p:cNvSpPr>
            <a:spLocks noGrp="1"/>
          </p:cNvSpPr>
          <p:nvPr>
            <p:ph type="sldNum" sz="quarter" idx="5"/>
          </p:nvPr>
        </p:nvSpPr>
        <p:spPr/>
        <p:txBody>
          <a:bodyPr/>
          <a:lstStyle/>
          <a:p>
            <a:fld id="{12513E26-82E6-4B7D-A776-6470B7826FD7}" type="slidenum">
              <a:rPr lang="en-US" smtClean="0"/>
              <a:t>11</a:t>
            </a:fld>
            <a:endParaRPr lang="en-US"/>
          </a:p>
        </p:txBody>
      </p:sp>
    </p:spTree>
    <p:extLst>
      <p:ext uri="{BB962C8B-B14F-4D97-AF65-F5344CB8AC3E}">
        <p14:creationId xmlns:p14="http://schemas.microsoft.com/office/powerpoint/2010/main" val="197076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F41C-F383-4071-68EF-0B928C8D5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79019-779C-C193-99D4-5914C8AAB3D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7E100D5-0E78-7FAA-2C84-DD02579A0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3D28B-6263-1D88-B4E1-AA521A8AB93B}"/>
              </a:ext>
            </a:extLst>
          </p:cNvPr>
          <p:cNvSpPr>
            <a:spLocks noGrp="1"/>
          </p:cNvSpPr>
          <p:nvPr>
            <p:ph type="sldNum" sz="quarter" idx="5"/>
          </p:nvPr>
        </p:nvSpPr>
        <p:spPr/>
        <p:txBody>
          <a:bodyPr/>
          <a:lstStyle/>
          <a:p>
            <a:fld id="{12513E26-82E6-4B7D-A776-6470B7826FD7}" type="slidenum">
              <a:rPr lang="en-US" smtClean="0"/>
              <a:t>12</a:t>
            </a:fld>
            <a:endParaRPr lang="en-US"/>
          </a:p>
        </p:txBody>
      </p:sp>
    </p:spTree>
    <p:extLst>
      <p:ext uri="{BB962C8B-B14F-4D97-AF65-F5344CB8AC3E}">
        <p14:creationId xmlns:p14="http://schemas.microsoft.com/office/powerpoint/2010/main" val="56072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AC4F-CAD3-D27E-6BB8-E4627E768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4D9EA-B590-8047-394C-69904D6AEB3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353EEAA-8A80-4528-F871-D6E6BD55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2D519-C16A-5250-2A3E-8854D2791571}"/>
              </a:ext>
            </a:extLst>
          </p:cNvPr>
          <p:cNvSpPr>
            <a:spLocks noGrp="1"/>
          </p:cNvSpPr>
          <p:nvPr>
            <p:ph type="sldNum" sz="quarter" idx="5"/>
          </p:nvPr>
        </p:nvSpPr>
        <p:spPr/>
        <p:txBody>
          <a:bodyPr/>
          <a:lstStyle/>
          <a:p>
            <a:fld id="{12513E26-82E6-4B7D-A776-6470B7826FD7}" type="slidenum">
              <a:rPr lang="en-US" smtClean="0"/>
              <a:t>13</a:t>
            </a:fld>
            <a:endParaRPr lang="en-US"/>
          </a:p>
        </p:txBody>
      </p:sp>
    </p:spTree>
    <p:extLst>
      <p:ext uri="{BB962C8B-B14F-4D97-AF65-F5344CB8AC3E}">
        <p14:creationId xmlns:p14="http://schemas.microsoft.com/office/powerpoint/2010/main" val="352900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D2D69-87FC-DAA3-98B8-CC90CEA21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5C285-F3B6-B52E-1174-D0C662F684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3445E03-94BA-6438-313B-0727410792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2C8A0-D7F2-6640-EE6C-229DAC220520}"/>
              </a:ext>
            </a:extLst>
          </p:cNvPr>
          <p:cNvSpPr>
            <a:spLocks noGrp="1"/>
          </p:cNvSpPr>
          <p:nvPr>
            <p:ph type="sldNum" sz="quarter" idx="5"/>
          </p:nvPr>
        </p:nvSpPr>
        <p:spPr/>
        <p:txBody>
          <a:bodyPr/>
          <a:lstStyle/>
          <a:p>
            <a:fld id="{12513E26-82E6-4B7D-A776-6470B7826FD7}" type="slidenum">
              <a:rPr lang="en-US" smtClean="0"/>
              <a:t>3</a:t>
            </a:fld>
            <a:endParaRPr lang="en-US"/>
          </a:p>
        </p:txBody>
      </p:sp>
    </p:spTree>
    <p:extLst>
      <p:ext uri="{BB962C8B-B14F-4D97-AF65-F5344CB8AC3E}">
        <p14:creationId xmlns:p14="http://schemas.microsoft.com/office/powerpoint/2010/main" val="304273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9BA7-5AFD-1095-3281-81F89E6F9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47DC2-624F-EC31-2E89-EBFEBA5ABD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FE9DE4-EB66-957D-F28F-D18A14CAE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C76C2-E273-0A64-04E9-7EF01F05A4F5}"/>
              </a:ext>
            </a:extLst>
          </p:cNvPr>
          <p:cNvSpPr>
            <a:spLocks noGrp="1"/>
          </p:cNvSpPr>
          <p:nvPr>
            <p:ph type="sldNum" sz="quarter" idx="5"/>
          </p:nvPr>
        </p:nvSpPr>
        <p:spPr/>
        <p:txBody>
          <a:bodyPr/>
          <a:lstStyle/>
          <a:p>
            <a:fld id="{12513E26-82E6-4B7D-A776-6470B7826FD7}" type="slidenum">
              <a:rPr lang="en-US" smtClean="0"/>
              <a:t>4</a:t>
            </a:fld>
            <a:endParaRPr lang="en-US"/>
          </a:p>
        </p:txBody>
      </p:sp>
    </p:spTree>
    <p:extLst>
      <p:ext uri="{BB962C8B-B14F-4D97-AF65-F5344CB8AC3E}">
        <p14:creationId xmlns:p14="http://schemas.microsoft.com/office/powerpoint/2010/main" val="236433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9BA7-5AFD-1095-3281-81F89E6F9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47DC2-624F-EC31-2E89-EBFEBA5ABD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FE9DE4-EB66-957D-F28F-D18A14CAE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C76C2-E273-0A64-04E9-7EF01F05A4F5}"/>
              </a:ext>
            </a:extLst>
          </p:cNvPr>
          <p:cNvSpPr>
            <a:spLocks noGrp="1"/>
          </p:cNvSpPr>
          <p:nvPr>
            <p:ph type="sldNum" sz="quarter" idx="5"/>
          </p:nvPr>
        </p:nvSpPr>
        <p:spPr/>
        <p:txBody>
          <a:bodyPr/>
          <a:lstStyle/>
          <a:p>
            <a:fld id="{12513E26-82E6-4B7D-A776-6470B7826FD7}" type="slidenum">
              <a:rPr lang="en-US" smtClean="0"/>
              <a:t>5</a:t>
            </a:fld>
            <a:endParaRPr lang="en-US"/>
          </a:p>
        </p:txBody>
      </p:sp>
    </p:spTree>
    <p:extLst>
      <p:ext uri="{BB962C8B-B14F-4D97-AF65-F5344CB8AC3E}">
        <p14:creationId xmlns:p14="http://schemas.microsoft.com/office/powerpoint/2010/main" val="18592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9BA7-5AFD-1095-3281-81F89E6F9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47DC2-624F-EC31-2E89-EBFEBA5ABD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FE9DE4-EB66-957D-F28F-D18A14CAE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C76C2-E273-0A64-04E9-7EF01F05A4F5}"/>
              </a:ext>
            </a:extLst>
          </p:cNvPr>
          <p:cNvSpPr>
            <a:spLocks noGrp="1"/>
          </p:cNvSpPr>
          <p:nvPr>
            <p:ph type="sldNum" sz="quarter" idx="5"/>
          </p:nvPr>
        </p:nvSpPr>
        <p:spPr/>
        <p:txBody>
          <a:bodyPr/>
          <a:lstStyle/>
          <a:p>
            <a:fld id="{12513E26-82E6-4B7D-A776-6470B7826FD7}" type="slidenum">
              <a:rPr lang="en-US" smtClean="0"/>
              <a:t>6</a:t>
            </a:fld>
            <a:endParaRPr lang="en-US"/>
          </a:p>
        </p:txBody>
      </p:sp>
    </p:spTree>
    <p:extLst>
      <p:ext uri="{BB962C8B-B14F-4D97-AF65-F5344CB8AC3E}">
        <p14:creationId xmlns:p14="http://schemas.microsoft.com/office/powerpoint/2010/main" val="14016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87C6-8BA0-F4E0-0414-B1F0B906D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28545-47C4-EFB6-28E1-AE38EFB4E08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E5E8EA7-E76C-32F4-FC2D-2E5358F65E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B9C9C-8559-7AD5-FB5D-C6D7DFFE12A7}"/>
              </a:ext>
            </a:extLst>
          </p:cNvPr>
          <p:cNvSpPr>
            <a:spLocks noGrp="1"/>
          </p:cNvSpPr>
          <p:nvPr>
            <p:ph type="sldNum" sz="quarter" idx="5"/>
          </p:nvPr>
        </p:nvSpPr>
        <p:spPr/>
        <p:txBody>
          <a:bodyPr/>
          <a:lstStyle/>
          <a:p>
            <a:fld id="{12513E26-82E6-4B7D-A776-6470B7826FD7}" type="slidenum">
              <a:rPr lang="en-US" smtClean="0"/>
              <a:t>7</a:t>
            </a:fld>
            <a:endParaRPr lang="en-US"/>
          </a:p>
        </p:txBody>
      </p:sp>
    </p:spTree>
    <p:extLst>
      <p:ext uri="{BB962C8B-B14F-4D97-AF65-F5344CB8AC3E}">
        <p14:creationId xmlns:p14="http://schemas.microsoft.com/office/powerpoint/2010/main" val="250565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87C6-8BA0-F4E0-0414-B1F0B906D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28545-47C4-EFB6-28E1-AE38EFB4E08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E5E8EA7-E76C-32F4-FC2D-2E5358F65E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B9C9C-8559-7AD5-FB5D-C6D7DFFE12A7}"/>
              </a:ext>
            </a:extLst>
          </p:cNvPr>
          <p:cNvSpPr>
            <a:spLocks noGrp="1"/>
          </p:cNvSpPr>
          <p:nvPr>
            <p:ph type="sldNum" sz="quarter" idx="5"/>
          </p:nvPr>
        </p:nvSpPr>
        <p:spPr/>
        <p:txBody>
          <a:bodyPr/>
          <a:lstStyle/>
          <a:p>
            <a:fld id="{12513E26-82E6-4B7D-A776-6470B7826FD7}" type="slidenum">
              <a:rPr lang="en-US" smtClean="0"/>
              <a:t>8</a:t>
            </a:fld>
            <a:endParaRPr lang="en-US"/>
          </a:p>
        </p:txBody>
      </p:sp>
    </p:spTree>
    <p:extLst>
      <p:ext uri="{BB962C8B-B14F-4D97-AF65-F5344CB8AC3E}">
        <p14:creationId xmlns:p14="http://schemas.microsoft.com/office/powerpoint/2010/main" val="77321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F41C-F383-4071-68EF-0B928C8D5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79019-779C-C193-99D4-5914C8AAB3D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7E100D5-0E78-7FAA-2C84-DD02579A0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3D28B-6263-1D88-B4E1-AA521A8AB93B}"/>
              </a:ext>
            </a:extLst>
          </p:cNvPr>
          <p:cNvSpPr>
            <a:spLocks noGrp="1"/>
          </p:cNvSpPr>
          <p:nvPr>
            <p:ph type="sldNum" sz="quarter" idx="5"/>
          </p:nvPr>
        </p:nvSpPr>
        <p:spPr/>
        <p:txBody>
          <a:bodyPr/>
          <a:lstStyle/>
          <a:p>
            <a:fld id="{12513E26-82E6-4B7D-A776-6470B7826FD7}" type="slidenum">
              <a:rPr lang="en-US" smtClean="0"/>
              <a:t>9</a:t>
            </a:fld>
            <a:endParaRPr lang="en-US"/>
          </a:p>
        </p:txBody>
      </p:sp>
    </p:spTree>
    <p:extLst>
      <p:ext uri="{BB962C8B-B14F-4D97-AF65-F5344CB8AC3E}">
        <p14:creationId xmlns:p14="http://schemas.microsoft.com/office/powerpoint/2010/main" val="270791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F41C-F383-4071-68EF-0B928C8D5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79019-779C-C193-99D4-5914C8AAB3D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7E100D5-0E78-7FAA-2C84-DD02579A0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3D28B-6263-1D88-B4E1-AA521A8AB93B}"/>
              </a:ext>
            </a:extLst>
          </p:cNvPr>
          <p:cNvSpPr>
            <a:spLocks noGrp="1"/>
          </p:cNvSpPr>
          <p:nvPr>
            <p:ph type="sldNum" sz="quarter" idx="5"/>
          </p:nvPr>
        </p:nvSpPr>
        <p:spPr/>
        <p:txBody>
          <a:bodyPr/>
          <a:lstStyle/>
          <a:p>
            <a:fld id="{12513E26-82E6-4B7D-A776-6470B7826FD7}" type="slidenum">
              <a:rPr lang="en-US" smtClean="0"/>
              <a:t>10</a:t>
            </a:fld>
            <a:endParaRPr lang="en-US"/>
          </a:p>
        </p:txBody>
      </p:sp>
    </p:spTree>
    <p:extLst>
      <p:ext uri="{BB962C8B-B14F-4D97-AF65-F5344CB8AC3E}">
        <p14:creationId xmlns:p14="http://schemas.microsoft.com/office/powerpoint/2010/main" val="305390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303348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B2AD8-839D-4FCB-AA05-80B13B2BB2AE}"/>
              </a:ext>
              <a:ext uri="{C183D7F6-B498-43B3-948B-1728B52AA6E4}">
                <adec:decorative xmlns:adec="http://schemas.microsoft.com/office/drawing/2017/decorative" val="1"/>
              </a:ext>
            </a:extLst>
          </p:cNvPr>
          <p:cNvSpPr/>
          <p:nvPr userDrawn="1"/>
        </p:nvSpPr>
        <p:spPr>
          <a:xfrm>
            <a:off x="2422791" y="2896886"/>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1A5FC801-48D7-4FF1-A31F-A732E9069F82}"/>
              </a:ext>
            </a:extLst>
          </p:cNvPr>
          <p:cNvSpPr>
            <a:spLocks noGrp="1"/>
          </p:cNvSpPr>
          <p:nvPr>
            <p:ph type="pic" sz="quarter" idx="13" hasCustomPrompt="1"/>
          </p:nvPr>
        </p:nvSpPr>
        <p:spPr>
          <a:xfrm>
            <a:off x="3681638" y="0"/>
            <a:ext cx="8510362" cy="68580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chemeClr val="bg1">
              <a:lumMod val="95000"/>
            </a:schemeClr>
          </a:solidFill>
        </p:spPr>
        <p:txBody>
          <a:bodyPr wrap="square" tIns="182880" anchor="t">
            <a:noAutofit/>
          </a:bodyPr>
          <a:lstStyle>
            <a:lvl1pPr marL="0" indent="0" algn="ctr">
              <a:buNone/>
              <a:defRPr i="1"/>
            </a:lvl1pPr>
          </a:lstStyle>
          <a:p>
            <a:r>
              <a:rPr lang="en-US" dirty="0"/>
              <a:t>Insert Your Picture Here</a:t>
            </a:r>
          </a:p>
        </p:txBody>
      </p:sp>
      <p:sp>
        <p:nvSpPr>
          <p:cNvPr id="2" name="Title 1">
            <a:extLst>
              <a:ext uri="{FF2B5EF4-FFF2-40B4-BE49-F238E27FC236}">
                <a16:creationId xmlns:a16="http://schemas.microsoft.com/office/drawing/2014/main" id="{F5B0B860-06DA-40CB-9D9C-37722EFFE7CB}"/>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3" name="Arc 12">
            <a:extLst>
              <a:ext uri="{FF2B5EF4-FFF2-40B4-BE49-F238E27FC236}">
                <a16:creationId xmlns:a16="http://schemas.microsoft.com/office/drawing/2014/main" id="{90F1D572-D498-42B3-B69A-FCB5C7FCF49B}"/>
              </a:ext>
            </a:extLst>
          </p:cNvPr>
          <p:cNvSpPr/>
          <p:nvPr userDrawn="1"/>
        </p:nvSpPr>
        <p:spPr>
          <a:xfrm>
            <a:off x="1093368" y="1935321"/>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Text Placeholder 7">
            <a:extLst>
              <a:ext uri="{FF2B5EF4-FFF2-40B4-BE49-F238E27FC236}">
                <a16:creationId xmlns:a16="http://schemas.microsoft.com/office/drawing/2014/main" id="{43FE29EE-841F-970C-DBCA-6E6016CDDDAA}"/>
              </a:ext>
            </a:extLst>
          </p:cNvPr>
          <p:cNvSpPr>
            <a:spLocks noGrp="1"/>
          </p:cNvSpPr>
          <p:nvPr>
            <p:ph type="body" sz="quarter" idx="16" hasCustomPrompt="1"/>
          </p:nvPr>
        </p:nvSpPr>
        <p:spPr>
          <a:xfrm rot="20700000">
            <a:off x="-628749" y="2490713"/>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anzoorNaskh" panose="02000500000000000000" pitchFamily="2" charset="-78"/>
                <a:cs typeface="_Khat_Manzoor_BAFC" panose="02000000000000000000" pitchFamily="2" charset="-78"/>
              </a:defRPr>
            </a:lvl1pPr>
          </a:lstStyle>
          <a:p>
            <a:pPr marL="0" lvl="0" algn="r"/>
            <a:r>
              <a:rPr lang="en-US" dirty="0"/>
              <a:t>The</a:t>
            </a:r>
          </a:p>
        </p:txBody>
      </p:sp>
      <p:sp>
        <p:nvSpPr>
          <p:cNvPr id="15" name="Text Placeholder 7">
            <a:extLst>
              <a:ext uri="{FF2B5EF4-FFF2-40B4-BE49-F238E27FC236}">
                <a16:creationId xmlns:a16="http://schemas.microsoft.com/office/drawing/2014/main" id="{B29B2BA2-9C4E-660A-E602-B3914E64E0FA}"/>
              </a:ext>
            </a:extLst>
          </p:cNvPr>
          <p:cNvSpPr>
            <a:spLocks noGrp="1"/>
          </p:cNvSpPr>
          <p:nvPr>
            <p:ph type="body" sz="quarter" idx="15" hasCustomPrompt="1"/>
          </p:nvPr>
        </p:nvSpPr>
        <p:spPr>
          <a:xfrm rot="20700000">
            <a:off x="1025409" y="2121529"/>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ManzoorNaskh" panose="02000500000000000000" pitchFamily="2" charset="-78"/>
                <a:cs typeface="_Khat_Manzoor_BAFC" panose="02000000000000000000" pitchFamily="2" charset="-78"/>
              </a:defRPr>
            </a:lvl1pPr>
          </a:lstStyle>
          <a:p>
            <a:pPr marL="0" lvl="0"/>
            <a:r>
              <a:rPr lang="en-US" dirty="0"/>
              <a:t>wedding of</a:t>
            </a:r>
          </a:p>
        </p:txBody>
      </p:sp>
      <p:sp>
        <p:nvSpPr>
          <p:cNvPr id="14" name="Text Placeholder 13">
            <a:extLst>
              <a:ext uri="{FF2B5EF4-FFF2-40B4-BE49-F238E27FC236}">
                <a16:creationId xmlns:a16="http://schemas.microsoft.com/office/drawing/2014/main" id="{F4797AF1-98D1-E9E3-7CD4-5BA69E8826B2}"/>
              </a:ext>
              <a:ext uri="{C183D7F6-B498-43B3-948B-1728B52AA6E4}">
                <adec:decorative xmlns:adec="http://schemas.microsoft.com/office/drawing/2017/decorative" val="1"/>
              </a:ext>
            </a:extLst>
          </p:cNvPr>
          <p:cNvSpPr>
            <a:spLocks noGrp="1"/>
          </p:cNvSpPr>
          <p:nvPr userDrawn="1">
            <p:ph type="body" sz="quarter" idx="14" hasCustomPrompt="1"/>
          </p:nvPr>
        </p:nvSpPr>
        <p:spPr>
          <a:xfrm>
            <a:off x="232912" y="3409222"/>
            <a:ext cx="5519978" cy="2228709"/>
          </a:xfrm>
        </p:spPr>
        <p:txBody>
          <a:bodyPr>
            <a:noAutofit/>
          </a:bodyPr>
          <a:lstStyle>
            <a:lvl1pPr marL="0" indent="0" algn="r">
              <a:buNone/>
              <a:defRPr sz="1900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userDrawn="1">
            <p:ph type="body" sz="quarter" idx="11" hasCustomPrompt="1"/>
          </p:nvPr>
        </p:nvSpPr>
        <p:spPr>
          <a:xfrm>
            <a:off x="1000442" y="3454400"/>
            <a:ext cx="2845704" cy="1273865"/>
          </a:xfrm>
        </p:spPr>
        <p:txBody>
          <a:bodyPr anchor="b">
            <a:noAutofit/>
          </a:bodyPr>
          <a:lstStyle>
            <a:lvl1pPr marL="0" indent="0">
              <a:lnSpc>
                <a:spcPct val="65000"/>
              </a:lnSpc>
              <a:buNone/>
              <a:defRPr sz="4000" b="1" spc="-100" baseline="0">
                <a:solidFill>
                  <a:schemeClr val="tx1">
                    <a:lumMod val="75000"/>
                    <a:lumOff val="25000"/>
                  </a:schemeClr>
                </a:solidFill>
                <a:latin typeface="ManzoorNaskh" panose="02000500000000000000" pitchFamily="2" charset="-78"/>
                <a:cs typeface="_Khat_Manzoor_BAFC" panose="02000000000000000000" pitchFamily="2" charset="-78"/>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userDrawn="1">
            <p:ph type="body" sz="quarter" idx="12" hasCustomPrompt="1"/>
          </p:nvPr>
        </p:nvSpPr>
        <p:spPr>
          <a:xfrm>
            <a:off x="2601546" y="5127483"/>
            <a:ext cx="2989473" cy="1147619"/>
          </a:xfrm>
        </p:spPr>
        <p:txBody>
          <a:bodyPr lIns="0" tIns="0" rIns="0" bIns="0" anchor="t">
            <a:noAutofit/>
          </a:bodyPr>
          <a:lstStyle>
            <a:lvl1pPr marL="0" indent="0" algn="r">
              <a:lnSpc>
                <a:spcPct val="65000"/>
              </a:lnSpc>
              <a:buNone/>
              <a:defRPr sz="4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userDrawn="1">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84338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Images Option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4EDA28-4C75-43EE-87E9-ABC0A1F1E7C9}"/>
              </a:ext>
              <a:ext uri="{C183D7F6-B498-43B3-948B-1728B52AA6E4}">
                <adec:decorative xmlns:adec="http://schemas.microsoft.com/office/drawing/2017/decorative" val="1"/>
              </a:ext>
            </a:extLst>
          </p:cNvPr>
          <p:cNvGrpSpPr/>
          <p:nvPr userDrawn="1"/>
        </p:nvGrpSpPr>
        <p:grpSpPr>
          <a:xfrm>
            <a:off x="6148300" y="310835"/>
            <a:ext cx="5400000" cy="5818165"/>
            <a:chOff x="6148300" y="310835"/>
            <a:chExt cx="5400000" cy="5818165"/>
          </a:xfrm>
        </p:grpSpPr>
        <p:sp>
          <p:nvSpPr>
            <p:cNvPr id="23" name="Oval 22">
              <a:extLst>
                <a:ext uri="{FF2B5EF4-FFF2-40B4-BE49-F238E27FC236}">
                  <a16:creationId xmlns:a16="http://schemas.microsoft.com/office/drawing/2014/main" id="{7702C613-BECF-403B-9B2A-A954754CF158}"/>
                </a:ext>
              </a:extLst>
            </p:cNvPr>
            <p:cNvSpPr/>
            <p:nvPr userDrawn="1"/>
          </p:nvSpPr>
          <p:spPr>
            <a:xfrm>
              <a:off x="8872582" y="613382"/>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2E398D9E-548A-4DCA-9AAA-9E0778AC9CD5}"/>
                </a:ext>
              </a:extLst>
            </p:cNvPr>
            <p:cNvSpPr/>
            <p:nvPr userDrawn="1"/>
          </p:nvSpPr>
          <p:spPr>
            <a:xfrm>
              <a:off x="6148300" y="729000"/>
              <a:ext cx="5400000" cy="5400000"/>
            </a:xfrm>
            <a:prstGeom prst="arc">
              <a:avLst>
                <a:gd name="adj1" fmla="val 12607669"/>
                <a:gd name="adj2" fmla="val 16157596"/>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30" name="Group 29">
              <a:extLst>
                <a:ext uri="{FF2B5EF4-FFF2-40B4-BE49-F238E27FC236}">
                  <a16:creationId xmlns:a16="http://schemas.microsoft.com/office/drawing/2014/main" id="{A28946F6-3793-4B64-99FD-39990068FB6C}"/>
                </a:ext>
              </a:extLst>
            </p:cNvPr>
            <p:cNvGrpSpPr/>
            <p:nvPr userDrawn="1"/>
          </p:nvGrpSpPr>
          <p:grpSpPr>
            <a:xfrm rot="2700000">
              <a:off x="8958037" y="306646"/>
              <a:ext cx="60325" cy="842192"/>
              <a:chOff x="8958037" y="306646"/>
              <a:chExt cx="60325" cy="842192"/>
            </a:xfrm>
            <a:solidFill>
              <a:schemeClr val="accent1"/>
            </a:solidFill>
          </p:grpSpPr>
          <p:sp>
            <p:nvSpPr>
              <p:cNvPr id="34" name="Oval 33">
                <a:extLst>
                  <a:ext uri="{FF2B5EF4-FFF2-40B4-BE49-F238E27FC236}">
                    <a16:creationId xmlns:a16="http://schemas.microsoft.com/office/drawing/2014/main" id="{033175A9-9D50-4C8D-8C89-61A02E6CB884}"/>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8F57958-6949-45D1-B2D0-D8A580847F69}"/>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A9D8EE3-BC90-4ED9-87B3-DEB63975D0E7}"/>
                </a:ext>
              </a:extLst>
            </p:cNvPr>
            <p:cNvGrpSpPr/>
            <p:nvPr userDrawn="1"/>
          </p:nvGrpSpPr>
          <p:grpSpPr>
            <a:xfrm rot="8100000">
              <a:off x="8953847" y="310835"/>
              <a:ext cx="60325" cy="842192"/>
              <a:chOff x="8958037" y="306646"/>
              <a:chExt cx="60325" cy="842192"/>
            </a:xfrm>
            <a:solidFill>
              <a:schemeClr val="accent1"/>
            </a:solidFill>
          </p:grpSpPr>
          <p:sp>
            <p:nvSpPr>
              <p:cNvPr id="32" name="Oval 31">
                <a:extLst>
                  <a:ext uri="{FF2B5EF4-FFF2-40B4-BE49-F238E27FC236}">
                    <a16:creationId xmlns:a16="http://schemas.microsoft.com/office/drawing/2014/main" id="{DDDADA23-A993-46D1-AFFB-70648461EDD7}"/>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9372E60-2335-4ADA-8EAE-1E80EA5EA01E}"/>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flipV="1">
            <a:off x="2754667"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23B7B84-1095-4979-B1FC-8FD136EA0E04}"/>
              </a:ext>
            </a:extLst>
          </p:cNvPr>
          <p:cNvSpPr>
            <a:spLocks noGrp="1"/>
          </p:cNvSpPr>
          <p:nvPr>
            <p:ph type="pic" sz="quarter" idx="15" hasCustomPrompt="1"/>
          </p:nvPr>
        </p:nvSpPr>
        <p:spPr>
          <a:xfrm>
            <a:off x="0" y="0"/>
            <a:ext cx="7083007" cy="6858000"/>
          </a:xfrm>
          <a:custGeom>
            <a:avLst/>
            <a:gdLst>
              <a:gd name="connsiteX0" fmla="*/ 0 w 8340307"/>
              <a:gd name="connsiteY0" fmla="*/ 0 h 6858000"/>
              <a:gd name="connsiteX1" fmla="*/ 1092533 w 8340307"/>
              <a:gd name="connsiteY1" fmla="*/ 0 h 6858000"/>
              <a:gd name="connsiteX2" fmla="*/ 5837726 w 8340307"/>
              <a:gd name="connsiteY2" fmla="*/ 0 h 6858000"/>
              <a:gd name="connsiteX3" fmla="*/ 6930259 w 8340307"/>
              <a:gd name="connsiteY3" fmla="*/ 0 h 6858000"/>
              <a:gd name="connsiteX4" fmla="*/ 6970515 w 8340307"/>
              <a:gd name="connsiteY4" fmla="*/ 76864 h 6858000"/>
              <a:gd name="connsiteX5" fmla="*/ 8318145 w 8340307"/>
              <a:gd name="connsiteY5" fmla="*/ 6533091 h 6858000"/>
              <a:gd name="connsiteX6" fmla="*/ 8294357 w 8340307"/>
              <a:gd name="connsiteY6" fmla="*/ 6858000 h 6858000"/>
              <a:gd name="connsiteX7" fmla="*/ 7201824 w 8340307"/>
              <a:gd name="connsiteY7" fmla="*/ 6858000 h 6858000"/>
              <a:gd name="connsiteX8" fmla="*/ 1092533 w 8340307"/>
              <a:gd name="connsiteY8" fmla="*/ 6858000 h 6858000"/>
              <a:gd name="connsiteX9" fmla="*/ 0 w 834030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0307" h="6858000">
                <a:moveTo>
                  <a:pt x="0" y="0"/>
                </a:moveTo>
                <a:lnTo>
                  <a:pt x="1092533" y="0"/>
                </a:lnTo>
                <a:lnTo>
                  <a:pt x="5837726" y="0"/>
                </a:lnTo>
                <a:lnTo>
                  <a:pt x="6930259" y="0"/>
                </a:lnTo>
                <a:lnTo>
                  <a:pt x="6970515" y="76864"/>
                </a:lnTo>
                <a:cubicBezTo>
                  <a:pt x="7966810" y="2040801"/>
                  <a:pt x="8453218" y="4264523"/>
                  <a:pt x="8318145" y="6533091"/>
                </a:cubicBezTo>
                <a:lnTo>
                  <a:pt x="8294357" y="6858000"/>
                </a:lnTo>
                <a:lnTo>
                  <a:pt x="7201824" y="6858000"/>
                </a:lnTo>
                <a:lnTo>
                  <a:pt x="1092533" y="6858000"/>
                </a:lnTo>
                <a:lnTo>
                  <a:pt x="0" y="6858000"/>
                </a:lnTo>
                <a:close/>
              </a:path>
            </a:pathLst>
          </a:custGeom>
          <a:solidFill>
            <a:schemeClr val="bg1">
              <a:lumMod val="95000"/>
            </a:schemeClr>
          </a:solidFill>
        </p:spPr>
        <p:txBody>
          <a:bodyPr wrap="square" lIns="457200" anchor="ctr">
            <a:noAutofit/>
          </a:bodyPr>
          <a:lstStyle>
            <a:lvl1pPr marL="0" indent="0" algn="l">
              <a:buNone/>
              <a:defRPr i="1"/>
            </a:lvl1pPr>
          </a:lstStyle>
          <a:p>
            <a:r>
              <a:rPr lang="en-US" dirty="0"/>
              <a:t>Insert Your Picture Here</a:t>
            </a:r>
          </a:p>
        </p:txBody>
      </p:sp>
      <p:sp>
        <p:nvSpPr>
          <p:cNvPr id="19" name="Title 1">
            <a:extLst>
              <a:ext uri="{FF2B5EF4-FFF2-40B4-BE49-F238E27FC236}">
                <a16:creationId xmlns:a16="http://schemas.microsoft.com/office/drawing/2014/main" id="{74DD044E-9F67-4979-BFB8-854C6A5CBCC8}"/>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2" name="Picture Placeholder 21">
            <a:extLst>
              <a:ext uri="{FF2B5EF4-FFF2-40B4-BE49-F238E27FC236}">
                <a16:creationId xmlns:a16="http://schemas.microsoft.com/office/drawing/2014/main" id="{8CE48A28-515A-4541-9B64-6E209B9729E7}"/>
              </a:ext>
            </a:extLst>
          </p:cNvPr>
          <p:cNvSpPr>
            <a:spLocks noGrp="1"/>
          </p:cNvSpPr>
          <p:nvPr>
            <p:ph type="pic" sz="quarter" idx="14" hasCustomPrompt="1"/>
          </p:nvPr>
        </p:nvSpPr>
        <p:spPr>
          <a:xfrm>
            <a:off x="7188199" y="1629000"/>
            <a:ext cx="3600000" cy="3600000"/>
          </a:xfrm>
          <a:custGeom>
            <a:avLst/>
            <a:gdLst>
              <a:gd name="connsiteX0" fmla="*/ 0 w 3600000"/>
              <a:gd name="connsiteY0" fmla="*/ 0 h 3600000"/>
              <a:gd name="connsiteX1" fmla="*/ 3600000 w 3600000"/>
              <a:gd name="connsiteY1" fmla="*/ 0 h 3600000"/>
              <a:gd name="connsiteX2" fmla="*/ 3600000 w 3600000"/>
              <a:gd name="connsiteY2" fmla="*/ 3600000 h 3600000"/>
              <a:gd name="connsiteX3" fmla="*/ 430902 w 3600000"/>
              <a:gd name="connsiteY3" fmla="*/ 3600000 h 3600000"/>
              <a:gd name="connsiteX4" fmla="*/ 390687 w 3600000"/>
              <a:gd name="connsiteY4" fmla="*/ 3425759 h 3600000"/>
              <a:gd name="connsiteX5" fmla="*/ 160012 w 3600000"/>
              <a:gd name="connsiteY5" fmla="*/ 2743417 h 3600000"/>
              <a:gd name="connsiteX6" fmla="*/ 0 w 3600000"/>
              <a:gd name="connsiteY6" fmla="*/ 2411252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3600000">
                <a:moveTo>
                  <a:pt x="0" y="0"/>
                </a:moveTo>
                <a:lnTo>
                  <a:pt x="3600000" y="0"/>
                </a:lnTo>
                <a:lnTo>
                  <a:pt x="3600000" y="3600000"/>
                </a:lnTo>
                <a:lnTo>
                  <a:pt x="430902" y="3600000"/>
                </a:lnTo>
                <a:lnTo>
                  <a:pt x="390687" y="3425759"/>
                </a:lnTo>
                <a:cubicBezTo>
                  <a:pt x="330297" y="3191041"/>
                  <a:pt x="252944" y="2963132"/>
                  <a:pt x="160012" y="2743417"/>
                </a:cubicBezTo>
                <a:lnTo>
                  <a:pt x="0" y="2411252"/>
                </a:lnTo>
                <a:close/>
              </a:path>
            </a:pathLst>
          </a:custGeom>
          <a:solidFill>
            <a:schemeClr val="bg1">
              <a:lumMod val="95000"/>
            </a:schemeClr>
          </a:solidFill>
        </p:spPr>
        <p:txBody>
          <a:bodyPr wrap="square" tIns="182880" anchor="t">
            <a:noAutofit/>
          </a:bodyPr>
          <a:lstStyle>
            <a:lvl1pPr marL="0" indent="0" algn="ctr">
              <a:buNone/>
              <a:defRPr sz="1400" i="1"/>
            </a:lvl1pPr>
          </a:lstStyle>
          <a:p>
            <a:r>
              <a:rPr lang="en-US" dirty="0"/>
              <a:t>Insert Your Picture Here</a:t>
            </a:r>
          </a:p>
        </p:txBody>
      </p:sp>
      <p:sp>
        <p:nvSpPr>
          <p:cNvPr id="3" name="Text Placeholder 13">
            <a:extLst>
              <a:ext uri="{FF2B5EF4-FFF2-40B4-BE49-F238E27FC236}">
                <a16:creationId xmlns:a16="http://schemas.microsoft.com/office/drawing/2014/main" id="{26F90AAD-D3FB-D38B-C14B-CAF1FDF3BE95}"/>
              </a:ext>
              <a:ext uri="{C183D7F6-B498-43B3-948B-1728B52AA6E4}">
                <adec:decorative xmlns:adec="http://schemas.microsoft.com/office/drawing/2017/decorative" val="1"/>
              </a:ext>
            </a:extLst>
          </p:cNvPr>
          <p:cNvSpPr>
            <a:spLocks noGrp="1"/>
          </p:cNvSpPr>
          <p:nvPr>
            <p:ph type="body" sz="quarter" idx="17"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10074650" y="6356350"/>
            <a:ext cx="1580356" cy="365125"/>
          </a:xfrm>
        </p:spPr>
        <p:txBody>
          <a:bodyPr/>
          <a:lstStyle/>
          <a:p>
            <a:fld id="{39B360F8-476B-46A9-AE4D-B70F5EF3C486}" type="datetimeFigureOut">
              <a:rPr lang="en-US" smtClean="0"/>
              <a:pPr/>
              <a:t>5/19/2026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96913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Images Option 3">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EA8B503-BA96-45A1-9FA0-CF4457621A1A}"/>
              </a:ext>
              <a:ext uri="{C183D7F6-B498-43B3-948B-1728B52AA6E4}">
                <adec:decorative xmlns:adec="http://schemas.microsoft.com/office/drawing/2017/decorative" val="1"/>
              </a:ext>
            </a:extLst>
          </p:cNvPr>
          <p:cNvSpPr/>
          <p:nvPr userDrawn="1"/>
        </p:nvSpPr>
        <p:spPr>
          <a:xfrm flipH="1" flipV="1">
            <a:off x="2264984"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D1167ED-6D79-4035-8E91-7608DE6B1C5E}"/>
              </a:ext>
              <a:ext uri="{C183D7F6-B498-43B3-948B-1728B52AA6E4}">
                <adec:decorative xmlns:adec="http://schemas.microsoft.com/office/drawing/2017/decorative" val="1"/>
              </a:ext>
            </a:extLst>
          </p:cNvPr>
          <p:cNvSpPr/>
          <p:nvPr userDrawn="1"/>
        </p:nvSpPr>
        <p:spPr>
          <a:xfrm flipH="1">
            <a:off x="1256715"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2E771A09-A3D2-4ABC-BA01-5C9FF2C772F0}"/>
              </a:ext>
            </a:extLst>
          </p:cNvPr>
          <p:cNvSpPr>
            <a:spLocks noGrp="1"/>
          </p:cNvSpPr>
          <p:nvPr>
            <p:ph type="pic" sz="quarter" idx="15" hasCustomPrompt="1"/>
          </p:nvPr>
        </p:nvSpPr>
        <p:spPr>
          <a:xfrm>
            <a:off x="-1" y="0"/>
            <a:ext cx="6858000" cy="6858000"/>
          </a:xfrm>
          <a:prstGeom prst="rect">
            <a:avLst/>
          </a:prstGeom>
          <a:solidFill>
            <a:schemeClr val="tx1"/>
          </a:solidFill>
        </p:spPr>
        <p:txBody>
          <a:bodyPr wrap="square" bIns="365760" anchor="b">
            <a:noAutofit/>
          </a:bodyPr>
          <a:lstStyle>
            <a:lvl1pPr marL="0" indent="0" algn="ctr">
              <a:buNone/>
              <a:defRPr i="1">
                <a:solidFill>
                  <a:schemeClr val="bg1"/>
                </a:solidFill>
              </a:defRPr>
            </a:lvl1pPr>
          </a:lstStyle>
          <a:p>
            <a:r>
              <a:rPr lang="en-US" dirty="0"/>
              <a:t>Insert Your Picture Here</a:t>
            </a:r>
          </a:p>
        </p:txBody>
      </p:sp>
      <p:sp>
        <p:nvSpPr>
          <p:cNvPr id="14" name="Title 1">
            <a:extLst>
              <a:ext uri="{FF2B5EF4-FFF2-40B4-BE49-F238E27FC236}">
                <a16:creationId xmlns:a16="http://schemas.microsoft.com/office/drawing/2014/main" id="{B2E3E99C-5FC6-4AC7-B39D-DBB7FEAC438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88F0FDD0-AA4C-C8EE-E01B-EDA4F3774D3D}"/>
              </a:ext>
            </a:extLst>
          </p:cNvPr>
          <p:cNvSpPr>
            <a:spLocks noGrp="1"/>
          </p:cNvSpPr>
          <p:nvPr>
            <p:ph type="body" sz="quarter" idx="16" hasCustomPrompt="1"/>
          </p:nvPr>
        </p:nvSpPr>
        <p:spPr>
          <a:xfrm rot="20700000">
            <a:off x="5864991" y="1638011"/>
            <a:ext cx="1828800" cy="1664208"/>
          </a:xfrm>
          <a:noFill/>
        </p:spPr>
        <p:txBody>
          <a:bodyPr spcFirstLastPara="1" wrap="square" numCol="1" rtlCol="0">
            <a:prstTxWarp prst="textArchUp">
              <a:avLst/>
            </a:prstTxWarp>
            <a:spAutoFit/>
          </a:bodyPr>
          <a:lstStyle>
            <a:lvl1pPr marL="0" indent="0" algn="r">
              <a:lnSpc>
                <a:spcPct val="100000"/>
              </a:lnSpc>
              <a:spcBef>
                <a:spcPts val="0"/>
              </a:spcBef>
              <a:buNone/>
              <a:defRPr lang="en-US" sz="2000"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B63C7010-6C53-7D95-924E-9F4CEFC6AD1D}"/>
              </a:ext>
            </a:extLst>
          </p:cNvPr>
          <p:cNvSpPr>
            <a:spLocks noGrp="1"/>
          </p:cNvSpPr>
          <p:nvPr>
            <p:ph type="body" sz="quarter" idx="17" hasCustomPrompt="1"/>
          </p:nvPr>
        </p:nvSpPr>
        <p:spPr>
          <a:xfrm rot="20700000">
            <a:off x="7682688" y="1253299"/>
            <a:ext cx="1828800" cy="1664208"/>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sz="2000"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5" name="Picture Placeholder 14">
            <a:extLst>
              <a:ext uri="{FF2B5EF4-FFF2-40B4-BE49-F238E27FC236}">
                <a16:creationId xmlns:a16="http://schemas.microsoft.com/office/drawing/2014/main" id="{A392323F-7F32-4BDF-A95E-AC1F2AA46948}"/>
              </a:ext>
            </a:extLst>
          </p:cNvPr>
          <p:cNvSpPr>
            <a:spLocks noGrp="1"/>
          </p:cNvSpPr>
          <p:nvPr>
            <p:ph type="pic" sz="quarter" idx="14" hasCustomPrompt="1"/>
          </p:nvPr>
        </p:nvSpPr>
        <p:spPr>
          <a:xfrm>
            <a:off x="7905102" y="1181612"/>
            <a:ext cx="1440000" cy="1440000"/>
          </a:xfrm>
          <a:prstGeom prst="ellipse">
            <a:avLst/>
          </a:prstGeom>
          <a:solidFill>
            <a:schemeClr val="tx1"/>
          </a:solidFill>
        </p:spPr>
        <p:txBody>
          <a:bodyPr wrap="square" lIns="0" tIns="0" rIns="0" anchor="t">
            <a:noAutofit/>
          </a:bodyPr>
          <a:lstStyle>
            <a:lvl1pPr marL="0" indent="0" algn="ctr">
              <a:buNone/>
              <a:defRPr sz="1000" i="1">
                <a:solidFill>
                  <a:schemeClr val="bg1"/>
                </a:solidFill>
              </a:defRPr>
            </a:lvl1pPr>
          </a:lstStyle>
          <a:p>
            <a:r>
              <a:rPr lang="en-US" dirty="0"/>
              <a:t>Insert Your Picture Here</a:t>
            </a:r>
          </a:p>
        </p:txBody>
      </p:sp>
      <p:sp>
        <p:nvSpPr>
          <p:cNvPr id="10" name="Text Placeholder 13">
            <a:extLst>
              <a:ext uri="{FF2B5EF4-FFF2-40B4-BE49-F238E27FC236}">
                <a16:creationId xmlns:a16="http://schemas.microsoft.com/office/drawing/2014/main" id="{BF6C445E-9B1A-B88E-1209-68DAE2CEBC3B}"/>
              </a:ext>
              <a:ext uri="{C183D7F6-B498-43B3-948B-1728B52AA6E4}">
                <adec:decorative xmlns:adec="http://schemas.microsoft.com/office/drawing/2017/decorative" val="1"/>
              </a:ext>
            </a:extLst>
          </p:cNvPr>
          <p:cNvSpPr>
            <a:spLocks noGrp="1"/>
          </p:cNvSpPr>
          <p:nvPr>
            <p:ph type="body" sz="quarter" idx="18" hasCustomPrompt="1"/>
          </p:nvPr>
        </p:nvSpPr>
        <p:spPr>
          <a:xfrm>
            <a:off x="6346463" y="2579779"/>
            <a:ext cx="5093208" cy="2651760"/>
          </a:xfrm>
        </p:spPr>
        <p:txBody>
          <a:bodyPr lIns="0" tIns="0" rIns="0" bIns="0" anchor="b">
            <a:noAutofit/>
          </a:bodyPr>
          <a:lstStyle>
            <a:lvl1pPr marL="0" indent="0" algn="r">
              <a:lnSpc>
                <a:spcPct val="60000"/>
              </a:lnSpc>
              <a:spcBef>
                <a:spcPts val="0"/>
              </a:spcBef>
              <a:buNone/>
              <a:defRPr sz="17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7437817" y="2779374"/>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889357" y="4336137"/>
            <a:ext cx="2529056"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13" name="Arc 12">
            <a:extLst>
              <a:ext uri="{FF2B5EF4-FFF2-40B4-BE49-F238E27FC236}">
                <a16:creationId xmlns:a16="http://schemas.microsoft.com/office/drawing/2014/main" id="{90F1D572-D498-42B3-B69A-FCB5C7FCF49B}"/>
              </a:ext>
            </a:extLst>
          </p:cNvPr>
          <p:cNvSpPr/>
          <p:nvPr userDrawn="1"/>
        </p:nvSpPr>
        <p:spPr>
          <a:xfrm>
            <a:off x="7780629" y="1050014"/>
            <a:ext cx="1830054" cy="1830051"/>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lumMod val="65000"/>
                </a:schemeClr>
              </a:solidFill>
            </a:endParaRP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230859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Images Option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10160000" y="4604185"/>
            <a:ext cx="2032000" cy="223536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C6C58B18-CD3B-48ED-9EDC-C3D16617AFE0}"/>
              </a:ext>
            </a:extLst>
          </p:cNvPr>
          <p:cNvSpPr>
            <a:spLocks noGrp="1"/>
          </p:cNvSpPr>
          <p:nvPr>
            <p:ph type="pic" sz="quarter" idx="15" hasCustomPrompt="1"/>
          </p:nvPr>
        </p:nvSpPr>
        <p:spPr>
          <a:xfrm>
            <a:off x="0" y="0"/>
            <a:ext cx="4194929" cy="6858000"/>
          </a:xfrm>
          <a:custGeom>
            <a:avLst/>
            <a:gdLst>
              <a:gd name="connsiteX0" fmla="*/ 0 w 4194929"/>
              <a:gd name="connsiteY0" fmla="*/ 0 h 6858000"/>
              <a:gd name="connsiteX1" fmla="*/ 3215549 w 4194929"/>
              <a:gd name="connsiteY1" fmla="*/ 0 h 6858000"/>
              <a:gd name="connsiteX2" fmla="*/ 3238448 w 4194929"/>
              <a:gd name="connsiteY2" fmla="*/ 39827 h 6858000"/>
              <a:gd name="connsiteX3" fmla="*/ 4194929 w 4194929"/>
              <a:gd name="connsiteY3" fmla="*/ 3817257 h 6858000"/>
              <a:gd name="connsiteX4" fmla="*/ 3714054 w 4194929"/>
              <a:gd name="connsiteY4" fmla="*/ 6542069 h 6858000"/>
              <a:gd name="connsiteX5" fmla="*/ 3589487 w 4194929"/>
              <a:gd name="connsiteY5" fmla="*/ 6858000 h 6858000"/>
              <a:gd name="connsiteX6" fmla="*/ 0 w 41949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4929" h="6858000">
                <a:moveTo>
                  <a:pt x="0" y="0"/>
                </a:moveTo>
                <a:lnTo>
                  <a:pt x="3215549" y="0"/>
                </a:lnTo>
                <a:lnTo>
                  <a:pt x="3238448" y="39827"/>
                </a:lnTo>
                <a:cubicBezTo>
                  <a:pt x="3848439" y="1162718"/>
                  <a:pt x="4194929" y="2449524"/>
                  <a:pt x="4194929" y="3817257"/>
                </a:cubicBezTo>
                <a:cubicBezTo>
                  <a:pt x="4194929" y="4774670"/>
                  <a:pt x="4025149" y="5692429"/>
                  <a:pt x="3714054" y="6542069"/>
                </a:cubicBezTo>
                <a:lnTo>
                  <a:pt x="3589487" y="6858000"/>
                </a:lnTo>
                <a:lnTo>
                  <a:pt x="0" y="6858000"/>
                </a:lnTo>
                <a:close/>
              </a:path>
            </a:pathLst>
          </a:custGeom>
          <a:solidFill>
            <a:schemeClr val="bg1">
              <a:lumMod val="95000"/>
            </a:schemeClr>
          </a:solidFill>
        </p:spPr>
        <p:txBody>
          <a:bodyPr wrap="square" lIns="457200" tIns="1554480" rIns="182880" anchor="t">
            <a:noAutofit/>
          </a:bodyPr>
          <a:lstStyle>
            <a:lvl1pPr marL="0" indent="0" algn="l">
              <a:buNone/>
              <a:defRPr i="1"/>
            </a:lvl1pPr>
          </a:lstStyle>
          <a:p>
            <a:r>
              <a:rPr lang="en-US" dirty="0"/>
              <a:t>Insert Your Picture Here</a:t>
            </a:r>
          </a:p>
        </p:txBody>
      </p:sp>
      <p:sp>
        <p:nvSpPr>
          <p:cNvPr id="15" name="Title 1">
            <a:extLst>
              <a:ext uri="{FF2B5EF4-FFF2-40B4-BE49-F238E27FC236}">
                <a16:creationId xmlns:a16="http://schemas.microsoft.com/office/drawing/2014/main" id="{C82FB82E-BD1A-4D54-8535-EECA1FBF8F7C}"/>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8" name="Partner1">
            <a:extLst>
              <a:ext uri="{FF2B5EF4-FFF2-40B4-BE49-F238E27FC236}">
                <a16:creationId xmlns:a16="http://schemas.microsoft.com/office/drawing/2014/main" id="{19B39F4A-5D33-4C5D-83B8-5B789CB03A82}"/>
              </a:ext>
            </a:extLst>
          </p:cNvPr>
          <p:cNvSpPr>
            <a:spLocks noGrp="1"/>
          </p:cNvSpPr>
          <p:nvPr>
            <p:ph type="body" sz="quarter" idx="11" hasCustomPrompt="1"/>
          </p:nvPr>
        </p:nvSpPr>
        <p:spPr>
          <a:xfrm rot="19736382">
            <a:off x="4222913" y="1537182"/>
            <a:ext cx="3746175" cy="3746175"/>
          </a:xfrm>
        </p:spPr>
        <p:txBody>
          <a:bodyPr anchor="b">
            <a:prstTxWarp prst="textArchDown">
              <a:avLst>
                <a:gd name="adj" fmla="val 21137488"/>
              </a:avLst>
            </a:prstTxWarp>
            <a:noAutofit/>
          </a:bodyPr>
          <a:lstStyle>
            <a:lvl1pPr marL="0" indent="0" algn="l">
              <a:lnSpc>
                <a:spcPct val="100000"/>
              </a:lnSpc>
              <a:buNone/>
              <a:defRPr sz="15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Full Name</a:t>
            </a:r>
          </a:p>
        </p:txBody>
      </p:sp>
      <p:sp>
        <p:nvSpPr>
          <p:cNvPr id="20" name="Arc 19">
            <a:extLst>
              <a:ext uri="{FF2B5EF4-FFF2-40B4-BE49-F238E27FC236}">
                <a16:creationId xmlns:a16="http://schemas.microsoft.com/office/drawing/2014/main" id="{520EB51B-ACDD-4CD5-8F48-81D58580F16B}"/>
              </a:ext>
              <a:ext uri="{C183D7F6-B498-43B3-948B-1728B52AA6E4}">
                <adec:decorative xmlns:adec="http://schemas.microsoft.com/office/drawing/2017/decorative" val="1"/>
              </a:ext>
            </a:extLst>
          </p:cNvPr>
          <p:cNvSpPr/>
          <p:nvPr userDrawn="1"/>
        </p:nvSpPr>
        <p:spPr>
          <a:xfrm>
            <a:off x="4185675" y="1473907"/>
            <a:ext cx="3859688" cy="3898285"/>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Oval 20">
            <a:extLst>
              <a:ext uri="{FF2B5EF4-FFF2-40B4-BE49-F238E27FC236}">
                <a16:creationId xmlns:a16="http://schemas.microsoft.com/office/drawing/2014/main" id="{DCC3DC63-5EF8-4005-8818-6FC00D9B6AC0}"/>
              </a:ext>
              <a:ext uri="{C183D7F6-B498-43B3-948B-1728B52AA6E4}">
                <adec:decorative xmlns:adec="http://schemas.microsoft.com/office/drawing/2017/decorative" val="1"/>
              </a:ext>
            </a:extLst>
          </p:cNvPr>
          <p:cNvSpPr/>
          <p:nvPr userDrawn="1"/>
        </p:nvSpPr>
        <p:spPr>
          <a:xfrm>
            <a:off x="7759146" y="3991483"/>
            <a:ext cx="231235" cy="231235"/>
          </a:xfrm>
          <a:prstGeom prst="ellipse">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tner2">
            <a:extLst>
              <a:ext uri="{FF2B5EF4-FFF2-40B4-BE49-F238E27FC236}">
                <a16:creationId xmlns:a16="http://schemas.microsoft.com/office/drawing/2014/main" id="{7035F725-9952-46A6-9AAE-4E9006EBE336}"/>
              </a:ext>
            </a:extLst>
          </p:cNvPr>
          <p:cNvSpPr>
            <a:spLocks noGrp="1"/>
          </p:cNvSpPr>
          <p:nvPr>
            <p:ph type="body" sz="quarter" idx="12" hasCustomPrompt="1"/>
          </p:nvPr>
        </p:nvSpPr>
        <p:spPr>
          <a:xfrm rot="5400000">
            <a:off x="4204182" y="1518451"/>
            <a:ext cx="3783637" cy="3783637"/>
          </a:xfrm>
        </p:spPr>
        <p:txBody>
          <a:bodyPr lIns="0" tIns="0" rIns="0" bIns="0" anchor="b">
            <a:prstTxWarp prst="textArchDown">
              <a:avLst/>
            </a:prstTxWarp>
            <a:noAutofit/>
          </a:bodyPr>
          <a:lstStyle>
            <a:lvl1pPr marL="0" indent="0" algn="r">
              <a:lnSpc>
                <a:spcPct val="100000"/>
              </a:lnSpc>
              <a:buNone/>
              <a:defRPr sz="15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Full Name</a:t>
            </a:r>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4448969" y="1781969"/>
            <a:ext cx="3294063" cy="3294062"/>
          </a:xfrm>
          <a:prstGeom prst="ellipse">
            <a:avLst/>
          </a:prstGeom>
          <a:solidFill>
            <a:schemeClr val="bg1">
              <a:lumMod val="95000"/>
            </a:schemeClr>
          </a:solidFill>
        </p:spPr>
        <p:txBody>
          <a:bodyPr bIns="1005840" anchor="ctr">
            <a:normAutofit/>
          </a:bodyPr>
          <a:lstStyle>
            <a:lvl1pPr marL="0" indent="0" algn="ctr">
              <a:buNone/>
              <a:defRPr i="1"/>
            </a:lvl1pPr>
          </a:lstStyle>
          <a:p>
            <a:r>
              <a:rPr lang="en-US" dirty="0"/>
              <a:t>Insert Your Picture Here</a:t>
            </a:r>
          </a:p>
        </p:txBody>
      </p:sp>
      <p:sp>
        <p:nvSpPr>
          <p:cNvPr id="11" name="Picture Placeholder 10">
            <a:extLst>
              <a:ext uri="{FF2B5EF4-FFF2-40B4-BE49-F238E27FC236}">
                <a16:creationId xmlns:a16="http://schemas.microsoft.com/office/drawing/2014/main" id="{5DC6AC28-B774-4C74-ABD4-87CF3FC533A3}"/>
              </a:ext>
            </a:extLst>
          </p:cNvPr>
          <p:cNvSpPr>
            <a:spLocks noGrp="1"/>
          </p:cNvSpPr>
          <p:nvPr>
            <p:ph type="pic" sz="quarter" idx="13" hasCustomPrompt="1"/>
          </p:nvPr>
        </p:nvSpPr>
        <p:spPr>
          <a:xfrm>
            <a:off x="7987819" y="389885"/>
            <a:ext cx="4204181" cy="6078230"/>
          </a:xfrm>
          <a:custGeom>
            <a:avLst/>
            <a:gdLst>
              <a:gd name="connsiteX0" fmla="*/ 3039115 w 4204181"/>
              <a:gd name="connsiteY0" fmla="*/ 0 h 6078230"/>
              <a:gd name="connsiteX1" fmla="*/ 3942855 w 4204181"/>
              <a:gd name="connsiteY1" fmla="*/ 136633 h 6078230"/>
              <a:gd name="connsiteX2" fmla="*/ 4204181 w 4204181"/>
              <a:gd name="connsiteY2" fmla="*/ 232279 h 6078230"/>
              <a:gd name="connsiteX3" fmla="*/ 4204181 w 4204181"/>
              <a:gd name="connsiteY3" fmla="*/ 5845951 h 6078230"/>
              <a:gd name="connsiteX4" fmla="*/ 3942855 w 4204181"/>
              <a:gd name="connsiteY4" fmla="*/ 5941598 h 6078230"/>
              <a:gd name="connsiteX5" fmla="*/ 3039115 w 4204181"/>
              <a:gd name="connsiteY5" fmla="*/ 6078230 h 6078230"/>
              <a:gd name="connsiteX6" fmla="*/ 0 w 4204181"/>
              <a:gd name="connsiteY6" fmla="*/ 3039115 h 6078230"/>
              <a:gd name="connsiteX7" fmla="*/ 3039115 w 4204181"/>
              <a:gd name="connsiteY7" fmla="*/ 0 h 6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4181" h="6078230">
                <a:moveTo>
                  <a:pt x="3039115" y="0"/>
                </a:moveTo>
                <a:cubicBezTo>
                  <a:pt x="3353826" y="0"/>
                  <a:pt x="3657364" y="47836"/>
                  <a:pt x="3942855" y="136633"/>
                </a:cubicBezTo>
                <a:lnTo>
                  <a:pt x="4204181" y="232279"/>
                </a:lnTo>
                <a:lnTo>
                  <a:pt x="4204181" y="5845951"/>
                </a:lnTo>
                <a:lnTo>
                  <a:pt x="3942855" y="5941598"/>
                </a:lnTo>
                <a:cubicBezTo>
                  <a:pt x="3657364" y="6030395"/>
                  <a:pt x="3353826" y="6078230"/>
                  <a:pt x="3039115" y="6078230"/>
                </a:cubicBezTo>
                <a:cubicBezTo>
                  <a:pt x="1360658" y="6078230"/>
                  <a:pt x="0" y="4717572"/>
                  <a:pt x="0" y="3039115"/>
                </a:cubicBezTo>
                <a:cubicBezTo>
                  <a:pt x="0" y="1360658"/>
                  <a:pt x="1360658" y="0"/>
                  <a:pt x="3039115" y="0"/>
                </a:cubicBezTo>
                <a:close/>
              </a:path>
            </a:pathLst>
          </a:custGeom>
          <a:solidFill>
            <a:schemeClr val="bg1">
              <a:lumMod val="95000"/>
            </a:schemeClr>
          </a:solidFill>
        </p:spPr>
        <p:txBody>
          <a:bodyPr wrap="square" lIns="457200" tIns="1097280" rIns="182880" anchor="t">
            <a:noAutofit/>
          </a:bodyPr>
          <a:lstStyle>
            <a:lvl1pPr marL="0" indent="0" algn="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3603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Images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F1E111C-A1F2-4053-B077-36869C3F1ACC}"/>
              </a:ext>
              <a:ext uri="{C183D7F6-B498-43B3-948B-1728B52AA6E4}">
                <adec:decorative xmlns:adec="http://schemas.microsoft.com/office/drawing/2017/decorative" val="1"/>
              </a:ext>
            </a:extLst>
          </p:cNvPr>
          <p:cNvSpPr/>
          <p:nvPr userDrawn="1"/>
        </p:nvSpPr>
        <p:spPr>
          <a:xfrm flipH="1" flipV="1">
            <a:off x="3931098" y="4034400"/>
            <a:ext cx="544945" cy="2823601"/>
          </a:xfrm>
          <a:custGeom>
            <a:avLst/>
            <a:gdLst>
              <a:gd name="connsiteX0" fmla="*/ 544945 w 544945"/>
              <a:gd name="connsiteY0" fmla="*/ 2823601 h 2823601"/>
              <a:gd name="connsiteX1" fmla="*/ 482930 w 544945"/>
              <a:gd name="connsiteY1" fmla="*/ 2702516 h 2823601"/>
              <a:gd name="connsiteX2" fmla="*/ 0 w 544945"/>
              <a:gd name="connsiteY2" fmla="*/ 579324 h 2823601"/>
              <a:gd name="connsiteX3" fmla="*/ 25285 w 544945"/>
              <a:gd name="connsiteY3" fmla="*/ 78601 h 2823601"/>
              <a:gd name="connsiteX4" fmla="*/ 35272 w 544945"/>
              <a:gd name="connsiteY4" fmla="*/ 0 h 2823601"/>
              <a:gd name="connsiteX5" fmla="*/ 544945 w 544945"/>
              <a:gd name="connsiteY5" fmla="*/ 0 h 282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45" h="2823601">
                <a:moveTo>
                  <a:pt x="544945" y="2823601"/>
                </a:moveTo>
                <a:lnTo>
                  <a:pt x="482930" y="2702516"/>
                </a:lnTo>
                <a:cubicBezTo>
                  <a:pt x="173439" y="2060219"/>
                  <a:pt x="0" y="1340026"/>
                  <a:pt x="0" y="579324"/>
                </a:cubicBezTo>
                <a:cubicBezTo>
                  <a:pt x="0" y="410279"/>
                  <a:pt x="8565" y="243235"/>
                  <a:pt x="25285" y="78601"/>
                </a:cubicBezTo>
                <a:lnTo>
                  <a:pt x="35272" y="0"/>
                </a:lnTo>
                <a:lnTo>
                  <a:pt x="54494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itle 1">
            <a:extLst>
              <a:ext uri="{FF2B5EF4-FFF2-40B4-BE49-F238E27FC236}">
                <a16:creationId xmlns:a16="http://schemas.microsoft.com/office/drawing/2014/main" id="{2EF32876-89AC-4B06-8396-34459880868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C6C58B18-CD3B-48ED-9EDC-C3D16617AFE0}"/>
              </a:ext>
            </a:extLst>
          </p:cNvPr>
          <p:cNvSpPr>
            <a:spLocks noGrp="1"/>
          </p:cNvSpPr>
          <p:nvPr>
            <p:ph type="pic" sz="quarter" idx="15" hasCustomPrompt="1"/>
          </p:nvPr>
        </p:nvSpPr>
        <p:spPr>
          <a:xfrm>
            <a:off x="0" y="2090156"/>
            <a:ext cx="4194929" cy="4767843"/>
          </a:xfrm>
          <a:prstGeom prst="rect">
            <a:avLst/>
          </a:prstGeom>
          <a:solidFill>
            <a:schemeClr val="tx1"/>
          </a:solidFill>
        </p:spPr>
        <p:txBody>
          <a:bodyPr wrap="square" tIns="365760" anchor="t">
            <a:noAutofit/>
          </a:bodyPr>
          <a:lstStyle>
            <a:lvl1pPr marL="0" indent="0" algn="ctr">
              <a:buNone/>
              <a:defRPr sz="1600" i="1">
                <a:solidFill>
                  <a:schemeClr val="bg1"/>
                </a:solidFill>
              </a:defRPr>
            </a:lvl1pPr>
          </a:lstStyle>
          <a:p>
            <a:r>
              <a:rPr lang="en-US" dirty="0"/>
              <a:t>Insert Your Picture Here</a:t>
            </a:r>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4757157" y="2090157"/>
            <a:ext cx="2677686" cy="2677686"/>
          </a:xfrm>
          <a:prstGeom prst="rect">
            <a:avLst/>
          </a:prstGeom>
          <a:solidFill>
            <a:schemeClr val="tx1"/>
          </a:solidFill>
        </p:spPr>
        <p:txBody>
          <a:bodyPr tIns="365760" anchor="t">
            <a:normAutofit/>
          </a:bodyPr>
          <a:lstStyle>
            <a:lvl1pPr marL="0" indent="0" algn="ctr">
              <a:buNone/>
              <a:defRPr sz="1600" i="1">
                <a:solidFill>
                  <a:schemeClr val="bg1"/>
                </a:solidFill>
              </a:defRPr>
            </a:lvl1pPr>
          </a:lstStyle>
          <a:p>
            <a:r>
              <a:rPr lang="en-US" dirty="0"/>
              <a:t>Insert Your Picture Here</a:t>
            </a:r>
          </a:p>
        </p:txBody>
      </p:sp>
      <p:sp>
        <p:nvSpPr>
          <p:cNvPr id="11" name="Picture Placeholder 10">
            <a:extLst>
              <a:ext uri="{FF2B5EF4-FFF2-40B4-BE49-F238E27FC236}">
                <a16:creationId xmlns:a16="http://schemas.microsoft.com/office/drawing/2014/main" id="{5DC6AC28-B774-4C74-ABD4-87CF3FC533A3}"/>
              </a:ext>
            </a:extLst>
          </p:cNvPr>
          <p:cNvSpPr>
            <a:spLocks noGrp="1"/>
          </p:cNvSpPr>
          <p:nvPr>
            <p:ph type="pic" sz="quarter" idx="13" hasCustomPrompt="1"/>
          </p:nvPr>
        </p:nvSpPr>
        <p:spPr>
          <a:xfrm>
            <a:off x="7862251" y="844819"/>
            <a:ext cx="3923024" cy="3923024"/>
          </a:xfrm>
          <a:prstGeom prst="ellipse">
            <a:avLst/>
          </a:prstGeom>
          <a:solidFill>
            <a:schemeClr val="tx1"/>
          </a:solidFill>
        </p:spPr>
        <p:txBody>
          <a:bodyPr wrap="square" tIns="365760" anchor="t">
            <a:noAutofit/>
          </a:bodyPr>
          <a:lstStyle>
            <a:lvl1pPr marL="0" indent="0" algn="ctr">
              <a:buNone/>
              <a:defRPr sz="1600" i="1">
                <a:solidFill>
                  <a:schemeClr val="bg1"/>
                </a:solidFill>
              </a:defRPr>
            </a:lvl1pPr>
          </a:lstStyle>
          <a:p>
            <a:r>
              <a:rPr lang="en-US" dirty="0"/>
              <a:t>Insert Your Picture Here</a:t>
            </a:r>
          </a:p>
        </p:txBody>
      </p:sp>
      <p:sp>
        <p:nvSpPr>
          <p:cNvPr id="2" name="Text Placeholder 13">
            <a:extLst>
              <a:ext uri="{FF2B5EF4-FFF2-40B4-BE49-F238E27FC236}">
                <a16:creationId xmlns:a16="http://schemas.microsoft.com/office/drawing/2014/main" id="{DB55F5FD-D621-C449-9496-5C8C75723121}"/>
              </a:ext>
              <a:ext uri="{C183D7F6-B498-43B3-948B-1728B52AA6E4}">
                <adec:decorative xmlns:adec="http://schemas.microsoft.com/office/drawing/2017/decorative" val="1"/>
              </a:ext>
            </a:extLst>
          </p:cNvPr>
          <p:cNvSpPr>
            <a:spLocks noGrp="1"/>
          </p:cNvSpPr>
          <p:nvPr>
            <p:ph type="body" sz="quarter" idx="17" hasCustomPrompt="1"/>
          </p:nvPr>
        </p:nvSpPr>
        <p:spPr>
          <a:xfrm>
            <a:off x="6346463" y="3723915"/>
            <a:ext cx="5093208" cy="2651760"/>
          </a:xfrm>
        </p:spPr>
        <p:txBody>
          <a:bodyPr lIns="0" tIns="0" rIns="0" bIns="0" anchor="b">
            <a:noAutofit/>
          </a:bodyPr>
          <a:lstStyle>
            <a:lvl1pPr marL="0" indent="0" algn="r">
              <a:lnSpc>
                <a:spcPct val="60000"/>
              </a:lnSpc>
              <a:spcBef>
                <a:spcPts val="0"/>
              </a:spcBef>
              <a:buNone/>
              <a:defRPr sz="17000" spc="-150" baseline="0">
                <a:solidFill>
                  <a:schemeClr val="tx1">
                    <a:lumMod val="65000"/>
                    <a:lumOff val="35000"/>
                  </a:schemeClr>
                </a:solidFill>
                <a:latin typeface="+mj-lt"/>
              </a:defRPr>
            </a:lvl1pPr>
          </a:lstStyle>
          <a:p>
            <a:pPr lvl="0"/>
            <a:r>
              <a:rPr lang="en-US" dirty="0"/>
              <a:t>and</a:t>
            </a:r>
          </a:p>
        </p:txBody>
      </p:sp>
      <p:sp>
        <p:nvSpPr>
          <p:cNvPr id="13" name="Partner1">
            <a:extLst>
              <a:ext uri="{FF2B5EF4-FFF2-40B4-BE49-F238E27FC236}">
                <a16:creationId xmlns:a16="http://schemas.microsoft.com/office/drawing/2014/main" id="{784F984E-45C3-496E-B4FA-5141F589D1D7}"/>
              </a:ext>
            </a:extLst>
          </p:cNvPr>
          <p:cNvSpPr>
            <a:spLocks noGrp="1"/>
          </p:cNvSpPr>
          <p:nvPr>
            <p:ph type="body" sz="quarter" idx="11" hasCustomPrompt="1"/>
          </p:nvPr>
        </p:nvSpPr>
        <p:spPr>
          <a:xfrm>
            <a:off x="7437817" y="3923510"/>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15" name="Partner2">
            <a:extLst>
              <a:ext uri="{FF2B5EF4-FFF2-40B4-BE49-F238E27FC236}">
                <a16:creationId xmlns:a16="http://schemas.microsoft.com/office/drawing/2014/main" id="{658E42DF-F68C-4D59-98F4-881FDEC2F344}"/>
              </a:ext>
            </a:extLst>
          </p:cNvPr>
          <p:cNvSpPr>
            <a:spLocks noGrp="1"/>
          </p:cNvSpPr>
          <p:nvPr>
            <p:ph type="body" sz="quarter" idx="12" hasCustomPrompt="1"/>
          </p:nvPr>
        </p:nvSpPr>
        <p:spPr>
          <a:xfrm>
            <a:off x="8889357" y="5480273"/>
            <a:ext cx="2529056"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7114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Images Option 1">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a:off x="1272599"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a:extLst>
              <a:ext uri="{FF2B5EF4-FFF2-40B4-BE49-F238E27FC236}">
                <a16:creationId xmlns:a16="http://schemas.microsoft.com/office/drawing/2014/main" id="{1874246C-F13A-4165-8427-05494C6F2A6F}"/>
              </a:ext>
            </a:extLst>
          </p:cNvPr>
          <p:cNvSpPr>
            <a:spLocks noGrp="1"/>
          </p:cNvSpPr>
          <p:nvPr>
            <p:ph type="pic" sz="quarter" idx="15" hasCustomPrompt="1"/>
          </p:nvPr>
        </p:nvSpPr>
        <p:spPr>
          <a:xfrm>
            <a:off x="0" y="0"/>
            <a:ext cx="6578837" cy="6858000"/>
          </a:xfrm>
          <a:custGeom>
            <a:avLst/>
            <a:gdLst>
              <a:gd name="connsiteX0" fmla="*/ 0 w 6578837"/>
              <a:gd name="connsiteY0" fmla="*/ 0 h 6858000"/>
              <a:gd name="connsiteX1" fmla="*/ 4076256 w 6578837"/>
              <a:gd name="connsiteY1" fmla="*/ 0 h 6858000"/>
              <a:gd name="connsiteX2" fmla="*/ 5168789 w 6578837"/>
              <a:gd name="connsiteY2" fmla="*/ 0 h 6858000"/>
              <a:gd name="connsiteX3" fmla="*/ 5209045 w 6578837"/>
              <a:gd name="connsiteY3" fmla="*/ 76864 h 6858000"/>
              <a:gd name="connsiteX4" fmla="*/ 6556675 w 6578837"/>
              <a:gd name="connsiteY4" fmla="*/ 6533091 h 6858000"/>
              <a:gd name="connsiteX5" fmla="*/ 6532887 w 6578837"/>
              <a:gd name="connsiteY5" fmla="*/ 6858000 h 6858000"/>
              <a:gd name="connsiteX6" fmla="*/ 5440354 w 6578837"/>
              <a:gd name="connsiteY6" fmla="*/ 6858000 h 6858000"/>
              <a:gd name="connsiteX7" fmla="*/ 0 w 65788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8837" h="6858000">
                <a:moveTo>
                  <a:pt x="0" y="0"/>
                </a:moveTo>
                <a:lnTo>
                  <a:pt x="4076256" y="0"/>
                </a:lnTo>
                <a:lnTo>
                  <a:pt x="5168789" y="0"/>
                </a:lnTo>
                <a:lnTo>
                  <a:pt x="5209045" y="76864"/>
                </a:lnTo>
                <a:cubicBezTo>
                  <a:pt x="6205340" y="2040801"/>
                  <a:pt x="6691748" y="4264523"/>
                  <a:pt x="6556675" y="6533091"/>
                </a:cubicBezTo>
                <a:lnTo>
                  <a:pt x="6532887" y="6858000"/>
                </a:lnTo>
                <a:lnTo>
                  <a:pt x="5440354" y="6858000"/>
                </a:lnTo>
                <a:lnTo>
                  <a:pt x="0" y="6858000"/>
                </a:lnTo>
                <a:close/>
              </a:path>
            </a:pathLst>
          </a:custGeom>
          <a:solidFill>
            <a:schemeClr val="bg1">
              <a:lumMod val="95000"/>
            </a:schemeClr>
          </a:solidFill>
        </p:spPr>
        <p:txBody>
          <a:bodyPr wrap="square" tIns="1280160" anchor="t" anchorCtr="0">
            <a:noAutofit/>
          </a:bodyPr>
          <a:lstStyle>
            <a:lvl1pPr marL="0" indent="0" algn="ctr">
              <a:buNone/>
              <a:defRPr i="1"/>
            </a:lvl1pPr>
          </a:lstStyle>
          <a:p>
            <a:r>
              <a:rPr lang="en-US" dirty="0"/>
              <a:t>Insert Your Picture Here</a:t>
            </a:r>
          </a:p>
        </p:txBody>
      </p:sp>
      <p:sp>
        <p:nvSpPr>
          <p:cNvPr id="25" name="Title 1">
            <a:extLst>
              <a:ext uri="{FF2B5EF4-FFF2-40B4-BE49-F238E27FC236}">
                <a16:creationId xmlns:a16="http://schemas.microsoft.com/office/drawing/2014/main" id="{77F877D9-0191-4E5A-9E43-2FC2AA26ACE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2" name="Picture Placeholder 21">
            <a:extLst>
              <a:ext uri="{FF2B5EF4-FFF2-40B4-BE49-F238E27FC236}">
                <a16:creationId xmlns:a16="http://schemas.microsoft.com/office/drawing/2014/main" id="{8CE48A28-515A-4541-9B64-6E209B9729E7}"/>
              </a:ext>
            </a:extLst>
          </p:cNvPr>
          <p:cNvSpPr>
            <a:spLocks noGrp="1"/>
          </p:cNvSpPr>
          <p:nvPr>
            <p:ph type="pic" sz="quarter" idx="14" hasCustomPrompt="1"/>
          </p:nvPr>
        </p:nvSpPr>
        <p:spPr>
          <a:xfrm>
            <a:off x="6873300" y="1171968"/>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19" name="Picture Placeholder 21">
            <a:extLst>
              <a:ext uri="{FF2B5EF4-FFF2-40B4-BE49-F238E27FC236}">
                <a16:creationId xmlns:a16="http://schemas.microsoft.com/office/drawing/2014/main" id="{E862E647-704D-42AC-AD26-441D105BD805}"/>
              </a:ext>
            </a:extLst>
          </p:cNvPr>
          <p:cNvSpPr>
            <a:spLocks noGrp="1"/>
          </p:cNvSpPr>
          <p:nvPr>
            <p:ph type="pic" sz="quarter" idx="18" hasCustomPrompt="1"/>
          </p:nvPr>
        </p:nvSpPr>
        <p:spPr>
          <a:xfrm>
            <a:off x="6873299" y="3662644"/>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18" name="Picture Placeholder 21">
            <a:extLst>
              <a:ext uri="{FF2B5EF4-FFF2-40B4-BE49-F238E27FC236}">
                <a16:creationId xmlns:a16="http://schemas.microsoft.com/office/drawing/2014/main" id="{6F53197A-130C-4EF1-ACFD-E5AF45391C96}"/>
              </a:ext>
            </a:extLst>
          </p:cNvPr>
          <p:cNvSpPr>
            <a:spLocks noGrp="1"/>
          </p:cNvSpPr>
          <p:nvPr>
            <p:ph type="pic" sz="quarter" idx="17" hasCustomPrompt="1"/>
          </p:nvPr>
        </p:nvSpPr>
        <p:spPr>
          <a:xfrm>
            <a:off x="9352657" y="1171968"/>
            <a:ext cx="2158332" cy="2158332"/>
          </a:xfrm>
          <a:prstGeom prst="rect">
            <a:avLst/>
          </a:prstGeom>
          <a:solidFill>
            <a:schemeClr val="bg1">
              <a:lumMod val="95000"/>
            </a:schemeClr>
          </a:solidFill>
        </p:spPr>
        <p:txBody>
          <a:bodyPr wrap="square" tIns="274320" anchor="t" anchorCtr="0">
            <a:noAutofit/>
          </a:bodyPr>
          <a:lstStyle>
            <a:lvl1pPr marL="0" indent="0" algn="ctr">
              <a:buNone/>
              <a:defRPr i="1"/>
            </a:lvl1pPr>
          </a:lstStyle>
          <a:p>
            <a:r>
              <a:rPr lang="en-US" dirty="0"/>
              <a:t>Insert Your Picture Here</a:t>
            </a:r>
          </a:p>
        </p:txBody>
      </p:sp>
      <p:sp>
        <p:nvSpPr>
          <p:cNvPr id="2" name="Text Placeholder 13">
            <a:extLst>
              <a:ext uri="{FF2B5EF4-FFF2-40B4-BE49-F238E27FC236}">
                <a16:creationId xmlns:a16="http://schemas.microsoft.com/office/drawing/2014/main" id="{49054FEE-8C6D-A6BA-1177-F806F7454FBB}"/>
              </a:ext>
              <a:ext uri="{C183D7F6-B498-43B3-948B-1728B52AA6E4}">
                <adec:decorative xmlns:adec="http://schemas.microsoft.com/office/drawing/2017/decorative" val="1"/>
              </a:ext>
            </a:extLst>
          </p:cNvPr>
          <p:cNvSpPr>
            <a:spLocks noGrp="1"/>
          </p:cNvSpPr>
          <p:nvPr>
            <p:ph type="body" sz="quarter" idx="19"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10074650" y="6356350"/>
            <a:ext cx="1580356" cy="365125"/>
          </a:xfrm>
        </p:spPr>
        <p:txBody>
          <a:bodyPr/>
          <a:lstStyle/>
          <a:p>
            <a:fld id="{39B360F8-476B-46A9-AE4D-B70F5EF3C486}" type="datetimeFigureOut">
              <a:rPr lang="en-US" smtClean="0"/>
              <a:pPr/>
              <a:t>5/19/2026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2293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X Images Option 2">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17B0210-0B8B-43B0-A326-1AC9D4A6D2FE}"/>
              </a:ext>
            </a:extLst>
          </p:cNvPr>
          <p:cNvSpPr>
            <a:spLocks noGrp="1"/>
          </p:cNvSpPr>
          <p:nvPr>
            <p:ph type="pic" sz="quarter" idx="14" hasCustomPrompt="1"/>
          </p:nvPr>
        </p:nvSpPr>
        <p:spPr>
          <a:xfrm>
            <a:off x="0" y="2"/>
            <a:ext cx="2718994" cy="5872039"/>
          </a:xfrm>
          <a:custGeom>
            <a:avLst/>
            <a:gdLst>
              <a:gd name="connsiteX0" fmla="*/ 0 w 2718994"/>
              <a:gd name="connsiteY0" fmla="*/ 0 h 5872039"/>
              <a:gd name="connsiteX1" fmla="*/ 2435594 w 2718994"/>
              <a:gd name="connsiteY1" fmla="*/ 0 h 5872039"/>
              <a:gd name="connsiteX2" fmla="*/ 2507736 w 2718994"/>
              <a:gd name="connsiteY2" fmla="*/ 213210 h 5872039"/>
              <a:gd name="connsiteX3" fmla="*/ 2718994 w 2718994"/>
              <a:gd name="connsiteY3" fmla="*/ 1610549 h 5872039"/>
              <a:gd name="connsiteX4" fmla="*/ 57205 w 2718994"/>
              <a:gd name="connsiteY4" fmla="*/ 5846177 h 5872039"/>
              <a:gd name="connsiteX5" fmla="*/ 0 w 2718994"/>
              <a:gd name="connsiteY5" fmla="*/ 5872039 h 587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8994" h="5872039">
                <a:moveTo>
                  <a:pt x="0" y="0"/>
                </a:moveTo>
                <a:lnTo>
                  <a:pt x="2435594" y="0"/>
                </a:lnTo>
                <a:lnTo>
                  <a:pt x="2507736" y="213210"/>
                </a:lnTo>
                <a:cubicBezTo>
                  <a:pt x="2645032" y="654629"/>
                  <a:pt x="2718994" y="1123952"/>
                  <a:pt x="2718994" y="1610549"/>
                </a:cubicBezTo>
                <a:cubicBezTo>
                  <a:pt x="2718994" y="3475839"/>
                  <a:pt x="1632160" y="5087286"/>
                  <a:pt x="57205" y="5846177"/>
                </a:cubicBezTo>
                <a:lnTo>
                  <a:pt x="0" y="5872039"/>
                </a:lnTo>
                <a:close/>
              </a:path>
            </a:pathLst>
          </a:cu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V="1">
            <a:off x="5220292" y="4010025"/>
            <a:ext cx="2588875" cy="2847975"/>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134700C-FF3A-45AE-BBEF-11DE9CED9422}"/>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9" name="Picture Placeholder 21">
            <a:extLst>
              <a:ext uri="{FF2B5EF4-FFF2-40B4-BE49-F238E27FC236}">
                <a16:creationId xmlns:a16="http://schemas.microsoft.com/office/drawing/2014/main" id="{E862E647-704D-42AC-AD26-441D105BD805}"/>
              </a:ext>
            </a:extLst>
          </p:cNvPr>
          <p:cNvSpPr>
            <a:spLocks noGrp="1"/>
          </p:cNvSpPr>
          <p:nvPr>
            <p:ph type="pic" sz="quarter" idx="18" hasCustomPrompt="1"/>
          </p:nvPr>
        </p:nvSpPr>
        <p:spPr>
          <a:xfrm>
            <a:off x="876753" y="3407443"/>
            <a:ext cx="2158332" cy="2158332"/>
          </a:xfrm>
          <a:prstGeom prst="ellipse">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18" name="Picture Placeholder 21">
            <a:extLst>
              <a:ext uri="{FF2B5EF4-FFF2-40B4-BE49-F238E27FC236}">
                <a16:creationId xmlns:a16="http://schemas.microsoft.com/office/drawing/2014/main" id="{6F53197A-130C-4EF1-ACFD-E5AF45391C96}"/>
              </a:ext>
            </a:extLst>
          </p:cNvPr>
          <p:cNvSpPr>
            <a:spLocks noGrp="1"/>
          </p:cNvSpPr>
          <p:nvPr>
            <p:ph type="pic" sz="quarter" idx="17" hasCustomPrompt="1"/>
          </p:nvPr>
        </p:nvSpPr>
        <p:spPr>
          <a:xfrm>
            <a:off x="2890477" y="1890457"/>
            <a:ext cx="2158332" cy="2158332"/>
          </a:xfrm>
          <a:prstGeom prst="ellipse">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2" name="Text Placeholder 13">
            <a:extLst>
              <a:ext uri="{FF2B5EF4-FFF2-40B4-BE49-F238E27FC236}">
                <a16:creationId xmlns:a16="http://schemas.microsoft.com/office/drawing/2014/main" id="{F97623BC-DD85-232B-FD98-703BC3C75A38}"/>
              </a:ext>
              <a:ext uri="{C183D7F6-B498-43B3-948B-1728B52AA6E4}">
                <adec:decorative xmlns:adec="http://schemas.microsoft.com/office/drawing/2017/decorative" val="1"/>
              </a:ext>
            </a:extLst>
          </p:cNvPr>
          <p:cNvSpPr>
            <a:spLocks noGrp="1"/>
          </p:cNvSpPr>
          <p:nvPr>
            <p:ph type="body" sz="quarter" idx="19" hasCustomPrompt="1"/>
          </p:nvPr>
        </p:nvSpPr>
        <p:spPr>
          <a:xfrm>
            <a:off x="2470168" y="3888377"/>
            <a:ext cx="2377440" cy="1234440"/>
          </a:xfrm>
        </p:spPr>
        <p:txBody>
          <a:bodyPr lIns="0" tIns="0" rIns="0" bIns="0" anchor="b">
            <a:noAutofit/>
          </a:bodyPr>
          <a:lstStyle>
            <a:lvl1pPr marL="0" indent="0" algn="r">
              <a:lnSpc>
                <a:spcPct val="60000"/>
              </a:lnSpc>
              <a:spcBef>
                <a:spcPts val="0"/>
              </a:spcBef>
              <a:buNone/>
              <a:defRPr sz="6600" spc="-150" baseline="0">
                <a:solidFill>
                  <a:schemeClr val="accent1">
                    <a:lumMod val="90000"/>
                  </a:schemeClr>
                </a:solidFill>
                <a:latin typeface="+mj-lt"/>
              </a:defRPr>
            </a:lvl1pPr>
          </a:lstStyle>
          <a:p>
            <a:pPr lvl="0"/>
            <a:r>
              <a:rPr lang="en-US" dirty="0"/>
              <a:t>and</a:t>
            </a:r>
          </a:p>
        </p:txBody>
      </p:sp>
      <p:sp>
        <p:nvSpPr>
          <p:cNvPr id="39" name="Partner1">
            <a:extLst>
              <a:ext uri="{FF2B5EF4-FFF2-40B4-BE49-F238E27FC236}">
                <a16:creationId xmlns:a16="http://schemas.microsoft.com/office/drawing/2014/main" id="{568FACEC-D87B-44EA-9EF1-CAA97FF393E3}"/>
              </a:ext>
            </a:extLst>
          </p:cNvPr>
          <p:cNvSpPr>
            <a:spLocks noGrp="1"/>
          </p:cNvSpPr>
          <p:nvPr>
            <p:ph type="body" sz="quarter" idx="11" hasCustomPrompt="1"/>
          </p:nvPr>
        </p:nvSpPr>
        <p:spPr>
          <a:xfrm>
            <a:off x="3263977" y="42608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40" name="Partner2">
            <a:extLst>
              <a:ext uri="{FF2B5EF4-FFF2-40B4-BE49-F238E27FC236}">
                <a16:creationId xmlns:a16="http://schemas.microsoft.com/office/drawing/2014/main" id="{5D2BC617-5A80-4ED2-AFC3-6CDDAD3A34E1}"/>
              </a:ext>
            </a:extLst>
          </p:cNvPr>
          <p:cNvSpPr>
            <a:spLocks noGrp="1"/>
          </p:cNvSpPr>
          <p:nvPr>
            <p:ph type="body" sz="quarter" idx="12" hasCustomPrompt="1"/>
          </p:nvPr>
        </p:nvSpPr>
        <p:spPr>
          <a:xfrm>
            <a:off x="3688889" y="47731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41" name="Date Placeholder 1">
            <a:extLst>
              <a:ext uri="{FF2B5EF4-FFF2-40B4-BE49-F238E27FC236}">
                <a16:creationId xmlns:a16="http://schemas.microsoft.com/office/drawing/2014/main" id="{2000978F-B65A-4F96-A723-FCBFFFDB709D}"/>
              </a:ext>
            </a:extLst>
          </p:cNvPr>
          <p:cNvSpPr>
            <a:spLocks noGrp="1"/>
          </p:cNvSpPr>
          <p:nvPr>
            <p:ph type="dt" sz="half" idx="16"/>
          </p:nvPr>
        </p:nvSpPr>
        <p:spPr>
          <a:xfrm>
            <a:off x="3263977" y="5200650"/>
            <a:ext cx="1580356" cy="365125"/>
          </a:xfrm>
        </p:spPr>
        <p:txBody>
          <a:bodyPr/>
          <a:lstStyle/>
          <a:p>
            <a:fld id="{39B360F8-476B-46A9-AE4D-B70F5EF3C486}" type="datetimeFigureOut">
              <a:rPr lang="en-US" smtClean="0"/>
              <a:pPr/>
              <a:t>5/19/2026</a:t>
            </a:fld>
            <a:endParaRPr lang="en-US"/>
          </a:p>
        </p:txBody>
      </p:sp>
      <p:sp>
        <p:nvSpPr>
          <p:cNvPr id="21" name="Picture Placeholder 20">
            <a:extLst>
              <a:ext uri="{FF2B5EF4-FFF2-40B4-BE49-F238E27FC236}">
                <a16:creationId xmlns:a16="http://schemas.microsoft.com/office/drawing/2014/main" id="{1874246C-F13A-4165-8427-05494C6F2A6F}"/>
              </a:ext>
            </a:extLst>
          </p:cNvPr>
          <p:cNvSpPr>
            <a:spLocks noGrp="1"/>
          </p:cNvSpPr>
          <p:nvPr>
            <p:ph type="pic" sz="quarter" idx="15" hasCustomPrompt="1"/>
          </p:nvPr>
        </p:nvSpPr>
        <p:spPr>
          <a:xfrm>
            <a:off x="5613163" y="0"/>
            <a:ext cx="6578837" cy="6858000"/>
          </a:xfrm>
          <a:prstGeom prst="rect">
            <a:avLst/>
          </a:prstGeom>
          <a:solidFill>
            <a:schemeClr val="bg1">
              <a:lumMod val="95000"/>
            </a:schemeClr>
          </a:solidFill>
        </p:spPr>
        <p:txBody>
          <a:bodyPr wrap="square" anchor="ctr">
            <a:noAutofit/>
          </a:bodyPr>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71594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E622-AF14-4BED-AF39-906C05BB411E}"/>
              </a:ext>
            </a:extLst>
          </p:cNvPr>
          <p:cNvSpPr>
            <a:spLocks noGrp="1"/>
          </p:cNvSpPr>
          <p:nvPr>
            <p:ph type="title"/>
          </p:nvPr>
        </p:nvSpPr>
        <p:spPr>
          <a:xfrm>
            <a:off x="839788" y="457200"/>
            <a:ext cx="3932237" cy="29718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929977E0-0E5C-483E-A085-6171B350EA79}"/>
              </a:ext>
            </a:extLst>
          </p:cNvPr>
          <p:cNvSpPr>
            <a:spLocks noGrp="1"/>
          </p:cNvSpPr>
          <p:nvPr>
            <p:ph type="body" sz="half" idx="2"/>
          </p:nvPr>
        </p:nvSpPr>
        <p:spPr>
          <a:xfrm>
            <a:off x="839788" y="3715352"/>
            <a:ext cx="3932237" cy="2153635"/>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Picture Placeholder 19">
            <a:extLst>
              <a:ext uri="{FF2B5EF4-FFF2-40B4-BE49-F238E27FC236}">
                <a16:creationId xmlns:a16="http://schemas.microsoft.com/office/drawing/2014/main" id="{57F0A909-B9AF-4CEB-A556-404A9B18B4DE}"/>
              </a:ext>
            </a:extLst>
          </p:cNvPr>
          <p:cNvSpPr>
            <a:spLocks noGrp="1"/>
          </p:cNvSpPr>
          <p:nvPr>
            <p:ph type="pic" idx="1" hasCustomPrompt="1"/>
          </p:nvPr>
        </p:nvSpPr>
        <p:spPr>
          <a:xfrm>
            <a:off x="5299076" y="0"/>
            <a:ext cx="6892924" cy="6857999"/>
          </a:xfrm>
          <a:custGeom>
            <a:avLst/>
            <a:gdLst>
              <a:gd name="connsiteX0" fmla="*/ 117354 w 6892924"/>
              <a:gd name="connsiteY0" fmla="*/ 0 h 6857999"/>
              <a:gd name="connsiteX1" fmla="*/ 6892924 w 6892924"/>
              <a:gd name="connsiteY1" fmla="*/ 0 h 6857999"/>
              <a:gd name="connsiteX2" fmla="*/ 6892924 w 6892924"/>
              <a:gd name="connsiteY2" fmla="*/ 6857999 h 6857999"/>
              <a:gd name="connsiteX3" fmla="*/ 1270829 w 6892924"/>
              <a:gd name="connsiteY3" fmla="*/ 6857999 h 6857999"/>
              <a:gd name="connsiteX4" fmla="*/ 1125242 w 6892924"/>
              <a:gd name="connsiteY4" fmla="*/ 6573744 h 6857999"/>
              <a:gd name="connsiteX5" fmla="*/ 0 w 6892924"/>
              <a:gd name="connsiteY5" fmla="*/ 1626625 h 6857999"/>
              <a:gd name="connsiteX6" fmla="*/ 58912 w 6892924"/>
              <a:gd name="connsiteY6" fmla="*/ 4599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2924" h="6857999">
                <a:moveTo>
                  <a:pt x="117354" y="0"/>
                </a:moveTo>
                <a:lnTo>
                  <a:pt x="6892924" y="0"/>
                </a:lnTo>
                <a:lnTo>
                  <a:pt x="6892924" y="6857999"/>
                </a:lnTo>
                <a:lnTo>
                  <a:pt x="1270829" y="6857999"/>
                </a:lnTo>
                <a:lnTo>
                  <a:pt x="1125242" y="6573744"/>
                </a:lnTo>
                <a:cubicBezTo>
                  <a:pt x="404117" y="5077166"/>
                  <a:pt x="0" y="3399089"/>
                  <a:pt x="0" y="1626625"/>
                </a:cubicBezTo>
                <a:cubicBezTo>
                  <a:pt x="0" y="1232744"/>
                  <a:pt x="19955" y="843524"/>
                  <a:pt x="58912" y="459922"/>
                </a:cubicBezTo>
                <a:close/>
              </a:path>
            </a:pathLst>
          </a:custGeom>
          <a:solidFill>
            <a:schemeClr val="bg1">
              <a:lumMod val="95000"/>
            </a:schemeClr>
          </a:solidFill>
        </p:spPr>
        <p:txBody>
          <a:bodyPr wrap="square" anchor="ctr">
            <a:no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8" name="Slide Number Placeholder 7">
            <a:extLst>
              <a:ext uri="{FF2B5EF4-FFF2-40B4-BE49-F238E27FC236}">
                <a16:creationId xmlns:a16="http://schemas.microsoft.com/office/drawing/2014/main" id="{65345748-538C-4F70-BEA1-188643E100A8}"/>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309789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BF6FD243-D4D7-4B71-96F1-26FF4C588224}"/>
              </a:ext>
              <a:ext uri="{C183D7F6-B498-43B3-948B-1728B52AA6E4}">
                <adec:decorative xmlns:adec="http://schemas.microsoft.com/office/drawing/2017/decorative" val="1"/>
              </a:ext>
            </a:extLst>
          </p:cNvPr>
          <p:cNvSpPr/>
          <p:nvPr userDrawn="1"/>
        </p:nvSpPr>
        <p:spPr>
          <a:xfrm flipV="1">
            <a:off x="3606800"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CE622-AF14-4BED-AF39-906C05BB411E}"/>
              </a:ext>
            </a:extLst>
          </p:cNvPr>
          <p:cNvSpPr>
            <a:spLocks noGrp="1"/>
          </p:cNvSpPr>
          <p:nvPr>
            <p:ph type="title"/>
          </p:nvPr>
        </p:nvSpPr>
        <p:spPr>
          <a:xfrm>
            <a:off x="839789" y="457200"/>
            <a:ext cx="2135880" cy="2971800"/>
          </a:xfrm>
        </p:spPr>
        <p:txBody>
          <a:bodyPr anchor="b"/>
          <a:lstStyle>
            <a:lvl1pPr>
              <a:defRPr sz="3200">
                <a:solidFill>
                  <a:schemeClr val="accent1">
                    <a:lumMod val="90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929977E0-0E5C-483E-A085-6171B350EA79}"/>
              </a:ext>
            </a:extLst>
          </p:cNvPr>
          <p:cNvSpPr>
            <a:spLocks noGrp="1"/>
          </p:cNvSpPr>
          <p:nvPr>
            <p:ph type="body" sz="half" idx="2"/>
          </p:nvPr>
        </p:nvSpPr>
        <p:spPr>
          <a:xfrm>
            <a:off x="839789" y="3715352"/>
            <a:ext cx="2135880" cy="2153635"/>
          </a:xfrm>
        </p:spPr>
        <p:txBody>
          <a:bodyPr lIns="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D917FDB-196A-44E4-BC0A-BE5B4354B1FF}"/>
              </a:ext>
            </a:extLst>
          </p:cNvPr>
          <p:cNvSpPr>
            <a:spLocks noGrp="1"/>
          </p:cNvSpPr>
          <p:nvPr>
            <p:ph type="pic" idx="1" hasCustomPrompt="1"/>
          </p:nvPr>
        </p:nvSpPr>
        <p:spPr>
          <a:xfrm>
            <a:off x="3155841" y="0"/>
            <a:ext cx="9036159" cy="6857999"/>
          </a:xfrm>
          <a:custGeom>
            <a:avLst/>
            <a:gdLst>
              <a:gd name="connsiteX0" fmla="*/ 117355 w 9036159"/>
              <a:gd name="connsiteY0" fmla="*/ 0 h 6857999"/>
              <a:gd name="connsiteX1" fmla="*/ 9036159 w 9036159"/>
              <a:gd name="connsiteY1" fmla="*/ 0 h 6857999"/>
              <a:gd name="connsiteX2" fmla="*/ 9036159 w 9036159"/>
              <a:gd name="connsiteY2" fmla="*/ 6857999 h 6857999"/>
              <a:gd name="connsiteX3" fmla="*/ 1270830 w 9036159"/>
              <a:gd name="connsiteY3" fmla="*/ 6857999 h 6857999"/>
              <a:gd name="connsiteX4" fmla="*/ 1125243 w 9036159"/>
              <a:gd name="connsiteY4" fmla="*/ 6573744 h 6857999"/>
              <a:gd name="connsiteX5" fmla="*/ 0 w 9036159"/>
              <a:gd name="connsiteY5" fmla="*/ 1626625 h 6857999"/>
              <a:gd name="connsiteX6" fmla="*/ 58913 w 9036159"/>
              <a:gd name="connsiteY6" fmla="*/ 4599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6159" h="6857999">
                <a:moveTo>
                  <a:pt x="117355" y="0"/>
                </a:moveTo>
                <a:lnTo>
                  <a:pt x="9036159" y="0"/>
                </a:lnTo>
                <a:lnTo>
                  <a:pt x="9036159" y="6857999"/>
                </a:lnTo>
                <a:lnTo>
                  <a:pt x="1270830" y="6857999"/>
                </a:lnTo>
                <a:lnTo>
                  <a:pt x="1125243" y="6573744"/>
                </a:lnTo>
                <a:cubicBezTo>
                  <a:pt x="404118" y="5077166"/>
                  <a:pt x="0" y="3399089"/>
                  <a:pt x="0" y="1626625"/>
                </a:cubicBezTo>
                <a:cubicBezTo>
                  <a:pt x="0" y="1232744"/>
                  <a:pt x="19956" y="843524"/>
                  <a:pt x="58913" y="459922"/>
                </a:cubicBezTo>
                <a:close/>
              </a:path>
            </a:pathLst>
          </a:custGeom>
          <a:solidFill>
            <a:schemeClr val="bg1">
              <a:lumMod val="95000"/>
            </a:schemeClr>
          </a:solidFill>
        </p:spPr>
        <p:txBody>
          <a:bodyPr wrap="square" anchor="ctr">
            <a:no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8" name="Slide Number Placeholder 7">
            <a:extLst>
              <a:ext uri="{FF2B5EF4-FFF2-40B4-BE49-F238E27FC236}">
                <a16:creationId xmlns:a16="http://schemas.microsoft.com/office/drawing/2014/main" id="{65345748-538C-4F70-BEA1-188643E100A8}"/>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423071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90F1D572-D498-42B3-B69A-FCB5C7FCF49B}"/>
              </a:ext>
            </a:extLst>
          </p:cNvPr>
          <p:cNvSpPr/>
          <p:nvPr userDrawn="1"/>
        </p:nvSpPr>
        <p:spPr>
          <a:xfrm>
            <a:off x="3691425" y="1086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10" name="Oval 9">
            <a:extLst>
              <a:ext uri="{FF2B5EF4-FFF2-40B4-BE49-F238E27FC236}">
                <a16:creationId xmlns:a16="http://schemas.microsoft.com/office/drawing/2014/main" id="{C5DA4E8B-D16C-462C-A3C7-ADB471336A9F}"/>
              </a:ext>
              <a:ext uri="{C183D7F6-B498-43B3-948B-1728B52AA6E4}">
                <adec:decorative xmlns:adec="http://schemas.microsoft.com/office/drawing/2017/decorative" val="1"/>
              </a:ext>
            </a:extLst>
          </p:cNvPr>
          <p:cNvSpPr/>
          <p:nvPr userDrawn="1"/>
        </p:nvSpPr>
        <p:spPr>
          <a:xfrm>
            <a:off x="7808286" y="1917941"/>
            <a:ext cx="409648" cy="409648"/>
          </a:xfrm>
          <a:prstGeom prst="ellipse">
            <a:avLst/>
          </a:prstGeom>
          <a:noFill/>
          <a:ln w="133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862A57B-E382-4DC4-B890-C82A8644FC55}"/>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C18E6DA9-ADC9-7D55-EB60-FB28E8D8DB45}"/>
              </a:ext>
            </a:extLst>
          </p:cNvPr>
          <p:cNvSpPr>
            <a:spLocks noGrp="1"/>
          </p:cNvSpPr>
          <p:nvPr>
            <p:ph type="body" sz="quarter" idx="16" hasCustomPrompt="1"/>
          </p:nvPr>
        </p:nvSpPr>
        <p:spPr>
          <a:xfrm rot="20700000">
            <a:off x="1978572" y="1664600"/>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79C35935-8466-522C-4469-6F69E516C2BC}"/>
              </a:ext>
            </a:extLst>
          </p:cNvPr>
          <p:cNvSpPr>
            <a:spLocks noGrp="1"/>
          </p:cNvSpPr>
          <p:nvPr>
            <p:ph type="body" sz="quarter" idx="15" hasCustomPrompt="1"/>
          </p:nvPr>
        </p:nvSpPr>
        <p:spPr>
          <a:xfrm rot="20700000">
            <a:off x="3609580" y="1272266"/>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5" name="Text Placeholder 13">
            <a:extLst>
              <a:ext uri="{FF2B5EF4-FFF2-40B4-BE49-F238E27FC236}">
                <a16:creationId xmlns:a16="http://schemas.microsoft.com/office/drawing/2014/main" id="{9D6A6A4A-3859-5A1F-C803-A922DE4EE194}"/>
              </a:ext>
              <a:ext uri="{C183D7F6-B498-43B3-948B-1728B52AA6E4}">
                <adec:decorative xmlns:adec="http://schemas.microsoft.com/office/drawing/2017/decorative" val="1"/>
              </a:ext>
            </a:extLst>
          </p:cNvPr>
          <p:cNvSpPr>
            <a:spLocks noGrp="1"/>
          </p:cNvSpPr>
          <p:nvPr>
            <p:ph type="body" sz="quarter" idx="18" hasCustomPrompt="1"/>
          </p:nvPr>
        </p:nvSpPr>
        <p:spPr>
          <a:xfrm>
            <a:off x="3128701" y="2579779"/>
            <a:ext cx="5093208" cy="2651760"/>
          </a:xfrm>
        </p:spPr>
        <p:txBody>
          <a:bodyPr lIns="0" tIns="0" rIns="0" bIns="0" anchor="b">
            <a:noAutofit/>
          </a:bodyPr>
          <a:lstStyle>
            <a:lvl1pPr marL="0" indent="0" algn="r">
              <a:lnSpc>
                <a:spcPct val="60000"/>
              </a:lnSpc>
              <a:spcBef>
                <a:spcPts val="0"/>
              </a:spcBef>
              <a:buNone/>
              <a:defRPr sz="19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3598499" y="2605179"/>
            <a:ext cx="2845704" cy="1273865"/>
          </a:xfrm>
        </p:spPr>
        <p:txBody>
          <a:bodyPr anchor="b">
            <a:noAutofit/>
          </a:bodyPr>
          <a:lstStyle>
            <a:lvl1pPr marL="0" indent="0">
              <a:lnSpc>
                <a:spcPct val="65000"/>
              </a:lnSpc>
              <a:buNone/>
              <a:defRPr sz="40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5199603" y="4278262"/>
            <a:ext cx="2989473" cy="1147619"/>
          </a:xfrm>
        </p:spPr>
        <p:txBody>
          <a:bodyPr lIns="0" tIns="0" rIns="0" bIns="0" anchor="t">
            <a:noAutofit/>
          </a:bodyPr>
          <a:lstStyle>
            <a:lvl1pPr marL="0" indent="0" algn="r">
              <a:lnSpc>
                <a:spcPct val="65000"/>
              </a:lnSpc>
              <a:buNone/>
              <a:defRPr sz="4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6693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id="{90F1D572-D498-42B3-B69A-FCB5C7FCF49B}"/>
              </a:ext>
            </a:extLst>
          </p:cNvPr>
          <p:cNvSpPr/>
          <p:nvPr userDrawn="1"/>
        </p:nvSpPr>
        <p:spPr>
          <a:xfrm>
            <a:off x="3691425" y="1086100"/>
            <a:ext cx="1663686" cy="1663683"/>
          </a:xfrm>
          <a:prstGeom prst="arc">
            <a:avLst>
              <a:gd name="adj1" fmla="val 1700406"/>
              <a:gd name="adj2" fmla="val 4849921"/>
            </a:avLst>
          </a:prstGeom>
          <a:noFill/>
          <a:ln w="31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1">
                  <a:lumMod val="75000"/>
                </a:schemeClr>
              </a:solidFill>
            </a:endParaRPr>
          </a:p>
        </p:txBody>
      </p:sp>
      <p:sp>
        <p:nvSpPr>
          <p:cNvPr id="10" name="Oval 9">
            <a:extLst>
              <a:ext uri="{FF2B5EF4-FFF2-40B4-BE49-F238E27FC236}">
                <a16:creationId xmlns:a16="http://schemas.microsoft.com/office/drawing/2014/main" id="{C275DDB9-133E-4DE5-8FDC-0029E109443E}"/>
              </a:ext>
              <a:ext uri="{C183D7F6-B498-43B3-948B-1728B52AA6E4}">
                <adec:decorative xmlns:adec="http://schemas.microsoft.com/office/drawing/2017/decorative" val="1"/>
              </a:ext>
            </a:extLst>
          </p:cNvPr>
          <p:cNvSpPr/>
          <p:nvPr userDrawn="1"/>
        </p:nvSpPr>
        <p:spPr>
          <a:xfrm>
            <a:off x="7808286" y="1917941"/>
            <a:ext cx="409648" cy="409648"/>
          </a:xfrm>
          <a:prstGeom prst="ellipse">
            <a:avLst/>
          </a:prstGeom>
          <a:noFill/>
          <a:ln w="133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6C4B990-16A5-48DA-AC2C-E2BA8E8F78C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946A55C0-0872-2E26-2A34-D86DA7737C9E}"/>
              </a:ext>
            </a:extLst>
          </p:cNvPr>
          <p:cNvSpPr>
            <a:spLocks noGrp="1"/>
          </p:cNvSpPr>
          <p:nvPr>
            <p:ph type="body" sz="quarter" idx="16" hasCustomPrompt="1"/>
          </p:nvPr>
        </p:nvSpPr>
        <p:spPr>
          <a:xfrm rot="20700000">
            <a:off x="1978572" y="1664600"/>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accent1">
                    <a:lumMod val="7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55FFEF51-3C01-1469-155C-75783923996D}"/>
              </a:ext>
            </a:extLst>
          </p:cNvPr>
          <p:cNvSpPr>
            <a:spLocks noGrp="1"/>
          </p:cNvSpPr>
          <p:nvPr>
            <p:ph type="body" sz="quarter" idx="15" hasCustomPrompt="1"/>
          </p:nvPr>
        </p:nvSpPr>
        <p:spPr>
          <a:xfrm rot="20700000">
            <a:off x="3609580" y="1272266"/>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accent1">
                    <a:lumMod val="75000"/>
                  </a:schemeClr>
                </a:solidFill>
                <a:latin typeface="Sagona Book" panose="02020503050505020204" pitchFamily="18" charset="0"/>
              </a:defRPr>
            </a:lvl1pPr>
          </a:lstStyle>
          <a:p>
            <a:pPr marL="0" lvl="0"/>
            <a:r>
              <a:rPr lang="en-US" dirty="0"/>
              <a:t>wedding of</a:t>
            </a:r>
          </a:p>
        </p:txBody>
      </p:sp>
      <p:sp>
        <p:nvSpPr>
          <p:cNvPr id="14" name="Text Placeholder 13">
            <a:extLst>
              <a:ext uri="{FF2B5EF4-FFF2-40B4-BE49-F238E27FC236}">
                <a16:creationId xmlns:a16="http://schemas.microsoft.com/office/drawing/2014/main" id="{5F33F514-AEE7-C57D-E9C3-12475027A476}"/>
              </a:ext>
              <a:ext uri="{C183D7F6-B498-43B3-948B-1728B52AA6E4}">
                <adec:decorative xmlns:adec="http://schemas.microsoft.com/office/drawing/2017/decorative" val="1"/>
              </a:ext>
            </a:extLst>
          </p:cNvPr>
          <p:cNvSpPr>
            <a:spLocks noGrp="1"/>
          </p:cNvSpPr>
          <p:nvPr>
            <p:ph type="body" sz="quarter" idx="17" hasCustomPrompt="1"/>
          </p:nvPr>
        </p:nvSpPr>
        <p:spPr>
          <a:xfrm>
            <a:off x="3128701" y="2579779"/>
            <a:ext cx="5093208" cy="2651760"/>
          </a:xfrm>
        </p:spPr>
        <p:txBody>
          <a:bodyPr lIns="0" tIns="0" rIns="0" bIns="0" anchor="b">
            <a:noAutofit/>
          </a:bodyPr>
          <a:lstStyle>
            <a:lvl1pPr marL="0" indent="0" algn="r">
              <a:lnSpc>
                <a:spcPct val="60000"/>
              </a:lnSpc>
              <a:spcBef>
                <a:spcPts val="0"/>
              </a:spcBef>
              <a:buNone/>
              <a:defRPr sz="19000" spc="-150" baseline="0">
                <a:solidFill>
                  <a:schemeClr val="accent1">
                    <a:lumMod val="90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3598499" y="2605179"/>
            <a:ext cx="2845704" cy="1273865"/>
          </a:xfrm>
        </p:spPr>
        <p:txBody>
          <a:bodyPr anchor="b">
            <a:noAutofit/>
          </a:bodyPr>
          <a:lstStyle>
            <a:lvl1pPr marL="0" indent="0">
              <a:lnSpc>
                <a:spcPct val="65000"/>
              </a:lnSpc>
              <a:buNone/>
              <a:defRPr sz="4000" b="1" spc="-100" baseline="0">
                <a:solidFill>
                  <a:schemeClr val="tx1">
                    <a:lumMod val="85000"/>
                    <a:lumOff val="1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5199603" y="4278262"/>
            <a:ext cx="2989473" cy="1147619"/>
          </a:xfrm>
        </p:spPr>
        <p:txBody>
          <a:bodyPr lIns="0" tIns="0" rIns="0" bIns="0" anchor="t">
            <a:noAutofit/>
          </a:bodyPr>
          <a:lstStyle>
            <a:lvl1pPr marL="0" indent="0" algn="r">
              <a:lnSpc>
                <a:spcPct val="65000"/>
              </a:lnSpc>
              <a:buNone/>
              <a:defRPr sz="4000" spc="-150">
                <a:solidFill>
                  <a:schemeClr val="tx1">
                    <a:lumMod val="85000"/>
                    <a:lumOff val="1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426531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a:off x="303348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10A9B39-FC82-43E5-A12B-25304A2219DB}"/>
              </a:ext>
            </a:extLst>
          </p:cNvPr>
          <p:cNvSpPr>
            <a:spLocks noGrp="1"/>
          </p:cNvSpPr>
          <p:nvPr>
            <p:ph type="pic" sz="quarter" idx="13" hasCustomPrompt="1"/>
          </p:nvPr>
        </p:nvSpPr>
        <p:spPr>
          <a:xfrm>
            <a:off x="0" y="0"/>
            <a:ext cx="7344229" cy="6858000"/>
          </a:xfrm>
          <a:solidFill>
            <a:schemeClr val="tx1"/>
          </a:solidFill>
        </p:spPr>
        <p:txBody>
          <a:bodyPr lIns="274320" anchor="ctr"/>
          <a:lstStyle>
            <a:lvl1pPr marL="0" indent="0" algn="l">
              <a:buNone/>
              <a:defRPr i="1">
                <a:solidFill>
                  <a:schemeClr val="bg1"/>
                </a:solidFill>
              </a:defRPr>
            </a:lvl1pPr>
          </a:lstStyle>
          <a:p>
            <a:r>
              <a:rPr lang="en-US" dirty="0"/>
              <a:t>Insert Your Picture Here</a:t>
            </a:r>
          </a:p>
        </p:txBody>
      </p:sp>
      <p:sp>
        <p:nvSpPr>
          <p:cNvPr id="14" name="Title 1">
            <a:extLst>
              <a:ext uri="{FF2B5EF4-FFF2-40B4-BE49-F238E27FC236}">
                <a16:creationId xmlns:a16="http://schemas.microsoft.com/office/drawing/2014/main" id="{F921487E-866D-43CE-9CA0-C24DCC2C4D97}"/>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2" name="Text Placeholder 7">
            <a:extLst>
              <a:ext uri="{FF2B5EF4-FFF2-40B4-BE49-F238E27FC236}">
                <a16:creationId xmlns:a16="http://schemas.microsoft.com/office/drawing/2014/main" id="{85C2EEC8-D372-5EF0-E770-C6C77D0D7266}"/>
              </a:ext>
            </a:extLst>
          </p:cNvPr>
          <p:cNvSpPr>
            <a:spLocks noGrp="1"/>
          </p:cNvSpPr>
          <p:nvPr>
            <p:ph type="body" sz="quarter" idx="16" hasCustomPrompt="1"/>
          </p:nvPr>
        </p:nvSpPr>
        <p:spPr>
          <a:xfrm rot="20700000">
            <a:off x="6626102" y="3566804"/>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bg1">
                    <a:lumMod val="65000"/>
                  </a:schemeClr>
                </a:solidFill>
                <a:latin typeface="+mn-lt"/>
              </a:defRPr>
            </a:lvl1pPr>
          </a:lstStyle>
          <a:p>
            <a:pPr marL="0" lvl="0" algn="r"/>
            <a:r>
              <a:rPr lang="en-US" dirty="0"/>
              <a:t>The</a:t>
            </a:r>
          </a:p>
        </p:txBody>
      </p:sp>
      <p:sp>
        <p:nvSpPr>
          <p:cNvPr id="3" name="Text Placeholder 7">
            <a:extLst>
              <a:ext uri="{FF2B5EF4-FFF2-40B4-BE49-F238E27FC236}">
                <a16:creationId xmlns:a16="http://schemas.microsoft.com/office/drawing/2014/main" id="{EC8EFF43-B953-DE46-B68B-D51321D33A3C}"/>
              </a:ext>
            </a:extLst>
          </p:cNvPr>
          <p:cNvSpPr>
            <a:spLocks noGrp="1"/>
          </p:cNvSpPr>
          <p:nvPr>
            <p:ph type="body" sz="quarter" idx="15" hasCustomPrompt="1"/>
          </p:nvPr>
        </p:nvSpPr>
        <p:spPr>
          <a:xfrm rot="20700000">
            <a:off x="8257110" y="3174470"/>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bg1">
                    <a:lumMod val="65000"/>
                  </a:schemeClr>
                </a:solidFill>
                <a:latin typeface="Sagona Book" panose="02020503050505020204" pitchFamily="18" charset="0"/>
              </a:defRPr>
            </a:lvl1pPr>
          </a:lstStyle>
          <a:p>
            <a:pPr marL="0" lvl="0"/>
            <a:r>
              <a:rPr lang="en-US" dirty="0"/>
              <a:t>wedding of</a:t>
            </a:r>
          </a:p>
        </p:txBody>
      </p:sp>
      <p:sp>
        <p:nvSpPr>
          <p:cNvPr id="12" name="Text Placeholder 13">
            <a:extLst>
              <a:ext uri="{FF2B5EF4-FFF2-40B4-BE49-F238E27FC236}">
                <a16:creationId xmlns:a16="http://schemas.microsoft.com/office/drawing/2014/main" id="{531287BC-E392-79F1-F158-EC6245614E57}"/>
              </a:ext>
              <a:ext uri="{C183D7F6-B498-43B3-948B-1728B52AA6E4}">
                <adec:decorative xmlns:adec="http://schemas.microsoft.com/office/drawing/2017/decorative" val="1"/>
              </a:ext>
            </a:extLst>
          </p:cNvPr>
          <p:cNvSpPr>
            <a:spLocks noGrp="1"/>
          </p:cNvSpPr>
          <p:nvPr>
            <p:ph type="body" sz="quarter" idx="17" hasCustomPrompt="1"/>
          </p:nvPr>
        </p:nvSpPr>
        <p:spPr>
          <a:xfrm>
            <a:off x="8079745" y="4817516"/>
            <a:ext cx="2871216" cy="1499616"/>
          </a:xfrm>
        </p:spPr>
        <p:txBody>
          <a:bodyPr lIns="0" tIns="0" rIns="0" bIns="0" anchor="b">
            <a:noAutofit/>
          </a:bodyPr>
          <a:lstStyle>
            <a:lvl1pPr marL="0" indent="0" algn="r">
              <a:lnSpc>
                <a:spcPct val="60000"/>
              </a:lnSpc>
              <a:spcBef>
                <a:spcPts val="0"/>
              </a:spcBef>
              <a:buNone/>
              <a:defRPr sz="11000" spc="-150" baseline="0">
                <a:solidFill>
                  <a:schemeClr val="tx1">
                    <a:lumMod val="65000"/>
                    <a:lumOff val="35000"/>
                  </a:schemeClr>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8312031" y="4863120"/>
            <a:ext cx="2257073" cy="719064"/>
          </a:xfrm>
        </p:spPr>
        <p:txBody>
          <a:bodyPr anchor="b">
            <a:noAutofit/>
          </a:bodyPr>
          <a:lstStyle>
            <a:lvl1pPr marL="0" indent="0">
              <a:lnSpc>
                <a:spcPct val="65000"/>
              </a:lnSpc>
              <a:buNone/>
              <a:defRPr sz="2800" b="1" spc="-100" baseline="0">
                <a:solidFill>
                  <a:schemeClr val="accent1"/>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526784" y="5706199"/>
            <a:ext cx="2419350" cy="647801"/>
          </a:xfrm>
        </p:spPr>
        <p:txBody>
          <a:bodyPr lIns="0" tIns="0" rIns="0" bIns="0" anchor="t">
            <a:noAutofit/>
          </a:bodyPr>
          <a:lstStyle>
            <a:lvl1pPr marL="0" indent="0" algn="r">
              <a:lnSpc>
                <a:spcPct val="65000"/>
              </a:lnSpc>
              <a:buNone/>
              <a:defRPr sz="3000" spc="-150">
                <a:solidFill>
                  <a:schemeClr val="accent1"/>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11" name="Date Placeholder 10">
            <a:extLst>
              <a:ext uri="{FF2B5EF4-FFF2-40B4-BE49-F238E27FC236}">
                <a16:creationId xmlns:a16="http://schemas.microsoft.com/office/drawing/2014/main" id="{C7C8BCA2-769C-41F5-845B-9C39193579A5}"/>
              </a:ext>
            </a:extLst>
          </p:cNvPr>
          <p:cNvSpPr>
            <a:spLocks noGrp="1"/>
          </p:cNvSpPr>
          <p:nvPr>
            <p:ph type="dt" sz="half" idx="14"/>
          </p:nvPr>
        </p:nvSpPr>
        <p:spPr>
          <a:xfrm>
            <a:off x="8610600" y="6356350"/>
            <a:ext cx="2341884" cy="365125"/>
          </a:xfrm>
        </p:spPr>
        <p:txBody>
          <a:bodyPr/>
          <a:lstStyle>
            <a:lvl1pPr>
              <a:defRPr>
                <a:latin typeface="ManzoorNaskh" panose="02000500000000000000" pitchFamily="2" charset="-78"/>
                <a:cs typeface="_Khat_Manzoor_BAFC" panose="02000000000000000000" pitchFamily="2" charset="-78"/>
              </a:defRPr>
            </a:lvl1pPr>
          </a:lstStyle>
          <a:p>
            <a:fld id="{39B360F8-476B-46A9-AE4D-B70F5EF3C486}" type="datetimeFigureOut">
              <a:rPr lang="en-US" smtClean="0"/>
              <a:pPr/>
              <a:t>5/19/2026</a:t>
            </a:fld>
            <a:endParaRPr lang="en-US" dirty="0"/>
          </a:p>
        </p:txBody>
      </p:sp>
      <p:sp>
        <p:nvSpPr>
          <p:cNvPr id="19" name="Arc 18">
            <a:extLst>
              <a:ext uri="{FF2B5EF4-FFF2-40B4-BE49-F238E27FC236}">
                <a16:creationId xmlns:a16="http://schemas.microsoft.com/office/drawing/2014/main" id="{6D48354E-66C5-4E48-A471-919899211D6C}"/>
              </a:ext>
            </a:extLst>
          </p:cNvPr>
          <p:cNvSpPr/>
          <p:nvPr userDrawn="1"/>
        </p:nvSpPr>
        <p:spPr>
          <a:xfrm>
            <a:off x="8345327" y="2991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lumMod val="65000"/>
                </a:schemeClr>
              </a:solidFill>
            </a:endParaRPr>
          </a:p>
        </p:txBody>
      </p:sp>
      <p:sp>
        <p:nvSpPr>
          <p:cNvPr id="21" name="Oval 20">
            <a:extLst>
              <a:ext uri="{FF2B5EF4-FFF2-40B4-BE49-F238E27FC236}">
                <a16:creationId xmlns:a16="http://schemas.microsoft.com/office/drawing/2014/main" id="{12846EC3-36A8-41B3-8C58-C43F30BFDC1E}"/>
              </a:ext>
              <a:ext uri="{C183D7F6-B498-43B3-948B-1728B52AA6E4}">
                <adec:decorative xmlns:adec="http://schemas.microsoft.com/office/drawing/2017/decorative" val="1"/>
              </a:ext>
            </a:extLst>
          </p:cNvPr>
          <p:cNvSpPr/>
          <p:nvPr userDrawn="1"/>
        </p:nvSpPr>
        <p:spPr>
          <a:xfrm>
            <a:off x="10019054" y="3468760"/>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dirty="0"/>
          </a:p>
        </p:txBody>
      </p:sp>
    </p:spTree>
    <p:extLst>
      <p:ext uri="{BB962C8B-B14F-4D97-AF65-F5344CB8AC3E}">
        <p14:creationId xmlns:p14="http://schemas.microsoft.com/office/powerpoint/2010/main" val="135742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CA07F-79C6-4BAE-A115-34FEABBF8033}"/>
              </a:ext>
              <a:ext uri="{C183D7F6-B498-43B3-948B-1728B52AA6E4}">
                <adec:decorative xmlns:adec="http://schemas.microsoft.com/office/drawing/2017/decorative" val="1"/>
              </a:ext>
            </a:extLst>
          </p:cNvPr>
          <p:cNvSpPr/>
          <p:nvPr userDrawn="1"/>
        </p:nvSpPr>
        <p:spPr>
          <a:xfrm>
            <a:off x="4318000" y="0"/>
            <a:ext cx="787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2C5DF-BD52-4A84-A121-97A7665D214D}"/>
              </a:ext>
            </a:extLst>
          </p:cNvPr>
          <p:cNvSpPr>
            <a:spLocks noGrp="1"/>
          </p:cNvSpPr>
          <p:nvPr>
            <p:ph type="ctrTitle"/>
          </p:nvPr>
        </p:nvSpPr>
        <p:spPr>
          <a:xfrm>
            <a:off x="5003800" y="2468563"/>
            <a:ext cx="6502400" cy="2387600"/>
          </a:xfrm>
        </p:spPr>
        <p:txBody>
          <a:bodyPr lIns="0" tIns="0" rIns="0" bIns="0" anchor="b">
            <a:noAutofit/>
          </a:bodyPr>
          <a:lstStyle>
            <a:lvl1pPr algn="l">
              <a:lnSpc>
                <a:spcPct val="80000"/>
              </a:lnSpc>
              <a:defRPr sz="6000" spc="-150">
                <a:solidFill>
                  <a:schemeClr val="tx1">
                    <a:lumMod val="75000"/>
                    <a:lumOff val="2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76670953-A9F0-4EF2-B322-EB929FD558A0}"/>
              </a:ext>
            </a:extLst>
          </p:cNvPr>
          <p:cNvSpPr>
            <a:spLocks noGrp="1"/>
          </p:cNvSpPr>
          <p:nvPr>
            <p:ph type="subTitle" idx="1"/>
          </p:nvPr>
        </p:nvSpPr>
        <p:spPr>
          <a:xfrm>
            <a:off x="5003800" y="5067300"/>
            <a:ext cx="6502400" cy="901700"/>
          </a:xfrm>
        </p:spPr>
        <p:txBody>
          <a:bodyPr lIns="0" tIns="0" rIns="0" bIns="0">
            <a:noAutofit/>
          </a:bodyPr>
          <a:lstStyle>
            <a:lvl1pPr marL="0" indent="0" algn="l">
              <a:lnSpc>
                <a:spcPct val="8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7">
            <a:extLst>
              <a:ext uri="{FF2B5EF4-FFF2-40B4-BE49-F238E27FC236}">
                <a16:creationId xmlns:a16="http://schemas.microsoft.com/office/drawing/2014/main" id="{9AD6F027-FF17-07F5-30A2-21733DA9EAD5}"/>
              </a:ext>
            </a:extLst>
          </p:cNvPr>
          <p:cNvSpPr>
            <a:spLocks noGrp="1"/>
          </p:cNvSpPr>
          <p:nvPr>
            <p:ph type="body" sz="quarter" idx="16" hasCustomPrompt="1"/>
          </p:nvPr>
        </p:nvSpPr>
        <p:spPr>
          <a:xfrm rot="20700000">
            <a:off x="-685609" y="3188233"/>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n-lt"/>
              </a:defRPr>
            </a:lvl1pPr>
          </a:lstStyle>
          <a:p>
            <a:pPr marL="0" lvl="0" algn="r"/>
            <a:r>
              <a:rPr lang="en-US" dirty="0"/>
              <a:t>The</a:t>
            </a:r>
          </a:p>
        </p:txBody>
      </p:sp>
      <p:sp>
        <p:nvSpPr>
          <p:cNvPr id="11" name="Text Placeholder 7">
            <a:extLst>
              <a:ext uri="{FF2B5EF4-FFF2-40B4-BE49-F238E27FC236}">
                <a16:creationId xmlns:a16="http://schemas.microsoft.com/office/drawing/2014/main" id="{DF7F7314-1920-E891-A628-7B4C9B61DDB9}"/>
              </a:ext>
            </a:extLst>
          </p:cNvPr>
          <p:cNvSpPr>
            <a:spLocks noGrp="1"/>
          </p:cNvSpPr>
          <p:nvPr>
            <p:ph type="body" sz="quarter" idx="15" hasCustomPrompt="1"/>
          </p:nvPr>
        </p:nvSpPr>
        <p:spPr>
          <a:xfrm rot="20700000">
            <a:off x="945399" y="2795899"/>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Sagona Book" panose="02020503050505020204" pitchFamily="18" charset="0"/>
              </a:defRPr>
            </a:lvl1pPr>
          </a:lstStyle>
          <a:p>
            <a:pPr marL="0" lvl="0"/>
            <a:r>
              <a:rPr lang="en-US" dirty="0"/>
              <a:t>wedding of</a:t>
            </a:r>
          </a:p>
        </p:txBody>
      </p:sp>
      <p:sp>
        <p:nvSpPr>
          <p:cNvPr id="16" name="Text Placeholder 13">
            <a:extLst>
              <a:ext uri="{FF2B5EF4-FFF2-40B4-BE49-F238E27FC236}">
                <a16:creationId xmlns:a16="http://schemas.microsoft.com/office/drawing/2014/main" id="{BEDAE626-A086-E72C-FE22-66E7A733D125}"/>
              </a:ext>
              <a:ext uri="{C183D7F6-B498-43B3-948B-1728B52AA6E4}">
                <adec:decorative xmlns:adec="http://schemas.microsoft.com/office/drawing/2017/decorative" val="1"/>
              </a:ext>
            </a:extLst>
          </p:cNvPr>
          <p:cNvSpPr>
            <a:spLocks noGrp="1"/>
          </p:cNvSpPr>
          <p:nvPr>
            <p:ph type="body" sz="quarter" idx="17" hasCustomPrompt="1"/>
          </p:nvPr>
        </p:nvSpPr>
        <p:spPr>
          <a:xfrm>
            <a:off x="760984" y="4432516"/>
            <a:ext cx="2871216" cy="1499616"/>
          </a:xfrm>
        </p:spPr>
        <p:txBody>
          <a:bodyPr lIns="0" tIns="0" rIns="0" bIns="0" anchor="b">
            <a:noAutofit/>
          </a:bodyPr>
          <a:lstStyle>
            <a:lvl1pPr marL="0" indent="0" algn="r">
              <a:lnSpc>
                <a:spcPct val="60000"/>
              </a:lnSpc>
              <a:spcBef>
                <a:spcPts val="0"/>
              </a:spcBef>
              <a:buNone/>
              <a:defRPr sz="11000" spc="-150" baseline="0">
                <a:solidFill>
                  <a:schemeClr val="accent1"/>
                </a:solidFill>
                <a:latin typeface="+mj-lt"/>
              </a:defRPr>
            </a:lvl1pPr>
          </a:lstStyle>
          <a:p>
            <a:pPr lvl="0"/>
            <a:r>
              <a:rPr lang="en-US" dirty="0"/>
              <a:t>and</a:t>
            </a:r>
          </a:p>
        </p:txBody>
      </p:sp>
      <p:sp>
        <p:nvSpPr>
          <p:cNvPr id="9" name="Partner1">
            <a:extLst>
              <a:ext uri="{FF2B5EF4-FFF2-40B4-BE49-F238E27FC236}">
                <a16:creationId xmlns:a16="http://schemas.microsoft.com/office/drawing/2014/main" id="{94AFDEB5-0BF6-4C28-82C4-43A36A79C301}"/>
              </a:ext>
            </a:extLst>
          </p:cNvPr>
          <p:cNvSpPr>
            <a:spLocks noGrp="1"/>
          </p:cNvSpPr>
          <p:nvPr>
            <p:ph type="body" sz="quarter" idx="12" hasCustomPrompt="1"/>
          </p:nvPr>
        </p:nvSpPr>
        <p:spPr>
          <a:xfrm>
            <a:off x="991747" y="4478120"/>
            <a:ext cx="2257073" cy="719064"/>
          </a:xfrm>
        </p:spPr>
        <p:txBody>
          <a:bodyPr anchor="b">
            <a:noAutofit/>
          </a:bodyPr>
          <a:lstStyle>
            <a:lvl1pPr marL="0" indent="0">
              <a:lnSpc>
                <a:spcPct val="65000"/>
              </a:lnSpc>
              <a:buNone/>
              <a:defRPr sz="28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10" name="Partner2">
            <a:extLst>
              <a:ext uri="{FF2B5EF4-FFF2-40B4-BE49-F238E27FC236}">
                <a16:creationId xmlns:a16="http://schemas.microsoft.com/office/drawing/2014/main" id="{ACB241A1-4ACD-4CEB-ADD2-E6FE83290CB9}"/>
              </a:ext>
            </a:extLst>
          </p:cNvPr>
          <p:cNvSpPr>
            <a:spLocks noGrp="1"/>
          </p:cNvSpPr>
          <p:nvPr>
            <p:ph type="body" sz="quarter" idx="13" hasCustomPrompt="1"/>
          </p:nvPr>
        </p:nvSpPr>
        <p:spPr>
          <a:xfrm>
            <a:off x="1771650" y="5321199"/>
            <a:ext cx="1854200" cy="647801"/>
          </a:xfrm>
        </p:spPr>
        <p:txBody>
          <a:bodyPr lIns="0" tIns="0" rIns="0" bIns="0" anchor="t">
            <a:noAutofit/>
          </a:bodyPr>
          <a:lstStyle>
            <a:lvl1pPr marL="0" indent="0" algn="r">
              <a:lnSpc>
                <a:spcPct val="65000"/>
              </a:lnSpc>
              <a:buNone/>
              <a:defRPr sz="3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7" name="Date Placeholder 6">
            <a:extLst>
              <a:ext uri="{FF2B5EF4-FFF2-40B4-BE49-F238E27FC236}">
                <a16:creationId xmlns:a16="http://schemas.microsoft.com/office/drawing/2014/main" id="{3CBA935B-2747-40BE-9966-633DFAF240C6}"/>
              </a:ext>
            </a:extLst>
          </p:cNvPr>
          <p:cNvSpPr>
            <a:spLocks noGrp="1"/>
          </p:cNvSpPr>
          <p:nvPr>
            <p:ph type="dt" sz="half" idx="10"/>
          </p:nvPr>
        </p:nvSpPr>
        <p:spPr>
          <a:xfrm>
            <a:off x="5003800" y="6184137"/>
            <a:ext cx="2743200" cy="365125"/>
          </a:xfrm>
        </p:spPr>
        <p:txBody>
          <a:bodyPr lIns="0" tIns="0" rIns="0" bIns="0">
            <a:noAutofit/>
          </a:bodyPr>
          <a:lstStyle>
            <a:lvl1pPr algn="l">
              <a:defRPr>
                <a:solidFill>
                  <a:schemeClr val="tx1">
                    <a:lumMod val="75000"/>
                    <a:lumOff val="25000"/>
                  </a:schemeClr>
                </a:solidFill>
              </a:defRPr>
            </a:lvl1pPr>
          </a:lstStyle>
          <a:p>
            <a:fld id="{39B360F8-476B-46A9-AE4D-B70F5EF3C486}" type="datetimeFigureOut">
              <a:rPr lang="en-US" smtClean="0"/>
              <a:pPr/>
              <a:t>5/19/2026</a:t>
            </a:fld>
            <a:endParaRPr lang="en-US"/>
          </a:p>
        </p:txBody>
      </p:sp>
      <p:sp>
        <p:nvSpPr>
          <p:cNvPr id="8" name="Slide Number Placeholder 7">
            <a:extLst>
              <a:ext uri="{FF2B5EF4-FFF2-40B4-BE49-F238E27FC236}">
                <a16:creationId xmlns:a16="http://schemas.microsoft.com/office/drawing/2014/main" id="{6B8F3C32-EB63-490A-A80F-50F99EE07391}"/>
              </a:ext>
            </a:extLst>
          </p:cNvPr>
          <p:cNvSpPr>
            <a:spLocks noGrp="1"/>
          </p:cNvSpPr>
          <p:nvPr>
            <p:ph type="sldNum" sz="quarter" idx="11"/>
          </p:nvPr>
        </p:nvSpPr>
        <p:spPr/>
        <p:txBody>
          <a:bodyPr/>
          <a:lstStyle/>
          <a:p>
            <a:fld id="{EB96C8EE-5CE2-4DF5-AEBC-F7D540F7D759}" type="slidenum">
              <a:rPr lang="en-US" smtClean="0"/>
              <a:pPr/>
              <a:t>‹#›</a:t>
            </a:fld>
            <a:endParaRPr lang="en-US"/>
          </a:p>
        </p:txBody>
      </p:sp>
      <p:sp>
        <p:nvSpPr>
          <p:cNvPr id="15" name="Arc 14">
            <a:extLst>
              <a:ext uri="{FF2B5EF4-FFF2-40B4-BE49-F238E27FC236}">
                <a16:creationId xmlns:a16="http://schemas.microsoft.com/office/drawing/2014/main" id="{6144D45D-FB42-47DB-850C-87AA50A30EC9}"/>
              </a:ext>
            </a:extLst>
          </p:cNvPr>
          <p:cNvSpPr/>
          <p:nvPr userDrawn="1"/>
        </p:nvSpPr>
        <p:spPr>
          <a:xfrm>
            <a:off x="1025043" y="2606100"/>
            <a:ext cx="1663686" cy="1663683"/>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4082576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F884-D4C5-4271-B883-7C0C83582BF0}"/>
              </a:ext>
            </a:extLst>
          </p:cNvPr>
          <p:cNvSpPr>
            <a:spLocks noGrp="1"/>
          </p:cNvSpPr>
          <p:nvPr>
            <p:ph type="title"/>
          </p:nvPr>
        </p:nvSpPr>
        <p:spPr>
          <a:xfrm>
            <a:off x="831850" y="1709738"/>
            <a:ext cx="10515600" cy="2852737"/>
          </a:xfrm>
        </p:spPr>
        <p:txBody>
          <a:bodyPr anchor="b"/>
          <a:lstStyle>
            <a:lvl1pPr>
              <a:defRPr sz="6000">
                <a:solidFill>
                  <a:schemeClr val="tx1">
                    <a:lumMod val="75000"/>
                    <a:lumOff val="2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14848D-4482-46CE-96FB-307C76AF3713}"/>
              </a:ext>
            </a:extLst>
          </p:cNvPr>
          <p:cNvSpPr>
            <a:spLocks noGrp="1"/>
          </p:cNvSpPr>
          <p:nvPr>
            <p:ph type="body" idx="1"/>
          </p:nvPr>
        </p:nvSpPr>
        <p:spPr>
          <a:xfrm>
            <a:off x="831850" y="4589463"/>
            <a:ext cx="10515600" cy="1500187"/>
          </a:xfrm>
        </p:spPr>
        <p:txBody>
          <a:bodyPr lIns="0"/>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D354E85-085C-4EE6-A1A1-4EFC55F199B3}"/>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46123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593AF85-284E-4D5E-BCCF-0BEA8C78D6BE}"/>
              </a:ext>
              <a:ext uri="{C183D7F6-B498-43B3-948B-1728B52AA6E4}">
                <adec:decorative xmlns:adec="http://schemas.microsoft.com/office/drawing/2017/decorative" val="1"/>
              </a:ext>
            </a:extLst>
          </p:cNvPr>
          <p:cNvSpPr/>
          <p:nvPr userDrawn="1"/>
        </p:nvSpPr>
        <p:spPr>
          <a:xfrm>
            <a:off x="4566366"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A458F73-86F6-4509-8214-2E3D74284A8B}"/>
              </a:ext>
              <a:ext uri="{C183D7F6-B498-43B3-948B-1728B52AA6E4}">
                <adec:decorative xmlns:adec="http://schemas.microsoft.com/office/drawing/2017/decorative" val="1"/>
              </a:ext>
            </a:extLst>
          </p:cNvPr>
          <p:cNvGrpSpPr/>
          <p:nvPr userDrawn="1"/>
        </p:nvGrpSpPr>
        <p:grpSpPr>
          <a:xfrm flipH="1">
            <a:off x="299950" y="310835"/>
            <a:ext cx="5400000" cy="5818165"/>
            <a:chOff x="6148300" y="310835"/>
            <a:chExt cx="5400000" cy="5818165"/>
          </a:xfrm>
        </p:grpSpPr>
        <p:sp>
          <p:nvSpPr>
            <p:cNvPr id="11" name="Oval 10">
              <a:extLst>
                <a:ext uri="{FF2B5EF4-FFF2-40B4-BE49-F238E27FC236}">
                  <a16:creationId xmlns:a16="http://schemas.microsoft.com/office/drawing/2014/main" id="{719B42D3-0EAC-4DAA-9473-751E4526C3BD}"/>
                </a:ext>
              </a:extLst>
            </p:cNvPr>
            <p:cNvSpPr/>
            <p:nvPr userDrawn="1"/>
          </p:nvSpPr>
          <p:spPr>
            <a:xfrm>
              <a:off x="8872582" y="613382"/>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A5219D-A26A-422A-A921-8AD198297E2A}"/>
                </a:ext>
              </a:extLst>
            </p:cNvPr>
            <p:cNvSpPr/>
            <p:nvPr userDrawn="1"/>
          </p:nvSpPr>
          <p:spPr>
            <a:xfrm>
              <a:off x="6148300" y="729000"/>
              <a:ext cx="5400000" cy="5400000"/>
            </a:xfrm>
            <a:prstGeom prst="arc">
              <a:avLst>
                <a:gd name="adj1" fmla="val 12607669"/>
                <a:gd name="adj2" fmla="val 16157596"/>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3" name="Group 12">
              <a:extLst>
                <a:ext uri="{FF2B5EF4-FFF2-40B4-BE49-F238E27FC236}">
                  <a16:creationId xmlns:a16="http://schemas.microsoft.com/office/drawing/2014/main" id="{91F26C74-349A-4B88-B6FB-5C4E82C4C44A}"/>
                </a:ext>
              </a:extLst>
            </p:cNvPr>
            <p:cNvGrpSpPr/>
            <p:nvPr userDrawn="1"/>
          </p:nvGrpSpPr>
          <p:grpSpPr>
            <a:xfrm rot="2700000">
              <a:off x="8958037" y="306646"/>
              <a:ext cx="60325" cy="842192"/>
              <a:chOff x="8958037" y="306646"/>
              <a:chExt cx="60325" cy="842192"/>
            </a:xfrm>
            <a:solidFill>
              <a:schemeClr val="accent1"/>
            </a:solidFill>
          </p:grpSpPr>
          <p:sp>
            <p:nvSpPr>
              <p:cNvPr id="17" name="Oval 16">
                <a:extLst>
                  <a:ext uri="{FF2B5EF4-FFF2-40B4-BE49-F238E27FC236}">
                    <a16:creationId xmlns:a16="http://schemas.microsoft.com/office/drawing/2014/main" id="{68219B2C-B511-4DA1-914D-48BBF076347D}"/>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51CC3C-BEA1-4AFD-97BA-0BBB3DDB031E}"/>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50D0D25-8D9E-4B16-AC2A-FBF38FD43FB4}"/>
                </a:ext>
              </a:extLst>
            </p:cNvPr>
            <p:cNvGrpSpPr/>
            <p:nvPr userDrawn="1"/>
          </p:nvGrpSpPr>
          <p:grpSpPr>
            <a:xfrm rot="8100000">
              <a:off x="8953847" y="310835"/>
              <a:ext cx="60325" cy="842192"/>
              <a:chOff x="8958037" y="306646"/>
              <a:chExt cx="60325" cy="842192"/>
            </a:xfrm>
            <a:solidFill>
              <a:schemeClr val="accent1"/>
            </a:solidFill>
          </p:grpSpPr>
          <p:sp>
            <p:nvSpPr>
              <p:cNvPr id="15" name="Oval 14">
                <a:extLst>
                  <a:ext uri="{FF2B5EF4-FFF2-40B4-BE49-F238E27FC236}">
                    <a16:creationId xmlns:a16="http://schemas.microsoft.com/office/drawing/2014/main" id="{DEF80955-D98A-462E-91C4-FE7D6E2EB48E}"/>
                  </a:ext>
                </a:extLst>
              </p:cNvPr>
              <p:cNvSpPr/>
              <p:nvPr userDrawn="1"/>
            </p:nvSpPr>
            <p:spPr>
              <a:xfrm>
                <a:off x="8958037" y="306646"/>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AC81EF-1F40-4E12-8673-9437DA11FA39}"/>
                  </a:ext>
                </a:extLst>
              </p:cNvPr>
              <p:cNvSpPr/>
              <p:nvPr userDrawn="1"/>
            </p:nvSpPr>
            <p:spPr>
              <a:xfrm>
                <a:off x="8958037" y="1088513"/>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7FE22DE0-6925-4167-9800-5E3D99164C44}"/>
              </a:ext>
            </a:extLst>
          </p:cNvPr>
          <p:cNvSpPr>
            <a:spLocks noGrp="1"/>
          </p:cNvSpPr>
          <p:nvPr>
            <p:ph type="title"/>
          </p:nvPr>
        </p:nvSpPr>
        <p:spPr>
          <a:xfrm>
            <a:off x="839788" y="457200"/>
            <a:ext cx="3932237" cy="29718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BB6C0AE-2B78-4A7A-92C6-E29C8BA7A639}"/>
              </a:ext>
            </a:extLst>
          </p:cNvPr>
          <p:cNvSpPr>
            <a:spLocks noGrp="1"/>
          </p:cNvSpPr>
          <p:nvPr>
            <p:ph type="body" sz="half" idx="2"/>
          </p:nvPr>
        </p:nvSpPr>
        <p:spPr>
          <a:xfrm>
            <a:off x="839788" y="3715352"/>
            <a:ext cx="3932237" cy="2153636"/>
          </a:xfrm>
        </p:spPr>
        <p:txBody>
          <a:bodyPr l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DB4C7F9-0224-45E0-9099-8C25FA9E88CA}"/>
              </a:ext>
            </a:extLst>
          </p:cNvPr>
          <p:cNvSpPr>
            <a:spLocks noGrp="1"/>
          </p:cNvSpPr>
          <p:nvPr>
            <p:ph idx="1"/>
          </p:nvPr>
        </p:nvSpPr>
        <p:spPr>
          <a:xfrm>
            <a:off x="5183188" y="0"/>
            <a:ext cx="7008812" cy="6857999"/>
          </a:xfrm>
          <a:solidFill>
            <a:schemeClr val="bg1">
              <a:lumMod val="95000"/>
            </a:schemeClr>
          </a:solidFill>
        </p:spPr>
        <p:txBody>
          <a:bodyPr lIns="288000" tIns="252000">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F04A35F7-4965-4B5C-A946-880324CDCC74}"/>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11760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1467BD4-C017-430E-9ED3-A2DBF6AE68BC}"/>
              </a:ext>
              <a:ext uri="{C183D7F6-B498-43B3-948B-1728B52AA6E4}">
                <adec:decorative xmlns:adec="http://schemas.microsoft.com/office/drawing/2017/decorative" val="1"/>
              </a:ext>
            </a:extLst>
          </p:cNvPr>
          <p:cNvSpPr/>
          <p:nvPr userDrawn="1"/>
        </p:nvSpPr>
        <p:spPr>
          <a:xfrm flipH="1" flipV="1">
            <a:off x="3821467" y="1381352"/>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23B7B84-1095-4979-B1FC-8FD136EA0E04}"/>
              </a:ext>
            </a:extLst>
          </p:cNvPr>
          <p:cNvSpPr>
            <a:spLocks noGrp="1"/>
          </p:cNvSpPr>
          <p:nvPr>
            <p:ph type="pic" sz="quarter" idx="15" hasCustomPrompt="1"/>
          </p:nvPr>
        </p:nvSpPr>
        <p:spPr>
          <a:xfrm>
            <a:off x="0" y="0"/>
            <a:ext cx="8340307" cy="6858000"/>
          </a:xfrm>
          <a:custGeom>
            <a:avLst/>
            <a:gdLst>
              <a:gd name="connsiteX0" fmla="*/ 0 w 8340307"/>
              <a:gd name="connsiteY0" fmla="*/ 0 h 6858000"/>
              <a:gd name="connsiteX1" fmla="*/ 1092533 w 8340307"/>
              <a:gd name="connsiteY1" fmla="*/ 0 h 6858000"/>
              <a:gd name="connsiteX2" fmla="*/ 5837726 w 8340307"/>
              <a:gd name="connsiteY2" fmla="*/ 0 h 6858000"/>
              <a:gd name="connsiteX3" fmla="*/ 6930259 w 8340307"/>
              <a:gd name="connsiteY3" fmla="*/ 0 h 6858000"/>
              <a:gd name="connsiteX4" fmla="*/ 6970515 w 8340307"/>
              <a:gd name="connsiteY4" fmla="*/ 76864 h 6858000"/>
              <a:gd name="connsiteX5" fmla="*/ 8318145 w 8340307"/>
              <a:gd name="connsiteY5" fmla="*/ 6533091 h 6858000"/>
              <a:gd name="connsiteX6" fmla="*/ 8294357 w 8340307"/>
              <a:gd name="connsiteY6" fmla="*/ 6858000 h 6858000"/>
              <a:gd name="connsiteX7" fmla="*/ 7201824 w 8340307"/>
              <a:gd name="connsiteY7" fmla="*/ 6858000 h 6858000"/>
              <a:gd name="connsiteX8" fmla="*/ 1092533 w 8340307"/>
              <a:gd name="connsiteY8" fmla="*/ 6858000 h 6858000"/>
              <a:gd name="connsiteX9" fmla="*/ 0 w 834030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0307" h="6858000">
                <a:moveTo>
                  <a:pt x="0" y="0"/>
                </a:moveTo>
                <a:lnTo>
                  <a:pt x="1092533" y="0"/>
                </a:lnTo>
                <a:lnTo>
                  <a:pt x="5837726" y="0"/>
                </a:lnTo>
                <a:lnTo>
                  <a:pt x="6930259" y="0"/>
                </a:lnTo>
                <a:lnTo>
                  <a:pt x="6970515" y="76864"/>
                </a:lnTo>
                <a:cubicBezTo>
                  <a:pt x="7966810" y="2040801"/>
                  <a:pt x="8453218" y="4264523"/>
                  <a:pt x="8318145" y="6533091"/>
                </a:cubicBezTo>
                <a:lnTo>
                  <a:pt x="8294357" y="6858000"/>
                </a:lnTo>
                <a:lnTo>
                  <a:pt x="7201824" y="6858000"/>
                </a:lnTo>
                <a:lnTo>
                  <a:pt x="1092533" y="6858000"/>
                </a:lnTo>
                <a:lnTo>
                  <a:pt x="0" y="6858000"/>
                </a:lnTo>
                <a:close/>
              </a:path>
            </a:pathLst>
          </a:custGeom>
          <a:solidFill>
            <a:schemeClr val="bg1">
              <a:lumMod val="95000"/>
            </a:schemeClr>
          </a:solidFill>
        </p:spPr>
        <p:txBody>
          <a:bodyPr wrap="square" lIns="274320" anchor="ctr">
            <a:noAutofit/>
          </a:bodyPr>
          <a:lstStyle>
            <a:lvl1pPr marL="0" indent="0" algn="l">
              <a:buNone/>
              <a:defRPr i="1"/>
            </a:lvl1pPr>
          </a:lstStyle>
          <a:p>
            <a:r>
              <a:rPr lang="en-US" dirty="0"/>
              <a:t>Insert Your Picture Here</a:t>
            </a:r>
          </a:p>
        </p:txBody>
      </p:sp>
      <p:sp>
        <p:nvSpPr>
          <p:cNvPr id="14" name="Title 1">
            <a:extLst>
              <a:ext uri="{FF2B5EF4-FFF2-40B4-BE49-F238E27FC236}">
                <a16:creationId xmlns:a16="http://schemas.microsoft.com/office/drawing/2014/main" id="{0D31F130-012B-458A-8F5C-33E875035CD4}"/>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6" name="Text Placeholder 7">
            <a:extLst>
              <a:ext uri="{FF2B5EF4-FFF2-40B4-BE49-F238E27FC236}">
                <a16:creationId xmlns:a16="http://schemas.microsoft.com/office/drawing/2014/main" id="{43F01962-EE1E-935D-F920-F06DBE812D39}"/>
              </a:ext>
            </a:extLst>
          </p:cNvPr>
          <p:cNvSpPr>
            <a:spLocks noGrp="1"/>
          </p:cNvSpPr>
          <p:nvPr>
            <p:ph type="body" sz="quarter" idx="16" hasCustomPrompt="1"/>
          </p:nvPr>
        </p:nvSpPr>
        <p:spPr>
          <a:xfrm rot="20700000">
            <a:off x="6989066" y="1959098"/>
            <a:ext cx="1664208" cy="1517904"/>
          </a:xfrm>
          <a:noFill/>
        </p:spPr>
        <p:txBody>
          <a:bodyPr spcFirstLastPara="1" wrap="square" numCol="1" rtlCol="0">
            <a:prstTxWarp prst="textArchUp">
              <a:avLst/>
            </a:prstTxWarp>
            <a:spAutoFit/>
          </a:bodyPr>
          <a:lstStyle>
            <a:lvl1pPr marL="0" indent="0" algn="r">
              <a:lnSpc>
                <a:spcPct val="100000"/>
              </a:lnSpc>
              <a:spcBef>
                <a:spcPts val="0"/>
              </a:spcBef>
              <a:buNone/>
              <a:defRPr lang="en-US" b="1" dirty="0" smtClean="0">
                <a:solidFill>
                  <a:schemeClr val="tx1">
                    <a:lumMod val="85000"/>
                    <a:lumOff val="15000"/>
                  </a:schemeClr>
                </a:solidFill>
                <a:latin typeface="+mn-lt"/>
              </a:defRPr>
            </a:lvl1pPr>
          </a:lstStyle>
          <a:p>
            <a:pPr marL="0" lvl="0" algn="r"/>
            <a:r>
              <a:rPr lang="en-US" dirty="0"/>
              <a:t>The</a:t>
            </a:r>
          </a:p>
        </p:txBody>
      </p:sp>
      <p:sp>
        <p:nvSpPr>
          <p:cNvPr id="9" name="Text Placeholder 7">
            <a:extLst>
              <a:ext uri="{FF2B5EF4-FFF2-40B4-BE49-F238E27FC236}">
                <a16:creationId xmlns:a16="http://schemas.microsoft.com/office/drawing/2014/main" id="{65C43278-DA18-C5FC-0F65-C8B5D200BC0F}"/>
              </a:ext>
            </a:extLst>
          </p:cNvPr>
          <p:cNvSpPr>
            <a:spLocks noGrp="1"/>
          </p:cNvSpPr>
          <p:nvPr>
            <p:ph type="body" sz="quarter" idx="17" hasCustomPrompt="1"/>
          </p:nvPr>
        </p:nvSpPr>
        <p:spPr>
          <a:xfrm rot="20700000">
            <a:off x="8620074" y="1566764"/>
            <a:ext cx="1664208" cy="1517904"/>
          </a:xfrm>
          <a:noFill/>
        </p:spPr>
        <p:txBody>
          <a:bodyPr spcFirstLastPara="1" wrap="square" numCol="1" rtlCol="0">
            <a:prstTxWarp prst="textArchDown">
              <a:avLst>
                <a:gd name="adj" fmla="val 21397614"/>
              </a:avLst>
            </a:prstTxWarp>
            <a:spAutoFit/>
          </a:bodyPr>
          <a:lstStyle>
            <a:lvl1pPr marL="0" indent="0">
              <a:lnSpc>
                <a:spcPct val="100000"/>
              </a:lnSpc>
              <a:spcBef>
                <a:spcPts val="0"/>
              </a:spcBef>
              <a:buNone/>
              <a:defRPr lang="en-US" dirty="0" smtClean="0">
                <a:solidFill>
                  <a:schemeClr val="tx1">
                    <a:lumMod val="85000"/>
                    <a:lumOff val="15000"/>
                  </a:schemeClr>
                </a:solidFill>
                <a:latin typeface="Sagona Book" panose="02020503050505020204" pitchFamily="18" charset="0"/>
              </a:defRPr>
            </a:lvl1pPr>
          </a:lstStyle>
          <a:p>
            <a:pPr marL="0" lvl="0"/>
            <a:r>
              <a:rPr lang="en-US" dirty="0"/>
              <a:t>wedding of</a:t>
            </a:r>
          </a:p>
        </p:txBody>
      </p:sp>
      <p:sp>
        <p:nvSpPr>
          <p:cNvPr id="10" name="Text Placeholder 13">
            <a:extLst>
              <a:ext uri="{FF2B5EF4-FFF2-40B4-BE49-F238E27FC236}">
                <a16:creationId xmlns:a16="http://schemas.microsoft.com/office/drawing/2014/main" id="{17612BE3-2C89-EB06-6ED4-C682EA0B75C4}"/>
              </a:ext>
              <a:ext uri="{C183D7F6-B498-43B3-948B-1728B52AA6E4}">
                <adec:decorative xmlns:adec="http://schemas.microsoft.com/office/drawing/2017/decorative" val="1"/>
              </a:ext>
            </a:extLst>
          </p:cNvPr>
          <p:cNvSpPr>
            <a:spLocks noGrp="1"/>
          </p:cNvSpPr>
          <p:nvPr>
            <p:ph type="body" sz="quarter" idx="18" hasCustomPrompt="1"/>
          </p:nvPr>
        </p:nvSpPr>
        <p:spPr>
          <a:xfrm>
            <a:off x="8435229" y="3207768"/>
            <a:ext cx="2871216" cy="1499616"/>
          </a:xfrm>
        </p:spPr>
        <p:txBody>
          <a:bodyPr lIns="0" tIns="0" rIns="0" bIns="0" anchor="b">
            <a:noAutofit/>
          </a:bodyPr>
          <a:lstStyle>
            <a:lvl1pPr marL="0" indent="0" algn="r">
              <a:lnSpc>
                <a:spcPct val="60000"/>
              </a:lnSpc>
              <a:spcBef>
                <a:spcPts val="0"/>
              </a:spcBef>
              <a:buNone/>
              <a:defRPr sz="11000" spc="-150" baseline="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8665992" y="3253372"/>
            <a:ext cx="2257073" cy="719064"/>
          </a:xfrm>
        </p:spPr>
        <p:txBody>
          <a:bodyPr anchor="b">
            <a:noAutofit/>
          </a:bodyPr>
          <a:lstStyle>
            <a:lvl1pPr marL="0" indent="0">
              <a:lnSpc>
                <a:spcPct val="65000"/>
              </a:lnSpc>
              <a:buNone/>
              <a:defRPr sz="28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8880745" y="4096451"/>
            <a:ext cx="2419350" cy="647801"/>
          </a:xfrm>
        </p:spPr>
        <p:txBody>
          <a:bodyPr lIns="0" tIns="0" rIns="0" bIns="0" anchor="t">
            <a:noAutofit/>
          </a:bodyPr>
          <a:lstStyle>
            <a:lvl1pPr marL="0" indent="0" algn="r">
              <a:lnSpc>
                <a:spcPct val="65000"/>
              </a:lnSpc>
              <a:buNone/>
              <a:defRPr sz="30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21" name="Oval 20">
            <a:extLst>
              <a:ext uri="{FF2B5EF4-FFF2-40B4-BE49-F238E27FC236}">
                <a16:creationId xmlns:a16="http://schemas.microsoft.com/office/drawing/2014/main" id="{12846EC3-36A8-41B3-8C58-C43F30BFDC1E}"/>
              </a:ext>
              <a:ext uri="{C183D7F6-B498-43B3-948B-1728B52AA6E4}">
                <adec:decorative xmlns:adec="http://schemas.microsoft.com/office/drawing/2017/decorative" val="1"/>
              </a:ext>
            </a:extLst>
          </p:cNvPr>
          <p:cNvSpPr/>
          <p:nvPr userDrawn="1"/>
        </p:nvSpPr>
        <p:spPr>
          <a:xfrm>
            <a:off x="10373015" y="1859012"/>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a:extLst>
              <a:ext uri="{FF2B5EF4-FFF2-40B4-BE49-F238E27FC236}">
                <a16:creationId xmlns:a16="http://schemas.microsoft.com/office/drawing/2014/main" id="{C7C8BCA2-769C-41F5-845B-9C39193579A5}"/>
              </a:ext>
            </a:extLst>
          </p:cNvPr>
          <p:cNvSpPr>
            <a:spLocks noGrp="1"/>
          </p:cNvSpPr>
          <p:nvPr>
            <p:ph type="dt" sz="half" idx="14"/>
          </p:nvPr>
        </p:nvSpPr>
        <p:spPr>
          <a:xfrm>
            <a:off x="8964561" y="4746602"/>
            <a:ext cx="2341884" cy="365125"/>
          </a:xfrm>
        </p:spPr>
        <p:txBody>
          <a:bodyPr/>
          <a:lstStyle/>
          <a:p>
            <a:fld id="{39B360F8-476B-46A9-AE4D-B70F5EF3C486}" type="datetimeFigureOut">
              <a:rPr lang="en-US" smtClean="0"/>
              <a:pPr/>
              <a:t>5/19/2026</a:t>
            </a:fld>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2779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age 1 Option 1">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7F98E5B-3B6B-4F3D-B0D2-BB7C727D30A2}"/>
              </a:ext>
            </a:extLst>
          </p:cNvPr>
          <p:cNvSpPr/>
          <p:nvPr userDrawn="1"/>
        </p:nvSpPr>
        <p:spPr>
          <a:xfrm>
            <a:off x="0" y="0"/>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19" name="Picture Placeholder 18">
            <a:extLst>
              <a:ext uri="{FF2B5EF4-FFF2-40B4-BE49-F238E27FC236}">
                <a16:creationId xmlns:a16="http://schemas.microsoft.com/office/drawing/2014/main" id="{06A6F705-A13E-473F-A3CD-C94D5D62E5A7}"/>
              </a:ext>
            </a:extLst>
          </p:cNvPr>
          <p:cNvSpPr>
            <a:spLocks noGrp="1"/>
          </p:cNvSpPr>
          <p:nvPr>
            <p:ph type="pic" sz="quarter" idx="14" hasCustomPrompt="1"/>
          </p:nvPr>
        </p:nvSpPr>
        <p:spPr>
          <a:xfrm>
            <a:off x="285750" y="0"/>
            <a:ext cx="11906250" cy="6858000"/>
          </a:xfrm>
          <a:custGeom>
            <a:avLst/>
            <a:gdLst>
              <a:gd name="connsiteX0" fmla="*/ 23502 w 11906250"/>
              <a:gd name="connsiteY0" fmla="*/ 0 h 6858000"/>
              <a:gd name="connsiteX1" fmla="*/ 6175003 w 11906250"/>
              <a:gd name="connsiteY1" fmla="*/ 0 h 6858000"/>
              <a:gd name="connsiteX2" fmla="*/ 11906250 w 11906250"/>
              <a:gd name="connsiteY2" fmla="*/ 0 h 6858000"/>
              <a:gd name="connsiteX3" fmla="*/ 11906250 w 11906250"/>
              <a:gd name="connsiteY3" fmla="*/ 6858000 h 6858000"/>
              <a:gd name="connsiteX4" fmla="*/ 1325844 w 11906250"/>
              <a:gd name="connsiteY4" fmla="*/ 6858000 h 6858000"/>
              <a:gd name="connsiteX5" fmla="*/ 1035956 w 11906250"/>
              <a:gd name="connsiteY5" fmla="*/ 6188514 h 6858000"/>
              <a:gd name="connsiteX6" fmla="*/ 0 w 11906250"/>
              <a:gd name="connsiteY6" fmla="*/ 805401 h 6858000"/>
              <a:gd name="connsiteX7" fmla="*/ 18803 w 11906250"/>
              <a:gd name="connsiteY7" fmla="*/ 617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6250" h="6858000">
                <a:moveTo>
                  <a:pt x="23502" y="0"/>
                </a:moveTo>
                <a:lnTo>
                  <a:pt x="6175003" y="0"/>
                </a:lnTo>
                <a:lnTo>
                  <a:pt x="11906250" y="0"/>
                </a:lnTo>
                <a:lnTo>
                  <a:pt x="11906250" y="6858000"/>
                </a:lnTo>
                <a:lnTo>
                  <a:pt x="1325844" y="6858000"/>
                </a:lnTo>
                <a:lnTo>
                  <a:pt x="1035956" y="6188514"/>
                </a:lnTo>
                <a:cubicBezTo>
                  <a:pt x="367715" y="4524820"/>
                  <a:pt x="0" y="2708053"/>
                  <a:pt x="0" y="805401"/>
                </a:cubicBezTo>
                <a:cubicBezTo>
                  <a:pt x="0" y="556001"/>
                  <a:pt x="6319" y="308077"/>
                  <a:pt x="18803" y="61779"/>
                </a:cubicBezTo>
                <a:close/>
              </a:path>
            </a:pathLst>
          </a:custGeom>
          <a:solidFill>
            <a:schemeClr val="bg1">
              <a:lumMod val="95000"/>
            </a:schemeClr>
          </a:solidFill>
        </p:spPr>
        <p:txBody>
          <a:bodyPr wrap="square" rIns="274320" anchor="ctr" anchorCtr="0">
            <a:noAutofit/>
          </a:bodyPr>
          <a:lstStyle>
            <a:lvl1pPr marL="0" indent="0" algn="r">
              <a:buNone/>
              <a:defRPr i="1"/>
            </a:lvl1pPr>
          </a:lstStyle>
          <a:p>
            <a:r>
              <a:rPr lang="en-US" dirty="0"/>
              <a:t>Insert Your Picture Here</a:t>
            </a:r>
          </a:p>
        </p:txBody>
      </p:sp>
      <p:sp>
        <p:nvSpPr>
          <p:cNvPr id="6" name="Title 1">
            <a:extLst>
              <a:ext uri="{FF2B5EF4-FFF2-40B4-BE49-F238E27FC236}">
                <a16:creationId xmlns:a16="http://schemas.microsoft.com/office/drawing/2014/main" id="{B5850E2B-D4EB-48E5-95A6-2CD7179F8EEE}"/>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15522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1 Option 2">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37F98E5B-3B6B-4F3D-B0D2-BB7C727D30A2}"/>
              </a:ext>
            </a:extLst>
          </p:cNvPr>
          <p:cNvSpPr/>
          <p:nvPr userDrawn="1"/>
        </p:nvSpPr>
        <p:spPr>
          <a:xfrm flipH="1" flipV="1">
            <a:off x="7386302" y="1381352"/>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266CDF7-53C1-4E54-AACD-9470071256B7}"/>
              </a:ext>
            </a:extLst>
          </p:cNvPr>
          <p:cNvSpPr>
            <a:spLocks noGrp="1"/>
          </p:cNvSpPr>
          <p:nvPr>
            <p:ph type="pic" sz="quarter" idx="15" hasCustomPrompt="1"/>
          </p:nvPr>
        </p:nvSpPr>
        <p:spPr>
          <a:xfrm>
            <a:off x="0" y="0"/>
            <a:ext cx="11688763" cy="6858000"/>
          </a:xfrm>
          <a:solidFill>
            <a:schemeClr val="bg1">
              <a:lumMod val="95000"/>
            </a:schemeClr>
          </a:solidFill>
        </p:spPr>
        <p:txBody>
          <a:bodyPr bIns="274320" anchor="b"/>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6" name="Title 1">
            <a:extLst>
              <a:ext uri="{FF2B5EF4-FFF2-40B4-BE49-F238E27FC236}">
                <a16:creationId xmlns:a16="http://schemas.microsoft.com/office/drawing/2014/main" id="{73D4E5BE-AF73-4AF5-871E-3A42F88AB466}"/>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16403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1 Option 3">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30E679C-9B69-4BE7-974D-7F07BD078EEF}"/>
              </a:ext>
            </a:extLst>
          </p:cNvPr>
          <p:cNvSpPr/>
          <p:nvPr userDrawn="1"/>
        </p:nvSpPr>
        <p:spPr>
          <a:xfrm>
            <a:off x="0" y="0"/>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7F98E5B-3B6B-4F3D-B0D2-BB7C727D30A2}"/>
              </a:ext>
            </a:extLst>
          </p:cNvPr>
          <p:cNvSpPr/>
          <p:nvPr userDrawn="1"/>
        </p:nvSpPr>
        <p:spPr>
          <a:xfrm flipH="1" flipV="1">
            <a:off x="7386302" y="1381352"/>
            <a:ext cx="4805698" cy="5476648"/>
          </a:xfrm>
          <a:custGeom>
            <a:avLst/>
            <a:gdLst>
              <a:gd name="connsiteX0" fmla="*/ 0 w 4805698"/>
              <a:gd name="connsiteY0" fmla="*/ 0 h 5476648"/>
              <a:gd name="connsiteX1" fmla="*/ 4805698 w 4805698"/>
              <a:gd name="connsiteY1" fmla="*/ 0 h 5476648"/>
              <a:gd name="connsiteX2" fmla="*/ 4805698 w 4805698"/>
              <a:gd name="connsiteY2" fmla="*/ 5474598 h 5476648"/>
              <a:gd name="connsiteX3" fmla="*/ 4724622 w 4805698"/>
              <a:gd name="connsiteY3" fmla="*/ 5476648 h 5476648"/>
              <a:gd name="connsiteX4" fmla="*/ 47472 w 4805698"/>
              <a:gd name="connsiteY4" fmla="*/ 2035638 h 5476648"/>
              <a:gd name="connsiteX5" fmla="*/ 0 w 4805698"/>
              <a:gd name="connsiteY5" fmla="*/ 1868464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5698" h="5476648">
                <a:moveTo>
                  <a:pt x="0" y="0"/>
                </a:moveTo>
                <a:lnTo>
                  <a:pt x="4805698" y="0"/>
                </a:lnTo>
                <a:lnTo>
                  <a:pt x="4805698" y="5474598"/>
                </a:lnTo>
                <a:lnTo>
                  <a:pt x="4724622" y="5476648"/>
                </a:lnTo>
                <a:cubicBezTo>
                  <a:pt x="2527040" y="5476648"/>
                  <a:pt x="667530" y="4029185"/>
                  <a:pt x="47472" y="2035638"/>
                </a:cubicBezTo>
                <a:lnTo>
                  <a:pt x="0" y="186846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266CDF7-53C1-4E54-AACD-9470071256B7}"/>
              </a:ext>
            </a:extLst>
          </p:cNvPr>
          <p:cNvSpPr>
            <a:spLocks noGrp="1"/>
          </p:cNvSpPr>
          <p:nvPr>
            <p:ph type="pic" sz="quarter" idx="15" hasCustomPrompt="1"/>
          </p:nvPr>
        </p:nvSpPr>
        <p:spPr>
          <a:xfrm>
            <a:off x="782926" y="0"/>
            <a:ext cx="10626148" cy="6858000"/>
          </a:xfrm>
          <a:solidFill>
            <a:schemeClr val="bg1">
              <a:lumMod val="95000"/>
            </a:schemeClr>
          </a:solidFill>
        </p:spPr>
        <p:txBody>
          <a:bodyPr bIns="274320" anchor="b"/>
          <a:lstStyle>
            <a:lvl1pPr marL="0" indent="0" algn="ctr">
              <a:buNone/>
              <a:defRPr i="1"/>
            </a:lvl1pPr>
          </a:lstStyle>
          <a:p>
            <a:r>
              <a:rPr lang="en-US" dirty="0"/>
              <a:t>Insert Your Picture Here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7" name="Title 1">
            <a:extLst>
              <a:ext uri="{FF2B5EF4-FFF2-40B4-BE49-F238E27FC236}">
                <a16:creationId xmlns:a16="http://schemas.microsoft.com/office/drawing/2014/main" id="{BEF301E8-A85E-4A16-9763-E74520549AB0}"/>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355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1 Option 4">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1E4139-2E99-438A-9E0E-BE17873AA91C}"/>
              </a:ext>
            </a:extLst>
          </p:cNvPr>
          <p:cNvSpPr/>
          <p:nvPr userDrawn="1"/>
        </p:nvSpPr>
        <p:spPr>
          <a:xfrm flipV="1">
            <a:off x="71438" y="5558693"/>
            <a:ext cx="1181100" cy="129930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C829CCC-86BB-48F1-ACF8-76D4B2803BB6}"/>
              </a:ext>
            </a:extLst>
          </p:cNvPr>
          <p:cNvSpPr/>
          <p:nvPr userDrawn="1"/>
        </p:nvSpPr>
        <p:spPr>
          <a:xfrm flipH="1">
            <a:off x="10939464" y="0"/>
            <a:ext cx="1181100" cy="1299307"/>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6" name="Picture Placeholder 5">
            <a:extLst>
              <a:ext uri="{FF2B5EF4-FFF2-40B4-BE49-F238E27FC236}">
                <a16:creationId xmlns:a16="http://schemas.microsoft.com/office/drawing/2014/main" id="{423C7AA5-33FE-446F-B5D8-A0FFF2EFF80A}"/>
              </a:ext>
            </a:extLst>
          </p:cNvPr>
          <p:cNvSpPr>
            <a:spLocks noGrp="1"/>
          </p:cNvSpPr>
          <p:nvPr>
            <p:ph type="pic" sz="quarter" idx="14" hasCustomPrompt="1"/>
          </p:nvPr>
        </p:nvSpPr>
        <p:spPr>
          <a:xfrm>
            <a:off x="71438" y="0"/>
            <a:ext cx="12049126" cy="6858000"/>
          </a:xfrm>
          <a:custGeom>
            <a:avLst/>
            <a:gdLst>
              <a:gd name="connsiteX0" fmla="*/ 1072002 w 12049126"/>
              <a:gd name="connsiteY0" fmla="*/ 0 h 6858000"/>
              <a:gd name="connsiteX1" fmla="*/ 10977124 w 12049126"/>
              <a:gd name="connsiteY1" fmla="*/ 0 h 6858000"/>
              <a:gd name="connsiteX2" fmla="*/ 11020225 w 12049126"/>
              <a:gd name="connsiteY2" fmla="*/ 60611 h 6858000"/>
              <a:gd name="connsiteX3" fmla="*/ 12049126 w 12049126"/>
              <a:gd name="connsiteY3" fmla="*/ 3429001 h 6858000"/>
              <a:gd name="connsiteX4" fmla="*/ 11020225 w 12049126"/>
              <a:gd name="connsiteY4" fmla="*/ 6797392 h 6858000"/>
              <a:gd name="connsiteX5" fmla="*/ 10977125 w 12049126"/>
              <a:gd name="connsiteY5" fmla="*/ 6858000 h 6858000"/>
              <a:gd name="connsiteX6" fmla="*/ 1072001 w 12049126"/>
              <a:gd name="connsiteY6" fmla="*/ 6858000 h 6858000"/>
              <a:gd name="connsiteX7" fmla="*/ 1028901 w 12049126"/>
              <a:gd name="connsiteY7" fmla="*/ 6797392 h 6858000"/>
              <a:gd name="connsiteX8" fmla="*/ 0 w 12049126"/>
              <a:gd name="connsiteY8" fmla="*/ 3429001 h 6858000"/>
              <a:gd name="connsiteX9" fmla="*/ 1028901 w 12049126"/>
              <a:gd name="connsiteY9" fmla="*/ 606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9126" h="6858000">
                <a:moveTo>
                  <a:pt x="1072002" y="0"/>
                </a:moveTo>
                <a:lnTo>
                  <a:pt x="10977124" y="0"/>
                </a:lnTo>
                <a:lnTo>
                  <a:pt x="11020225" y="60611"/>
                </a:lnTo>
                <a:cubicBezTo>
                  <a:pt x="11669820" y="1022137"/>
                  <a:pt x="12049126" y="2181273"/>
                  <a:pt x="12049126" y="3429001"/>
                </a:cubicBezTo>
                <a:cubicBezTo>
                  <a:pt x="12049126" y="4676729"/>
                  <a:pt x="11669820" y="5835865"/>
                  <a:pt x="11020225" y="6797392"/>
                </a:cubicBezTo>
                <a:lnTo>
                  <a:pt x="10977125" y="6858000"/>
                </a:lnTo>
                <a:lnTo>
                  <a:pt x="1072001" y="6858000"/>
                </a:lnTo>
                <a:lnTo>
                  <a:pt x="1028901" y="6797392"/>
                </a:lnTo>
                <a:cubicBezTo>
                  <a:pt x="379307" y="5835865"/>
                  <a:pt x="0" y="4676729"/>
                  <a:pt x="0" y="3429001"/>
                </a:cubicBezTo>
                <a:cubicBezTo>
                  <a:pt x="0" y="2181273"/>
                  <a:pt x="379307" y="1022137"/>
                  <a:pt x="1028901" y="60611"/>
                </a:cubicBezTo>
                <a:close/>
              </a:path>
            </a:pathLst>
          </a:custGeom>
          <a:solidFill>
            <a:schemeClr val="tx1"/>
          </a:solidFill>
        </p:spPr>
        <p:txBody>
          <a:bodyPr wrap="square" bIns="457200" anchor="b">
            <a:noAutofit/>
          </a:bodyPr>
          <a:lstStyle>
            <a:lvl1pPr marL="0" indent="0" algn="ctr">
              <a:buNone/>
              <a:defRPr i="1">
                <a:solidFill>
                  <a:schemeClr val="bg1"/>
                </a:solidFill>
              </a:defRPr>
            </a:lvl1pPr>
          </a:lstStyle>
          <a:p>
            <a:r>
              <a:rPr lang="en-US" dirty="0"/>
              <a:t>Insert Your Picture Here</a:t>
            </a:r>
          </a:p>
        </p:txBody>
      </p:sp>
      <p:sp>
        <p:nvSpPr>
          <p:cNvPr id="9" name="Title 1">
            <a:extLst>
              <a:ext uri="{FF2B5EF4-FFF2-40B4-BE49-F238E27FC236}">
                <a16:creationId xmlns:a16="http://schemas.microsoft.com/office/drawing/2014/main" id="{D6879487-3062-451C-8393-F927D52707A8}"/>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Tree>
    <p:extLst>
      <p:ext uri="{BB962C8B-B14F-4D97-AF65-F5344CB8AC3E}">
        <p14:creationId xmlns:p14="http://schemas.microsoft.com/office/powerpoint/2010/main" val="206031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1 Option 5">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373542-9E14-4962-A4AC-961BF25C3EEE}"/>
              </a:ext>
              <a:ext uri="{C183D7F6-B498-43B3-948B-1728B52AA6E4}">
                <adec:decorative xmlns:adec="http://schemas.microsoft.com/office/drawing/2017/decorative" val="1"/>
              </a:ext>
            </a:extLst>
          </p:cNvPr>
          <p:cNvSpPr/>
          <p:nvPr userDrawn="1"/>
        </p:nvSpPr>
        <p:spPr>
          <a:xfrm>
            <a:off x="9898742" y="2138741"/>
            <a:ext cx="267416" cy="2580518"/>
          </a:xfrm>
          <a:custGeom>
            <a:avLst/>
            <a:gdLst>
              <a:gd name="connsiteX0" fmla="*/ 0 w 267416"/>
              <a:gd name="connsiteY0" fmla="*/ 0 h 2580518"/>
              <a:gd name="connsiteX1" fmla="*/ 11921 w 267416"/>
              <a:gd name="connsiteY1" fmla="*/ 24746 h 2580518"/>
              <a:gd name="connsiteX2" fmla="*/ 267416 w 267416"/>
              <a:gd name="connsiteY2" fmla="*/ 1290259 h 2580518"/>
              <a:gd name="connsiteX3" fmla="*/ 11921 w 267416"/>
              <a:gd name="connsiteY3" fmla="*/ 2555773 h 2580518"/>
              <a:gd name="connsiteX4" fmla="*/ 0 w 267416"/>
              <a:gd name="connsiteY4" fmla="*/ 2580518 h 258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16" h="2580518">
                <a:moveTo>
                  <a:pt x="0" y="0"/>
                </a:moveTo>
                <a:lnTo>
                  <a:pt x="11921" y="24746"/>
                </a:lnTo>
                <a:cubicBezTo>
                  <a:pt x="176440" y="413714"/>
                  <a:pt x="267416" y="841362"/>
                  <a:pt x="267416" y="1290259"/>
                </a:cubicBezTo>
                <a:cubicBezTo>
                  <a:pt x="267416" y="1739156"/>
                  <a:pt x="176440" y="2166805"/>
                  <a:pt x="11921" y="2555773"/>
                </a:cubicBezTo>
                <a:lnTo>
                  <a:pt x="0" y="25805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510A9B39-FC82-43E5-A12B-25304A2219DB}"/>
              </a:ext>
            </a:extLst>
          </p:cNvPr>
          <p:cNvSpPr>
            <a:spLocks noGrp="1"/>
          </p:cNvSpPr>
          <p:nvPr>
            <p:ph type="pic" sz="quarter" idx="13" hasCustomPrompt="1"/>
          </p:nvPr>
        </p:nvSpPr>
        <p:spPr>
          <a:xfrm>
            <a:off x="-1" y="0"/>
            <a:ext cx="9898743" cy="6858000"/>
          </a:xfrm>
          <a:solidFill>
            <a:schemeClr val="bg1">
              <a:lumMod val="95000"/>
            </a:schemeClr>
          </a:solidFill>
        </p:spPr>
        <p:txBody>
          <a:bodyPr bIns="457200" anchor="b"/>
          <a:lstStyle>
            <a:lvl1pPr marL="0" indent="0" algn="ctr">
              <a:buNone/>
              <a:defRPr i="1"/>
            </a:lvl1pPr>
          </a:lstStyle>
          <a:p>
            <a:r>
              <a:rPr lang="en-US" dirty="0"/>
              <a:t>Insert Your Picture Here</a:t>
            </a:r>
          </a:p>
        </p:txBody>
      </p:sp>
      <p:sp>
        <p:nvSpPr>
          <p:cNvPr id="12" name="Title 1">
            <a:extLst>
              <a:ext uri="{FF2B5EF4-FFF2-40B4-BE49-F238E27FC236}">
                <a16:creationId xmlns:a16="http://schemas.microsoft.com/office/drawing/2014/main" id="{D2FDCE4D-5D17-4D45-AE91-D2135E932C1D}"/>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3" name="Text Placeholder 13">
            <a:extLst>
              <a:ext uri="{FF2B5EF4-FFF2-40B4-BE49-F238E27FC236}">
                <a16:creationId xmlns:a16="http://schemas.microsoft.com/office/drawing/2014/main" id="{DF93DEDB-07FA-BB41-162D-9B6751325516}"/>
              </a:ext>
              <a:ext uri="{C183D7F6-B498-43B3-948B-1728B52AA6E4}">
                <adec:decorative xmlns:adec="http://schemas.microsoft.com/office/drawing/2017/decorative" val="1"/>
              </a:ext>
            </a:extLst>
          </p:cNvPr>
          <p:cNvSpPr>
            <a:spLocks noGrp="1"/>
          </p:cNvSpPr>
          <p:nvPr>
            <p:ph type="body" sz="quarter" idx="17" hasCustomPrompt="1"/>
          </p:nvPr>
        </p:nvSpPr>
        <p:spPr>
          <a:xfrm>
            <a:off x="9277566" y="5045961"/>
            <a:ext cx="2377440" cy="1234440"/>
          </a:xfrm>
        </p:spPr>
        <p:txBody>
          <a:bodyPr lIns="0" tIns="0" rIns="0" bIns="0" anchor="b">
            <a:noAutofit/>
          </a:bodyPr>
          <a:lstStyle>
            <a:lvl1pPr marL="0" indent="0" algn="r">
              <a:lnSpc>
                <a:spcPct val="60000"/>
              </a:lnSpc>
              <a:spcBef>
                <a:spcPts val="0"/>
              </a:spcBef>
              <a:buNone/>
              <a:defRPr sz="6600" spc="-150" baseline="0">
                <a:solidFill>
                  <a:schemeClr val="accent1"/>
                </a:solidFill>
                <a:latin typeface="+mj-lt"/>
              </a:defRPr>
            </a:lvl1pPr>
          </a:lstStyle>
          <a:p>
            <a:pPr lvl="0"/>
            <a:r>
              <a:rPr lang="en-US" dirty="0"/>
              <a:t>and</a:t>
            </a:r>
          </a:p>
        </p:txBody>
      </p:sp>
      <p:sp>
        <p:nvSpPr>
          <p:cNvPr id="4" name="Partner1">
            <a:extLst>
              <a:ext uri="{FF2B5EF4-FFF2-40B4-BE49-F238E27FC236}">
                <a16:creationId xmlns:a16="http://schemas.microsoft.com/office/drawing/2014/main" id="{74CCF06F-4B9A-45D7-9B16-18375C83B97B}"/>
              </a:ext>
            </a:extLst>
          </p:cNvPr>
          <p:cNvSpPr>
            <a:spLocks noGrp="1"/>
          </p:cNvSpPr>
          <p:nvPr>
            <p:ph type="body" sz="quarter" idx="11" hasCustomPrompt="1"/>
          </p:nvPr>
        </p:nvSpPr>
        <p:spPr>
          <a:xfrm>
            <a:off x="10074650" y="5416518"/>
            <a:ext cx="1188436" cy="415241"/>
          </a:xfrm>
        </p:spPr>
        <p:txBody>
          <a:bodyPr anchor="b">
            <a:noAutofit/>
          </a:bodyPr>
          <a:lstStyle>
            <a:lvl1pPr marL="0" indent="0">
              <a:lnSpc>
                <a:spcPct val="65000"/>
              </a:lnSpc>
              <a:buNone/>
              <a:defRPr sz="1400" b="1" spc="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First Name</a:t>
            </a:r>
            <a:br>
              <a:rPr lang="en-US" dirty="0"/>
            </a:br>
            <a:r>
              <a:rPr lang="en-US" dirty="0"/>
              <a:t>Last Name</a:t>
            </a:r>
          </a:p>
        </p:txBody>
      </p:sp>
      <p:sp>
        <p:nvSpPr>
          <p:cNvPr id="7" name="Partner2">
            <a:extLst>
              <a:ext uri="{FF2B5EF4-FFF2-40B4-BE49-F238E27FC236}">
                <a16:creationId xmlns:a16="http://schemas.microsoft.com/office/drawing/2014/main" id="{12C1022D-1D22-417E-88AE-CBDC3DAD0236}"/>
              </a:ext>
            </a:extLst>
          </p:cNvPr>
          <p:cNvSpPr>
            <a:spLocks noGrp="1"/>
          </p:cNvSpPr>
          <p:nvPr>
            <p:ph type="body" sz="quarter" idx="12" hasCustomPrompt="1"/>
          </p:nvPr>
        </p:nvSpPr>
        <p:spPr>
          <a:xfrm>
            <a:off x="10499562" y="5928893"/>
            <a:ext cx="1188437" cy="535373"/>
          </a:xfrm>
        </p:spPr>
        <p:txBody>
          <a:bodyPr lIns="0" tIns="0" rIns="0" bIns="0" anchor="t">
            <a:noAutofit/>
          </a:bodyPr>
          <a:lstStyle>
            <a:lvl1pPr marL="0" indent="0" algn="r">
              <a:lnSpc>
                <a:spcPct val="65000"/>
              </a:lnSpc>
              <a:buNone/>
              <a:defRPr sz="1600" spc="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First Name</a:t>
            </a:r>
            <a:br>
              <a:rPr lang="en-US" dirty="0"/>
            </a:br>
            <a:r>
              <a:rPr lang="en-US" dirty="0"/>
              <a:t>Last Name</a:t>
            </a:r>
          </a:p>
        </p:txBody>
      </p:sp>
      <p:sp>
        <p:nvSpPr>
          <p:cNvPr id="2" name="Date Placeholder 1">
            <a:extLst>
              <a:ext uri="{FF2B5EF4-FFF2-40B4-BE49-F238E27FC236}">
                <a16:creationId xmlns:a16="http://schemas.microsoft.com/office/drawing/2014/main" id="{F9E88512-9A21-454B-A07C-C17CA274FB3D}"/>
              </a:ext>
            </a:extLst>
          </p:cNvPr>
          <p:cNvSpPr>
            <a:spLocks noGrp="1"/>
          </p:cNvSpPr>
          <p:nvPr>
            <p:ph type="dt" sz="half" idx="14"/>
          </p:nvPr>
        </p:nvSpPr>
        <p:spPr>
          <a:xfrm>
            <a:off x="10074650" y="6356350"/>
            <a:ext cx="1580356" cy="365125"/>
          </a:xfrm>
        </p:spPr>
        <p:txBody>
          <a:bodyPr/>
          <a:lstStyle/>
          <a:p>
            <a:fld id="{39B360F8-476B-46A9-AE4D-B70F5EF3C486}" type="datetimeFigureOut">
              <a:rPr lang="en-US" smtClean="0"/>
              <a:pPr/>
              <a:t>5/19/2026</a:t>
            </a:fld>
            <a:endParaRPr lang="en-US"/>
          </a:p>
        </p:txBody>
      </p:sp>
      <p:sp>
        <p:nvSpPr>
          <p:cNvPr id="11" name="Oval 10">
            <a:extLst>
              <a:ext uri="{FF2B5EF4-FFF2-40B4-BE49-F238E27FC236}">
                <a16:creationId xmlns:a16="http://schemas.microsoft.com/office/drawing/2014/main" id="{D6D31D9E-5274-47A8-8230-F509FA535580}"/>
              </a:ext>
              <a:ext uri="{C183D7F6-B498-43B3-948B-1728B52AA6E4}">
                <adec:decorative xmlns:adec="http://schemas.microsoft.com/office/drawing/2017/decorative" val="1"/>
              </a:ext>
            </a:extLst>
          </p:cNvPr>
          <p:cNvSpPr/>
          <p:nvPr userDrawn="1"/>
        </p:nvSpPr>
        <p:spPr>
          <a:xfrm>
            <a:off x="10109412" y="3181163"/>
            <a:ext cx="495674" cy="495674"/>
          </a:xfrm>
          <a:prstGeom prst="ellipse">
            <a:avLst/>
          </a:prstGeom>
          <a:no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Tree>
    <p:extLst>
      <p:ext uri="{BB962C8B-B14F-4D97-AF65-F5344CB8AC3E}">
        <p14:creationId xmlns:p14="http://schemas.microsoft.com/office/powerpoint/2010/main" val="53106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Images Option 1">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C615402-924F-401B-BD65-A798B33C317B}"/>
              </a:ext>
              <a:ext uri="{C183D7F6-B498-43B3-948B-1728B52AA6E4}">
                <adec:decorative xmlns:adec="http://schemas.microsoft.com/office/drawing/2017/decorative" val="1"/>
              </a:ext>
            </a:extLst>
          </p:cNvPr>
          <p:cNvSpPr/>
          <p:nvPr userDrawn="1"/>
        </p:nvSpPr>
        <p:spPr>
          <a:xfrm>
            <a:off x="4596815" y="0"/>
            <a:ext cx="4978400" cy="5476648"/>
          </a:xfrm>
          <a:custGeom>
            <a:avLst/>
            <a:gdLst>
              <a:gd name="connsiteX0" fmla="*/ 35272 w 4978400"/>
              <a:gd name="connsiteY0" fmla="*/ 0 h 5476648"/>
              <a:gd name="connsiteX1" fmla="*/ 4978400 w 4978400"/>
              <a:gd name="connsiteY1" fmla="*/ 0 h 5476648"/>
              <a:gd name="connsiteX2" fmla="*/ 4978400 w 4978400"/>
              <a:gd name="connsiteY2" fmla="*/ 5474598 h 5476648"/>
              <a:gd name="connsiteX3" fmla="*/ 4897324 w 4978400"/>
              <a:gd name="connsiteY3" fmla="*/ 5476648 h 5476648"/>
              <a:gd name="connsiteX4" fmla="*/ 0 w 4978400"/>
              <a:gd name="connsiteY4" fmla="*/ 579324 h 5476648"/>
              <a:gd name="connsiteX5" fmla="*/ 25285 w 4978400"/>
              <a:gd name="connsiteY5" fmla="*/ 78601 h 54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400" h="5476648">
                <a:moveTo>
                  <a:pt x="35272" y="0"/>
                </a:moveTo>
                <a:lnTo>
                  <a:pt x="4978400" y="0"/>
                </a:lnTo>
                <a:lnTo>
                  <a:pt x="4978400" y="5474598"/>
                </a:lnTo>
                <a:lnTo>
                  <a:pt x="4897324" y="5476648"/>
                </a:lnTo>
                <a:cubicBezTo>
                  <a:pt x="2192607" y="5476648"/>
                  <a:pt x="0" y="3284041"/>
                  <a:pt x="0" y="579324"/>
                </a:cubicBezTo>
                <a:cubicBezTo>
                  <a:pt x="0" y="410279"/>
                  <a:pt x="8565" y="243235"/>
                  <a:pt x="25285" y="78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1A5FC801-48D7-4FF1-A31F-A732E9069F82}"/>
              </a:ext>
            </a:extLst>
          </p:cNvPr>
          <p:cNvSpPr>
            <a:spLocks noGrp="1"/>
          </p:cNvSpPr>
          <p:nvPr>
            <p:ph type="pic" sz="quarter" idx="13" hasCustomPrompt="1"/>
          </p:nvPr>
        </p:nvSpPr>
        <p:spPr>
          <a:xfrm>
            <a:off x="5244967" y="0"/>
            <a:ext cx="8510362" cy="6858000"/>
          </a:xfrm>
          <a:custGeom>
            <a:avLst/>
            <a:gdLst>
              <a:gd name="connsiteX0" fmla="*/ 13494 w 8510362"/>
              <a:gd name="connsiteY0" fmla="*/ 0 h 6858000"/>
              <a:gd name="connsiteX1" fmla="*/ 8510362 w 8510362"/>
              <a:gd name="connsiteY1" fmla="*/ 0 h 6858000"/>
              <a:gd name="connsiteX2" fmla="*/ 8510362 w 8510362"/>
              <a:gd name="connsiteY2" fmla="*/ 6858000 h 6858000"/>
              <a:gd name="connsiteX3" fmla="*/ 3014588 w 8510362"/>
              <a:gd name="connsiteY3" fmla="*/ 6858000 h 6858000"/>
              <a:gd name="connsiteX4" fmla="*/ 2848427 w 8510362"/>
              <a:gd name="connsiteY4" fmla="*/ 6719827 h 6858000"/>
              <a:gd name="connsiteX5" fmla="*/ 0 w 8510362"/>
              <a:gd name="connsiteY5" fmla="*/ 462431 h 6858000"/>
              <a:gd name="connsiteX6" fmla="*/ 10796 w 8510362"/>
              <a:gd name="connsiteY6" fmla="*/ 354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0362" h="6858000">
                <a:moveTo>
                  <a:pt x="13494" y="0"/>
                </a:moveTo>
                <a:lnTo>
                  <a:pt x="8510362" y="0"/>
                </a:lnTo>
                <a:lnTo>
                  <a:pt x="8510362" y="6858000"/>
                </a:lnTo>
                <a:lnTo>
                  <a:pt x="3014588" y="6858000"/>
                </a:lnTo>
                <a:lnTo>
                  <a:pt x="2848427" y="6719827"/>
                </a:lnTo>
                <a:cubicBezTo>
                  <a:pt x="1103037" y="5198776"/>
                  <a:pt x="0" y="2959418"/>
                  <a:pt x="0" y="462431"/>
                </a:cubicBezTo>
                <a:cubicBezTo>
                  <a:pt x="0" y="319235"/>
                  <a:pt x="3628" y="176886"/>
                  <a:pt x="10796" y="35471"/>
                </a:cubicBezTo>
                <a:close/>
              </a:path>
            </a:pathLst>
          </a:custGeom>
          <a:solidFill>
            <a:schemeClr val="bg1">
              <a:lumMod val="95000"/>
            </a:schemeClr>
          </a:solidFill>
        </p:spPr>
        <p:txBody>
          <a:bodyPr wrap="square" tIns="914400" anchor="t">
            <a:noAutofit/>
          </a:bodyPr>
          <a:lstStyle>
            <a:lvl1pPr marL="0" indent="0" algn="ctr">
              <a:buNone/>
              <a:defRPr i="1"/>
            </a:lvl1pPr>
          </a:lstStyle>
          <a:p>
            <a:r>
              <a:rPr lang="en-US" dirty="0"/>
              <a:t>Insert Your Picture Here</a:t>
            </a:r>
          </a:p>
        </p:txBody>
      </p:sp>
      <p:sp>
        <p:nvSpPr>
          <p:cNvPr id="10" name="Title 1">
            <a:extLst>
              <a:ext uri="{FF2B5EF4-FFF2-40B4-BE49-F238E27FC236}">
                <a16:creationId xmlns:a16="http://schemas.microsoft.com/office/drawing/2014/main" id="{ACA3394F-AA9B-48A7-BC9B-C798DCA622BB}"/>
              </a:ext>
            </a:extLst>
          </p:cNvPr>
          <p:cNvSpPr>
            <a:spLocks noGrp="1"/>
          </p:cNvSpPr>
          <p:nvPr>
            <p:ph type="title"/>
          </p:nvPr>
        </p:nvSpPr>
        <p:spPr>
          <a:xfrm>
            <a:off x="342000" y="299776"/>
            <a:ext cx="11484000" cy="202829"/>
          </a:xfrm>
        </p:spPr>
        <p:txBody>
          <a:bodyPr/>
          <a:lstStyle>
            <a:lvl1pPr>
              <a:defRPr sz="1400">
                <a:noFill/>
              </a:defRPr>
            </a:lvl1pPr>
          </a:lstStyle>
          <a:p>
            <a:r>
              <a:rPr lang="en-US" dirty="0"/>
              <a:t>Click to edit Master title style</a:t>
            </a:r>
          </a:p>
        </p:txBody>
      </p:sp>
      <p:sp>
        <p:nvSpPr>
          <p:cNvPr id="19" name="Partner2">
            <a:extLst>
              <a:ext uri="{FF2B5EF4-FFF2-40B4-BE49-F238E27FC236}">
                <a16:creationId xmlns:a16="http://schemas.microsoft.com/office/drawing/2014/main" id="{7035F725-9952-46A6-9AAE-4E9006EBE336}"/>
              </a:ext>
            </a:extLst>
          </p:cNvPr>
          <p:cNvSpPr>
            <a:spLocks noGrp="1"/>
          </p:cNvSpPr>
          <p:nvPr>
            <p:ph type="body" sz="quarter" idx="12" hasCustomPrompt="1"/>
          </p:nvPr>
        </p:nvSpPr>
        <p:spPr>
          <a:xfrm rot="5400000">
            <a:off x="706236" y="1518451"/>
            <a:ext cx="3783637" cy="3783637"/>
          </a:xfrm>
        </p:spPr>
        <p:txBody>
          <a:bodyPr lIns="0" tIns="0" rIns="0" bIns="0" anchor="b">
            <a:prstTxWarp prst="textArchDown">
              <a:avLst/>
            </a:prstTxWarp>
            <a:noAutofit/>
          </a:bodyPr>
          <a:lstStyle>
            <a:lvl1pPr marL="0" indent="0" algn="r">
              <a:lnSpc>
                <a:spcPct val="100000"/>
              </a:lnSpc>
              <a:buNone/>
              <a:defRPr sz="1500" spc="-150">
                <a:solidFill>
                  <a:schemeClr val="tx1">
                    <a:lumMod val="75000"/>
                    <a:lumOff val="25000"/>
                  </a:schemeClr>
                </a:solidFill>
              </a:defRPr>
            </a:lvl1pPr>
            <a:lvl2pPr marL="266700" indent="0" algn="r">
              <a:buNone/>
              <a:defRPr/>
            </a:lvl2pPr>
            <a:lvl3pPr marL="539750" indent="0" algn="r">
              <a:buNone/>
              <a:defRPr/>
            </a:lvl3pPr>
            <a:lvl4pPr marL="806450" indent="0" algn="r">
              <a:buNone/>
              <a:defRPr/>
            </a:lvl4pPr>
            <a:lvl5pPr marL="1079500" indent="0" algn="r">
              <a:buNone/>
              <a:defRPr/>
            </a:lvl5pPr>
          </a:lstStyle>
          <a:p>
            <a:pPr lvl="0"/>
            <a:r>
              <a:rPr lang="en-US" dirty="0"/>
              <a:t>Full Name</a:t>
            </a:r>
          </a:p>
        </p:txBody>
      </p:sp>
      <p:sp>
        <p:nvSpPr>
          <p:cNvPr id="18" name="Partner1">
            <a:extLst>
              <a:ext uri="{FF2B5EF4-FFF2-40B4-BE49-F238E27FC236}">
                <a16:creationId xmlns:a16="http://schemas.microsoft.com/office/drawing/2014/main" id="{19B39F4A-5D33-4C5D-83B8-5B789CB03A82}"/>
              </a:ext>
            </a:extLst>
          </p:cNvPr>
          <p:cNvSpPr>
            <a:spLocks noGrp="1"/>
          </p:cNvSpPr>
          <p:nvPr>
            <p:ph type="body" sz="quarter" idx="11" hasCustomPrompt="1"/>
          </p:nvPr>
        </p:nvSpPr>
        <p:spPr>
          <a:xfrm rot="19865474">
            <a:off x="724967" y="1537182"/>
            <a:ext cx="3746175" cy="3746175"/>
          </a:xfrm>
        </p:spPr>
        <p:txBody>
          <a:bodyPr anchor="b">
            <a:prstTxWarp prst="textArchDown">
              <a:avLst>
                <a:gd name="adj" fmla="val 21137488"/>
              </a:avLst>
            </a:prstTxWarp>
            <a:noAutofit/>
          </a:bodyPr>
          <a:lstStyle>
            <a:lvl1pPr marL="0" indent="0" algn="l">
              <a:lnSpc>
                <a:spcPct val="100000"/>
              </a:lnSpc>
              <a:buNone/>
              <a:defRPr sz="1500" b="1" spc="-100" baseline="0">
                <a:solidFill>
                  <a:schemeClr val="tx1">
                    <a:lumMod val="75000"/>
                    <a:lumOff val="25000"/>
                  </a:schemeClr>
                </a:solidFill>
              </a:defRPr>
            </a:lvl1pPr>
            <a:lvl2pPr>
              <a:defRPr b="1"/>
            </a:lvl2pPr>
            <a:lvl3pPr>
              <a:defRPr b="1"/>
            </a:lvl3pPr>
            <a:lvl4pPr>
              <a:defRPr b="1"/>
            </a:lvl4pPr>
            <a:lvl5pPr>
              <a:defRPr b="1"/>
            </a:lvl5pPr>
          </a:lstStyle>
          <a:p>
            <a:pPr lvl="0"/>
            <a:r>
              <a:rPr lang="en-US" dirty="0"/>
              <a:t>Full Name</a:t>
            </a:r>
          </a:p>
        </p:txBody>
      </p:sp>
      <p:sp>
        <p:nvSpPr>
          <p:cNvPr id="5" name="Slide Number Placeholder 4">
            <a:extLst>
              <a:ext uri="{FF2B5EF4-FFF2-40B4-BE49-F238E27FC236}">
                <a16:creationId xmlns:a16="http://schemas.microsoft.com/office/drawing/2014/main" id="{664D751E-0178-43A0-8465-3EBF38B4A492}"/>
              </a:ext>
            </a:extLst>
          </p:cNvPr>
          <p:cNvSpPr>
            <a:spLocks noGrp="1"/>
          </p:cNvSpPr>
          <p:nvPr>
            <p:ph type="sldNum" sz="quarter" idx="10"/>
          </p:nvPr>
        </p:nvSpPr>
        <p:spPr/>
        <p:txBody>
          <a:bodyPr/>
          <a:lstStyle/>
          <a:p>
            <a:fld id="{EB96C8EE-5CE2-4DF5-AEBC-F7D540F7D759}" type="slidenum">
              <a:rPr lang="en-US" smtClean="0"/>
              <a:pPr/>
              <a:t>‹#›</a:t>
            </a:fld>
            <a:endParaRPr lang="en-US"/>
          </a:p>
        </p:txBody>
      </p:sp>
      <p:sp>
        <p:nvSpPr>
          <p:cNvPr id="20" name="Arc 19">
            <a:extLst>
              <a:ext uri="{FF2B5EF4-FFF2-40B4-BE49-F238E27FC236}">
                <a16:creationId xmlns:a16="http://schemas.microsoft.com/office/drawing/2014/main" id="{520EB51B-ACDD-4CD5-8F48-81D58580F16B}"/>
              </a:ext>
              <a:ext uri="{C183D7F6-B498-43B3-948B-1728B52AA6E4}">
                <adec:decorative xmlns:adec="http://schemas.microsoft.com/office/drawing/2017/decorative" val="1"/>
              </a:ext>
            </a:extLst>
          </p:cNvPr>
          <p:cNvSpPr/>
          <p:nvPr userDrawn="1"/>
        </p:nvSpPr>
        <p:spPr>
          <a:xfrm>
            <a:off x="682757" y="1473907"/>
            <a:ext cx="3859688" cy="3898285"/>
          </a:xfrm>
          <a:prstGeom prst="arc">
            <a:avLst>
              <a:gd name="adj1" fmla="val 1700406"/>
              <a:gd name="adj2" fmla="val 4849921"/>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Oval 20">
            <a:extLst>
              <a:ext uri="{FF2B5EF4-FFF2-40B4-BE49-F238E27FC236}">
                <a16:creationId xmlns:a16="http://schemas.microsoft.com/office/drawing/2014/main" id="{DCC3DC63-5EF8-4005-8818-6FC00D9B6AC0}"/>
              </a:ext>
              <a:ext uri="{C183D7F6-B498-43B3-948B-1728B52AA6E4}">
                <adec:decorative xmlns:adec="http://schemas.microsoft.com/office/drawing/2017/decorative" val="1"/>
              </a:ext>
            </a:extLst>
          </p:cNvPr>
          <p:cNvSpPr/>
          <p:nvPr userDrawn="1"/>
        </p:nvSpPr>
        <p:spPr>
          <a:xfrm>
            <a:off x="4256228" y="3991483"/>
            <a:ext cx="231235" cy="231235"/>
          </a:xfrm>
          <a:prstGeom prst="ellipse">
            <a:avLst/>
          </a:prstGeom>
          <a:no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ADBB36CF-AE68-448C-9565-55904AC8D47F}"/>
              </a:ext>
            </a:extLst>
          </p:cNvPr>
          <p:cNvSpPr>
            <a:spLocks noGrp="1"/>
          </p:cNvSpPr>
          <p:nvPr>
            <p:ph type="pic" sz="quarter" idx="14" hasCustomPrompt="1"/>
          </p:nvPr>
        </p:nvSpPr>
        <p:spPr>
          <a:xfrm>
            <a:off x="969754" y="1781969"/>
            <a:ext cx="3294063" cy="3294062"/>
          </a:xfrm>
          <a:prstGeom prst="ellipse">
            <a:avLst/>
          </a:prstGeom>
          <a:solidFill>
            <a:schemeClr val="bg1">
              <a:lumMod val="95000"/>
            </a:schemeClr>
          </a:solidFill>
        </p:spPr>
        <p:txBody>
          <a:bodyPr anchor="t">
            <a:normAutofit/>
          </a:bodyPr>
          <a:lstStyle>
            <a:lvl1pPr marL="0" indent="0" algn="ctr">
              <a:buNone/>
              <a:defRPr sz="1400" i="1"/>
            </a:lvl1pPr>
          </a:lstStyle>
          <a:p>
            <a:r>
              <a:rPr lang="en-US" dirty="0"/>
              <a:t>Insert Your Picture Here</a:t>
            </a:r>
          </a:p>
        </p:txBody>
      </p:sp>
    </p:spTree>
    <p:extLst>
      <p:ext uri="{BB962C8B-B14F-4D97-AF65-F5344CB8AC3E}">
        <p14:creationId xmlns:p14="http://schemas.microsoft.com/office/powerpoint/2010/main" val="244948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2E7F4-48EC-4595-9FA7-4633C0899C40}"/>
              </a:ext>
            </a:extLst>
          </p:cNvPr>
          <p:cNvSpPr>
            <a:spLocks noGrp="1"/>
          </p:cNvSpPr>
          <p:nvPr>
            <p:ph type="title"/>
          </p:nvPr>
        </p:nvSpPr>
        <p:spPr>
          <a:xfrm>
            <a:off x="864000" y="576001"/>
            <a:ext cx="10440000" cy="86400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0C1E1B7-1C9D-478C-94DD-FE7754AF941C}"/>
              </a:ext>
            </a:extLst>
          </p:cNvPr>
          <p:cNvSpPr>
            <a:spLocks noGrp="1"/>
          </p:cNvSpPr>
          <p:nvPr>
            <p:ph type="body" idx="1"/>
          </p:nvPr>
        </p:nvSpPr>
        <p:spPr>
          <a:xfrm>
            <a:off x="864000" y="1584000"/>
            <a:ext cx="10489800" cy="446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101089E-2CAA-4DB4-B60C-D409C8D64BCD}"/>
              </a:ext>
            </a:extLst>
          </p:cNvPr>
          <p:cNvSpPr>
            <a:spLocks noGrp="1"/>
          </p:cNvSpPr>
          <p:nvPr>
            <p:ph type="sldNum" sz="quarter" idx="4"/>
          </p:nvPr>
        </p:nvSpPr>
        <p:spPr>
          <a:xfrm>
            <a:off x="11688000" y="6354000"/>
            <a:ext cx="504000" cy="50400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B96C8EE-5CE2-4DF5-AEBC-F7D540F7D759}" type="slidenum">
              <a:rPr lang="en-US" smtClean="0"/>
              <a:pPr/>
              <a:t>‹#›</a:t>
            </a:fld>
            <a:endParaRPr lang="en-US"/>
          </a:p>
        </p:txBody>
      </p:sp>
      <p:sp>
        <p:nvSpPr>
          <p:cNvPr id="12" name="Date Placeholder 11">
            <a:extLst>
              <a:ext uri="{FF2B5EF4-FFF2-40B4-BE49-F238E27FC236}">
                <a16:creationId xmlns:a16="http://schemas.microsoft.com/office/drawing/2014/main" id="{94C25CB8-337E-46F1-A218-7638F305F432}"/>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360F8-476B-46A9-AE4D-B70F5EF3C486}" type="datetimeFigureOut">
              <a:rPr lang="en-US" smtClean="0"/>
              <a:pPr/>
              <a:t>5/19/2026</a:t>
            </a:fld>
            <a:endParaRPr lang="en-US"/>
          </a:p>
        </p:txBody>
      </p:sp>
    </p:spTree>
    <p:extLst>
      <p:ext uri="{BB962C8B-B14F-4D97-AF65-F5344CB8AC3E}">
        <p14:creationId xmlns:p14="http://schemas.microsoft.com/office/powerpoint/2010/main" val="674771724"/>
      </p:ext>
    </p:extLst>
  </p:cSld>
  <p:clrMap bg1="lt1" tx1="dk1" bg2="lt2" tx2="dk2" accent1="accent1" accent2="accent2" accent3="accent3" accent4="accent4" accent5="accent5" accent6="accent6" hlink="hlink" folHlink="folHlink"/>
  <p:sldLayoutIdLst>
    <p:sldLayoutId id="2147483661" r:id="rId1"/>
    <p:sldLayoutId id="2147483658" r:id="rId2"/>
    <p:sldLayoutId id="2147483665" r:id="rId3"/>
    <p:sldLayoutId id="2147483669" r:id="rId4"/>
    <p:sldLayoutId id="2147483670" r:id="rId5"/>
    <p:sldLayoutId id="2147483675" r:id="rId6"/>
    <p:sldLayoutId id="2147483676" r:id="rId7"/>
    <p:sldLayoutId id="2147483660" r:id="rId8"/>
    <p:sldLayoutId id="2147483666" r:id="rId9"/>
    <p:sldLayoutId id="2147483667" r:id="rId10"/>
    <p:sldLayoutId id="2147483668" r:id="rId11"/>
    <p:sldLayoutId id="2147483671" r:id="rId12"/>
    <p:sldLayoutId id="2147483672" r:id="rId13"/>
    <p:sldLayoutId id="2147483673" r:id="rId14"/>
    <p:sldLayoutId id="2147483674" r:id="rId15"/>
    <p:sldLayoutId id="2147483657" r:id="rId16"/>
    <p:sldLayoutId id="2147483677" r:id="rId17"/>
    <p:sldLayoutId id="2147483662" r:id="rId18"/>
    <p:sldLayoutId id="2147483663" r:id="rId19"/>
    <p:sldLayoutId id="2147483664" r:id="rId20"/>
    <p:sldLayoutId id="2147483651" r:id="rId21"/>
    <p:sldLayoutId id="2147483656" r:id="rId22"/>
  </p:sldLayoutIdLst>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anzoorNaskh" panose="02000500000000000000" pitchFamily="2" charset="-78"/>
          <a:ea typeface="+mj-ea"/>
          <a:cs typeface="_Khat_Manzoor_BAFC" panose="02000000000000000000" pitchFamily="2" charset="-78"/>
        </a:defRPr>
      </a:lvl1pPr>
    </p:titleStyle>
    <p:bodyStyle>
      <a:lvl1pPr marL="266700" indent="-266700" algn="l" defTabSz="914400" rtl="0" eaLnBrk="1" latinLnBrk="0" hangingPunct="1">
        <a:lnSpc>
          <a:spcPct val="90000"/>
        </a:lnSpc>
        <a:spcBef>
          <a:spcPts val="1000"/>
        </a:spcBef>
        <a:buClr>
          <a:schemeClr val="accent1">
            <a:lumMod val="90000"/>
          </a:schemeClr>
        </a:buClr>
        <a:buFont typeface="Segoe UI" panose="020B0502040204020203" pitchFamily="34" charset="0"/>
        <a:buChar char="·"/>
        <a:defRPr sz="18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1pPr>
      <a:lvl2pPr marL="539750" indent="-27305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6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2pPr>
      <a:lvl3pPr marL="806450" indent="-26670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4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3pPr>
      <a:lvl4pPr marL="1079500" indent="-27305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2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4pPr>
      <a:lvl5pPr marL="1346200" indent="-266700" algn="l" defTabSz="914400" rtl="0" eaLnBrk="1" latinLnBrk="0" hangingPunct="1">
        <a:lnSpc>
          <a:spcPct val="90000"/>
        </a:lnSpc>
        <a:spcBef>
          <a:spcPts val="500"/>
        </a:spcBef>
        <a:buClr>
          <a:schemeClr val="accent1">
            <a:lumMod val="90000"/>
          </a:schemeClr>
        </a:buClr>
        <a:buFont typeface="Segoe UI" panose="020B0502040204020203" pitchFamily="34" charset="0"/>
        <a:buChar char="·"/>
        <a:defRPr sz="1200" kern="1200">
          <a:solidFill>
            <a:schemeClr val="tx1">
              <a:lumMod val="75000"/>
              <a:lumOff val="25000"/>
            </a:schemeClr>
          </a:solidFill>
          <a:latin typeface="ManzoorNaskh" panose="02000500000000000000" pitchFamily="2" charset="-78"/>
          <a:ea typeface="+mn-ea"/>
          <a:cs typeface="_Khat_Manzoor_BAFC"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www.atfal.org.uk/tali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1tRgKMmCbeo?si=mUbmcCd8soQjVQF5"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emf"/><Relationship Id="rId1" Type="http://schemas.openxmlformats.org/officeDocument/2006/relationships/slideLayout" Target="../slideLayouts/slideLayout1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emf"/><Relationship Id="rId1" Type="http://schemas.openxmlformats.org/officeDocument/2006/relationships/slideLayout" Target="../slideLayouts/slideLayout16.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svg"/><Relationship Id="rId11" Type="http://schemas.openxmlformats.org/officeDocument/2006/relationships/diagramQuickStyle" Target="../diagrams/quickStyle1.xml"/><Relationship Id="rId5" Type="http://schemas.openxmlformats.org/officeDocument/2006/relationships/image" Target="../media/image12.png"/><Relationship Id="rId10" Type="http://schemas.openxmlformats.org/officeDocument/2006/relationships/diagramLayout" Target="../diagrams/layout1.xml"/><Relationship Id="rId4" Type="http://schemas.openxmlformats.org/officeDocument/2006/relationships/image" Target="../media/image11.sv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lin ang="2700000" scaled="1"/>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9A2397-FEB8-4471-6FFD-0D17EFBF644F}"/>
              </a:ext>
            </a:extLst>
          </p:cNvPr>
          <p:cNvSpPr>
            <a:spLocks/>
          </p:cNvSpPr>
          <p:nvPr/>
        </p:nvSpPr>
        <p:spPr>
          <a:xfrm>
            <a:off x="-20728" y="-118533"/>
            <a:ext cx="12192000" cy="6986786"/>
          </a:xfrm>
          <a:prstGeom prst="rect">
            <a:avLst/>
          </a:prstGeom>
          <a:gradFill>
            <a:gsLst>
              <a:gs pos="0">
                <a:schemeClr val="accent5">
                  <a:lumMod val="75000"/>
                </a:schemeClr>
              </a:gs>
              <a:gs pos="82000">
                <a:srgbClr val="41DF7D"/>
              </a:gs>
            </a:gsLst>
            <a:lin ang="27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bg1"/>
                </a:solidFill>
                <a:latin typeface="Garamond Premr Pro" panose="02020402060506020403" pitchFamily="18" charset="0"/>
              </a:rPr>
              <a:t>TALIM DEPARTMENT MAA UK</a:t>
            </a:r>
          </a:p>
        </p:txBody>
      </p:sp>
      <p:sp>
        <p:nvSpPr>
          <p:cNvPr id="15" name="Rectangle 14">
            <a:extLst>
              <a:ext uri="{FF2B5EF4-FFF2-40B4-BE49-F238E27FC236}">
                <a16:creationId xmlns:a16="http://schemas.microsoft.com/office/drawing/2014/main" id="{6BADCDCD-3B3D-310D-5C5E-8BC1B4A18DA1}"/>
              </a:ext>
            </a:extLst>
          </p:cNvPr>
          <p:cNvSpPr/>
          <p:nvPr/>
        </p:nvSpPr>
        <p:spPr>
          <a:xfrm>
            <a:off x="-111890" y="2449249"/>
            <a:ext cx="6939024" cy="2052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building with snow on it&#10;&#10;Description automatically generated">
            <a:extLst>
              <a:ext uri="{FF2B5EF4-FFF2-40B4-BE49-F238E27FC236}">
                <a16:creationId xmlns:a16="http://schemas.microsoft.com/office/drawing/2014/main" id="{65E5D5CA-E6A4-B28D-6110-D1C063F9955E}"/>
              </a:ext>
            </a:extLst>
          </p:cNvPr>
          <p:cNvPicPr>
            <a:picLocks noGrp="1" noChangeAspect="1"/>
          </p:cNvPicPr>
          <p:nvPr>
            <p:ph type="pic" idx="1"/>
          </p:nvPr>
        </p:nvPicPr>
        <p:blipFill>
          <a:blip r:embed="rId3"/>
          <a:srcRect l="9684" t="8360" r="4621" b="8360"/>
          <a:stretch/>
        </p:blipFill>
        <p:spPr>
          <a:xfrm>
            <a:off x="6153395" y="-118533"/>
            <a:ext cx="6017877" cy="6986786"/>
          </a:xfrm>
          <a:ln w="38100">
            <a:solidFill>
              <a:srgbClr val="41DF7D"/>
            </a:solidFill>
          </a:ln>
        </p:spPr>
      </p:pic>
      <p:pic>
        <p:nvPicPr>
          <p:cNvPr id="16" name="Picture 15" descr="A black background with white text&#10;&#10;Description automatically generated">
            <a:extLst>
              <a:ext uri="{FF2B5EF4-FFF2-40B4-BE49-F238E27FC236}">
                <a16:creationId xmlns:a16="http://schemas.microsoft.com/office/drawing/2014/main" id="{3E24242B-6990-3AB9-0E7D-30EE3F109B92}"/>
              </a:ext>
            </a:extLst>
          </p:cNvPr>
          <p:cNvPicPr>
            <a:picLocks noChangeAspect="1"/>
          </p:cNvPicPr>
          <p:nvPr/>
        </p:nvPicPr>
        <p:blipFill>
          <a:blip r:embed="rId4"/>
          <a:stretch>
            <a:fillRect/>
          </a:stretch>
        </p:blipFill>
        <p:spPr>
          <a:xfrm>
            <a:off x="688516" y="460320"/>
            <a:ext cx="4890655" cy="1410151"/>
          </a:xfrm>
          <a:prstGeom prst="rect">
            <a:avLst/>
          </a:prstGeom>
        </p:spPr>
      </p:pic>
      <p:sp>
        <p:nvSpPr>
          <p:cNvPr id="23" name="TextBox 22">
            <a:extLst>
              <a:ext uri="{FF2B5EF4-FFF2-40B4-BE49-F238E27FC236}">
                <a16:creationId xmlns:a16="http://schemas.microsoft.com/office/drawing/2014/main" id="{4E9D9FF5-72A6-B335-EE76-15EBAAA437E5}"/>
              </a:ext>
            </a:extLst>
          </p:cNvPr>
          <p:cNvSpPr txBox="1"/>
          <p:nvPr/>
        </p:nvSpPr>
        <p:spPr>
          <a:xfrm>
            <a:off x="-279724" y="2653302"/>
            <a:ext cx="6827134" cy="1569660"/>
          </a:xfrm>
          <a:prstGeom prst="rect">
            <a:avLst/>
          </a:prstGeom>
          <a:noFill/>
        </p:spPr>
        <p:txBody>
          <a:bodyPr wrap="square">
            <a:spAutoFit/>
          </a:bodyPr>
          <a:lstStyle/>
          <a:p>
            <a:pPr algn="ctr"/>
            <a:r>
              <a:rPr lang="en-US" sz="4800" b="1" dirty="0">
                <a:solidFill>
                  <a:schemeClr val="accent5">
                    <a:lumMod val="75000"/>
                  </a:schemeClr>
                </a:solidFill>
                <a:latin typeface="Garamond" panose="02020404030301010803" pitchFamily="18" charset="0"/>
              </a:rPr>
              <a:t>The Death of</a:t>
            </a:r>
          </a:p>
          <a:p>
            <a:pPr algn="ctr"/>
            <a:r>
              <a:rPr lang="en-US" sz="4800" b="1" dirty="0">
                <a:solidFill>
                  <a:schemeClr val="accent5">
                    <a:lumMod val="75000"/>
                  </a:schemeClr>
                </a:solidFill>
                <a:latin typeface="Garamond" panose="02020404030301010803" pitchFamily="18" charset="0"/>
              </a:rPr>
              <a:t>Jesus (as)</a:t>
            </a:r>
          </a:p>
        </p:txBody>
      </p:sp>
      <p:grpSp>
        <p:nvGrpSpPr>
          <p:cNvPr id="32" name="Group 31">
            <a:extLst>
              <a:ext uri="{FF2B5EF4-FFF2-40B4-BE49-F238E27FC236}">
                <a16:creationId xmlns:a16="http://schemas.microsoft.com/office/drawing/2014/main" id="{602BFF2C-9859-201A-A89C-76DCF3707DD6}"/>
              </a:ext>
            </a:extLst>
          </p:cNvPr>
          <p:cNvGrpSpPr/>
          <p:nvPr/>
        </p:nvGrpSpPr>
        <p:grpSpPr>
          <a:xfrm>
            <a:off x="19981" y="5417058"/>
            <a:ext cx="6264322" cy="1219126"/>
            <a:chOff x="-168322" y="5228232"/>
            <a:chExt cx="6264322" cy="1219126"/>
          </a:xfrm>
        </p:grpSpPr>
        <p:pic>
          <p:nvPicPr>
            <p:cNvPr id="19" name="Graphic 18" descr="Internet with solid fill">
              <a:extLst>
                <a:ext uri="{FF2B5EF4-FFF2-40B4-BE49-F238E27FC236}">
                  <a16:creationId xmlns:a16="http://schemas.microsoft.com/office/drawing/2014/main" id="{C8508788-1CE4-A9E7-2C90-50B027A69EE0}"/>
                </a:ext>
              </a:extLst>
            </p:cNvPr>
            <p:cNvPicPr>
              <a:picLocks noChangeAspect="1"/>
            </p:cNvPicPr>
            <p:nvPr/>
          </p:nvPicPr>
          <p:blipFill>
            <a:blip r:embed="rId5">
              <a:extLst>
                <a:ext uri="{96DAC541-7B7A-43D3-8B79-37D633B846F1}">
                  <asvg:svgBlip xmlns:asvg="http://schemas.microsoft.com/office/drawing/2016/SVG/main" r:embed="rId6"/>
                </a:ext>
              </a:extLst>
            </a:blip>
            <a:srcRect l="33333" t="29205" r="32991" b="37786"/>
            <a:stretch/>
          </p:blipFill>
          <p:spPr>
            <a:xfrm>
              <a:off x="1639937" y="5655889"/>
              <a:ext cx="376797" cy="369333"/>
            </a:xfrm>
            <a:prstGeom prst="rect">
              <a:avLst/>
            </a:prstGeom>
          </p:spPr>
        </p:pic>
        <p:pic>
          <p:nvPicPr>
            <p:cNvPr id="20" name="Graphic 19" descr="Envelope with solid fill">
              <a:extLst>
                <a:ext uri="{FF2B5EF4-FFF2-40B4-BE49-F238E27FC236}">
                  <a16:creationId xmlns:a16="http://schemas.microsoft.com/office/drawing/2014/main" id="{0B782B39-C583-0B6F-E6AD-31E061B6C2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68" y="6035064"/>
              <a:ext cx="399317" cy="412294"/>
            </a:xfrm>
            <a:prstGeom prst="rect">
              <a:avLst/>
            </a:prstGeom>
          </p:spPr>
        </p:pic>
        <p:grpSp>
          <p:nvGrpSpPr>
            <p:cNvPr id="31" name="Group 30">
              <a:extLst>
                <a:ext uri="{FF2B5EF4-FFF2-40B4-BE49-F238E27FC236}">
                  <a16:creationId xmlns:a16="http://schemas.microsoft.com/office/drawing/2014/main" id="{5E48AB1D-5F50-95B3-3199-56730D646B72}"/>
                </a:ext>
              </a:extLst>
            </p:cNvPr>
            <p:cNvGrpSpPr/>
            <p:nvPr/>
          </p:nvGrpSpPr>
          <p:grpSpPr>
            <a:xfrm>
              <a:off x="-168322" y="5228232"/>
              <a:ext cx="6264322" cy="1197645"/>
              <a:chOff x="-168322" y="5228232"/>
              <a:chExt cx="6264322" cy="1197645"/>
            </a:xfrm>
          </p:grpSpPr>
          <p:sp>
            <p:nvSpPr>
              <p:cNvPr id="18" name="TextBox 17">
                <a:extLst>
                  <a:ext uri="{FF2B5EF4-FFF2-40B4-BE49-F238E27FC236}">
                    <a16:creationId xmlns:a16="http://schemas.microsoft.com/office/drawing/2014/main" id="{6100AC66-4775-3A15-8F7C-0FB8C98D444A}"/>
                  </a:ext>
                </a:extLst>
              </p:cNvPr>
              <p:cNvSpPr txBox="1"/>
              <p:nvPr/>
            </p:nvSpPr>
            <p:spPr>
              <a:xfrm>
                <a:off x="2024505" y="6056545"/>
                <a:ext cx="2371831" cy="369332"/>
              </a:xfrm>
              <a:prstGeom prst="rect">
                <a:avLst/>
              </a:prstGeom>
              <a:noFill/>
            </p:spPr>
            <p:txBody>
              <a:bodyPr wrap="square">
                <a:spAutoFit/>
              </a:bodyPr>
              <a:lstStyle/>
              <a:p>
                <a:pPr algn="ctr"/>
                <a:r>
                  <a:rPr lang="en-GB" b="1" dirty="0" err="1">
                    <a:solidFill>
                      <a:schemeClr val="bg1"/>
                    </a:solidFill>
                  </a:rPr>
                  <a:t>talim@atfal.co.uk</a:t>
                </a:r>
                <a:endParaRPr lang="en-US" b="1" dirty="0">
                  <a:solidFill>
                    <a:schemeClr val="bg1"/>
                  </a:solidFill>
                </a:endParaRPr>
              </a:p>
            </p:txBody>
          </p:sp>
          <p:sp>
            <p:nvSpPr>
              <p:cNvPr id="26" name="TextBox 25">
                <a:extLst>
                  <a:ext uri="{FF2B5EF4-FFF2-40B4-BE49-F238E27FC236}">
                    <a16:creationId xmlns:a16="http://schemas.microsoft.com/office/drawing/2014/main" id="{4946AE9C-488D-A177-75DB-15A0AA13FA3B}"/>
                  </a:ext>
                </a:extLst>
              </p:cNvPr>
              <p:cNvSpPr txBox="1"/>
              <p:nvPr/>
            </p:nvSpPr>
            <p:spPr>
              <a:xfrm>
                <a:off x="-168322" y="5228232"/>
                <a:ext cx="6264322" cy="369332"/>
              </a:xfrm>
              <a:prstGeom prst="rect">
                <a:avLst/>
              </a:prstGeom>
              <a:noFill/>
            </p:spPr>
            <p:txBody>
              <a:bodyPr wrap="square">
                <a:spAutoFit/>
              </a:bodyPr>
              <a:lstStyle/>
              <a:p>
                <a:pPr algn="ctr"/>
                <a:r>
                  <a:rPr lang="en-GB" sz="1800" b="1" dirty="0">
                    <a:solidFill>
                      <a:schemeClr val="bg1"/>
                    </a:solidFill>
                  </a:rPr>
                  <a:t>TALIM DEPARTMENT MAA UK</a:t>
                </a:r>
              </a:p>
            </p:txBody>
          </p:sp>
          <p:sp>
            <p:nvSpPr>
              <p:cNvPr id="28" name="TextBox 27">
                <a:extLst>
                  <a:ext uri="{FF2B5EF4-FFF2-40B4-BE49-F238E27FC236}">
                    <a16:creationId xmlns:a16="http://schemas.microsoft.com/office/drawing/2014/main" id="{175654AA-BAB8-D422-E07B-E71FEAD4A867}"/>
                  </a:ext>
                </a:extLst>
              </p:cNvPr>
              <p:cNvSpPr txBox="1"/>
              <p:nvPr/>
            </p:nvSpPr>
            <p:spPr>
              <a:xfrm>
                <a:off x="1592032" y="5631648"/>
                <a:ext cx="3152368" cy="369332"/>
              </a:xfrm>
              <a:prstGeom prst="rect">
                <a:avLst/>
              </a:prstGeom>
              <a:noFill/>
            </p:spPr>
            <p:txBody>
              <a:bodyPr wrap="square">
                <a:spAutoFit/>
              </a:bodyPr>
              <a:lstStyle/>
              <a:p>
                <a:pPr algn="ctr"/>
                <a:r>
                  <a:rPr lang="en-GB" sz="1800" b="1" dirty="0">
                    <a:solidFill>
                      <a:schemeClr val="accent5">
                        <a:lumMod val="60000"/>
                        <a:lumOff val="40000"/>
                      </a:schemeClr>
                    </a:solidFill>
                    <a:hlinkClick r:id="rId9">
                      <a:extLst>
                        <a:ext uri="{A12FA001-AC4F-418D-AE19-62706E023703}">
                          <ahyp:hlinkClr xmlns:ahyp="http://schemas.microsoft.com/office/drawing/2018/hyperlinkcolor" val="tx"/>
                        </a:ext>
                      </a:extLst>
                    </a:hlinkClick>
                  </a:rPr>
                  <a:t>www.atfal.org.uk/talim</a:t>
                </a:r>
                <a:endParaRPr lang="en-GB" sz="1800" b="1" dirty="0">
                  <a:solidFill>
                    <a:schemeClr val="accent5">
                      <a:lumMod val="60000"/>
                      <a:lumOff val="40000"/>
                    </a:schemeClr>
                  </a:solidFill>
                </a:endParaRPr>
              </a:p>
            </p:txBody>
          </p:sp>
        </p:grpSp>
      </p:grpSp>
      <p:sp>
        <p:nvSpPr>
          <p:cNvPr id="4" name="TextBox 3">
            <a:extLst>
              <a:ext uri="{FF2B5EF4-FFF2-40B4-BE49-F238E27FC236}">
                <a16:creationId xmlns:a16="http://schemas.microsoft.com/office/drawing/2014/main" id="{01260FFC-0AF7-DC74-D621-BE0ABA4D13A1}"/>
              </a:ext>
            </a:extLst>
          </p:cNvPr>
          <p:cNvSpPr txBox="1"/>
          <p:nvPr/>
        </p:nvSpPr>
        <p:spPr>
          <a:xfrm>
            <a:off x="-224139" y="4611681"/>
            <a:ext cx="6827134" cy="584775"/>
          </a:xfrm>
          <a:prstGeom prst="rect">
            <a:avLst/>
          </a:prstGeom>
          <a:noFill/>
        </p:spPr>
        <p:txBody>
          <a:bodyPr wrap="square">
            <a:spAutoFit/>
          </a:bodyPr>
          <a:lstStyle/>
          <a:p>
            <a:pPr algn="ctr"/>
            <a:r>
              <a:rPr lang="en-US" sz="3200" b="1" dirty="0">
                <a:solidFill>
                  <a:schemeClr val="bg1"/>
                </a:solidFill>
                <a:latin typeface="Garamond" panose="02020404030301010803" pitchFamily="18" charset="0"/>
              </a:rPr>
              <a:t>Learning Time Topic 2 Module 1</a:t>
            </a:r>
          </a:p>
        </p:txBody>
      </p:sp>
    </p:spTree>
    <p:extLst>
      <p:ext uri="{BB962C8B-B14F-4D97-AF65-F5344CB8AC3E}">
        <p14:creationId xmlns:p14="http://schemas.microsoft.com/office/powerpoint/2010/main" val="319249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6706165-66AA-2CB8-6C33-F48C7C3E20C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3AC83AE-7412-B76E-96EF-C293699C3721}"/>
              </a:ext>
            </a:extLst>
          </p:cNvPr>
          <p:cNvSpPr>
            <a:spLocks/>
          </p:cNvSpPr>
          <p:nvPr/>
        </p:nvSpPr>
        <p:spPr>
          <a:xfrm>
            <a:off x="-20728" y="-118533"/>
            <a:ext cx="12319408" cy="7176558"/>
          </a:xfrm>
          <a:prstGeom prst="rect">
            <a:avLst/>
          </a:prstGeom>
          <a:solidFill>
            <a:srgbClr val="15933F"/>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F6D65B41-2D9F-6040-B39A-48609520F06E}"/>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13" name="TextBox 12">
            <a:extLst>
              <a:ext uri="{FF2B5EF4-FFF2-40B4-BE49-F238E27FC236}">
                <a16:creationId xmlns:a16="http://schemas.microsoft.com/office/drawing/2014/main" id="{8A9F830A-4217-38F7-88DB-B4B8F740BC12}"/>
              </a:ext>
            </a:extLst>
          </p:cNvPr>
          <p:cNvSpPr txBox="1"/>
          <p:nvPr/>
        </p:nvSpPr>
        <p:spPr>
          <a:xfrm>
            <a:off x="333383" y="182004"/>
            <a:ext cx="11525234" cy="584775"/>
          </a:xfrm>
          <a:prstGeom prst="rect">
            <a:avLst/>
          </a:prstGeom>
          <a:noFill/>
          <a:ln>
            <a:noFill/>
          </a:ln>
        </p:spPr>
        <p:txBody>
          <a:bodyPr wrap="square">
            <a:spAutoFit/>
          </a:bodyPr>
          <a:lstStyle/>
          <a:p>
            <a:pPr algn="ctr"/>
            <a:r>
              <a:rPr lang="en-GB" sz="3200" b="1" dirty="0">
                <a:solidFill>
                  <a:srgbClr val="15933F"/>
                </a:solidFill>
                <a:latin typeface="Garamond" panose="02020404030301010803" pitchFamily="18" charset="0"/>
                <a:cs typeface="Apple Chancery" panose="03020702040506060504" pitchFamily="66" charset="-79"/>
              </a:rPr>
              <a:t>ISLAMIC VIEW OF THE DEATH OF HAZRAT ISA (AS)</a:t>
            </a:r>
          </a:p>
        </p:txBody>
      </p:sp>
      <p:sp>
        <p:nvSpPr>
          <p:cNvPr id="15" name="TextBox 14">
            <a:extLst>
              <a:ext uri="{FF2B5EF4-FFF2-40B4-BE49-F238E27FC236}">
                <a16:creationId xmlns:a16="http://schemas.microsoft.com/office/drawing/2014/main" id="{7E4D48CA-2D3A-511D-0A3E-7A356EA1BE3D}"/>
              </a:ext>
            </a:extLst>
          </p:cNvPr>
          <p:cNvSpPr txBox="1"/>
          <p:nvPr/>
        </p:nvSpPr>
        <p:spPr>
          <a:xfrm>
            <a:off x="551921" y="2306705"/>
            <a:ext cx="6823963" cy="3539430"/>
          </a:xfrm>
          <a:prstGeom prst="rect">
            <a:avLst/>
          </a:prstGeom>
          <a:noFill/>
          <a:ln>
            <a:noFill/>
          </a:ln>
        </p:spPr>
        <p:txBody>
          <a:bodyPr wrap="square">
            <a:spAutoFit/>
          </a:bodyPr>
          <a:lstStyle/>
          <a:p>
            <a:pPr marL="342900" indent="-3429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The soul of the Holy Prophet Muhammad (saw) possessed the highest amount of purity and ability and that is why he was able to ascend to the highest point in Heaven spiritually which no other person is able to do. </a:t>
            </a:r>
          </a:p>
        </p:txBody>
      </p:sp>
      <p:pic>
        <p:nvPicPr>
          <p:cNvPr id="5122" name="Picture 2" descr="What is heaven like? • Denison Forum"/>
          <p:cNvPicPr>
            <a:picLocks noChangeAspect="1" noChangeArrowheads="1"/>
          </p:cNvPicPr>
          <p:nvPr/>
        </p:nvPicPr>
        <p:blipFill rotWithShape="1">
          <a:blip r:embed="rId3">
            <a:extLst>
              <a:ext uri="{28A0092B-C50C-407E-A947-70E740481C1C}">
                <a14:useLocalDpi xmlns:a14="http://schemas.microsoft.com/office/drawing/2010/main" val="0"/>
              </a:ext>
            </a:extLst>
          </a:blip>
          <a:srcRect l="22370" r="24914"/>
          <a:stretch/>
        </p:blipFill>
        <p:spPr bwMode="auto">
          <a:xfrm>
            <a:off x="7498129" y="1067318"/>
            <a:ext cx="4385733" cy="30331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bout Islam – MJC (SA) | Muslim Judicial Council of South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129" y="4414331"/>
            <a:ext cx="4141950" cy="232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6706165-66AA-2CB8-6C33-F48C7C3E20C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3AC83AE-7412-B76E-96EF-C293699C3721}"/>
              </a:ext>
            </a:extLst>
          </p:cNvPr>
          <p:cNvSpPr>
            <a:spLocks/>
          </p:cNvSpPr>
          <p:nvPr/>
        </p:nvSpPr>
        <p:spPr>
          <a:xfrm>
            <a:off x="-20728" y="-118533"/>
            <a:ext cx="12319408" cy="7176558"/>
          </a:xfrm>
          <a:prstGeom prst="rect">
            <a:avLst/>
          </a:prstGeom>
          <a:solidFill>
            <a:srgbClr val="15933F"/>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F6D65B41-2D9F-6040-B39A-48609520F06E}"/>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13" name="TextBox 12">
            <a:extLst>
              <a:ext uri="{FF2B5EF4-FFF2-40B4-BE49-F238E27FC236}">
                <a16:creationId xmlns:a16="http://schemas.microsoft.com/office/drawing/2014/main" id="{8A9F830A-4217-38F7-88DB-B4B8F740BC12}"/>
              </a:ext>
            </a:extLst>
          </p:cNvPr>
          <p:cNvSpPr txBox="1"/>
          <p:nvPr/>
        </p:nvSpPr>
        <p:spPr>
          <a:xfrm>
            <a:off x="794174" y="182004"/>
            <a:ext cx="10603652" cy="584775"/>
          </a:xfrm>
          <a:prstGeom prst="rect">
            <a:avLst/>
          </a:prstGeom>
          <a:noFill/>
          <a:ln>
            <a:noFill/>
          </a:ln>
        </p:spPr>
        <p:txBody>
          <a:bodyPr wrap="square">
            <a:spAutoFit/>
          </a:bodyPr>
          <a:lstStyle/>
          <a:p>
            <a:pPr algn="ctr"/>
            <a:r>
              <a:rPr lang="en-GB" sz="3200" b="1" dirty="0">
                <a:solidFill>
                  <a:srgbClr val="15933F"/>
                </a:solidFill>
                <a:latin typeface="Garamond" panose="02020404030301010803" pitchFamily="18" charset="0"/>
                <a:cs typeface="Apple Chancery" panose="03020702040506060504" pitchFamily="66" charset="-79"/>
              </a:rPr>
              <a:t>ISLAMIC VIEW OF THE DEATH OF HAZRAT ISA (AS)</a:t>
            </a:r>
          </a:p>
        </p:txBody>
      </p:sp>
      <p:sp>
        <p:nvSpPr>
          <p:cNvPr id="15" name="TextBox 14">
            <a:extLst>
              <a:ext uri="{FF2B5EF4-FFF2-40B4-BE49-F238E27FC236}">
                <a16:creationId xmlns:a16="http://schemas.microsoft.com/office/drawing/2014/main" id="{7E4D48CA-2D3A-511D-0A3E-7A356EA1BE3D}"/>
              </a:ext>
            </a:extLst>
          </p:cNvPr>
          <p:cNvSpPr txBox="1"/>
          <p:nvPr/>
        </p:nvSpPr>
        <p:spPr>
          <a:xfrm>
            <a:off x="441218" y="1728102"/>
            <a:ext cx="7427435" cy="5078313"/>
          </a:xfrm>
          <a:prstGeom prst="rect">
            <a:avLst/>
          </a:prstGeom>
          <a:noFill/>
          <a:ln>
            <a:noFill/>
          </a:ln>
        </p:spPr>
        <p:txBody>
          <a:bodyPr wrap="square">
            <a:spAutoFit/>
          </a:bodyPr>
          <a:lstStyle/>
          <a:p>
            <a:pPr marL="342900" indent="-3429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The Promised Messiah (as) in his book, </a:t>
            </a:r>
            <a:r>
              <a:rPr lang="en-GB" sz="3200" b="1" dirty="0" err="1">
                <a:solidFill>
                  <a:schemeClr val="bg1"/>
                </a:solidFill>
                <a:latin typeface="Garamond" panose="02020404030301010803" pitchFamily="18" charset="0"/>
                <a:cs typeface="Apple Chancery" panose="03020702040506060504" pitchFamily="66" charset="-79"/>
              </a:rPr>
              <a:t>Izala</a:t>
            </a:r>
            <a:r>
              <a:rPr lang="en-GB" sz="3200" b="1" dirty="0">
                <a:solidFill>
                  <a:schemeClr val="bg1"/>
                </a:solidFill>
                <a:latin typeface="Garamond" panose="02020404030301010803" pitchFamily="18" charset="0"/>
                <a:cs typeface="Apple Chancery" panose="03020702040506060504" pitchFamily="66" charset="-79"/>
              </a:rPr>
              <a:t> </a:t>
            </a:r>
            <a:r>
              <a:rPr lang="en-GB" sz="3200" b="1" dirty="0" err="1">
                <a:solidFill>
                  <a:schemeClr val="bg1"/>
                </a:solidFill>
                <a:latin typeface="Garamond" panose="02020404030301010803" pitchFamily="18" charset="0"/>
                <a:cs typeface="Apple Chancery" panose="03020702040506060504" pitchFamily="66" charset="-79"/>
              </a:rPr>
              <a:t>Auham</a:t>
            </a:r>
            <a:r>
              <a:rPr lang="en-GB" sz="3200" b="1" dirty="0">
                <a:solidFill>
                  <a:schemeClr val="bg1"/>
                </a:solidFill>
                <a:latin typeface="Garamond" panose="02020404030301010803" pitchFamily="18" charset="0"/>
                <a:cs typeface="Apple Chancery" panose="03020702040506060504" pitchFamily="66" charset="-79"/>
              </a:rPr>
              <a:t> states: “I do not call it a dream at all, nor do I consider it among the lower level of vision; rather, it is the highest station of vision, which in reality is wakefulness — and indeed, in comparison to this dense wakefulness, that state is purer and more luminous.”</a:t>
            </a:r>
          </a:p>
          <a:p>
            <a:r>
              <a:rPr lang="en-GB" sz="3200" b="1" dirty="0">
                <a:solidFill>
                  <a:schemeClr val="bg1"/>
                </a:solidFill>
                <a:latin typeface="Garamond" panose="02020404030301010803" pitchFamily="18" charset="0"/>
                <a:cs typeface="Apple Chancery" panose="03020702040506060504" pitchFamily="66" charset="-79"/>
              </a:rPr>
              <a:t>	 </a:t>
            </a:r>
            <a:r>
              <a:rPr lang="en-GB" sz="2400" dirty="0">
                <a:solidFill>
                  <a:schemeClr val="bg1"/>
                </a:solidFill>
                <a:latin typeface="Garamond" panose="02020404030301010803" pitchFamily="18" charset="0"/>
                <a:cs typeface="Apple Chancery" panose="03020702040506060504" pitchFamily="66" charset="-79"/>
              </a:rPr>
              <a:t>(</a:t>
            </a:r>
            <a:r>
              <a:rPr lang="nl-NL" sz="2400" dirty="0">
                <a:solidFill>
                  <a:schemeClr val="bg1"/>
                </a:solidFill>
                <a:latin typeface="Garamond" panose="02020404030301010803" pitchFamily="18" charset="0"/>
                <a:cs typeface="Apple Chancery" panose="03020702040506060504" pitchFamily="66" charset="-79"/>
              </a:rPr>
              <a:t>Izala Auham, Rohani Khuzain, Vol 3, pg 126</a:t>
            </a:r>
            <a:r>
              <a:rPr lang="en-GB" sz="2400" dirty="0">
                <a:solidFill>
                  <a:schemeClr val="bg1"/>
                </a:solidFill>
                <a:latin typeface="Garamond" panose="02020404030301010803" pitchFamily="18" charset="0"/>
                <a:cs typeface="Apple Chancery" panose="03020702040506060504" pitchFamily="66" charset="-79"/>
              </a:rPr>
              <a:t>. )</a:t>
            </a:r>
          </a:p>
          <a:p>
            <a:endParaRPr lang="en-GB" sz="3600" dirty="0">
              <a:solidFill>
                <a:schemeClr val="bg1"/>
              </a:solidFill>
              <a:latin typeface="Garamond" panose="02020404030301010803" pitchFamily="18" charset="0"/>
              <a:cs typeface="Apple Chancery" panose="03020702040506060504" pitchFamily="66" charset="-79"/>
            </a:endParaRPr>
          </a:p>
        </p:txBody>
      </p:sp>
      <p:pic>
        <p:nvPicPr>
          <p:cNvPr id="6146" name="Picture 2" descr="Mirza Ghulam Ahmad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093" y="1302014"/>
            <a:ext cx="3006492" cy="433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1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6706165-66AA-2CB8-6C33-F48C7C3E20C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3AC83AE-7412-B76E-96EF-C293699C3721}"/>
              </a:ext>
            </a:extLst>
          </p:cNvPr>
          <p:cNvSpPr>
            <a:spLocks/>
          </p:cNvSpPr>
          <p:nvPr/>
        </p:nvSpPr>
        <p:spPr>
          <a:xfrm>
            <a:off x="-20728" y="-118533"/>
            <a:ext cx="12319408" cy="7176558"/>
          </a:xfrm>
          <a:prstGeom prst="rect">
            <a:avLst/>
          </a:prstGeom>
          <a:solidFill>
            <a:srgbClr val="15933F"/>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F6D65B41-2D9F-6040-B39A-48609520F06E}"/>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13" name="TextBox 12">
            <a:extLst>
              <a:ext uri="{FF2B5EF4-FFF2-40B4-BE49-F238E27FC236}">
                <a16:creationId xmlns:a16="http://schemas.microsoft.com/office/drawing/2014/main" id="{8A9F830A-4217-38F7-88DB-B4B8F740BC12}"/>
              </a:ext>
            </a:extLst>
          </p:cNvPr>
          <p:cNvSpPr txBox="1"/>
          <p:nvPr/>
        </p:nvSpPr>
        <p:spPr>
          <a:xfrm>
            <a:off x="794174" y="187924"/>
            <a:ext cx="10603652" cy="584775"/>
          </a:xfrm>
          <a:prstGeom prst="rect">
            <a:avLst/>
          </a:prstGeom>
          <a:noFill/>
          <a:ln>
            <a:noFill/>
          </a:ln>
        </p:spPr>
        <p:txBody>
          <a:bodyPr wrap="square">
            <a:spAutoFit/>
          </a:bodyPr>
          <a:lstStyle/>
          <a:p>
            <a:pPr algn="ctr"/>
            <a:r>
              <a:rPr lang="en-GB" sz="3200" b="1" dirty="0">
                <a:solidFill>
                  <a:srgbClr val="15933F"/>
                </a:solidFill>
                <a:latin typeface="Garamond" panose="02020404030301010803" pitchFamily="18" charset="0"/>
                <a:cs typeface="Apple Chancery" panose="03020702040506060504" pitchFamily="66" charset="-79"/>
              </a:rPr>
              <a:t>ISLAMIC VIEW OF THE DEATH OF HAZRAT ISA (AS)</a:t>
            </a:r>
          </a:p>
        </p:txBody>
      </p:sp>
      <p:sp>
        <p:nvSpPr>
          <p:cNvPr id="15" name="TextBox 14">
            <a:extLst>
              <a:ext uri="{FF2B5EF4-FFF2-40B4-BE49-F238E27FC236}">
                <a16:creationId xmlns:a16="http://schemas.microsoft.com/office/drawing/2014/main" id="{7E4D48CA-2D3A-511D-0A3E-7A356EA1BE3D}"/>
              </a:ext>
            </a:extLst>
          </p:cNvPr>
          <p:cNvSpPr txBox="1"/>
          <p:nvPr/>
        </p:nvSpPr>
        <p:spPr>
          <a:xfrm>
            <a:off x="240557" y="1620437"/>
            <a:ext cx="5908783" cy="4524315"/>
          </a:xfrm>
          <a:prstGeom prst="rect">
            <a:avLst/>
          </a:prstGeom>
          <a:noFill/>
          <a:ln>
            <a:noFill/>
          </a:ln>
        </p:spPr>
        <p:txBody>
          <a:bodyPr wrap="square">
            <a:spAutoFit/>
          </a:bodyPr>
          <a:lstStyle/>
          <a:p>
            <a:pPr marL="342900" indent="-3429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On the other hand, Christians believe that Jesus (as) has been alive in heaven for the past 2,000 years and if his body did ascend to Heaven alive, we would have to believe that he passed away and was buried in heaven as well which is not possible.</a:t>
            </a:r>
            <a:endParaRPr lang="en-GB" sz="3600" dirty="0">
              <a:solidFill>
                <a:schemeClr val="bg1"/>
              </a:solidFill>
              <a:latin typeface="Garamond" panose="02020404030301010803" pitchFamily="18" charset="0"/>
              <a:cs typeface="Apple Chancery" panose="03020702040506060504" pitchFamily="66" charset="-79"/>
            </a:endParaRPr>
          </a:p>
        </p:txBody>
      </p:sp>
      <p:pic>
        <p:nvPicPr>
          <p:cNvPr id="7170" name="Picture 2" descr="At Srinagar's 'Tomb of Jesus', this Christmas was just another indifferent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40" y="2359969"/>
            <a:ext cx="5858346" cy="307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0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BEB4EFA-851B-87DE-6D92-861FCFA3F1D8}"/>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22A1AD52-0FF3-4839-2822-913FE185AFFA}"/>
              </a:ext>
            </a:extLst>
          </p:cNvPr>
          <p:cNvSpPr>
            <a:spLocks/>
          </p:cNvSpPr>
          <p:nvPr/>
        </p:nvSpPr>
        <p:spPr>
          <a:xfrm>
            <a:off x="-180975" y="-159279"/>
            <a:ext cx="12500383" cy="7176558"/>
          </a:xfrm>
          <a:prstGeom prst="rect">
            <a:avLst/>
          </a:prstGeom>
          <a:solidFill>
            <a:schemeClr val="tx2">
              <a:lumMod val="65000"/>
              <a:lumOff val="3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tx2">
                  <a:lumMod val="75000"/>
                  <a:lumOff val="25000"/>
                </a:schemeClr>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ECD4475-190B-5D61-E253-D523FA5879C6}"/>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57A428A5-2534-997C-D6FA-269CE6E669FE}"/>
              </a:ext>
            </a:extLst>
          </p:cNvPr>
          <p:cNvSpPr txBox="1"/>
          <p:nvPr/>
        </p:nvSpPr>
        <p:spPr>
          <a:xfrm>
            <a:off x="984674" y="151227"/>
            <a:ext cx="10222652" cy="646331"/>
          </a:xfrm>
          <a:prstGeom prst="rect">
            <a:avLst/>
          </a:prstGeom>
          <a:noFill/>
          <a:ln>
            <a:noFill/>
          </a:ln>
        </p:spPr>
        <p:txBody>
          <a:bodyPr wrap="square">
            <a:spAutoFit/>
          </a:bodyPr>
          <a:lstStyle/>
          <a:p>
            <a:pPr algn="ctr"/>
            <a:r>
              <a:rPr lang="en-GB" sz="3600" b="1" dirty="0">
                <a:solidFill>
                  <a:schemeClr val="tx2">
                    <a:lumMod val="75000"/>
                    <a:lumOff val="25000"/>
                  </a:schemeClr>
                </a:solidFill>
                <a:latin typeface="Garamond" panose="02020404030301010803" pitchFamily="18" charset="0"/>
              </a:rPr>
              <a:t>THE DEATH OF HAZRAT ISA (AS)</a:t>
            </a:r>
          </a:p>
        </p:txBody>
      </p:sp>
      <p:sp>
        <p:nvSpPr>
          <p:cNvPr id="2" name="TextBox 1">
            <a:extLst>
              <a:ext uri="{FF2B5EF4-FFF2-40B4-BE49-F238E27FC236}">
                <a16:creationId xmlns:a16="http://schemas.microsoft.com/office/drawing/2014/main" id="{1F8B3CDF-86DB-E0BA-8CA2-915C27E8997C}"/>
              </a:ext>
            </a:extLst>
          </p:cNvPr>
          <p:cNvSpPr txBox="1"/>
          <p:nvPr/>
        </p:nvSpPr>
        <p:spPr>
          <a:xfrm>
            <a:off x="1143000" y="2277699"/>
            <a:ext cx="5854905" cy="2434513"/>
          </a:xfrm>
          <a:prstGeom prst="rect">
            <a:avLst/>
          </a:prstGeom>
          <a:noFill/>
        </p:spPr>
        <p:txBody>
          <a:bodyPr wrap="square">
            <a:spAutoFit/>
          </a:bodyPr>
          <a:lstStyle/>
          <a:p>
            <a:pPr algn="ctr" fontAlgn="base">
              <a:lnSpc>
                <a:spcPct val="90000"/>
              </a:lnSpc>
              <a:spcBef>
                <a:spcPct val="0"/>
              </a:spcBef>
              <a:spcAft>
                <a:spcPts val="1200"/>
              </a:spcAft>
            </a:pPr>
            <a:r>
              <a:rPr lang="en-GB" sz="4000" b="1" u="sng" dirty="0">
                <a:hlinkClick r:id="rId3"/>
              </a:rPr>
              <a:t>https://youtu.be/1tRgKMmCbeo?si=mUbmcCd8soQjVQF5</a:t>
            </a:r>
            <a:r>
              <a:rPr lang="en-GB" sz="4000" b="1" u="sng" dirty="0"/>
              <a:t> </a:t>
            </a:r>
            <a:endParaRPr lang="en-US" sz="3800" b="1" dirty="0">
              <a:solidFill>
                <a:schemeClr val="bg1"/>
              </a:solidFill>
              <a:ea typeface="+mj-ea"/>
              <a:cs typeface="_Khat_Manzoor_BAFC" panose="02000000000000000000" pitchFamily="2" charset="-78"/>
            </a:endParaRPr>
          </a:p>
          <a:p>
            <a:pPr algn="ctr" fontAlgn="base">
              <a:lnSpc>
                <a:spcPct val="90000"/>
              </a:lnSpc>
              <a:spcBef>
                <a:spcPct val="0"/>
              </a:spcBef>
              <a:spcAft>
                <a:spcPts val="1200"/>
              </a:spcAft>
            </a:pPr>
            <a:r>
              <a:rPr lang="en-US" sz="3800" b="1" dirty="0">
                <a:solidFill>
                  <a:schemeClr val="bg1"/>
                </a:solidFill>
                <a:ea typeface="+mj-ea"/>
                <a:cs typeface="_Khat_Manzoor_BAFC" panose="02000000000000000000" pitchFamily="2" charset="-78"/>
              </a:rPr>
              <a:t>12:30-19:30</a:t>
            </a:r>
          </a:p>
        </p:txBody>
      </p:sp>
      <p:pic>
        <p:nvPicPr>
          <p:cNvPr id="3" name="Picture 2">
            <a:extLst>
              <a:ext uri="{FF2B5EF4-FFF2-40B4-BE49-F238E27FC236}">
                <a16:creationId xmlns:a16="http://schemas.microsoft.com/office/drawing/2014/main" id="{E60086D9-CCEF-EC97-D3D3-6E5380C9887C}"/>
              </a:ext>
            </a:extLst>
          </p:cNvPr>
          <p:cNvPicPr>
            <a:picLocks noChangeAspect="1"/>
          </p:cNvPicPr>
          <p:nvPr/>
        </p:nvPicPr>
        <p:blipFill>
          <a:blip r:embed="rId4"/>
          <a:stretch>
            <a:fillRect/>
          </a:stretch>
        </p:blipFill>
        <p:spPr>
          <a:xfrm>
            <a:off x="8048946" y="2116014"/>
            <a:ext cx="3000054" cy="3000054"/>
          </a:xfrm>
          <a:prstGeom prst="rect">
            <a:avLst/>
          </a:prstGeom>
        </p:spPr>
      </p:pic>
    </p:spTree>
    <p:extLst>
      <p:ext uri="{BB962C8B-B14F-4D97-AF65-F5344CB8AC3E}">
        <p14:creationId xmlns:p14="http://schemas.microsoft.com/office/powerpoint/2010/main" val="90368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D9E169C4-CEC0-84C0-553F-99831E2086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2AC51F4-8C54-1A6F-5DA0-916F7ED0DBD0}"/>
              </a:ext>
            </a:extLst>
          </p:cNvPr>
          <p:cNvPicPr>
            <a:picLocks noGrp="1" noRot="1" noChangeAspect="1" noMove="1" noResize="1" noEditPoints="1" noAdjustHandles="1" noChangeArrowheads="1" noChangeShapeType="1" noCrop="1"/>
          </p:cNvPicPr>
          <p:nvPr/>
        </p:nvPicPr>
        <p:blipFill>
          <a:blip r:embed="rId2">
            <a:alphaModFix amt="10000"/>
          </a:blip>
          <a:stretch>
            <a:fillRect/>
          </a:stretch>
        </p:blipFill>
        <p:spPr>
          <a:xfrm>
            <a:off x="-8874816" y="-5585864"/>
            <a:ext cx="22876566" cy="16783738"/>
          </a:xfrm>
          <a:prstGeom prst="rect">
            <a:avLst/>
          </a:prstGeom>
        </p:spPr>
      </p:pic>
      <p:sp>
        <p:nvSpPr>
          <p:cNvPr id="5" name="TextBox 4">
            <a:extLst>
              <a:ext uri="{FF2B5EF4-FFF2-40B4-BE49-F238E27FC236}">
                <a16:creationId xmlns:a16="http://schemas.microsoft.com/office/drawing/2014/main" id="{1DEF4721-6512-ED8D-2525-410EB25BFEDF}"/>
              </a:ext>
            </a:extLst>
          </p:cNvPr>
          <p:cNvSpPr txBox="1"/>
          <p:nvPr/>
        </p:nvSpPr>
        <p:spPr>
          <a:xfrm>
            <a:off x="750576" y="753035"/>
            <a:ext cx="6796893" cy="830997"/>
          </a:xfrm>
          <a:prstGeom prst="rect">
            <a:avLst/>
          </a:prstGeom>
          <a:noFill/>
        </p:spPr>
        <p:txBody>
          <a:bodyPr wrap="square" rtlCol="0">
            <a:spAutoFit/>
          </a:bodyPr>
          <a:lstStyle/>
          <a:p>
            <a:r>
              <a:rPr lang="en-US" sz="4800" b="1" dirty="0">
                <a:solidFill>
                  <a:schemeClr val="bg1"/>
                </a:solidFill>
                <a:latin typeface="Garamond" panose="02020404030301010803" pitchFamily="18" charset="0"/>
              </a:rPr>
              <a:t>Today’s Recap</a:t>
            </a:r>
          </a:p>
        </p:txBody>
      </p:sp>
      <p:sp>
        <p:nvSpPr>
          <p:cNvPr id="10" name="TextBox 9">
            <a:extLst>
              <a:ext uri="{FF2B5EF4-FFF2-40B4-BE49-F238E27FC236}">
                <a16:creationId xmlns:a16="http://schemas.microsoft.com/office/drawing/2014/main" id="{D153BD4D-D680-4594-698B-2F6902536560}"/>
              </a:ext>
            </a:extLst>
          </p:cNvPr>
          <p:cNvSpPr txBox="1"/>
          <p:nvPr/>
        </p:nvSpPr>
        <p:spPr>
          <a:xfrm>
            <a:off x="10827026" y="-596348"/>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C58668C-3A94-ABEF-34FD-FD1E91C4D641}"/>
              </a:ext>
            </a:extLst>
          </p:cNvPr>
          <p:cNvSpPr txBox="1"/>
          <p:nvPr/>
        </p:nvSpPr>
        <p:spPr>
          <a:xfrm>
            <a:off x="750576" y="1914408"/>
            <a:ext cx="10699302" cy="4182171"/>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GB" sz="3000" b="1" dirty="0">
                <a:solidFill>
                  <a:schemeClr val="bg1"/>
                </a:solidFill>
                <a:latin typeface="Garamond" panose="02020404030301010803" pitchFamily="18" charset="0"/>
              </a:rPr>
              <a:t>Christians believe that Jesus (as) was crucified and then ascended to heaven.</a:t>
            </a:r>
          </a:p>
          <a:p>
            <a:pPr marL="457200" indent="-457200">
              <a:lnSpc>
                <a:spcPct val="150000"/>
              </a:lnSpc>
              <a:buFont typeface="Wingdings" panose="05000000000000000000" pitchFamily="2" charset="2"/>
              <a:buChar char="q"/>
            </a:pPr>
            <a:r>
              <a:rPr lang="en-GB" sz="3000" b="1" dirty="0">
                <a:solidFill>
                  <a:schemeClr val="bg1"/>
                </a:solidFill>
                <a:latin typeface="Garamond" panose="02020404030301010803" pitchFamily="18" charset="0"/>
              </a:rPr>
              <a:t>They believe he came to take away the sins of mankind.</a:t>
            </a:r>
          </a:p>
          <a:p>
            <a:pPr marL="457200" indent="-457200">
              <a:lnSpc>
                <a:spcPct val="150000"/>
              </a:lnSpc>
              <a:buFont typeface="Wingdings" panose="05000000000000000000" pitchFamily="2" charset="2"/>
              <a:buChar char="q"/>
            </a:pPr>
            <a:r>
              <a:rPr lang="en-GB" sz="3000" b="1" dirty="0">
                <a:solidFill>
                  <a:schemeClr val="bg1"/>
                </a:solidFill>
                <a:latin typeface="Garamond" panose="02020404030301010803" pitchFamily="18" charset="0"/>
              </a:rPr>
              <a:t>Christians strongly believe in the idea of Salvation.</a:t>
            </a:r>
          </a:p>
          <a:p>
            <a:pPr marL="457200" indent="-457200">
              <a:lnSpc>
                <a:spcPct val="150000"/>
              </a:lnSpc>
              <a:buFont typeface="Wingdings" panose="05000000000000000000" pitchFamily="2" charset="2"/>
              <a:buChar char="q"/>
            </a:pPr>
            <a:r>
              <a:rPr lang="en-GB" sz="3000" b="1" dirty="0">
                <a:solidFill>
                  <a:schemeClr val="bg1"/>
                </a:solidFill>
                <a:latin typeface="Garamond" panose="02020404030301010803" pitchFamily="18" charset="0"/>
              </a:rPr>
              <a:t>Jesus (as) cannot perform miracles because it would mean that he is doing the work of God Almighty which is Shirk.</a:t>
            </a:r>
          </a:p>
        </p:txBody>
      </p:sp>
      <p:pic>
        <p:nvPicPr>
          <p:cNvPr id="9218" name="Picture 2" descr="Recap Vector Art, Icons, and Graphics for Free Downloa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6232" y1="44286" x2="19542" y2="44286"/>
                        <a14:foregroundMark x1="39789" y1="40286" x2="50704" y2="46000"/>
                        <a14:foregroundMark x1="38380" y1="41429" x2="38732" y2="62571"/>
                        <a14:foregroundMark x1="20246" y1="48286" x2="27113" y2="58571"/>
                        <a14:foregroundMark x1="54225" y1="43143" x2="58275" y2="62571"/>
                        <a14:foregroundMark x1="69190" y1="41429" x2="68134" y2="62571"/>
                        <a14:foregroundMark x1="77993" y1="38571" x2="77993" y2="61429"/>
                        <a14:foregroundMark x1="73768" y1="40286" x2="73768" y2="64857"/>
                        <a14:foregroundMark x1="14965" y1="48857" x2="17782" y2="58571"/>
                      </a14:backgroundRemoval>
                    </a14:imgEffect>
                  </a14:imgLayer>
                </a14:imgProps>
              </a:ext>
              <a:ext uri="{28A0092B-C50C-407E-A947-70E740481C1C}">
                <a14:useLocalDpi xmlns:a14="http://schemas.microsoft.com/office/drawing/2010/main" val="0"/>
              </a:ext>
            </a:extLst>
          </a:blip>
          <a:srcRect/>
          <a:stretch>
            <a:fillRect/>
          </a:stretch>
        </p:blipFill>
        <p:spPr bwMode="auto">
          <a:xfrm>
            <a:off x="6868905" y="-242859"/>
            <a:ext cx="4580973" cy="282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59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D9E169C4-CEC0-84C0-553F-99831E2086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2AC51F4-8C54-1A6F-5DA0-916F7ED0DBD0}"/>
              </a:ext>
            </a:extLst>
          </p:cNvPr>
          <p:cNvPicPr>
            <a:picLocks noGrp="1" noRot="1" noChangeAspect="1" noMove="1" noResize="1" noEditPoints="1" noAdjustHandles="1" noChangeArrowheads="1" noChangeShapeType="1" noCrop="1"/>
          </p:cNvPicPr>
          <p:nvPr/>
        </p:nvPicPr>
        <p:blipFill>
          <a:blip r:embed="rId2">
            <a:alphaModFix amt="10000"/>
          </a:blip>
          <a:stretch>
            <a:fillRect/>
          </a:stretch>
        </p:blipFill>
        <p:spPr>
          <a:xfrm>
            <a:off x="-8874816" y="-5585864"/>
            <a:ext cx="22876566" cy="16783738"/>
          </a:xfrm>
          <a:prstGeom prst="rect">
            <a:avLst/>
          </a:prstGeom>
        </p:spPr>
      </p:pic>
      <p:sp>
        <p:nvSpPr>
          <p:cNvPr id="5" name="TextBox 4">
            <a:extLst>
              <a:ext uri="{FF2B5EF4-FFF2-40B4-BE49-F238E27FC236}">
                <a16:creationId xmlns:a16="http://schemas.microsoft.com/office/drawing/2014/main" id="{1DEF4721-6512-ED8D-2525-410EB25BFEDF}"/>
              </a:ext>
            </a:extLst>
          </p:cNvPr>
          <p:cNvSpPr txBox="1"/>
          <p:nvPr/>
        </p:nvSpPr>
        <p:spPr>
          <a:xfrm>
            <a:off x="895988" y="511735"/>
            <a:ext cx="1408424" cy="830997"/>
          </a:xfrm>
          <a:prstGeom prst="rect">
            <a:avLst/>
          </a:prstGeom>
          <a:noFill/>
        </p:spPr>
        <p:txBody>
          <a:bodyPr wrap="square" rtlCol="0">
            <a:spAutoFit/>
          </a:bodyPr>
          <a:lstStyle/>
          <a:p>
            <a:r>
              <a:rPr lang="en-US" sz="4800" b="1" dirty="0">
                <a:solidFill>
                  <a:schemeClr val="bg1"/>
                </a:solidFill>
                <a:latin typeface="Garamond" panose="02020404030301010803" pitchFamily="18" charset="0"/>
              </a:rPr>
              <a:t>Test</a:t>
            </a:r>
          </a:p>
        </p:txBody>
      </p:sp>
      <p:sp>
        <p:nvSpPr>
          <p:cNvPr id="10" name="TextBox 9">
            <a:extLst>
              <a:ext uri="{FF2B5EF4-FFF2-40B4-BE49-F238E27FC236}">
                <a16:creationId xmlns:a16="http://schemas.microsoft.com/office/drawing/2014/main" id="{D153BD4D-D680-4594-698B-2F6902536560}"/>
              </a:ext>
            </a:extLst>
          </p:cNvPr>
          <p:cNvSpPr txBox="1"/>
          <p:nvPr/>
        </p:nvSpPr>
        <p:spPr>
          <a:xfrm>
            <a:off x="10827026" y="-596348"/>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C58668C-3A94-ABEF-34FD-FD1E91C4D641}"/>
              </a:ext>
            </a:extLst>
          </p:cNvPr>
          <p:cNvSpPr txBox="1"/>
          <p:nvPr/>
        </p:nvSpPr>
        <p:spPr>
          <a:xfrm>
            <a:off x="521976" y="1784489"/>
            <a:ext cx="7669524" cy="3909532"/>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GB" sz="2800" b="1" dirty="0">
                <a:solidFill>
                  <a:schemeClr val="bg1"/>
                </a:solidFill>
                <a:latin typeface="Garamond" panose="02020404030301010803" pitchFamily="18" charset="0"/>
              </a:rPr>
              <a:t>Be sure to look out for another test at the end of next month for the Learning Time Section.</a:t>
            </a:r>
          </a:p>
          <a:p>
            <a:pPr marL="457200" indent="-457200">
              <a:lnSpc>
                <a:spcPct val="150000"/>
              </a:lnSpc>
              <a:buFont typeface="Wingdings" panose="05000000000000000000" pitchFamily="2" charset="2"/>
              <a:buChar char="q"/>
            </a:pPr>
            <a:r>
              <a:rPr lang="en-GB" sz="2800" b="1" dirty="0">
                <a:solidFill>
                  <a:schemeClr val="bg1"/>
                </a:solidFill>
                <a:latin typeface="Garamond" panose="02020404030301010803" pitchFamily="18" charset="0"/>
              </a:rPr>
              <a:t>Please continue revising throughout the month in small chunks.</a:t>
            </a:r>
          </a:p>
          <a:p>
            <a:pPr marL="457200" indent="-457200">
              <a:lnSpc>
                <a:spcPct val="150000"/>
              </a:lnSpc>
              <a:buFont typeface="Wingdings" panose="05000000000000000000" pitchFamily="2" charset="2"/>
              <a:buChar char="q"/>
            </a:pPr>
            <a:r>
              <a:rPr lang="en-GB" sz="2800" b="1" dirty="0">
                <a:solidFill>
                  <a:schemeClr val="bg1"/>
                </a:solidFill>
                <a:latin typeface="Garamond" panose="02020404030301010803" pitchFamily="18" charset="0"/>
              </a:rPr>
              <a:t>All PowerPoint and resources can be found on the </a:t>
            </a:r>
            <a:r>
              <a:rPr lang="en-GB" sz="2800" b="1" dirty="0" err="1">
                <a:solidFill>
                  <a:schemeClr val="bg1"/>
                </a:solidFill>
                <a:latin typeface="Garamond" panose="02020404030301010803" pitchFamily="18" charset="0"/>
              </a:rPr>
              <a:t>Atfal</a:t>
            </a:r>
            <a:r>
              <a:rPr lang="en-GB" sz="2800" b="1" dirty="0">
                <a:solidFill>
                  <a:schemeClr val="bg1"/>
                </a:solidFill>
                <a:latin typeface="Garamond" panose="02020404030301010803" pitchFamily="18" charset="0"/>
              </a:rPr>
              <a:t> Website at www.atfal.org.uk/taleem</a:t>
            </a:r>
          </a:p>
        </p:txBody>
      </p:sp>
      <p:pic>
        <p:nvPicPr>
          <p:cNvPr id="8194" name="Picture 2" descr="Test - Free education icons"/>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942944" y="2806005"/>
            <a:ext cx="1768163" cy="17681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616282E-23E2-59C4-9088-8AFA764ADB11}"/>
              </a:ext>
            </a:extLst>
          </p:cNvPr>
          <p:cNvCxnSpPr/>
          <p:nvPr/>
        </p:nvCxnSpPr>
        <p:spPr>
          <a:xfrm>
            <a:off x="9268612" y="1869988"/>
            <a:ext cx="0" cy="41338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30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AC51F4-8C54-1A6F-5DA0-916F7ED0DBD0}"/>
              </a:ext>
            </a:extLst>
          </p:cNvPr>
          <p:cNvPicPr>
            <a:picLocks noGrp="1" noRot="1" noChangeAspect="1" noMove="1" noResize="1" noEditPoints="1" noAdjustHandles="1" noChangeArrowheads="1" noChangeShapeType="1" noCrop="1"/>
          </p:cNvPicPr>
          <p:nvPr/>
        </p:nvPicPr>
        <p:blipFill>
          <a:blip r:embed="rId2">
            <a:alphaModFix amt="10000"/>
          </a:blip>
          <a:stretch>
            <a:fillRect/>
          </a:stretch>
        </p:blipFill>
        <p:spPr>
          <a:xfrm>
            <a:off x="-8874816" y="-5585864"/>
            <a:ext cx="22876566" cy="16783738"/>
          </a:xfrm>
          <a:prstGeom prst="rect">
            <a:avLst/>
          </a:prstGeom>
        </p:spPr>
      </p:pic>
      <p:sp>
        <p:nvSpPr>
          <p:cNvPr id="5" name="TextBox 4">
            <a:extLst>
              <a:ext uri="{FF2B5EF4-FFF2-40B4-BE49-F238E27FC236}">
                <a16:creationId xmlns:a16="http://schemas.microsoft.com/office/drawing/2014/main" id="{A93BE5BF-A099-257C-1DA9-B040E1F902A0}"/>
              </a:ext>
            </a:extLst>
          </p:cNvPr>
          <p:cNvSpPr txBox="1"/>
          <p:nvPr/>
        </p:nvSpPr>
        <p:spPr>
          <a:xfrm>
            <a:off x="306312" y="949050"/>
            <a:ext cx="6796893" cy="830997"/>
          </a:xfrm>
          <a:prstGeom prst="rect">
            <a:avLst/>
          </a:prstGeom>
          <a:noFill/>
        </p:spPr>
        <p:txBody>
          <a:bodyPr wrap="square" rtlCol="0">
            <a:spAutoFit/>
          </a:bodyPr>
          <a:lstStyle/>
          <a:p>
            <a:r>
              <a:rPr lang="en-US" sz="4800" b="1" dirty="0">
                <a:solidFill>
                  <a:schemeClr val="bg1"/>
                </a:solidFill>
                <a:latin typeface="Garamond" panose="02020404030301010803" pitchFamily="18" charset="0"/>
              </a:rPr>
              <a:t>Lesson Objectives </a:t>
            </a:r>
          </a:p>
        </p:txBody>
      </p:sp>
      <p:sp>
        <p:nvSpPr>
          <p:cNvPr id="10" name="TextBox 9">
            <a:extLst>
              <a:ext uri="{FF2B5EF4-FFF2-40B4-BE49-F238E27FC236}">
                <a16:creationId xmlns:a16="http://schemas.microsoft.com/office/drawing/2014/main" id="{378C4B72-A123-12E1-3191-62AC8CABCDB7}"/>
              </a:ext>
            </a:extLst>
          </p:cNvPr>
          <p:cNvSpPr txBox="1"/>
          <p:nvPr/>
        </p:nvSpPr>
        <p:spPr>
          <a:xfrm>
            <a:off x="10827026" y="-596348"/>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4B709D9F-4C1C-F374-30AE-D9C2770E4219}"/>
              </a:ext>
            </a:extLst>
          </p:cNvPr>
          <p:cNvSpPr txBox="1"/>
          <p:nvPr/>
        </p:nvSpPr>
        <p:spPr>
          <a:xfrm>
            <a:off x="369575" y="1914408"/>
            <a:ext cx="9374495" cy="3263201"/>
          </a:xfrm>
          <a:prstGeom prst="rect">
            <a:avLst/>
          </a:prstGeom>
          <a:noFill/>
        </p:spPr>
        <p:txBody>
          <a:bodyPr wrap="square" rtlCol="0">
            <a:spAutoFit/>
          </a:bodyPr>
          <a:lstStyle/>
          <a:p>
            <a:pPr marL="457200" indent="-457200">
              <a:lnSpc>
                <a:spcPct val="150000"/>
              </a:lnSpc>
              <a:buFont typeface="Wingdings" pitchFamily="2" charset="2"/>
              <a:buChar char="ü"/>
            </a:pPr>
            <a:r>
              <a:rPr lang="en-GB" sz="2800" b="1" dirty="0">
                <a:solidFill>
                  <a:schemeClr val="bg1"/>
                </a:solidFill>
                <a:latin typeface="Garamond" panose="02020404030301010803" pitchFamily="18" charset="0"/>
              </a:rPr>
              <a:t>To learn the belief of Christians regarding the death of </a:t>
            </a:r>
            <a:r>
              <a:rPr lang="en-GB" sz="2800" b="1" dirty="0" err="1">
                <a:solidFill>
                  <a:schemeClr val="bg1"/>
                </a:solidFill>
                <a:latin typeface="Garamond" panose="02020404030301010803" pitchFamily="18" charset="0"/>
              </a:rPr>
              <a:t>Hazrat</a:t>
            </a:r>
            <a:r>
              <a:rPr lang="en-GB" sz="2800" b="1" dirty="0">
                <a:solidFill>
                  <a:schemeClr val="bg1"/>
                </a:solidFill>
                <a:latin typeface="Garamond" panose="02020404030301010803" pitchFamily="18" charset="0"/>
              </a:rPr>
              <a:t> Isa (as).</a:t>
            </a:r>
          </a:p>
          <a:p>
            <a:pPr marL="457200" indent="-457200">
              <a:lnSpc>
                <a:spcPct val="150000"/>
              </a:lnSpc>
              <a:buFont typeface="Wingdings" pitchFamily="2" charset="2"/>
              <a:buChar char="ü"/>
            </a:pPr>
            <a:r>
              <a:rPr lang="en-GB" sz="2800" b="1" dirty="0">
                <a:solidFill>
                  <a:schemeClr val="bg1"/>
                </a:solidFill>
                <a:latin typeface="Garamond" panose="02020404030301010803" pitchFamily="18" charset="0"/>
              </a:rPr>
              <a:t>To be able to answer one allegation regarding </a:t>
            </a:r>
            <a:r>
              <a:rPr lang="en-GB" sz="2800" b="1" dirty="0" err="1">
                <a:solidFill>
                  <a:schemeClr val="bg1"/>
                </a:solidFill>
                <a:latin typeface="Garamond" panose="02020404030301010803" pitchFamily="18" charset="0"/>
              </a:rPr>
              <a:t>Hazrat</a:t>
            </a:r>
            <a:r>
              <a:rPr lang="en-GB" sz="2800" b="1" dirty="0">
                <a:solidFill>
                  <a:schemeClr val="bg1"/>
                </a:solidFill>
                <a:latin typeface="Garamond" panose="02020404030301010803" pitchFamily="18" charset="0"/>
              </a:rPr>
              <a:t> Isa (as) being alive.</a:t>
            </a:r>
          </a:p>
          <a:p>
            <a:pPr marL="457200" indent="-457200">
              <a:lnSpc>
                <a:spcPct val="150000"/>
              </a:lnSpc>
              <a:buFont typeface="Wingdings" pitchFamily="2" charset="2"/>
              <a:buChar char="ü"/>
            </a:pPr>
            <a:endParaRPr lang="en-US" sz="2800" b="1" dirty="0">
              <a:solidFill>
                <a:schemeClr val="bg1"/>
              </a:solidFill>
              <a:latin typeface="Garamond" panose="02020404030301010803" pitchFamily="18" charset="0"/>
            </a:endParaRPr>
          </a:p>
        </p:txBody>
      </p:sp>
      <p:cxnSp>
        <p:nvCxnSpPr>
          <p:cNvPr id="17" name="Straight Connector 16">
            <a:extLst>
              <a:ext uri="{FF2B5EF4-FFF2-40B4-BE49-F238E27FC236}">
                <a16:creationId xmlns:a16="http://schemas.microsoft.com/office/drawing/2014/main" id="{E616282E-23E2-59C4-9088-8AFA764ADB11}"/>
              </a:ext>
            </a:extLst>
          </p:cNvPr>
          <p:cNvCxnSpPr/>
          <p:nvPr/>
        </p:nvCxnSpPr>
        <p:spPr>
          <a:xfrm>
            <a:off x="9852812" y="1750695"/>
            <a:ext cx="0" cy="41338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2F09E2E4-C461-C257-798F-DA6E3E864762}"/>
              </a:ext>
            </a:extLst>
          </p:cNvPr>
          <p:cNvSpPr/>
          <p:nvPr/>
        </p:nvSpPr>
        <p:spPr>
          <a:xfrm>
            <a:off x="5341925" y="949050"/>
            <a:ext cx="723900" cy="723900"/>
          </a:xfrm>
          <a:custGeom>
            <a:avLst/>
            <a:gdLst>
              <a:gd name="connsiteX0" fmla="*/ 361950 w 723900"/>
              <a:gd name="connsiteY0" fmla="*/ 666750 h 723900"/>
              <a:gd name="connsiteX1" fmla="*/ 57150 w 723900"/>
              <a:gd name="connsiteY1" fmla="*/ 361950 h 723900"/>
              <a:gd name="connsiteX2" fmla="*/ 361950 w 723900"/>
              <a:gd name="connsiteY2" fmla="*/ 57150 h 723900"/>
              <a:gd name="connsiteX3" fmla="*/ 666750 w 723900"/>
              <a:gd name="connsiteY3" fmla="*/ 361950 h 723900"/>
              <a:gd name="connsiteX4" fmla="*/ 361950 w 723900"/>
              <a:gd name="connsiteY4" fmla="*/ 66675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666750"/>
                </a:moveTo>
                <a:cubicBezTo>
                  <a:pt x="194310" y="666750"/>
                  <a:pt x="57150" y="529590"/>
                  <a:pt x="57150" y="361950"/>
                </a:cubicBezTo>
                <a:cubicBezTo>
                  <a:pt x="57150" y="194310"/>
                  <a:pt x="194310" y="57150"/>
                  <a:pt x="361950" y="57150"/>
                </a:cubicBezTo>
                <a:cubicBezTo>
                  <a:pt x="529590" y="57150"/>
                  <a:pt x="666750" y="194310"/>
                  <a:pt x="666750" y="361950"/>
                </a:cubicBezTo>
                <a:cubicBezTo>
                  <a:pt x="666750" y="529590"/>
                  <a:pt x="529590" y="666750"/>
                  <a:pt x="361950" y="666750"/>
                </a:cubicBezTo>
                <a:close/>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close/>
              </a:path>
            </a:pathLst>
          </a:custGeom>
          <a:solidFill>
            <a:schemeClr val="bg1"/>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28F0AEF-4E1E-EAB6-E43E-9E038D852BB3}"/>
              </a:ext>
            </a:extLst>
          </p:cNvPr>
          <p:cNvSpPr/>
          <p:nvPr/>
        </p:nvSpPr>
        <p:spPr>
          <a:xfrm>
            <a:off x="5684825" y="1120500"/>
            <a:ext cx="166687" cy="338137"/>
          </a:xfrm>
          <a:custGeom>
            <a:avLst/>
            <a:gdLst>
              <a:gd name="connsiteX0" fmla="*/ 38100 w 166687"/>
              <a:gd name="connsiteY0" fmla="*/ 0 h 338137"/>
              <a:gd name="connsiteX1" fmla="*/ 0 w 166687"/>
              <a:gd name="connsiteY1" fmla="*/ 0 h 338137"/>
              <a:gd name="connsiteX2" fmla="*/ 0 w 166687"/>
              <a:gd name="connsiteY2" fmla="*/ 190500 h 338137"/>
              <a:gd name="connsiteX3" fmla="*/ 5715 w 166687"/>
              <a:gd name="connsiteY3" fmla="*/ 203835 h 338137"/>
              <a:gd name="connsiteX4" fmla="*/ 140018 w 166687"/>
              <a:gd name="connsiteY4" fmla="*/ 338138 h 338137"/>
              <a:gd name="connsiteX5" fmla="*/ 166688 w 166687"/>
              <a:gd name="connsiteY5" fmla="*/ 311468 h 338137"/>
              <a:gd name="connsiteX6" fmla="*/ 38100 w 166687"/>
              <a:gd name="connsiteY6" fmla="*/ 182880 h 338137"/>
              <a:gd name="connsiteX7" fmla="*/ 38100 w 166687"/>
              <a:gd name="connsiteY7"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 h="338137">
                <a:moveTo>
                  <a:pt x="38100" y="0"/>
                </a:moveTo>
                <a:lnTo>
                  <a:pt x="0" y="0"/>
                </a:lnTo>
                <a:lnTo>
                  <a:pt x="0" y="190500"/>
                </a:lnTo>
                <a:cubicBezTo>
                  <a:pt x="0" y="196215"/>
                  <a:pt x="1905" y="200977"/>
                  <a:pt x="5715" y="203835"/>
                </a:cubicBezTo>
                <a:lnTo>
                  <a:pt x="140018" y="338138"/>
                </a:lnTo>
                <a:lnTo>
                  <a:pt x="166688" y="311468"/>
                </a:lnTo>
                <a:lnTo>
                  <a:pt x="38100" y="182880"/>
                </a:lnTo>
                <a:lnTo>
                  <a:pt x="38100" y="0"/>
                </a:lnTo>
                <a:close/>
              </a:path>
            </a:pathLst>
          </a:custGeom>
          <a:solidFill>
            <a:schemeClr val="bg1"/>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C4FA2658-3D33-03B7-FDC4-433CF4E2A6F7}"/>
              </a:ext>
            </a:extLst>
          </p:cNvPr>
          <p:cNvSpPr/>
          <p:nvPr/>
        </p:nvSpPr>
        <p:spPr>
          <a:xfrm>
            <a:off x="5684825" y="104430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4C1B62D-02F6-17DF-4664-7486C8A8EABE}"/>
              </a:ext>
            </a:extLst>
          </p:cNvPr>
          <p:cNvSpPr/>
          <p:nvPr/>
        </p:nvSpPr>
        <p:spPr>
          <a:xfrm>
            <a:off x="5684825" y="153960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44E5FA-7694-421E-9906-0ABE8E1A9B36}"/>
              </a:ext>
            </a:extLst>
          </p:cNvPr>
          <p:cNvSpPr/>
          <p:nvPr/>
        </p:nvSpPr>
        <p:spPr>
          <a:xfrm>
            <a:off x="5437175" y="129195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7CACC82-BAD9-29C2-9E61-1C302F09127C}"/>
              </a:ext>
            </a:extLst>
          </p:cNvPr>
          <p:cNvSpPr/>
          <p:nvPr/>
        </p:nvSpPr>
        <p:spPr>
          <a:xfrm>
            <a:off x="5932475" y="1291950"/>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bg1"/>
          </a:solidFill>
          <a:ln w="9525" cap="flat">
            <a:noFill/>
            <a:prstDash val="solid"/>
            <a:miter/>
          </a:ln>
        </p:spPr>
        <p:txBody>
          <a:bodyPr rtlCol="0" anchor="ctr"/>
          <a:lstStyle/>
          <a:p>
            <a:endParaRPr lang="en-US"/>
          </a:p>
        </p:txBody>
      </p:sp>
      <p:pic>
        <p:nvPicPr>
          <p:cNvPr id="21" name="Graphic 20" descr="Clipboard outline">
            <a:extLst>
              <a:ext uri="{FF2B5EF4-FFF2-40B4-BE49-F238E27FC236}">
                <a16:creationId xmlns:a16="http://schemas.microsoft.com/office/drawing/2014/main" id="{0ED95EC9-5C53-3B7A-2F86-AFC1480C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5945" y="3000418"/>
            <a:ext cx="1571623" cy="1571623"/>
          </a:xfrm>
          <a:prstGeom prst="rect">
            <a:avLst/>
          </a:prstGeom>
        </p:spPr>
      </p:pic>
    </p:spTree>
    <p:extLst>
      <p:ext uri="{BB962C8B-B14F-4D97-AF65-F5344CB8AC3E}">
        <p14:creationId xmlns:p14="http://schemas.microsoft.com/office/powerpoint/2010/main" val="138890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E60CDC-9961-CAA6-993A-6D83A726F0A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974D463-9FAA-5D07-B2C6-DE2ECBCDD2CA}"/>
              </a:ext>
            </a:extLst>
          </p:cNvPr>
          <p:cNvSpPr/>
          <p:nvPr/>
        </p:nvSpPr>
        <p:spPr>
          <a:xfrm>
            <a:off x="-194861" y="0"/>
            <a:ext cx="3932237" cy="6858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Delay 14">
            <a:extLst>
              <a:ext uri="{FF2B5EF4-FFF2-40B4-BE49-F238E27FC236}">
                <a16:creationId xmlns:a16="http://schemas.microsoft.com/office/drawing/2014/main" id="{9C874716-DC16-504D-453B-6A25386CE027}"/>
              </a:ext>
            </a:extLst>
          </p:cNvPr>
          <p:cNvSpPr/>
          <p:nvPr/>
        </p:nvSpPr>
        <p:spPr>
          <a:xfrm rot="1704401">
            <a:off x="1251081" y="42073"/>
            <a:ext cx="5860948" cy="7179959"/>
          </a:xfrm>
          <a:prstGeom prst="flowChartDelay">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 name="TextBox 2">
            <a:extLst>
              <a:ext uri="{FF2B5EF4-FFF2-40B4-BE49-F238E27FC236}">
                <a16:creationId xmlns:a16="http://schemas.microsoft.com/office/drawing/2014/main" id="{2A8CD225-894A-D310-6978-782F5573AFA8}"/>
              </a:ext>
            </a:extLst>
          </p:cNvPr>
          <p:cNvSpPr txBox="1"/>
          <p:nvPr/>
        </p:nvSpPr>
        <p:spPr>
          <a:xfrm>
            <a:off x="839788" y="-198120"/>
            <a:ext cx="4280853" cy="2971800"/>
          </a:xfrm>
          <a:prstGeom prst="rect">
            <a:avLst/>
          </a:prstGeom>
        </p:spPr>
        <p:txBody>
          <a:bodyPr vert="horz" lIns="0" tIns="0" rIns="0" bIns="0" rtlCol="0" anchor="b">
            <a:normAutofit/>
          </a:bodyPr>
          <a:lstStyle/>
          <a:p>
            <a:pPr fontAlgn="base">
              <a:lnSpc>
                <a:spcPct val="200000"/>
              </a:lnSpc>
              <a:spcBef>
                <a:spcPct val="0"/>
              </a:spcBef>
              <a:spcAft>
                <a:spcPts val="600"/>
              </a:spcAft>
            </a:pPr>
            <a:r>
              <a:rPr lang="en-US" sz="4400" b="1" i="0" u="none" strike="noStrike" kern="1200" dirty="0">
                <a:solidFill>
                  <a:schemeClr val="bg1"/>
                </a:solidFill>
                <a:effectLst/>
                <a:latin typeface="Garamond" panose="02020404030301010803" pitchFamily="18" charset="0"/>
                <a:ea typeface="+mj-ea"/>
                <a:cs typeface="_Khat_Manzoor_BAFC" panose="02000000000000000000" pitchFamily="2" charset="-78"/>
              </a:rPr>
              <a:t>PAIR ACTIVITY </a:t>
            </a:r>
          </a:p>
          <a:p>
            <a:pPr fontAlgn="base">
              <a:lnSpc>
                <a:spcPct val="90000"/>
              </a:lnSpc>
              <a:spcBef>
                <a:spcPct val="0"/>
              </a:spcBef>
              <a:spcAft>
                <a:spcPts val="600"/>
              </a:spcAft>
            </a:pPr>
            <a:r>
              <a:rPr lang="en-US" sz="2800" b="1" i="0" strike="noStrike" kern="1200" dirty="0">
                <a:solidFill>
                  <a:schemeClr val="bg1"/>
                </a:solidFill>
                <a:effectLst/>
                <a:ea typeface="+mj-ea"/>
                <a:cs typeface="_Khat_Manzoor_BAFC" panose="02000000000000000000" pitchFamily="2" charset="-78"/>
              </a:rPr>
              <a:t>Discuss the following 3 questions with the person next to you:</a:t>
            </a:r>
            <a:endParaRPr lang="en-US" sz="2800" b="1" i="0" kern="1200" dirty="0">
              <a:solidFill>
                <a:schemeClr val="bg1"/>
              </a:solidFill>
              <a:effectLst/>
              <a:ea typeface="+mj-ea"/>
              <a:cs typeface="_Khat_Manzoor_BAFC" panose="02000000000000000000" pitchFamily="2" charset="-78"/>
            </a:endParaRPr>
          </a:p>
        </p:txBody>
      </p:sp>
      <p:grpSp>
        <p:nvGrpSpPr>
          <p:cNvPr id="12" name="Group 11">
            <a:extLst>
              <a:ext uri="{FF2B5EF4-FFF2-40B4-BE49-F238E27FC236}">
                <a16:creationId xmlns:a16="http://schemas.microsoft.com/office/drawing/2014/main" id="{DB250AD9-2364-DDA0-8592-35CF9E8FCF60}"/>
              </a:ext>
            </a:extLst>
          </p:cNvPr>
          <p:cNvGrpSpPr/>
          <p:nvPr/>
        </p:nvGrpSpPr>
        <p:grpSpPr>
          <a:xfrm>
            <a:off x="7071361" y="487680"/>
            <a:ext cx="5364480" cy="5379720"/>
            <a:chOff x="-45720" y="1196340"/>
            <a:chExt cx="5090160" cy="4856340"/>
          </a:xfrm>
        </p:grpSpPr>
        <p:pic>
          <p:nvPicPr>
            <p:cNvPr id="5" name="Graphic 4" descr="Chat with solid fill">
              <a:extLst>
                <a:ext uri="{FF2B5EF4-FFF2-40B4-BE49-F238E27FC236}">
                  <a16:creationId xmlns:a16="http://schemas.microsoft.com/office/drawing/2014/main" id="{CFE31C11-6DE4-929C-1F30-727DA0F3E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80" y="1196340"/>
              <a:ext cx="3550920" cy="3550920"/>
            </a:xfrm>
            <a:prstGeom prst="rect">
              <a:avLst/>
            </a:prstGeom>
          </p:spPr>
        </p:pic>
        <p:pic>
          <p:nvPicPr>
            <p:cNvPr id="7" name="Graphic 6" descr="Man with solid fill">
              <a:extLst>
                <a:ext uri="{FF2B5EF4-FFF2-40B4-BE49-F238E27FC236}">
                  <a16:creationId xmlns:a16="http://schemas.microsoft.com/office/drawing/2014/main" id="{1390BF06-89C6-C79D-17A4-35A47B66D7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7960" y="3886200"/>
              <a:ext cx="2166480" cy="2166480"/>
            </a:xfrm>
            <a:prstGeom prst="rect">
              <a:avLst/>
            </a:prstGeom>
          </p:spPr>
        </p:pic>
        <p:pic>
          <p:nvPicPr>
            <p:cNvPr id="11" name="Graphic 10" descr="Confused person outline">
              <a:extLst>
                <a:ext uri="{FF2B5EF4-FFF2-40B4-BE49-F238E27FC236}">
                  <a16:creationId xmlns:a16="http://schemas.microsoft.com/office/drawing/2014/main" id="{B1299D5F-6E93-6EF6-220D-72607B175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0" y="3664020"/>
              <a:ext cx="2166480" cy="2166480"/>
            </a:xfrm>
            <a:prstGeom prst="rect">
              <a:avLst/>
            </a:prstGeom>
          </p:spPr>
        </p:pic>
      </p:grpSp>
      <p:cxnSp>
        <p:nvCxnSpPr>
          <p:cNvPr id="13" name="Straight Connector 12">
            <a:extLst>
              <a:ext uri="{FF2B5EF4-FFF2-40B4-BE49-F238E27FC236}">
                <a16:creationId xmlns:a16="http://schemas.microsoft.com/office/drawing/2014/main" id="{F4C704FE-5D2A-FF99-4E72-D8CC16A80C05}"/>
              </a:ext>
            </a:extLst>
          </p:cNvPr>
          <p:cNvCxnSpPr>
            <a:cxnSpLocks/>
          </p:cNvCxnSpPr>
          <p:nvPr/>
        </p:nvCxnSpPr>
        <p:spPr>
          <a:xfrm>
            <a:off x="1036320" y="1386840"/>
            <a:ext cx="36271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2" name="Diagram 21">
            <a:extLst>
              <a:ext uri="{FF2B5EF4-FFF2-40B4-BE49-F238E27FC236}">
                <a16:creationId xmlns:a16="http://schemas.microsoft.com/office/drawing/2014/main" id="{1416CF70-59F9-1CA9-8142-EFE1FD9ECCD9}"/>
              </a:ext>
            </a:extLst>
          </p:cNvPr>
          <p:cNvGraphicFramePr/>
          <p:nvPr>
            <p:extLst>
              <p:ext uri="{D42A27DB-BD31-4B8C-83A1-F6EECF244321}">
                <p14:modId xmlns:p14="http://schemas.microsoft.com/office/powerpoint/2010/main" val="2505576375"/>
              </p:ext>
            </p:extLst>
          </p:nvPr>
        </p:nvGraphicFramePr>
        <p:xfrm>
          <a:off x="846197" y="3246121"/>
          <a:ext cx="4280853" cy="26212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0" name="TextBox 29">
            <a:extLst>
              <a:ext uri="{FF2B5EF4-FFF2-40B4-BE49-F238E27FC236}">
                <a16:creationId xmlns:a16="http://schemas.microsoft.com/office/drawing/2014/main" id="{3A9A150D-3759-0280-66C6-40DF96CFFDDC}"/>
              </a:ext>
            </a:extLst>
          </p:cNvPr>
          <p:cNvSpPr txBox="1"/>
          <p:nvPr/>
        </p:nvSpPr>
        <p:spPr>
          <a:xfrm>
            <a:off x="7584844" y="5867400"/>
            <a:ext cx="3988866" cy="369332"/>
          </a:xfrm>
          <a:prstGeom prst="rect">
            <a:avLst/>
          </a:prstGeom>
          <a:noFill/>
        </p:spPr>
        <p:txBody>
          <a:bodyPr wrap="square">
            <a:spAutoFit/>
          </a:bodyPr>
          <a:lstStyle/>
          <a:p>
            <a:pPr algn="ctr"/>
            <a:r>
              <a:rPr lang="en-US" sz="1800" b="1" dirty="0">
                <a:solidFill>
                  <a:schemeClr val="accent6">
                    <a:lumMod val="50000"/>
                  </a:schemeClr>
                </a:solidFill>
                <a:latin typeface="Garamond" panose="02020404030301010803" pitchFamily="18" charset="0"/>
              </a:rPr>
              <a:t>Death of Jesus</a:t>
            </a:r>
          </a:p>
        </p:txBody>
      </p:sp>
    </p:spTree>
    <p:extLst>
      <p:ext uri="{BB962C8B-B14F-4D97-AF65-F5344CB8AC3E}">
        <p14:creationId xmlns:p14="http://schemas.microsoft.com/office/powerpoint/2010/main" val="258328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58D2A40-0FCE-575D-855D-8DAF758EB052}"/>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E17CD90-B2A1-C294-2232-CA5F499168BC}"/>
              </a:ext>
            </a:extLst>
          </p:cNvPr>
          <p:cNvSpPr>
            <a:spLocks/>
          </p:cNvSpPr>
          <p:nvPr/>
        </p:nvSpPr>
        <p:spPr>
          <a:xfrm>
            <a:off x="-20728" y="-118533"/>
            <a:ext cx="12319408" cy="7176558"/>
          </a:xfrm>
          <a:prstGeom prst="rect">
            <a:avLst/>
          </a:prstGeom>
          <a:solidFill>
            <a:schemeClr val="accent1">
              <a:lumMod val="50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74BBEC9-E49A-6AEF-B370-3506072AAC90}"/>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8A9F830A-4217-38F7-88DB-B4B8F740BC12}"/>
              </a:ext>
            </a:extLst>
          </p:cNvPr>
          <p:cNvSpPr txBox="1"/>
          <p:nvPr/>
        </p:nvSpPr>
        <p:spPr>
          <a:xfrm>
            <a:off x="517251" y="151227"/>
            <a:ext cx="11243450" cy="584775"/>
          </a:xfrm>
          <a:prstGeom prst="rect">
            <a:avLst/>
          </a:prstGeom>
          <a:noFill/>
          <a:ln>
            <a:noFill/>
          </a:ln>
        </p:spPr>
        <p:txBody>
          <a:bodyPr wrap="square">
            <a:spAutoFit/>
          </a:bodyPr>
          <a:lstStyle/>
          <a:p>
            <a:pPr algn="ctr"/>
            <a:r>
              <a:rPr lang="en-GB" sz="3200" b="1" dirty="0">
                <a:solidFill>
                  <a:schemeClr val="accent1">
                    <a:lumMod val="50000"/>
                  </a:schemeClr>
                </a:solidFill>
                <a:latin typeface="Garamond" panose="02020404030301010803" pitchFamily="18" charset="0"/>
                <a:cs typeface="Apple Chancery" panose="03020702040506060504" pitchFamily="66" charset="-79"/>
              </a:rPr>
              <a:t>CHRISITAN VIEW OF THE DEATH OF HAZRAT ISA (AS)</a:t>
            </a:r>
            <a:endParaRPr lang="en-GB" sz="3200" dirty="0">
              <a:solidFill>
                <a:schemeClr val="accent1">
                  <a:lumMod val="50000"/>
                </a:schemeClr>
              </a:solidFill>
            </a:endParaRPr>
          </a:p>
        </p:txBody>
      </p:sp>
      <p:sp>
        <p:nvSpPr>
          <p:cNvPr id="7" name="TextBox 6">
            <a:extLst>
              <a:ext uri="{FF2B5EF4-FFF2-40B4-BE49-F238E27FC236}">
                <a16:creationId xmlns:a16="http://schemas.microsoft.com/office/drawing/2014/main" id="{7E4D48CA-2D3A-511D-0A3E-7A356EA1BE3D}"/>
              </a:ext>
            </a:extLst>
          </p:cNvPr>
          <p:cNvSpPr txBox="1"/>
          <p:nvPr/>
        </p:nvSpPr>
        <p:spPr>
          <a:xfrm>
            <a:off x="601472" y="2404297"/>
            <a:ext cx="7098738" cy="3046988"/>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Christians believe that Jesus was raised to the heavens alive.</a:t>
            </a: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Jesus is still alive in the heavens and will return to the earth sometime in the latter days. </a:t>
            </a:r>
          </a:p>
          <a:p>
            <a:endParaRPr lang="en-GB" sz="3200" b="1" dirty="0">
              <a:solidFill>
                <a:schemeClr val="bg1"/>
              </a:solidFill>
              <a:latin typeface="Garamond" panose="02020404030301010803" pitchFamily="18" charset="0"/>
              <a:cs typeface="Apple Chancery" panose="03020702040506060504" pitchFamily="66" charset="-79"/>
            </a:endParaRPr>
          </a:p>
        </p:txBody>
      </p:sp>
      <p:pic>
        <p:nvPicPr>
          <p:cNvPr id="1028" name="Picture 4" descr="The Cross is at the Center – Cruciform Church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570" y="1861540"/>
            <a:ext cx="3963527" cy="396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91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58D2A40-0FCE-575D-855D-8DAF758EB052}"/>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E17CD90-B2A1-C294-2232-CA5F499168BC}"/>
              </a:ext>
            </a:extLst>
          </p:cNvPr>
          <p:cNvSpPr>
            <a:spLocks/>
          </p:cNvSpPr>
          <p:nvPr/>
        </p:nvSpPr>
        <p:spPr>
          <a:xfrm>
            <a:off x="-20728" y="-118533"/>
            <a:ext cx="12319408" cy="7176558"/>
          </a:xfrm>
          <a:prstGeom prst="rect">
            <a:avLst/>
          </a:prstGeom>
          <a:solidFill>
            <a:schemeClr val="accent1">
              <a:lumMod val="50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74BBEC9-E49A-6AEF-B370-3506072AAC90}"/>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8A9F830A-4217-38F7-88DB-B4B8F740BC12}"/>
              </a:ext>
            </a:extLst>
          </p:cNvPr>
          <p:cNvSpPr txBox="1"/>
          <p:nvPr/>
        </p:nvSpPr>
        <p:spPr>
          <a:xfrm>
            <a:off x="517251" y="151227"/>
            <a:ext cx="11243450" cy="584775"/>
          </a:xfrm>
          <a:prstGeom prst="rect">
            <a:avLst/>
          </a:prstGeom>
          <a:noFill/>
          <a:ln>
            <a:noFill/>
          </a:ln>
        </p:spPr>
        <p:txBody>
          <a:bodyPr wrap="square">
            <a:spAutoFit/>
          </a:bodyPr>
          <a:lstStyle/>
          <a:p>
            <a:pPr algn="ctr"/>
            <a:r>
              <a:rPr lang="en-GB" sz="3200" b="1" dirty="0">
                <a:solidFill>
                  <a:schemeClr val="accent1">
                    <a:lumMod val="50000"/>
                  </a:schemeClr>
                </a:solidFill>
                <a:latin typeface="Garamond" panose="02020404030301010803" pitchFamily="18" charset="0"/>
                <a:cs typeface="Apple Chancery" panose="03020702040506060504" pitchFamily="66" charset="-79"/>
              </a:rPr>
              <a:t>CHRISITAN VIEW OF THE DEATH OF HAZRAT ISA (AS)</a:t>
            </a:r>
            <a:endParaRPr lang="en-GB" sz="3200" dirty="0">
              <a:solidFill>
                <a:schemeClr val="accent1">
                  <a:lumMod val="50000"/>
                </a:schemeClr>
              </a:solidFill>
            </a:endParaRPr>
          </a:p>
        </p:txBody>
      </p:sp>
      <p:sp>
        <p:nvSpPr>
          <p:cNvPr id="7" name="TextBox 6">
            <a:extLst>
              <a:ext uri="{FF2B5EF4-FFF2-40B4-BE49-F238E27FC236}">
                <a16:creationId xmlns:a16="http://schemas.microsoft.com/office/drawing/2014/main" id="{7E4D48CA-2D3A-511D-0A3E-7A356EA1BE3D}"/>
              </a:ext>
            </a:extLst>
          </p:cNvPr>
          <p:cNvSpPr txBox="1"/>
          <p:nvPr/>
        </p:nvSpPr>
        <p:spPr>
          <a:xfrm>
            <a:off x="517251" y="2368203"/>
            <a:ext cx="7098738" cy="3539430"/>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Christians believe that Jesus died on the cross, was resurrected, </a:t>
            </a:r>
            <a:br>
              <a:rPr lang="en-GB" sz="3200" b="1" dirty="0">
                <a:solidFill>
                  <a:schemeClr val="bg1"/>
                </a:solidFill>
                <a:latin typeface="Garamond" panose="02020404030301010803" pitchFamily="18" charset="0"/>
                <a:cs typeface="Apple Chancery" panose="03020702040506060504" pitchFamily="66" charset="-79"/>
              </a:rPr>
            </a:br>
            <a:r>
              <a:rPr lang="en-GB" sz="3200" b="1" dirty="0">
                <a:solidFill>
                  <a:schemeClr val="bg1"/>
                </a:solidFill>
                <a:latin typeface="Garamond" panose="02020404030301010803" pitchFamily="18" charset="0"/>
                <a:cs typeface="Apple Chancery" panose="03020702040506060504" pitchFamily="66" charset="-79"/>
              </a:rPr>
              <a:t>went to heaven in his earthly body, seated himself on the right hand of his Father and will return to the earth for judgment in the latter days. </a:t>
            </a:r>
          </a:p>
          <a:p>
            <a:endParaRPr lang="en-GB" sz="3200" b="1" dirty="0">
              <a:solidFill>
                <a:schemeClr val="bg1"/>
              </a:solidFill>
              <a:latin typeface="Garamond" panose="02020404030301010803" pitchFamily="18" charset="0"/>
              <a:cs typeface="Apple Chancery" panose="03020702040506060504" pitchFamily="66" charset="-79"/>
            </a:endParaRPr>
          </a:p>
        </p:txBody>
      </p:sp>
      <p:pic>
        <p:nvPicPr>
          <p:cNvPr id="1028" name="Picture 4" descr="The Cross is at the Center – Cruciform Church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570" y="1861540"/>
            <a:ext cx="3963527" cy="396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58D2A40-0FCE-575D-855D-8DAF758EB052}"/>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E17CD90-B2A1-C294-2232-CA5F499168BC}"/>
              </a:ext>
            </a:extLst>
          </p:cNvPr>
          <p:cNvSpPr>
            <a:spLocks/>
          </p:cNvSpPr>
          <p:nvPr/>
        </p:nvSpPr>
        <p:spPr>
          <a:xfrm>
            <a:off x="-20728" y="-118533"/>
            <a:ext cx="12319408" cy="7176558"/>
          </a:xfrm>
          <a:prstGeom prst="rect">
            <a:avLst/>
          </a:prstGeom>
          <a:solidFill>
            <a:schemeClr val="accent1">
              <a:lumMod val="50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174BBEC9-E49A-6AEF-B370-3506072AAC90}"/>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5" name="TextBox 4">
            <a:extLst>
              <a:ext uri="{FF2B5EF4-FFF2-40B4-BE49-F238E27FC236}">
                <a16:creationId xmlns:a16="http://schemas.microsoft.com/office/drawing/2014/main" id="{8A9F830A-4217-38F7-88DB-B4B8F740BC12}"/>
              </a:ext>
            </a:extLst>
          </p:cNvPr>
          <p:cNvSpPr txBox="1"/>
          <p:nvPr/>
        </p:nvSpPr>
        <p:spPr>
          <a:xfrm>
            <a:off x="517251" y="151227"/>
            <a:ext cx="11243450" cy="584775"/>
          </a:xfrm>
          <a:prstGeom prst="rect">
            <a:avLst/>
          </a:prstGeom>
          <a:noFill/>
          <a:ln>
            <a:noFill/>
          </a:ln>
        </p:spPr>
        <p:txBody>
          <a:bodyPr wrap="square">
            <a:spAutoFit/>
          </a:bodyPr>
          <a:lstStyle/>
          <a:p>
            <a:pPr algn="ctr"/>
            <a:r>
              <a:rPr lang="en-GB" sz="3200" b="1" dirty="0">
                <a:solidFill>
                  <a:schemeClr val="accent1">
                    <a:lumMod val="50000"/>
                  </a:schemeClr>
                </a:solidFill>
                <a:latin typeface="Garamond" panose="02020404030301010803" pitchFamily="18" charset="0"/>
                <a:cs typeface="Apple Chancery" panose="03020702040506060504" pitchFamily="66" charset="-79"/>
              </a:rPr>
              <a:t>CHRISITAN VIEW OF THE DEATH OF HAZRAT ISA (AS)</a:t>
            </a:r>
            <a:endParaRPr lang="en-GB" sz="3200" dirty="0">
              <a:solidFill>
                <a:schemeClr val="accent1">
                  <a:lumMod val="50000"/>
                </a:schemeClr>
              </a:solidFill>
            </a:endParaRPr>
          </a:p>
        </p:txBody>
      </p:sp>
      <p:sp>
        <p:nvSpPr>
          <p:cNvPr id="7" name="TextBox 6">
            <a:extLst>
              <a:ext uri="{FF2B5EF4-FFF2-40B4-BE49-F238E27FC236}">
                <a16:creationId xmlns:a16="http://schemas.microsoft.com/office/drawing/2014/main" id="{7E4D48CA-2D3A-511D-0A3E-7A356EA1BE3D}"/>
              </a:ext>
            </a:extLst>
          </p:cNvPr>
          <p:cNvSpPr txBox="1"/>
          <p:nvPr/>
        </p:nvSpPr>
        <p:spPr>
          <a:xfrm>
            <a:off x="517251" y="1911855"/>
            <a:ext cx="6840340" cy="4031873"/>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Christians believe that Jesus was arrested and crucified, owing to his betrayal by Judas Iscariot.</a:t>
            </a:r>
          </a:p>
          <a:p>
            <a:pPr marL="457200" indent="-4572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This means that Jesus (as) has not passed away but has been alive for the past 2,000 years waiting in Heaven to come down.</a:t>
            </a:r>
          </a:p>
          <a:p>
            <a:endParaRPr lang="en-GB" sz="3200" b="1" dirty="0">
              <a:solidFill>
                <a:schemeClr val="bg1"/>
              </a:solidFill>
              <a:latin typeface="Garamond" panose="02020404030301010803" pitchFamily="18" charset="0"/>
              <a:cs typeface="Apple Chancery" panose="03020702040506060504" pitchFamily="66" charset="-79"/>
            </a:endParaRPr>
          </a:p>
        </p:txBody>
      </p:sp>
      <p:pic>
        <p:nvPicPr>
          <p:cNvPr id="2050" name="Picture 2" descr="Archaeological and Historical Evidence - A Man Descending Out of He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570" y="1285345"/>
            <a:ext cx="33813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0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D94CCF4-FA65-774D-0C82-1BA66856420C}"/>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918BE76B-B21F-16A0-7453-9F2D5E7CBFCE}"/>
              </a:ext>
            </a:extLst>
          </p:cNvPr>
          <p:cNvSpPr>
            <a:spLocks/>
          </p:cNvSpPr>
          <p:nvPr/>
        </p:nvSpPr>
        <p:spPr>
          <a:xfrm>
            <a:off x="0" y="-279203"/>
            <a:ext cx="12319408" cy="7176558"/>
          </a:xfrm>
          <a:prstGeom prst="rect">
            <a:avLst/>
          </a:prstGeom>
          <a:solidFill>
            <a:schemeClr val="accent3">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0903B2D4-D112-9283-4BF3-698347977889}"/>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13" name="TextBox 12">
            <a:extLst>
              <a:ext uri="{FF2B5EF4-FFF2-40B4-BE49-F238E27FC236}">
                <a16:creationId xmlns:a16="http://schemas.microsoft.com/office/drawing/2014/main" id="{7E4D48CA-2D3A-511D-0A3E-7A356EA1BE3D}"/>
              </a:ext>
            </a:extLst>
          </p:cNvPr>
          <p:cNvSpPr txBox="1"/>
          <p:nvPr/>
        </p:nvSpPr>
        <p:spPr>
          <a:xfrm>
            <a:off x="356608" y="1908203"/>
            <a:ext cx="7238781" cy="3539430"/>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latin typeface="Garamond" panose="02020404030301010803" pitchFamily="18" charset="0"/>
                <a:cs typeface="Apple Chancery" panose="03020702040506060504" pitchFamily="66" charset="-79"/>
              </a:rPr>
              <a:t>The significance of being raised to Heaven is that Christians believe that Jesus (as) was sent to this world as the “son of God.”</a:t>
            </a:r>
          </a:p>
          <a:p>
            <a:endParaRPr lang="en-GB" sz="3200" b="1" dirty="0">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latin typeface="Garamond" panose="02020404030301010803" pitchFamily="18" charset="0"/>
                <a:cs typeface="Apple Chancery" panose="03020702040506060504" pitchFamily="66" charset="-79"/>
              </a:rPr>
              <a:t>They believe that he came and took away the sins of all Christians.</a:t>
            </a:r>
          </a:p>
        </p:txBody>
      </p:sp>
      <p:pic>
        <p:nvPicPr>
          <p:cNvPr id="3074" name="Picture 2" descr="Holy Trinity Facts For Kids | DIY.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997" y="1908203"/>
            <a:ext cx="3868495" cy="38684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9F830A-4217-38F7-88DB-B4B8F740BC12}"/>
              </a:ext>
            </a:extLst>
          </p:cNvPr>
          <p:cNvSpPr txBox="1"/>
          <p:nvPr/>
        </p:nvSpPr>
        <p:spPr>
          <a:xfrm>
            <a:off x="541021" y="106030"/>
            <a:ext cx="11109959" cy="584775"/>
          </a:xfrm>
          <a:prstGeom prst="rect">
            <a:avLst/>
          </a:prstGeom>
          <a:noFill/>
          <a:ln>
            <a:noFill/>
          </a:ln>
        </p:spPr>
        <p:txBody>
          <a:bodyPr wrap="square">
            <a:spAutoFit/>
          </a:bodyPr>
          <a:lstStyle/>
          <a:p>
            <a:pPr algn="ctr"/>
            <a:r>
              <a:rPr lang="en-GB" sz="3200" b="1" dirty="0">
                <a:solidFill>
                  <a:schemeClr val="accent3">
                    <a:lumMod val="75000"/>
                  </a:schemeClr>
                </a:solidFill>
                <a:latin typeface="Garamond" panose="02020404030301010803" pitchFamily="18" charset="0"/>
                <a:cs typeface="Apple Chancery" panose="03020702040506060504" pitchFamily="66" charset="-79"/>
              </a:rPr>
              <a:t>CHRISITAN VIEW OF THE DEATH OF HAZRAT ISA (AS)</a:t>
            </a:r>
          </a:p>
        </p:txBody>
      </p:sp>
    </p:spTree>
    <p:extLst>
      <p:ext uri="{BB962C8B-B14F-4D97-AF65-F5344CB8AC3E}">
        <p14:creationId xmlns:p14="http://schemas.microsoft.com/office/powerpoint/2010/main" val="386000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D94CCF4-FA65-774D-0C82-1BA66856420C}"/>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918BE76B-B21F-16A0-7453-9F2D5E7CBFCE}"/>
              </a:ext>
            </a:extLst>
          </p:cNvPr>
          <p:cNvSpPr>
            <a:spLocks/>
          </p:cNvSpPr>
          <p:nvPr/>
        </p:nvSpPr>
        <p:spPr>
          <a:xfrm>
            <a:off x="0" y="-279203"/>
            <a:ext cx="12319408" cy="7176558"/>
          </a:xfrm>
          <a:prstGeom prst="rect">
            <a:avLst/>
          </a:prstGeom>
          <a:solidFill>
            <a:schemeClr val="accent3">
              <a:lumMod val="75000"/>
            </a:schemeClr>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0903B2D4-D112-9283-4BF3-698347977889}"/>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13" name="TextBox 12">
            <a:extLst>
              <a:ext uri="{FF2B5EF4-FFF2-40B4-BE49-F238E27FC236}">
                <a16:creationId xmlns:a16="http://schemas.microsoft.com/office/drawing/2014/main" id="{7E4D48CA-2D3A-511D-0A3E-7A356EA1BE3D}"/>
              </a:ext>
            </a:extLst>
          </p:cNvPr>
          <p:cNvSpPr txBox="1"/>
          <p:nvPr/>
        </p:nvSpPr>
        <p:spPr>
          <a:xfrm>
            <a:off x="683726" y="1478546"/>
            <a:ext cx="6693897" cy="4524315"/>
          </a:xfrm>
          <a:prstGeom prst="rect">
            <a:avLst/>
          </a:prstGeom>
          <a:noFill/>
          <a:ln>
            <a:noFill/>
          </a:ln>
        </p:spPr>
        <p:txBody>
          <a:bodyPr wrap="square">
            <a:spAutoFit/>
          </a:bodyPr>
          <a:lstStyle/>
          <a:p>
            <a:pPr marL="457200" indent="-457200">
              <a:buFont typeface="Arial" panose="020B0604020202020204" pitchFamily="34" charset="0"/>
              <a:buChar char="•"/>
            </a:pPr>
            <a:r>
              <a:rPr lang="en-GB" sz="3200" b="1" dirty="0">
                <a:latin typeface="Garamond" panose="02020404030301010803" pitchFamily="18" charset="0"/>
                <a:cs typeface="Apple Chancery" panose="03020702040506060504" pitchFamily="66" charset="-79"/>
              </a:rPr>
              <a:t>This meant that all Christians became pure just like a new born is pure from any sins and evil at birth.</a:t>
            </a:r>
          </a:p>
          <a:p>
            <a:endParaRPr lang="en-GB" sz="3200" b="1" dirty="0">
              <a:latin typeface="Garamond" panose="02020404030301010803" pitchFamily="18" charset="0"/>
              <a:cs typeface="Apple Chancery" panose="03020702040506060504" pitchFamily="66" charset="-79"/>
            </a:endParaRPr>
          </a:p>
          <a:p>
            <a:pPr marL="457200" indent="-457200">
              <a:buFont typeface="Arial" panose="020B0604020202020204" pitchFamily="34" charset="0"/>
              <a:buChar char="•"/>
            </a:pPr>
            <a:r>
              <a:rPr lang="en-GB" sz="3200" b="1" dirty="0">
                <a:latin typeface="Garamond" panose="02020404030301010803" pitchFamily="18" charset="0"/>
                <a:cs typeface="Apple Chancery" panose="03020702040506060504" pitchFamily="66" charset="-79"/>
              </a:rPr>
              <a:t>They believe that by being raised to Heaven with all their sins, the Christians are able to attain Salvation.</a:t>
            </a:r>
          </a:p>
        </p:txBody>
      </p:sp>
      <p:sp>
        <p:nvSpPr>
          <p:cNvPr id="15" name="TextBox 14">
            <a:extLst>
              <a:ext uri="{FF2B5EF4-FFF2-40B4-BE49-F238E27FC236}">
                <a16:creationId xmlns:a16="http://schemas.microsoft.com/office/drawing/2014/main" id="{8A9F830A-4217-38F7-88DB-B4B8F740BC12}"/>
              </a:ext>
            </a:extLst>
          </p:cNvPr>
          <p:cNvSpPr txBox="1"/>
          <p:nvPr/>
        </p:nvSpPr>
        <p:spPr>
          <a:xfrm>
            <a:off x="541021" y="106030"/>
            <a:ext cx="11109959" cy="584775"/>
          </a:xfrm>
          <a:prstGeom prst="rect">
            <a:avLst/>
          </a:prstGeom>
          <a:noFill/>
          <a:ln>
            <a:noFill/>
          </a:ln>
        </p:spPr>
        <p:txBody>
          <a:bodyPr wrap="square">
            <a:spAutoFit/>
          </a:bodyPr>
          <a:lstStyle/>
          <a:p>
            <a:pPr algn="ctr"/>
            <a:r>
              <a:rPr lang="en-GB" sz="3200" b="1" dirty="0">
                <a:solidFill>
                  <a:schemeClr val="accent3">
                    <a:lumMod val="75000"/>
                  </a:schemeClr>
                </a:solidFill>
                <a:latin typeface="Garamond" panose="02020404030301010803" pitchFamily="18" charset="0"/>
                <a:cs typeface="Apple Chancery" panose="03020702040506060504" pitchFamily="66" charset="-79"/>
              </a:rPr>
              <a:t>CHRISITAN VIEW OF THE DEATH OF HAZRAT ISA (AS)</a:t>
            </a:r>
          </a:p>
        </p:txBody>
      </p:sp>
      <p:pic>
        <p:nvPicPr>
          <p:cNvPr id="4098" name="Picture 2" descr="Sacred places: Stairway to heaven - Asb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623" y="2510252"/>
            <a:ext cx="4273357" cy="267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0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6706165-66AA-2CB8-6C33-F48C7C3E20C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3AC83AE-7412-B76E-96EF-C293699C3721}"/>
              </a:ext>
            </a:extLst>
          </p:cNvPr>
          <p:cNvSpPr>
            <a:spLocks/>
          </p:cNvSpPr>
          <p:nvPr/>
        </p:nvSpPr>
        <p:spPr>
          <a:xfrm>
            <a:off x="-20728" y="-118533"/>
            <a:ext cx="12319408" cy="7176558"/>
          </a:xfrm>
          <a:prstGeom prst="rect">
            <a:avLst/>
          </a:prstGeom>
          <a:solidFill>
            <a:srgbClr val="15933F"/>
          </a:solidFill>
          <a:ln w="38100">
            <a:solidFill>
              <a:srgbClr val="C1E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800" b="1" dirty="0">
              <a:solidFill>
                <a:schemeClr val="bg1"/>
              </a:solidFill>
              <a:latin typeface="Garamond Premr Pro" panose="02020402060506020403" pitchFamily="18" charset="0"/>
            </a:endParaRPr>
          </a:p>
        </p:txBody>
      </p:sp>
      <p:sp>
        <p:nvSpPr>
          <p:cNvPr id="6" name="Rectangle 5">
            <a:extLst>
              <a:ext uri="{FF2B5EF4-FFF2-40B4-BE49-F238E27FC236}">
                <a16:creationId xmlns:a16="http://schemas.microsoft.com/office/drawing/2014/main" id="{F6D65B41-2D9F-6040-B39A-48609520F06E}"/>
              </a:ext>
            </a:extLst>
          </p:cNvPr>
          <p:cNvSpPr>
            <a:spLocks/>
          </p:cNvSpPr>
          <p:nvPr/>
        </p:nvSpPr>
        <p:spPr>
          <a:xfrm>
            <a:off x="0" y="151227"/>
            <a:ext cx="12298680" cy="646331"/>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Garamond Premr Pro" panose="02020402060506020403" pitchFamily="18" charset="0"/>
            </a:endParaRPr>
          </a:p>
        </p:txBody>
      </p:sp>
      <p:sp>
        <p:nvSpPr>
          <p:cNvPr id="13" name="TextBox 12">
            <a:extLst>
              <a:ext uri="{FF2B5EF4-FFF2-40B4-BE49-F238E27FC236}">
                <a16:creationId xmlns:a16="http://schemas.microsoft.com/office/drawing/2014/main" id="{8A9F830A-4217-38F7-88DB-B4B8F740BC12}"/>
              </a:ext>
            </a:extLst>
          </p:cNvPr>
          <p:cNvSpPr txBox="1"/>
          <p:nvPr/>
        </p:nvSpPr>
        <p:spPr>
          <a:xfrm>
            <a:off x="333383" y="168696"/>
            <a:ext cx="11525234" cy="584775"/>
          </a:xfrm>
          <a:prstGeom prst="rect">
            <a:avLst/>
          </a:prstGeom>
          <a:noFill/>
          <a:ln>
            <a:noFill/>
          </a:ln>
        </p:spPr>
        <p:txBody>
          <a:bodyPr wrap="square">
            <a:spAutoFit/>
          </a:bodyPr>
          <a:lstStyle/>
          <a:p>
            <a:pPr algn="ctr"/>
            <a:r>
              <a:rPr lang="en-GB" sz="3200" b="1" dirty="0">
                <a:solidFill>
                  <a:srgbClr val="15933F"/>
                </a:solidFill>
                <a:latin typeface="Garamond" panose="02020404030301010803" pitchFamily="18" charset="0"/>
                <a:cs typeface="Apple Chancery" panose="03020702040506060504" pitchFamily="66" charset="-79"/>
              </a:rPr>
              <a:t>ISLAMIC VIEW OF THE DEATH OF HAZRAT ISA (AS)</a:t>
            </a:r>
          </a:p>
        </p:txBody>
      </p:sp>
      <p:sp>
        <p:nvSpPr>
          <p:cNvPr id="15" name="TextBox 14">
            <a:extLst>
              <a:ext uri="{FF2B5EF4-FFF2-40B4-BE49-F238E27FC236}">
                <a16:creationId xmlns:a16="http://schemas.microsoft.com/office/drawing/2014/main" id="{7E4D48CA-2D3A-511D-0A3E-7A356EA1BE3D}"/>
              </a:ext>
            </a:extLst>
          </p:cNvPr>
          <p:cNvSpPr txBox="1"/>
          <p:nvPr/>
        </p:nvSpPr>
        <p:spPr>
          <a:xfrm>
            <a:off x="669882" y="1996076"/>
            <a:ext cx="6137637" cy="4031873"/>
          </a:xfrm>
          <a:prstGeom prst="rect">
            <a:avLst/>
          </a:prstGeom>
          <a:noFill/>
          <a:ln>
            <a:noFill/>
          </a:ln>
        </p:spPr>
        <p:txBody>
          <a:bodyPr wrap="square">
            <a:spAutoFit/>
          </a:bodyPr>
          <a:lstStyle/>
          <a:p>
            <a:pPr marL="342900" indent="-3429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The Holy Prophet Muhammad (saw) did not physically ascend to Heaven during the journey of </a:t>
            </a:r>
            <a:r>
              <a:rPr lang="en-GB" sz="3200" b="1" dirty="0" err="1">
                <a:solidFill>
                  <a:schemeClr val="bg1"/>
                </a:solidFill>
                <a:latin typeface="Garamond" panose="02020404030301010803" pitchFamily="18" charset="0"/>
                <a:cs typeface="Apple Chancery" panose="03020702040506060504" pitchFamily="66" charset="-79"/>
              </a:rPr>
              <a:t>Mi’raaj</a:t>
            </a:r>
            <a:r>
              <a:rPr lang="en-GB" sz="3200" b="1" dirty="0">
                <a:solidFill>
                  <a:schemeClr val="bg1"/>
                </a:solidFill>
                <a:latin typeface="Garamond" panose="02020404030301010803" pitchFamily="18" charset="0"/>
                <a:cs typeface="Apple Chancery" panose="03020702040506060504" pitchFamily="66" charset="-79"/>
              </a:rPr>
              <a:t> with his body.</a:t>
            </a:r>
          </a:p>
          <a:p>
            <a:endParaRPr lang="en-GB" sz="3200" b="1" dirty="0">
              <a:solidFill>
                <a:schemeClr val="bg1"/>
              </a:solidFill>
              <a:latin typeface="Garamond" panose="02020404030301010803" pitchFamily="18" charset="0"/>
              <a:cs typeface="Apple Chancery" panose="03020702040506060504" pitchFamily="66" charset="-79"/>
            </a:endParaRPr>
          </a:p>
          <a:p>
            <a:pPr marL="342900" indent="-342900">
              <a:buFont typeface="Arial" panose="020B0604020202020204" pitchFamily="34" charset="0"/>
              <a:buChar char="•"/>
            </a:pPr>
            <a:r>
              <a:rPr lang="en-GB" sz="3200" b="1" dirty="0">
                <a:solidFill>
                  <a:schemeClr val="bg1"/>
                </a:solidFill>
                <a:latin typeface="Garamond" panose="02020404030301010803" pitchFamily="18" charset="0"/>
                <a:cs typeface="Apple Chancery" panose="03020702040506060504" pitchFamily="66" charset="-79"/>
              </a:rPr>
              <a:t>However, we believe that he was shown the heavens in a state of vision. </a:t>
            </a:r>
          </a:p>
        </p:txBody>
      </p:sp>
      <p:pic>
        <p:nvPicPr>
          <p:cNvPr id="5122" name="Picture 2" descr="What is heaven like? • Denison Forum"/>
          <p:cNvPicPr>
            <a:picLocks noChangeAspect="1" noChangeArrowheads="1"/>
          </p:cNvPicPr>
          <p:nvPr/>
        </p:nvPicPr>
        <p:blipFill rotWithShape="1">
          <a:blip r:embed="rId3">
            <a:extLst>
              <a:ext uri="{28A0092B-C50C-407E-A947-70E740481C1C}">
                <a14:useLocalDpi xmlns:a14="http://schemas.microsoft.com/office/drawing/2010/main" val="0"/>
              </a:ext>
            </a:extLst>
          </a:blip>
          <a:srcRect l="22370" r="24914"/>
          <a:stretch/>
        </p:blipFill>
        <p:spPr bwMode="auto">
          <a:xfrm>
            <a:off x="7498129" y="1067318"/>
            <a:ext cx="4385733" cy="30331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bout Islam – MJC (SA) | Muslim Judicial Council of South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129" y="4414331"/>
            <a:ext cx="4141950" cy="232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72910"/>
      </p:ext>
    </p:extLst>
  </p:cSld>
  <p:clrMapOvr>
    <a:masterClrMapping/>
  </p:clrMapOvr>
</p:sld>
</file>

<file path=ppt/theme/theme1.xml><?xml version="1.0" encoding="utf-8"?>
<a:theme xmlns:a="http://schemas.openxmlformats.org/drawingml/2006/main" name="Custom">
  <a:themeElements>
    <a:clrScheme name="MS Weddings 2">
      <a:dk1>
        <a:srgbClr val="000000"/>
      </a:dk1>
      <a:lt1>
        <a:srgbClr val="FFFFFF"/>
      </a:lt1>
      <a:dk2>
        <a:srgbClr val="000000"/>
      </a:dk2>
      <a:lt2>
        <a:srgbClr val="FFFFFF"/>
      </a:lt2>
      <a:accent1>
        <a:srgbClr val="EFCCCF"/>
      </a:accent1>
      <a:accent2>
        <a:srgbClr val="F9E6A7"/>
      </a:accent2>
      <a:accent3>
        <a:srgbClr val="B5D5F0"/>
      </a:accent3>
      <a:accent4>
        <a:srgbClr val="E7EDC4"/>
      </a:accent4>
      <a:accent5>
        <a:srgbClr val="98DBD7"/>
      </a:accent5>
      <a:accent6>
        <a:srgbClr val="E1CCE1"/>
      </a:accent6>
      <a:hlink>
        <a:srgbClr val="EFCCCF"/>
      </a:hlink>
      <a:folHlink>
        <a:srgbClr val="EFCCC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emporary wedding photo album_win32_SL_V3" id="{707175F2-40EA-4258-B002-8542D62BF0E9}" vid="{66055B40-B220-4725-A016-020708E491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 xsi:nil="true"/>
    <Background xmlns="71af3243-3dd4-4a8d-8c0d-dd76da1f02a5" xsi:nil="tru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BF552-EA34-4C6E-A44C-41812AE980D3}">
  <ds:schemaRefs>
    <ds:schemaRef ds:uri="71af3243-3dd4-4a8d-8c0d-dd76da1f02a5"/>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230e9df3-be65-4c73-a93b-d1236ebd677e"/>
    <ds:schemaRef ds:uri="16c05727-aa75-4e4a-9b5f-8a80a116589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55F9029-ABC1-40ED-9A4B-17AFB728AED4}">
  <ds:schemaRefs>
    <ds:schemaRef ds:uri="http://schemas.microsoft.com/sharepoint/v3/contenttype/forms"/>
  </ds:schemaRefs>
</ds:datastoreItem>
</file>

<file path=customXml/itemProps3.xml><?xml version="1.0" encoding="utf-8"?>
<ds:datastoreItem xmlns:ds="http://schemas.openxmlformats.org/officeDocument/2006/customXml" ds:itemID="{FF6B2E0D-224B-4D4F-B563-E0B773EE6D41}">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TotalTime>
  <Words>817</Words>
  <Application>Microsoft Office PowerPoint</Application>
  <PresentationFormat>Widescreen</PresentationFormat>
  <Paragraphs>67</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Garamond</vt:lpstr>
      <vt:lpstr>Garamond Premr Pro</vt:lpstr>
      <vt:lpstr>ManzoorNaskh</vt:lpstr>
      <vt:lpstr>Sagona Book</vt:lpstr>
      <vt:lpstr>Segoe UI</vt:lpstr>
      <vt:lpstr>Wingdings</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Mabroor Ahmad</dc:creator>
  <cp:lastModifiedBy>Mabroor Farrkh</cp:lastModifiedBy>
  <cp:revision>89</cp:revision>
  <dcterms:created xsi:type="dcterms:W3CDTF">2023-12-07T18:40:21Z</dcterms:created>
  <dcterms:modified xsi:type="dcterms:W3CDTF">2026-05-19T18:04:38Z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